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456" r:id="rId2"/>
    <p:sldId id="457" r:id="rId3"/>
    <p:sldId id="467" r:id="rId4"/>
    <p:sldId id="461" r:id="rId5"/>
    <p:sldId id="460" r:id="rId6"/>
    <p:sldId id="462" r:id="rId7"/>
    <p:sldId id="468" r:id="rId8"/>
    <p:sldId id="463" r:id="rId9"/>
    <p:sldId id="469" r:id="rId10"/>
    <p:sldId id="473" r:id="rId11"/>
    <p:sldId id="471" r:id="rId12"/>
    <p:sldId id="470" r:id="rId13"/>
    <p:sldId id="474" r:id="rId14"/>
    <p:sldId id="478" r:id="rId15"/>
    <p:sldId id="472" r:id="rId16"/>
    <p:sldId id="475" r:id="rId17"/>
    <p:sldId id="476" r:id="rId18"/>
    <p:sldId id="479" r:id="rId19"/>
    <p:sldId id="350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D5321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95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1542" y="93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98" d="100"/>
          <a:sy n="98" d="100"/>
        </p:scale>
        <p:origin x="2730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9FBB89DC-3429-B5D2-DC2B-BD4E307D37E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5442C7C-8DFD-1F66-CF04-A75714B6FE4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6BD692-5AE0-4790-8725-D216C5890125}" type="datetimeFigureOut">
              <a:rPr lang="zh-CN" altLang="en-US" smtClean="0"/>
              <a:t>2023/12/18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2553646-DDC7-A87D-3D9C-76AA044F405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4C687B5-EE95-155E-098A-56F173779CA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22BA0E-6370-4329-844A-5131E89F32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1814194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D0E26E-6CD5-4247-9577-B1C183565F42}" type="datetimeFigureOut">
              <a:rPr lang="zh-CN" altLang="en-US" smtClean="0"/>
              <a:t>2023/12/18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0C7592-0E6F-4463-A09D-4610123690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76204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38721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060770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0C7592-0E6F-4463-A09D-46101236908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54645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0C7592-0E6F-4463-A09D-46101236908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78784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69478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0C7592-0E6F-4463-A09D-46101236908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811396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0C7592-0E6F-4463-A09D-46101236908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196602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0C7592-0E6F-4463-A09D-461012369089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610484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0C7592-0E6F-4463-A09D-461012369089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99385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028021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01161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64024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0C7592-0E6F-4463-A09D-46101236908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49273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0C7592-0E6F-4463-A09D-46101236908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03728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0C7592-0E6F-4463-A09D-46101236908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37965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2241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0C7592-0E6F-4463-A09D-46101236908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05174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0C7592-0E6F-4463-A09D-461012369089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1017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77B445B5-0784-4280-EAFB-3E5CB26A19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FEB9B-47EC-4339-BDFC-BCDCBD55CA32}" type="datetimeFigureOut">
              <a:rPr lang="zh-CN" altLang="en-US" smtClean="0"/>
              <a:t>2023/12/18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FF4BA4EE-C830-C7EC-F424-2395E0D230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7E6EB88-0AA9-5EB7-E6AD-4A76407B0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D7DEB-B2B9-44A0-A90C-C0D5BF329556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2953F4F-7305-2CFE-54EF-CC808B4EFD7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" y="0"/>
            <a:ext cx="8551201" cy="6858000"/>
          </a:xfrm>
          <a:custGeom>
            <a:avLst/>
            <a:gdLst>
              <a:gd name="connsiteX0" fmla="*/ 0 w 6413401"/>
              <a:gd name="connsiteY0" fmla="*/ 0 h 5143500"/>
              <a:gd name="connsiteX1" fmla="*/ 6413401 w 6413401"/>
              <a:gd name="connsiteY1" fmla="*/ 0 h 5143500"/>
              <a:gd name="connsiteX2" fmla="*/ 6413401 w 6413401"/>
              <a:gd name="connsiteY2" fmla="*/ 5143500 h 5143500"/>
              <a:gd name="connsiteX3" fmla="*/ 0 w 6413401"/>
              <a:gd name="connsiteY3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13401" h="5143500">
                <a:moveTo>
                  <a:pt x="0" y="0"/>
                </a:moveTo>
                <a:lnTo>
                  <a:pt x="6413401" y="0"/>
                </a:lnTo>
                <a:lnTo>
                  <a:pt x="6413401" y="5143500"/>
                </a:lnTo>
                <a:lnTo>
                  <a:pt x="0" y="5143500"/>
                </a:lnTo>
                <a:close/>
              </a:path>
            </a:pathLst>
          </a:cu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6019FE3E-B827-4AF0-0022-BA50B6A704C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45000"/>
                </a:schemeClr>
              </a:gs>
              <a:gs pos="47000">
                <a:schemeClr val="bg1"/>
              </a:gs>
            </a:gsLst>
            <a:lin ang="0" scaled="1"/>
            <a:tileRect/>
          </a:gra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8620031F-A760-309C-B491-333523F1581D}"/>
              </a:ext>
            </a:extLst>
          </p:cNvPr>
          <p:cNvSpPr/>
          <p:nvPr userDrawn="1"/>
        </p:nvSpPr>
        <p:spPr>
          <a:xfrm>
            <a:off x="11148867" y="4049929"/>
            <a:ext cx="607815" cy="255139"/>
          </a:xfrm>
          <a:custGeom>
            <a:avLst/>
            <a:gdLst>
              <a:gd name="connsiteX0" fmla="*/ 730123 w 1542860"/>
              <a:gd name="connsiteY0" fmla="*/ 0 h 647637"/>
              <a:gd name="connsiteX1" fmla="*/ 1149160 w 1542860"/>
              <a:gd name="connsiteY1" fmla="*/ 400050 h 647637"/>
              <a:gd name="connsiteX2" fmla="*/ 1542860 w 1542860"/>
              <a:gd name="connsiteY2" fmla="*/ 400050 h 647637"/>
              <a:gd name="connsiteX3" fmla="*/ 1542860 w 1542860"/>
              <a:gd name="connsiteY3" fmla="*/ 425387 h 647637"/>
              <a:gd name="connsiteX4" fmla="*/ 380937 w 1542860"/>
              <a:gd name="connsiteY4" fmla="*/ 425387 h 647637"/>
              <a:gd name="connsiteX5" fmla="*/ 298387 w 1542860"/>
              <a:gd name="connsiteY5" fmla="*/ 520637 h 647637"/>
              <a:gd name="connsiteX6" fmla="*/ 380937 w 1542860"/>
              <a:gd name="connsiteY6" fmla="*/ 622237 h 647637"/>
              <a:gd name="connsiteX7" fmla="*/ 1282510 w 1542860"/>
              <a:gd name="connsiteY7" fmla="*/ 622237 h 647637"/>
              <a:gd name="connsiteX8" fmla="*/ 1282510 w 1542860"/>
              <a:gd name="connsiteY8" fmla="*/ 647637 h 647637"/>
              <a:gd name="connsiteX9" fmla="*/ 101537 w 1542860"/>
              <a:gd name="connsiteY9" fmla="*/ 647637 h 647637"/>
              <a:gd name="connsiteX10" fmla="*/ 0 w 1542860"/>
              <a:gd name="connsiteY10" fmla="*/ 520637 h 647637"/>
              <a:gd name="connsiteX11" fmla="*/ 95187 w 1542860"/>
              <a:gd name="connsiteY11" fmla="*/ 400050 h 647637"/>
              <a:gd name="connsiteX12" fmla="*/ 304737 w 1542860"/>
              <a:gd name="connsiteY12" fmla="*/ 400050 h 647637"/>
              <a:gd name="connsiteX13" fmla="*/ 730123 w 1542860"/>
              <a:gd name="connsiteY13" fmla="*/ 0 h 647637"/>
              <a:gd name="connsiteX14" fmla="*/ 723773 w 1542860"/>
              <a:gd name="connsiteY14" fmla="*/ 19050 h 647637"/>
              <a:gd name="connsiteX15" fmla="*/ 323787 w 1542860"/>
              <a:gd name="connsiteY15" fmla="*/ 361950 h 647637"/>
              <a:gd name="connsiteX16" fmla="*/ 323787 w 1542860"/>
              <a:gd name="connsiteY16" fmla="*/ 393700 h 647637"/>
              <a:gd name="connsiteX17" fmla="*/ 380937 w 1542860"/>
              <a:gd name="connsiteY17" fmla="*/ 393700 h 647637"/>
              <a:gd name="connsiteX18" fmla="*/ 723773 w 1542860"/>
              <a:gd name="connsiteY18" fmla="*/ 76200 h 647637"/>
              <a:gd name="connsiteX19" fmla="*/ 1073023 w 1542860"/>
              <a:gd name="connsiteY19" fmla="*/ 393700 h 647637"/>
              <a:gd name="connsiteX20" fmla="*/ 1130110 w 1542860"/>
              <a:gd name="connsiteY20" fmla="*/ 393700 h 647637"/>
              <a:gd name="connsiteX21" fmla="*/ 1130110 w 1542860"/>
              <a:gd name="connsiteY21" fmla="*/ 349250 h 647637"/>
              <a:gd name="connsiteX22" fmla="*/ 812673 w 1542860"/>
              <a:gd name="connsiteY22" fmla="*/ 25400 h 647637"/>
              <a:gd name="connsiteX23" fmla="*/ 723773 w 1542860"/>
              <a:gd name="connsiteY23" fmla="*/ 19050 h 647637"/>
              <a:gd name="connsiteX24" fmla="*/ 730123 w 1542860"/>
              <a:gd name="connsiteY24" fmla="*/ 101600 h 647637"/>
              <a:gd name="connsiteX25" fmla="*/ 406337 w 1542860"/>
              <a:gd name="connsiteY25" fmla="*/ 361950 h 647637"/>
              <a:gd name="connsiteX26" fmla="*/ 406337 w 1542860"/>
              <a:gd name="connsiteY26" fmla="*/ 393700 h 647637"/>
              <a:gd name="connsiteX27" fmla="*/ 469837 w 1542860"/>
              <a:gd name="connsiteY27" fmla="*/ 393700 h 647637"/>
              <a:gd name="connsiteX28" fmla="*/ 730123 w 1542860"/>
              <a:gd name="connsiteY28" fmla="*/ 165100 h 647637"/>
              <a:gd name="connsiteX29" fmla="*/ 990473 w 1542860"/>
              <a:gd name="connsiteY29" fmla="*/ 393700 h 647637"/>
              <a:gd name="connsiteX30" fmla="*/ 1053973 w 1542860"/>
              <a:gd name="connsiteY30" fmla="*/ 393700 h 647637"/>
              <a:gd name="connsiteX31" fmla="*/ 730123 w 1542860"/>
              <a:gd name="connsiteY31" fmla="*/ 101600 h 647637"/>
              <a:gd name="connsiteX32" fmla="*/ 723773 w 1542860"/>
              <a:gd name="connsiteY32" fmla="*/ 184150 h 647637"/>
              <a:gd name="connsiteX33" fmla="*/ 488887 w 1542860"/>
              <a:gd name="connsiteY33" fmla="*/ 393700 h 647637"/>
              <a:gd name="connsiteX34" fmla="*/ 546037 w 1542860"/>
              <a:gd name="connsiteY34" fmla="*/ 393700 h 647637"/>
              <a:gd name="connsiteX35" fmla="*/ 723773 w 1542860"/>
              <a:gd name="connsiteY35" fmla="*/ 241300 h 647637"/>
              <a:gd name="connsiteX36" fmla="*/ 907923 w 1542860"/>
              <a:gd name="connsiteY36" fmla="*/ 393700 h 647637"/>
              <a:gd name="connsiteX37" fmla="*/ 965073 w 1542860"/>
              <a:gd name="connsiteY37" fmla="*/ 393700 h 647637"/>
              <a:gd name="connsiteX38" fmla="*/ 965073 w 1542860"/>
              <a:gd name="connsiteY38" fmla="*/ 374650 h 647637"/>
              <a:gd name="connsiteX39" fmla="*/ 723773 w 1542860"/>
              <a:gd name="connsiteY39" fmla="*/ 184150 h 647637"/>
              <a:gd name="connsiteX40" fmla="*/ 730123 w 1542860"/>
              <a:gd name="connsiteY40" fmla="*/ 260350 h 647637"/>
              <a:gd name="connsiteX41" fmla="*/ 571437 w 1542860"/>
              <a:gd name="connsiteY41" fmla="*/ 393700 h 647637"/>
              <a:gd name="connsiteX42" fmla="*/ 641223 w 1542860"/>
              <a:gd name="connsiteY42" fmla="*/ 393700 h 647637"/>
              <a:gd name="connsiteX43" fmla="*/ 730123 w 1542860"/>
              <a:gd name="connsiteY43" fmla="*/ 323850 h 647637"/>
              <a:gd name="connsiteX44" fmla="*/ 825373 w 1542860"/>
              <a:gd name="connsiteY44" fmla="*/ 387350 h 647637"/>
              <a:gd name="connsiteX45" fmla="*/ 888873 w 1542860"/>
              <a:gd name="connsiteY45" fmla="*/ 393700 h 647637"/>
              <a:gd name="connsiteX46" fmla="*/ 730123 w 1542860"/>
              <a:gd name="connsiteY46" fmla="*/ 260350 h 647637"/>
              <a:gd name="connsiteX47" fmla="*/ 730123 w 1542860"/>
              <a:gd name="connsiteY47" fmla="*/ 349250 h 647637"/>
              <a:gd name="connsiteX48" fmla="*/ 666623 w 1542860"/>
              <a:gd name="connsiteY48" fmla="*/ 393700 h 647637"/>
              <a:gd name="connsiteX49" fmla="*/ 799973 w 1542860"/>
              <a:gd name="connsiteY49" fmla="*/ 393700 h 647637"/>
              <a:gd name="connsiteX50" fmla="*/ 730123 w 1542860"/>
              <a:gd name="connsiteY50" fmla="*/ 349250 h 647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542860" h="647637">
                <a:moveTo>
                  <a:pt x="730123" y="0"/>
                </a:moveTo>
                <a:cubicBezTo>
                  <a:pt x="914273" y="0"/>
                  <a:pt x="1142810" y="146050"/>
                  <a:pt x="1149160" y="400050"/>
                </a:cubicBezTo>
                <a:lnTo>
                  <a:pt x="1542860" y="400050"/>
                </a:lnTo>
                <a:lnTo>
                  <a:pt x="1542860" y="425387"/>
                </a:lnTo>
                <a:lnTo>
                  <a:pt x="380937" y="425387"/>
                </a:lnTo>
                <a:cubicBezTo>
                  <a:pt x="317437" y="425387"/>
                  <a:pt x="298387" y="482537"/>
                  <a:pt x="298387" y="520637"/>
                </a:cubicBezTo>
                <a:cubicBezTo>
                  <a:pt x="298387" y="565087"/>
                  <a:pt x="336487" y="622237"/>
                  <a:pt x="380937" y="622237"/>
                </a:cubicBezTo>
                <a:lnTo>
                  <a:pt x="1282510" y="622237"/>
                </a:lnTo>
                <a:lnTo>
                  <a:pt x="1282510" y="647637"/>
                </a:lnTo>
                <a:lnTo>
                  <a:pt x="101537" y="647637"/>
                </a:lnTo>
                <a:cubicBezTo>
                  <a:pt x="6350" y="622237"/>
                  <a:pt x="0" y="565087"/>
                  <a:pt x="0" y="520637"/>
                </a:cubicBezTo>
                <a:cubicBezTo>
                  <a:pt x="0" y="476187"/>
                  <a:pt x="31750" y="400050"/>
                  <a:pt x="95187" y="400050"/>
                </a:cubicBezTo>
                <a:lnTo>
                  <a:pt x="304737" y="400050"/>
                </a:lnTo>
                <a:cubicBezTo>
                  <a:pt x="323787" y="139700"/>
                  <a:pt x="533337" y="0"/>
                  <a:pt x="730123" y="0"/>
                </a:cubicBezTo>
                <a:close/>
                <a:moveTo>
                  <a:pt x="723773" y="19050"/>
                </a:moveTo>
                <a:cubicBezTo>
                  <a:pt x="558737" y="19050"/>
                  <a:pt x="368237" y="120650"/>
                  <a:pt x="323787" y="361950"/>
                </a:cubicBezTo>
                <a:lnTo>
                  <a:pt x="323787" y="393700"/>
                </a:lnTo>
                <a:lnTo>
                  <a:pt x="380937" y="393700"/>
                </a:lnTo>
                <a:cubicBezTo>
                  <a:pt x="406337" y="184150"/>
                  <a:pt x="577787" y="76200"/>
                  <a:pt x="723773" y="76200"/>
                </a:cubicBezTo>
                <a:cubicBezTo>
                  <a:pt x="876173" y="76200"/>
                  <a:pt x="1041273" y="171450"/>
                  <a:pt x="1073023" y="393700"/>
                </a:cubicBezTo>
                <a:lnTo>
                  <a:pt x="1130110" y="393700"/>
                </a:lnTo>
                <a:lnTo>
                  <a:pt x="1130110" y="349250"/>
                </a:lnTo>
                <a:cubicBezTo>
                  <a:pt x="1130110" y="222250"/>
                  <a:pt x="920623" y="25400"/>
                  <a:pt x="812673" y="25400"/>
                </a:cubicBezTo>
                <a:cubicBezTo>
                  <a:pt x="787273" y="25400"/>
                  <a:pt x="742823" y="19050"/>
                  <a:pt x="723773" y="19050"/>
                </a:cubicBezTo>
                <a:close/>
                <a:moveTo>
                  <a:pt x="730123" y="101600"/>
                </a:moveTo>
                <a:cubicBezTo>
                  <a:pt x="590423" y="101600"/>
                  <a:pt x="457137" y="171450"/>
                  <a:pt x="406337" y="361950"/>
                </a:cubicBezTo>
                <a:lnTo>
                  <a:pt x="406337" y="393700"/>
                </a:lnTo>
                <a:lnTo>
                  <a:pt x="469837" y="393700"/>
                </a:lnTo>
                <a:cubicBezTo>
                  <a:pt x="488887" y="228600"/>
                  <a:pt x="609473" y="165100"/>
                  <a:pt x="730123" y="165100"/>
                </a:cubicBezTo>
                <a:cubicBezTo>
                  <a:pt x="850773" y="165100"/>
                  <a:pt x="946023" y="228600"/>
                  <a:pt x="990473" y="393700"/>
                </a:cubicBezTo>
                <a:lnTo>
                  <a:pt x="1053973" y="393700"/>
                </a:lnTo>
                <a:cubicBezTo>
                  <a:pt x="1028573" y="184150"/>
                  <a:pt x="863473" y="101600"/>
                  <a:pt x="730123" y="101600"/>
                </a:cubicBezTo>
                <a:close/>
                <a:moveTo>
                  <a:pt x="723773" y="184150"/>
                </a:moveTo>
                <a:cubicBezTo>
                  <a:pt x="628523" y="184150"/>
                  <a:pt x="507937" y="247650"/>
                  <a:pt x="488887" y="393700"/>
                </a:cubicBezTo>
                <a:lnTo>
                  <a:pt x="546037" y="393700"/>
                </a:lnTo>
                <a:cubicBezTo>
                  <a:pt x="577787" y="279400"/>
                  <a:pt x="647573" y="241300"/>
                  <a:pt x="723773" y="241300"/>
                </a:cubicBezTo>
                <a:cubicBezTo>
                  <a:pt x="787273" y="241300"/>
                  <a:pt x="895223" y="279400"/>
                  <a:pt x="907923" y="393700"/>
                </a:cubicBezTo>
                <a:lnTo>
                  <a:pt x="965073" y="393700"/>
                </a:lnTo>
                <a:lnTo>
                  <a:pt x="965073" y="374650"/>
                </a:lnTo>
                <a:cubicBezTo>
                  <a:pt x="920623" y="241300"/>
                  <a:pt x="825373" y="184150"/>
                  <a:pt x="723773" y="184150"/>
                </a:cubicBezTo>
                <a:close/>
                <a:moveTo>
                  <a:pt x="730123" y="260350"/>
                </a:moveTo>
                <a:cubicBezTo>
                  <a:pt x="666623" y="260350"/>
                  <a:pt x="590423" y="298450"/>
                  <a:pt x="571437" y="393700"/>
                </a:cubicBezTo>
                <a:lnTo>
                  <a:pt x="641223" y="393700"/>
                </a:lnTo>
                <a:cubicBezTo>
                  <a:pt x="660273" y="342900"/>
                  <a:pt x="698373" y="323850"/>
                  <a:pt x="730123" y="323850"/>
                </a:cubicBezTo>
                <a:cubicBezTo>
                  <a:pt x="768223" y="323850"/>
                  <a:pt x="799973" y="342900"/>
                  <a:pt x="825373" y="387350"/>
                </a:cubicBezTo>
                <a:cubicBezTo>
                  <a:pt x="844423" y="393700"/>
                  <a:pt x="869823" y="393700"/>
                  <a:pt x="888873" y="393700"/>
                </a:cubicBezTo>
                <a:cubicBezTo>
                  <a:pt x="882523" y="311150"/>
                  <a:pt x="780923" y="260350"/>
                  <a:pt x="730123" y="260350"/>
                </a:cubicBezTo>
                <a:close/>
                <a:moveTo>
                  <a:pt x="730123" y="349250"/>
                </a:moveTo>
                <a:cubicBezTo>
                  <a:pt x="711073" y="349250"/>
                  <a:pt x="679323" y="355600"/>
                  <a:pt x="666623" y="393700"/>
                </a:cubicBezTo>
                <a:lnTo>
                  <a:pt x="799973" y="393700"/>
                </a:lnTo>
                <a:cubicBezTo>
                  <a:pt x="793623" y="368300"/>
                  <a:pt x="755523" y="349250"/>
                  <a:pt x="730123" y="349250"/>
                </a:cubicBezTo>
                <a:close/>
              </a:path>
            </a:pathLst>
          </a:custGeom>
          <a:solidFill>
            <a:srgbClr val="000000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2400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2150DC89-2C8B-785F-D11C-EF85A91E066B}"/>
              </a:ext>
            </a:extLst>
          </p:cNvPr>
          <p:cNvGrpSpPr/>
          <p:nvPr userDrawn="1"/>
        </p:nvGrpSpPr>
        <p:grpSpPr>
          <a:xfrm>
            <a:off x="597363" y="797022"/>
            <a:ext cx="703643" cy="1697850"/>
            <a:chOff x="3830026" y="411510"/>
            <a:chExt cx="1617465" cy="3902853"/>
          </a:xfrm>
        </p:grpSpPr>
        <p:grpSp>
          <p:nvGrpSpPr>
            <p:cNvPr id="10" name="图形 9">
              <a:extLst>
                <a:ext uri="{FF2B5EF4-FFF2-40B4-BE49-F238E27FC236}">
                  <a16:creationId xmlns:a16="http://schemas.microsoft.com/office/drawing/2014/main" id="{21BA5AC5-FD80-A7FA-D917-1703454A6CAB}"/>
                </a:ext>
              </a:extLst>
            </p:cNvPr>
            <p:cNvGrpSpPr/>
            <p:nvPr/>
          </p:nvGrpSpPr>
          <p:grpSpPr>
            <a:xfrm>
              <a:off x="3830026" y="411510"/>
              <a:ext cx="1617465" cy="1879934"/>
              <a:chOff x="3323686" y="1995565"/>
              <a:chExt cx="986524" cy="1146609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7954A6AC-B01A-5CC8-A9C5-B39BD62789EE}"/>
                  </a:ext>
                </a:extLst>
              </p:cNvPr>
              <p:cNvSpPr/>
              <p:nvPr/>
            </p:nvSpPr>
            <p:spPr>
              <a:xfrm flipV="1">
                <a:off x="3323686" y="1995565"/>
                <a:ext cx="986524" cy="865230"/>
              </a:xfrm>
              <a:custGeom>
                <a:avLst/>
                <a:gdLst>
                  <a:gd name="connsiteX0" fmla="*/ 392161 w 986524"/>
                  <a:gd name="connsiteY0" fmla="*/ 836802 h 865230"/>
                  <a:gd name="connsiteX1" fmla="*/ 313927 w 986524"/>
                  <a:gd name="connsiteY1" fmla="*/ 678635 h 865230"/>
                  <a:gd name="connsiteX2" fmla="*/ 269708 w 986524"/>
                  <a:gd name="connsiteY2" fmla="*/ 582544 h 865230"/>
                  <a:gd name="connsiteX3" fmla="*/ 285865 w 986524"/>
                  <a:gd name="connsiteY3" fmla="*/ 505161 h 865230"/>
                  <a:gd name="connsiteX4" fmla="*/ 338588 w 986524"/>
                  <a:gd name="connsiteY4" fmla="*/ 462643 h 865230"/>
                  <a:gd name="connsiteX5" fmla="*/ 359847 w 986524"/>
                  <a:gd name="connsiteY5" fmla="*/ 468596 h 865230"/>
                  <a:gd name="connsiteX6" fmla="*/ 398113 w 986524"/>
                  <a:gd name="connsiteY6" fmla="*/ 503461 h 865230"/>
                  <a:gd name="connsiteX7" fmla="*/ 445733 w 986524"/>
                  <a:gd name="connsiteY7" fmla="*/ 551081 h 865230"/>
                  <a:gd name="connsiteX8" fmla="*/ 376854 w 986524"/>
                  <a:gd name="connsiteY8" fmla="*/ 422676 h 865230"/>
                  <a:gd name="connsiteX9" fmla="*/ 370901 w 986524"/>
                  <a:gd name="connsiteY9" fmla="*/ 407370 h 865230"/>
                  <a:gd name="connsiteX10" fmla="*/ 311376 w 986524"/>
                  <a:gd name="connsiteY10" fmla="*/ 324885 h 865230"/>
                  <a:gd name="connsiteX11" fmla="*/ 251001 w 986524"/>
                  <a:gd name="connsiteY11" fmla="*/ 309578 h 865230"/>
                  <a:gd name="connsiteX12" fmla="*/ 77527 w 986524"/>
                  <a:gd name="connsiteY12" fmla="*/ 239848 h 865230"/>
                  <a:gd name="connsiteX13" fmla="*/ 186373 w 986524"/>
                  <a:gd name="connsiteY13" fmla="*/ 201582 h 865230"/>
                  <a:gd name="connsiteX14" fmla="*/ 205931 w 986524"/>
                  <a:gd name="connsiteY14" fmla="*/ 199031 h 865230"/>
                  <a:gd name="connsiteX15" fmla="*/ 186373 w 986524"/>
                  <a:gd name="connsiteY15" fmla="*/ 180323 h 865230"/>
                  <a:gd name="connsiteX16" fmla="*/ 123446 w 986524"/>
                  <a:gd name="connsiteY16" fmla="*/ 117396 h 865230"/>
                  <a:gd name="connsiteX17" fmla="*/ 55417 w 986524"/>
                  <a:gd name="connsiteY17" fmla="*/ 74028 h 865230"/>
                  <a:gd name="connsiteX18" fmla="*/ 36709 w 986524"/>
                  <a:gd name="connsiteY18" fmla="*/ 96988 h 865230"/>
                  <a:gd name="connsiteX19" fmla="*/ 26505 w 986524"/>
                  <a:gd name="connsiteY19" fmla="*/ 99539 h 865230"/>
                  <a:gd name="connsiteX20" fmla="*/ 20553 w 986524"/>
                  <a:gd name="connsiteY20" fmla="*/ 84232 h 865230"/>
                  <a:gd name="connsiteX21" fmla="*/ 1845 w 986524"/>
                  <a:gd name="connsiteY21" fmla="*/ 36612 h 865230"/>
                  <a:gd name="connsiteX22" fmla="*/ 4396 w 986524"/>
                  <a:gd name="connsiteY22" fmla="*/ 23857 h 865230"/>
                  <a:gd name="connsiteX23" fmla="*/ 11199 w 986524"/>
                  <a:gd name="connsiteY23" fmla="*/ 17904 h 865230"/>
                  <a:gd name="connsiteX24" fmla="*/ 19702 w 986524"/>
                  <a:gd name="connsiteY24" fmla="*/ 10251 h 865230"/>
                  <a:gd name="connsiteX25" fmla="*/ 39261 w 986524"/>
                  <a:gd name="connsiteY25" fmla="*/ -804 h 865230"/>
                  <a:gd name="connsiteX26" fmla="*/ 60520 w 986524"/>
                  <a:gd name="connsiteY26" fmla="*/ 7700 h 865230"/>
                  <a:gd name="connsiteX27" fmla="*/ 67322 w 986524"/>
                  <a:gd name="connsiteY27" fmla="*/ 14503 h 865230"/>
                  <a:gd name="connsiteX28" fmla="*/ 107289 w 986524"/>
                  <a:gd name="connsiteY28" fmla="*/ 28959 h 865230"/>
                  <a:gd name="connsiteX29" fmla="*/ 156610 w 986524"/>
                  <a:gd name="connsiteY29" fmla="*/ 43415 h 865230"/>
                  <a:gd name="connsiteX30" fmla="*/ 166815 w 986524"/>
                  <a:gd name="connsiteY30" fmla="*/ 50218 h 865230"/>
                  <a:gd name="connsiteX31" fmla="*/ 174468 w 986524"/>
                  <a:gd name="connsiteY31" fmla="*/ 53619 h 865230"/>
                  <a:gd name="connsiteX32" fmla="*/ 188074 w 986524"/>
                  <a:gd name="connsiteY32" fmla="*/ 57871 h 865230"/>
                  <a:gd name="connsiteX33" fmla="*/ 197428 w 986524"/>
                  <a:gd name="connsiteY33" fmla="*/ 67225 h 865230"/>
                  <a:gd name="connsiteX34" fmla="*/ 201680 w 986524"/>
                  <a:gd name="connsiteY34" fmla="*/ 51919 h 865230"/>
                  <a:gd name="connsiteX35" fmla="*/ 208482 w 986524"/>
                  <a:gd name="connsiteY35" fmla="*/ 51919 h 865230"/>
                  <a:gd name="connsiteX36" fmla="*/ 227190 w 986524"/>
                  <a:gd name="connsiteY36" fmla="*/ 67225 h 865230"/>
                  <a:gd name="connsiteX37" fmla="*/ 398963 w 986524"/>
                  <a:gd name="connsiteY37" fmla="*/ 187976 h 865230"/>
                  <a:gd name="connsiteX38" fmla="*/ 425325 w 986524"/>
                  <a:gd name="connsiteY38" fmla="*/ 194779 h 865230"/>
                  <a:gd name="connsiteX39" fmla="*/ 498456 w 986524"/>
                  <a:gd name="connsiteY39" fmla="*/ 208385 h 865230"/>
                  <a:gd name="connsiteX40" fmla="*/ 972957 w 986524"/>
                  <a:gd name="connsiteY40" fmla="*/ 206684 h 865230"/>
                  <a:gd name="connsiteX41" fmla="*/ 985713 w 986524"/>
                  <a:gd name="connsiteY41" fmla="*/ 229644 h 865230"/>
                  <a:gd name="connsiteX42" fmla="*/ 960202 w 986524"/>
                  <a:gd name="connsiteY42" fmla="*/ 285768 h 865230"/>
                  <a:gd name="connsiteX43" fmla="*/ 918534 w 986524"/>
                  <a:gd name="connsiteY43" fmla="*/ 313830 h 865230"/>
                  <a:gd name="connsiteX44" fmla="*/ 898126 w 986524"/>
                  <a:gd name="connsiteY44" fmla="*/ 322334 h 865230"/>
                  <a:gd name="connsiteX45" fmla="*/ 887071 w 986524"/>
                  <a:gd name="connsiteY45" fmla="*/ 327436 h 865230"/>
                  <a:gd name="connsiteX46" fmla="*/ 813089 w 986524"/>
                  <a:gd name="connsiteY46" fmla="*/ 335939 h 865230"/>
                  <a:gd name="connsiteX47" fmla="*/ 666827 w 986524"/>
                  <a:gd name="connsiteY47" fmla="*/ 346994 h 865230"/>
                  <a:gd name="connsiteX48" fmla="*/ 587744 w 986524"/>
                  <a:gd name="connsiteY48" fmla="*/ 356348 h 865230"/>
                  <a:gd name="connsiteX49" fmla="*/ 570736 w 986524"/>
                  <a:gd name="connsiteY49" fmla="*/ 364852 h 865230"/>
                  <a:gd name="connsiteX50" fmla="*/ 582641 w 986524"/>
                  <a:gd name="connsiteY50" fmla="*/ 414173 h 865230"/>
                  <a:gd name="connsiteX51" fmla="*/ 671079 w 986524"/>
                  <a:gd name="connsiteY51" fmla="*/ 631015 h 865230"/>
                  <a:gd name="connsiteX52" fmla="*/ 643017 w 986524"/>
                  <a:gd name="connsiteY52" fmla="*/ 700744 h 865230"/>
                  <a:gd name="connsiteX53" fmla="*/ 512061 w 986524"/>
                  <a:gd name="connsiteY53" fmla="*/ 767923 h 865230"/>
                  <a:gd name="connsiteX54" fmla="*/ 475496 w 986524"/>
                  <a:gd name="connsiteY54" fmla="*/ 795134 h 865230"/>
                  <a:gd name="connsiteX55" fmla="*/ 411719 w 986524"/>
                  <a:gd name="connsiteY55" fmla="*/ 862313 h 865230"/>
                  <a:gd name="connsiteX56" fmla="*/ 392161 w 986524"/>
                  <a:gd name="connsiteY56" fmla="*/ 836802 h 865230"/>
                  <a:gd name="connsiteX57" fmla="*/ 121746 w 986524"/>
                  <a:gd name="connsiteY57" fmla="*/ 61273 h 865230"/>
                  <a:gd name="connsiteX58" fmla="*/ 105589 w 986524"/>
                  <a:gd name="connsiteY58" fmla="*/ 62123 h 865230"/>
                  <a:gd name="connsiteX59" fmla="*/ 116643 w 986524"/>
                  <a:gd name="connsiteY59" fmla="*/ 66375 h 865230"/>
                  <a:gd name="connsiteX60" fmla="*/ 121746 w 986524"/>
                  <a:gd name="connsiteY60" fmla="*/ 61273 h 865230"/>
                  <a:gd name="connsiteX61" fmla="*/ 94534 w 986524"/>
                  <a:gd name="connsiteY61" fmla="*/ 50218 h 865230"/>
                  <a:gd name="connsiteX62" fmla="*/ 80078 w 986524"/>
                  <a:gd name="connsiteY62" fmla="*/ 41714 h 865230"/>
                  <a:gd name="connsiteX63" fmla="*/ 77527 w 986524"/>
                  <a:gd name="connsiteY63" fmla="*/ 50218 h 865230"/>
                  <a:gd name="connsiteX64" fmla="*/ 94534 w 986524"/>
                  <a:gd name="connsiteY64" fmla="*/ 50218 h 865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986524" h="865230">
                    <a:moveTo>
                      <a:pt x="392161" y="836802"/>
                    </a:moveTo>
                    <a:cubicBezTo>
                      <a:pt x="392161" y="799386"/>
                      <a:pt x="338588" y="691390"/>
                      <a:pt x="313927" y="678635"/>
                    </a:cubicBezTo>
                    <a:cubicBezTo>
                      <a:pt x="268858" y="654825"/>
                      <a:pt x="264606" y="645471"/>
                      <a:pt x="269708" y="582544"/>
                    </a:cubicBezTo>
                    <a:cubicBezTo>
                      <a:pt x="271409" y="549380"/>
                      <a:pt x="279062" y="514515"/>
                      <a:pt x="285865" y="505161"/>
                    </a:cubicBezTo>
                    <a:cubicBezTo>
                      <a:pt x="317329" y="461793"/>
                      <a:pt x="323281" y="456691"/>
                      <a:pt x="338588" y="462643"/>
                    </a:cubicBezTo>
                    <a:cubicBezTo>
                      <a:pt x="347091" y="466895"/>
                      <a:pt x="356445" y="469446"/>
                      <a:pt x="359847" y="468596"/>
                    </a:cubicBezTo>
                    <a:cubicBezTo>
                      <a:pt x="362398" y="467745"/>
                      <a:pt x="380255" y="483902"/>
                      <a:pt x="398113" y="503461"/>
                    </a:cubicBezTo>
                    <a:cubicBezTo>
                      <a:pt x="416821" y="523019"/>
                      <a:pt x="438080" y="544278"/>
                      <a:pt x="445733" y="551081"/>
                    </a:cubicBezTo>
                    <a:cubicBezTo>
                      <a:pt x="461890" y="563836"/>
                      <a:pt x="399814" y="448187"/>
                      <a:pt x="376854" y="422676"/>
                    </a:cubicBezTo>
                    <a:cubicBezTo>
                      <a:pt x="370051" y="414173"/>
                      <a:pt x="366650" y="407370"/>
                      <a:pt x="370901" y="407370"/>
                    </a:cubicBezTo>
                    <a:cubicBezTo>
                      <a:pt x="377704" y="407370"/>
                      <a:pt x="339438" y="353797"/>
                      <a:pt x="311376" y="324885"/>
                    </a:cubicBezTo>
                    <a:cubicBezTo>
                      <a:pt x="296920" y="309578"/>
                      <a:pt x="285865" y="307027"/>
                      <a:pt x="251001" y="309578"/>
                    </a:cubicBezTo>
                    <a:cubicBezTo>
                      <a:pt x="188924" y="313830"/>
                      <a:pt x="77527" y="268761"/>
                      <a:pt x="77527" y="239848"/>
                    </a:cubicBezTo>
                    <a:cubicBezTo>
                      <a:pt x="77527" y="230494"/>
                      <a:pt x="141304" y="208385"/>
                      <a:pt x="186373" y="201582"/>
                    </a:cubicBezTo>
                    <a:lnTo>
                      <a:pt x="205931" y="199031"/>
                    </a:lnTo>
                    <a:lnTo>
                      <a:pt x="186373" y="180323"/>
                    </a:lnTo>
                    <a:cubicBezTo>
                      <a:pt x="165114" y="159914"/>
                      <a:pt x="134501" y="129301"/>
                      <a:pt x="123446" y="117396"/>
                    </a:cubicBezTo>
                    <a:cubicBezTo>
                      <a:pt x="99636" y="92736"/>
                      <a:pt x="62220" y="68926"/>
                      <a:pt x="55417" y="74028"/>
                    </a:cubicBezTo>
                    <a:cubicBezTo>
                      <a:pt x="50315" y="77429"/>
                      <a:pt x="41812" y="87634"/>
                      <a:pt x="36709" y="96988"/>
                    </a:cubicBezTo>
                    <a:cubicBezTo>
                      <a:pt x="28206" y="111444"/>
                      <a:pt x="27355" y="112294"/>
                      <a:pt x="26505" y="99539"/>
                    </a:cubicBezTo>
                    <a:cubicBezTo>
                      <a:pt x="26505" y="91035"/>
                      <a:pt x="23954" y="84232"/>
                      <a:pt x="20553" y="84232"/>
                    </a:cubicBezTo>
                    <a:cubicBezTo>
                      <a:pt x="9498" y="84232"/>
                      <a:pt x="-6659" y="42565"/>
                      <a:pt x="1845" y="36612"/>
                    </a:cubicBezTo>
                    <a:cubicBezTo>
                      <a:pt x="6096" y="34061"/>
                      <a:pt x="7797" y="28108"/>
                      <a:pt x="4396" y="23857"/>
                    </a:cubicBezTo>
                    <a:cubicBezTo>
                      <a:pt x="1845" y="19605"/>
                      <a:pt x="4396" y="17054"/>
                      <a:pt x="11199" y="17904"/>
                    </a:cubicBezTo>
                    <a:cubicBezTo>
                      <a:pt x="17151" y="19605"/>
                      <a:pt x="21403" y="15353"/>
                      <a:pt x="19702" y="10251"/>
                    </a:cubicBezTo>
                    <a:cubicBezTo>
                      <a:pt x="18852" y="3448"/>
                      <a:pt x="26505" y="-804"/>
                      <a:pt x="39261" y="-804"/>
                    </a:cubicBezTo>
                    <a:cubicBezTo>
                      <a:pt x="51166" y="-804"/>
                      <a:pt x="60520" y="2598"/>
                      <a:pt x="60520" y="7700"/>
                    </a:cubicBezTo>
                    <a:cubicBezTo>
                      <a:pt x="60520" y="11952"/>
                      <a:pt x="63071" y="15353"/>
                      <a:pt x="67322" y="14503"/>
                    </a:cubicBezTo>
                    <a:cubicBezTo>
                      <a:pt x="70724" y="14503"/>
                      <a:pt x="88582" y="20455"/>
                      <a:pt x="107289" y="28959"/>
                    </a:cubicBezTo>
                    <a:cubicBezTo>
                      <a:pt x="125997" y="37462"/>
                      <a:pt x="148107" y="44265"/>
                      <a:pt x="156610" y="43415"/>
                    </a:cubicBezTo>
                    <a:cubicBezTo>
                      <a:pt x="164264" y="43415"/>
                      <a:pt x="169366" y="45966"/>
                      <a:pt x="166815" y="50218"/>
                    </a:cubicBezTo>
                    <a:cubicBezTo>
                      <a:pt x="164264" y="55320"/>
                      <a:pt x="167665" y="56170"/>
                      <a:pt x="174468" y="53619"/>
                    </a:cubicBezTo>
                    <a:cubicBezTo>
                      <a:pt x="182121" y="51068"/>
                      <a:pt x="188074" y="52769"/>
                      <a:pt x="188074" y="57871"/>
                    </a:cubicBezTo>
                    <a:cubicBezTo>
                      <a:pt x="188074" y="62973"/>
                      <a:pt x="192326" y="67225"/>
                      <a:pt x="197428" y="67225"/>
                    </a:cubicBezTo>
                    <a:cubicBezTo>
                      <a:pt x="202530" y="67225"/>
                      <a:pt x="204231" y="60422"/>
                      <a:pt x="201680" y="51919"/>
                    </a:cubicBezTo>
                    <a:cubicBezTo>
                      <a:pt x="196577" y="38313"/>
                      <a:pt x="197428" y="38313"/>
                      <a:pt x="208482" y="51919"/>
                    </a:cubicBezTo>
                    <a:cubicBezTo>
                      <a:pt x="214435" y="60422"/>
                      <a:pt x="222939" y="67225"/>
                      <a:pt x="227190" y="67225"/>
                    </a:cubicBezTo>
                    <a:cubicBezTo>
                      <a:pt x="244198" y="67225"/>
                      <a:pt x="392161" y="171820"/>
                      <a:pt x="398963" y="187976"/>
                    </a:cubicBezTo>
                    <a:cubicBezTo>
                      <a:pt x="400664" y="192228"/>
                      <a:pt x="412569" y="194779"/>
                      <a:pt x="425325" y="194779"/>
                    </a:cubicBezTo>
                    <a:cubicBezTo>
                      <a:pt x="438080" y="194779"/>
                      <a:pt x="471244" y="200732"/>
                      <a:pt x="498456" y="208385"/>
                    </a:cubicBezTo>
                    <a:cubicBezTo>
                      <a:pt x="586893" y="232195"/>
                      <a:pt x="910881" y="231345"/>
                      <a:pt x="972957" y="206684"/>
                    </a:cubicBezTo>
                    <a:cubicBezTo>
                      <a:pt x="979760" y="204133"/>
                      <a:pt x="984862" y="211787"/>
                      <a:pt x="985713" y="229644"/>
                    </a:cubicBezTo>
                    <a:cubicBezTo>
                      <a:pt x="987414" y="250903"/>
                      <a:pt x="981461" y="263659"/>
                      <a:pt x="960202" y="285768"/>
                    </a:cubicBezTo>
                    <a:cubicBezTo>
                      <a:pt x="945746" y="301074"/>
                      <a:pt x="926187" y="313830"/>
                      <a:pt x="918534" y="313830"/>
                    </a:cubicBezTo>
                    <a:cubicBezTo>
                      <a:pt x="910031" y="313830"/>
                      <a:pt x="900677" y="318082"/>
                      <a:pt x="898126" y="322334"/>
                    </a:cubicBezTo>
                    <a:cubicBezTo>
                      <a:pt x="894724" y="327436"/>
                      <a:pt x="890472" y="329987"/>
                      <a:pt x="887071" y="327436"/>
                    </a:cubicBezTo>
                    <a:cubicBezTo>
                      <a:pt x="883669" y="325735"/>
                      <a:pt x="850505" y="329136"/>
                      <a:pt x="813089" y="335939"/>
                    </a:cubicBezTo>
                    <a:cubicBezTo>
                      <a:pt x="775674" y="341892"/>
                      <a:pt x="709345" y="346994"/>
                      <a:pt x="666827" y="346994"/>
                    </a:cubicBezTo>
                    <a:cubicBezTo>
                      <a:pt x="620057" y="347844"/>
                      <a:pt x="587744" y="351246"/>
                      <a:pt x="587744" y="356348"/>
                    </a:cubicBezTo>
                    <a:cubicBezTo>
                      <a:pt x="587744" y="361450"/>
                      <a:pt x="580090" y="364852"/>
                      <a:pt x="570736" y="364852"/>
                    </a:cubicBezTo>
                    <a:cubicBezTo>
                      <a:pt x="555430" y="364852"/>
                      <a:pt x="557131" y="369103"/>
                      <a:pt x="582641" y="414173"/>
                    </a:cubicBezTo>
                    <a:cubicBezTo>
                      <a:pt x="627711" y="491555"/>
                      <a:pt x="666827" y="586796"/>
                      <a:pt x="671079" y="631015"/>
                    </a:cubicBezTo>
                    <a:cubicBezTo>
                      <a:pt x="674481" y="668431"/>
                      <a:pt x="672780" y="672682"/>
                      <a:pt x="643017" y="700744"/>
                    </a:cubicBezTo>
                    <a:cubicBezTo>
                      <a:pt x="602200" y="739861"/>
                      <a:pt x="548627" y="767073"/>
                      <a:pt x="512061" y="767923"/>
                    </a:cubicBezTo>
                    <a:cubicBezTo>
                      <a:pt x="486551" y="768773"/>
                      <a:pt x="481448" y="772175"/>
                      <a:pt x="475496" y="795134"/>
                    </a:cubicBezTo>
                    <a:cubicBezTo>
                      <a:pt x="467843" y="824047"/>
                      <a:pt x="439781" y="852959"/>
                      <a:pt x="411719" y="862313"/>
                    </a:cubicBezTo>
                    <a:cubicBezTo>
                      <a:pt x="393861" y="867415"/>
                      <a:pt x="392161" y="864864"/>
                      <a:pt x="392161" y="836802"/>
                    </a:cubicBezTo>
                    <a:close/>
                    <a:moveTo>
                      <a:pt x="121746" y="61273"/>
                    </a:moveTo>
                    <a:cubicBezTo>
                      <a:pt x="115793" y="58721"/>
                      <a:pt x="108140" y="59572"/>
                      <a:pt x="105589" y="62123"/>
                    </a:cubicBezTo>
                    <a:cubicBezTo>
                      <a:pt x="102187" y="64674"/>
                      <a:pt x="107289" y="67225"/>
                      <a:pt x="116643" y="66375"/>
                    </a:cubicBezTo>
                    <a:cubicBezTo>
                      <a:pt x="125997" y="66375"/>
                      <a:pt x="128548" y="63824"/>
                      <a:pt x="121746" y="61273"/>
                    </a:cubicBezTo>
                    <a:close/>
                    <a:moveTo>
                      <a:pt x="94534" y="50218"/>
                    </a:moveTo>
                    <a:cubicBezTo>
                      <a:pt x="94534" y="45966"/>
                      <a:pt x="87731" y="41714"/>
                      <a:pt x="80078" y="41714"/>
                    </a:cubicBezTo>
                    <a:cubicBezTo>
                      <a:pt x="67322" y="41714"/>
                      <a:pt x="66472" y="43415"/>
                      <a:pt x="77527" y="50218"/>
                    </a:cubicBezTo>
                    <a:cubicBezTo>
                      <a:pt x="93684" y="60422"/>
                      <a:pt x="94534" y="60422"/>
                      <a:pt x="94534" y="50218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400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ADFF6701-E578-4E98-519A-2047B174D1C8}"/>
                  </a:ext>
                </a:extLst>
              </p:cNvPr>
              <p:cNvSpPr/>
              <p:nvPr/>
            </p:nvSpPr>
            <p:spPr>
              <a:xfrm flipV="1">
                <a:off x="3665362" y="2732861"/>
                <a:ext cx="280619" cy="409314"/>
              </a:xfrm>
              <a:custGeom>
                <a:avLst/>
                <a:gdLst>
                  <a:gd name="connsiteX0" fmla="*/ -525 w 280619"/>
                  <a:gd name="connsiteY0" fmla="*/ 402829 h 409314"/>
                  <a:gd name="connsiteX1" fmla="*/ 45394 w 280619"/>
                  <a:gd name="connsiteY1" fmla="*/ 327998 h 409314"/>
                  <a:gd name="connsiteX2" fmla="*/ 46244 w 280619"/>
                  <a:gd name="connsiteY2" fmla="*/ 245512 h 409314"/>
                  <a:gd name="connsiteX3" fmla="*/ 89613 w 280619"/>
                  <a:gd name="connsiteY3" fmla="*/ 28670 h 409314"/>
                  <a:gd name="connsiteX4" fmla="*/ 240977 w 280619"/>
                  <a:gd name="connsiteY4" fmla="*/ 16765 h 409314"/>
                  <a:gd name="connsiteX5" fmla="*/ 269039 w 280619"/>
                  <a:gd name="connsiteY5" fmla="*/ 34623 h 409314"/>
                  <a:gd name="connsiteX6" fmla="*/ 280094 w 280619"/>
                  <a:gd name="connsiteY6" fmla="*/ 43126 h 409314"/>
                  <a:gd name="connsiteX7" fmla="*/ 280094 w 280619"/>
                  <a:gd name="connsiteY7" fmla="*/ 58433 h 409314"/>
                  <a:gd name="connsiteX8" fmla="*/ 271590 w 280619"/>
                  <a:gd name="connsiteY8" fmla="*/ 65236 h 409314"/>
                  <a:gd name="connsiteX9" fmla="*/ 257134 w 280619"/>
                  <a:gd name="connsiteY9" fmla="*/ 75440 h 409314"/>
                  <a:gd name="connsiteX10" fmla="*/ 167846 w 280619"/>
                  <a:gd name="connsiteY10" fmla="*/ 114557 h 409314"/>
                  <a:gd name="connsiteX11" fmla="*/ 55598 w 280619"/>
                  <a:gd name="connsiteY11" fmla="*/ 153673 h 409314"/>
                  <a:gd name="connsiteX12" fmla="*/ 79409 w 280619"/>
                  <a:gd name="connsiteY12" fmla="*/ 234458 h 409314"/>
                  <a:gd name="connsiteX13" fmla="*/ 179751 w 280619"/>
                  <a:gd name="connsiteY13" fmla="*/ 265071 h 409314"/>
                  <a:gd name="connsiteX14" fmla="*/ 232474 w 280619"/>
                  <a:gd name="connsiteY14" fmla="*/ 335651 h 409314"/>
                  <a:gd name="connsiteX15" fmla="*/ 165295 w 280619"/>
                  <a:gd name="connsiteY15" fmla="*/ 390074 h 409314"/>
                  <a:gd name="connsiteX16" fmla="*/ -525 w 280619"/>
                  <a:gd name="connsiteY16" fmla="*/ 402829 h 409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80619" h="409314">
                    <a:moveTo>
                      <a:pt x="-525" y="402829"/>
                    </a:moveTo>
                    <a:cubicBezTo>
                      <a:pt x="-525" y="396026"/>
                      <a:pt x="13080" y="373917"/>
                      <a:pt x="45394" y="327998"/>
                    </a:cubicBezTo>
                    <a:cubicBezTo>
                      <a:pt x="61551" y="305888"/>
                      <a:pt x="61551" y="304187"/>
                      <a:pt x="46244" y="245512"/>
                    </a:cubicBezTo>
                    <a:cubicBezTo>
                      <a:pt x="19033" y="139217"/>
                      <a:pt x="32639" y="72889"/>
                      <a:pt x="89613" y="28670"/>
                    </a:cubicBezTo>
                    <a:cubicBezTo>
                      <a:pt x="132131" y="-3643"/>
                      <a:pt x="216317" y="-10446"/>
                      <a:pt x="240977" y="16765"/>
                    </a:cubicBezTo>
                    <a:cubicBezTo>
                      <a:pt x="250331" y="26970"/>
                      <a:pt x="262236" y="34623"/>
                      <a:pt x="269039" y="34623"/>
                    </a:cubicBezTo>
                    <a:cubicBezTo>
                      <a:pt x="274992" y="34623"/>
                      <a:pt x="280094" y="38875"/>
                      <a:pt x="280094" y="43126"/>
                    </a:cubicBezTo>
                    <a:cubicBezTo>
                      <a:pt x="280094" y="48229"/>
                      <a:pt x="280094" y="54181"/>
                      <a:pt x="280094" y="58433"/>
                    </a:cubicBezTo>
                    <a:cubicBezTo>
                      <a:pt x="280094" y="61834"/>
                      <a:pt x="276692" y="65236"/>
                      <a:pt x="271590" y="65236"/>
                    </a:cubicBezTo>
                    <a:cubicBezTo>
                      <a:pt x="245229" y="68637"/>
                      <a:pt x="243528" y="70338"/>
                      <a:pt x="257134" y="75440"/>
                    </a:cubicBezTo>
                    <a:cubicBezTo>
                      <a:pt x="267338" y="79692"/>
                      <a:pt x="238426" y="92447"/>
                      <a:pt x="167846" y="114557"/>
                    </a:cubicBezTo>
                    <a:cubicBezTo>
                      <a:pt x="110022" y="132414"/>
                      <a:pt x="59850" y="150272"/>
                      <a:pt x="55598" y="153673"/>
                    </a:cubicBezTo>
                    <a:cubicBezTo>
                      <a:pt x="44544" y="163878"/>
                      <a:pt x="58149" y="208947"/>
                      <a:pt x="79409" y="234458"/>
                    </a:cubicBezTo>
                    <a:cubicBezTo>
                      <a:pt x="97266" y="255717"/>
                      <a:pt x="130430" y="265921"/>
                      <a:pt x="179751" y="265071"/>
                    </a:cubicBezTo>
                    <a:cubicBezTo>
                      <a:pt x="202711" y="265071"/>
                      <a:pt x="239276" y="313541"/>
                      <a:pt x="232474" y="335651"/>
                    </a:cubicBezTo>
                    <a:cubicBezTo>
                      <a:pt x="224820" y="362012"/>
                      <a:pt x="212915" y="371366"/>
                      <a:pt x="165295" y="390074"/>
                    </a:cubicBezTo>
                    <a:cubicBezTo>
                      <a:pt x="121927" y="406231"/>
                      <a:pt x="-525" y="416435"/>
                      <a:pt x="-525" y="402829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400"/>
              </a:p>
            </p:txBody>
          </p:sp>
        </p:grp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26E52DD5-1D92-6E06-3906-9EF7B7747CA7}"/>
                </a:ext>
              </a:extLst>
            </p:cNvPr>
            <p:cNvSpPr/>
            <p:nvPr/>
          </p:nvSpPr>
          <p:spPr>
            <a:xfrm flipV="1">
              <a:off x="3973112" y="2436239"/>
              <a:ext cx="1190570" cy="1878124"/>
            </a:xfrm>
            <a:custGeom>
              <a:avLst/>
              <a:gdLst>
                <a:gd name="connsiteX0" fmla="*/ 475146 w 726152"/>
                <a:gd name="connsiteY0" fmla="*/ 1129960 h 1145505"/>
                <a:gd name="connsiteX1" fmla="*/ 305074 w 726152"/>
                <a:gd name="connsiteY1" fmla="*/ 1065333 h 1145505"/>
                <a:gd name="connsiteX2" fmla="*/ 160512 w 726152"/>
                <a:gd name="connsiteY2" fmla="*/ 1021114 h 1145505"/>
                <a:gd name="connsiteX3" fmla="*/ 124797 w 726152"/>
                <a:gd name="connsiteY3" fmla="*/ 1031318 h 1145505"/>
                <a:gd name="connsiteX4" fmla="*/ 105239 w 726152"/>
                <a:gd name="connsiteY4" fmla="*/ 1004957 h 1145505"/>
                <a:gd name="connsiteX5" fmla="*/ 206432 w 726152"/>
                <a:gd name="connsiteY5" fmla="*/ 883355 h 1145505"/>
                <a:gd name="connsiteX6" fmla="*/ 288067 w 726152"/>
                <a:gd name="connsiteY6" fmla="*/ 858695 h 1145505"/>
                <a:gd name="connsiteX7" fmla="*/ 327183 w 726152"/>
                <a:gd name="connsiteY7" fmla="*/ 861246 h 1145505"/>
                <a:gd name="connsiteX8" fmla="*/ 276162 w 726152"/>
                <a:gd name="connsiteY8" fmla="*/ 810224 h 1145505"/>
                <a:gd name="connsiteX9" fmla="*/ 184323 w 726152"/>
                <a:gd name="connsiteY9" fmla="*/ 713283 h 1145505"/>
                <a:gd name="connsiteX10" fmla="*/ 71225 w 726152"/>
                <a:gd name="connsiteY10" fmla="*/ 593382 h 1145505"/>
                <a:gd name="connsiteX11" fmla="*/ -206 w 726152"/>
                <a:gd name="connsiteY11" fmla="*/ 508346 h 1145505"/>
                <a:gd name="connsiteX12" fmla="*/ 1495 w 726152"/>
                <a:gd name="connsiteY12" fmla="*/ 459875 h 1145505"/>
                <a:gd name="connsiteX13" fmla="*/ 69524 w 726152"/>
                <a:gd name="connsiteY13" fmla="*/ 373989 h 1145505"/>
                <a:gd name="connsiteX14" fmla="*/ 100987 w 726152"/>
                <a:gd name="connsiteY14" fmla="*/ 380792 h 1145505"/>
                <a:gd name="connsiteX15" fmla="*/ 121396 w 726152"/>
                <a:gd name="connsiteY15" fmla="*/ 389295 h 1145505"/>
                <a:gd name="connsiteX16" fmla="*/ 147757 w 726152"/>
                <a:gd name="connsiteY16" fmla="*/ 402051 h 1145505"/>
                <a:gd name="connsiteX17" fmla="*/ 174118 w 726152"/>
                <a:gd name="connsiteY17" fmla="*/ 414806 h 1145505"/>
                <a:gd name="connsiteX18" fmla="*/ 190275 w 726152"/>
                <a:gd name="connsiteY18" fmla="*/ 421609 h 1145505"/>
                <a:gd name="connsiteX19" fmla="*/ 214085 w 726152"/>
                <a:gd name="connsiteY19" fmla="*/ 441167 h 1145505"/>
                <a:gd name="connsiteX20" fmla="*/ 254052 w 726152"/>
                <a:gd name="connsiteY20" fmla="*/ 469229 h 1145505"/>
                <a:gd name="connsiteX21" fmla="*/ 259154 w 726152"/>
                <a:gd name="connsiteY21" fmla="*/ 478583 h 1145505"/>
                <a:gd name="connsiteX22" fmla="*/ 253202 w 726152"/>
                <a:gd name="connsiteY22" fmla="*/ 481985 h 1145505"/>
                <a:gd name="connsiteX23" fmla="*/ 265957 w 726152"/>
                <a:gd name="connsiteY23" fmla="*/ 487087 h 1145505"/>
                <a:gd name="connsiteX24" fmla="*/ 297421 w 726152"/>
                <a:gd name="connsiteY24" fmla="*/ 504944 h 1145505"/>
                <a:gd name="connsiteX25" fmla="*/ 309326 w 726152"/>
                <a:gd name="connsiteY25" fmla="*/ 521101 h 1145505"/>
                <a:gd name="connsiteX26" fmla="*/ 322081 w 726152"/>
                <a:gd name="connsiteY26" fmla="*/ 536408 h 1145505"/>
                <a:gd name="connsiteX27" fmla="*/ 350143 w 726152"/>
                <a:gd name="connsiteY27" fmla="*/ 541510 h 1145505"/>
                <a:gd name="connsiteX28" fmla="*/ 275311 w 726152"/>
                <a:gd name="connsiteY28" fmla="*/ 417357 h 1145505"/>
                <a:gd name="connsiteX29" fmla="*/ 289767 w 726152"/>
                <a:gd name="connsiteY29" fmla="*/ 302558 h 1145505"/>
                <a:gd name="connsiteX30" fmla="*/ 375654 w 726152"/>
                <a:gd name="connsiteY30" fmla="*/ 273646 h 1145505"/>
                <a:gd name="connsiteX31" fmla="*/ 390110 w 726152"/>
                <a:gd name="connsiteY31" fmla="*/ 277048 h 1145505"/>
                <a:gd name="connsiteX32" fmla="*/ 353544 w 726152"/>
                <a:gd name="connsiteY32" fmla="*/ 233679 h 1145505"/>
                <a:gd name="connsiteX33" fmla="*/ 332285 w 726152"/>
                <a:gd name="connsiteY33" fmla="*/ 210719 h 1145505"/>
                <a:gd name="connsiteX34" fmla="*/ 264257 w 726152"/>
                <a:gd name="connsiteY34" fmla="*/ 162249 h 1145505"/>
                <a:gd name="connsiteX35" fmla="*/ 232793 w 726152"/>
                <a:gd name="connsiteY35" fmla="*/ 89968 h 1145505"/>
                <a:gd name="connsiteX36" fmla="*/ 300822 w 726152"/>
                <a:gd name="connsiteY36" fmla="*/ 2381 h 1145505"/>
                <a:gd name="connsiteX37" fmla="*/ 340789 w 726152"/>
                <a:gd name="connsiteY37" fmla="*/ 11735 h 1145505"/>
                <a:gd name="connsiteX38" fmla="*/ 407117 w 726152"/>
                <a:gd name="connsiteY38" fmla="*/ 25341 h 1145505"/>
                <a:gd name="connsiteX39" fmla="*/ 452186 w 726152"/>
                <a:gd name="connsiteY39" fmla="*/ 31293 h 1145505"/>
                <a:gd name="connsiteX40" fmla="*/ 463241 w 726152"/>
                <a:gd name="connsiteY40" fmla="*/ 43198 h 1145505"/>
                <a:gd name="connsiteX41" fmla="*/ 488752 w 726152"/>
                <a:gd name="connsiteY41" fmla="*/ 57654 h 1145505"/>
                <a:gd name="connsiteX42" fmla="*/ 499807 w 726152"/>
                <a:gd name="connsiteY42" fmla="*/ 67859 h 1145505"/>
                <a:gd name="connsiteX43" fmla="*/ 503208 w 726152"/>
                <a:gd name="connsiteY43" fmla="*/ 72110 h 1145505"/>
                <a:gd name="connsiteX44" fmla="*/ 532971 w 726152"/>
                <a:gd name="connsiteY44" fmla="*/ 85716 h 1145505"/>
                <a:gd name="connsiteX45" fmla="*/ 537223 w 726152"/>
                <a:gd name="connsiteY45" fmla="*/ 88267 h 1145505"/>
                <a:gd name="connsiteX46" fmla="*/ 561883 w 726152"/>
                <a:gd name="connsiteY46" fmla="*/ 89968 h 1145505"/>
                <a:gd name="connsiteX47" fmla="*/ 602700 w 726152"/>
                <a:gd name="connsiteY47" fmla="*/ 109526 h 1145505"/>
                <a:gd name="connsiteX48" fmla="*/ 663926 w 726152"/>
                <a:gd name="connsiteY48" fmla="*/ 117180 h 1145505"/>
                <a:gd name="connsiteX49" fmla="*/ 696240 w 726152"/>
                <a:gd name="connsiteY49" fmla="*/ 115479 h 1145505"/>
                <a:gd name="connsiteX50" fmla="*/ 702193 w 726152"/>
                <a:gd name="connsiteY50" fmla="*/ 137588 h 1145505"/>
                <a:gd name="connsiteX51" fmla="*/ 710696 w 726152"/>
                <a:gd name="connsiteY51" fmla="*/ 161398 h 1145505"/>
                <a:gd name="connsiteX52" fmla="*/ 717499 w 726152"/>
                <a:gd name="connsiteY52" fmla="*/ 168201 h 1145505"/>
                <a:gd name="connsiteX53" fmla="*/ 707295 w 726152"/>
                <a:gd name="connsiteY53" fmla="*/ 202216 h 1145505"/>
                <a:gd name="connsiteX54" fmla="*/ 586544 w 726152"/>
                <a:gd name="connsiteY54" fmla="*/ 242183 h 1145505"/>
                <a:gd name="connsiteX55" fmla="*/ 567836 w 726152"/>
                <a:gd name="connsiteY55" fmla="*/ 231978 h 1145505"/>
                <a:gd name="connsiteX56" fmla="*/ 561033 w 726152"/>
                <a:gd name="connsiteY56" fmla="*/ 221774 h 1145505"/>
                <a:gd name="connsiteX57" fmla="*/ 544025 w 726152"/>
                <a:gd name="connsiteY57" fmla="*/ 214121 h 1145505"/>
                <a:gd name="connsiteX58" fmla="*/ 523617 w 726152"/>
                <a:gd name="connsiteY58" fmla="*/ 202216 h 1145505"/>
                <a:gd name="connsiteX59" fmla="*/ 497256 w 726152"/>
                <a:gd name="connsiteY59" fmla="*/ 192011 h 1145505"/>
                <a:gd name="connsiteX60" fmla="*/ 492153 w 726152"/>
                <a:gd name="connsiteY60" fmla="*/ 202216 h 1145505"/>
                <a:gd name="connsiteX61" fmla="*/ 554230 w 726152"/>
                <a:gd name="connsiteY61" fmla="*/ 271945 h 1145505"/>
                <a:gd name="connsiteX62" fmla="*/ 595047 w 726152"/>
                <a:gd name="connsiteY62" fmla="*/ 317865 h 1145505"/>
                <a:gd name="connsiteX63" fmla="*/ 532971 w 726152"/>
                <a:gd name="connsiteY63" fmla="*/ 454773 h 1145505"/>
                <a:gd name="connsiteX64" fmla="*/ 498106 w 726152"/>
                <a:gd name="connsiteY64" fmla="*/ 459025 h 1145505"/>
                <a:gd name="connsiteX65" fmla="*/ 501507 w 726152"/>
                <a:gd name="connsiteY65" fmla="*/ 498141 h 1145505"/>
                <a:gd name="connsiteX66" fmla="*/ 588244 w 726152"/>
                <a:gd name="connsiteY66" fmla="*/ 627396 h 1145505"/>
                <a:gd name="connsiteX67" fmla="*/ 623959 w 726152"/>
                <a:gd name="connsiteY67" fmla="*/ 648655 h 1145505"/>
                <a:gd name="connsiteX68" fmla="*/ 674981 w 726152"/>
                <a:gd name="connsiteY68" fmla="*/ 669914 h 1145505"/>
                <a:gd name="connsiteX69" fmla="*/ 717499 w 726152"/>
                <a:gd name="connsiteY69" fmla="*/ 722637 h 1145505"/>
                <a:gd name="connsiteX70" fmla="*/ 690288 w 726152"/>
                <a:gd name="connsiteY70" fmla="*/ 769407 h 1145505"/>
                <a:gd name="connsiteX71" fmla="*/ 532120 w 726152"/>
                <a:gd name="connsiteY71" fmla="*/ 794918 h 1145505"/>
                <a:gd name="connsiteX72" fmla="*/ 470044 w 726152"/>
                <a:gd name="connsiteY72" fmla="*/ 801720 h 1145505"/>
                <a:gd name="connsiteX73" fmla="*/ 453887 w 726152"/>
                <a:gd name="connsiteY73" fmla="*/ 829782 h 1145505"/>
                <a:gd name="connsiteX74" fmla="*/ 520215 w 726152"/>
                <a:gd name="connsiteY74" fmla="*/ 904614 h 1145505"/>
                <a:gd name="connsiteX75" fmla="*/ 657974 w 726152"/>
                <a:gd name="connsiteY75" fmla="*/ 1001555 h 1145505"/>
                <a:gd name="connsiteX76" fmla="*/ 673280 w 726152"/>
                <a:gd name="connsiteY76" fmla="*/ 1033019 h 1145505"/>
                <a:gd name="connsiteX77" fmla="*/ 630762 w 726152"/>
                <a:gd name="connsiteY77" fmla="*/ 1092544 h 1145505"/>
                <a:gd name="connsiteX78" fmla="*/ 475146 w 726152"/>
                <a:gd name="connsiteY78" fmla="*/ 1129960 h 1145505"/>
                <a:gd name="connsiteX79" fmla="*/ 350143 w 726152"/>
                <a:gd name="connsiteY79" fmla="*/ 747297 h 1145505"/>
                <a:gd name="connsiteX80" fmla="*/ 254052 w 726152"/>
                <a:gd name="connsiteY80" fmla="*/ 653758 h 1145505"/>
                <a:gd name="connsiteX81" fmla="*/ 211534 w 726152"/>
                <a:gd name="connsiteY81" fmla="*/ 623995 h 1145505"/>
                <a:gd name="connsiteX82" fmla="*/ 245549 w 726152"/>
                <a:gd name="connsiteY82" fmla="*/ 663112 h 1145505"/>
                <a:gd name="connsiteX83" fmla="*/ 313578 w 726152"/>
                <a:gd name="connsiteY83" fmla="*/ 735392 h 1145505"/>
                <a:gd name="connsiteX84" fmla="*/ 348442 w 726152"/>
                <a:gd name="connsiteY84" fmla="*/ 771107 h 1145505"/>
                <a:gd name="connsiteX85" fmla="*/ 350143 w 726152"/>
                <a:gd name="connsiteY85" fmla="*/ 747297 h 1145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726152" h="1145505">
                  <a:moveTo>
                    <a:pt x="475146" y="1129960"/>
                  </a:moveTo>
                  <a:cubicBezTo>
                    <a:pt x="452186" y="1120606"/>
                    <a:pt x="375654" y="1091694"/>
                    <a:pt x="305074" y="1065333"/>
                  </a:cubicBezTo>
                  <a:cubicBezTo>
                    <a:pt x="234494" y="1038971"/>
                    <a:pt x="170717" y="1019413"/>
                    <a:pt x="160512" y="1021114"/>
                  </a:cubicBezTo>
                  <a:cubicBezTo>
                    <a:pt x="151158" y="1023665"/>
                    <a:pt x="135002" y="1028767"/>
                    <a:pt x="124797" y="1031318"/>
                  </a:cubicBezTo>
                  <a:cubicBezTo>
                    <a:pt x="106940" y="1037271"/>
                    <a:pt x="105239" y="1034720"/>
                    <a:pt x="105239" y="1004957"/>
                  </a:cubicBezTo>
                  <a:cubicBezTo>
                    <a:pt x="105239" y="965840"/>
                    <a:pt x="137553" y="927574"/>
                    <a:pt x="206432" y="883355"/>
                  </a:cubicBezTo>
                  <a:cubicBezTo>
                    <a:pt x="242147" y="859545"/>
                    <a:pt x="256603" y="856144"/>
                    <a:pt x="288067" y="858695"/>
                  </a:cubicBezTo>
                  <a:lnTo>
                    <a:pt x="327183" y="861246"/>
                  </a:lnTo>
                  <a:lnTo>
                    <a:pt x="276162" y="810224"/>
                  </a:lnTo>
                  <a:cubicBezTo>
                    <a:pt x="248100" y="782162"/>
                    <a:pt x="206432" y="738794"/>
                    <a:pt x="184323" y="713283"/>
                  </a:cubicBezTo>
                  <a:cubicBezTo>
                    <a:pt x="162213" y="687772"/>
                    <a:pt x="111191" y="634199"/>
                    <a:pt x="71225" y="593382"/>
                  </a:cubicBezTo>
                  <a:cubicBezTo>
                    <a:pt x="31258" y="553415"/>
                    <a:pt x="-1056" y="515149"/>
                    <a:pt x="-206" y="508346"/>
                  </a:cubicBezTo>
                  <a:cubicBezTo>
                    <a:pt x="645" y="501543"/>
                    <a:pt x="1495" y="479434"/>
                    <a:pt x="1495" y="459875"/>
                  </a:cubicBezTo>
                  <a:cubicBezTo>
                    <a:pt x="3196" y="414806"/>
                    <a:pt x="33809" y="376540"/>
                    <a:pt x="69524" y="373989"/>
                  </a:cubicBezTo>
                  <a:cubicBezTo>
                    <a:pt x="83980" y="373138"/>
                    <a:pt x="97586" y="375689"/>
                    <a:pt x="100987" y="380792"/>
                  </a:cubicBezTo>
                  <a:cubicBezTo>
                    <a:pt x="103538" y="385043"/>
                    <a:pt x="112892" y="389295"/>
                    <a:pt x="121396" y="389295"/>
                  </a:cubicBezTo>
                  <a:cubicBezTo>
                    <a:pt x="129899" y="389295"/>
                    <a:pt x="141805" y="395248"/>
                    <a:pt x="147757" y="402051"/>
                  </a:cubicBezTo>
                  <a:cubicBezTo>
                    <a:pt x="153710" y="408854"/>
                    <a:pt x="165615" y="414806"/>
                    <a:pt x="174118" y="414806"/>
                  </a:cubicBezTo>
                  <a:cubicBezTo>
                    <a:pt x="183472" y="414806"/>
                    <a:pt x="190275" y="418207"/>
                    <a:pt x="190275" y="421609"/>
                  </a:cubicBezTo>
                  <a:cubicBezTo>
                    <a:pt x="190275" y="425861"/>
                    <a:pt x="200479" y="434364"/>
                    <a:pt x="214085" y="441167"/>
                  </a:cubicBezTo>
                  <a:cubicBezTo>
                    <a:pt x="226841" y="447970"/>
                    <a:pt x="244698" y="460726"/>
                    <a:pt x="254052" y="469229"/>
                  </a:cubicBezTo>
                  <a:cubicBezTo>
                    <a:pt x="263406" y="477733"/>
                    <a:pt x="265957" y="481985"/>
                    <a:pt x="259154" y="478583"/>
                  </a:cubicBezTo>
                  <a:cubicBezTo>
                    <a:pt x="250651" y="474331"/>
                    <a:pt x="248950" y="475182"/>
                    <a:pt x="253202" y="481985"/>
                  </a:cubicBezTo>
                  <a:cubicBezTo>
                    <a:pt x="256603" y="487087"/>
                    <a:pt x="262556" y="489638"/>
                    <a:pt x="265957" y="487087"/>
                  </a:cubicBezTo>
                  <a:cubicBezTo>
                    <a:pt x="270209" y="485386"/>
                    <a:pt x="283815" y="493039"/>
                    <a:pt x="297421" y="504944"/>
                  </a:cubicBezTo>
                  <a:cubicBezTo>
                    <a:pt x="311026" y="517700"/>
                    <a:pt x="316129" y="524503"/>
                    <a:pt x="309326" y="521101"/>
                  </a:cubicBezTo>
                  <a:cubicBezTo>
                    <a:pt x="302523" y="517700"/>
                    <a:pt x="308475" y="524503"/>
                    <a:pt x="322081" y="536408"/>
                  </a:cubicBezTo>
                  <a:cubicBezTo>
                    <a:pt x="345891" y="556816"/>
                    <a:pt x="347592" y="556816"/>
                    <a:pt x="350143" y="541510"/>
                  </a:cubicBezTo>
                  <a:cubicBezTo>
                    <a:pt x="353544" y="520251"/>
                    <a:pt x="332285" y="484536"/>
                    <a:pt x="275311" y="417357"/>
                  </a:cubicBezTo>
                  <a:cubicBezTo>
                    <a:pt x="265107" y="404602"/>
                    <a:pt x="273611" y="334022"/>
                    <a:pt x="289767" y="302558"/>
                  </a:cubicBezTo>
                  <a:cubicBezTo>
                    <a:pt x="305924" y="268544"/>
                    <a:pt x="346742" y="255788"/>
                    <a:pt x="375654" y="273646"/>
                  </a:cubicBezTo>
                  <a:cubicBezTo>
                    <a:pt x="381606" y="277048"/>
                    <a:pt x="388409" y="278748"/>
                    <a:pt x="390110" y="277048"/>
                  </a:cubicBezTo>
                  <a:cubicBezTo>
                    <a:pt x="395212" y="271945"/>
                    <a:pt x="384158" y="259190"/>
                    <a:pt x="353544" y="233679"/>
                  </a:cubicBezTo>
                  <a:cubicBezTo>
                    <a:pt x="337388" y="220924"/>
                    <a:pt x="328034" y="210719"/>
                    <a:pt x="332285" y="210719"/>
                  </a:cubicBezTo>
                  <a:cubicBezTo>
                    <a:pt x="338238" y="210719"/>
                    <a:pt x="303373" y="186059"/>
                    <a:pt x="264257" y="162249"/>
                  </a:cubicBezTo>
                  <a:cubicBezTo>
                    <a:pt x="238746" y="147793"/>
                    <a:pt x="232793" y="134187"/>
                    <a:pt x="232793" y="89968"/>
                  </a:cubicBezTo>
                  <a:cubicBezTo>
                    <a:pt x="232793" y="21939"/>
                    <a:pt x="258304" y="-11225"/>
                    <a:pt x="300822" y="2381"/>
                  </a:cubicBezTo>
                  <a:cubicBezTo>
                    <a:pt x="310176" y="4932"/>
                    <a:pt x="328034" y="9184"/>
                    <a:pt x="340789" y="11735"/>
                  </a:cubicBezTo>
                  <a:cubicBezTo>
                    <a:pt x="354395" y="13435"/>
                    <a:pt x="384158" y="19388"/>
                    <a:pt x="407117" y="25341"/>
                  </a:cubicBezTo>
                  <a:cubicBezTo>
                    <a:pt x="430927" y="30443"/>
                    <a:pt x="450486" y="32994"/>
                    <a:pt x="452186" y="31293"/>
                  </a:cubicBezTo>
                  <a:cubicBezTo>
                    <a:pt x="453887" y="29592"/>
                    <a:pt x="458989" y="34695"/>
                    <a:pt x="463241" y="43198"/>
                  </a:cubicBezTo>
                  <a:cubicBezTo>
                    <a:pt x="468343" y="50851"/>
                    <a:pt x="479398" y="57654"/>
                    <a:pt x="488752" y="57654"/>
                  </a:cubicBezTo>
                  <a:cubicBezTo>
                    <a:pt x="499807" y="57654"/>
                    <a:pt x="504058" y="61056"/>
                    <a:pt x="499807" y="67859"/>
                  </a:cubicBezTo>
                  <a:cubicBezTo>
                    <a:pt x="496405" y="72961"/>
                    <a:pt x="497256" y="74661"/>
                    <a:pt x="503208" y="72110"/>
                  </a:cubicBezTo>
                  <a:cubicBezTo>
                    <a:pt x="515964" y="63607"/>
                    <a:pt x="539774" y="74661"/>
                    <a:pt x="532971" y="85716"/>
                  </a:cubicBezTo>
                  <a:cubicBezTo>
                    <a:pt x="530420" y="90818"/>
                    <a:pt x="532120" y="91669"/>
                    <a:pt x="537223" y="88267"/>
                  </a:cubicBezTo>
                  <a:cubicBezTo>
                    <a:pt x="542325" y="84866"/>
                    <a:pt x="553379" y="85716"/>
                    <a:pt x="561883" y="89968"/>
                  </a:cubicBezTo>
                  <a:cubicBezTo>
                    <a:pt x="570387" y="94220"/>
                    <a:pt x="589095" y="102723"/>
                    <a:pt x="602700" y="109526"/>
                  </a:cubicBezTo>
                  <a:cubicBezTo>
                    <a:pt x="618857" y="117180"/>
                    <a:pt x="640967" y="119731"/>
                    <a:pt x="663926" y="117180"/>
                  </a:cubicBezTo>
                  <a:cubicBezTo>
                    <a:pt x="684335" y="113778"/>
                    <a:pt x="698791" y="113778"/>
                    <a:pt x="696240" y="115479"/>
                  </a:cubicBezTo>
                  <a:cubicBezTo>
                    <a:pt x="694539" y="118030"/>
                    <a:pt x="697091" y="127384"/>
                    <a:pt x="702193" y="137588"/>
                  </a:cubicBezTo>
                  <a:cubicBezTo>
                    <a:pt x="708145" y="146942"/>
                    <a:pt x="711547" y="157997"/>
                    <a:pt x="710696" y="161398"/>
                  </a:cubicBezTo>
                  <a:cubicBezTo>
                    <a:pt x="709846" y="165650"/>
                    <a:pt x="713247" y="168201"/>
                    <a:pt x="717499" y="168201"/>
                  </a:cubicBezTo>
                  <a:cubicBezTo>
                    <a:pt x="732806" y="168201"/>
                    <a:pt x="726003" y="189460"/>
                    <a:pt x="707295" y="202216"/>
                  </a:cubicBezTo>
                  <a:cubicBezTo>
                    <a:pt x="687737" y="214971"/>
                    <a:pt x="631613" y="232829"/>
                    <a:pt x="586544" y="242183"/>
                  </a:cubicBezTo>
                  <a:cubicBezTo>
                    <a:pt x="565284" y="246434"/>
                    <a:pt x="562733" y="244734"/>
                    <a:pt x="567836" y="231978"/>
                  </a:cubicBezTo>
                  <a:cubicBezTo>
                    <a:pt x="571237" y="221774"/>
                    <a:pt x="569536" y="218373"/>
                    <a:pt x="561033" y="221774"/>
                  </a:cubicBezTo>
                  <a:cubicBezTo>
                    <a:pt x="554230" y="224325"/>
                    <a:pt x="546577" y="220924"/>
                    <a:pt x="544025" y="214121"/>
                  </a:cubicBezTo>
                  <a:cubicBezTo>
                    <a:pt x="541474" y="207318"/>
                    <a:pt x="532120" y="202216"/>
                    <a:pt x="523617" y="202216"/>
                  </a:cubicBezTo>
                  <a:cubicBezTo>
                    <a:pt x="515113" y="202216"/>
                    <a:pt x="503208" y="197114"/>
                    <a:pt x="497256" y="192011"/>
                  </a:cubicBezTo>
                  <a:cubicBezTo>
                    <a:pt x="487902" y="182657"/>
                    <a:pt x="487051" y="185208"/>
                    <a:pt x="492153" y="202216"/>
                  </a:cubicBezTo>
                  <a:cubicBezTo>
                    <a:pt x="499807" y="229427"/>
                    <a:pt x="517664" y="248986"/>
                    <a:pt x="554230" y="271945"/>
                  </a:cubicBezTo>
                  <a:cubicBezTo>
                    <a:pt x="570387" y="282150"/>
                    <a:pt x="589095" y="302558"/>
                    <a:pt x="595047" y="317865"/>
                  </a:cubicBezTo>
                  <a:cubicBezTo>
                    <a:pt x="623959" y="387594"/>
                    <a:pt x="597598" y="446269"/>
                    <a:pt x="532971" y="454773"/>
                  </a:cubicBezTo>
                  <a:lnTo>
                    <a:pt x="498106" y="459025"/>
                  </a:lnTo>
                  <a:lnTo>
                    <a:pt x="501507" y="498141"/>
                  </a:lnTo>
                  <a:cubicBezTo>
                    <a:pt x="505759" y="543211"/>
                    <a:pt x="561883" y="627396"/>
                    <a:pt x="588244" y="627396"/>
                  </a:cubicBezTo>
                  <a:cubicBezTo>
                    <a:pt x="591646" y="627396"/>
                    <a:pt x="607803" y="636750"/>
                    <a:pt x="623959" y="648655"/>
                  </a:cubicBezTo>
                  <a:cubicBezTo>
                    <a:pt x="640116" y="660561"/>
                    <a:pt x="663076" y="669914"/>
                    <a:pt x="674981" y="669914"/>
                  </a:cubicBezTo>
                  <a:cubicBezTo>
                    <a:pt x="705594" y="669914"/>
                    <a:pt x="717499" y="684371"/>
                    <a:pt x="717499" y="722637"/>
                  </a:cubicBezTo>
                  <a:cubicBezTo>
                    <a:pt x="717499" y="749848"/>
                    <a:pt x="713247" y="756651"/>
                    <a:pt x="690288" y="769407"/>
                  </a:cubicBezTo>
                  <a:cubicBezTo>
                    <a:pt x="642667" y="794067"/>
                    <a:pt x="583142" y="803421"/>
                    <a:pt x="532120" y="794918"/>
                  </a:cubicBezTo>
                  <a:cubicBezTo>
                    <a:pt x="493854" y="788115"/>
                    <a:pt x="484500" y="788965"/>
                    <a:pt x="470044" y="801720"/>
                  </a:cubicBezTo>
                  <a:cubicBezTo>
                    <a:pt x="461540" y="810224"/>
                    <a:pt x="453887" y="822980"/>
                    <a:pt x="453887" y="829782"/>
                  </a:cubicBezTo>
                  <a:cubicBezTo>
                    <a:pt x="453887" y="837436"/>
                    <a:pt x="483650" y="870600"/>
                    <a:pt x="520215" y="904614"/>
                  </a:cubicBezTo>
                  <a:cubicBezTo>
                    <a:pt x="577190" y="959037"/>
                    <a:pt x="598449" y="973493"/>
                    <a:pt x="657974" y="1001555"/>
                  </a:cubicBezTo>
                  <a:cubicBezTo>
                    <a:pt x="664777" y="1004957"/>
                    <a:pt x="671580" y="1018563"/>
                    <a:pt x="673280" y="1033019"/>
                  </a:cubicBezTo>
                  <a:cubicBezTo>
                    <a:pt x="675831" y="1055128"/>
                    <a:pt x="669879" y="1062781"/>
                    <a:pt x="630762" y="1092544"/>
                  </a:cubicBezTo>
                  <a:cubicBezTo>
                    <a:pt x="549978" y="1152920"/>
                    <a:pt x="542325" y="1154621"/>
                    <a:pt x="475146" y="1129960"/>
                  </a:cubicBezTo>
                  <a:close/>
                  <a:moveTo>
                    <a:pt x="350143" y="747297"/>
                  </a:moveTo>
                  <a:cubicBezTo>
                    <a:pt x="350993" y="721787"/>
                    <a:pt x="345041" y="715834"/>
                    <a:pt x="254052" y="653758"/>
                  </a:cubicBezTo>
                  <a:lnTo>
                    <a:pt x="211534" y="623995"/>
                  </a:lnTo>
                  <a:lnTo>
                    <a:pt x="245549" y="663112"/>
                  </a:lnTo>
                  <a:cubicBezTo>
                    <a:pt x="264257" y="684371"/>
                    <a:pt x="294870" y="716684"/>
                    <a:pt x="313578" y="735392"/>
                  </a:cubicBezTo>
                  <a:cubicBezTo>
                    <a:pt x="332285" y="754951"/>
                    <a:pt x="347592" y="770257"/>
                    <a:pt x="348442" y="771107"/>
                  </a:cubicBezTo>
                  <a:cubicBezTo>
                    <a:pt x="349293" y="771107"/>
                    <a:pt x="349293" y="760903"/>
                    <a:pt x="350143" y="747297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</p:grp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BBAB5CA5-B5A8-B64D-8577-C2E80173FC37}"/>
              </a:ext>
            </a:extLst>
          </p:cNvPr>
          <p:cNvSpPr/>
          <p:nvPr userDrawn="1"/>
        </p:nvSpPr>
        <p:spPr>
          <a:xfrm>
            <a:off x="10103821" y="3144028"/>
            <a:ext cx="1744049" cy="333435"/>
          </a:xfrm>
          <a:custGeom>
            <a:avLst/>
            <a:gdLst>
              <a:gd name="connsiteX0" fmla="*/ 1141476 w 2869692"/>
              <a:gd name="connsiteY0" fmla="*/ 0 h 548640"/>
              <a:gd name="connsiteX1" fmla="*/ 1365505 w 2869692"/>
              <a:gd name="connsiteY1" fmla="*/ 224028 h 548640"/>
              <a:gd name="connsiteX2" fmla="*/ 1504188 w 2869692"/>
              <a:gd name="connsiteY2" fmla="*/ 224028 h 548640"/>
              <a:gd name="connsiteX3" fmla="*/ 1580388 w 2869692"/>
              <a:gd name="connsiteY3" fmla="*/ 307848 h 548640"/>
              <a:gd name="connsiteX4" fmla="*/ 1516380 w 2869692"/>
              <a:gd name="connsiteY4" fmla="*/ 388620 h 548640"/>
              <a:gd name="connsiteX5" fmla="*/ 1507236 w 2869692"/>
              <a:gd name="connsiteY5" fmla="*/ 391668 h 548640"/>
              <a:gd name="connsiteX6" fmla="*/ 740664 w 2869692"/>
              <a:gd name="connsiteY6" fmla="*/ 391668 h 548640"/>
              <a:gd name="connsiteX7" fmla="*/ 675132 w 2869692"/>
              <a:gd name="connsiteY7" fmla="*/ 464820 h 548640"/>
              <a:gd name="connsiteX8" fmla="*/ 742188 w 2869692"/>
              <a:gd name="connsiteY8" fmla="*/ 537972 h 548640"/>
              <a:gd name="connsiteX9" fmla="*/ 1717548 w 2869692"/>
              <a:gd name="connsiteY9" fmla="*/ 537972 h 548640"/>
              <a:gd name="connsiteX10" fmla="*/ 1941576 w 2869692"/>
              <a:gd name="connsiteY10" fmla="*/ 316992 h 548640"/>
              <a:gd name="connsiteX11" fmla="*/ 2154936 w 2869692"/>
              <a:gd name="connsiteY11" fmla="*/ 472440 h 548640"/>
              <a:gd name="connsiteX12" fmla="*/ 2156460 w 2869692"/>
              <a:gd name="connsiteY12" fmla="*/ 469392 h 548640"/>
              <a:gd name="connsiteX13" fmla="*/ 2449068 w 2869692"/>
              <a:gd name="connsiteY13" fmla="*/ 240792 h 548640"/>
              <a:gd name="connsiteX14" fmla="*/ 2749296 w 2869692"/>
              <a:gd name="connsiteY14" fmla="*/ 537972 h 548640"/>
              <a:gd name="connsiteX15" fmla="*/ 2869692 w 2869692"/>
              <a:gd name="connsiteY15" fmla="*/ 537972 h 548640"/>
              <a:gd name="connsiteX16" fmla="*/ 2869692 w 2869692"/>
              <a:gd name="connsiteY16" fmla="*/ 548640 h 548640"/>
              <a:gd name="connsiteX17" fmla="*/ 664464 w 2869692"/>
              <a:gd name="connsiteY17" fmla="*/ 548640 h 548640"/>
              <a:gd name="connsiteX18" fmla="*/ 591312 w 2869692"/>
              <a:gd name="connsiteY18" fmla="*/ 464820 h 548640"/>
              <a:gd name="connsiteX19" fmla="*/ 592836 w 2869692"/>
              <a:gd name="connsiteY19" fmla="*/ 446532 h 548640"/>
              <a:gd name="connsiteX20" fmla="*/ 662940 w 2869692"/>
              <a:gd name="connsiteY20" fmla="*/ 381000 h 548640"/>
              <a:gd name="connsiteX21" fmla="*/ 1429512 w 2869692"/>
              <a:gd name="connsiteY21" fmla="*/ 381000 h 548640"/>
              <a:gd name="connsiteX22" fmla="*/ 1496568 w 2869692"/>
              <a:gd name="connsiteY22" fmla="*/ 307848 h 548640"/>
              <a:gd name="connsiteX23" fmla="*/ 1426464 w 2869692"/>
              <a:gd name="connsiteY23" fmla="*/ 234696 h 548640"/>
              <a:gd name="connsiteX24" fmla="*/ 71628 w 2869692"/>
              <a:gd name="connsiteY24" fmla="*/ 234696 h 548640"/>
              <a:gd name="connsiteX25" fmla="*/ 0 w 2869692"/>
              <a:gd name="connsiteY25" fmla="*/ 150876 h 548640"/>
              <a:gd name="connsiteX26" fmla="*/ 65532 w 2869692"/>
              <a:gd name="connsiteY26" fmla="*/ 68580 h 548640"/>
              <a:gd name="connsiteX27" fmla="*/ 74676 w 2869692"/>
              <a:gd name="connsiteY27" fmla="*/ 67056 h 548640"/>
              <a:gd name="connsiteX28" fmla="*/ 832105 w 2869692"/>
              <a:gd name="connsiteY28" fmla="*/ 67056 h 548640"/>
              <a:gd name="connsiteX29" fmla="*/ 832105 w 2869692"/>
              <a:gd name="connsiteY29" fmla="*/ 77724 h 548640"/>
              <a:gd name="connsiteX30" fmla="*/ 155448 w 2869692"/>
              <a:gd name="connsiteY30" fmla="*/ 77724 h 548640"/>
              <a:gd name="connsiteX31" fmla="*/ 83820 w 2869692"/>
              <a:gd name="connsiteY31" fmla="*/ 150876 h 548640"/>
              <a:gd name="connsiteX32" fmla="*/ 85344 w 2869692"/>
              <a:gd name="connsiteY32" fmla="*/ 167640 h 548640"/>
              <a:gd name="connsiteX33" fmla="*/ 147828 w 2869692"/>
              <a:gd name="connsiteY33" fmla="*/ 224028 h 548640"/>
              <a:gd name="connsiteX34" fmla="*/ 917448 w 2869692"/>
              <a:gd name="connsiteY34" fmla="*/ 224028 h 548640"/>
              <a:gd name="connsiteX35" fmla="*/ 1141476 w 2869692"/>
              <a:gd name="connsiteY35" fmla="*/ 0 h 548640"/>
              <a:gd name="connsiteX36" fmla="*/ 1139952 w 2869692"/>
              <a:gd name="connsiteY36" fmla="*/ 19812 h 548640"/>
              <a:gd name="connsiteX37" fmla="*/ 935736 w 2869692"/>
              <a:gd name="connsiteY37" fmla="*/ 213360 h 548640"/>
              <a:gd name="connsiteX38" fmla="*/ 935736 w 2869692"/>
              <a:gd name="connsiteY38" fmla="*/ 222504 h 548640"/>
              <a:gd name="connsiteX39" fmla="*/ 978408 w 2869692"/>
              <a:gd name="connsiteY39" fmla="*/ 222504 h 548640"/>
              <a:gd name="connsiteX40" fmla="*/ 1139952 w 2869692"/>
              <a:gd name="connsiteY40" fmla="*/ 62484 h 548640"/>
              <a:gd name="connsiteX41" fmla="*/ 1303020 w 2869692"/>
              <a:gd name="connsiteY41" fmla="*/ 222504 h 548640"/>
              <a:gd name="connsiteX42" fmla="*/ 1345692 w 2869692"/>
              <a:gd name="connsiteY42" fmla="*/ 222504 h 548640"/>
              <a:gd name="connsiteX43" fmla="*/ 1345692 w 2869692"/>
              <a:gd name="connsiteY43" fmla="*/ 202692 h 548640"/>
              <a:gd name="connsiteX44" fmla="*/ 1331976 w 2869692"/>
              <a:gd name="connsiteY44" fmla="*/ 150876 h 548640"/>
              <a:gd name="connsiteX45" fmla="*/ 1139952 w 2869692"/>
              <a:gd name="connsiteY45" fmla="*/ 19812 h 548640"/>
              <a:gd name="connsiteX46" fmla="*/ 1139952 w 2869692"/>
              <a:gd name="connsiteY46" fmla="*/ 76200 h 548640"/>
              <a:gd name="connsiteX47" fmla="*/ 993648 w 2869692"/>
              <a:gd name="connsiteY47" fmla="*/ 204216 h 548640"/>
              <a:gd name="connsiteX48" fmla="*/ 993648 w 2869692"/>
              <a:gd name="connsiteY48" fmla="*/ 222504 h 548640"/>
              <a:gd name="connsiteX49" fmla="*/ 1028700 w 2869692"/>
              <a:gd name="connsiteY49" fmla="*/ 222504 h 548640"/>
              <a:gd name="connsiteX50" fmla="*/ 1141476 w 2869692"/>
              <a:gd name="connsiteY50" fmla="*/ 111252 h 548640"/>
              <a:gd name="connsiteX51" fmla="*/ 1254252 w 2869692"/>
              <a:gd name="connsiteY51" fmla="*/ 222504 h 548640"/>
              <a:gd name="connsiteX52" fmla="*/ 1289305 w 2869692"/>
              <a:gd name="connsiteY52" fmla="*/ 222504 h 548640"/>
              <a:gd name="connsiteX53" fmla="*/ 1289305 w 2869692"/>
              <a:gd name="connsiteY53" fmla="*/ 211836 h 548640"/>
              <a:gd name="connsiteX54" fmla="*/ 1283208 w 2869692"/>
              <a:gd name="connsiteY54" fmla="*/ 184404 h 548640"/>
              <a:gd name="connsiteX55" fmla="*/ 1139952 w 2869692"/>
              <a:gd name="connsiteY55" fmla="*/ 76200 h 548640"/>
              <a:gd name="connsiteX56" fmla="*/ 1139952 w 2869692"/>
              <a:gd name="connsiteY56" fmla="*/ 120396 h 548640"/>
              <a:gd name="connsiteX57" fmla="*/ 1036320 w 2869692"/>
              <a:gd name="connsiteY57" fmla="*/ 217932 h 548640"/>
              <a:gd name="connsiteX58" fmla="*/ 1036320 w 2869692"/>
              <a:gd name="connsiteY58" fmla="*/ 222504 h 548640"/>
              <a:gd name="connsiteX59" fmla="*/ 1086612 w 2869692"/>
              <a:gd name="connsiteY59" fmla="*/ 222504 h 548640"/>
              <a:gd name="connsiteX60" fmla="*/ 1139952 w 2869692"/>
              <a:gd name="connsiteY60" fmla="*/ 169164 h 548640"/>
              <a:gd name="connsiteX61" fmla="*/ 1196340 w 2869692"/>
              <a:gd name="connsiteY61" fmla="*/ 222504 h 548640"/>
              <a:gd name="connsiteX62" fmla="*/ 1245108 w 2869692"/>
              <a:gd name="connsiteY62" fmla="*/ 222504 h 548640"/>
              <a:gd name="connsiteX63" fmla="*/ 1245108 w 2869692"/>
              <a:gd name="connsiteY63" fmla="*/ 210312 h 548640"/>
              <a:gd name="connsiteX64" fmla="*/ 1237488 w 2869692"/>
              <a:gd name="connsiteY64" fmla="*/ 185928 h 548640"/>
              <a:gd name="connsiteX65" fmla="*/ 1139952 w 2869692"/>
              <a:gd name="connsiteY65" fmla="*/ 120396 h 548640"/>
              <a:gd name="connsiteX66" fmla="*/ 2449068 w 2869692"/>
              <a:gd name="connsiteY66" fmla="*/ 260604 h 548640"/>
              <a:gd name="connsiteX67" fmla="*/ 2168653 w 2869692"/>
              <a:gd name="connsiteY67" fmla="*/ 515112 h 548640"/>
              <a:gd name="connsiteX68" fmla="*/ 2168653 w 2869692"/>
              <a:gd name="connsiteY68" fmla="*/ 536448 h 548640"/>
              <a:gd name="connsiteX69" fmla="*/ 2231136 w 2869692"/>
              <a:gd name="connsiteY69" fmla="*/ 536448 h 548640"/>
              <a:gd name="connsiteX70" fmla="*/ 2449068 w 2869692"/>
              <a:gd name="connsiteY70" fmla="*/ 324612 h 548640"/>
              <a:gd name="connsiteX71" fmla="*/ 2667000 w 2869692"/>
              <a:gd name="connsiteY71" fmla="*/ 536448 h 548640"/>
              <a:gd name="connsiteX72" fmla="*/ 2731008 w 2869692"/>
              <a:gd name="connsiteY72" fmla="*/ 536448 h 548640"/>
              <a:gd name="connsiteX73" fmla="*/ 2449068 w 2869692"/>
              <a:gd name="connsiteY73" fmla="*/ 260604 h 548640"/>
              <a:gd name="connsiteX74" fmla="*/ 2449068 w 2869692"/>
              <a:gd name="connsiteY74" fmla="*/ 338328 h 548640"/>
              <a:gd name="connsiteX75" fmla="*/ 2246376 w 2869692"/>
              <a:gd name="connsiteY75" fmla="*/ 522732 h 548640"/>
              <a:gd name="connsiteX76" fmla="*/ 2246376 w 2869692"/>
              <a:gd name="connsiteY76" fmla="*/ 536448 h 548640"/>
              <a:gd name="connsiteX77" fmla="*/ 2298192 w 2869692"/>
              <a:gd name="connsiteY77" fmla="*/ 536448 h 548640"/>
              <a:gd name="connsiteX78" fmla="*/ 2449068 w 2869692"/>
              <a:gd name="connsiteY78" fmla="*/ 390144 h 548640"/>
              <a:gd name="connsiteX79" fmla="*/ 2599944 w 2869692"/>
              <a:gd name="connsiteY79" fmla="*/ 536448 h 548640"/>
              <a:gd name="connsiteX80" fmla="*/ 2651760 w 2869692"/>
              <a:gd name="connsiteY80" fmla="*/ 536448 h 548640"/>
              <a:gd name="connsiteX81" fmla="*/ 2651760 w 2869692"/>
              <a:gd name="connsiteY81" fmla="*/ 519684 h 548640"/>
              <a:gd name="connsiteX82" fmla="*/ 2639568 w 2869692"/>
              <a:gd name="connsiteY82" fmla="*/ 472440 h 548640"/>
              <a:gd name="connsiteX83" fmla="*/ 2449068 w 2869692"/>
              <a:gd name="connsiteY83" fmla="*/ 338328 h 548640"/>
              <a:gd name="connsiteX84" fmla="*/ 2449068 w 2869692"/>
              <a:gd name="connsiteY84" fmla="*/ 399288 h 548640"/>
              <a:gd name="connsiteX85" fmla="*/ 2307336 w 2869692"/>
              <a:gd name="connsiteY85" fmla="*/ 521208 h 548640"/>
              <a:gd name="connsiteX86" fmla="*/ 2307336 w 2869692"/>
              <a:gd name="connsiteY86" fmla="*/ 536448 h 548640"/>
              <a:gd name="connsiteX87" fmla="*/ 2375917 w 2869692"/>
              <a:gd name="connsiteY87" fmla="*/ 536448 h 548640"/>
              <a:gd name="connsiteX88" fmla="*/ 2449068 w 2869692"/>
              <a:gd name="connsiteY88" fmla="*/ 467868 h 548640"/>
              <a:gd name="connsiteX89" fmla="*/ 2522220 w 2869692"/>
              <a:gd name="connsiteY89" fmla="*/ 536448 h 548640"/>
              <a:gd name="connsiteX90" fmla="*/ 2592324 w 2869692"/>
              <a:gd name="connsiteY90" fmla="*/ 536448 h 548640"/>
              <a:gd name="connsiteX91" fmla="*/ 2449068 w 2869692"/>
              <a:gd name="connsiteY91" fmla="*/ 399288 h 548640"/>
              <a:gd name="connsiteX92" fmla="*/ 1941576 w 2869692"/>
              <a:gd name="connsiteY92" fmla="*/ 336804 h 548640"/>
              <a:gd name="connsiteX93" fmla="*/ 1735836 w 2869692"/>
              <a:gd name="connsiteY93" fmla="*/ 530352 h 548640"/>
              <a:gd name="connsiteX94" fmla="*/ 1735836 w 2869692"/>
              <a:gd name="connsiteY94" fmla="*/ 536448 h 548640"/>
              <a:gd name="connsiteX95" fmla="*/ 1778508 w 2869692"/>
              <a:gd name="connsiteY95" fmla="*/ 536448 h 548640"/>
              <a:gd name="connsiteX96" fmla="*/ 1941576 w 2869692"/>
              <a:gd name="connsiteY96" fmla="*/ 379476 h 548640"/>
              <a:gd name="connsiteX97" fmla="*/ 2103120 w 2869692"/>
              <a:gd name="connsiteY97" fmla="*/ 536448 h 548640"/>
              <a:gd name="connsiteX98" fmla="*/ 2145792 w 2869692"/>
              <a:gd name="connsiteY98" fmla="*/ 536448 h 548640"/>
              <a:gd name="connsiteX99" fmla="*/ 2145792 w 2869692"/>
              <a:gd name="connsiteY99" fmla="*/ 521208 h 548640"/>
              <a:gd name="connsiteX100" fmla="*/ 2133600 w 2869692"/>
              <a:gd name="connsiteY100" fmla="*/ 472440 h 548640"/>
              <a:gd name="connsiteX101" fmla="*/ 1941576 w 2869692"/>
              <a:gd name="connsiteY101" fmla="*/ 336804 h 548640"/>
              <a:gd name="connsiteX102" fmla="*/ 1941576 w 2869692"/>
              <a:gd name="connsiteY102" fmla="*/ 393192 h 548640"/>
              <a:gd name="connsiteX103" fmla="*/ 1793748 w 2869692"/>
              <a:gd name="connsiteY103" fmla="*/ 521208 h 548640"/>
              <a:gd name="connsiteX104" fmla="*/ 1793748 w 2869692"/>
              <a:gd name="connsiteY104" fmla="*/ 536448 h 548640"/>
              <a:gd name="connsiteX105" fmla="*/ 1828800 w 2869692"/>
              <a:gd name="connsiteY105" fmla="*/ 536448 h 548640"/>
              <a:gd name="connsiteX106" fmla="*/ 1940053 w 2869692"/>
              <a:gd name="connsiteY106" fmla="*/ 429768 h 548640"/>
              <a:gd name="connsiteX107" fmla="*/ 2054353 w 2869692"/>
              <a:gd name="connsiteY107" fmla="*/ 536448 h 548640"/>
              <a:gd name="connsiteX108" fmla="*/ 2089405 w 2869692"/>
              <a:gd name="connsiteY108" fmla="*/ 536448 h 548640"/>
              <a:gd name="connsiteX109" fmla="*/ 2089405 w 2869692"/>
              <a:gd name="connsiteY109" fmla="*/ 528828 h 548640"/>
              <a:gd name="connsiteX110" fmla="*/ 2080260 w 2869692"/>
              <a:gd name="connsiteY110" fmla="*/ 492252 h 548640"/>
              <a:gd name="connsiteX111" fmla="*/ 1941576 w 2869692"/>
              <a:gd name="connsiteY111" fmla="*/ 393192 h 548640"/>
              <a:gd name="connsiteX112" fmla="*/ 1941576 w 2869692"/>
              <a:gd name="connsiteY112" fmla="*/ 437388 h 548640"/>
              <a:gd name="connsiteX113" fmla="*/ 1836420 w 2869692"/>
              <a:gd name="connsiteY113" fmla="*/ 536448 h 548640"/>
              <a:gd name="connsiteX114" fmla="*/ 1886712 w 2869692"/>
              <a:gd name="connsiteY114" fmla="*/ 536448 h 548640"/>
              <a:gd name="connsiteX115" fmla="*/ 1940053 w 2869692"/>
              <a:gd name="connsiteY115" fmla="*/ 486156 h 548640"/>
              <a:gd name="connsiteX116" fmla="*/ 1996441 w 2869692"/>
              <a:gd name="connsiteY116" fmla="*/ 536448 h 548640"/>
              <a:gd name="connsiteX117" fmla="*/ 2045208 w 2869692"/>
              <a:gd name="connsiteY117" fmla="*/ 536448 h 548640"/>
              <a:gd name="connsiteX118" fmla="*/ 2045208 w 2869692"/>
              <a:gd name="connsiteY118" fmla="*/ 527304 h 548640"/>
              <a:gd name="connsiteX119" fmla="*/ 1969008 w 2869692"/>
              <a:gd name="connsiteY119" fmla="*/ 440436 h 548640"/>
              <a:gd name="connsiteX120" fmla="*/ 1941576 w 2869692"/>
              <a:gd name="connsiteY120" fmla="*/ 437388 h 548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</a:cxnLst>
            <a:rect l="l" t="t" r="r" b="b"/>
            <a:pathLst>
              <a:path w="2869692" h="548640">
                <a:moveTo>
                  <a:pt x="1141476" y="0"/>
                </a:moveTo>
                <a:cubicBezTo>
                  <a:pt x="1249680" y="0"/>
                  <a:pt x="1359408" y="80772"/>
                  <a:pt x="1365505" y="224028"/>
                </a:cubicBezTo>
                <a:lnTo>
                  <a:pt x="1504188" y="224028"/>
                </a:lnTo>
                <a:cubicBezTo>
                  <a:pt x="1548384" y="225552"/>
                  <a:pt x="1580388" y="272796"/>
                  <a:pt x="1580388" y="307848"/>
                </a:cubicBezTo>
                <a:cubicBezTo>
                  <a:pt x="1580388" y="336804"/>
                  <a:pt x="1557529" y="377952"/>
                  <a:pt x="1516380" y="388620"/>
                </a:cubicBezTo>
                <a:cubicBezTo>
                  <a:pt x="1513332" y="388620"/>
                  <a:pt x="1511808" y="391668"/>
                  <a:pt x="1507236" y="391668"/>
                </a:cubicBezTo>
                <a:lnTo>
                  <a:pt x="740664" y="391668"/>
                </a:lnTo>
                <a:cubicBezTo>
                  <a:pt x="694944" y="399288"/>
                  <a:pt x="675132" y="431292"/>
                  <a:pt x="675132" y="464820"/>
                </a:cubicBezTo>
                <a:cubicBezTo>
                  <a:pt x="675132" y="504444"/>
                  <a:pt x="708660" y="537972"/>
                  <a:pt x="742188" y="537972"/>
                </a:cubicBezTo>
                <a:lnTo>
                  <a:pt x="1717548" y="537972"/>
                </a:lnTo>
                <a:cubicBezTo>
                  <a:pt x="1719072" y="397764"/>
                  <a:pt x="1834896" y="316992"/>
                  <a:pt x="1941576" y="316992"/>
                </a:cubicBezTo>
                <a:cubicBezTo>
                  <a:pt x="2019300" y="316992"/>
                  <a:pt x="2119884" y="362712"/>
                  <a:pt x="2154936" y="472440"/>
                </a:cubicBezTo>
                <a:cubicBezTo>
                  <a:pt x="2154936" y="472440"/>
                  <a:pt x="2156460" y="470916"/>
                  <a:pt x="2156460" y="469392"/>
                </a:cubicBezTo>
                <a:cubicBezTo>
                  <a:pt x="2196084" y="312420"/>
                  <a:pt x="2334768" y="240792"/>
                  <a:pt x="2449068" y="240792"/>
                </a:cubicBezTo>
                <a:cubicBezTo>
                  <a:pt x="2592324" y="240792"/>
                  <a:pt x="2743200" y="345948"/>
                  <a:pt x="2749296" y="537972"/>
                </a:cubicBezTo>
                <a:lnTo>
                  <a:pt x="2869692" y="537972"/>
                </a:lnTo>
                <a:lnTo>
                  <a:pt x="2869692" y="548640"/>
                </a:lnTo>
                <a:lnTo>
                  <a:pt x="664464" y="548640"/>
                </a:lnTo>
                <a:cubicBezTo>
                  <a:pt x="617220" y="541020"/>
                  <a:pt x="591312" y="501396"/>
                  <a:pt x="591312" y="464820"/>
                </a:cubicBezTo>
                <a:cubicBezTo>
                  <a:pt x="591312" y="460248"/>
                  <a:pt x="592836" y="452628"/>
                  <a:pt x="592836" y="446532"/>
                </a:cubicBezTo>
                <a:cubicBezTo>
                  <a:pt x="594360" y="417576"/>
                  <a:pt x="637032" y="381000"/>
                  <a:pt x="662940" y="381000"/>
                </a:cubicBezTo>
                <a:lnTo>
                  <a:pt x="1429512" y="381000"/>
                </a:lnTo>
                <a:cubicBezTo>
                  <a:pt x="1470660" y="376428"/>
                  <a:pt x="1496568" y="338328"/>
                  <a:pt x="1496568" y="307848"/>
                </a:cubicBezTo>
                <a:cubicBezTo>
                  <a:pt x="1496568" y="274320"/>
                  <a:pt x="1466088" y="234696"/>
                  <a:pt x="1426464" y="234696"/>
                </a:cubicBezTo>
                <a:lnTo>
                  <a:pt x="71628" y="234696"/>
                </a:lnTo>
                <a:cubicBezTo>
                  <a:pt x="22860" y="224028"/>
                  <a:pt x="0" y="184404"/>
                  <a:pt x="0" y="150876"/>
                </a:cubicBezTo>
                <a:cubicBezTo>
                  <a:pt x="0" y="120396"/>
                  <a:pt x="19812" y="79248"/>
                  <a:pt x="65532" y="68580"/>
                </a:cubicBezTo>
                <a:cubicBezTo>
                  <a:pt x="67056" y="68580"/>
                  <a:pt x="70104" y="67056"/>
                  <a:pt x="74676" y="67056"/>
                </a:cubicBezTo>
                <a:lnTo>
                  <a:pt x="832105" y="67056"/>
                </a:lnTo>
                <a:lnTo>
                  <a:pt x="832105" y="77724"/>
                </a:lnTo>
                <a:lnTo>
                  <a:pt x="155448" y="77724"/>
                </a:lnTo>
                <a:cubicBezTo>
                  <a:pt x="109728" y="79248"/>
                  <a:pt x="83820" y="117348"/>
                  <a:pt x="83820" y="150876"/>
                </a:cubicBezTo>
                <a:cubicBezTo>
                  <a:pt x="83820" y="153924"/>
                  <a:pt x="85344" y="161544"/>
                  <a:pt x="85344" y="167640"/>
                </a:cubicBezTo>
                <a:cubicBezTo>
                  <a:pt x="86868" y="192024"/>
                  <a:pt x="123444" y="224028"/>
                  <a:pt x="147828" y="224028"/>
                </a:cubicBezTo>
                <a:lnTo>
                  <a:pt x="917448" y="224028"/>
                </a:lnTo>
                <a:cubicBezTo>
                  <a:pt x="923544" y="76200"/>
                  <a:pt x="1031748" y="0"/>
                  <a:pt x="1141476" y="0"/>
                </a:cubicBezTo>
                <a:close/>
                <a:moveTo>
                  <a:pt x="1139952" y="19812"/>
                </a:moveTo>
                <a:cubicBezTo>
                  <a:pt x="1048512" y="19812"/>
                  <a:pt x="943356" y="85344"/>
                  <a:pt x="935736" y="213360"/>
                </a:cubicBezTo>
                <a:lnTo>
                  <a:pt x="935736" y="222504"/>
                </a:lnTo>
                <a:lnTo>
                  <a:pt x="978408" y="222504"/>
                </a:lnTo>
                <a:cubicBezTo>
                  <a:pt x="984505" y="115824"/>
                  <a:pt x="1062228" y="62484"/>
                  <a:pt x="1139952" y="62484"/>
                </a:cubicBezTo>
                <a:cubicBezTo>
                  <a:pt x="1217676" y="62484"/>
                  <a:pt x="1296924" y="115824"/>
                  <a:pt x="1303020" y="222504"/>
                </a:cubicBezTo>
                <a:lnTo>
                  <a:pt x="1345692" y="222504"/>
                </a:lnTo>
                <a:lnTo>
                  <a:pt x="1345692" y="202692"/>
                </a:lnTo>
                <a:cubicBezTo>
                  <a:pt x="1345692" y="198120"/>
                  <a:pt x="1338072" y="166116"/>
                  <a:pt x="1331976" y="150876"/>
                </a:cubicBezTo>
                <a:cubicBezTo>
                  <a:pt x="1295400" y="53340"/>
                  <a:pt x="1210056" y="19812"/>
                  <a:pt x="1139952" y="19812"/>
                </a:cubicBezTo>
                <a:close/>
                <a:moveTo>
                  <a:pt x="1139952" y="76200"/>
                </a:moveTo>
                <a:cubicBezTo>
                  <a:pt x="1075944" y="76200"/>
                  <a:pt x="1007364" y="117348"/>
                  <a:pt x="993648" y="204216"/>
                </a:cubicBezTo>
                <a:lnTo>
                  <a:pt x="993648" y="222504"/>
                </a:lnTo>
                <a:lnTo>
                  <a:pt x="1028700" y="222504"/>
                </a:lnTo>
                <a:cubicBezTo>
                  <a:pt x="1028700" y="150876"/>
                  <a:pt x="1089660" y="111252"/>
                  <a:pt x="1141476" y="111252"/>
                </a:cubicBezTo>
                <a:cubicBezTo>
                  <a:pt x="1191768" y="111252"/>
                  <a:pt x="1252728" y="150876"/>
                  <a:pt x="1254252" y="222504"/>
                </a:cubicBezTo>
                <a:lnTo>
                  <a:pt x="1289305" y="222504"/>
                </a:lnTo>
                <a:lnTo>
                  <a:pt x="1289305" y="211836"/>
                </a:lnTo>
                <a:cubicBezTo>
                  <a:pt x="1289305" y="207264"/>
                  <a:pt x="1286256" y="192024"/>
                  <a:pt x="1283208" y="184404"/>
                </a:cubicBezTo>
                <a:cubicBezTo>
                  <a:pt x="1257300" y="106680"/>
                  <a:pt x="1197864" y="76200"/>
                  <a:pt x="1139952" y="76200"/>
                </a:cubicBezTo>
                <a:close/>
                <a:moveTo>
                  <a:pt x="1139952" y="120396"/>
                </a:moveTo>
                <a:cubicBezTo>
                  <a:pt x="1092708" y="120396"/>
                  <a:pt x="1042416" y="153924"/>
                  <a:pt x="1036320" y="217932"/>
                </a:cubicBezTo>
                <a:lnTo>
                  <a:pt x="1036320" y="222504"/>
                </a:lnTo>
                <a:lnTo>
                  <a:pt x="1086612" y="222504"/>
                </a:lnTo>
                <a:cubicBezTo>
                  <a:pt x="1088136" y="188976"/>
                  <a:pt x="1114044" y="169164"/>
                  <a:pt x="1139952" y="169164"/>
                </a:cubicBezTo>
                <a:cubicBezTo>
                  <a:pt x="1167384" y="169164"/>
                  <a:pt x="1190244" y="188976"/>
                  <a:pt x="1196340" y="222504"/>
                </a:cubicBezTo>
                <a:lnTo>
                  <a:pt x="1245108" y="222504"/>
                </a:lnTo>
                <a:lnTo>
                  <a:pt x="1245108" y="210312"/>
                </a:lnTo>
                <a:cubicBezTo>
                  <a:pt x="1245108" y="205740"/>
                  <a:pt x="1240536" y="192024"/>
                  <a:pt x="1237488" y="185928"/>
                </a:cubicBezTo>
                <a:cubicBezTo>
                  <a:pt x="1220724" y="138684"/>
                  <a:pt x="1176528" y="120396"/>
                  <a:pt x="1139952" y="120396"/>
                </a:cubicBezTo>
                <a:close/>
                <a:moveTo>
                  <a:pt x="2449068" y="260604"/>
                </a:moveTo>
                <a:cubicBezTo>
                  <a:pt x="2325624" y="260604"/>
                  <a:pt x="2185417" y="345948"/>
                  <a:pt x="2168653" y="515112"/>
                </a:cubicBezTo>
                <a:lnTo>
                  <a:pt x="2168653" y="536448"/>
                </a:lnTo>
                <a:lnTo>
                  <a:pt x="2231136" y="536448"/>
                </a:lnTo>
                <a:cubicBezTo>
                  <a:pt x="2237232" y="400812"/>
                  <a:pt x="2345436" y="324612"/>
                  <a:pt x="2449068" y="324612"/>
                </a:cubicBezTo>
                <a:cubicBezTo>
                  <a:pt x="2552700" y="324612"/>
                  <a:pt x="2656332" y="397764"/>
                  <a:pt x="2667000" y="536448"/>
                </a:cubicBezTo>
                <a:lnTo>
                  <a:pt x="2731008" y="536448"/>
                </a:lnTo>
                <a:cubicBezTo>
                  <a:pt x="2720341" y="359664"/>
                  <a:pt x="2583180" y="260604"/>
                  <a:pt x="2449068" y="260604"/>
                </a:cubicBezTo>
                <a:close/>
                <a:moveTo>
                  <a:pt x="2449068" y="338328"/>
                </a:moveTo>
                <a:cubicBezTo>
                  <a:pt x="2357629" y="338328"/>
                  <a:pt x="2258568" y="405384"/>
                  <a:pt x="2246376" y="522732"/>
                </a:cubicBezTo>
                <a:lnTo>
                  <a:pt x="2246376" y="536448"/>
                </a:lnTo>
                <a:lnTo>
                  <a:pt x="2298192" y="536448"/>
                </a:lnTo>
                <a:cubicBezTo>
                  <a:pt x="2302764" y="441960"/>
                  <a:pt x="2380488" y="390144"/>
                  <a:pt x="2449068" y="390144"/>
                </a:cubicBezTo>
                <a:cubicBezTo>
                  <a:pt x="2517648" y="390144"/>
                  <a:pt x="2595372" y="441960"/>
                  <a:pt x="2599944" y="536448"/>
                </a:cubicBezTo>
                <a:lnTo>
                  <a:pt x="2651760" y="536448"/>
                </a:lnTo>
                <a:lnTo>
                  <a:pt x="2651760" y="519684"/>
                </a:lnTo>
                <a:cubicBezTo>
                  <a:pt x="2651760" y="515112"/>
                  <a:pt x="2644141" y="486156"/>
                  <a:pt x="2639568" y="472440"/>
                </a:cubicBezTo>
                <a:cubicBezTo>
                  <a:pt x="2602992" y="374904"/>
                  <a:pt x="2516124" y="338328"/>
                  <a:pt x="2449068" y="338328"/>
                </a:cubicBezTo>
                <a:close/>
                <a:moveTo>
                  <a:pt x="2449068" y="399288"/>
                </a:moveTo>
                <a:cubicBezTo>
                  <a:pt x="2385060" y="399288"/>
                  <a:pt x="2324100" y="437388"/>
                  <a:pt x="2307336" y="521208"/>
                </a:cubicBezTo>
                <a:lnTo>
                  <a:pt x="2307336" y="536448"/>
                </a:lnTo>
                <a:lnTo>
                  <a:pt x="2375917" y="536448"/>
                </a:lnTo>
                <a:cubicBezTo>
                  <a:pt x="2383536" y="487680"/>
                  <a:pt x="2414017" y="467868"/>
                  <a:pt x="2449068" y="467868"/>
                </a:cubicBezTo>
                <a:cubicBezTo>
                  <a:pt x="2481072" y="467868"/>
                  <a:pt x="2520696" y="492252"/>
                  <a:pt x="2522220" y="536448"/>
                </a:cubicBezTo>
                <a:lnTo>
                  <a:pt x="2592324" y="536448"/>
                </a:lnTo>
                <a:cubicBezTo>
                  <a:pt x="2587753" y="446532"/>
                  <a:pt x="2514600" y="399288"/>
                  <a:pt x="2449068" y="399288"/>
                </a:cubicBezTo>
                <a:close/>
                <a:moveTo>
                  <a:pt x="1941576" y="336804"/>
                </a:moveTo>
                <a:cubicBezTo>
                  <a:pt x="1845564" y="336804"/>
                  <a:pt x="1749553" y="402336"/>
                  <a:pt x="1735836" y="530352"/>
                </a:cubicBezTo>
                <a:lnTo>
                  <a:pt x="1735836" y="536448"/>
                </a:lnTo>
                <a:lnTo>
                  <a:pt x="1778508" y="536448"/>
                </a:lnTo>
                <a:cubicBezTo>
                  <a:pt x="1786129" y="432816"/>
                  <a:pt x="1863853" y="379476"/>
                  <a:pt x="1941576" y="379476"/>
                </a:cubicBezTo>
                <a:cubicBezTo>
                  <a:pt x="2017776" y="379476"/>
                  <a:pt x="2097024" y="434340"/>
                  <a:pt x="2103120" y="536448"/>
                </a:cubicBezTo>
                <a:lnTo>
                  <a:pt x="2145792" y="536448"/>
                </a:lnTo>
                <a:lnTo>
                  <a:pt x="2145792" y="521208"/>
                </a:lnTo>
                <a:cubicBezTo>
                  <a:pt x="2145792" y="516636"/>
                  <a:pt x="2139696" y="486156"/>
                  <a:pt x="2133600" y="472440"/>
                </a:cubicBezTo>
                <a:cubicBezTo>
                  <a:pt x="2095500" y="373380"/>
                  <a:pt x="2011680" y="336804"/>
                  <a:pt x="1941576" y="336804"/>
                </a:cubicBezTo>
                <a:close/>
                <a:moveTo>
                  <a:pt x="1941576" y="393192"/>
                </a:moveTo>
                <a:cubicBezTo>
                  <a:pt x="1877568" y="393192"/>
                  <a:pt x="1810512" y="434340"/>
                  <a:pt x="1793748" y="521208"/>
                </a:cubicBezTo>
                <a:lnTo>
                  <a:pt x="1793748" y="536448"/>
                </a:lnTo>
                <a:lnTo>
                  <a:pt x="1828800" y="536448"/>
                </a:lnTo>
                <a:cubicBezTo>
                  <a:pt x="1833372" y="463296"/>
                  <a:pt x="1888236" y="429768"/>
                  <a:pt x="1940053" y="429768"/>
                </a:cubicBezTo>
                <a:cubicBezTo>
                  <a:pt x="1993392" y="429768"/>
                  <a:pt x="2045208" y="463296"/>
                  <a:pt x="2054353" y="536448"/>
                </a:cubicBezTo>
                <a:lnTo>
                  <a:pt x="2089405" y="536448"/>
                </a:lnTo>
                <a:lnTo>
                  <a:pt x="2089405" y="528828"/>
                </a:lnTo>
                <a:cubicBezTo>
                  <a:pt x="2089405" y="524256"/>
                  <a:pt x="2083308" y="502920"/>
                  <a:pt x="2080260" y="492252"/>
                </a:cubicBezTo>
                <a:cubicBezTo>
                  <a:pt x="2055876" y="422148"/>
                  <a:pt x="1991868" y="393192"/>
                  <a:pt x="1941576" y="393192"/>
                </a:cubicBezTo>
                <a:close/>
                <a:moveTo>
                  <a:pt x="1941576" y="437388"/>
                </a:moveTo>
                <a:cubicBezTo>
                  <a:pt x="1892808" y="437388"/>
                  <a:pt x="1844041" y="469392"/>
                  <a:pt x="1836420" y="536448"/>
                </a:cubicBezTo>
                <a:lnTo>
                  <a:pt x="1886712" y="536448"/>
                </a:lnTo>
                <a:cubicBezTo>
                  <a:pt x="1885188" y="505968"/>
                  <a:pt x="1918717" y="486156"/>
                  <a:pt x="1940053" y="486156"/>
                </a:cubicBezTo>
                <a:cubicBezTo>
                  <a:pt x="1962912" y="486156"/>
                  <a:pt x="1993392" y="501396"/>
                  <a:pt x="1996441" y="536448"/>
                </a:cubicBezTo>
                <a:lnTo>
                  <a:pt x="2045208" y="536448"/>
                </a:lnTo>
                <a:lnTo>
                  <a:pt x="2045208" y="527304"/>
                </a:lnTo>
                <a:cubicBezTo>
                  <a:pt x="2045208" y="495300"/>
                  <a:pt x="2002536" y="446532"/>
                  <a:pt x="1969008" y="440436"/>
                </a:cubicBezTo>
                <a:cubicBezTo>
                  <a:pt x="1959864" y="438912"/>
                  <a:pt x="1944624" y="437388"/>
                  <a:pt x="1941576" y="437388"/>
                </a:cubicBezTo>
                <a:close/>
              </a:path>
            </a:pathLst>
          </a:custGeom>
          <a:solidFill>
            <a:srgbClr val="000000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2400"/>
          </a:p>
        </p:txBody>
      </p:sp>
      <p:sp>
        <p:nvSpPr>
          <p:cNvPr id="15" name="弧形 14">
            <a:extLst>
              <a:ext uri="{FF2B5EF4-FFF2-40B4-BE49-F238E27FC236}">
                <a16:creationId xmlns:a16="http://schemas.microsoft.com/office/drawing/2014/main" id="{EEAB7DAA-CBC9-5FC3-E4B3-29FD632F311C}"/>
              </a:ext>
            </a:extLst>
          </p:cNvPr>
          <p:cNvSpPr/>
          <p:nvPr userDrawn="1"/>
        </p:nvSpPr>
        <p:spPr>
          <a:xfrm>
            <a:off x="4079776" y="-2509930"/>
            <a:ext cx="4032448" cy="4032448"/>
          </a:xfrm>
          <a:prstGeom prst="arc">
            <a:avLst>
              <a:gd name="adj1" fmla="val 1678195"/>
              <a:gd name="adj2" fmla="val 9093785"/>
            </a:avLst>
          </a:prstGeom>
          <a:ln w="63500" cap="rnd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FD4335F3-0433-D1EF-D08A-737D9F7B93B8}"/>
              </a:ext>
            </a:extLst>
          </p:cNvPr>
          <p:cNvGrpSpPr/>
          <p:nvPr userDrawn="1"/>
        </p:nvGrpSpPr>
        <p:grpSpPr>
          <a:xfrm>
            <a:off x="252942" y="206502"/>
            <a:ext cx="11686116" cy="6444995"/>
            <a:chOff x="255588" y="217487"/>
            <a:chExt cx="11680824" cy="6442076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FE63B1C3-7920-B9BD-A71E-5EB7D646998F}"/>
                </a:ext>
              </a:extLst>
            </p:cNvPr>
            <p:cNvGrpSpPr/>
            <p:nvPr/>
          </p:nvGrpSpPr>
          <p:grpSpPr>
            <a:xfrm>
              <a:off x="255588" y="217488"/>
              <a:ext cx="1260205" cy="5721765"/>
              <a:chOff x="1380514" y="723211"/>
              <a:chExt cx="1957046" cy="8885663"/>
            </a:xfrm>
          </p:grpSpPr>
          <p:cxnSp>
            <p:nvCxnSpPr>
              <p:cNvPr id="50" name="直接连接符 49">
                <a:extLst>
                  <a:ext uri="{FF2B5EF4-FFF2-40B4-BE49-F238E27FC236}">
                    <a16:creationId xmlns:a16="http://schemas.microsoft.com/office/drawing/2014/main" id="{5E0C4A1F-A48C-9383-F91C-7804B51696B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80514" y="723211"/>
                <a:ext cx="1957046" cy="0"/>
              </a:xfrm>
              <a:prstGeom prst="line">
                <a:avLst/>
              </a:prstGeom>
              <a:ln w="12700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>
                <a:extLst>
                  <a:ext uri="{FF2B5EF4-FFF2-40B4-BE49-F238E27FC236}">
                    <a16:creationId xmlns:a16="http://schemas.microsoft.com/office/drawing/2014/main" id="{26BA1713-FF29-CD60-A0D2-16C58E15927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380514" y="723211"/>
                <a:ext cx="0" cy="8885663"/>
              </a:xfrm>
              <a:prstGeom prst="line">
                <a:avLst/>
              </a:prstGeom>
              <a:ln w="12700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>
                <a:extLst>
                  <a:ext uri="{FF2B5EF4-FFF2-40B4-BE49-F238E27FC236}">
                    <a16:creationId xmlns:a16="http://schemas.microsoft.com/office/drawing/2014/main" id="{D9231AD4-1E76-BEF3-B6F7-9ED0E178F89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80514" y="1409011"/>
                <a:ext cx="196826" cy="0"/>
              </a:xfrm>
              <a:prstGeom prst="line">
                <a:avLst/>
              </a:prstGeom>
              <a:ln w="12700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>
                <a:extLst>
                  <a:ext uri="{FF2B5EF4-FFF2-40B4-BE49-F238E27FC236}">
                    <a16:creationId xmlns:a16="http://schemas.microsoft.com/office/drawing/2014/main" id="{973AAF18-4887-2AD0-7059-2BA6277C0B6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577340" y="974671"/>
                <a:ext cx="0" cy="434340"/>
              </a:xfrm>
              <a:prstGeom prst="line">
                <a:avLst/>
              </a:prstGeom>
              <a:ln w="12700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>
                <a:extLst>
                  <a:ext uri="{FF2B5EF4-FFF2-40B4-BE49-F238E27FC236}">
                    <a16:creationId xmlns:a16="http://schemas.microsoft.com/office/drawing/2014/main" id="{1B8BD10C-DB8B-52AD-CCAB-8A36FD4B3D4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77340" y="966362"/>
                <a:ext cx="196826" cy="0"/>
              </a:xfrm>
              <a:prstGeom prst="line">
                <a:avLst/>
              </a:prstGeom>
              <a:ln w="12700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>
                <a:extLst>
                  <a:ext uri="{FF2B5EF4-FFF2-40B4-BE49-F238E27FC236}">
                    <a16:creationId xmlns:a16="http://schemas.microsoft.com/office/drawing/2014/main" id="{4F865F9B-733F-C8B7-8DBE-34FFC45C635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77340" y="1187342"/>
                <a:ext cx="394946" cy="0"/>
              </a:xfrm>
              <a:prstGeom prst="line">
                <a:avLst/>
              </a:prstGeom>
              <a:ln w="12700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>
                <a:extLst>
                  <a:ext uri="{FF2B5EF4-FFF2-40B4-BE49-F238E27FC236}">
                    <a16:creationId xmlns:a16="http://schemas.microsoft.com/office/drawing/2014/main" id="{780C4D05-CDBF-F821-2AF8-2E0DABDFB13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972286" y="753002"/>
                <a:ext cx="0" cy="434340"/>
              </a:xfrm>
              <a:prstGeom prst="line">
                <a:avLst/>
              </a:prstGeom>
              <a:ln w="12700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>
                <a:extLst>
                  <a:ext uri="{FF2B5EF4-FFF2-40B4-BE49-F238E27FC236}">
                    <a16:creationId xmlns:a16="http://schemas.microsoft.com/office/drawing/2014/main" id="{3EA2FBF0-5D3C-6CA9-F12E-BE63D2D8C2A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972286" y="980913"/>
                <a:ext cx="488974" cy="0"/>
              </a:xfrm>
              <a:prstGeom prst="line">
                <a:avLst/>
              </a:prstGeom>
              <a:ln w="12700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连接符 57">
                <a:extLst>
                  <a:ext uri="{FF2B5EF4-FFF2-40B4-BE49-F238E27FC236}">
                    <a16:creationId xmlns:a16="http://schemas.microsoft.com/office/drawing/2014/main" id="{D012262E-C8FD-F1B8-BC24-6F750E59058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461260" y="749192"/>
                <a:ext cx="0" cy="225479"/>
              </a:xfrm>
              <a:prstGeom prst="line">
                <a:avLst/>
              </a:prstGeom>
              <a:ln w="12700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1DD1F0A5-4057-C053-D1EB-8DDA27D46420}"/>
                </a:ext>
              </a:extLst>
            </p:cNvPr>
            <p:cNvGrpSpPr/>
            <p:nvPr/>
          </p:nvGrpSpPr>
          <p:grpSpPr>
            <a:xfrm flipH="1">
              <a:off x="1515793" y="217487"/>
              <a:ext cx="10420619" cy="5721766"/>
              <a:chOff x="1380514" y="723211"/>
              <a:chExt cx="16182775" cy="8885665"/>
            </a:xfrm>
          </p:grpSpPr>
          <p:cxnSp>
            <p:nvCxnSpPr>
              <p:cNvPr id="41" name="直接连接符 40">
                <a:extLst>
                  <a:ext uri="{FF2B5EF4-FFF2-40B4-BE49-F238E27FC236}">
                    <a16:creationId xmlns:a16="http://schemas.microsoft.com/office/drawing/2014/main" id="{BC4CD3CF-C225-7AA9-2EBF-86FEB6E2E5B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80514" y="723211"/>
                <a:ext cx="16182775" cy="0"/>
              </a:xfrm>
              <a:prstGeom prst="line">
                <a:avLst/>
              </a:prstGeom>
              <a:ln w="12700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>
                <a:extLst>
                  <a:ext uri="{FF2B5EF4-FFF2-40B4-BE49-F238E27FC236}">
                    <a16:creationId xmlns:a16="http://schemas.microsoft.com/office/drawing/2014/main" id="{EDFA0681-6D16-363F-B0DC-D77AB25FBBF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380514" y="723211"/>
                <a:ext cx="0" cy="8885665"/>
              </a:xfrm>
              <a:prstGeom prst="line">
                <a:avLst/>
              </a:prstGeom>
              <a:ln w="12700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>
                <a:extLst>
                  <a:ext uri="{FF2B5EF4-FFF2-40B4-BE49-F238E27FC236}">
                    <a16:creationId xmlns:a16="http://schemas.microsoft.com/office/drawing/2014/main" id="{4718FFAF-257B-7C66-8B3D-5730842041A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80514" y="1409011"/>
                <a:ext cx="196826" cy="0"/>
              </a:xfrm>
              <a:prstGeom prst="line">
                <a:avLst/>
              </a:prstGeom>
              <a:ln w="12700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>
                <a:extLst>
                  <a:ext uri="{FF2B5EF4-FFF2-40B4-BE49-F238E27FC236}">
                    <a16:creationId xmlns:a16="http://schemas.microsoft.com/office/drawing/2014/main" id="{90FECC75-14F3-A630-D3E8-925497AFA5A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577340" y="974671"/>
                <a:ext cx="0" cy="434340"/>
              </a:xfrm>
              <a:prstGeom prst="line">
                <a:avLst/>
              </a:prstGeom>
              <a:ln w="12700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>
                <a:extLst>
                  <a:ext uri="{FF2B5EF4-FFF2-40B4-BE49-F238E27FC236}">
                    <a16:creationId xmlns:a16="http://schemas.microsoft.com/office/drawing/2014/main" id="{84FCD9C4-283C-6B8F-EEB5-D1869B525F1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77340" y="966362"/>
                <a:ext cx="196826" cy="0"/>
              </a:xfrm>
              <a:prstGeom prst="line">
                <a:avLst/>
              </a:prstGeom>
              <a:ln w="12700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>
                <a:extLst>
                  <a:ext uri="{FF2B5EF4-FFF2-40B4-BE49-F238E27FC236}">
                    <a16:creationId xmlns:a16="http://schemas.microsoft.com/office/drawing/2014/main" id="{27F87117-01FE-206E-5EF9-13FAB0BE4F8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77340" y="1187342"/>
                <a:ext cx="394946" cy="0"/>
              </a:xfrm>
              <a:prstGeom prst="line">
                <a:avLst/>
              </a:prstGeom>
              <a:ln w="12700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>
                <a:extLst>
                  <a:ext uri="{FF2B5EF4-FFF2-40B4-BE49-F238E27FC236}">
                    <a16:creationId xmlns:a16="http://schemas.microsoft.com/office/drawing/2014/main" id="{F7F6608C-484E-2018-976E-F6FF3A51275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972286" y="753002"/>
                <a:ext cx="0" cy="434340"/>
              </a:xfrm>
              <a:prstGeom prst="line">
                <a:avLst/>
              </a:prstGeom>
              <a:ln w="12700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>
                <a:extLst>
                  <a:ext uri="{FF2B5EF4-FFF2-40B4-BE49-F238E27FC236}">
                    <a16:creationId xmlns:a16="http://schemas.microsoft.com/office/drawing/2014/main" id="{C666EB73-6C83-F00D-A6AE-672CDF676E1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972286" y="980913"/>
                <a:ext cx="488974" cy="0"/>
              </a:xfrm>
              <a:prstGeom prst="line">
                <a:avLst/>
              </a:prstGeom>
              <a:ln w="12700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>
                <a:extLst>
                  <a:ext uri="{FF2B5EF4-FFF2-40B4-BE49-F238E27FC236}">
                    <a16:creationId xmlns:a16="http://schemas.microsoft.com/office/drawing/2014/main" id="{64F3F53F-B11D-9DDE-5D29-E10E8FEBBC4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461260" y="749192"/>
                <a:ext cx="0" cy="225479"/>
              </a:xfrm>
              <a:prstGeom prst="line">
                <a:avLst/>
              </a:prstGeom>
              <a:ln w="12700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EDC7B555-6373-E00A-DE10-AFE723AA61E2}"/>
                </a:ext>
              </a:extLst>
            </p:cNvPr>
            <p:cNvGrpSpPr/>
            <p:nvPr/>
          </p:nvGrpSpPr>
          <p:grpSpPr>
            <a:xfrm flipV="1">
              <a:off x="255588" y="5939253"/>
              <a:ext cx="11680824" cy="720310"/>
              <a:chOff x="255588" y="5618163"/>
              <a:chExt cx="11680824" cy="1011238"/>
            </a:xfrm>
          </p:grpSpPr>
          <p:grpSp>
            <p:nvGrpSpPr>
              <p:cNvPr id="21" name="组合 20">
                <a:extLst>
                  <a:ext uri="{FF2B5EF4-FFF2-40B4-BE49-F238E27FC236}">
                    <a16:creationId xmlns:a16="http://schemas.microsoft.com/office/drawing/2014/main" id="{3C3BD948-73F5-F34E-8583-40FCE0F26A66}"/>
                  </a:ext>
                </a:extLst>
              </p:cNvPr>
              <p:cNvGrpSpPr/>
              <p:nvPr/>
            </p:nvGrpSpPr>
            <p:grpSpPr>
              <a:xfrm>
                <a:off x="255588" y="5618164"/>
                <a:ext cx="1260205" cy="1011237"/>
                <a:chOff x="1380514" y="723211"/>
                <a:chExt cx="1957046" cy="1570409"/>
              </a:xfrm>
            </p:grpSpPr>
            <p:cxnSp>
              <p:nvCxnSpPr>
                <p:cNvPr id="32" name="直接连接符 31">
                  <a:extLst>
                    <a:ext uri="{FF2B5EF4-FFF2-40B4-BE49-F238E27FC236}">
                      <a16:creationId xmlns:a16="http://schemas.microsoft.com/office/drawing/2014/main" id="{230106AF-1F01-D9A2-0740-5BDFFC58500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380514" y="723211"/>
                  <a:ext cx="1957046" cy="0"/>
                </a:xfrm>
                <a:prstGeom prst="line">
                  <a:avLst/>
                </a:prstGeom>
                <a:ln w="12700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直接连接符 32">
                  <a:extLst>
                    <a:ext uri="{FF2B5EF4-FFF2-40B4-BE49-F238E27FC236}">
                      <a16:creationId xmlns:a16="http://schemas.microsoft.com/office/drawing/2014/main" id="{6D28CD42-EFDE-74BE-F41D-34FBD4FC3E6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380514" y="723211"/>
                  <a:ext cx="0" cy="1570409"/>
                </a:xfrm>
                <a:prstGeom prst="line">
                  <a:avLst/>
                </a:prstGeom>
                <a:ln w="12700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直接连接符 33">
                  <a:extLst>
                    <a:ext uri="{FF2B5EF4-FFF2-40B4-BE49-F238E27FC236}">
                      <a16:creationId xmlns:a16="http://schemas.microsoft.com/office/drawing/2014/main" id="{D85A0844-C225-F32B-DAA0-BA56EC59638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380514" y="1409011"/>
                  <a:ext cx="196826" cy="0"/>
                </a:xfrm>
                <a:prstGeom prst="line">
                  <a:avLst/>
                </a:prstGeom>
                <a:ln w="12700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直接连接符 34">
                  <a:extLst>
                    <a:ext uri="{FF2B5EF4-FFF2-40B4-BE49-F238E27FC236}">
                      <a16:creationId xmlns:a16="http://schemas.microsoft.com/office/drawing/2014/main" id="{FDCD3F99-C0FE-D180-C7B9-1EEB988085B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577340" y="974671"/>
                  <a:ext cx="0" cy="434340"/>
                </a:xfrm>
                <a:prstGeom prst="line">
                  <a:avLst/>
                </a:prstGeom>
                <a:ln w="12700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直接连接符 35">
                  <a:extLst>
                    <a:ext uri="{FF2B5EF4-FFF2-40B4-BE49-F238E27FC236}">
                      <a16:creationId xmlns:a16="http://schemas.microsoft.com/office/drawing/2014/main" id="{E7FA614B-C196-CADE-425E-495E1468BB3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577340" y="966362"/>
                  <a:ext cx="196826" cy="0"/>
                </a:xfrm>
                <a:prstGeom prst="line">
                  <a:avLst/>
                </a:prstGeom>
                <a:ln w="12700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直接连接符 36">
                  <a:extLst>
                    <a:ext uri="{FF2B5EF4-FFF2-40B4-BE49-F238E27FC236}">
                      <a16:creationId xmlns:a16="http://schemas.microsoft.com/office/drawing/2014/main" id="{BB7734D0-FE70-9C37-6644-C3F75F0B44A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577340" y="1187342"/>
                  <a:ext cx="394946" cy="0"/>
                </a:xfrm>
                <a:prstGeom prst="line">
                  <a:avLst/>
                </a:prstGeom>
                <a:ln w="12700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直接连接符 37">
                  <a:extLst>
                    <a:ext uri="{FF2B5EF4-FFF2-40B4-BE49-F238E27FC236}">
                      <a16:creationId xmlns:a16="http://schemas.microsoft.com/office/drawing/2014/main" id="{D2E6818B-7C44-5E62-B729-78379D09230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972286" y="753002"/>
                  <a:ext cx="0" cy="434340"/>
                </a:xfrm>
                <a:prstGeom prst="line">
                  <a:avLst/>
                </a:prstGeom>
                <a:ln w="12700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直接连接符 38">
                  <a:extLst>
                    <a:ext uri="{FF2B5EF4-FFF2-40B4-BE49-F238E27FC236}">
                      <a16:creationId xmlns:a16="http://schemas.microsoft.com/office/drawing/2014/main" id="{992805DE-F246-9098-CC19-2D75E056AD3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972286" y="980913"/>
                  <a:ext cx="488974" cy="0"/>
                </a:xfrm>
                <a:prstGeom prst="line">
                  <a:avLst/>
                </a:prstGeom>
                <a:ln w="12700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直接连接符 39">
                  <a:extLst>
                    <a:ext uri="{FF2B5EF4-FFF2-40B4-BE49-F238E27FC236}">
                      <a16:creationId xmlns:a16="http://schemas.microsoft.com/office/drawing/2014/main" id="{9ED85C73-7F73-13AB-B1F4-1D8220A8C19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461260" y="749192"/>
                  <a:ext cx="0" cy="225479"/>
                </a:xfrm>
                <a:prstGeom prst="line">
                  <a:avLst/>
                </a:prstGeom>
                <a:ln w="12700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id="{436D7A92-04E6-0204-599F-557A2B26D632}"/>
                  </a:ext>
                </a:extLst>
              </p:cNvPr>
              <p:cNvGrpSpPr/>
              <p:nvPr/>
            </p:nvGrpSpPr>
            <p:grpSpPr>
              <a:xfrm flipH="1">
                <a:off x="1515793" y="5618163"/>
                <a:ext cx="10420619" cy="1011237"/>
                <a:chOff x="1380514" y="723211"/>
                <a:chExt cx="16182775" cy="1570409"/>
              </a:xfrm>
            </p:grpSpPr>
            <p:cxnSp>
              <p:nvCxnSpPr>
                <p:cNvPr id="23" name="直接连接符 22">
                  <a:extLst>
                    <a:ext uri="{FF2B5EF4-FFF2-40B4-BE49-F238E27FC236}">
                      <a16:creationId xmlns:a16="http://schemas.microsoft.com/office/drawing/2014/main" id="{223895A1-FE87-A0BA-CC1B-BDF9393072F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380514" y="723211"/>
                  <a:ext cx="16182775" cy="0"/>
                </a:xfrm>
                <a:prstGeom prst="line">
                  <a:avLst/>
                </a:prstGeom>
                <a:ln w="12700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直接连接符 23">
                  <a:extLst>
                    <a:ext uri="{FF2B5EF4-FFF2-40B4-BE49-F238E27FC236}">
                      <a16:creationId xmlns:a16="http://schemas.microsoft.com/office/drawing/2014/main" id="{766F87C3-8F2F-9131-A81B-CF46F533D8C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380514" y="723211"/>
                  <a:ext cx="0" cy="1570409"/>
                </a:xfrm>
                <a:prstGeom prst="line">
                  <a:avLst/>
                </a:prstGeom>
                <a:ln w="12700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直接连接符 24">
                  <a:extLst>
                    <a:ext uri="{FF2B5EF4-FFF2-40B4-BE49-F238E27FC236}">
                      <a16:creationId xmlns:a16="http://schemas.microsoft.com/office/drawing/2014/main" id="{89B89DBA-6B63-9DFA-C721-42F8A8AD8AD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380514" y="1409011"/>
                  <a:ext cx="196826" cy="0"/>
                </a:xfrm>
                <a:prstGeom prst="line">
                  <a:avLst/>
                </a:prstGeom>
                <a:ln w="12700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直接连接符 25">
                  <a:extLst>
                    <a:ext uri="{FF2B5EF4-FFF2-40B4-BE49-F238E27FC236}">
                      <a16:creationId xmlns:a16="http://schemas.microsoft.com/office/drawing/2014/main" id="{3163E381-CE3F-BF53-D69D-DCB352DBB6D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577340" y="974671"/>
                  <a:ext cx="0" cy="434340"/>
                </a:xfrm>
                <a:prstGeom prst="line">
                  <a:avLst/>
                </a:prstGeom>
                <a:ln w="12700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直接连接符 26">
                  <a:extLst>
                    <a:ext uri="{FF2B5EF4-FFF2-40B4-BE49-F238E27FC236}">
                      <a16:creationId xmlns:a16="http://schemas.microsoft.com/office/drawing/2014/main" id="{BC8FC99E-9DB2-AC49-9174-30E1D9FF13E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577340" y="966362"/>
                  <a:ext cx="196826" cy="0"/>
                </a:xfrm>
                <a:prstGeom prst="line">
                  <a:avLst/>
                </a:prstGeom>
                <a:ln w="12700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直接连接符 27">
                  <a:extLst>
                    <a:ext uri="{FF2B5EF4-FFF2-40B4-BE49-F238E27FC236}">
                      <a16:creationId xmlns:a16="http://schemas.microsoft.com/office/drawing/2014/main" id="{7CFAD8AE-E1F6-08CB-6067-8409D3816EF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577340" y="1187342"/>
                  <a:ext cx="394946" cy="0"/>
                </a:xfrm>
                <a:prstGeom prst="line">
                  <a:avLst/>
                </a:prstGeom>
                <a:ln w="12700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直接连接符 28">
                  <a:extLst>
                    <a:ext uri="{FF2B5EF4-FFF2-40B4-BE49-F238E27FC236}">
                      <a16:creationId xmlns:a16="http://schemas.microsoft.com/office/drawing/2014/main" id="{60E5F645-FC39-3BE1-B6CD-0E97120B1FE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972286" y="753002"/>
                  <a:ext cx="0" cy="434340"/>
                </a:xfrm>
                <a:prstGeom prst="line">
                  <a:avLst/>
                </a:prstGeom>
                <a:ln w="12700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直接连接符 29">
                  <a:extLst>
                    <a:ext uri="{FF2B5EF4-FFF2-40B4-BE49-F238E27FC236}">
                      <a16:creationId xmlns:a16="http://schemas.microsoft.com/office/drawing/2014/main" id="{326C5DBE-FDA3-1EFC-F507-1AAD6A09D4F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972286" y="980913"/>
                  <a:ext cx="488974" cy="0"/>
                </a:xfrm>
                <a:prstGeom prst="line">
                  <a:avLst/>
                </a:prstGeom>
                <a:ln w="12700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直接连接符 30">
                  <a:extLst>
                    <a:ext uri="{FF2B5EF4-FFF2-40B4-BE49-F238E27FC236}">
                      <a16:creationId xmlns:a16="http://schemas.microsoft.com/office/drawing/2014/main" id="{D9612B3C-589B-4C0A-AF0B-2AF2A093F1B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461260" y="749192"/>
                  <a:ext cx="0" cy="225479"/>
                </a:xfrm>
                <a:prstGeom prst="line">
                  <a:avLst/>
                </a:prstGeom>
                <a:ln w="12700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491D018D-696F-0F21-F242-7851BF73690E}"/>
              </a:ext>
            </a:extLst>
          </p:cNvPr>
          <p:cNvSpPr/>
          <p:nvPr userDrawn="1"/>
        </p:nvSpPr>
        <p:spPr>
          <a:xfrm flipH="1">
            <a:off x="443142" y="3144028"/>
            <a:ext cx="1744050" cy="333435"/>
          </a:xfrm>
          <a:custGeom>
            <a:avLst/>
            <a:gdLst>
              <a:gd name="connsiteX0" fmla="*/ 1141476 w 2869692"/>
              <a:gd name="connsiteY0" fmla="*/ 0 h 548640"/>
              <a:gd name="connsiteX1" fmla="*/ 1365505 w 2869692"/>
              <a:gd name="connsiteY1" fmla="*/ 224028 h 548640"/>
              <a:gd name="connsiteX2" fmla="*/ 1504188 w 2869692"/>
              <a:gd name="connsiteY2" fmla="*/ 224028 h 548640"/>
              <a:gd name="connsiteX3" fmla="*/ 1580388 w 2869692"/>
              <a:gd name="connsiteY3" fmla="*/ 307848 h 548640"/>
              <a:gd name="connsiteX4" fmla="*/ 1516380 w 2869692"/>
              <a:gd name="connsiteY4" fmla="*/ 388620 h 548640"/>
              <a:gd name="connsiteX5" fmla="*/ 1507236 w 2869692"/>
              <a:gd name="connsiteY5" fmla="*/ 391668 h 548640"/>
              <a:gd name="connsiteX6" fmla="*/ 740664 w 2869692"/>
              <a:gd name="connsiteY6" fmla="*/ 391668 h 548640"/>
              <a:gd name="connsiteX7" fmla="*/ 675132 w 2869692"/>
              <a:gd name="connsiteY7" fmla="*/ 464820 h 548640"/>
              <a:gd name="connsiteX8" fmla="*/ 742188 w 2869692"/>
              <a:gd name="connsiteY8" fmla="*/ 537972 h 548640"/>
              <a:gd name="connsiteX9" fmla="*/ 1717548 w 2869692"/>
              <a:gd name="connsiteY9" fmla="*/ 537972 h 548640"/>
              <a:gd name="connsiteX10" fmla="*/ 1941576 w 2869692"/>
              <a:gd name="connsiteY10" fmla="*/ 316992 h 548640"/>
              <a:gd name="connsiteX11" fmla="*/ 2154936 w 2869692"/>
              <a:gd name="connsiteY11" fmla="*/ 472440 h 548640"/>
              <a:gd name="connsiteX12" fmla="*/ 2156460 w 2869692"/>
              <a:gd name="connsiteY12" fmla="*/ 469392 h 548640"/>
              <a:gd name="connsiteX13" fmla="*/ 2449068 w 2869692"/>
              <a:gd name="connsiteY13" fmla="*/ 240792 h 548640"/>
              <a:gd name="connsiteX14" fmla="*/ 2749296 w 2869692"/>
              <a:gd name="connsiteY14" fmla="*/ 537972 h 548640"/>
              <a:gd name="connsiteX15" fmla="*/ 2869692 w 2869692"/>
              <a:gd name="connsiteY15" fmla="*/ 537972 h 548640"/>
              <a:gd name="connsiteX16" fmla="*/ 2869692 w 2869692"/>
              <a:gd name="connsiteY16" fmla="*/ 548640 h 548640"/>
              <a:gd name="connsiteX17" fmla="*/ 664464 w 2869692"/>
              <a:gd name="connsiteY17" fmla="*/ 548640 h 548640"/>
              <a:gd name="connsiteX18" fmla="*/ 591312 w 2869692"/>
              <a:gd name="connsiteY18" fmla="*/ 464820 h 548640"/>
              <a:gd name="connsiteX19" fmla="*/ 592836 w 2869692"/>
              <a:gd name="connsiteY19" fmla="*/ 446532 h 548640"/>
              <a:gd name="connsiteX20" fmla="*/ 662940 w 2869692"/>
              <a:gd name="connsiteY20" fmla="*/ 381000 h 548640"/>
              <a:gd name="connsiteX21" fmla="*/ 1429512 w 2869692"/>
              <a:gd name="connsiteY21" fmla="*/ 381000 h 548640"/>
              <a:gd name="connsiteX22" fmla="*/ 1496568 w 2869692"/>
              <a:gd name="connsiteY22" fmla="*/ 307848 h 548640"/>
              <a:gd name="connsiteX23" fmla="*/ 1426464 w 2869692"/>
              <a:gd name="connsiteY23" fmla="*/ 234696 h 548640"/>
              <a:gd name="connsiteX24" fmla="*/ 71628 w 2869692"/>
              <a:gd name="connsiteY24" fmla="*/ 234696 h 548640"/>
              <a:gd name="connsiteX25" fmla="*/ 0 w 2869692"/>
              <a:gd name="connsiteY25" fmla="*/ 150876 h 548640"/>
              <a:gd name="connsiteX26" fmla="*/ 65532 w 2869692"/>
              <a:gd name="connsiteY26" fmla="*/ 68580 h 548640"/>
              <a:gd name="connsiteX27" fmla="*/ 74676 w 2869692"/>
              <a:gd name="connsiteY27" fmla="*/ 67056 h 548640"/>
              <a:gd name="connsiteX28" fmla="*/ 832105 w 2869692"/>
              <a:gd name="connsiteY28" fmla="*/ 67056 h 548640"/>
              <a:gd name="connsiteX29" fmla="*/ 832105 w 2869692"/>
              <a:gd name="connsiteY29" fmla="*/ 77724 h 548640"/>
              <a:gd name="connsiteX30" fmla="*/ 155448 w 2869692"/>
              <a:gd name="connsiteY30" fmla="*/ 77724 h 548640"/>
              <a:gd name="connsiteX31" fmla="*/ 83820 w 2869692"/>
              <a:gd name="connsiteY31" fmla="*/ 150876 h 548640"/>
              <a:gd name="connsiteX32" fmla="*/ 85344 w 2869692"/>
              <a:gd name="connsiteY32" fmla="*/ 167640 h 548640"/>
              <a:gd name="connsiteX33" fmla="*/ 147828 w 2869692"/>
              <a:gd name="connsiteY33" fmla="*/ 224028 h 548640"/>
              <a:gd name="connsiteX34" fmla="*/ 917448 w 2869692"/>
              <a:gd name="connsiteY34" fmla="*/ 224028 h 548640"/>
              <a:gd name="connsiteX35" fmla="*/ 1141476 w 2869692"/>
              <a:gd name="connsiteY35" fmla="*/ 0 h 548640"/>
              <a:gd name="connsiteX36" fmla="*/ 1139952 w 2869692"/>
              <a:gd name="connsiteY36" fmla="*/ 19812 h 548640"/>
              <a:gd name="connsiteX37" fmla="*/ 935736 w 2869692"/>
              <a:gd name="connsiteY37" fmla="*/ 213360 h 548640"/>
              <a:gd name="connsiteX38" fmla="*/ 935736 w 2869692"/>
              <a:gd name="connsiteY38" fmla="*/ 222504 h 548640"/>
              <a:gd name="connsiteX39" fmla="*/ 978408 w 2869692"/>
              <a:gd name="connsiteY39" fmla="*/ 222504 h 548640"/>
              <a:gd name="connsiteX40" fmla="*/ 1139952 w 2869692"/>
              <a:gd name="connsiteY40" fmla="*/ 62484 h 548640"/>
              <a:gd name="connsiteX41" fmla="*/ 1303020 w 2869692"/>
              <a:gd name="connsiteY41" fmla="*/ 222504 h 548640"/>
              <a:gd name="connsiteX42" fmla="*/ 1345692 w 2869692"/>
              <a:gd name="connsiteY42" fmla="*/ 222504 h 548640"/>
              <a:gd name="connsiteX43" fmla="*/ 1345692 w 2869692"/>
              <a:gd name="connsiteY43" fmla="*/ 202692 h 548640"/>
              <a:gd name="connsiteX44" fmla="*/ 1331976 w 2869692"/>
              <a:gd name="connsiteY44" fmla="*/ 150876 h 548640"/>
              <a:gd name="connsiteX45" fmla="*/ 1139952 w 2869692"/>
              <a:gd name="connsiteY45" fmla="*/ 19812 h 548640"/>
              <a:gd name="connsiteX46" fmla="*/ 1139952 w 2869692"/>
              <a:gd name="connsiteY46" fmla="*/ 76200 h 548640"/>
              <a:gd name="connsiteX47" fmla="*/ 993648 w 2869692"/>
              <a:gd name="connsiteY47" fmla="*/ 204216 h 548640"/>
              <a:gd name="connsiteX48" fmla="*/ 993648 w 2869692"/>
              <a:gd name="connsiteY48" fmla="*/ 222504 h 548640"/>
              <a:gd name="connsiteX49" fmla="*/ 1028700 w 2869692"/>
              <a:gd name="connsiteY49" fmla="*/ 222504 h 548640"/>
              <a:gd name="connsiteX50" fmla="*/ 1141476 w 2869692"/>
              <a:gd name="connsiteY50" fmla="*/ 111252 h 548640"/>
              <a:gd name="connsiteX51" fmla="*/ 1254252 w 2869692"/>
              <a:gd name="connsiteY51" fmla="*/ 222504 h 548640"/>
              <a:gd name="connsiteX52" fmla="*/ 1289305 w 2869692"/>
              <a:gd name="connsiteY52" fmla="*/ 222504 h 548640"/>
              <a:gd name="connsiteX53" fmla="*/ 1289305 w 2869692"/>
              <a:gd name="connsiteY53" fmla="*/ 211836 h 548640"/>
              <a:gd name="connsiteX54" fmla="*/ 1283208 w 2869692"/>
              <a:gd name="connsiteY54" fmla="*/ 184404 h 548640"/>
              <a:gd name="connsiteX55" fmla="*/ 1139952 w 2869692"/>
              <a:gd name="connsiteY55" fmla="*/ 76200 h 548640"/>
              <a:gd name="connsiteX56" fmla="*/ 1139952 w 2869692"/>
              <a:gd name="connsiteY56" fmla="*/ 120396 h 548640"/>
              <a:gd name="connsiteX57" fmla="*/ 1036320 w 2869692"/>
              <a:gd name="connsiteY57" fmla="*/ 217932 h 548640"/>
              <a:gd name="connsiteX58" fmla="*/ 1036320 w 2869692"/>
              <a:gd name="connsiteY58" fmla="*/ 222504 h 548640"/>
              <a:gd name="connsiteX59" fmla="*/ 1086612 w 2869692"/>
              <a:gd name="connsiteY59" fmla="*/ 222504 h 548640"/>
              <a:gd name="connsiteX60" fmla="*/ 1139952 w 2869692"/>
              <a:gd name="connsiteY60" fmla="*/ 169164 h 548640"/>
              <a:gd name="connsiteX61" fmla="*/ 1196340 w 2869692"/>
              <a:gd name="connsiteY61" fmla="*/ 222504 h 548640"/>
              <a:gd name="connsiteX62" fmla="*/ 1245108 w 2869692"/>
              <a:gd name="connsiteY62" fmla="*/ 222504 h 548640"/>
              <a:gd name="connsiteX63" fmla="*/ 1245108 w 2869692"/>
              <a:gd name="connsiteY63" fmla="*/ 210312 h 548640"/>
              <a:gd name="connsiteX64" fmla="*/ 1237488 w 2869692"/>
              <a:gd name="connsiteY64" fmla="*/ 185928 h 548640"/>
              <a:gd name="connsiteX65" fmla="*/ 1139952 w 2869692"/>
              <a:gd name="connsiteY65" fmla="*/ 120396 h 548640"/>
              <a:gd name="connsiteX66" fmla="*/ 2449068 w 2869692"/>
              <a:gd name="connsiteY66" fmla="*/ 260604 h 548640"/>
              <a:gd name="connsiteX67" fmla="*/ 2168653 w 2869692"/>
              <a:gd name="connsiteY67" fmla="*/ 515112 h 548640"/>
              <a:gd name="connsiteX68" fmla="*/ 2168653 w 2869692"/>
              <a:gd name="connsiteY68" fmla="*/ 536448 h 548640"/>
              <a:gd name="connsiteX69" fmla="*/ 2231136 w 2869692"/>
              <a:gd name="connsiteY69" fmla="*/ 536448 h 548640"/>
              <a:gd name="connsiteX70" fmla="*/ 2449068 w 2869692"/>
              <a:gd name="connsiteY70" fmla="*/ 324612 h 548640"/>
              <a:gd name="connsiteX71" fmla="*/ 2667000 w 2869692"/>
              <a:gd name="connsiteY71" fmla="*/ 536448 h 548640"/>
              <a:gd name="connsiteX72" fmla="*/ 2731008 w 2869692"/>
              <a:gd name="connsiteY72" fmla="*/ 536448 h 548640"/>
              <a:gd name="connsiteX73" fmla="*/ 2449068 w 2869692"/>
              <a:gd name="connsiteY73" fmla="*/ 260604 h 548640"/>
              <a:gd name="connsiteX74" fmla="*/ 2449068 w 2869692"/>
              <a:gd name="connsiteY74" fmla="*/ 338328 h 548640"/>
              <a:gd name="connsiteX75" fmla="*/ 2246376 w 2869692"/>
              <a:gd name="connsiteY75" fmla="*/ 522732 h 548640"/>
              <a:gd name="connsiteX76" fmla="*/ 2246376 w 2869692"/>
              <a:gd name="connsiteY76" fmla="*/ 536448 h 548640"/>
              <a:gd name="connsiteX77" fmla="*/ 2298192 w 2869692"/>
              <a:gd name="connsiteY77" fmla="*/ 536448 h 548640"/>
              <a:gd name="connsiteX78" fmla="*/ 2449068 w 2869692"/>
              <a:gd name="connsiteY78" fmla="*/ 390144 h 548640"/>
              <a:gd name="connsiteX79" fmla="*/ 2599944 w 2869692"/>
              <a:gd name="connsiteY79" fmla="*/ 536448 h 548640"/>
              <a:gd name="connsiteX80" fmla="*/ 2651760 w 2869692"/>
              <a:gd name="connsiteY80" fmla="*/ 536448 h 548640"/>
              <a:gd name="connsiteX81" fmla="*/ 2651760 w 2869692"/>
              <a:gd name="connsiteY81" fmla="*/ 519684 h 548640"/>
              <a:gd name="connsiteX82" fmla="*/ 2639568 w 2869692"/>
              <a:gd name="connsiteY82" fmla="*/ 472440 h 548640"/>
              <a:gd name="connsiteX83" fmla="*/ 2449068 w 2869692"/>
              <a:gd name="connsiteY83" fmla="*/ 338328 h 548640"/>
              <a:gd name="connsiteX84" fmla="*/ 2449068 w 2869692"/>
              <a:gd name="connsiteY84" fmla="*/ 399288 h 548640"/>
              <a:gd name="connsiteX85" fmla="*/ 2307336 w 2869692"/>
              <a:gd name="connsiteY85" fmla="*/ 521208 h 548640"/>
              <a:gd name="connsiteX86" fmla="*/ 2307336 w 2869692"/>
              <a:gd name="connsiteY86" fmla="*/ 536448 h 548640"/>
              <a:gd name="connsiteX87" fmla="*/ 2375917 w 2869692"/>
              <a:gd name="connsiteY87" fmla="*/ 536448 h 548640"/>
              <a:gd name="connsiteX88" fmla="*/ 2449068 w 2869692"/>
              <a:gd name="connsiteY88" fmla="*/ 467868 h 548640"/>
              <a:gd name="connsiteX89" fmla="*/ 2522220 w 2869692"/>
              <a:gd name="connsiteY89" fmla="*/ 536448 h 548640"/>
              <a:gd name="connsiteX90" fmla="*/ 2592324 w 2869692"/>
              <a:gd name="connsiteY90" fmla="*/ 536448 h 548640"/>
              <a:gd name="connsiteX91" fmla="*/ 2449068 w 2869692"/>
              <a:gd name="connsiteY91" fmla="*/ 399288 h 548640"/>
              <a:gd name="connsiteX92" fmla="*/ 1941576 w 2869692"/>
              <a:gd name="connsiteY92" fmla="*/ 336804 h 548640"/>
              <a:gd name="connsiteX93" fmla="*/ 1735836 w 2869692"/>
              <a:gd name="connsiteY93" fmla="*/ 530352 h 548640"/>
              <a:gd name="connsiteX94" fmla="*/ 1735836 w 2869692"/>
              <a:gd name="connsiteY94" fmla="*/ 536448 h 548640"/>
              <a:gd name="connsiteX95" fmla="*/ 1778508 w 2869692"/>
              <a:gd name="connsiteY95" fmla="*/ 536448 h 548640"/>
              <a:gd name="connsiteX96" fmla="*/ 1941576 w 2869692"/>
              <a:gd name="connsiteY96" fmla="*/ 379476 h 548640"/>
              <a:gd name="connsiteX97" fmla="*/ 2103120 w 2869692"/>
              <a:gd name="connsiteY97" fmla="*/ 536448 h 548640"/>
              <a:gd name="connsiteX98" fmla="*/ 2145792 w 2869692"/>
              <a:gd name="connsiteY98" fmla="*/ 536448 h 548640"/>
              <a:gd name="connsiteX99" fmla="*/ 2145792 w 2869692"/>
              <a:gd name="connsiteY99" fmla="*/ 521208 h 548640"/>
              <a:gd name="connsiteX100" fmla="*/ 2133600 w 2869692"/>
              <a:gd name="connsiteY100" fmla="*/ 472440 h 548640"/>
              <a:gd name="connsiteX101" fmla="*/ 1941576 w 2869692"/>
              <a:gd name="connsiteY101" fmla="*/ 336804 h 548640"/>
              <a:gd name="connsiteX102" fmla="*/ 1941576 w 2869692"/>
              <a:gd name="connsiteY102" fmla="*/ 393192 h 548640"/>
              <a:gd name="connsiteX103" fmla="*/ 1793748 w 2869692"/>
              <a:gd name="connsiteY103" fmla="*/ 521208 h 548640"/>
              <a:gd name="connsiteX104" fmla="*/ 1793748 w 2869692"/>
              <a:gd name="connsiteY104" fmla="*/ 536448 h 548640"/>
              <a:gd name="connsiteX105" fmla="*/ 1828800 w 2869692"/>
              <a:gd name="connsiteY105" fmla="*/ 536448 h 548640"/>
              <a:gd name="connsiteX106" fmla="*/ 1940053 w 2869692"/>
              <a:gd name="connsiteY106" fmla="*/ 429768 h 548640"/>
              <a:gd name="connsiteX107" fmla="*/ 2054353 w 2869692"/>
              <a:gd name="connsiteY107" fmla="*/ 536448 h 548640"/>
              <a:gd name="connsiteX108" fmla="*/ 2089405 w 2869692"/>
              <a:gd name="connsiteY108" fmla="*/ 536448 h 548640"/>
              <a:gd name="connsiteX109" fmla="*/ 2089405 w 2869692"/>
              <a:gd name="connsiteY109" fmla="*/ 528828 h 548640"/>
              <a:gd name="connsiteX110" fmla="*/ 2080260 w 2869692"/>
              <a:gd name="connsiteY110" fmla="*/ 492252 h 548640"/>
              <a:gd name="connsiteX111" fmla="*/ 1941576 w 2869692"/>
              <a:gd name="connsiteY111" fmla="*/ 393192 h 548640"/>
              <a:gd name="connsiteX112" fmla="*/ 1941576 w 2869692"/>
              <a:gd name="connsiteY112" fmla="*/ 437388 h 548640"/>
              <a:gd name="connsiteX113" fmla="*/ 1836420 w 2869692"/>
              <a:gd name="connsiteY113" fmla="*/ 536448 h 548640"/>
              <a:gd name="connsiteX114" fmla="*/ 1886712 w 2869692"/>
              <a:gd name="connsiteY114" fmla="*/ 536448 h 548640"/>
              <a:gd name="connsiteX115" fmla="*/ 1940053 w 2869692"/>
              <a:gd name="connsiteY115" fmla="*/ 486156 h 548640"/>
              <a:gd name="connsiteX116" fmla="*/ 1996441 w 2869692"/>
              <a:gd name="connsiteY116" fmla="*/ 536448 h 548640"/>
              <a:gd name="connsiteX117" fmla="*/ 2045208 w 2869692"/>
              <a:gd name="connsiteY117" fmla="*/ 536448 h 548640"/>
              <a:gd name="connsiteX118" fmla="*/ 2045208 w 2869692"/>
              <a:gd name="connsiteY118" fmla="*/ 527304 h 548640"/>
              <a:gd name="connsiteX119" fmla="*/ 1969008 w 2869692"/>
              <a:gd name="connsiteY119" fmla="*/ 440436 h 548640"/>
              <a:gd name="connsiteX120" fmla="*/ 1941576 w 2869692"/>
              <a:gd name="connsiteY120" fmla="*/ 437388 h 548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</a:cxnLst>
            <a:rect l="l" t="t" r="r" b="b"/>
            <a:pathLst>
              <a:path w="2869692" h="548640">
                <a:moveTo>
                  <a:pt x="1141476" y="0"/>
                </a:moveTo>
                <a:cubicBezTo>
                  <a:pt x="1249680" y="0"/>
                  <a:pt x="1359408" y="80772"/>
                  <a:pt x="1365505" y="224028"/>
                </a:cubicBezTo>
                <a:lnTo>
                  <a:pt x="1504188" y="224028"/>
                </a:lnTo>
                <a:cubicBezTo>
                  <a:pt x="1548384" y="225552"/>
                  <a:pt x="1580388" y="272796"/>
                  <a:pt x="1580388" y="307848"/>
                </a:cubicBezTo>
                <a:cubicBezTo>
                  <a:pt x="1580388" y="336804"/>
                  <a:pt x="1557529" y="377952"/>
                  <a:pt x="1516380" y="388620"/>
                </a:cubicBezTo>
                <a:cubicBezTo>
                  <a:pt x="1513332" y="388620"/>
                  <a:pt x="1511808" y="391668"/>
                  <a:pt x="1507236" y="391668"/>
                </a:cubicBezTo>
                <a:lnTo>
                  <a:pt x="740664" y="391668"/>
                </a:lnTo>
                <a:cubicBezTo>
                  <a:pt x="694944" y="399288"/>
                  <a:pt x="675132" y="431292"/>
                  <a:pt x="675132" y="464820"/>
                </a:cubicBezTo>
                <a:cubicBezTo>
                  <a:pt x="675132" y="504444"/>
                  <a:pt x="708660" y="537972"/>
                  <a:pt x="742188" y="537972"/>
                </a:cubicBezTo>
                <a:lnTo>
                  <a:pt x="1717548" y="537972"/>
                </a:lnTo>
                <a:cubicBezTo>
                  <a:pt x="1719072" y="397764"/>
                  <a:pt x="1834896" y="316992"/>
                  <a:pt x="1941576" y="316992"/>
                </a:cubicBezTo>
                <a:cubicBezTo>
                  <a:pt x="2019300" y="316992"/>
                  <a:pt x="2119884" y="362712"/>
                  <a:pt x="2154936" y="472440"/>
                </a:cubicBezTo>
                <a:cubicBezTo>
                  <a:pt x="2154936" y="472440"/>
                  <a:pt x="2156460" y="470916"/>
                  <a:pt x="2156460" y="469392"/>
                </a:cubicBezTo>
                <a:cubicBezTo>
                  <a:pt x="2196084" y="312420"/>
                  <a:pt x="2334768" y="240792"/>
                  <a:pt x="2449068" y="240792"/>
                </a:cubicBezTo>
                <a:cubicBezTo>
                  <a:pt x="2592324" y="240792"/>
                  <a:pt x="2743200" y="345948"/>
                  <a:pt x="2749296" y="537972"/>
                </a:cubicBezTo>
                <a:lnTo>
                  <a:pt x="2869692" y="537972"/>
                </a:lnTo>
                <a:lnTo>
                  <a:pt x="2869692" y="548640"/>
                </a:lnTo>
                <a:lnTo>
                  <a:pt x="664464" y="548640"/>
                </a:lnTo>
                <a:cubicBezTo>
                  <a:pt x="617220" y="541020"/>
                  <a:pt x="591312" y="501396"/>
                  <a:pt x="591312" y="464820"/>
                </a:cubicBezTo>
                <a:cubicBezTo>
                  <a:pt x="591312" y="460248"/>
                  <a:pt x="592836" y="452628"/>
                  <a:pt x="592836" y="446532"/>
                </a:cubicBezTo>
                <a:cubicBezTo>
                  <a:pt x="594360" y="417576"/>
                  <a:pt x="637032" y="381000"/>
                  <a:pt x="662940" y="381000"/>
                </a:cubicBezTo>
                <a:lnTo>
                  <a:pt x="1429512" y="381000"/>
                </a:lnTo>
                <a:cubicBezTo>
                  <a:pt x="1470660" y="376428"/>
                  <a:pt x="1496568" y="338328"/>
                  <a:pt x="1496568" y="307848"/>
                </a:cubicBezTo>
                <a:cubicBezTo>
                  <a:pt x="1496568" y="274320"/>
                  <a:pt x="1466088" y="234696"/>
                  <a:pt x="1426464" y="234696"/>
                </a:cubicBezTo>
                <a:lnTo>
                  <a:pt x="71628" y="234696"/>
                </a:lnTo>
                <a:cubicBezTo>
                  <a:pt x="22860" y="224028"/>
                  <a:pt x="0" y="184404"/>
                  <a:pt x="0" y="150876"/>
                </a:cubicBezTo>
                <a:cubicBezTo>
                  <a:pt x="0" y="120396"/>
                  <a:pt x="19812" y="79248"/>
                  <a:pt x="65532" y="68580"/>
                </a:cubicBezTo>
                <a:cubicBezTo>
                  <a:pt x="67056" y="68580"/>
                  <a:pt x="70104" y="67056"/>
                  <a:pt x="74676" y="67056"/>
                </a:cubicBezTo>
                <a:lnTo>
                  <a:pt x="832105" y="67056"/>
                </a:lnTo>
                <a:lnTo>
                  <a:pt x="832105" y="77724"/>
                </a:lnTo>
                <a:lnTo>
                  <a:pt x="155448" y="77724"/>
                </a:lnTo>
                <a:cubicBezTo>
                  <a:pt x="109728" y="79248"/>
                  <a:pt x="83820" y="117348"/>
                  <a:pt x="83820" y="150876"/>
                </a:cubicBezTo>
                <a:cubicBezTo>
                  <a:pt x="83820" y="153924"/>
                  <a:pt x="85344" y="161544"/>
                  <a:pt x="85344" y="167640"/>
                </a:cubicBezTo>
                <a:cubicBezTo>
                  <a:pt x="86868" y="192024"/>
                  <a:pt x="123444" y="224028"/>
                  <a:pt x="147828" y="224028"/>
                </a:cubicBezTo>
                <a:lnTo>
                  <a:pt x="917448" y="224028"/>
                </a:lnTo>
                <a:cubicBezTo>
                  <a:pt x="923544" y="76200"/>
                  <a:pt x="1031748" y="0"/>
                  <a:pt x="1141476" y="0"/>
                </a:cubicBezTo>
                <a:close/>
                <a:moveTo>
                  <a:pt x="1139952" y="19812"/>
                </a:moveTo>
                <a:cubicBezTo>
                  <a:pt x="1048512" y="19812"/>
                  <a:pt x="943356" y="85344"/>
                  <a:pt x="935736" y="213360"/>
                </a:cubicBezTo>
                <a:lnTo>
                  <a:pt x="935736" y="222504"/>
                </a:lnTo>
                <a:lnTo>
                  <a:pt x="978408" y="222504"/>
                </a:lnTo>
                <a:cubicBezTo>
                  <a:pt x="984505" y="115824"/>
                  <a:pt x="1062228" y="62484"/>
                  <a:pt x="1139952" y="62484"/>
                </a:cubicBezTo>
                <a:cubicBezTo>
                  <a:pt x="1217676" y="62484"/>
                  <a:pt x="1296924" y="115824"/>
                  <a:pt x="1303020" y="222504"/>
                </a:cubicBezTo>
                <a:lnTo>
                  <a:pt x="1345692" y="222504"/>
                </a:lnTo>
                <a:lnTo>
                  <a:pt x="1345692" y="202692"/>
                </a:lnTo>
                <a:cubicBezTo>
                  <a:pt x="1345692" y="198120"/>
                  <a:pt x="1338072" y="166116"/>
                  <a:pt x="1331976" y="150876"/>
                </a:cubicBezTo>
                <a:cubicBezTo>
                  <a:pt x="1295400" y="53340"/>
                  <a:pt x="1210056" y="19812"/>
                  <a:pt x="1139952" y="19812"/>
                </a:cubicBezTo>
                <a:close/>
                <a:moveTo>
                  <a:pt x="1139952" y="76200"/>
                </a:moveTo>
                <a:cubicBezTo>
                  <a:pt x="1075944" y="76200"/>
                  <a:pt x="1007364" y="117348"/>
                  <a:pt x="993648" y="204216"/>
                </a:cubicBezTo>
                <a:lnTo>
                  <a:pt x="993648" y="222504"/>
                </a:lnTo>
                <a:lnTo>
                  <a:pt x="1028700" y="222504"/>
                </a:lnTo>
                <a:cubicBezTo>
                  <a:pt x="1028700" y="150876"/>
                  <a:pt x="1089660" y="111252"/>
                  <a:pt x="1141476" y="111252"/>
                </a:cubicBezTo>
                <a:cubicBezTo>
                  <a:pt x="1191768" y="111252"/>
                  <a:pt x="1252728" y="150876"/>
                  <a:pt x="1254252" y="222504"/>
                </a:cubicBezTo>
                <a:lnTo>
                  <a:pt x="1289305" y="222504"/>
                </a:lnTo>
                <a:lnTo>
                  <a:pt x="1289305" y="211836"/>
                </a:lnTo>
                <a:cubicBezTo>
                  <a:pt x="1289305" y="207264"/>
                  <a:pt x="1286256" y="192024"/>
                  <a:pt x="1283208" y="184404"/>
                </a:cubicBezTo>
                <a:cubicBezTo>
                  <a:pt x="1257300" y="106680"/>
                  <a:pt x="1197864" y="76200"/>
                  <a:pt x="1139952" y="76200"/>
                </a:cubicBezTo>
                <a:close/>
                <a:moveTo>
                  <a:pt x="1139952" y="120396"/>
                </a:moveTo>
                <a:cubicBezTo>
                  <a:pt x="1092708" y="120396"/>
                  <a:pt x="1042416" y="153924"/>
                  <a:pt x="1036320" y="217932"/>
                </a:cubicBezTo>
                <a:lnTo>
                  <a:pt x="1036320" y="222504"/>
                </a:lnTo>
                <a:lnTo>
                  <a:pt x="1086612" y="222504"/>
                </a:lnTo>
                <a:cubicBezTo>
                  <a:pt x="1088136" y="188976"/>
                  <a:pt x="1114044" y="169164"/>
                  <a:pt x="1139952" y="169164"/>
                </a:cubicBezTo>
                <a:cubicBezTo>
                  <a:pt x="1167384" y="169164"/>
                  <a:pt x="1190244" y="188976"/>
                  <a:pt x="1196340" y="222504"/>
                </a:cubicBezTo>
                <a:lnTo>
                  <a:pt x="1245108" y="222504"/>
                </a:lnTo>
                <a:lnTo>
                  <a:pt x="1245108" y="210312"/>
                </a:lnTo>
                <a:cubicBezTo>
                  <a:pt x="1245108" y="205740"/>
                  <a:pt x="1240536" y="192024"/>
                  <a:pt x="1237488" y="185928"/>
                </a:cubicBezTo>
                <a:cubicBezTo>
                  <a:pt x="1220724" y="138684"/>
                  <a:pt x="1176528" y="120396"/>
                  <a:pt x="1139952" y="120396"/>
                </a:cubicBezTo>
                <a:close/>
                <a:moveTo>
                  <a:pt x="2449068" y="260604"/>
                </a:moveTo>
                <a:cubicBezTo>
                  <a:pt x="2325624" y="260604"/>
                  <a:pt x="2185417" y="345948"/>
                  <a:pt x="2168653" y="515112"/>
                </a:cubicBezTo>
                <a:lnTo>
                  <a:pt x="2168653" y="536448"/>
                </a:lnTo>
                <a:lnTo>
                  <a:pt x="2231136" y="536448"/>
                </a:lnTo>
                <a:cubicBezTo>
                  <a:pt x="2237232" y="400812"/>
                  <a:pt x="2345436" y="324612"/>
                  <a:pt x="2449068" y="324612"/>
                </a:cubicBezTo>
                <a:cubicBezTo>
                  <a:pt x="2552700" y="324612"/>
                  <a:pt x="2656332" y="397764"/>
                  <a:pt x="2667000" y="536448"/>
                </a:cubicBezTo>
                <a:lnTo>
                  <a:pt x="2731008" y="536448"/>
                </a:lnTo>
                <a:cubicBezTo>
                  <a:pt x="2720341" y="359664"/>
                  <a:pt x="2583180" y="260604"/>
                  <a:pt x="2449068" y="260604"/>
                </a:cubicBezTo>
                <a:close/>
                <a:moveTo>
                  <a:pt x="2449068" y="338328"/>
                </a:moveTo>
                <a:cubicBezTo>
                  <a:pt x="2357629" y="338328"/>
                  <a:pt x="2258568" y="405384"/>
                  <a:pt x="2246376" y="522732"/>
                </a:cubicBezTo>
                <a:lnTo>
                  <a:pt x="2246376" y="536448"/>
                </a:lnTo>
                <a:lnTo>
                  <a:pt x="2298192" y="536448"/>
                </a:lnTo>
                <a:cubicBezTo>
                  <a:pt x="2302764" y="441960"/>
                  <a:pt x="2380488" y="390144"/>
                  <a:pt x="2449068" y="390144"/>
                </a:cubicBezTo>
                <a:cubicBezTo>
                  <a:pt x="2517648" y="390144"/>
                  <a:pt x="2595372" y="441960"/>
                  <a:pt x="2599944" y="536448"/>
                </a:cubicBezTo>
                <a:lnTo>
                  <a:pt x="2651760" y="536448"/>
                </a:lnTo>
                <a:lnTo>
                  <a:pt x="2651760" y="519684"/>
                </a:lnTo>
                <a:cubicBezTo>
                  <a:pt x="2651760" y="515112"/>
                  <a:pt x="2644141" y="486156"/>
                  <a:pt x="2639568" y="472440"/>
                </a:cubicBezTo>
                <a:cubicBezTo>
                  <a:pt x="2602992" y="374904"/>
                  <a:pt x="2516124" y="338328"/>
                  <a:pt x="2449068" y="338328"/>
                </a:cubicBezTo>
                <a:close/>
                <a:moveTo>
                  <a:pt x="2449068" y="399288"/>
                </a:moveTo>
                <a:cubicBezTo>
                  <a:pt x="2385060" y="399288"/>
                  <a:pt x="2324100" y="437388"/>
                  <a:pt x="2307336" y="521208"/>
                </a:cubicBezTo>
                <a:lnTo>
                  <a:pt x="2307336" y="536448"/>
                </a:lnTo>
                <a:lnTo>
                  <a:pt x="2375917" y="536448"/>
                </a:lnTo>
                <a:cubicBezTo>
                  <a:pt x="2383536" y="487680"/>
                  <a:pt x="2414017" y="467868"/>
                  <a:pt x="2449068" y="467868"/>
                </a:cubicBezTo>
                <a:cubicBezTo>
                  <a:pt x="2481072" y="467868"/>
                  <a:pt x="2520696" y="492252"/>
                  <a:pt x="2522220" y="536448"/>
                </a:cubicBezTo>
                <a:lnTo>
                  <a:pt x="2592324" y="536448"/>
                </a:lnTo>
                <a:cubicBezTo>
                  <a:pt x="2587753" y="446532"/>
                  <a:pt x="2514600" y="399288"/>
                  <a:pt x="2449068" y="399288"/>
                </a:cubicBezTo>
                <a:close/>
                <a:moveTo>
                  <a:pt x="1941576" y="336804"/>
                </a:moveTo>
                <a:cubicBezTo>
                  <a:pt x="1845564" y="336804"/>
                  <a:pt x="1749553" y="402336"/>
                  <a:pt x="1735836" y="530352"/>
                </a:cubicBezTo>
                <a:lnTo>
                  <a:pt x="1735836" y="536448"/>
                </a:lnTo>
                <a:lnTo>
                  <a:pt x="1778508" y="536448"/>
                </a:lnTo>
                <a:cubicBezTo>
                  <a:pt x="1786129" y="432816"/>
                  <a:pt x="1863853" y="379476"/>
                  <a:pt x="1941576" y="379476"/>
                </a:cubicBezTo>
                <a:cubicBezTo>
                  <a:pt x="2017776" y="379476"/>
                  <a:pt x="2097024" y="434340"/>
                  <a:pt x="2103120" y="536448"/>
                </a:cubicBezTo>
                <a:lnTo>
                  <a:pt x="2145792" y="536448"/>
                </a:lnTo>
                <a:lnTo>
                  <a:pt x="2145792" y="521208"/>
                </a:lnTo>
                <a:cubicBezTo>
                  <a:pt x="2145792" y="516636"/>
                  <a:pt x="2139696" y="486156"/>
                  <a:pt x="2133600" y="472440"/>
                </a:cubicBezTo>
                <a:cubicBezTo>
                  <a:pt x="2095500" y="373380"/>
                  <a:pt x="2011680" y="336804"/>
                  <a:pt x="1941576" y="336804"/>
                </a:cubicBezTo>
                <a:close/>
                <a:moveTo>
                  <a:pt x="1941576" y="393192"/>
                </a:moveTo>
                <a:cubicBezTo>
                  <a:pt x="1877568" y="393192"/>
                  <a:pt x="1810512" y="434340"/>
                  <a:pt x="1793748" y="521208"/>
                </a:cubicBezTo>
                <a:lnTo>
                  <a:pt x="1793748" y="536448"/>
                </a:lnTo>
                <a:lnTo>
                  <a:pt x="1828800" y="536448"/>
                </a:lnTo>
                <a:cubicBezTo>
                  <a:pt x="1833372" y="463296"/>
                  <a:pt x="1888236" y="429768"/>
                  <a:pt x="1940053" y="429768"/>
                </a:cubicBezTo>
                <a:cubicBezTo>
                  <a:pt x="1993392" y="429768"/>
                  <a:pt x="2045208" y="463296"/>
                  <a:pt x="2054353" y="536448"/>
                </a:cubicBezTo>
                <a:lnTo>
                  <a:pt x="2089405" y="536448"/>
                </a:lnTo>
                <a:lnTo>
                  <a:pt x="2089405" y="528828"/>
                </a:lnTo>
                <a:cubicBezTo>
                  <a:pt x="2089405" y="524256"/>
                  <a:pt x="2083308" y="502920"/>
                  <a:pt x="2080260" y="492252"/>
                </a:cubicBezTo>
                <a:cubicBezTo>
                  <a:pt x="2055876" y="422148"/>
                  <a:pt x="1991868" y="393192"/>
                  <a:pt x="1941576" y="393192"/>
                </a:cubicBezTo>
                <a:close/>
                <a:moveTo>
                  <a:pt x="1941576" y="437388"/>
                </a:moveTo>
                <a:cubicBezTo>
                  <a:pt x="1892808" y="437388"/>
                  <a:pt x="1844041" y="469392"/>
                  <a:pt x="1836420" y="536448"/>
                </a:cubicBezTo>
                <a:lnTo>
                  <a:pt x="1886712" y="536448"/>
                </a:lnTo>
                <a:cubicBezTo>
                  <a:pt x="1885188" y="505968"/>
                  <a:pt x="1918717" y="486156"/>
                  <a:pt x="1940053" y="486156"/>
                </a:cubicBezTo>
                <a:cubicBezTo>
                  <a:pt x="1962912" y="486156"/>
                  <a:pt x="1993392" y="501396"/>
                  <a:pt x="1996441" y="536448"/>
                </a:cubicBezTo>
                <a:lnTo>
                  <a:pt x="2045208" y="536448"/>
                </a:lnTo>
                <a:lnTo>
                  <a:pt x="2045208" y="527304"/>
                </a:lnTo>
                <a:cubicBezTo>
                  <a:pt x="2045208" y="495300"/>
                  <a:pt x="2002536" y="446532"/>
                  <a:pt x="1969008" y="440436"/>
                </a:cubicBezTo>
                <a:cubicBezTo>
                  <a:pt x="1959864" y="438912"/>
                  <a:pt x="1944624" y="437388"/>
                  <a:pt x="1941576" y="437388"/>
                </a:cubicBezTo>
                <a:close/>
              </a:path>
            </a:pathLst>
          </a:custGeom>
          <a:solidFill>
            <a:srgbClr val="000000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4373423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77B445B5-0784-4280-EAFB-3E5CB26A19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FEB9B-47EC-4339-BDFC-BCDCBD55CA32}" type="datetimeFigureOut">
              <a:rPr lang="zh-CN" altLang="en-US" smtClean="0"/>
              <a:t>2023/12/18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FF4BA4EE-C830-C7EC-F424-2395E0D230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7E6EB88-0AA9-5EB7-E6AD-4A76407B0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D7DEB-B2B9-44A0-A90C-C0D5BF329556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2953F4F-7305-2CFE-54EF-CC808B4EFD7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" y="0"/>
            <a:ext cx="8551201" cy="6858000"/>
          </a:xfrm>
          <a:custGeom>
            <a:avLst/>
            <a:gdLst>
              <a:gd name="connsiteX0" fmla="*/ 0 w 6413401"/>
              <a:gd name="connsiteY0" fmla="*/ 0 h 5143500"/>
              <a:gd name="connsiteX1" fmla="*/ 6413401 w 6413401"/>
              <a:gd name="connsiteY1" fmla="*/ 0 h 5143500"/>
              <a:gd name="connsiteX2" fmla="*/ 6413401 w 6413401"/>
              <a:gd name="connsiteY2" fmla="*/ 5143500 h 5143500"/>
              <a:gd name="connsiteX3" fmla="*/ 0 w 6413401"/>
              <a:gd name="connsiteY3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13401" h="5143500">
                <a:moveTo>
                  <a:pt x="0" y="0"/>
                </a:moveTo>
                <a:lnTo>
                  <a:pt x="6413401" y="0"/>
                </a:lnTo>
                <a:lnTo>
                  <a:pt x="6413401" y="5143500"/>
                </a:lnTo>
                <a:lnTo>
                  <a:pt x="0" y="5143500"/>
                </a:lnTo>
                <a:close/>
              </a:path>
            </a:pathLst>
          </a:cu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6019FE3E-B827-4AF0-0022-BA50B6A704C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45000"/>
                </a:schemeClr>
              </a:gs>
              <a:gs pos="47000">
                <a:schemeClr val="bg1"/>
              </a:gs>
            </a:gsLst>
            <a:lin ang="0" scaled="1"/>
            <a:tileRect/>
          </a:gra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2150DC89-2C8B-785F-D11C-EF85A91E066B}"/>
              </a:ext>
            </a:extLst>
          </p:cNvPr>
          <p:cNvGrpSpPr/>
          <p:nvPr userDrawn="1"/>
        </p:nvGrpSpPr>
        <p:grpSpPr>
          <a:xfrm>
            <a:off x="597363" y="797022"/>
            <a:ext cx="703643" cy="1697850"/>
            <a:chOff x="3830026" y="411510"/>
            <a:chExt cx="1617465" cy="3902853"/>
          </a:xfrm>
        </p:grpSpPr>
        <p:grpSp>
          <p:nvGrpSpPr>
            <p:cNvPr id="10" name="图形 9">
              <a:extLst>
                <a:ext uri="{FF2B5EF4-FFF2-40B4-BE49-F238E27FC236}">
                  <a16:creationId xmlns:a16="http://schemas.microsoft.com/office/drawing/2014/main" id="{21BA5AC5-FD80-A7FA-D917-1703454A6CAB}"/>
                </a:ext>
              </a:extLst>
            </p:cNvPr>
            <p:cNvGrpSpPr/>
            <p:nvPr/>
          </p:nvGrpSpPr>
          <p:grpSpPr>
            <a:xfrm>
              <a:off x="3830026" y="411510"/>
              <a:ext cx="1617465" cy="1879934"/>
              <a:chOff x="3323686" y="1995565"/>
              <a:chExt cx="986524" cy="1146609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7954A6AC-B01A-5CC8-A9C5-B39BD62789EE}"/>
                  </a:ext>
                </a:extLst>
              </p:cNvPr>
              <p:cNvSpPr/>
              <p:nvPr/>
            </p:nvSpPr>
            <p:spPr>
              <a:xfrm flipV="1">
                <a:off x="3323686" y="1995565"/>
                <a:ext cx="986524" cy="865230"/>
              </a:xfrm>
              <a:custGeom>
                <a:avLst/>
                <a:gdLst>
                  <a:gd name="connsiteX0" fmla="*/ 392161 w 986524"/>
                  <a:gd name="connsiteY0" fmla="*/ 836802 h 865230"/>
                  <a:gd name="connsiteX1" fmla="*/ 313927 w 986524"/>
                  <a:gd name="connsiteY1" fmla="*/ 678635 h 865230"/>
                  <a:gd name="connsiteX2" fmla="*/ 269708 w 986524"/>
                  <a:gd name="connsiteY2" fmla="*/ 582544 h 865230"/>
                  <a:gd name="connsiteX3" fmla="*/ 285865 w 986524"/>
                  <a:gd name="connsiteY3" fmla="*/ 505161 h 865230"/>
                  <a:gd name="connsiteX4" fmla="*/ 338588 w 986524"/>
                  <a:gd name="connsiteY4" fmla="*/ 462643 h 865230"/>
                  <a:gd name="connsiteX5" fmla="*/ 359847 w 986524"/>
                  <a:gd name="connsiteY5" fmla="*/ 468596 h 865230"/>
                  <a:gd name="connsiteX6" fmla="*/ 398113 w 986524"/>
                  <a:gd name="connsiteY6" fmla="*/ 503461 h 865230"/>
                  <a:gd name="connsiteX7" fmla="*/ 445733 w 986524"/>
                  <a:gd name="connsiteY7" fmla="*/ 551081 h 865230"/>
                  <a:gd name="connsiteX8" fmla="*/ 376854 w 986524"/>
                  <a:gd name="connsiteY8" fmla="*/ 422676 h 865230"/>
                  <a:gd name="connsiteX9" fmla="*/ 370901 w 986524"/>
                  <a:gd name="connsiteY9" fmla="*/ 407370 h 865230"/>
                  <a:gd name="connsiteX10" fmla="*/ 311376 w 986524"/>
                  <a:gd name="connsiteY10" fmla="*/ 324885 h 865230"/>
                  <a:gd name="connsiteX11" fmla="*/ 251001 w 986524"/>
                  <a:gd name="connsiteY11" fmla="*/ 309578 h 865230"/>
                  <a:gd name="connsiteX12" fmla="*/ 77527 w 986524"/>
                  <a:gd name="connsiteY12" fmla="*/ 239848 h 865230"/>
                  <a:gd name="connsiteX13" fmla="*/ 186373 w 986524"/>
                  <a:gd name="connsiteY13" fmla="*/ 201582 h 865230"/>
                  <a:gd name="connsiteX14" fmla="*/ 205931 w 986524"/>
                  <a:gd name="connsiteY14" fmla="*/ 199031 h 865230"/>
                  <a:gd name="connsiteX15" fmla="*/ 186373 w 986524"/>
                  <a:gd name="connsiteY15" fmla="*/ 180323 h 865230"/>
                  <a:gd name="connsiteX16" fmla="*/ 123446 w 986524"/>
                  <a:gd name="connsiteY16" fmla="*/ 117396 h 865230"/>
                  <a:gd name="connsiteX17" fmla="*/ 55417 w 986524"/>
                  <a:gd name="connsiteY17" fmla="*/ 74028 h 865230"/>
                  <a:gd name="connsiteX18" fmla="*/ 36709 w 986524"/>
                  <a:gd name="connsiteY18" fmla="*/ 96988 h 865230"/>
                  <a:gd name="connsiteX19" fmla="*/ 26505 w 986524"/>
                  <a:gd name="connsiteY19" fmla="*/ 99539 h 865230"/>
                  <a:gd name="connsiteX20" fmla="*/ 20553 w 986524"/>
                  <a:gd name="connsiteY20" fmla="*/ 84232 h 865230"/>
                  <a:gd name="connsiteX21" fmla="*/ 1845 w 986524"/>
                  <a:gd name="connsiteY21" fmla="*/ 36612 h 865230"/>
                  <a:gd name="connsiteX22" fmla="*/ 4396 w 986524"/>
                  <a:gd name="connsiteY22" fmla="*/ 23857 h 865230"/>
                  <a:gd name="connsiteX23" fmla="*/ 11199 w 986524"/>
                  <a:gd name="connsiteY23" fmla="*/ 17904 h 865230"/>
                  <a:gd name="connsiteX24" fmla="*/ 19702 w 986524"/>
                  <a:gd name="connsiteY24" fmla="*/ 10251 h 865230"/>
                  <a:gd name="connsiteX25" fmla="*/ 39261 w 986524"/>
                  <a:gd name="connsiteY25" fmla="*/ -804 h 865230"/>
                  <a:gd name="connsiteX26" fmla="*/ 60520 w 986524"/>
                  <a:gd name="connsiteY26" fmla="*/ 7700 h 865230"/>
                  <a:gd name="connsiteX27" fmla="*/ 67322 w 986524"/>
                  <a:gd name="connsiteY27" fmla="*/ 14503 h 865230"/>
                  <a:gd name="connsiteX28" fmla="*/ 107289 w 986524"/>
                  <a:gd name="connsiteY28" fmla="*/ 28959 h 865230"/>
                  <a:gd name="connsiteX29" fmla="*/ 156610 w 986524"/>
                  <a:gd name="connsiteY29" fmla="*/ 43415 h 865230"/>
                  <a:gd name="connsiteX30" fmla="*/ 166815 w 986524"/>
                  <a:gd name="connsiteY30" fmla="*/ 50218 h 865230"/>
                  <a:gd name="connsiteX31" fmla="*/ 174468 w 986524"/>
                  <a:gd name="connsiteY31" fmla="*/ 53619 h 865230"/>
                  <a:gd name="connsiteX32" fmla="*/ 188074 w 986524"/>
                  <a:gd name="connsiteY32" fmla="*/ 57871 h 865230"/>
                  <a:gd name="connsiteX33" fmla="*/ 197428 w 986524"/>
                  <a:gd name="connsiteY33" fmla="*/ 67225 h 865230"/>
                  <a:gd name="connsiteX34" fmla="*/ 201680 w 986524"/>
                  <a:gd name="connsiteY34" fmla="*/ 51919 h 865230"/>
                  <a:gd name="connsiteX35" fmla="*/ 208482 w 986524"/>
                  <a:gd name="connsiteY35" fmla="*/ 51919 h 865230"/>
                  <a:gd name="connsiteX36" fmla="*/ 227190 w 986524"/>
                  <a:gd name="connsiteY36" fmla="*/ 67225 h 865230"/>
                  <a:gd name="connsiteX37" fmla="*/ 398963 w 986524"/>
                  <a:gd name="connsiteY37" fmla="*/ 187976 h 865230"/>
                  <a:gd name="connsiteX38" fmla="*/ 425325 w 986524"/>
                  <a:gd name="connsiteY38" fmla="*/ 194779 h 865230"/>
                  <a:gd name="connsiteX39" fmla="*/ 498456 w 986524"/>
                  <a:gd name="connsiteY39" fmla="*/ 208385 h 865230"/>
                  <a:gd name="connsiteX40" fmla="*/ 972957 w 986524"/>
                  <a:gd name="connsiteY40" fmla="*/ 206684 h 865230"/>
                  <a:gd name="connsiteX41" fmla="*/ 985713 w 986524"/>
                  <a:gd name="connsiteY41" fmla="*/ 229644 h 865230"/>
                  <a:gd name="connsiteX42" fmla="*/ 960202 w 986524"/>
                  <a:gd name="connsiteY42" fmla="*/ 285768 h 865230"/>
                  <a:gd name="connsiteX43" fmla="*/ 918534 w 986524"/>
                  <a:gd name="connsiteY43" fmla="*/ 313830 h 865230"/>
                  <a:gd name="connsiteX44" fmla="*/ 898126 w 986524"/>
                  <a:gd name="connsiteY44" fmla="*/ 322334 h 865230"/>
                  <a:gd name="connsiteX45" fmla="*/ 887071 w 986524"/>
                  <a:gd name="connsiteY45" fmla="*/ 327436 h 865230"/>
                  <a:gd name="connsiteX46" fmla="*/ 813089 w 986524"/>
                  <a:gd name="connsiteY46" fmla="*/ 335939 h 865230"/>
                  <a:gd name="connsiteX47" fmla="*/ 666827 w 986524"/>
                  <a:gd name="connsiteY47" fmla="*/ 346994 h 865230"/>
                  <a:gd name="connsiteX48" fmla="*/ 587744 w 986524"/>
                  <a:gd name="connsiteY48" fmla="*/ 356348 h 865230"/>
                  <a:gd name="connsiteX49" fmla="*/ 570736 w 986524"/>
                  <a:gd name="connsiteY49" fmla="*/ 364852 h 865230"/>
                  <a:gd name="connsiteX50" fmla="*/ 582641 w 986524"/>
                  <a:gd name="connsiteY50" fmla="*/ 414173 h 865230"/>
                  <a:gd name="connsiteX51" fmla="*/ 671079 w 986524"/>
                  <a:gd name="connsiteY51" fmla="*/ 631015 h 865230"/>
                  <a:gd name="connsiteX52" fmla="*/ 643017 w 986524"/>
                  <a:gd name="connsiteY52" fmla="*/ 700744 h 865230"/>
                  <a:gd name="connsiteX53" fmla="*/ 512061 w 986524"/>
                  <a:gd name="connsiteY53" fmla="*/ 767923 h 865230"/>
                  <a:gd name="connsiteX54" fmla="*/ 475496 w 986524"/>
                  <a:gd name="connsiteY54" fmla="*/ 795134 h 865230"/>
                  <a:gd name="connsiteX55" fmla="*/ 411719 w 986524"/>
                  <a:gd name="connsiteY55" fmla="*/ 862313 h 865230"/>
                  <a:gd name="connsiteX56" fmla="*/ 392161 w 986524"/>
                  <a:gd name="connsiteY56" fmla="*/ 836802 h 865230"/>
                  <a:gd name="connsiteX57" fmla="*/ 121746 w 986524"/>
                  <a:gd name="connsiteY57" fmla="*/ 61273 h 865230"/>
                  <a:gd name="connsiteX58" fmla="*/ 105589 w 986524"/>
                  <a:gd name="connsiteY58" fmla="*/ 62123 h 865230"/>
                  <a:gd name="connsiteX59" fmla="*/ 116643 w 986524"/>
                  <a:gd name="connsiteY59" fmla="*/ 66375 h 865230"/>
                  <a:gd name="connsiteX60" fmla="*/ 121746 w 986524"/>
                  <a:gd name="connsiteY60" fmla="*/ 61273 h 865230"/>
                  <a:gd name="connsiteX61" fmla="*/ 94534 w 986524"/>
                  <a:gd name="connsiteY61" fmla="*/ 50218 h 865230"/>
                  <a:gd name="connsiteX62" fmla="*/ 80078 w 986524"/>
                  <a:gd name="connsiteY62" fmla="*/ 41714 h 865230"/>
                  <a:gd name="connsiteX63" fmla="*/ 77527 w 986524"/>
                  <a:gd name="connsiteY63" fmla="*/ 50218 h 865230"/>
                  <a:gd name="connsiteX64" fmla="*/ 94534 w 986524"/>
                  <a:gd name="connsiteY64" fmla="*/ 50218 h 865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986524" h="865230">
                    <a:moveTo>
                      <a:pt x="392161" y="836802"/>
                    </a:moveTo>
                    <a:cubicBezTo>
                      <a:pt x="392161" y="799386"/>
                      <a:pt x="338588" y="691390"/>
                      <a:pt x="313927" y="678635"/>
                    </a:cubicBezTo>
                    <a:cubicBezTo>
                      <a:pt x="268858" y="654825"/>
                      <a:pt x="264606" y="645471"/>
                      <a:pt x="269708" y="582544"/>
                    </a:cubicBezTo>
                    <a:cubicBezTo>
                      <a:pt x="271409" y="549380"/>
                      <a:pt x="279062" y="514515"/>
                      <a:pt x="285865" y="505161"/>
                    </a:cubicBezTo>
                    <a:cubicBezTo>
                      <a:pt x="317329" y="461793"/>
                      <a:pt x="323281" y="456691"/>
                      <a:pt x="338588" y="462643"/>
                    </a:cubicBezTo>
                    <a:cubicBezTo>
                      <a:pt x="347091" y="466895"/>
                      <a:pt x="356445" y="469446"/>
                      <a:pt x="359847" y="468596"/>
                    </a:cubicBezTo>
                    <a:cubicBezTo>
                      <a:pt x="362398" y="467745"/>
                      <a:pt x="380255" y="483902"/>
                      <a:pt x="398113" y="503461"/>
                    </a:cubicBezTo>
                    <a:cubicBezTo>
                      <a:pt x="416821" y="523019"/>
                      <a:pt x="438080" y="544278"/>
                      <a:pt x="445733" y="551081"/>
                    </a:cubicBezTo>
                    <a:cubicBezTo>
                      <a:pt x="461890" y="563836"/>
                      <a:pt x="399814" y="448187"/>
                      <a:pt x="376854" y="422676"/>
                    </a:cubicBezTo>
                    <a:cubicBezTo>
                      <a:pt x="370051" y="414173"/>
                      <a:pt x="366650" y="407370"/>
                      <a:pt x="370901" y="407370"/>
                    </a:cubicBezTo>
                    <a:cubicBezTo>
                      <a:pt x="377704" y="407370"/>
                      <a:pt x="339438" y="353797"/>
                      <a:pt x="311376" y="324885"/>
                    </a:cubicBezTo>
                    <a:cubicBezTo>
                      <a:pt x="296920" y="309578"/>
                      <a:pt x="285865" y="307027"/>
                      <a:pt x="251001" y="309578"/>
                    </a:cubicBezTo>
                    <a:cubicBezTo>
                      <a:pt x="188924" y="313830"/>
                      <a:pt x="77527" y="268761"/>
                      <a:pt x="77527" y="239848"/>
                    </a:cubicBezTo>
                    <a:cubicBezTo>
                      <a:pt x="77527" y="230494"/>
                      <a:pt x="141304" y="208385"/>
                      <a:pt x="186373" y="201582"/>
                    </a:cubicBezTo>
                    <a:lnTo>
                      <a:pt x="205931" y="199031"/>
                    </a:lnTo>
                    <a:lnTo>
                      <a:pt x="186373" y="180323"/>
                    </a:lnTo>
                    <a:cubicBezTo>
                      <a:pt x="165114" y="159914"/>
                      <a:pt x="134501" y="129301"/>
                      <a:pt x="123446" y="117396"/>
                    </a:cubicBezTo>
                    <a:cubicBezTo>
                      <a:pt x="99636" y="92736"/>
                      <a:pt x="62220" y="68926"/>
                      <a:pt x="55417" y="74028"/>
                    </a:cubicBezTo>
                    <a:cubicBezTo>
                      <a:pt x="50315" y="77429"/>
                      <a:pt x="41812" y="87634"/>
                      <a:pt x="36709" y="96988"/>
                    </a:cubicBezTo>
                    <a:cubicBezTo>
                      <a:pt x="28206" y="111444"/>
                      <a:pt x="27355" y="112294"/>
                      <a:pt x="26505" y="99539"/>
                    </a:cubicBezTo>
                    <a:cubicBezTo>
                      <a:pt x="26505" y="91035"/>
                      <a:pt x="23954" y="84232"/>
                      <a:pt x="20553" y="84232"/>
                    </a:cubicBezTo>
                    <a:cubicBezTo>
                      <a:pt x="9498" y="84232"/>
                      <a:pt x="-6659" y="42565"/>
                      <a:pt x="1845" y="36612"/>
                    </a:cubicBezTo>
                    <a:cubicBezTo>
                      <a:pt x="6096" y="34061"/>
                      <a:pt x="7797" y="28108"/>
                      <a:pt x="4396" y="23857"/>
                    </a:cubicBezTo>
                    <a:cubicBezTo>
                      <a:pt x="1845" y="19605"/>
                      <a:pt x="4396" y="17054"/>
                      <a:pt x="11199" y="17904"/>
                    </a:cubicBezTo>
                    <a:cubicBezTo>
                      <a:pt x="17151" y="19605"/>
                      <a:pt x="21403" y="15353"/>
                      <a:pt x="19702" y="10251"/>
                    </a:cubicBezTo>
                    <a:cubicBezTo>
                      <a:pt x="18852" y="3448"/>
                      <a:pt x="26505" y="-804"/>
                      <a:pt x="39261" y="-804"/>
                    </a:cubicBezTo>
                    <a:cubicBezTo>
                      <a:pt x="51166" y="-804"/>
                      <a:pt x="60520" y="2598"/>
                      <a:pt x="60520" y="7700"/>
                    </a:cubicBezTo>
                    <a:cubicBezTo>
                      <a:pt x="60520" y="11952"/>
                      <a:pt x="63071" y="15353"/>
                      <a:pt x="67322" y="14503"/>
                    </a:cubicBezTo>
                    <a:cubicBezTo>
                      <a:pt x="70724" y="14503"/>
                      <a:pt x="88582" y="20455"/>
                      <a:pt x="107289" y="28959"/>
                    </a:cubicBezTo>
                    <a:cubicBezTo>
                      <a:pt x="125997" y="37462"/>
                      <a:pt x="148107" y="44265"/>
                      <a:pt x="156610" y="43415"/>
                    </a:cubicBezTo>
                    <a:cubicBezTo>
                      <a:pt x="164264" y="43415"/>
                      <a:pt x="169366" y="45966"/>
                      <a:pt x="166815" y="50218"/>
                    </a:cubicBezTo>
                    <a:cubicBezTo>
                      <a:pt x="164264" y="55320"/>
                      <a:pt x="167665" y="56170"/>
                      <a:pt x="174468" y="53619"/>
                    </a:cubicBezTo>
                    <a:cubicBezTo>
                      <a:pt x="182121" y="51068"/>
                      <a:pt x="188074" y="52769"/>
                      <a:pt x="188074" y="57871"/>
                    </a:cubicBezTo>
                    <a:cubicBezTo>
                      <a:pt x="188074" y="62973"/>
                      <a:pt x="192326" y="67225"/>
                      <a:pt x="197428" y="67225"/>
                    </a:cubicBezTo>
                    <a:cubicBezTo>
                      <a:pt x="202530" y="67225"/>
                      <a:pt x="204231" y="60422"/>
                      <a:pt x="201680" y="51919"/>
                    </a:cubicBezTo>
                    <a:cubicBezTo>
                      <a:pt x="196577" y="38313"/>
                      <a:pt x="197428" y="38313"/>
                      <a:pt x="208482" y="51919"/>
                    </a:cubicBezTo>
                    <a:cubicBezTo>
                      <a:pt x="214435" y="60422"/>
                      <a:pt x="222939" y="67225"/>
                      <a:pt x="227190" y="67225"/>
                    </a:cubicBezTo>
                    <a:cubicBezTo>
                      <a:pt x="244198" y="67225"/>
                      <a:pt x="392161" y="171820"/>
                      <a:pt x="398963" y="187976"/>
                    </a:cubicBezTo>
                    <a:cubicBezTo>
                      <a:pt x="400664" y="192228"/>
                      <a:pt x="412569" y="194779"/>
                      <a:pt x="425325" y="194779"/>
                    </a:cubicBezTo>
                    <a:cubicBezTo>
                      <a:pt x="438080" y="194779"/>
                      <a:pt x="471244" y="200732"/>
                      <a:pt x="498456" y="208385"/>
                    </a:cubicBezTo>
                    <a:cubicBezTo>
                      <a:pt x="586893" y="232195"/>
                      <a:pt x="910881" y="231345"/>
                      <a:pt x="972957" y="206684"/>
                    </a:cubicBezTo>
                    <a:cubicBezTo>
                      <a:pt x="979760" y="204133"/>
                      <a:pt x="984862" y="211787"/>
                      <a:pt x="985713" y="229644"/>
                    </a:cubicBezTo>
                    <a:cubicBezTo>
                      <a:pt x="987414" y="250903"/>
                      <a:pt x="981461" y="263659"/>
                      <a:pt x="960202" y="285768"/>
                    </a:cubicBezTo>
                    <a:cubicBezTo>
                      <a:pt x="945746" y="301074"/>
                      <a:pt x="926187" y="313830"/>
                      <a:pt x="918534" y="313830"/>
                    </a:cubicBezTo>
                    <a:cubicBezTo>
                      <a:pt x="910031" y="313830"/>
                      <a:pt x="900677" y="318082"/>
                      <a:pt x="898126" y="322334"/>
                    </a:cubicBezTo>
                    <a:cubicBezTo>
                      <a:pt x="894724" y="327436"/>
                      <a:pt x="890472" y="329987"/>
                      <a:pt x="887071" y="327436"/>
                    </a:cubicBezTo>
                    <a:cubicBezTo>
                      <a:pt x="883669" y="325735"/>
                      <a:pt x="850505" y="329136"/>
                      <a:pt x="813089" y="335939"/>
                    </a:cubicBezTo>
                    <a:cubicBezTo>
                      <a:pt x="775674" y="341892"/>
                      <a:pt x="709345" y="346994"/>
                      <a:pt x="666827" y="346994"/>
                    </a:cubicBezTo>
                    <a:cubicBezTo>
                      <a:pt x="620057" y="347844"/>
                      <a:pt x="587744" y="351246"/>
                      <a:pt x="587744" y="356348"/>
                    </a:cubicBezTo>
                    <a:cubicBezTo>
                      <a:pt x="587744" y="361450"/>
                      <a:pt x="580090" y="364852"/>
                      <a:pt x="570736" y="364852"/>
                    </a:cubicBezTo>
                    <a:cubicBezTo>
                      <a:pt x="555430" y="364852"/>
                      <a:pt x="557131" y="369103"/>
                      <a:pt x="582641" y="414173"/>
                    </a:cubicBezTo>
                    <a:cubicBezTo>
                      <a:pt x="627711" y="491555"/>
                      <a:pt x="666827" y="586796"/>
                      <a:pt x="671079" y="631015"/>
                    </a:cubicBezTo>
                    <a:cubicBezTo>
                      <a:pt x="674481" y="668431"/>
                      <a:pt x="672780" y="672682"/>
                      <a:pt x="643017" y="700744"/>
                    </a:cubicBezTo>
                    <a:cubicBezTo>
                      <a:pt x="602200" y="739861"/>
                      <a:pt x="548627" y="767073"/>
                      <a:pt x="512061" y="767923"/>
                    </a:cubicBezTo>
                    <a:cubicBezTo>
                      <a:pt x="486551" y="768773"/>
                      <a:pt x="481448" y="772175"/>
                      <a:pt x="475496" y="795134"/>
                    </a:cubicBezTo>
                    <a:cubicBezTo>
                      <a:pt x="467843" y="824047"/>
                      <a:pt x="439781" y="852959"/>
                      <a:pt x="411719" y="862313"/>
                    </a:cubicBezTo>
                    <a:cubicBezTo>
                      <a:pt x="393861" y="867415"/>
                      <a:pt x="392161" y="864864"/>
                      <a:pt x="392161" y="836802"/>
                    </a:cubicBezTo>
                    <a:close/>
                    <a:moveTo>
                      <a:pt x="121746" y="61273"/>
                    </a:moveTo>
                    <a:cubicBezTo>
                      <a:pt x="115793" y="58721"/>
                      <a:pt x="108140" y="59572"/>
                      <a:pt x="105589" y="62123"/>
                    </a:cubicBezTo>
                    <a:cubicBezTo>
                      <a:pt x="102187" y="64674"/>
                      <a:pt x="107289" y="67225"/>
                      <a:pt x="116643" y="66375"/>
                    </a:cubicBezTo>
                    <a:cubicBezTo>
                      <a:pt x="125997" y="66375"/>
                      <a:pt x="128548" y="63824"/>
                      <a:pt x="121746" y="61273"/>
                    </a:cubicBezTo>
                    <a:close/>
                    <a:moveTo>
                      <a:pt x="94534" y="50218"/>
                    </a:moveTo>
                    <a:cubicBezTo>
                      <a:pt x="94534" y="45966"/>
                      <a:pt x="87731" y="41714"/>
                      <a:pt x="80078" y="41714"/>
                    </a:cubicBezTo>
                    <a:cubicBezTo>
                      <a:pt x="67322" y="41714"/>
                      <a:pt x="66472" y="43415"/>
                      <a:pt x="77527" y="50218"/>
                    </a:cubicBezTo>
                    <a:cubicBezTo>
                      <a:pt x="93684" y="60422"/>
                      <a:pt x="94534" y="60422"/>
                      <a:pt x="94534" y="50218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400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ADFF6701-E578-4E98-519A-2047B174D1C8}"/>
                  </a:ext>
                </a:extLst>
              </p:cNvPr>
              <p:cNvSpPr/>
              <p:nvPr/>
            </p:nvSpPr>
            <p:spPr>
              <a:xfrm flipV="1">
                <a:off x="3665362" y="2732861"/>
                <a:ext cx="280619" cy="409314"/>
              </a:xfrm>
              <a:custGeom>
                <a:avLst/>
                <a:gdLst>
                  <a:gd name="connsiteX0" fmla="*/ -525 w 280619"/>
                  <a:gd name="connsiteY0" fmla="*/ 402829 h 409314"/>
                  <a:gd name="connsiteX1" fmla="*/ 45394 w 280619"/>
                  <a:gd name="connsiteY1" fmla="*/ 327998 h 409314"/>
                  <a:gd name="connsiteX2" fmla="*/ 46244 w 280619"/>
                  <a:gd name="connsiteY2" fmla="*/ 245512 h 409314"/>
                  <a:gd name="connsiteX3" fmla="*/ 89613 w 280619"/>
                  <a:gd name="connsiteY3" fmla="*/ 28670 h 409314"/>
                  <a:gd name="connsiteX4" fmla="*/ 240977 w 280619"/>
                  <a:gd name="connsiteY4" fmla="*/ 16765 h 409314"/>
                  <a:gd name="connsiteX5" fmla="*/ 269039 w 280619"/>
                  <a:gd name="connsiteY5" fmla="*/ 34623 h 409314"/>
                  <a:gd name="connsiteX6" fmla="*/ 280094 w 280619"/>
                  <a:gd name="connsiteY6" fmla="*/ 43126 h 409314"/>
                  <a:gd name="connsiteX7" fmla="*/ 280094 w 280619"/>
                  <a:gd name="connsiteY7" fmla="*/ 58433 h 409314"/>
                  <a:gd name="connsiteX8" fmla="*/ 271590 w 280619"/>
                  <a:gd name="connsiteY8" fmla="*/ 65236 h 409314"/>
                  <a:gd name="connsiteX9" fmla="*/ 257134 w 280619"/>
                  <a:gd name="connsiteY9" fmla="*/ 75440 h 409314"/>
                  <a:gd name="connsiteX10" fmla="*/ 167846 w 280619"/>
                  <a:gd name="connsiteY10" fmla="*/ 114557 h 409314"/>
                  <a:gd name="connsiteX11" fmla="*/ 55598 w 280619"/>
                  <a:gd name="connsiteY11" fmla="*/ 153673 h 409314"/>
                  <a:gd name="connsiteX12" fmla="*/ 79409 w 280619"/>
                  <a:gd name="connsiteY12" fmla="*/ 234458 h 409314"/>
                  <a:gd name="connsiteX13" fmla="*/ 179751 w 280619"/>
                  <a:gd name="connsiteY13" fmla="*/ 265071 h 409314"/>
                  <a:gd name="connsiteX14" fmla="*/ 232474 w 280619"/>
                  <a:gd name="connsiteY14" fmla="*/ 335651 h 409314"/>
                  <a:gd name="connsiteX15" fmla="*/ 165295 w 280619"/>
                  <a:gd name="connsiteY15" fmla="*/ 390074 h 409314"/>
                  <a:gd name="connsiteX16" fmla="*/ -525 w 280619"/>
                  <a:gd name="connsiteY16" fmla="*/ 402829 h 409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80619" h="409314">
                    <a:moveTo>
                      <a:pt x="-525" y="402829"/>
                    </a:moveTo>
                    <a:cubicBezTo>
                      <a:pt x="-525" y="396026"/>
                      <a:pt x="13080" y="373917"/>
                      <a:pt x="45394" y="327998"/>
                    </a:cubicBezTo>
                    <a:cubicBezTo>
                      <a:pt x="61551" y="305888"/>
                      <a:pt x="61551" y="304187"/>
                      <a:pt x="46244" y="245512"/>
                    </a:cubicBezTo>
                    <a:cubicBezTo>
                      <a:pt x="19033" y="139217"/>
                      <a:pt x="32639" y="72889"/>
                      <a:pt x="89613" y="28670"/>
                    </a:cubicBezTo>
                    <a:cubicBezTo>
                      <a:pt x="132131" y="-3643"/>
                      <a:pt x="216317" y="-10446"/>
                      <a:pt x="240977" y="16765"/>
                    </a:cubicBezTo>
                    <a:cubicBezTo>
                      <a:pt x="250331" y="26970"/>
                      <a:pt x="262236" y="34623"/>
                      <a:pt x="269039" y="34623"/>
                    </a:cubicBezTo>
                    <a:cubicBezTo>
                      <a:pt x="274992" y="34623"/>
                      <a:pt x="280094" y="38875"/>
                      <a:pt x="280094" y="43126"/>
                    </a:cubicBezTo>
                    <a:cubicBezTo>
                      <a:pt x="280094" y="48229"/>
                      <a:pt x="280094" y="54181"/>
                      <a:pt x="280094" y="58433"/>
                    </a:cubicBezTo>
                    <a:cubicBezTo>
                      <a:pt x="280094" y="61834"/>
                      <a:pt x="276692" y="65236"/>
                      <a:pt x="271590" y="65236"/>
                    </a:cubicBezTo>
                    <a:cubicBezTo>
                      <a:pt x="245229" y="68637"/>
                      <a:pt x="243528" y="70338"/>
                      <a:pt x="257134" y="75440"/>
                    </a:cubicBezTo>
                    <a:cubicBezTo>
                      <a:pt x="267338" y="79692"/>
                      <a:pt x="238426" y="92447"/>
                      <a:pt x="167846" y="114557"/>
                    </a:cubicBezTo>
                    <a:cubicBezTo>
                      <a:pt x="110022" y="132414"/>
                      <a:pt x="59850" y="150272"/>
                      <a:pt x="55598" y="153673"/>
                    </a:cubicBezTo>
                    <a:cubicBezTo>
                      <a:pt x="44544" y="163878"/>
                      <a:pt x="58149" y="208947"/>
                      <a:pt x="79409" y="234458"/>
                    </a:cubicBezTo>
                    <a:cubicBezTo>
                      <a:pt x="97266" y="255717"/>
                      <a:pt x="130430" y="265921"/>
                      <a:pt x="179751" y="265071"/>
                    </a:cubicBezTo>
                    <a:cubicBezTo>
                      <a:pt x="202711" y="265071"/>
                      <a:pt x="239276" y="313541"/>
                      <a:pt x="232474" y="335651"/>
                    </a:cubicBezTo>
                    <a:cubicBezTo>
                      <a:pt x="224820" y="362012"/>
                      <a:pt x="212915" y="371366"/>
                      <a:pt x="165295" y="390074"/>
                    </a:cubicBezTo>
                    <a:cubicBezTo>
                      <a:pt x="121927" y="406231"/>
                      <a:pt x="-525" y="416435"/>
                      <a:pt x="-525" y="402829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400"/>
              </a:p>
            </p:txBody>
          </p:sp>
        </p:grp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26E52DD5-1D92-6E06-3906-9EF7B7747CA7}"/>
                </a:ext>
              </a:extLst>
            </p:cNvPr>
            <p:cNvSpPr/>
            <p:nvPr/>
          </p:nvSpPr>
          <p:spPr>
            <a:xfrm flipV="1">
              <a:off x="3973112" y="2436239"/>
              <a:ext cx="1190570" cy="1878124"/>
            </a:xfrm>
            <a:custGeom>
              <a:avLst/>
              <a:gdLst>
                <a:gd name="connsiteX0" fmla="*/ 475146 w 726152"/>
                <a:gd name="connsiteY0" fmla="*/ 1129960 h 1145505"/>
                <a:gd name="connsiteX1" fmla="*/ 305074 w 726152"/>
                <a:gd name="connsiteY1" fmla="*/ 1065333 h 1145505"/>
                <a:gd name="connsiteX2" fmla="*/ 160512 w 726152"/>
                <a:gd name="connsiteY2" fmla="*/ 1021114 h 1145505"/>
                <a:gd name="connsiteX3" fmla="*/ 124797 w 726152"/>
                <a:gd name="connsiteY3" fmla="*/ 1031318 h 1145505"/>
                <a:gd name="connsiteX4" fmla="*/ 105239 w 726152"/>
                <a:gd name="connsiteY4" fmla="*/ 1004957 h 1145505"/>
                <a:gd name="connsiteX5" fmla="*/ 206432 w 726152"/>
                <a:gd name="connsiteY5" fmla="*/ 883355 h 1145505"/>
                <a:gd name="connsiteX6" fmla="*/ 288067 w 726152"/>
                <a:gd name="connsiteY6" fmla="*/ 858695 h 1145505"/>
                <a:gd name="connsiteX7" fmla="*/ 327183 w 726152"/>
                <a:gd name="connsiteY7" fmla="*/ 861246 h 1145505"/>
                <a:gd name="connsiteX8" fmla="*/ 276162 w 726152"/>
                <a:gd name="connsiteY8" fmla="*/ 810224 h 1145505"/>
                <a:gd name="connsiteX9" fmla="*/ 184323 w 726152"/>
                <a:gd name="connsiteY9" fmla="*/ 713283 h 1145505"/>
                <a:gd name="connsiteX10" fmla="*/ 71225 w 726152"/>
                <a:gd name="connsiteY10" fmla="*/ 593382 h 1145505"/>
                <a:gd name="connsiteX11" fmla="*/ -206 w 726152"/>
                <a:gd name="connsiteY11" fmla="*/ 508346 h 1145505"/>
                <a:gd name="connsiteX12" fmla="*/ 1495 w 726152"/>
                <a:gd name="connsiteY12" fmla="*/ 459875 h 1145505"/>
                <a:gd name="connsiteX13" fmla="*/ 69524 w 726152"/>
                <a:gd name="connsiteY13" fmla="*/ 373989 h 1145505"/>
                <a:gd name="connsiteX14" fmla="*/ 100987 w 726152"/>
                <a:gd name="connsiteY14" fmla="*/ 380792 h 1145505"/>
                <a:gd name="connsiteX15" fmla="*/ 121396 w 726152"/>
                <a:gd name="connsiteY15" fmla="*/ 389295 h 1145505"/>
                <a:gd name="connsiteX16" fmla="*/ 147757 w 726152"/>
                <a:gd name="connsiteY16" fmla="*/ 402051 h 1145505"/>
                <a:gd name="connsiteX17" fmla="*/ 174118 w 726152"/>
                <a:gd name="connsiteY17" fmla="*/ 414806 h 1145505"/>
                <a:gd name="connsiteX18" fmla="*/ 190275 w 726152"/>
                <a:gd name="connsiteY18" fmla="*/ 421609 h 1145505"/>
                <a:gd name="connsiteX19" fmla="*/ 214085 w 726152"/>
                <a:gd name="connsiteY19" fmla="*/ 441167 h 1145505"/>
                <a:gd name="connsiteX20" fmla="*/ 254052 w 726152"/>
                <a:gd name="connsiteY20" fmla="*/ 469229 h 1145505"/>
                <a:gd name="connsiteX21" fmla="*/ 259154 w 726152"/>
                <a:gd name="connsiteY21" fmla="*/ 478583 h 1145505"/>
                <a:gd name="connsiteX22" fmla="*/ 253202 w 726152"/>
                <a:gd name="connsiteY22" fmla="*/ 481985 h 1145505"/>
                <a:gd name="connsiteX23" fmla="*/ 265957 w 726152"/>
                <a:gd name="connsiteY23" fmla="*/ 487087 h 1145505"/>
                <a:gd name="connsiteX24" fmla="*/ 297421 w 726152"/>
                <a:gd name="connsiteY24" fmla="*/ 504944 h 1145505"/>
                <a:gd name="connsiteX25" fmla="*/ 309326 w 726152"/>
                <a:gd name="connsiteY25" fmla="*/ 521101 h 1145505"/>
                <a:gd name="connsiteX26" fmla="*/ 322081 w 726152"/>
                <a:gd name="connsiteY26" fmla="*/ 536408 h 1145505"/>
                <a:gd name="connsiteX27" fmla="*/ 350143 w 726152"/>
                <a:gd name="connsiteY27" fmla="*/ 541510 h 1145505"/>
                <a:gd name="connsiteX28" fmla="*/ 275311 w 726152"/>
                <a:gd name="connsiteY28" fmla="*/ 417357 h 1145505"/>
                <a:gd name="connsiteX29" fmla="*/ 289767 w 726152"/>
                <a:gd name="connsiteY29" fmla="*/ 302558 h 1145505"/>
                <a:gd name="connsiteX30" fmla="*/ 375654 w 726152"/>
                <a:gd name="connsiteY30" fmla="*/ 273646 h 1145505"/>
                <a:gd name="connsiteX31" fmla="*/ 390110 w 726152"/>
                <a:gd name="connsiteY31" fmla="*/ 277048 h 1145505"/>
                <a:gd name="connsiteX32" fmla="*/ 353544 w 726152"/>
                <a:gd name="connsiteY32" fmla="*/ 233679 h 1145505"/>
                <a:gd name="connsiteX33" fmla="*/ 332285 w 726152"/>
                <a:gd name="connsiteY33" fmla="*/ 210719 h 1145505"/>
                <a:gd name="connsiteX34" fmla="*/ 264257 w 726152"/>
                <a:gd name="connsiteY34" fmla="*/ 162249 h 1145505"/>
                <a:gd name="connsiteX35" fmla="*/ 232793 w 726152"/>
                <a:gd name="connsiteY35" fmla="*/ 89968 h 1145505"/>
                <a:gd name="connsiteX36" fmla="*/ 300822 w 726152"/>
                <a:gd name="connsiteY36" fmla="*/ 2381 h 1145505"/>
                <a:gd name="connsiteX37" fmla="*/ 340789 w 726152"/>
                <a:gd name="connsiteY37" fmla="*/ 11735 h 1145505"/>
                <a:gd name="connsiteX38" fmla="*/ 407117 w 726152"/>
                <a:gd name="connsiteY38" fmla="*/ 25341 h 1145505"/>
                <a:gd name="connsiteX39" fmla="*/ 452186 w 726152"/>
                <a:gd name="connsiteY39" fmla="*/ 31293 h 1145505"/>
                <a:gd name="connsiteX40" fmla="*/ 463241 w 726152"/>
                <a:gd name="connsiteY40" fmla="*/ 43198 h 1145505"/>
                <a:gd name="connsiteX41" fmla="*/ 488752 w 726152"/>
                <a:gd name="connsiteY41" fmla="*/ 57654 h 1145505"/>
                <a:gd name="connsiteX42" fmla="*/ 499807 w 726152"/>
                <a:gd name="connsiteY42" fmla="*/ 67859 h 1145505"/>
                <a:gd name="connsiteX43" fmla="*/ 503208 w 726152"/>
                <a:gd name="connsiteY43" fmla="*/ 72110 h 1145505"/>
                <a:gd name="connsiteX44" fmla="*/ 532971 w 726152"/>
                <a:gd name="connsiteY44" fmla="*/ 85716 h 1145505"/>
                <a:gd name="connsiteX45" fmla="*/ 537223 w 726152"/>
                <a:gd name="connsiteY45" fmla="*/ 88267 h 1145505"/>
                <a:gd name="connsiteX46" fmla="*/ 561883 w 726152"/>
                <a:gd name="connsiteY46" fmla="*/ 89968 h 1145505"/>
                <a:gd name="connsiteX47" fmla="*/ 602700 w 726152"/>
                <a:gd name="connsiteY47" fmla="*/ 109526 h 1145505"/>
                <a:gd name="connsiteX48" fmla="*/ 663926 w 726152"/>
                <a:gd name="connsiteY48" fmla="*/ 117180 h 1145505"/>
                <a:gd name="connsiteX49" fmla="*/ 696240 w 726152"/>
                <a:gd name="connsiteY49" fmla="*/ 115479 h 1145505"/>
                <a:gd name="connsiteX50" fmla="*/ 702193 w 726152"/>
                <a:gd name="connsiteY50" fmla="*/ 137588 h 1145505"/>
                <a:gd name="connsiteX51" fmla="*/ 710696 w 726152"/>
                <a:gd name="connsiteY51" fmla="*/ 161398 h 1145505"/>
                <a:gd name="connsiteX52" fmla="*/ 717499 w 726152"/>
                <a:gd name="connsiteY52" fmla="*/ 168201 h 1145505"/>
                <a:gd name="connsiteX53" fmla="*/ 707295 w 726152"/>
                <a:gd name="connsiteY53" fmla="*/ 202216 h 1145505"/>
                <a:gd name="connsiteX54" fmla="*/ 586544 w 726152"/>
                <a:gd name="connsiteY54" fmla="*/ 242183 h 1145505"/>
                <a:gd name="connsiteX55" fmla="*/ 567836 w 726152"/>
                <a:gd name="connsiteY55" fmla="*/ 231978 h 1145505"/>
                <a:gd name="connsiteX56" fmla="*/ 561033 w 726152"/>
                <a:gd name="connsiteY56" fmla="*/ 221774 h 1145505"/>
                <a:gd name="connsiteX57" fmla="*/ 544025 w 726152"/>
                <a:gd name="connsiteY57" fmla="*/ 214121 h 1145505"/>
                <a:gd name="connsiteX58" fmla="*/ 523617 w 726152"/>
                <a:gd name="connsiteY58" fmla="*/ 202216 h 1145505"/>
                <a:gd name="connsiteX59" fmla="*/ 497256 w 726152"/>
                <a:gd name="connsiteY59" fmla="*/ 192011 h 1145505"/>
                <a:gd name="connsiteX60" fmla="*/ 492153 w 726152"/>
                <a:gd name="connsiteY60" fmla="*/ 202216 h 1145505"/>
                <a:gd name="connsiteX61" fmla="*/ 554230 w 726152"/>
                <a:gd name="connsiteY61" fmla="*/ 271945 h 1145505"/>
                <a:gd name="connsiteX62" fmla="*/ 595047 w 726152"/>
                <a:gd name="connsiteY62" fmla="*/ 317865 h 1145505"/>
                <a:gd name="connsiteX63" fmla="*/ 532971 w 726152"/>
                <a:gd name="connsiteY63" fmla="*/ 454773 h 1145505"/>
                <a:gd name="connsiteX64" fmla="*/ 498106 w 726152"/>
                <a:gd name="connsiteY64" fmla="*/ 459025 h 1145505"/>
                <a:gd name="connsiteX65" fmla="*/ 501507 w 726152"/>
                <a:gd name="connsiteY65" fmla="*/ 498141 h 1145505"/>
                <a:gd name="connsiteX66" fmla="*/ 588244 w 726152"/>
                <a:gd name="connsiteY66" fmla="*/ 627396 h 1145505"/>
                <a:gd name="connsiteX67" fmla="*/ 623959 w 726152"/>
                <a:gd name="connsiteY67" fmla="*/ 648655 h 1145505"/>
                <a:gd name="connsiteX68" fmla="*/ 674981 w 726152"/>
                <a:gd name="connsiteY68" fmla="*/ 669914 h 1145505"/>
                <a:gd name="connsiteX69" fmla="*/ 717499 w 726152"/>
                <a:gd name="connsiteY69" fmla="*/ 722637 h 1145505"/>
                <a:gd name="connsiteX70" fmla="*/ 690288 w 726152"/>
                <a:gd name="connsiteY70" fmla="*/ 769407 h 1145505"/>
                <a:gd name="connsiteX71" fmla="*/ 532120 w 726152"/>
                <a:gd name="connsiteY71" fmla="*/ 794918 h 1145505"/>
                <a:gd name="connsiteX72" fmla="*/ 470044 w 726152"/>
                <a:gd name="connsiteY72" fmla="*/ 801720 h 1145505"/>
                <a:gd name="connsiteX73" fmla="*/ 453887 w 726152"/>
                <a:gd name="connsiteY73" fmla="*/ 829782 h 1145505"/>
                <a:gd name="connsiteX74" fmla="*/ 520215 w 726152"/>
                <a:gd name="connsiteY74" fmla="*/ 904614 h 1145505"/>
                <a:gd name="connsiteX75" fmla="*/ 657974 w 726152"/>
                <a:gd name="connsiteY75" fmla="*/ 1001555 h 1145505"/>
                <a:gd name="connsiteX76" fmla="*/ 673280 w 726152"/>
                <a:gd name="connsiteY76" fmla="*/ 1033019 h 1145505"/>
                <a:gd name="connsiteX77" fmla="*/ 630762 w 726152"/>
                <a:gd name="connsiteY77" fmla="*/ 1092544 h 1145505"/>
                <a:gd name="connsiteX78" fmla="*/ 475146 w 726152"/>
                <a:gd name="connsiteY78" fmla="*/ 1129960 h 1145505"/>
                <a:gd name="connsiteX79" fmla="*/ 350143 w 726152"/>
                <a:gd name="connsiteY79" fmla="*/ 747297 h 1145505"/>
                <a:gd name="connsiteX80" fmla="*/ 254052 w 726152"/>
                <a:gd name="connsiteY80" fmla="*/ 653758 h 1145505"/>
                <a:gd name="connsiteX81" fmla="*/ 211534 w 726152"/>
                <a:gd name="connsiteY81" fmla="*/ 623995 h 1145505"/>
                <a:gd name="connsiteX82" fmla="*/ 245549 w 726152"/>
                <a:gd name="connsiteY82" fmla="*/ 663112 h 1145505"/>
                <a:gd name="connsiteX83" fmla="*/ 313578 w 726152"/>
                <a:gd name="connsiteY83" fmla="*/ 735392 h 1145505"/>
                <a:gd name="connsiteX84" fmla="*/ 348442 w 726152"/>
                <a:gd name="connsiteY84" fmla="*/ 771107 h 1145505"/>
                <a:gd name="connsiteX85" fmla="*/ 350143 w 726152"/>
                <a:gd name="connsiteY85" fmla="*/ 747297 h 1145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726152" h="1145505">
                  <a:moveTo>
                    <a:pt x="475146" y="1129960"/>
                  </a:moveTo>
                  <a:cubicBezTo>
                    <a:pt x="452186" y="1120606"/>
                    <a:pt x="375654" y="1091694"/>
                    <a:pt x="305074" y="1065333"/>
                  </a:cubicBezTo>
                  <a:cubicBezTo>
                    <a:pt x="234494" y="1038971"/>
                    <a:pt x="170717" y="1019413"/>
                    <a:pt x="160512" y="1021114"/>
                  </a:cubicBezTo>
                  <a:cubicBezTo>
                    <a:pt x="151158" y="1023665"/>
                    <a:pt x="135002" y="1028767"/>
                    <a:pt x="124797" y="1031318"/>
                  </a:cubicBezTo>
                  <a:cubicBezTo>
                    <a:pt x="106940" y="1037271"/>
                    <a:pt x="105239" y="1034720"/>
                    <a:pt x="105239" y="1004957"/>
                  </a:cubicBezTo>
                  <a:cubicBezTo>
                    <a:pt x="105239" y="965840"/>
                    <a:pt x="137553" y="927574"/>
                    <a:pt x="206432" y="883355"/>
                  </a:cubicBezTo>
                  <a:cubicBezTo>
                    <a:pt x="242147" y="859545"/>
                    <a:pt x="256603" y="856144"/>
                    <a:pt x="288067" y="858695"/>
                  </a:cubicBezTo>
                  <a:lnTo>
                    <a:pt x="327183" y="861246"/>
                  </a:lnTo>
                  <a:lnTo>
                    <a:pt x="276162" y="810224"/>
                  </a:lnTo>
                  <a:cubicBezTo>
                    <a:pt x="248100" y="782162"/>
                    <a:pt x="206432" y="738794"/>
                    <a:pt x="184323" y="713283"/>
                  </a:cubicBezTo>
                  <a:cubicBezTo>
                    <a:pt x="162213" y="687772"/>
                    <a:pt x="111191" y="634199"/>
                    <a:pt x="71225" y="593382"/>
                  </a:cubicBezTo>
                  <a:cubicBezTo>
                    <a:pt x="31258" y="553415"/>
                    <a:pt x="-1056" y="515149"/>
                    <a:pt x="-206" y="508346"/>
                  </a:cubicBezTo>
                  <a:cubicBezTo>
                    <a:pt x="645" y="501543"/>
                    <a:pt x="1495" y="479434"/>
                    <a:pt x="1495" y="459875"/>
                  </a:cubicBezTo>
                  <a:cubicBezTo>
                    <a:pt x="3196" y="414806"/>
                    <a:pt x="33809" y="376540"/>
                    <a:pt x="69524" y="373989"/>
                  </a:cubicBezTo>
                  <a:cubicBezTo>
                    <a:pt x="83980" y="373138"/>
                    <a:pt x="97586" y="375689"/>
                    <a:pt x="100987" y="380792"/>
                  </a:cubicBezTo>
                  <a:cubicBezTo>
                    <a:pt x="103538" y="385043"/>
                    <a:pt x="112892" y="389295"/>
                    <a:pt x="121396" y="389295"/>
                  </a:cubicBezTo>
                  <a:cubicBezTo>
                    <a:pt x="129899" y="389295"/>
                    <a:pt x="141805" y="395248"/>
                    <a:pt x="147757" y="402051"/>
                  </a:cubicBezTo>
                  <a:cubicBezTo>
                    <a:pt x="153710" y="408854"/>
                    <a:pt x="165615" y="414806"/>
                    <a:pt x="174118" y="414806"/>
                  </a:cubicBezTo>
                  <a:cubicBezTo>
                    <a:pt x="183472" y="414806"/>
                    <a:pt x="190275" y="418207"/>
                    <a:pt x="190275" y="421609"/>
                  </a:cubicBezTo>
                  <a:cubicBezTo>
                    <a:pt x="190275" y="425861"/>
                    <a:pt x="200479" y="434364"/>
                    <a:pt x="214085" y="441167"/>
                  </a:cubicBezTo>
                  <a:cubicBezTo>
                    <a:pt x="226841" y="447970"/>
                    <a:pt x="244698" y="460726"/>
                    <a:pt x="254052" y="469229"/>
                  </a:cubicBezTo>
                  <a:cubicBezTo>
                    <a:pt x="263406" y="477733"/>
                    <a:pt x="265957" y="481985"/>
                    <a:pt x="259154" y="478583"/>
                  </a:cubicBezTo>
                  <a:cubicBezTo>
                    <a:pt x="250651" y="474331"/>
                    <a:pt x="248950" y="475182"/>
                    <a:pt x="253202" y="481985"/>
                  </a:cubicBezTo>
                  <a:cubicBezTo>
                    <a:pt x="256603" y="487087"/>
                    <a:pt x="262556" y="489638"/>
                    <a:pt x="265957" y="487087"/>
                  </a:cubicBezTo>
                  <a:cubicBezTo>
                    <a:pt x="270209" y="485386"/>
                    <a:pt x="283815" y="493039"/>
                    <a:pt x="297421" y="504944"/>
                  </a:cubicBezTo>
                  <a:cubicBezTo>
                    <a:pt x="311026" y="517700"/>
                    <a:pt x="316129" y="524503"/>
                    <a:pt x="309326" y="521101"/>
                  </a:cubicBezTo>
                  <a:cubicBezTo>
                    <a:pt x="302523" y="517700"/>
                    <a:pt x="308475" y="524503"/>
                    <a:pt x="322081" y="536408"/>
                  </a:cubicBezTo>
                  <a:cubicBezTo>
                    <a:pt x="345891" y="556816"/>
                    <a:pt x="347592" y="556816"/>
                    <a:pt x="350143" y="541510"/>
                  </a:cubicBezTo>
                  <a:cubicBezTo>
                    <a:pt x="353544" y="520251"/>
                    <a:pt x="332285" y="484536"/>
                    <a:pt x="275311" y="417357"/>
                  </a:cubicBezTo>
                  <a:cubicBezTo>
                    <a:pt x="265107" y="404602"/>
                    <a:pt x="273611" y="334022"/>
                    <a:pt x="289767" y="302558"/>
                  </a:cubicBezTo>
                  <a:cubicBezTo>
                    <a:pt x="305924" y="268544"/>
                    <a:pt x="346742" y="255788"/>
                    <a:pt x="375654" y="273646"/>
                  </a:cubicBezTo>
                  <a:cubicBezTo>
                    <a:pt x="381606" y="277048"/>
                    <a:pt x="388409" y="278748"/>
                    <a:pt x="390110" y="277048"/>
                  </a:cubicBezTo>
                  <a:cubicBezTo>
                    <a:pt x="395212" y="271945"/>
                    <a:pt x="384158" y="259190"/>
                    <a:pt x="353544" y="233679"/>
                  </a:cubicBezTo>
                  <a:cubicBezTo>
                    <a:pt x="337388" y="220924"/>
                    <a:pt x="328034" y="210719"/>
                    <a:pt x="332285" y="210719"/>
                  </a:cubicBezTo>
                  <a:cubicBezTo>
                    <a:pt x="338238" y="210719"/>
                    <a:pt x="303373" y="186059"/>
                    <a:pt x="264257" y="162249"/>
                  </a:cubicBezTo>
                  <a:cubicBezTo>
                    <a:pt x="238746" y="147793"/>
                    <a:pt x="232793" y="134187"/>
                    <a:pt x="232793" y="89968"/>
                  </a:cubicBezTo>
                  <a:cubicBezTo>
                    <a:pt x="232793" y="21939"/>
                    <a:pt x="258304" y="-11225"/>
                    <a:pt x="300822" y="2381"/>
                  </a:cubicBezTo>
                  <a:cubicBezTo>
                    <a:pt x="310176" y="4932"/>
                    <a:pt x="328034" y="9184"/>
                    <a:pt x="340789" y="11735"/>
                  </a:cubicBezTo>
                  <a:cubicBezTo>
                    <a:pt x="354395" y="13435"/>
                    <a:pt x="384158" y="19388"/>
                    <a:pt x="407117" y="25341"/>
                  </a:cubicBezTo>
                  <a:cubicBezTo>
                    <a:pt x="430927" y="30443"/>
                    <a:pt x="450486" y="32994"/>
                    <a:pt x="452186" y="31293"/>
                  </a:cubicBezTo>
                  <a:cubicBezTo>
                    <a:pt x="453887" y="29592"/>
                    <a:pt x="458989" y="34695"/>
                    <a:pt x="463241" y="43198"/>
                  </a:cubicBezTo>
                  <a:cubicBezTo>
                    <a:pt x="468343" y="50851"/>
                    <a:pt x="479398" y="57654"/>
                    <a:pt x="488752" y="57654"/>
                  </a:cubicBezTo>
                  <a:cubicBezTo>
                    <a:pt x="499807" y="57654"/>
                    <a:pt x="504058" y="61056"/>
                    <a:pt x="499807" y="67859"/>
                  </a:cubicBezTo>
                  <a:cubicBezTo>
                    <a:pt x="496405" y="72961"/>
                    <a:pt x="497256" y="74661"/>
                    <a:pt x="503208" y="72110"/>
                  </a:cubicBezTo>
                  <a:cubicBezTo>
                    <a:pt x="515964" y="63607"/>
                    <a:pt x="539774" y="74661"/>
                    <a:pt x="532971" y="85716"/>
                  </a:cubicBezTo>
                  <a:cubicBezTo>
                    <a:pt x="530420" y="90818"/>
                    <a:pt x="532120" y="91669"/>
                    <a:pt x="537223" y="88267"/>
                  </a:cubicBezTo>
                  <a:cubicBezTo>
                    <a:pt x="542325" y="84866"/>
                    <a:pt x="553379" y="85716"/>
                    <a:pt x="561883" y="89968"/>
                  </a:cubicBezTo>
                  <a:cubicBezTo>
                    <a:pt x="570387" y="94220"/>
                    <a:pt x="589095" y="102723"/>
                    <a:pt x="602700" y="109526"/>
                  </a:cubicBezTo>
                  <a:cubicBezTo>
                    <a:pt x="618857" y="117180"/>
                    <a:pt x="640967" y="119731"/>
                    <a:pt x="663926" y="117180"/>
                  </a:cubicBezTo>
                  <a:cubicBezTo>
                    <a:pt x="684335" y="113778"/>
                    <a:pt x="698791" y="113778"/>
                    <a:pt x="696240" y="115479"/>
                  </a:cubicBezTo>
                  <a:cubicBezTo>
                    <a:pt x="694539" y="118030"/>
                    <a:pt x="697091" y="127384"/>
                    <a:pt x="702193" y="137588"/>
                  </a:cubicBezTo>
                  <a:cubicBezTo>
                    <a:pt x="708145" y="146942"/>
                    <a:pt x="711547" y="157997"/>
                    <a:pt x="710696" y="161398"/>
                  </a:cubicBezTo>
                  <a:cubicBezTo>
                    <a:pt x="709846" y="165650"/>
                    <a:pt x="713247" y="168201"/>
                    <a:pt x="717499" y="168201"/>
                  </a:cubicBezTo>
                  <a:cubicBezTo>
                    <a:pt x="732806" y="168201"/>
                    <a:pt x="726003" y="189460"/>
                    <a:pt x="707295" y="202216"/>
                  </a:cubicBezTo>
                  <a:cubicBezTo>
                    <a:pt x="687737" y="214971"/>
                    <a:pt x="631613" y="232829"/>
                    <a:pt x="586544" y="242183"/>
                  </a:cubicBezTo>
                  <a:cubicBezTo>
                    <a:pt x="565284" y="246434"/>
                    <a:pt x="562733" y="244734"/>
                    <a:pt x="567836" y="231978"/>
                  </a:cubicBezTo>
                  <a:cubicBezTo>
                    <a:pt x="571237" y="221774"/>
                    <a:pt x="569536" y="218373"/>
                    <a:pt x="561033" y="221774"/>
                  </a:cubicBezTo>
                  <a:cubicBezTo>
                    <a:pt x="554230" y="224325"/>
                    <a:pt x="546577" y="220924"/>
                    <a:pt x="544025" y="214121"/>
                  </a:cubicBezTo>
                  <a:cubicBezTo>
                    <a:pt x="541474" y="207318"/>
                    <a:pt x="532120" y="202216"/>
                    <a:pt x="523617" y="202216"/>
                  </a:cubicBezTo>
                  <a:cubicBezTo>
                    <a:pt x="515113" y="202216"/>
                    <a:pt x="503208" y="197114"/>
                    <a:pt x="497256" y="192011"/>
                  </a:cubicBezTo>
                  <a:cubicBezTo>
                    <a:pt x="487902" y="182657"/>
                    <a:pt x="487051" y="185208"/>
                    <a:pt x="492153" y="202216"/>
                  </a:cubicBezTo>
                  <a:cubicBezTo>
                    <a:pt x="499807" y="229427"/>
                    <a:pt x="517664" y="248986"/>
                    <a:pt x="554230" y="271945"/>
                  </a:cubicBezTo>
                  <a:cubicBezTo>
                    <a:pt x="570387" y="282150"/>
                    <a:pt x="589095" y="302558"/>
                    <a:pt x="595047" y="317865"/>
                  </a:cubicBezTo>
                  <a:cubicBezTo>
                    <a:pt x="623959" y="387594"/>
                    <a:pt x="597598" y="446269"/>
                    <a:pt x="532971" y="454773"/>
                  </a:cubicBezTo>
                  <a:lnTo>
                    <a:pt x="498106" y="459025"/>
                  </a:lnTo>
                  <a:lnTo>
                    <a:pt x="501507" y="498141"/>
                  </a:lnTo>
                  <a:cubicBezTo>
                    <a:pt x="505759" y="543211"/>
                    <a:pt x="561883" y="627396"/>
                    <a:pt x="588244" y="627396"/>
                  </a:cubicBezTo>
                  <a:cubicBezTo>
                    <a:pt x="591646" y="627396"/>
                    <a:pt x="607803" y="636750"/>
                    <a:pt x="623959" y="648655"/>
                  </a:cubicBezTo>
                  <a:cubicBezTo>
                    <a:pt x="640116" y="660561"/>
                    <a:pt x="663076" y="669914"/>
                    <a:pt x="674981" y="669914"/>
                  </a:cubicBezTo>
                  <a:cubicBezTo>
                    <a:pt x="705594" y="669914"/>
                    <a:pt x="717499" y="684371"/>
                    <a:pt x="717499" y="722637"/>
                  </a:cubicBezTo>
                  <a:cubicBezTo>
                    <a:pt x="717499" y="749848"/>
                    <a:pt x="713247" y="756651"/>
                    <a:pt x="690288" y="769407"/>
                  </a:cubicBezTo>
                  <a:cubicBezTo>
                    <a:pt x="642667" y="794067"/>
                    <a:pt x="583142" y="803421"/>
                    <a:pt x="532120" y="794918"/>
                  </a:cubicBezTo>
                  <a:cubicBezTo>
                    <a:pt x="493854" y="788115"/>
                    <a:pt x="484500" y="788965"/>
                    <a:pt x="470044" y="801720"/>
                  </a:cubicBezTo>
                  <a:cubicBezTo>
                    <a:pt x="461540" y="810224"/>
                    <a:pt x="453887" y="822980"/>
                    <a:pt x="453887" y="829782"/>
                  </a:cubicBezTo>
                  <a:cubicBezTo>
                    <a:pt x="453887" y="837436"/>
                    <a:pt x="483650" y="870600"/>
                    <a:pt x="520215" y="904614"/>
                  </a:cubicBezTo>
                  <a:cubicBezTo>
                    <a:pt x="577190" y="959037"/>
                    <a:pt x="598449" y="973493"/>
                    <a:pt x="657974" y="1001555"/>
                  </a:cubicBezTo>
                  <a:cubicBezTo>
                    <a:pt x="664777" y="1004957"/>
                    <a:pt x="671580" y="1018563"/>
                    <a:pt x="673280" y="1033019"/>
                  </a:cubicBezTo>
                  <a:cubicBezTo>
                    <a:pt x="675831" y="1055128"/>
                    <a:pt x="669879" y="1062781"/>
                    <a:pt x="630762" y="1092544"/>
                  </a:cubicBezTo>
                  <a:cubicBezTo>
                    <a:pt x="549978" y="1152920"/>
                    <a:pt x="542325" y="1154621"/>
                    <a:pt x="475146" y="1129960"/>
                  </a:cubicBezTo>
                  <a:close/>
                  <a:moveTo>
                    <a:pt x="350143" y="747297"/>
                  </a:moveTo>
                  <a:cubicBezTo>
                    <a:pt x="350993" y="721787"/>
                    <a:pt x="345041" y="715834"/>
                    <a:pt x="254052" y="653758"/>
                  </a:cubicBezTo>
                  <a:lnTo>
                    <a:pt x="211534" y="623995"/>
                  </a:lnTo>
                  <a:lnTo>
                    <a:pt x="245549" y="663112"/>
                  </a:lnTo>
                  <a:cubicBezTo>
                    <a:pt x="264257" y="684371"/>
                    <a:pt x="294870" y="716684"/>
                    <a:pt x="313578" y="735392"/>
                  </a:cubicBezTo>
                  <a:cubicBezTo>
                    <a:pt x="332285" y="754951"/>
                    <a:pt x="347592" y="770257"/>
                    <a:pt x="348442" y="771107"/>
                  </a:cubicBezTo>
                  <a:cubicBezTo>
                    <a:pt x="349293" y="771107"/>
                    <a:pt x="349293" y="760903"/>
                    <a:pt x="350143" y="747297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</p:grp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BBAB5CA5-B5A8-B64D-8577-C2E80173FC37}"/>
              </a:ext>
            </a:extLst>
          </p:cNvPr>
          <p:cNvSpPr/>
          <p:nvPr userDrawn="1"/>
        </p:nvSpPr>
        <p:spPr>
          <a:xfrm>
            <a:off x="10103821" y="3144028"/>
            <a:ext cx="1744049" cy="333435"/>
          </a:xfrm>
          <a:custGeom>
            <a:avLst/>
            <a:gdLst>
              <a:gd name="connsiteX0" fmla="*/ 1141476 w 2869692"/>
              <a:gd name="connsiteY0" fmla="*/ 0 h 548640"/>
              <a:gd name="connsiteX1" fmla="*/ 1365505 w 2869692"/>
              <a:gd name="connsiteY1" fmla="*/ 224028 h 548640"/>
              <a:gd name="connsiteX2" fmla="*/ 1504188 w 2869692"/>
              <a:gd name="connsiteY2" fmla="*/ 224028 h 548640"/>
              <a:gd name="connsiteX3" fmla="*/ 1580388 w 2869692"/>
              <a:gd name="connsiteY3" fmla="*/ 307848 h 548640"/>
              <a:gd name="connsiteX4" fmla="*/ 1516380 w 2869692"/>
              <a:gd name="connsiteY4" fmla="*/ 388620 h 548640"/>
              <a:gd name="connsiteX5" fmla="*/ 1507236 w 2869692"/>
              <a:gd name="connsiteY5" fmla="*/ 391668 h 548640"/>
              <a:gd name="connsiteX6" fmla="*/ 740664 w 2869692"/>
              <a:gd name="connsiteY6" fmla="*/ 391668 h 548640"/>
              <a:gd name="connsiteX7" fmla="*/ 675132 w 2869692"/>
              <a:gd name="connsiteY7" fmla="*/ 464820 h 548640"/>
              <a:gd name="connsiteX8" fmla="*/ 742188 w 2869692"/>
              <a:gd name="connsiteY8" fmla="*/ 537972 h 548640"/>
              <a:gd name="connsiteX9" fmla="*/ 1717548 w 2869692"/>
              <a:gd name="connsiteY9" fmla="*/ 537972 h 548640"/>
              <a:gd name="connsiteX10" fmla="*/ 1941576 w 2869692"/>
              <a:gd name="connsiteY10" fmla="*/ 316992 h 548640"/>
              <a:gd name="connsiteX11" fmla="*/ 2154936 w 2869692"/>
              <a:gd name="connsiteY11" fmla="*/ 472440 h 548640"/>
              <a:gd name="connsiteX12" fmla="*/ 2156460 w 2869692"/>
              <a:gd name="connsiteY12" fmla="*/ 469392 h 548640"/>
              <a:gd name="connsiteX13" fmla="*/ 2449068 w 2869692"/>
              <a:gd name="connsiteY13" fmla="*/ 240792 h 548640"/>
              <a:gd name="connsiteX14" fmla="*/ 2749296 w 2869692"/>
              <a:gd name="connsiteY14" fmla="*/ 537972 h 548640"/>
              <a:gd name="connsiteX15" fmla="*/ 2869692 w 2869692"/>
              <a:gd name="connsiteY15" fmla="*/ 537972 h 548640"/>
              <a:gd name="connsiteX16" fmla="*/ 2869692 w 2869692"/>
              <a:gd name="connsiteY16" fmla="*/ 548640 h 548640"/>
              <a:gd name="connsiteX17" fmla="*/ 664464 w 2869692"/>
              <a:gd name="connsiteY17" fmla="*/ 548640 h 548640"/>
              <a:gd name="connsiteX18" fmla="*/ 591312 w 2869692"/>
              <a:gd name="connsiteY18" fmla="*/ 464820 h 548640"/>
              <a:gd name="connsiteX19" fmla="*/ 592836 w 2869692"/>
              <a:gd name="connsiteY19" fmla="*/ 446532 h 548640"/>
              <a:gd name="connsiteX20" fmla="*/ 662940 w 2869692"/>
              <a:gd name="connsiteY20" fmla="*/ 381000 h 548640"/>
              <a:gd name="connsiteX21" fmla="*/ 1429512 w 2869692"/>
              <a:gd name="connsiteY21" fmla="*/ 381000 h 548640"/>
              <a:gd name="connsiteX22" fmla="*/ 1496568 w 2869692"/>
              <a:gd name="connsiteY22" fmla="*/ 307848 h 548640"/>
              <a:gd name="connsiteX23" fmla="*/ 1426464 w 2869692"/>
              <a:gd name="connsiteY23" fmla="*/ 234696 h 548640"/>
              <a:gd name="connsiteX24" fmla="*/ 71628 w 2869692"/>
              <a:gd name="connsiteY24" fmla="*/ 234696 h 548640"/>
              <a:gd name="connsiteX25" fmla="*/ 0 w 2869692"/>
              <a:gd name="connsiteY25" fmla="*/ 150876 h 548640"/>
              <a:gd name="connsiteX26" fmla="*/ 65532 w 2869692"/>
              <a:gd name="connsiteY26" fmla="*/ 68580 h 548640"/>
              <a:gd name="connsiteX27" fmla="*/ 74676 w 2869692"/>
              <a:gd name="connsiteY27" fmla="*/ 67056 h 548640"/>
              <a:gd name="connsiteX28" fmla="*/ 832105 w 2869692"/>
              <a:gd name="connsiteY28" fmla="*/ 67056 h 548640"/>
              <a:gd name="connsiteX29" fmla="*/ 832105 w 2869692"/>
              <a:gd name="connsiteY29" fmla="*/ 77724 h 548640"/>
              <a:gd name="connsiteX30" fmla="*/ 155448 w 2869692"/>
              <a:gd name="connsiteY30" fmla="*/ 77724 h 548640"/>
              <a:gd name="connsiteX31" fmla="*/ 83820 w 2869692"/>
              <a:gd name="connsiteY31" fmla="*/ 150876 h 548640"/>
              <a:gd name="connsiteX32" fmla="*/ 85344 w 2869692"/>
              <a:gd name="connsiteY32" fmla="*/ 167640 h 548640"/>
              <a:gd name="connsiteX33" fmla="*/ 147828 w 2869692"/>
              <a:gd name="connsiteY33" fmla="*/ 224028 h 548640"/>
              <a:gd name="connsiteX34" fmla="*/ 917448 w 2869692"/>
              <a:gd name="connsiteY34" fmla="*/ 224028 h 548640"/>
              <a:gd name="connsiteX35" fmla="*/ 1141476 w 2869692"/>
              <a:gd name="connsiteY35" fmla="*/ 0 h 548640"/>
              <a:gd name="connsiteX36" fmla="*/ 1139952 w 2869692"/>
              <a:gd name="connsiteY36" fmla="*/ 19812 h 548640"/>
              <a:gd name="connsiteX37" fmla="*/ 935736 w 2869692"/>
              <a:gd name="connsiteY37" fmla="*/ 213360 h 548640"/>
              <a:gd name="connsiteX38" fmla="*/ 935736 w 2869692"/>
              <a:gd name="connsiteY38" fmla="*/ 222504 h 548640"/>
              <a:gd name="connsiteX39" fmla="*/ 978408 w 2869692"/>
              <a:gd name="connsiteY39" fmla="*/ 222504 h 548640"/>
              <a:gd name="connsiteX40" fmla="*/ 1139952 w 2869692"/>
              <a:gd name="connsiteY40" fmla="*/ 62484 h 548640"/>
              <a:gd name="connsiteX41" fmla="*/ 1303020 w 2869692"/>
              <a:gd name="connsiteY41" fmla="*/ 222504 h 548640"/>
              <a:gd name="connsiteX42" fmla="*/ 1345692 w 2869692"/>
              <a:gd name="connsiteY42" fmla="*/ 222504 h 548640"/>
              <a:gd name="connsiteX43" fmla="*/ 1345692 w 2869692"/>
              <a:gd name="connsiteY43" fmla="*/ 202692 h 548640"/>
              <a:gd name="connsiteX44" fmla="*/ 1331976 w 2869692"/>
              <a:gd name="connsiteY44" fmla="*/ 150876 h 548640"/>
              <a:gd name="connsiteX45" fmla="*/ 1139952 w 2869692"/>
              <a:gd name="connsiteY45" fmla="*/ 19812 h 548640"/>
              <a:gd name="connsiteX46" fmla="*/ 1139952 w 2869692"/>
              <a:gd name="connsiteY46" fmla="*/ 76200 h 548640"/>
              <a:gd name="connsiteX47" fmla="*/ 993648 w 2869692"/>
              <a:gd name="connsiteY47" fmla="*/ 204216 h 548640"/>
              <a:gd name="connsiteX48" fmla="*/ 993648 w 2869692"/>
              <a:gd name="connsiteY48" fmla="*/ 222504 h 548640"/>
              <a:gd name="connsiteX49" fmla="*/ 1028700 w 2869692"/>
              <a:gd name="connsiteY49" fmla="*/ 222504 h 548640"/>
              <a:gd name="connsiteX50" fmla="*/ 1141476 w 2869692"/>
              <a:gd name="connsiteY50" fmla="*/ 111252 h 548640"/>
              <a:gd name="connsiteX51" fmla="*/ 1254252 w 2869692"/>
              <a:gd name="connsiteY51" fmla="*/ 222504 h 548640"/>
              <a:gd name="connsiteX52" fmla="*/ 1289305 w 2869692"/>
              <a:gd name="connsiteY52" fmla="*/ 222504 h 548640"/>
              <a:gd name="connsiteX53" fmla="*/ 1289305 w 2869692"/>
              <a:gd name="connsiteY53" fmla="*/ 211836 h 548640"/>
              <a:gd name="connsiteX54" fmla="*/ 1283208 w 2869692"/>
              <a:gd name="connsiteY54" fmla="*/ 184404 h 548640"/>
              <a:gd name="connsiteX55" fmla="*/ 1139952 w 2869692"/>
              <a:gd name="connsiteY55" fmla="*/ 76200 h 548640"/>
              <a:gd name="connsiteX56" fmla="*/ 1139952 w 2869692"/>
              <a:gd name="connsiteY56" fmla="*/ 120396 h 548640"/>
              <a:gd name="connsiteX57" fmla="*/ 1036320 w 2869692"/>
              <a:gd name="connsiteY57" fmla="*/ 217932 h 548640"/>
              <a:gd name="connsiteX58" fmla="*/ 1036320 w 2869692"/>
              <a:gd name="connsiteY58" fmla="*/ 222504 h 548640"/>
              <a:gd name="connsiteX59" fmla="*/ 1086612 w 2869692"/>
              <a:gd name="connsiteY59" fmla="*/ 222504 h 548640"/>
              <a:gd name="connsiteX60" fmla="*/ 1139952 w 2869692"/>
              <a:gd name="connsiteY60" fmla="*/ 169164 h 548640"/>
              <a:gd name="connsiteX61" fmla="*/ 1196340 w 2869692"/>
              <a:gd name="connsiteY61" fmla="*/ 222504 h 548640"/>
              <a:gd name="connsiteX62" fmla="*/ 1245108 w 2869692"/>
              <a:gd name="connsiteY62" fmla="*/ 222504 h 548640"/>
              <a:gd name="connsiteX63" fmla="*/ 1245108 w 2869692"/>
              <a:gd name="connsiteY63" fmla="*/ 210312 h 548640"/>
              <a:gd name="connsiteX64" fmla="*/ 1237488 w 2869692"/>
              <a:gd name="connsiteY64" fmla="*/ 185928 h 548640"/>
              <a:gd name="connsiteX65" fmla="*/ 1139952 w 2869692"/>
              <a:gd name="connsiteY65" fmla="*/ 120396 h 548640"/>
              <a:gd name="connsiteX66" fmla="*/ 2449068 w 2869692"/>
              <a:gd name="connsiteY66" fmla="*/ 260604 h 548640"/>
              <a:gd name="connsiteX67" fmla="*/ 2168653 w 2869692"/>
              <a:gd name="connsiteY67" fmla="*/ 515112 h 548640"/>
              <a:gd name="connsiteX68" fmla="*/ 2168653 w 2869692"/>
              <a:gd name="connsiteY68" fmla="*/ 536448 h 548640"/>
              <a:gd name="connsiteX69" fmla="*/ 2231136 w 2869692"/>
              <a:gd name="connsiteY69" fmla="*/ 536448 h 548640"/>
              <a:gd name="connsiteX70" fmla="*/ 2449068 w 2869692"/>
              <a:gd name="connsiteY70" fmla="*/ 324612 h 548640"/>
              <a:gd name="connsiteX71" fmla="*/ 2667000 w 2869692"/>
              <a:gd name="connsiteY71" fmla="*/ 536448 h 548640"/>
              <a:gd name="connsiteX72" fmla="*/ 2731008 w 2869692"/>
              <a:gd name="connsiteY72" fmla="*/ 536448 h 548640"/>
              <a:gd name="connsiteX73" fmla="*/ 2449068 w 2869692"/>
              <a:gd name="connsiteY73" fmla="*/ 260604 h 548640"/>
              <a:gd name="connsiteX74" fmla="*/ 2449068 w 2869692"/>
              <a:gd name="connsiteY74" fmla="*/ 338328 h 548640"/>
              <a:gd name="connsiteX75" fmla="*/ 2246376 w 2869692"/>
              <a:gd name="connsiteY75" fmla="*/ 522732 h 548640"/>
              <a:gd name="connsiteX76" fmla="*/ 2246376 w 2869692"/>
              <a:gd name="connsiteY76" fmla="*/ 536448 h 548640"/>
              <a:gd name="connsiteX77" fmla="*/ 2298192 w 2869692"/>
              <a:gd name="connsiteY77" fmla="*/ 536448 h 548640"/>
              <a:gd name="connsiteX78" fmla="*/ 2449068 w 2869692"/>
              <a:gd name="connsiteY78" fmla="*/ 390144 h 548640"/>
              <a:gd name="connsiteX79" fmla="*/ 2599944 w 2869692"/>
              <a:gd name="connsiteY79" fmla="*/ 536448 h 548640"/>
              <a:gd name="connsiteX80" fmla="*/ 2651760 w 2869692"/>
              <a:gd name="connsiteY80" fmla="*/ 536448 h 548640"/>
              <a:gd name="connsiteX81" fmla="*/ 2651760 w 2869692"/>
              <a:gd name="connsiteY81" fmla="*/ 519684 h 548640"/>
              <a:gd name="connsiteX82" fmla="*/ 2639568 w 2869692"/>
              <a:gd name="connsiteY82" fmla="*/ 472440 h 548640"/>
              <a:gd name="connsiteX83" fmla="*/ 2449068 w 2869692"/>
              <a:gd name="connsiteY83" fmla="*/ 338328 h 548640"/>
              <a:gd name="connsiteX84" fmla="*/ 2449068 w 2869692"/>
              <a:gd name="connsiteY84" fmla="*/ 399288 h 548640"/>
              <a:gd name="connsiteX85" fmla="*/ 2307336 w 2869692"/>
              <a:gd name="connsiteY85" fmla="*/ 521208 h 548640"/>
              <a:gd name="connsiteX86" fmla="*/ 2307336 w 2869692"/>
              <a:gd name="connsiteY86" fmla="*/ 536448 h 548640"/>
              <a:gd name="connsiteX87" fmla="*/ 2375917 w 2869692"/>
              <a:gd name="connsiteY87" fmla="*/ 536448 h 548640"/>
              <a:gd name="connsiteX88" fmla="*/ 2449068 w 2869692"/>
              <a:gd name="connsiteY88" fmla="*/ 467868 h 548640"/>
              <a:gd name="connsiteX89" fmla="*/ 2522220 w 2869692"/>
              <a:gd name="connsiteY89" fmla="*/ 536448 h 548640"/>
              <a:gd name="connsiteX90" fmla="*/ 2592324 w 2869692"/>
              <a:gd name="connsiteY90" fmla="*/ 536448 h 548640"/>
              <a:gd name="connsiteX91" fmla="*/ 2449068 w 2869692"/>
              <a:gd name="connsiteY91" fmla="*/ 399288 h 548640"/>
              <a:gd name="connsiteX92" fmla="*/ 1941576 w 2869692"/>
              <a:gd name="connsiteY92" fmla="*/ 336804 h 548640"/>
              <a:gd name="connsiteX93" fmla="*/ 1735836 w 2869692"/>
              <a:gd name="connsiteY93" fmla="*/ 530352 h 548640"/>
              <a:gd name="connsiteX94" fmla="*/ 1735836 w 2869692"/>
              <a:gd name="connsiteY94" fmla="*/ 536448 h 548640"/>
              <a:gd name="connsiteX95" fmla="*/ 1778508 w 2869692"/>
              <a:gd name="connsiteY95" fmla="*/ 536448 h 548640"/>
              <a:gd name="connsiteX96" fmla="*/ 1941576 w 2869692"/>
              <a:gd name="connsiteY96" fmla="*/ 379476 h 548640"/>
              <a:gd name="connsiteX97" fmla="*/ 2103120 w 2869692"/>
              <a:gd name="connsiteY97" fmla="*/ 536448 h 548640"/>
              <a:gd name="connsiteX98" fmla="*/ 2145792 w 2869692"/>
              <a:gd name="connsiteY98" fmla="*/ 536448 h 548640"/>
              <a:gd name="connsiteX99" fmla="*/ 2145792 w 2869692"/>
              <a:gd name="connsiteY99" fmla="*/ 521208 h 548640"/>
              <a:gd name="connsiteX100" fmla="*/ 2133600 w 2869692"/>
              <a:gd name="connsiteY100" fmla="*/ 472440 h 548640"/>
              <a:gd name="connsiteX101" fmla="*/ 1941576 w 2869692"/>
              <a:gd name="connsiteY101" fmla="*/ 336804 h 548640"/>
              <a:gd name="connsiteX102" fmla="*/ 1941576 w 2869692"/>
              <a:gd name="connsiteY102" fmla="*/ 393192 h 548640"/>
              <a:gd name="connsiteX103" fmla="*/ 1793748 w 2869692"/>
              <a:gd name="connsiteY103" fmla="*/ 521208 h 548640"/>
              <a:gd name="connsiteX104" fmla="*/ 1793748 w 2869692"/>
              <a:gd name="connsiteY104" fmla="*/ 536448 h 548640"/>
              <a:gd name="connsiteX105" fmla="*/ 1828800 w 2869692"/>
              <a:gd name="connsiteY105" fmla="*/ 536448 h 548640"/>
              <a:gd name="connsiteX106" fmla="*/ 1940053 w 2869692"/>
              <a:gd name="connsiteY106" fmla="*/ 429768 h 548640"/>
              <a:gd name="connsiteX107" fmla="*/ 2054353 w 2869692"/>
              <a:gd name="connsiteY107" fmla="*/ 536448 h 548640"/>
              <a:gd name="connsiteX108" fmla="*/ 2089405 w 2869692"/>
              <a:gd name="connsiteY108" fmla="*/ 536448 h 548640"/>
              <a:gd name="connsiteX109" fmla="*/ 2089405 w 2869692"/>
              <a:gd name="connsiteY109" fmla="*/ 528828 h 548640"/>
              <a:gd name="connsiteX110" fmla="*/ 2080260 w 2869692"/>
              <a:gd name="connsiteY110" fmla="*/ 492252 h 548640"/>
              <a:gd name="connsiteX111" fmla="*/ 1941576 w 2869692"/>
              <a:gd name="connsiteY111" fmla="*/ 393192 h 548640"/>
              <a:gd name="connsiteX112" fmla="*/ 1941576 w 2869692"/>
              <a:gd name="connsiteY112" fmla="*/ 437388 h 548640"/>
              <a:gd name="connsiteX113" fmla="*/ 1836420 w 2869692"/>
              <a:gd name="connsiteY113" fmla="*/ 536448 h 548640"/>
              <a:gd name="connsiteX114" fmla="*/ 1886712 w 2869692"/>
              <a:gd name="connsiteY114" fmla="*/ 536448 h 548640"/>
              <a:gd name="connsiteX115" fmla="*/ 1940053 w 2869692"/>
              <a:gd name="connsiteY115" fmla="*/ 486156 h 548640"/>
              <a:gd name="connsiteX116" fmla="*/ 1996441 w 2869692"/>
              <a:gd name="connsiteY116" fmla="*/ 536448 h 548640"/>
              <a:gd name="connsiteX117" fmla="*/ 2045208 w 2869692"/>
              <a:gd name="connsiteY117" fmla="*/ 536448 h 548640"/>
              <a:gd name="connsiteX118" fmla="*/ 2045208 w 2869692"/>
              <a:gd name="connsiteY118" fmla="*/ 527304 h 548640"/>
              <a:gd name="connsiteX119" fmla="*/ 1969008 w 2869692"/>
              <a:gd name="connsiteY119" fmla="*/ 440436 h 548640"/>
              <a:gd name="connsiteX120" fmla="*/ 1941576 w 2869692"/>
              <a:gd name="connsiteY120" fmla="*/ 437388 h 548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</a:cxnLst>
            <a:rect l="l" t="t" r="r" b="b"/>
            <a:pathLst>
              <a:path w="2869692" h="548640">
                <a:moveTo>
                  <a:pt x="1141476" y="0"/>
                </a:moveTo>
                <a:cubicBezTo>
                  <a:pt x="1249680" y="0"/>
                  <a:pt x="1359408" y="80772"/>
                  <a:pt x="1365505" y="224028"/>
                </a:cubicBezTo>
                <a:lnTo>
                  <a:pt x="1504188" y="224028"/>
                </a:lnTo>
                <a:cubicBezTo>
                  <a:pt x="1548384" y="225552"/>
                  <a:pt x="1580388" y="272796"/>
                  <a:pt x="1580388" y="307848"/>
                </a:cubicBezTo>
                <a:cubicBezTo>
                  <a:pt x="1580388" y="336804"/>
                  <a:pt x="1557529" y="377952"/>
                  <a:pt x="1516380" y="388620"/>
                </a:cubicBezTo>
                <a:cubicBezTo>
                  <a:pt x="1513332" y="388620"/>
                  <a:pt x="1511808" y="391668"/>
                  <a:pt x="1507236" y="391668"/>
                </a:cubicBezTo>
                <a:lnTo>
                  <a:pt x="740664" y="391668"/>
                </a:lnTo>
                <a:cubicBezTo>
                  <a:pt x="694944" y="399288"/>
                  <a:pt x="675132" y="431292"/>
                  <a:pt x="675132" y="464820"/>
                </a:cubicBezTo>
                <a:cubicBezTo>
                  <a:pt x="675132" y="504444"/>
                  <a:pt x="708660" y="537972"/>
                  <a:pt x="742188" y="537972"/>
                </a:cubicBezTo>
                <a:lnTo>
                  <a:pt x="1717548" y="537972"/>
                </a:lnTo>
                <a:cubicBezTo>
                  <a:pt x="1719072" y="397764"/>
                  <a:pt x="1834896" y="316992"/>
                  <a:pt x="1941576" y="316992"/>
                </a:cubicBezTo>
                <a:cubicBezTo>
                  <a:pt x="2019300" y="316992"/>
                  <a:pt x="2119884" y="362712"/>
                  <a:pt x="2154936" y="472440"/>
                </a:cubicBezTo>
                <a:cubicBezTo>
                  <a:pt x="2154936" y="472440"/>
                  <a:pt x="2156460" y="470916"/>
                  <a:pt x="2156460" y="469392"/>
                </a:cubicBezTo>
                <a:cubicBezTo>
                  <a:pt x="2196084" y="312420"/>
                  <a:pt x="2334768" y="240792"/>
                  <a:pt x="2449068" y="240792"/>
                </a:cubicBezTo>
                <a:cubicBezTo>
                  <a:pt x="2592324" y="240792"/>
                  <a:pt x="2743200" y="345948"/>
                  <a:pt x="2749296" y="537972"/>
                </a:cubicBezTo>
                <a:lnTo>
                  <a:pt x="2869692" y="537972"/>
                </a:lnTo>
                <a:lnTo>
                  <a:pt x="2869692" y="548640"/>
                </a:lnTo>
                <a:lnTo>
                  <a:pt x="664464" y="548640"/>
                </a:lnTo>
                <a:cubicBezTo>
                  <a:pt x="617220" y="541020"/>
                  <a:pt x="591312" y="501396"/>
                  <a:pt x="591312" y="464820"/>
                </a:cubicBezTo>
                <a:cubicBezTo>
                  <a:pt x="591312" y="460248"/>
                  <a:pt x="592836" y="452628"/>
                  <a:pt x="592836" y="446532"/>
                </a:cubicBezTo>
                <a:cubicBezTo>
                  <a:pt x="594360" y="417576"/>
                  <a:pt x="637032" y="381000"/>
                  <a:pt x="662940" y="381000"/>
                </a:cubicBezTo>
                <a:lnTo>
                  <a:pt x="1429512" y="381000"/>
                </a:lnTo>
                <a:cubicBezTo>
                  <a:pt x="1470660" y="376428"/>
                  <a:pt x="1496568" y="338328"/>
                  <a:pt x="1496568" y="307848"/>
                </a:cubicBezTo>
                <a:cubicBezTo>
                  <a:pt x="1496568" y="274320"/>
                  <a:pt x="1466088" y="234696"/>
                  <a:pt x="1426464" y="234696"/>
                </a:cubicBezTo>
                <a:lnTo>
                  <a:pt x="71628" y="234696"/>
                </a:lnTo>
                <a:cubicBezTo>
                  <a:pt x="22860" y="224028"/>
                  <a:pt x="0" y="184404"/>
                  <a:pt x="0" y="150876"/>
                </a:cubicBezTo>
                <a:cubicBezTo>
                  <a:pt x="0" y="120396"/>
                  <a:pt x="19812" y="79248"/>
                  <a:pt x="65532" y="68580"/>
                </a:cubicBezTo>
                <a:cubicBezTo>
                  <a:pt x="67056" y="68580"/>
                  <a:pt x="70104" y="67056"/>
                  <a:pt x="74676" y="67056"/>
                </a:cubicBezTo>
                <a:lnTo>
                  <a:pt x="832105" y="67056"/>
                </a:lnTo>
                <a:lnTo>
                  <a:pt x="832105" y="77724"/>
                </a:lnTo>
                <a:lnTo>
                  <a:pt x="155448" y="77724"/>
                </a:lnTo>
                <a:cubicBezTo>
                  <a:pt x="109728" y="79248"/>
                  <a:pt x="83820" y="117348"/>
                  <a:pt x="83820" y="150876"/>
                </a:cubicBezTo>
                <a:cubicBezTo>
                  <a:pt x="83820" y="153924"/>
                  <a:pt x="85344" y="161544"/>
                  <a:pt x="85344" y="167640"/>
                </a:cubicBezTo>
                <a:cubicBezTo>
                  <a:pt x="86868" y="192024"/>
                  <a:pt x="123444" y="224028"/>
                  <a:pt x="147828" y="224028"/>
                </a:cubicBezTo>
                <a:lnTo>
                  <a:pt x="917448" y="224028"/>
                </a:lnTo>
                <a:cubicBezTo>
                  <a:pt x="923544" y="76200"/>
                  <a:pt x="1031748" y="0"/>
                  <a:pt x="1141476" y="0"/>
                </a:cubicBezTo>
                <a:close/>
                <a:moveTo>
                  <a:pt x="1139952" y="19812"/>
                </a:moveTo>
                <a:cubicBezTo>
                  <a:pt x="1048512" y="19812"/>
                  <a:pt x="943356" y="85344"/>
                  <a:pt x="935736" y="213360"/>
                </a:cubicBezTo>
                <a:lnTo>
                  <a:pt x="935736" y="222504"/>
                </a:lnTo>
                <a:lnTo>
                  <a:pt x="978408" y="222504"/>
                </a:lnTo>
                <a:cubicBezTo>
                  <a:pt x="984505" y="115824"/>
                  <a:pt x="1062228" y="62484"/>
                  <a:pt x="1139952" y="62484"/>
                </a:cubicBezTo>
                <a:cubicBezTo>
                  <a:pt x="1217676" y="62484"/>
                  <a:pt x="1296924" y="115824"/>
                  <a:pt x="1303020" y="222504"/>
                </a:cubicBezTo>
                <a:lnTo>
                  <a:pt x="1345692" y="222504"/>
                </a:lnTo>
                <a:lnTo>
                  <a:pt x="1345692" y="202692"/>
                </a:lnTo>
                <a:cubicBezTo>
                  <a:pt x="1345692" y="198120"/>
                  <a:pt x="1338072" y="166116"/>
                  <a:pt x="1331976" y="150876"/>
                </a:cubicBezTo>
                <a:cubicBezTo>
                  <a:pt x="1295400" y="53340"/>
                  <a:pt x="1210056" y="19812"/>
                  <a:pt x="1139952" y="19812"/>
                </a:cubicBezTo>
                <a:close/>
                <a:moveTo>
                  <a:pt x="1139952" y="76200"/>
                </a:moveTo>
                <a:cubicBezTo>
                  <a:pt x="1075944" y="76200"/>
                  <a:pt x="1007364" y="117348"/>
                  <a:pt x="993648" y="204216"/>
                </a:cubicBezTo>
                <a:lnTo>
                  <a:pt x="993648" y="222504"/>
                </a:lnTo>
                <a:lnTo>
                  <a:pt x="1028700" y="222504"/>
                </a:lnTo>
                <a:cubicBezTo>
                  <a:pt x="1028700" y="150876"/>
                  <a:pt x="1089660" y="111252"/>
                  <a:pt x="1141476" y="111252"/>
                </a:cubicBezTo>
                <a:cubicBezTo>
                  <a:pt x="1191768" y="111252"/>
                  <a:pt x="1252728" y="150876"/>
                  <a:pt x="1254252" y="222504"/>
                </a:cubicBezTo>
                <a:lnTo>
                  <a:pt x="1289305" y="222504"/>
                </a:lnTo>
                <a:lnTo>
                  <a:pt x="1289305" y="211836"/>
                </a:lnTo>
                <a:cubicBezTo>
                  <a:pt x="1289305" y="207264"/>
                  <a:pt x="1286256" y="192024"/>
                  <a:pt x="1283208" y="184404"/>
                </a:cubicBezTo>
                <a:cubicBezTo>
                  <a:pt x="1257300" y="106680"/>
                  <a:pt x="1197864" y="76200"/>
                  <a:pt x="1139952" y="76200"/>
                </a:cubicBezTo>
                <a:close/>
                <a:moveTo>
                  <a:pt x="1139952" y="120396"/>
                </a:moveTo>
                <a:cubicBezTo>
                  <a:pt x="1092708" y="120396"/>
                  <a:pt x="1042416" y="153924"/>
                  <a:pt x="1036320" y="217932"/>
                </a:cubicBezTo>
                <a:lnTo>
                  <a:pt x="1036320" y="222504"/>
                </a:lnTo>
                <a:lnTo>
                  <a:pt x="1086612" y="222504"/>
                </a:lnTo>
                <a:cubicBezTo>
                  <a:pt x="1088136" y="188976"/>
                  <a:pt x="1114044" y="169164"/>
                  <a:pt x="1139952" y="169164"/>
                </a:cubicBezTo>
                <a:cubicBezTo>
                  <a:pt x="1167384" y="169164"/>
                  <a:pt x="1190244" y="188976"/>
                  <a:pt x="1196340" y="222504"/>
                </a:cubicBezTo>
                <a:lnTo>
                  <a:pt x="1245108" y="222504"/>
                </a:lnTo>
                <a:lnTo>
                  <a:pt x="1245108" y="210312"/>
                </a:lnTo>
                <a:cubicBezTo>
                  <a:pt x="1245108" y="205740"/>
                  <a:pt x="1240536" y="192024"/>
                  <a:pt x="1237488" y="185928"/>
                </a:cubicBezTo>
                <a:cubicBezTo>
                  <a:pt x="1220724" y="138684"/>
                  <a:pt x="1176528" y="120396"/>
                  <a:pt x="1139952" y="120396"/>
                </a:cubicBezTo>
                <a:close/>
                <a:moveTo>
                  <a:pt x="2449068" y="260604"/>
                </a:moveTo>
                <a:cubicBezTo>
                  <a:pt x="2325624" y="260604"/>
                  <a:pt x="2185417" y="345948"/>
                  <a:pt x="2168653" y="515112"/>
                </a:cubicBezTo>
                <a:lnTo>
                  <a:pt x="2168653" y="536448"/>
                </a:lnTo>
                <a:lnTo>
                  <a:pt x="2231136" y="536448"/>
                </a:lnTo>
                <a:cubicBezTo>
                  <a:pt x="2237232" y="400812"/>
                  <a:pt x="2345436" y="324612"/>
                  <a:pt x="2449068" y="324612"/>
                </a:cubicBezTo>
                <a:cubicBezTo>
                  <a:pt x="2552700" y="324612"/>
                  <a:pt x="2656332" y="397764"/>
                  <a:pt x="2667000" y="536448"/>
                </a:cubicBezTo>
                <a:lnTo>
                  <a:pt x="2731008" y="536448"/>
                </a:lnTo>
                <a:cubicBezTo>
                  <a:pt x="2720341" y="359664"/>
                  <a:pt x="2583180" y="260604"/>
                  <a:pt x="2449068" y="260604"/>
                </a:cubicBezTo>
                <a:close/>
                <a:moveTo>
                  <a:pt x="2449068" y="338328"/>
                </a:moveTo>
                <a:cubicBezTo>
                  <a:pt x="2357629" y="338328"/>
                  <a:pt x="2258568" y="405384"/>
                  <a:pt x="2246376" y="522732"/>
                </a:cubicBezTo>
                <a:lnTo>
                  <a:pt x="2246376" y="536448"/>
                </a:lnTo>
                <a:lnTo>
                  <a:pt x="2298192" y="536448"/>
                </a:lnTo>
                <a:cubicBezTo>
                  <a:pt x="2302764" y="441960"/>
                  <a:pt x="2380488" y="390144"/>
                  <a:pt x="2449068" y="390144"/>
                </a:cubicBezTo>
                <a:cubicBezTo>
                  <a:pt x="2517648" y="390144"/>
                  <a:pt x="2595372" y="441960"/>
                  <a:pt x="2599944" y="536448"/>
                </a:cubicBezTo>
                <a:lnTo>
                  <a:pt x="2651760" y="536448"/>
                </a:lnTo>
                <a:lnTo>
                  <a:pt x="2651760" y="519684"/>
                </a:lnTo>
                <a:cubicBezTo>
                  <a:pt x="2651760" y="515112"/>
                  <a:pt x="2644141" y="486156"/>
                  <a:pt x="2639568" y="472440"/>
                </a:cubicBezTo>
                <a:cubicBezTo>
                  <a:pt x="2602992" y="374904"/>
                  <a:pt x="2516124" y="338328"/>
                  <a:pt x="2449068" y="338328"/>
                </a:cubicBezTo>
                <a:close/>
                <a:moveTo>
                  <a:pt x="2449068" y="399288"/>
                </a:moveTo>
                <a:cubicBezTo>
                  <a:pt x="2385060" y="399288"/>
                  <a:pt x="2324100" y="437388"/>
                  <a:pt x="2307336" y="521208"/>
                </a:cubicBezTo>
                <a:lnTo>
                  <a:pt x="2307336" y="536448"/>
                </a:lnTo>
                <a:lnTo>
                  <a:pt x="2375917" y="536448"/>
                </a:lnTo>
                <a:cubicBezTo>
                  <a:pt x="2383536" y="487680"/>
                  <a:pt x="2414017" y="467868"/>
                  <a:pt x="2449068" y="467868"/>
                </a:cubicBezTo>
                <a:cubicBezTo>
                  <a:pt x="2481072" y="467868"/>
                  <a:pt x="2520696" y="492252"/>
                  <a:pt x="2522220" y="536448"/>
                </a:cubicBezTo>
                <a:lnTo>
                  <a:pt x="2592324" y="536448"/>
                </a:lnTo>
                <a:cubicBezTo>
                  <a:pt x="2587753" y="446532"/>
                  <a:pt x="2514600" y="399288"/>
                  <a:pt x="2449068" y="399288"/>
                </a:cubicBezTo>
                <a:close/>
                <a:moveTo>
                  <a:pt x="1941576" y="336804"/>
                </a:moveTo>
                <a:cubicBezTo>
                  <a:pt x="1845564" y="336804"/>
                  <a:pt x="1749553" y="402336"/>
                  <a:pt x="1735836" y="530352"/>
                </a:cubicBezTo>
                <a:lnTo>
                  <a:pt x="1735836" y="536448"/>
                </a:lnTo>
                <a:lnTo>
                  <a:pt x="1778508" y="536448"/>
                </a:lnTo>
                <a:cubicBezTo>
                  <a:pt x="1786129" y="432816"/>
                  <a:pt x="1863853" y="379476"/>
                  <a:pt x="1941576" y="379476"/>
                </a:cubicBezTo>
                <a:cubicBezTo>
                  <a:pt x="2017776" y="379476"/>
                  <a:pt x="2097024" y="434340"/>
                  <a:pt x="2103120" y="536448"/>
                </a:cubicBezTo>
                <a:lnTo>
                  <a:pt x="2145792" y="536448"/>
                </a:lnTo>
                <a:lnTo>
                  <a:pt x="2145792" y="521208"/>
                </a:lnTo>
                <a:cubicBezTo>
                  <a:pt x="2145792" y="516636"/>
                  <a:pt x="2139696" y="486156"/>
                  <a:pt x="2133600" y="472440"/>
                </a:cubicBezTo>
                <a:cubicBezTo>
                  <a:pt x="2095500" y="373380"/>
                  <a:pt x="2011680" y="336804"/>
                  <a:pt x="1941576" y="336804"/>
                </a:cubicBezTo>
                <a:close/>
                <a:moveTo>
                  <a:pt x="1941576" y="393192"/>
                </a:moveTo>
                <a:cubicBezTo>
                  <a:pt x="1877568" y="393192"/>
                  <a:pt x="1810512" y="434340"/>
                  <a:pt x="1793748" y="521208"/>
                </a:cubicBezTo>
                <a:lnTo>
                  <a:pt x="1793748" y="536448"/>
                </a:lnTo>
                <a:lnTo>
                  <a:pt x="1828800" y="536448"/>
                </a:lnTo>
                <a:cubicBezTo>
                  <a:pt x="1833372" y="463296"/>
                  <a:pt x="1888236" y="429768"/>
                  <a:pt x="1940053" y="429768"/>
                </a:cubicBezTo>
                <a:cubicBezTo>
                  <a:pt x="1993392" y="429768"/>
                  <a:pt x="2045208" y="463296"/>
                  <a:pt x="2054353" y="536448"/>
                </a:cubicBezTo>
                <a:lnTo>
                  <a:pt x="2089405" y="536448"/>
                </a:lnTo>
                <a:lnTo>
                  <a:pt x="2089405" y="528828"/>
                </a:lnTo>
                <a:cubicBezTo>
                  <a:pt x="2089405" y="524256"/>
                  <a:pt x="2083308" y="502920"/>
                  <a:pt x="2080260" y="492252"/>
                </a:cubicBezTo>
                <a:cubicBezTo>
                  <a:pt x="2055876" y="422148"/>
                  <a:pt x="1991868" y="393192"/>
                  <a:pt x="1941576" y="393192"/>
                </a:cubicBezTo>
                <a:close/>
                <a:moveTo>
                  <a:pt x="1941576" y="437388"/>
                </a:moveTo>
                <a:cubicBezTo>
                  <a:pt x="1892808" y="437388"/>
                  <a:pt x="1844041" y="469392"/>
                  <a:pt x="1836420" y="536448"/>
                </a:cubicBezTo>
                <a:lnTo>
                  <a:pt x="1886712" y="536448"/>
                </a:lnTo>
                <a:cubicBezTo>
                  <a:pt x="1885188" y="505968"/>
                  <a:pt x="1918717" y="486156"/>
                  <a:pt x="1940053" y="486156"/>
                </a:cubicBezTo>
                <a:cubicBezTo>
                  <a:pt x="1962912" y="486156"/>
                  <a:pt x="1993392" y="501396"/>
                  <a:pt x="1996441" y="536448"/>
                </a:cubicBezTo>
                <a:lnTo>
                  <a:pt x="2045208" y="536448"/>
                </a:lnTo>
                <a:lnTo>
                  <a:pt x="2045208" y="527304"/>
                </a:lnTo>
                <a:cubicBezTo>
                  <a:pt x="2045208" y="495300"/>
                  <a:pt x="2002536" y="446532"/>
                  <a:pt x="1969008" y="440436"/>
                </a:cubicBezTo>
                <a:cubicBezTo>
                  <a:pt x="1959864" y="438912"/>
                  <a:pt x="1944624" y="437388"/>
                  <a:pt x="1941576" y="437388"/>
                </a:cubicBezTo>
                <a:close/>
              </a:path>
            </a:pathLst>
          </a:custGeom>
          <a:solidFill>
            <a:srgbClr val="000000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2400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FD4335F3-0433-D1EF-D08A-737D9F7B93B8}"/>
              </a:ext>
            </a:extLst>
          </p:cNvPr>
          <p:cNvGrpSpPr/>
          <p:nvPr userDrawn="1"/>
        </p:nvGrpSpPr>
        <p:grpSpPr>
          <a:xfrm>
            <a:off x="252942" y="206502"/>
            <a:ext cx="11686116" cy="6444995"/>
            <a:chOff x="255588" y="217487"/>
            <a:chExt cx="11680824" cy="6442076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FE63B1C3-7920-B9BD-A71E-5EB7D646998F}"/>
                </a:ext>
              </a:extLst>
            </p:cNvPr>
            <p:cNvGrpSpPr/>
            <p:nvPr/>
          </p:nvGrpSpPr>
          <p:grpSpPr>
            <a:xfrm>
              <a:off x="255588" y="217488"/>
              <a:ext cx="1260205" cy="5721765"/>
              <a:chOff x="1380514" y="723211"/>
              <a:chExt cx="1957046" cy="8885663"/>
            </a:xfrm>
          </p:grpSpPr>
          <p:cxnSp>
            <p:nvCxnSpPr>
              <p:cNvPr id="50" name="直接连接符 49">
                <a:extLst>
                  <a:ext uri="{FF2B5EF4-FFF2-40B4-BE49-F238E27FC236}">
                    <a16:creationId xmlns:a16="http://schemas.microsoft.com/office/drawing/2014/main" id="{5E0C4A1F-A48C-9383-F91C-7804B51696B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80514" y="723211"/>
                <a:ext cx="1957046" cy="0"/>
              </a:xfrm>
              <a:prstGeom prst="line">
                <a:avLst/>
              </a:prstGeom>
              <a:ln w="12700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>
                <a:extLst>
                  <a:ext uri="{FF2B5EF4-FFF2-40B4-BE49-F238E27FC236}">
                    <a16:creationId xmlns:a16="http://schemas.microsoft.com/office/drawing/2014/main" id="{26BA1713-FF29-CD60-A0D2-16C58E15927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380514" y="723211"/>
                <a:ext cx="0" cy="8885663"/>
              </a:xfrm>
              <a:prstGeom prst="line">
                <a:avLst/>
              </a:prstGeom>
              <a:ln w="12700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>
                <a:extLst>
                  <a:ext uri="{FF2B5EF4-FFF2-40B4-BE49-F238E27FC236}">
                    <a16:creationId xmlns:a16="http://schemas.microsoft.com/office/drawing/2014/main" id="{D9231AD4-1E76-BEF3-B6F7-9ED0E178F89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80514" y="1409011"/>
                <a:ext cx="196826" cy="0"/>
              </a:xfrm>
              <a:prstGeom prst="line">
                <a:avLst/>
              </a:prstGeom>
              <a:ln w="12700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>
                <a:extLst>
                  <a:ext uri="{FF2B5EF4-FFF2-40B4-BE49-F238E27FC236}">
                    <a16:creationId xmlns:a16="http://schemas.microsoft.com/office/drawing/2014/main" id="{973AAF18-4887-2AD0-7059-2BA6277C0B6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577340" y="974671"/>
                <a:ext cx="0" cy="434340"/>
              </a:xfrm>
              <a:prstGeom prst="line">
                <a:avLst/>
              </a:prstGeom>
              <a:ln w="12700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>
                <a:extLst>
                  <a:ext uri="{FF2B5EF4-FFF2-40B4-BE49-F238E27FC236}">
                    <a16:creationId xmlns:a16="http://schemas.microsoft.com/office/drawing/2014/main" id="{1B8BD10C-DB8B-52AD-CCAB-8A36FD4B3D4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77340" y="966362"/>
                <a:ext cx="196826" cy="0"/>
              </a:xfrm>
              <a:prstGeom prst="line">
                <a:avLst/>
              </a:prstGeom>
              <a:ln w="12700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>
                <a:extLst>
                  <a:ext uri="{FF2B5EF4-FFF2-40B4-BE49-F238E27FC236}">
                    <a16:creationId xmlns:a16="http://schemas.microsoft.com/office/drawing/2014/main" id="{4F865F9B-733F-C8B7-8DBE-34FFC45C635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77340" y="1187342"/>
                <a:ext cx="394946" cy="0"/>
              </a:xfrm>
              <a:prstGeom prst="line">
                <a:avLst/>
              </a:prstGeom>
              <a:ln w="12700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>
                <a:extLst>
                  <a:ext uri="{FF2B5EF4-FFF2-40B4-BE49-F238E27FC236}">
                    <a16:creationId xmlns:a16="http://schemas.microsoft.com/office/drawing/2014/main" id="{780C4D05-CDBF-F821-2AF8-2E0DABDFB13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972286" y="753002"/>
                <a:ext cx="0" cy="434340"/>
              </a:xfrm>
              <a:prstGeom prst="line">
                <a:avLst/>
              </a:prstGeom>
              <a:ln w="12700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>
                <a:extLst>
                  <a:ext uri="{FF2B5EF4-FFF2-40B4-BE49-F238E27FC236}">
                    <a16:creationId xmlns:a16="http://schemas.microsoft.com/office/drawing/2014/main" id="{3EA2FBF0-5D3C-6CA9-F12E-BE63D2D8C2A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972286" y="980913"/>
                <a:ext cx="488974" cy="0"/>
              </a:xfrm>
              <a:prstGeom prst="line">
                <a:avLst/>
              </a:prstGeom>
              <a:ln w="12700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连接符 57">
                <a:extLst>
                  <a:ext uri="{FF2B5EF4-FFF2-40B4-BE49-F238E27FC236}">
                    <a16:creationId xmlns:a16="http://schemas.microsoft.com/office/drawing/2014/main" id="{D012262E-C8FD-F1B8-BC24-6F750E59058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461260" y="749192"/>
                <a:ext cx="0" cy="225479"/>
              </a:xfrm>
              <a:prstGeom prst="line">
                <a:avLst/>
              </a:prstGeom>
              <a:ln w="12700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1DD1F0A5-4057-C053-D1EB-8DDA27D46420}"/>
                </a:ext>
              </a:extLst>
            </p:cNvPr>
            <p:cNvGrpSpPr/>
            <p:nvPr/>
          </p:nvGrpSpPr>
          <p:grpSpPr>
            <a:xfrm flipH="1">
              <a:off x="1515793" y="217487"/>
              <a:ext cx="10420619" cy="5721766"/>
              <a:chOff x="1380514" y="723211"/>
              <a:chExt cx="16182775" cy="8885665"/>
            </a:xfrm>
          </p:grpSpPr>
          <p:cxnSp>
            <p:nvCxnSpPr>
              <p:cNvPr id="41" name="直接连接符 40">
                <a:extLst>
                  <a:ext uri="{FF2B5EF4-FFF2-40B4-BE49-F238E27FC236}">
                    <a16:creationId xmlns:a16="http://schemas.microsoft.com/office/drawing/2014/main" id="{BC4CD3CF-C225-7AA9-2EBF-86FEB6E2E5B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80514" y="723211"/>
                <a:ext cx="16182775" cy="0"/>
              </a:xfrm>
              <a:prstGeom prst="line">
                <a:avLst/>
              </a:prstGeom>
              <a:ln w="12700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>
                <a:extLst>
                  <a:ext uri="{FF2B5EF4-FFF2-40B4-BE49-F238E27FC236}">
                    <a16:creationId xmlns:a16="http://schemas.microsoft.com/office/drawing/2014/main" id="{EDFA0681-6D16-363F-B0DC-D77AB25FBBF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380514" y="723211"/>
                <a:ext cx="0" cy="8885665"/>
              </a:xfrm>
              <a:prstGeom prst="line">
                <a:avLst/>
              </a:prstGeom>
              <a:ln w="12700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>
                <a:extLst>
                  <a:ext uri="{FF2B5EF4-FFF2-40B4-BE49-F238E27FC236}">
                    <a16:creationId xmlns:a16="http://schemas.microsoft.com/office/drawing/2014/main" id="{4718FFAF-257B-7C66-8B3D-5730842041A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80514" y="1409011"/>
                <a:ext cx="196826" cy="0"/>
              </a:xfrm>
              <a:prstGeom prst="line">
                <a:avLst/>
              </a:prstGeom>
              <a:ln w="12700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>
                <a:extLst>
                  <a:ext uri="{FF2B5EF4-FFF2-40B4-BE49-F238E27FC236}">
                    <a16:creationId xmlns:a16="http://schemas.microsoft.com/office/drawing/2014/main" id="{90FECC75-14F3-A630-D3E8-925497AFA5A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577340" y="974671"/>
                <a:ext cx="0" cy="434340"/>
              </a:xfrm>
              <a:prstGeom prst="line">
                <a:avLst/>
              </a:prstGeom>
              <a:ln w="12700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>
                <a:extLst>
                  <a:ext uri="{FF2B5EF4-FFF2-40B4-BE49-F238E27FC236}">
                    <a16:creationId xmlns:a16="http://schemas.microsoft.com/office/drawing/2014/main" id="{84FCD9C4-283C-6B8F-EEB5-D1869B525F1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77340" y="966362"/>
                <a:ext cx="196826" cy="0"/>
              </a:xfrm>
              <a:prstGeom prst="line">
                <a:avLst/>
              </a:prstGeom>
              <a:ln w="12700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>
                <a:extLst>
                  <a:ext uri="{FF2B5EF4-FFF2-40B4-BE49-F238E27FC236}">
                    <a16:creationId xmlns:a16="http://schemas.microsoft.com/office/drawing/2014/main" id="{27F87117-01FE-206E-5EF9-13FAB0BE4F8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77340" y="1187342"/>
                <a:ext cx="394946" cy="0"/>
              </a:xfrm>
              <a:prstGeom prst="line">
                <a:avLst/>
              </a:prstGeom>
              <a:ln w="12700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>
                <a:extLst>
                  <a:ext uri="{FF2B5EF4-FFF2-40B4-BE49-F238E27FC236}">
                    <a16:creationId xmlns:a16="http://schemas.microsoft.com/office/drawing/2014/main" id="{F7F6608C-484E-2018-976E-F6FF3A51275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972286" y="753002"/>
                <a:ext cx="0" cy="434340"/>
              </a:xfrm>
              <a:prstGeom prst="line">
                <a:avLst/>
              </a:prstGeom>
              <a:ln w="12700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>
                <a:extLst>
                  <a:ext uri="{FF2B5EF4-FFF2-40B4-BE49-F238E27FC236}">
                    <a16:creationId xmlns:a16="http://schemas.microsoft.com/office/drawing/2014/main" id="{C666EB73-6C83-F00D-A6AE-672CDF676E1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972286" y="980913"/>
                <a:ext cx="488974" cy="0"/>
              </a:xfrm>
              <a:prstGeom prst="line">
                <a:avLst/>
              </a:prstGeom>
              <a:ln w="12700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>
                <a:extLst>
                  <a:ext uri="{FF2B5EF4-FFF2-40B4-BE49-F238E27FC236}">
                    <a16:creationId xmlns:a16="http://schemas.microsoft.com/office/drawing/2014/main" id="{64F3F53F-B11D-9DDE-5D29-E10E8FEBBC4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461260" y="749192"/>
                <a:ext cx="0" cy="225479"/>
              </a:xfrm>
              <a:prstGeom prst="line">
                <a:avLst/>
              </a:prstGeom>
              <a:ln w="12700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EDC7B555-6373-E00A-DE10-AFE723AA61E2}"/>
                </a:ext>
              </a:extLst>
            </p:cNvPr>
            <p:cNvGrpSpPr/>
            <p:nvPr/>
          </p:nvGrpSpPr>
          <p:grpSpPr>
            <a:xfrm flipV="1">
              <a:off x="255588" y="5939253"/>
              <a:ext cx="11680824" cy="720310"/>
              <a:chOff x="255588" y="5618163"/>
              <a:chExt cx="11680824" cy="1011238"/>
            </a:xfrm>
          </p:grpSpPr>
          <p:grpSp>
            <p:nvGrpSpPr>
              <p:cNvPr id="21" name="组合 20">
                <a:extLst>
                  <a:ext uri="{FF2B5EF4-FFF2-40B4-BE49-F238E27FC236}">
                    <a16:creationId xmlns:a16="http://schemas.microsoft.com/office/drawing/2014/main" id="{3C3BD948-73F5-F34E-8583-40FCE0F26A66}"/>
                  </a:ext>
                </a:extLst>
              </p:cNvPr>
              <p:cNvGrpSpPr/>
              <p:nvPr/>
            </p:nvGrpSpPr>
            <p:grpSpPr>
              <a:xfrm>
                <a:off x="255588" y="5618164"/>
                <a:ext cx="1260205" cy="1011237"/>
                <a:chOff x="1380514" y="723211"/>
                <a:chExt cx="1957046" cy="1570409"/>
              </a:xfrm>
            </p:grpSpPr>
            <p:cxnSp>
              <p:nvCxnSpPr>
                <p:cNvPr id="32" name="直接连接符 31">
                  <a:extLst>
                    <a:ext uri="{FF2B5EF4-FFF2-40B4-BE49-F238E27FC236}">
                      <a16:creationId xmlns:a16="http://schemas.microsoft.com/office/drawing/2014/main" id="{230106AF-1F01-D9A2-0740-5BDFFC58500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380514" y="723211"/>
                  <a:ext cx="1957046" cy="0"/>
                </a:xfrm>
                <a:prstGeom prst="line">
                  <a:avLst/>
                </a:prstGeom>
                <a:ln w="12700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直接连接符 32">
                  <a:extLst>
                    <a:ext uri="{FF2B5EF4-FFF2-40B4-BE49-F238E27FC236}">
                      <a16:creationId xmlns:a16="http://schemas.microsoft.com/office/drawing/2014/main" id="{6D28CD42-EFDE-74BE-F41D-34FBD4FC3E6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380514" y="723211"/>
                  <a:ext cx="0" cy="1570409"/>
                </a:xfrm>
                <a:prstGeom prst="line">
                  <a:avLst/>
                </a:prstGeom>
                <a:ln w="12700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直接连接符 33">
                  <a:extLst>
                    <a:ext uri="{FF2B5EF4-FFF2-40B4-BE49-F238E27FC236}">
                      <a16:creationId xmlns:a16="http://schemas.microsoft.com/office/drawing/2014/main" id="{D85A0844-C225-F32B-DAA0-BA56EC59638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380514" y="1409011"/>
                  <a:ext cx="196826" cy="0"/>
                </a:xfrm>
                <a:prstGeom prst="line">
                  <a:avLst/>
                </a:prstGeom>
                <a:ln w="12700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直接连接符 34">
                  <a:extLst>
                    <a:ext uri="{FF2B5EF4-FFF2-40B4-BE49-F238E27FC236}">
                      <a16:creationId xmlns:a16="http://schemas.microsoft.com/office/drawing/2014/main" id="{FDCD3F99-C0FE-D180-C7B9-1EEB988085B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577340" y="974671"/>
                  <a:ext cx="0" cy="434340"/>
                </a:xfrm>
                <a:prstGeom prst="line">
                  <a:avLst/>
                </a:prstGeom>
                <a:ln w="12700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直接连接符 35">
                  <a:extLst>
                    <a:ext uri="{FF2B5EF4-FFF2-40B4-BE49-F238E27FC236}">
                      <a16:creationId xmlns:a16="http://schemas.microsoft.com/office/drawing/2014/main" id="{E7FA614B-C196-CADE-425E-495E1468BB3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577340" y="966362"/>
                  <a:ext cx="196826" cy="0"/>
                </a:xfrm>
                <a:prstGeom prst="line">
                  <a:avLst/>
                </a:prstGeom>
                <a:ln w="12700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直接连接符 36">
                  <a:extLst>
                    <a:ext uri="{FF2B5EF4-FFF2-40B4-BE49-F238E27FC236}">
                      <a16:creationId xmlns:a16="http://schemas.microsoft.com/office/drawing/2014/main" id="{BB7734D0-FE70-9C37-6644-C3F75F0B44A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577340" y="1187342"/>
                  <a:ext cx="394946" cy="0"/>
                </a:xfrm>
                <a:prstGeom prst="line">
                  <a:avLst/>
                </a:prstGeom>
                <a:ln w="12700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直接连接符 37">
                  <a:extLst>
                    <a:ext uri="{FF2B5EF4-FFF2-40B4-BE49-F238E27FC236}">
                      <a16:creationId xmlns:a16="http://schemas.microsoft.com/office/drawing/2014/main" id="{D2E6818B-7C44-5E62-B729-78379D09230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972286" y="753002"/>
                  <a:ext cx="0" cy="434340"/>
                </a:xfrm>
                <a:prstGeom prst="line">
                  <a:avLst/>
                </a:prstGeom>
                <a:ln w="12700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直接连接符 38">
                  <a:extLst>
                    <a:ext uri="{FF2B5EF4-FFF2-40B4-BE49-F238E27FC236}">
                      <a16:creationId xmlns:a16="http://schemas.microsoft.com/office/drawing/2014/main" id="{992805DE-F246-9098-CC19-2D75E056AD3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972286" y="980913"/>
                  <a:ext cx="488974" cy="0"/>
                </a:xfrm>
                <a:prstGeom prst="line">
                  <a:avLst/>
                </a:prstGeom>
                <a:ln w="12700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直接连接符 39">
                  <a:extLst>
                    <a:ext uri="{FF2B5EF4-FFF2-40B4-BE49-F238E27FC236}">
                      <a16:creationId xmlns:a16="http://schemas.microsoft.com/office/drawing/2014/main" id="{9ED85C73-7F73-13AB-B1F4-1D8220A8C19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461260" y="749192"/>
                  <a:ext cx="0" cy="225479"/>
                </a:xfrm>
                <a:prstGeom prst="line">
                  <a:avLst/>
                </a:prstGeom>
                <a:ln w="12700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id="{436D7A92-04E6-0204-599F-557A2B26D632}"/>
                  </a:ext>
                </a:extLst>
              </p:cNvPr>
              <p:cNvGrpSpPr/>
              <p:nvPr/>
            </p:nvGrpSpPr>
            <p:grpSpPr>
              <a:xfrm flipH="1">
                <a:off x="1515793" y="5618163"/>
                <a:ext cx="10420619" cy="1011237"/>
                <a:chOff x="1380514" y="723211"/>
                <a:chExt cx="16182775" cy="1570409"/>
              </a:xfrm>
            </p:grpSpPr>
            <p:cxnSp>
              <p:nvCxnSpPr>
                <p:cNvPr id="23" name="直接连接符 22">
                  <a:extLst>
                    <a:ext uri="{FF2B5EF4-FFF2-40B4-BE49-F238E27FC236}">
                      <a16:creationId xmlns:a16="http://schemas.microsoft.com/office/drawing/2014/main" id="{223895A1-FE87-A0BA-CC1B-BDF9393072F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380514" y="723211"/>
                  <a:ext cx="16182775" cy="0"/>
                </a:xfrm>
                <a:prstGeom prst="line">
                  <a:avLst/>
                </a:prstGeom>
                <a:ln w="12700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直接连接符 23">
                  <a:extLst>
                    <a:ext uri="{FF2B5EF4-FFF2-40B4-BE49-F238E27FC236}">
                      <a16:creationId xmlns:a16="http://schemas.microsoft.com/office/drawing/2014/main" id="{766F87C3-8F2F-9131-A81B-CF46F533D8C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380514" y="723211"/>
                  <a:ext cx="0" cy="1570409"/>
                </a:xfrm>
                <a:prstGeom prst="line">
                  <a:avLst/>
                </a:prstGeom>
                <a:ln w="12700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直接连接符 24">
                  <a:extLst>
                    <a:ext uri="{FF2B5EF4-FFF2-40B4-BE49-F238E27FC236}">
                      <a16:creationId xmlns:a16="http://schemas.microsoft.com/office/drawing/2014/main" id="{89B89DBA-6B63-9DFA-C721-42F8A8AD8AD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380514" y="1409011"/>
                  <a:ext cx="196826" cy="0"/>
                </a:xfrm>
                <a:prstGeom prst="line">
                  <a:avLst/>
                </a:prstGeom>
                <a:ln w="12700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直接连接符 25">
                  <a:extLst>
                    <a:ext uri="{FF2B5EF4-FFF2-40B4-BE49-F238E27FC236}">
                      <a16:creationId xmlns:a16="http://schemas.microsoft.com/office/drawing/2014/main" id="{3163E381-CE3F-BF53-D69D-DCB352DBB6D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577340" y="974671"/>
                  <a:ext cx="0" cy="434340"/>
                </a:xfrm>
                <a:prstGeom prst="line">
                  <a:avLst/>
                </a:prstGeom>
                <a:ln w="12700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直接连接符 26">
                  <a:extLst>
                    <a:ext uri="{FF2B5EF4-FFF2-40B4-BE49-F238E27FC236}">
                      <a16:creationId xmlns:a16="http://schemas.microsoft.com/office/drawing/2014/main" id="{BC8FC99E-9DB2-AC49-9174-30E1D9FF13E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577340" y="966362"/>
                  <a:ext cx="196826" cy="0"/>
                </a:xfrm>
                <a:prstGeom prst="line">
                  <a:avLst/>
                </a:prstGeom>
                <a:ln w="12700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直接连接符 27">
                  <a:extLst>
                    <a:ext uri="{FF2B5EF4-FFF2-40B4-BE49-F238E27FC236}">
                      <a16:creationId xmlns:a16="http://schemas.microsoft.com/office/drawing/2014/main" id="{7CFAD8AE-E1F6-08CB-6067-8409D3816EF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577340" y="1187342"/>
                  <a:ext cx="394946" cy="0"/>
                </a:xfrm>
                <a:prstGeom prst="line">
                  <a:avLst/>
                </a:prstGeom>
                <a:ln w="12700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直接连接符 28">
                  <a:extLst>
                    <a:ext uri="{FF2B5EF4-FFF2-40B4-BE49-F238E27FC236}">
                      <a16:creationId xmlns:a16="http://schemas.microsoft.com/office/drawing/2014/main" id="{60E5F645-FC39-3BE1-B6CD-0E97120B1FE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972286" y="753002"/>
                  <a:ext cx="0" cy="434340"/>
                </a:xfrm>
                <a:prstGeom prst="line">
                  <a:avLst/>
                </a:prstGeom>
                <a:ln w="12700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直接连接符 29">
                  <a:extLst>
                    <a:ext uri="{FF2B5EF4-FFF2-40B4-BE49-F238E27FC236}">
                      <a16:creationId xmlns:a16="http://schemas.microsoft.com/office/drawing/2014/main" id="{326C5DBE-FDA3-1EFC-F507-1AAD6A09D4F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972286" y="980913"/>
                  <a:ext cx="488974" cy="0"/>
                </a:xfrm>
                <a:prstGeom prst="line">
                  <a:avLst/>
                </a:prstGeom>
                <a:ln w="12700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直接连接符 30">
                  <a:extLst>
                    <a:ext uri="{FF2B5EF4-FFF2-40B4-BE49-F238E27FC236}">
                      <a16:creationId xmlns:a16="http://schemas.microsoft.com/office/drawing/2014/main" id="{D9612B3C-589B-4C0A-AF0B-2AF2A093F1B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461260" y="749192"/>
                  <a:ext cx="0" cy="225479"/>
                </a:xfrm>
                <a:prstGeom prst="line">
                  <a:avLst/>
                </a:prstGeom>
                <a:ln w="12700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491D018D-696F-0F21-F242-7851BF73690E}"/>
              </a:ext>
            </a:extLst>
          </p:cNvPr>
          <p:cNvSpPr/>
          <p:nvPr userDrawn="1"/>
        </p:nvSpPr>
        <p:spPr>
          <a:xfrm flipH="1">
            <a:off x="443142" y="3144028"/>
            <a:ext cx="1744050" cy="333435"/>
          </a:xfrm>
          <a:custGeom>
            <a:avLst/>
            <a:gdLst>
              <a:gd name="connsiteX0" fmla="*/ 1141476 w 2869692"/>
              <a:gd name="connsiteY0" fmla="*/ 0 h 548640"/>
              <a:gd name="connsiteX1" fmla="*/ 1365505 w 2869692"/>
              <a:gd name="connsiteY1" fmla="*/ 224028 h 548640"/>
              <a:gd name="connsiteX2" fmla="*/ 1504188 w 2869692"/>
              <a:gd name="connsiteY2" fmla="*/ 224028 h 548640"/>
              <a:gd name="connsiteX3" fmla="*/ 1580388 w 2869692"/>
              <a:gd name="connsiteY3" fmla="*/ 307848 h 548640"/>
              <a:gd name="connsiteX4" fmla="*/ 1516380 w 2869692"/>
              <a:gd name="connsiteY4" fmla="*/ 388620 h 548640"/>
              <a:gd name="connsiteX5" fmla="*/ 1507236 w 2869692"/>
              <a:gd name="connsiteY5" fmla="*/ 391668 h 548640"/>
              <a:gd name="connsiteX6" fmla="*/ 740664 w 2869692"/>
              <a:gd name="connsiteY6" fmla="*/ 391668 h 548640"/>
              <a:gd name="connsiteX7" fmla="*/ 675132 w 2869692"/>
              <a:gd name="connsiteY7" fmla="*/ 464820 h 548640"/>
              <a:gd name="connsiteX8" fmla="*/ 742188 w 2869692"/>
              <a:gd name="connsiteY8" fmla="*/ 537972 h 548640"/>
              <a:gd name="connsiteX9" fmla="*/ 1717548 w 2869692"/>
              <a:gd name="connsiteY9" fmla="*/ 537972 h 548640"/>
              <a:gd name="connsiteX10" fmla="*/ 1941576 w 2869692"/>
              <a:gd name="connsiteY10" fmla="*/ 316992 h 548640"/>
              <a:gd name="connsiteX11" fmla="*/ 2154936 w 2869692"/>
              <a:gd name="connsiteY11" fmla="*/ 472440 h 548640"/>
              <a:gd name="connsiteX12" fmla="*/ 2156460 w 2869692"/>
              <a:gd name="connsiteY12" fmla="*/ 469392 h 548640"/>
              <a:gd name="connsiteX13" fmla="*/ 2449068 w 2869692"/>
              <a:gd name="connsiteY13" fmla="*/ 240792 h 548640"/>
              <a:gd name="connsiteX14" fmla="*/ 2749296 w 2869692"/>
              <a:gd name="connsiteY14" fmla="*/ 537972 h 548640"/>
              <a:gd name="connsiteX15" fmla="*/ 2869692 w 2869692"/>
              <a:gd name="connsiteY15" fmla="*/ 537972 h 548640"/>
              <a:gd name="connsiteX16" fmla="*/ 2869692 w 2869692"/>
              <a:gd name="connsiteY16" fmla="*/ 548640 h 548640"/>
              <a:gd name="connsiteX17" fmla="*/ 664464 w 2869692"/>
              <a:gd name="connsiteY17" fmla="*/ 548640 h 548640"/>
              <a:gd name="connsiteX18" fmla="*/ 591312 w 2869692"/>
              <a:gd name="connsiteY18" fmla="*/ 464820 h 548640"/>
              <a:gd name="connsiteX19" fmla="*/ 592836 w 2869692"/>
              <a:gd name="connsiteY19" fmla="*/ 446532 h 548640"/>
              <a:gd name="connsiteX20" fmla="*/ 662940 w 2869692"/>
              <a:gd name="connsiteY20" fmla="*/ 381000 h 548640"/>
              <a:gd name="connsiteX21" fmla="*/ 1429512 w 2869692"/>
              <a:gd name="connsiteY21" fmla="*/ 381000 h 548640"/>
              <a:gd name="connsiteX22" fmla="*/ 1496568 w 2869692"/>
              <a:gd name="connsiteY22" fmla="*/ 307848 h 548640"/>
              <a:gd name="connsiteX23" fmla="*/ 1426464 w 2869692"/>
              <a:gd name="connsiteY23" fmla="*/ 234696 h 548640"/>
              <a:gd name="connsiteX24" fmla="*/ 71628 w 2869692"/>
              <a:gd name="connsiteY24" fmla="*/ 234696 h 548640"/>
              <a:gd name="connsiteX25" fmla="*/ 0 w 2869692"/>
              <a:gd name="connsiteY25" fmla="*/ 150876 h 548640"/>
              <a:gd name="connsiteX26" fmla="*/ 65532 w 2869692"/>
              <a:gd name="connsiteY26" fmla="*/ 68580 h 548640"/>
              <a:gd name="connsiteX27" fmla="*/ 74676 w 2869692"/>
              <a:gd name="connsiteY27" fmla="*/ 67056 h 548640"/>
              <a:gd name="connsiteX28" fmla="*/ 832105 w 2869692"/>
              <a:gd name="connsiteY28" fmla="*/ 67056 h 548640"/>
              <a:gd name="connsiteX29" fmla="*/ 832105 w 2869692"/>
              <a:gd name="connsiteY29" fmla="*/ 77724 h 548640"/>
              <a:gd name="connsiteX30" fmla="*/ 155448 w 2869692"/>
              <a:gd name="connsiteY30" fmla="*/ 77724 h 548640"/>
              <a:gd name="connsiteX31" fmla="*/ 83820 w 2869692"/>
              <a:gd name="connsiteY31" fmla="*/ 150876 h 548640"/>
              <a:gd name="connsiteX32" fmla="*/ 85344 w 2869692"/>
              <a:gd name="connsiteY32" fmla="*/ 167640 h 548640"/>
              <a:gd name="connsiteX33" fmla="*/ 147828 w 2869692"/>
              <a:gd name="connsiteY33" fmla="*/ 224028 h 548640"/>
              <a:gd name="connsiteX34" fmla="*/ 917448 w 2869692"/>
              <a:gd name="connsiteY34" fmla="*/ 224028 h 548640"/>
              <a:gd name="connsiteX35" fmla="*/ 1141476 w 2869692"/>
              <a:gd name="connsiteY35" fmla="*/ 0 h 548640"/>
              <a:gd name="connsiteX36" fmla="*/ 1139952 w 2869692"/>
              <a:gd name="connsiteY36" fmla="*/ 19812 h 548640"/>
              <a:gd name="connsiteX37" fmla="*/ 935736 w 2869692"/>
              <a:gd name="connsiteY37" fmla="*/ 213360 h 548640"/>
              <a:gd name="connsiteX38" fmla="*/ 935736 w 2869692"/>
              <a:gd name="connsiteY38" fmla="*/ 222504 h 548640"/>
              <a:gd name="connsiteX39" fmla="*/ 978408 w 2869692"/>
              <a:gd name="connsiteY39" fmla="*/ 222504 h 548640"/>
              <a:gd name="connsiteX40" fmla="*/ 1139952 w 2869692"/>
              <a:gd name="connsiteY40" fmla="*/ 62484 h 548640"/>
              <a:gd name="connsiteX41" fmla="*/ 1303020 w 2869692"/>
              <a:gd name="connsiteY41" fmla="*/ 222504 h 548640"/>
              <a:gd name="connsiteX42" fmla="*/ 1345692 w 2869692"/>
              <a:gd name="connsiteY42" fmla="*/ 222504 h 548640"/>
              <a:gd name="connsiteX43" fmla="*/ 1345692 w 2869692"/>
              <a:gd name="connsiteY43" fmla="*/ 202692 h 548640"/>
              <a:gd name="connsiteX44" fmla="*/ 1331976 w 2869692"/>
              <a:gd name="connsiteY44" fmla="*/ 150876 h 548640"/>
              <a:gd name="connsiteX45" fmla="*/ 1139952 w 2869692"/>
              <a:gd name="connsiteY45" fmla="*/ 19812 h 548640"/>
              <a:gd name="connsiteX46" fmla="*/ 1139952 w 2869692"/>
              <a:gd name="connsiteY46" fmla="*/ 76200 h 548640"/>
              <a:gd name="connsiteX47" fmla="*/ 993648 w 2869692"/>
              <a:gd name="connsiteY47" fmla="*/ 204216 h 548640"/>
              <a:gd name="connsiteX48" fmla="*/ 993648 w 2869692"/>
              <a:gd name="connsiteY48" fmla="*/ 222504 h 548640"/>
              <a:gd name="connsiteX49" fmla="*/ 1028700 w 2869692"/>
              <a:gd name="connsiteY49" fmla="*/ 222504 h 548640"/>
              <a:gd name="connsiteX50" fmla="*/ 1141476 w 2869692"/>
              <a:gd name="connsiteY50" fmla="*/ 111252 h 548640"/>
              <a:gd name="connsiteX51" fmla="*/ 1254252 w 2869692"/>
              <a:gd name="connsiteY51" fmla="*/ 222504 h 548640"/>
              <a:gd name="connsiteX52" fmla="*/ 1289305 w 2869692"/>
              <a:gd name="connsiteY52" fmla="*/ 222504 h 548640"/>
              <a:gd name="connsiteX53" fmla="*/ 1289305 w 2869692"/>
              <a:gd name="connsiteY53" fmla="*/ 211836 h 548640"/>
              <a:gd name="connsiteX54" fmla="*/ 1283208 w 2869692"/>
              <a:gd name="connsiteY54" fmla="*/ 184404 h 548640"/>
              <a:gd name="connsiteX55" fmla="*/ 1139952 w 2869692"/>
              <a:gd name="connsiteY55" fmla="*/ 76200 h 548640"/>
              <a:gd name="connsiteX56" fmla="*/ 1139952 w 2869692"/>
              <a:gd name="connsiteY56" fmla="*/ 120396 h 548640"/>
              <a:gd name="connsiteX57" fmla="*/ 1036320 w 2869692"/>
              <a:gd name="connsiteY57" fmla="*/ 217932 h 548640"/>
              <a:gd name="connsiteX58" fmla="*/ 1036320 w 2869692"/>
              <a:gd name="connsiteY58" fmla="*/ 222504 h 548640"/>
              <a:gd name="connsiteX59" fmla="*/ 1086612 w 2869692"/>
              <a:gd name="connsiteY59" fmla="*/ 222504 h 548640"/>
              <a:gd name="connsiteX60" fmla="*/ 1139952 w 2869692"/>
              <a:gd name="connsiteY60" fmla="*/ 169164 h 548640"/>
              <a:gd name="connsiteX61" fmla="*/ 1196340 w 2869692"/>
              <a:gd name="connsiteY61" fmla="*/ 222504 h 548640"/>
              <a:gd name="connsiteX62" fmla="*/ 1245108 w 2869692"/>
              <a:gd name="connsiteY62" fmla="*/ 222504 h 548640"/>
              <a:gd name="connsiteX63" fmla="*/ 1245108 w 2869692"/>
              <a:gd name="connsiteY63" fmla="*/ 210312 h 548640"/>
              <a:gd name="connsiteX64" fmla="*/ 1237488 w 2869692"/>
              <a:gd name="connsiteY64" fmla="*/ 185928 h 548640"/>
              <a:gd name="connsiteX65" fmla="*/ 1139952 w 2869692"/>
              <a:gd name="connsiteY65" fmla="*/ 120396 h 548640"/>
              <a:gd name="connsiteX66" fmla="*/ 2449068 w 2869692"/>
              <a:gd name="connsiteY66" fmla="*/ 260604 h 548640"/>
              <a:gd name="connsiteX67" fmla="*/ 2168653 w 2869692"/>
              <a:gd name="connsiteY67" fmla="*/ 515112 h 548640"/>
              <a:gd name="connsiteX68" fmla="*/ 2168653 w 2869692"/>
              <a:gd name="connsiteY68" fmla="*/ 536448 h 548640"/>
              <a:gd name="connsiteX69" fmla="*/ 2231136 w 2869692"/>
              <a:gd name="connsiteY69" fmla="*/ 536448 h 548640"/>
              <a:gd name="connsiteX70" fmla="*/ 2449068 w 2869692"/>
              <a:gd name="connsiteY70" fmla="*/ 324612 h 548640"/>
              <a:gd name="connsiteX71" fmla="*/ 2667000 w 2869692"/>
              <a:gd name="connsiteY71" fmla="*/ 536448 h 548640"/>
              <a:gd name="connsiteX72" fmla="*/ 2731008 w 2869692"/>
              <a:gd name="connsiteY72" fmla="*/ 536448 h 548640"/>
              <a:gd name="connsiteX73" fmla="*/ 2449068 w 2869692"/>
              <a:gd name="connsiteY73" fmla="*/ 260604 h 548640"/>
              <a:gd name="connsiteX74" fmla="*/ 2449068 w 2869692"/>
              <a:gd name="connsiteY74" fmla="*/ 338328 h 548640"/>
              <a:gd name="connsiteX75" fmla="*/ 2246376 w 2869692"/>
              <a:gd name="connsiteY75" fmla="*/ 522732 h 548640"/>
              <a:gd name="connsiteX76" fmla="*/ 2246376 w 2869692"/>
              <a:gd name="connsiteY76" fmla="*/ 536448 h 548640"/>
              <a:gd name="connsiteX77" fmla="*/ 2298192 w 2869692"/>
              <a:gd name="connsiteY77" fmla="*/ 536448 h 548640"/>
              <a:gd name="connsiteX78" fmla="*/ 2449068 w 2869692"/>
              <a:gd name="connsiteY78" fmla="*/ 390144 h 548640"/>
              <a:gd name="connsiteX79" fmla="*/ 2599944 w 2869692"/>
              <a:gd name="connsiteY79" fmla="*/ 536448 h 548640"/>
              <a:gd name="connsiteX80" fmla="*/ 2651760 w 2869692"/>
              <a:gd name="connsiteY80" fmla="*/ 536448 h 548640"/>
              <a:gd name="connsiteX81" fmla="*/ 2651760 w 2869692"/>
              <a:gd name="connsiteY81" fmla="*/ 519684 h 548640"/>
              <a:gd name="connsiteX82" fmla="*/ 2639568 w 2869692"/>
              <a:gd name="connsiteY82" fmla="*/ 472440 h 548640"/>
              <a:gd name="connsiteX83" fmla="*/ 2449068 w 2869692"/>
              <a:gd name="connsiteY83" fmla="*/ 338328 h 548640"/>
              <a:gd name="connsiteX84" fmla="*/ 2449068 w 2869692"/>
              <a:gd name="connsiteY84" fmla="*/ 399288 h 548640"/>
              <a:gd name="connsiteX85" fmla="*/ 2307336 w 2869692"/>
              <a:gd name="connsiteY85" fmla="*/ 521208 h 548640"/>
              <a:gd name="connsiteX86" fmla="*/ 2307336 w 2869692"/>
              <a:gd name="connsiteY86" fmla="*/ 536448 h 548640"/>
              <a:gd name="connsiteX87" fmla="*/ 2375917 w 2869692"/>
              <a:gd name="connsiteY87" fmla="*/ 536448 h 548640"/>
              <a:gd name="connsiteX88" fmla="*/ 2449068 w 2869692"/>
              <a:gd name="connsiteY88" fmla="*/ 467868 h 548640"/>
              <a:gd name="connsiteX89" fmla="*/ 2522220 w 2869692"/>
              <a:gd name="connsiteY89" fmla="*/ 536448 h 548640"/>
              <a:gd name="connsiteX90" fmla="*/ 2592324 w 2869692"/>
              <a:gd name="connsiteY90" fmla="*/ 536448 h 548640"/>
              <a:gd name="connsiteX91" fmla="*/ 2449068 w 2869692"/>
              <a:gd name="connsiteY91" fmla="*/ 399288 h 548640"/>
              <a:gd name="connsiteX92" fmla="*/ 1941576 w 2869692"/>
              <a:gd name="connsiteY92" fmla="*/ 336804 h 548640"/>
              <a:gd name="connsiteX93" fmla="*/ 1735836 w 2869692"/>
              <a:gd name="connsiteY93" fmla="*/ 530352 h 548640"/>
              <a:gd name="connsiteX94" fmla="*/ 1735836 w 2869692"/>
              <a:gd name="connsiteY94" fmla="*/ 536448 h 548640"/>
              <a:gd name="connsiteX95" fmla="*/ 1778508 w 2869692"/>
              <a:gd name="connsiteY95" fmla="*/ 536448 h 548640"/>
              <a:gd name="connsiteX96" fmla="*/ 1941576 w 2869692"/>
              <a:gd name="connsiteY96" fmla="*/ 379476 h 548640"/>
              <a:gd name="connsiteX97" fmla="*/ 2103120 w 2869692"/>
              <a:gd name="connsiteY97" fmla="*/ 536448 h 548640"/>
              <a:gd name="connsiteX98" fmla="*/ 2145792 w 2869692"/>
              <a:gd name="connsiteY98" fmla="*/ 536448 h 548640"/>
              <a:gd name="connsiteX99" fmla="*/ 2145792 w 2869692"/>
              <a:gd name="connsiteY99" fmla="*/ 521208 h 548640"/>
              <a:gd name="connsiteX100" fmla="*/ 2133600 w 2869692"/>
              <a:gd name="connsiteY100" fmla="*/ 472440 h 548640"/>
              <a:gd name="connsiteX101" fmla="*/ 1941576 w 2869692"/>
              <a:gd name="connsiteY101" fmla="*/ 336804 h 548640"/>
              <a:gd name="connsiteX102" fmla="*/ 1941576 w 2869692"/>
              <a:gd name="connsiteY102" fmla="*/ 393192 h 548640"/>
              <a:gd name="connsiteX103" fmla="*/ 1793748 w 2869692"/>
              <a:gd name="connsiteY103" fmla="*/ 521208 h 548640"/>
              <a:gd name="connsiteX104" fmla="*/ 1793748 w 2869692"/>
              <a:gd name="connsiteY104" fmla="*/ 536448 h 548640"/>
              <a:gd name="connsiteX105" fmla="*/ 1828800 w 2869692"/>
              <a:gd name="connsiteY105" fmla="*/ 536448 h 548640"/>
              <a:gd name="connsiteX106" fmla="*/ 1940053 w 2869692"/>
              <a:gd name="connsiteY106" fmla="*/ 429768 h 548640"/>
              <a:gd name="connsiteX107" fmla="*/ 2054353 w 2869692"/>
              <a:gd name="connsiteY107" fmla="*/ 536448 h 548640"/>
              <a:gd name="connsiteX108" fmla="*/ 2089405 w 2869692"/>
              <a:gd name="connsiteY108" fmla="*/ 536448 h 548640"/>
              <a:gd name="connsiteX109" fmla="*/ 2089405 w 2869692"/>
              <a:gd name="connsiteY109" fmla="*/ 528828 h 548640"/>
              <a:gd name="connsiteX110" fmla="*/ 2080260 w 2869692"/>
              <a:gd name="connsiteY110" fmla="*/ 492252 h 548640"/>
              <a:gd name="connsiteX111" fmla="*/ 1941576 w 2869692"/>
              <a:gd name="connsiteY111" fmla="*/ 393192 h 548640"/>
              <a:gd name="connsiteX112" fmla="*/ 1941576 w 2869692"/>
              <a:gd name="connsiteY112" fmla="*/ 437388 h 548640"/>
              <a:gd name="connsiteX113" fmla="*/ 1836420 w 2869692"/>
              <a:gd name="connsiteY113" fmla="*/ 536448 h 548640"/>
              <a:gd name="connsiteX114" fmla="*/ 1886712 w 2869692"/>
              <a:gd name="connsiteY114" fmla="*/ 536448 h 548640"/>
              <a:gd name="connsiteX115" fmla="*/ 1940053 w 2869692"/>
              <a:gd name="connsiteY115" fmla="*/ 486156 h 548640"/>
              <a:gd name="connsiteX116" fmla="*/ 1996441 w 2869692"/>
              <a:gd name="connsiteY116" fmla="*/ 536448 h 548640"/>
              <a:gd name="connsiteX117" fmla="*/ 2045208 w 2869692"/>
              <a:gd name="connsiteY117" fmla="*/ 536448 h 548640"/>
              <a:gd name="connsiteX118" fmla="*/ 2045208 w 2869692"/>
              <a:gd name="connsiteY118" fmla="*/ 527304 h 548640"/>
              <a:gd name="connsiteX119" fmla="*/ 1969008 w 2869692"/>
              <a:gd name="connsiteY119" fmla="*/ 440436 h 548640"/>
              <a:gd name="connsiteX120" fmla="*/ 1941576 w 2869692"/>
              <a:gd name="connsiteY120" fmla="*/ 437388 h 548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</a:cxnLst>
            <a:rect l="l" t="t" r="r" b="b"/>
            <a:pathLst>
              <a:path w="2869692" h="548640">
                <a:moveTo>
                  <a:pt x="1141476" y="0"/>
                </a:moveTo>
                <a:cubicBezTo>
                  <a:pt x="1249680" y="0"/>
                  <a:pt x="1359408" y="80772"/>
                  <a:pt x="1365505" y="224028"/>
                </a:cubicBezTo>
                <a:lnTo>
                  <a:pt x="1504188" y="224028"/>
                </a:lnTo>
                <a:cubicBezTo>
                  <a:pt x="1548384" y="225552"/>
                  <a:pt x="1580388" y="272796"/>
                  <a:pt x="1580388" y="307848"/>
                </a:cubicBezTo>
                <a:cubicBezTo>
                  <a:pt x="1580388" y="336804"/>
                  <a:pt x="1557529" y="377952"/>
                  <a:pt x="1516380" y="388620"/>
                </a:cubicBezTo>
                <a:cubicBezTo>
                  <a:pt x="1513332" y="388620"/>
                  <a:pt x="1511808" y="391668"/>
                  <a:pt x="1507236" y="391668"/>
                </a:cubicBezTo>
                <a:lnTo>
                  <a:pt x="740664" y="391668"/>
                </a:lnTo>
                <a:cubicBezTo>
                  <a:pt x="694944" y="399288"/>
                  <a:pt x="675132" y="431292"/>
                  <a:pt x="675132" y="464820"/>
                </a:cubicBezTo>
                <a:cubicBezTo>
                  <a:pt x="675132" y="504444"/>
                  <a:pt x="708660" y="537972"/>
                  <a:pt x="742188" y="537972"/>
                </a:cubicBezTo>
                <a:lnTo>
                  <a:pt x="1717548" y="537972"/>
                </a:lnTo>
                <a:cubicBezTo>
                  <a:pt x="1719072" y="397764"/>
                  <a:pt x="1834896" y="316992"/>
                  <a:pt x="1941576" y="316992"/>
                </a:cubicBezTo>
                <a:cubicBezTo>
                  <a:pt x="2019300" y="316992"/>
                  <a:pt x="2119884" y="362712"/>
                  <a:pt x="2154936" y="472440"/>
                </a:cubicBezTo>
                <a:cubicBezTo>
                  <a:pt x="2154936" y="472440"/>
                  <a:pt x="2156460" y="470916"/>
                  <a:pt x="2156460" y="469392"/>
                </a:cubicBezTo>
                <a:cubicBezTo>
                  <a:pt x="2196084" y="312420"/>
                  <a:pt x="2334768" y="240792"/>
                  <a:pt x="2449068" y="240792"/>
                </a:cubicBezTo>
                <a:cubicBezTo>
                  <a:pt x="2592324" y="240792"/>
                  <a:pt x="2743200" y="345948"/>
                  <a:pt x="2749296" y="537972"/>
                </a:cubicBezTo>
                <a:lnTo>
                  <a:pt x="2869692" y="537972"/>
                </a:lnTo>
                <a:lnTo>
                  <a:pt x="2869692" y="548640"/>
                </a:lnTo>
                <a:lnTo>
                  <a:pt x="664464" y="548640"/>
                </a:lnTo>
                <a:cubicBezTo>
                  <a:pt x="617220" y="541020"/>
                  <a:pt x="591312" y="501396"/>
                  <a:pt x="591312" y="464820"/>
                </a:cubicBezTo>
                <a:cubicBezTo>
                  <a:pt x="591312" y="460248"/>
                  <a:pt x="592836" y="452628"/>
                  <a:pt x="592836" y="446532"/>
                </a:cubicBezTo>
                <a:cubicBezTo>
                  <a:pt x="594360" y="417576"/>
                  <a:pt x="637032" y="381000"/>
                  <a:pt x="662940" y="381000"/>
                </a:cubicBezTo>
                <a:lnTo>
                  <a:pt x="1429512" y="381000"/>
                </a:lnTo>
                <a:cubicBezTo>
                  <a:pt x="1470660" y="376428"/>
                  <a:pt x="1496568" y="338328"/>
                  <a:pt x="1496568" y="307848"/>
                </a:cubicBezTo>
                <a:cubicBezTo>
                  <a:pt x="1496568" y="274320"/>
                  <a:pt x="1466088" y="234696"/>
                  <a:pt x="1426464" y="234696"/>
                </a:cubicBezTo>
                <a:lnTo>
                  <a:pt x="71628" y="234696"/>
                </a:lnTo>
                <a:cubicBezTo>
                  <a:pt x="22860" y="224028"/>
                  <a:pt x="0" y="184404"/>
                  <a:pt x="0" y="150876"/>
                </a:cubicBezTo>
                <a:cubicBezTo>
                  <a:pt x="0" y="120396"/>
                  <a:pt x="19812" y="79248"/>
                  <a:pt x="65532" y="68580"/>
                </a:cubicBezTo>
                <a:cubicBezTo>
                  <a:pt x="67056" y="68580"/>
                  <a:pt x="70104" y="67056"/>
                  <a:pt x="74676" y="67056"/>
                </a:cubicBezTo>
                <a:lnTo>
                  <a:pt x="832105" y="67056"/>
                </a:lnTo>
                <a:lnTo>
                  <a:pt x="832105" y="77724"/>
                </a:lnTo>
                <a:lnTo>
                  <a:pt x="155448" y="77724"/>
                </a:lnTo>
                <a:cubicBezTo>
                  <a:pt x="109728" y="79248"/>
                  <a:pt x="83820" y="117348"/>
                  <a:pt x="83820" y="150876"/>
                </a:cubicBezTo>
                <a:cubicBezTo>
                  <a:pt x="83820" y="153924"/>
                  <a:pt x="85344" y="161544"/>
                  <a:pt x="85344" y="167640"/>
                </a:cubicBezTo>
                <a:cubicBezTo>
                  <a:pt x="86868" y="192024"/>
                  <a:pt x="123444" y="224028"/>
                  <a:pt x="147828" y="224028"/>
                </a:cubicBezTo>
                <a:lnTo>
                  <a:pt x="917448" y="224028"/>
                </a:lnTo>
                <a:cubicBezTo>
                  <a:pt x="923544" y="76200"/>
                  <a:pt x="1031748" y="0"/>
                  <a:pt x="1141476" y="0"/>
                </a:cubicBezTo>
                <a:close/>
                <a:moveTo>
                  <a:pt x="1139952" y="19812"/>
                </a:moveTo>
                <a:cubicBezTo>
                  <a:pt x="1048512" y="19812"/>
                  <a:pt x="943356" y="85344"/>
                  <a:pt x="935736" y="213360"/>
                </a:cubicBezTo>
                <a:lnTo>
                  <a:pt x="935736" y="222504"/>
                </a:lnTo>
                <a:lnTo>
                  <a:pt x="978408" y="222504"/>
                </a:lnTo>
                <a:cubicBezTo>
                  <a:pt x="984505" y="115824"/>
                  <a:pt x="1062228" y="62484"/>
                  <a:pt x="1139952" y="62484"/>
                </a:cubicBezTo>
                <a:cubicBezTo>
                  <a:pt x="1217676" y="62484"/>
                  <a:pt x="1296924" y="115824"/>
                  <a:pt x="1303020" y="222504"/>
                </a:cubicBezTo>
                <a:lnTo>
                  <a:pt x="1345692" y="222504"/>
                </a:lnTo>
                <a:lnTo>
                  <a:pt x="1345692" y="202692"/>
                </a:lnTo>
                <a:cubicBezTo>
                  <a:pt x="1345692" y="198120"/>
                  <a:pt x="1338072" y="166116"/>
                  <a:pt x="1331976" y="150876"/>
                </a:cubicBezTo>
                <a:cubicBezTo>
                  <a:pt x="1295400" y="53340"/>
                  <a:pt x="1210056" y="19812"/>
                  <a:pt x="1139952" y="19812"/>
                </a:cubicBezTo>
                <a:close/>
                <a:moveTo>
                  <a:pt x="1139952" y="76200"/>
                </a:moveTo>
                <a:cubicBezTo>
                  <a:pt x="1075944" y="76200"/>
                  <a:pt x="1007364" y="117348"/>
                  <a:pt x="993648" y="204216"/>
                </a:cubicBezTo>
                <a:lnTo>
                  <a:pt x="993648" y="222504"/>
                </a:lnTo>
                <a:lnTo>
                  <a:pt x="1028700" y="222504"/>
                </a:lnTo>
                <a:cubicBezTo>
                  <a:pt x="1028700" y="150876"/>
                  <a:pt x="1089660" y="111252"/>
                  <a:pt x="1141476" y="111252"/>
                </a:cubicBezTo>
                <a:cubicBezTo>
                  <a:pt x="1191768" y="111252"/>
                  <a:pt x="1252728" y="150876"/>
                  <a:pt x="1254252" y="222504"/>
                </a:cubicBezTo>
                <a:lnTo>
                  <a:pt x="1289305" y="222504"/>
                </a:lnTo>
                <a:lnTo>
                  <a:pt x="1289305" y="211836"/>
                </a:lnTo>
                <a:cubicBezTo>
                  <a:pt x="1289305" y="207264"/>
                  <a:pt x="1286256" y="192024"/>
                  <a:pt x="1283208" y="184404"/>
                </a:cubicBezTo>
                <a:cubicBezTo>
                  <a:pt x="1257300" y="106680"/>
                  <a:pt x="1197864" y="76200"/>
                  <a:pt x="1139952" y="76200"/>
                </a:cubicBezTo>
                <a:close/>
                <a:moveTo>
                  <a:pt x="1139952" y="120396"/>
                </a:moveTo>
                <a:cubicBezTo>
                  <a:pt x="1092708" y="120396"/>
                  <a:pt x="1042416" y="153924"/>
                  <a:pt x="1036320" y="217932"/>
                </a:cubicBezTo>
                <a:lnTo>
                  <a:pt x="1036320" y="222504"/>
                </a:lnTo>
                <a:lnTo>
                  <a:pt x="1086612" y="222504"/>
                </a:lnTo>
                <a:cubicBezTo>
                  <a:pt x="1088136" y="188976"/>
                  <a:pt x="1114044" y="169164"/>
                  <a:pt x="1139952" y="169164"/>
                </a:cubicBezTo>
                <a:cubicBezTo>
                  <a:pt x="1167384" y="169164"/>
                  <a:pt x="1190244" y="188976"/>
                  <a:pt x="1196340" y="222504"/>
                </a:cubicBezTo>
                <a:lnTo>
                  <a:pt x="1245108" y="222504"/>
                </a:lnTo>
                <a:lnTo>
                  <a:pt x="1245108" y="210312"/>
                </a:lnTo>
                <a:cubicBezTo>
                  <a:pt x="1245108" y="205740"/>
                  <a:pt x="1240536" y="192024"/>
                  <a:pt x="1237488" y="185928"/>
                </a:cubicBezTo>
                <a:cubicBezTo>
                  <a:pt x="1220724" y="138684"/>
                  <a:pt x="1176528" y="120396"/>
                  <a:pt x="1139952" y="120396"/>
                </a:cubicBezTo>
                <a:close/>
                <a:moveTo>
                  <a:pt x="2449068" y="260604"/>
                </a:moveTo>
                <a:cubicBezTo>
                  <a:pt x="2325624" y="260604"/>
                  <a:pt x="2185417" y="345948"/>
                  <a:pt x="2168653" y="515112"/>
                </a:cubicBezTo>
                <a:lnTo>
                  <a:pt x="2168653" y="536448"/>
                </a:lnTo>
                <a:lnTo>
                  <a:pt x="2231136" y="536448"/>
                </a:lnTo>
                <a:cubicBezTo>
                  <a:pt x="2237232" y="400812"/>
                  <a:pt x="2345436" y="324612"/>
                  <a:pt x="2449068" y="324612"/>
                </a:cubicBezTo>
                <a:cubicBezTo>
                  <a:pt x="2552700" y="324612"/>
                  <a:pt x="2656332" y="397764"/>
                  <a:pt x="2667000" y="536448"/>
                </a:cubicBezTo>
                <a:lnTo>
                  <a:pt x="2731008" y="536448"/>
                </a:lnTo>
                <a:cubicBezTo>
                  <a:pt x="2720341" y="359664"/>
                  <a:pt x="2583180" y="260604"/>
                  <a:pt x="2449068" y="260604"/>
                </a:cubicBezTo>
                <a:close/>
                <a:moveTo>
                  <a:pt x="2449068" y="338328"/>
                </a:moveTo>
                <a:cubicBezTo>
                  <a:pt x="2357629" y="338328"/>
                  <a:pt x="2258568" y="405384"/>
                  <a:pt x="2246376" y="522732"/>
                </a:cubicBezTo>
                <a:lnTo>
                  <a:pt x="2246376" y="536448"/>
                </a:lnTo>
                <a:lnTo>
                  <a:pt x="2298192" y="536448"/>
                </a:lnTo>
                <a:cubicBezTo>
                  <a:pt x="2302764" y="441960"/>
                  <a:pt x="2380488" y="390144"/>
                  <a:pt x="2449068" y="390144"/>
                </a:cubicBezTo>
                <a:cubicBezTo>
                  <a:pt x="2517648" y="390144"/>
                  <a:pt x="2595372" y="441960"/>
                  <a:pt x="2599944" y="536448"/>
                </a:cubicBezTo>
                <a:lnTo>
                  <a:pt x="2651760" y="536448"/>
                </a:lnTo>
                <a:lnTo>
                  <a:pt x="2651760" y="519684"/>
                </a:lnTo>
                <a:cubicBezTo>
                  <a:pt x="2651760" y="515112"/>
                  <a:pt x="2644141" y="486156"/>
                  <a:pt x="2639568" y="472440"/>
                </a:cubicBezTo>
                <a:cubicBezTo>
                  <a:pt x="2602992" y="374904"/>
                  <a:pt x="2516124" y="338328"/>
                  <a:pt x="2449068" y="338328"/>
                </a:cubicBezTo>
                <a:close/>
                <a:moveTo>
                  <a:pt x="2449068" y="399288"/>
                </a:moveTo>
                <a:cubicBezTo>
                  <a:pt x="2385060" y="399288"/>
                  <a:pt x="2324100" y="437388"/>
                  <a:pt x="2307336" y="521208"/>
                </a:cubicBezTo>
                <a:lnTo>
                  <a:pt x="2307336" y="536448"/>
                </a:lnTo>
                <a:lnTo>
                  <a:pt x="2375917" y="536448"/>
                </a:lnTo>
                <a:cubicBezTo>
                  <a:pt x="2383536" y="487680"/>
                  <a:pt x="2414017" y="467868"/>
                  <a:pt x="2449068" y="467868"/>
                </a:cubicBezTo>
                <a:cubicBezTo>
                  <a:pt x="2481072" y="467868"/>
                  <a:pt x="2520696" y="492252"/>
                  <a:pt x="2522220" y="536448"/>
                </a:cubicBezTo>
                <a:lnTo>
                  <a:pt x="2592324" y="536448"/>
                </a:lnTo>
                <a:cubicBezTo>
                  <a:pt x="2587753" y="446532"/>
                  <a:pt x="2514600" y="399288"/>
                  <a:pt x="2449068" y="399288"/>
                </a:cubicBezTo>
                <a:close/>
                <a:moveTo>
                  <a:pt x="1941576" y="336804"/>
                </a:moveTo>
                <a:cubicBezTo>
                  <a:pt x="1845564" y="336804"/>
                  <a:pt x="1749553" y="402336"/>
                  <a:pt x="1735836" y="530352"/>
                </a:cubicBezTo>
                <a:lnTo>
                  <a:pt x="1735836" y="536448"/>
                </a:lnTo>
                <a:lnTo>
                  <a:pt x="1778508" y="536448"/>
                </a:lnTo>
                <a:cubicBezTo>
                  <a:pt x="1786129" y="432816"/>
                  <a:pt x="1863853" y="379476"/>
                  <a:pt x="1941576" y="379476"/>
                </a:cubicBezTo>
                <a:cubicBezTo>
                  <a:pt x="2017776" y="379476"/>
                  <a:pt x="2097024" y="434340"/>
                  <a:pt x="2103120" y="536448"/>
                </a:cubicBezTo>
                <a:lnTo>
                  <a:pt x="2145792" y="536448"/>
                </a:lnTo>
                <a:lnTo>
                  <a:pt x="2145792" y="521208"/>
                </a:lnTo>
                <a:cubicBezTo>
                  <a:pt x="2145792" y="516636"/>
                  <a:pt x="2139696" y="486156"/>
                  <a:pt x="2133600" y="472440"/>
                </a:cubicBezTo>
                <a:cubicBezTo>
                  <a:pt x="2095500" y="373380"/>
                  <a:pt x="2011680" y="336804"/>
                  <a:pt x="1941576" y="336804"/>
                </a:cubicBezTo>
                <a:close/>
                <a:moveTo>
                  <a:pt x="1941576" y="393192"/>
                </a:moveTo>
                <a:cubicBezTo>
                  <a:pt x="1877568" y="393192"/>
                  <a:pt x="1810512" y="434340"/>
                  <a:pt x="1793748" y="521208"/>
                </a:cubicBezTo>
                <a:lnTo>
                  <a:pt x="1793748" y="536448"/>
                </a:lnTo>
                <a:lnTo>
                  <a:pt x="1828800" y="536448"/>
                </a:lnTo>
                <a:cubicBezTo>
                  <a:pt x="1833372" y="463296"/>
                  <a:pt x="1888236" y="429768"/>
                  <a:pt x="1940053" y="429768"/>
                </a:cubicBezTo>
                <a:cubicBezTo>
                  <a:pt x="1993392" y="429768"/>
                  <a:pt x="2045208" y="463296"/>
                  <a:pt x="2054353" y="536448"/>
                </a:cubicBezTo>
                <a:lnTo>
                  <a:pt x="2089405" y="536448"/>
                </a:lnTo>
                <a:lnTo>
                  <a:pt x="2089405" y="528828"/>
                </a:lnTo>
                <a:cubicBezTo>
                  <a:pt x="2089405" y="524256"/>
                  <a:pt x="2083308" y="502920"/>
                  <a:pt x="2080260" y="492252"/>
                </a:cubicBezTo>
                <a:cubicBezTo>
                  <a:pt x="2055876" y="422148"/>
                  <a:pt x="1991868" y="393192"/>
                  <a:pt x="1941576" y="393192"/>
                </a:cubicBezTo>
                <a:close/>
                <a:moveTo>
                  <a:pt x="1941576" y="437388"/>
                </a:moveTo>
                <a:cubicBezTo>
                  <a:pt x="1892808" y="437388"/>
                  <a:pt x="1844041" y="469392"/>
                  <a:pt x="1836420" y="536448"/>
                </a:cubicBezTo>
                <a:lnTo>
                  <a:pt x="1886712" y="536448"/>
                </a:lnTo>
                <a:cubicBezTo>
                  <a:pt x="1885188" y="505968"/>
                  <a:pt x="1918717" y="486156"/>
                  <a:pt x="1940053" y="486156"/>
                </a:cubicBezTo>
                <a:cubicBezTo>
                  <a:pt x="1962912" y="486156"/>
                  <a:pt x="1993392" y="501396"/>
                  <a:pt x="1996441" y="536448"/>
                </a:cubicBezTo>
                <a:lnTo>
                  <a:pt x="2045208" y="536448"/>
                </a:lnTo>
                <a:lnTo>
                  <a:pt x="2045208" y="527304"/>
                </a:lnTo>
                <a:cubicBezTo>
                  <a:pt x="2045208" y="495300"/>
                  <a:pt x="2002536" y="446532"/>
                  <a:pt x="1969008" y="440436"/>
                </a:cubicBezTo>
                <a:cubicBezTo>
                  <a:pt x="1959864" y="438912"/>
                  <a:pt x="1944624" y="437388"/>
                  <a:pt x="1941576" y="437388"/>
                </a:cubicBezTo>
                <a:close/>
              </a:path>
            </a:pathLst>
          </a:custGeom>
          <a:solidFill>
            <a:srgbClr val="000000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2400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B20B776A-C27A-F7E6-399F-8ABF6C2F55D0}"/>
              </a:ext>
            </a:extLst>
          </p:cNvPr>
          <p:cNvSpPr/>
          <p:nvPr userDrawn="1"/>
        </p:nvSpPr>
        <p:spPr>
          <a:xfrm>
            <a:off x="11148867" y="4049929"/>
            <a:ext cx="607815" cy="255139"/>
          </a:xfrm>
          <a:custGeom>
            <a:avLst/>
            <a:gdLst>
              <a:gd name="connsiteX0" fmla="*/ 730123 w 1542860"/>
              <a:gd name="connsiteY0" fmla="*/ 0 h 647637"/>
              <a:gd name="connsiteX1" fmla="*/ 1149160 w 1542860"/>
              <a:gd name="connsiteY1" fmla="*/ 400050 h 647637"/>
              <a:gd name="connsiteX2" fmla="*/ 1542860 w 1542860"/>
              <a:gd name="connsiteY2" fmla="*/ 400050 h 647637"/>
              <a:gd name="connsiteX3" fmla="*/ 1542860 w 1542860"/>
              <a:gd name="connsiteY3" fmla="*/ 425387 h 647637"/>
              <a:gd name="connsiteX4" fmla="*/ 380937 w 1542860"/>
              <a:gd name="connsiteY4" fmla="*/ 425387 h 647637"/>
              <a:gd name="connsiteX5" fmla="*/ 298387 w 1542860"/>
              <a:gd name="connsiteY5" fmla="*/ 520637 h 647637"/>
              <a:gd name="connsiteX6" fmla="*/ 380937 w 1542860"/>
              <a:gd name="connsiteY6" fmla="*/ 622237 h 647637"/>
              <a:gd name="connsiteX7" fmla="*/ 1282510 w 1542860"/>
              <a:gd name="connsiteY7" fmla="*/ 622237 h 647637"/>
              <a:gd name="connsiteX8" fmla="*/ 1282510 w 1542860"/>
              <a:gd name="connsiteY8" fmla="*/ 647637 h 647637"/>
              <a:gd name="connsiteX9" fmla="*/ 101537 w 1542860"/>
              <a:gd name="connsiteY9" fmla="*/ 647637 h 647637"/>
              <a:gd name="connsiteX10" fmla="*/ 0 w 1542860"/>
              <a:gd name="connsiteY10" fmla="*/ 520637 h 647637"/>
              <a:gd name="connsiteX11" fmla="*/ 95187 w 1542860"/>
              <a:gd name="connsiteY11" fmla="*/ 400050 h 647637"/>
              <a:gd name="connsiteX12" fmla="*/ 304737 w 1542860"/>
              <a:gd name="connsiteY12" fmla="*/ 400050 h 647637"/>
              <a:gd name="connsiteX13" fmla="*/ 730123 w 1542860"/>
              <a:gd name="connsiteY13" fmla="*/ 0 h 647637"/>
              <a:gd name="connsiteX14" fmla="*/ 723773 w 1542860"/>
              <a:gd name="connsiteY14" fmla="*/ 19050 h 647637"/>
              <a:gd name="connsiteX15" fmla="*/ 323787 w 1542860"/>
              <a:gd name="connsiteY15" fmla="*/ 361950 h 647637"/>
              <a:gd name="connsiteX16" fmla="*/ 323787 w 1542860"/>
              <a:gd name="connsiteY16" fmla="*/ 393700 h 647637"/>
              <a:gd name="connsiteX17" fmla="*/ 380937 w 1542860"/>
              <a:gd name="connsiteY17" fmla="*/ 393700 h 647637"/>
              <a:gd name="connsiteX18" fmla="*/ 723773 w 1542860"/>
              <a:gd name="connsiteY18" fmla="*/ 76200 h 647637"/>
              <a:gd name="connsiteX19" fmla="*/ 1073023 w 1542860"/>
              <a:gd name="connsiteY19" fmla="*/ 393700 h 647637"/>
              <a:gd name="connsiteX20" fmla="*/ 1130110 w 1542860"/>
              <a:gd name="connsiteY20" fmla="*/ 393700 h 647637"/>
              <a:gd name="connsiteX21" fmla="*/ 1130110 w 1542860"/>
              <a:gd name="connsiteY21" fmla="*/ 349250 h 647637"/>
              <a:gd name="connsiteX22" fmla="*/ 812673 w 1542860"/>
              <a:gd name="connsiteY22" fmla="*/ 25400 h 647637"/>
              <a:gd name="connsiteX23" fmla="*/ 723773 w 1542860"/>
              <a:gd name="connsiteY23" fmla="*/ 19050 h 647637"/>
              <a:gd name="connsiteX24" fmla="*/ 730123 w 1542860"/>
              <a:gd name="connsiteY24" fmla="*/ 101600 h 647637"/>
              <a:gd name="connsiteX25" fmla="*/ 406337 w 1542860"/>
              <a:gd name="connsiteY25" fmla="*/ 361950 h 647637"/>
              <a:gd name="connsiteX26" fmla="*/ 406337 w 1542860"/>
              <a:gd name="connsiteY26" fmla="*/ 393700 h 647637"/>
              <a:gd name="connsiteX27" fmla="*/ 469837 w 1542860"/>
              <a:gd name="connsiteY27" fmla="*/ 393700 h 647637"/>
              <a:gd name="connsiteX28" fmla="*/ 730123 w 1542860"/>
              <a:gd name="connsiteY28" fmla="*/ 165100 h 647637"/>
              <a:gd name="connsiteX29" fmla="*/ 990473 w 1542860"/>
              <a:gd name="connsiteY29" fmla="*/ 393700 h 647637"/>
              <a:gd name="connsiteX30" fmla="*/ 1053973 w 1542860"/>
              <a:gd name="connsiteY30" fmla="*/ 393700 h 647637"/>
              <a:gd name="connsiteX31" fmla="*/ 730123 w 1542860"/>
              <a:gd name="connsiteY31" fmla="*/ 101600 h 647637"/>
              <a:gd name="connsiteX32" fmla="*/ 723773 w 1542860"/>
              <a:gd name="connsiteY32" fmla="*/ 184150 h 647637"/>
              <a:gd name="connsiteX33" fmla="*/ 488887 w 1542860"/>
              <a:gd name="connsiteY33" fmla="*/ 393700 h 647637"/>
              <a:gd name="connsiteX34" fmla="*/ 546037 w 1542860"/>
              <a:gd name="connsiteY34" fmla="*/ 393700 h 647637"/>
              <a:gd name="connsiteX35" fmla="*/ 723773 w 1542860"/>
              <a:gd name="connsiteY35" fmla="*/ 241300 h 647637"/>
              <a:gd name="connsiteX36" fmla="*/ 907923 w 1542860"/>
              <a:gd name="connsiteY36" fmla="*/ 393700 h 647637"/>
              <a:gd name="connsiteX37" fmla="*/ 965073 w 1542860"/>
              <a:gd name="connsiteY37" fmla="*/ 393700 h 647637"/>
              <a:gd name="connsiteX38" fmla="*/ 965073 w 1542860"/>
              <a:gd name="connsiteY38" fmla="*/ 374650 h 647637"/>
              <a:gd name="connsiteX39" fmla="*/ 723773 w 1542860"/>
              <a:gd name="connsiteY39" fmla="*/ 184150 h 647637"/>
              <a:gd name="connsiteX40" fmla="*/ 730123 w 1542860"/>
              <a:gd name="connsiteY40" fmla="*/ 260350 h 647637"/>
              <a:gd name="connsiteX41" fmla="*/ 571437 w 1542860"/>
              <a:gd name="connsiteY41" fmla="*/ 393700 h 647637"/>
              <a:gd name="connsiteX42" fmla="*/ 641223 w 1542860"/>
              <a:gd name="connsiteY42" fmla="*/ 393700 h 647637"/>
              <a:gd name="connsiteX43" fmla="*/ 730123 w 1542860"/>
              <a:gd name="connsiteY43" fmla="*/ 323850 h 647637"/>
              <a:gd name="connsiteX44" fmla="*/ 825373 w 1542860"/>
              <a:gd name="connsiteY44" fmla="*/ 387350 h 647637"/>
              <a:gd name="connsiteX45" fmla="*/ 888873 w 1542860"/>
              <a:gd name="connsiteY45" fmla="*/ 393700 h 647637"/>
              <a:gd name="connsiteX46" fmla="*/ 730123 w 1542860"/>
              <a:gd name="connsiteY46" fmla="*/ 260350 h 647637"/>
              <a:gd name="connsiteX47" fmla="*/ 730123 w 1542860"/>
              <a:gd name="connsiteY47" fmla="*/ 349250 h 647637"/>
              <a:gd name="connsiteX48" fmla="*/ 666623 w 1542860"/>
              <a:gd name="connsiteY48" fmla="*/ 393700 h 647637"/>
              <a:gd name="connsiteX49" fmla="*/ 799973 w 1542860"/>
              <a:gd name="connsiteY49" fmla="*/ 393700 h 647637"/>
              <a:gd name="connsiteX50" fmla="*/ 730123 w 1542860"/>
              <a:gd name="connsiteY50" fmla="*/ 349250 h 647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542860" h="647637">
                <a:moveTo>
                  <a:pt x="730123" y="0"/>
                </a:moveTo>
                <a:cubicBezTo>
                  <a:pt x="914273" y="0"/>
                  <a:pt x="1142810" y="146050"/>
                  <a:pt x="1149160" y="400050"/>
                </a:cubicBezTo>
                <a:lnTo>
                  <a:pt x="1542860" y="400050"/>
                </a:lnTo>
                <a:lnTo>
                  <a:pt x="1542860" y="425387"/>
                </a:lnTo>
                <a:lnTo>
                  <a:pt x="380937" y="425387"/>
                </a:lnTo>
                <a:cubicBezTo>
                  <a:pt x="317437" y="425387"/>
                  <a:pt x="298387" y="482537"/>
                  <a:pt x="298387" y="520637"/>
                </a:cubicBezTo>
                <a:cubicBezTo>
                  <a:pt x="298387" y="565087"/>
                  <a:pt x="336487" y="622237"/>
                  <a:pt x="380937" y="622237"/>
                </a:cubicBezTo>
                <a:lnTo>
                  <a:pt x="1282510" y="622237"/>
                </a:lnTo>
                <a:lnTo>
                  <a:pt x="1282510" y="647637"/>
                </a:lnTo>
                <a:lnTo>
                  <a:pt x="101537" y="647637"/>
                </a:lnTo>
                <a:cubicBezTo>
                  <a:pt x="6350" y="622237"/>
                  <a:pt x="0" y="565087"/>
                  <a:pt x="0" y="520637"/>
                </a:cubicBezTo>
                <a:cubicBezTo>
                  <a:pt x="0" y="476187"/>
                  <a:pt x="31750" y="400050"/>
                  <a:pt x="95187" y="400050"/>
                </a:cubicBezTo>
                <a:lnTo>
                  <a:pt x="304737" y="400050"/>
                </a:lnTo>
                <a:cubicBezTo>
                  <a:pt x="323787" y="139700"/>
                  <a:pt x="533337" y="0"/>
                  <a:pt x="730123" y="0"/>
                </a:cubicBezTo>
                <a:close/>
                <a:moveTo>
                  <a:pt x="723773" y="19050"/>
                </a:moveTo>
                <a:cubicBezTo>
                  <a:pt x="558737" y="19050"/>
                  <a:pt x="368237" y="120650"/>
                  <a:pt x="323787" y="361950"/>
                </a:cubicBezTo>
                <a:lnTo>
                  <a:pt x="323787" y="393700"/>
                </a:lnTo>
                <a:lnTo>
                  <a:pt x="380937" y="393700"/>
                </a:lnTo>
                <a:cubicBezTo>
                  <a:pt x="406337" y="184150"/>
                  <a:pt x="577787" y="76200"/>
                  <a:pt x="723773" y="76200"/>
                </a:cubicBezTo>
                <a:cubicBezTo>
                  <a:pt x="876173" y="76200"/>
                  <a:pt x="1041273" y="171450"/>
                  <a:pt x="1073023" y="393700"/>
                </a:cubicBezTo>
                <a:lnTo>
                  <a:pt x="1130110" y="393700"/>
                </a:lnTo>
                <a:lnTo>
                  <a:pt x="1130110" y="349250"/>
                </a:lnTo>
                <a:cubicBezTo>
                  <a:pt x="1130110" y="222250"/>
                  <a:pt x="920623" y="25400"/>
                  <a:pt x="812673" y="25400"/>
                </a:cubicBezTo>
                <a:cubicBezTo>
                  <a:pt x="787273" y="25400"/>
                  <a:pt x="742823" y="19050"/>
                  <a:pt x="723773" y="19050"/>
                </a:cubicBezTo>
                <a:close/>
                <a:moveTo>
                  <a:pt x="730123" y="101600"/>
                </a:moveTo>
                <a:cubicBezTo>
                  <a:pt x="590423" y="101600"/>
                  <a:pt x="457137" y="171450"/>
                  <a:pt x="406337" y="361950"/>
                </a:cubicBezTo>
                <a:lnTo>
                  <a:pt x="406337" y="393700"/>
                </a:lnTo>
                <a:lnTo>
                  <a:pt x="469837" y="393700"/>
                </a:lnTo>
                <a:cubicBezTo>
                  <a:pt x="488887" y="228600"/>
                  <a:pt x="609473" y="165100"/>
                  <a:pt x="730123" y="165100"/>
                </a:cubicBezTo>
                <a:cubicBezTo>
                  <a:pt x="850773" y="165100"/>
                  <a:pt x="946023" y="228600"/>
                  <a:pt x="990473" y="393700"/>
                </a:cubicBezTo>
                <a:lnTo>
                  <a:pt x="1053973" y="393700"/>
                </a:lnTo>
                <a:cubicBezTo>
                  <a:pt x="1028573" y="184150"/>
                  <a:pt x="863473" y="101600"/>
                  <a:pt x="730123" y="101600"/>
                </a:cubicBezTo>
                <a:close/>
                <a:moveTo>
                  <a:pt x="723773" y="184150"/>
                </a:moveTo>
                <a:cubicBezTo>
                  <a:pt x="628523" y="184150"/>
                  <a:pt x="507937" y="247650"/>
                  <a:pt x="488887" y="393700"/>
                </a:cubicBezTo>
                <a:lnTo>
                  <a:pt x="546037" y="393700"/>
                </a:lnTo>
                <a:cubicBezTo>
                  <a:pt x="577787" y="279400"/>
                  <a:pt x="647573" y="241300"/>
                  <a:pt x="723773" y="241300"/>
                </a:cubicBezTo>
                <a:cubicBezTo>
                  <a:pt x="787273" y="241300"/>
                  <a:pt x="895223" y="279400"/>
                  <a:pt x="907923" y="393700"/>
                </a:cubicBezTo>
                <a:lnTo>
                  <a:pt x="965073" y="393700"/>
                </a:lnTo>
                <a:lnTo>
                  <a:pt x="965073" y="374650"/>
                </a:lnTo>
                <a:cubicBezTo>
                  <a:pt x="920623" y="241300"/>
                  <a:pt x="825373" y="184150"/>
                  <a:pt x="723773" y="184150"/>
                </a:cubicBezTo>
                <a:close/>
                <a:moveTo>
                  <a:pt x="730123" y="260350"/>
                </a:moveTo>
                <a:cubicBezTo>
                  <a:pt x="666623" y="260350"/>
                  <a:pt x="590423" y="298450"/>
                  <a:pt x="571437" y="393700"/>
                </a:cubicBezTo>
                <a:lnTo>
                  <a:pt x="641223" y="393700"/>
                </a:lnTo>
                <a:cubicBezTo>
                  <a:pt x="660273" y="342900"/>
                  <a:pt x="698373" y="323850"/>
                  <a:pt x="730123" y="323850"/>
                </a:cubicBezTo>
                <a:cubicBezTo>
                  <a:pt x="768223" y="323850"/>
                  <a:pt x="799973" y="342900"/>
                  <a:pt x="825373" y="387350"/>
                </a:cubicBezTo>
                <a:cubicBezTo>
                  <a:pt x="844423" y="393700"/>
                  <a:pt x="869823" y="393700"/>
                  <a:pt x="888873" y="393700"/>
                </a:cubicBezTo>
                <a:cubicBezTo>
                  <a:pt x="882523" y="311150"/>
                  <a:pt x="780923" y="260350"/>
                  <a:pt x="730123" y="260350"/>
                </a:cubicBezTo>
                <a:close/>
                <a:moveTo>
                  <a:pt x="730123" y="349250"/>
                </a:moveTo>
                <a:cubicBezTo>
                  <a:pt x="711073" y="349250"/>
                  <a:pt x="679323" y="355600"/>
                  <a:pt x="666623" y="393700"/>
                </a:cubicBezTo>
                <a:lnTo>
                  <a:pt x="799973" y="393700"/>
                </a:lnTo>
                <a:cubicBezTo>
                  <a:pt x="793623" y="368300"/>
                  <a:pt x="755523" y="349250"/>
                  <a:pt x="730123" y="349250"/>
                </a:cubicBezTo>
                <a:close/>
              </a:path>
            </a:pathLst>
          </a:custGeom>
          <a:solidFill>
            <a:srgbClr val="000000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37284304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页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9554E65-D6C4-1B5A-EF68-2FCF7696776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" y="0"/>
            <a:ext cx="8551201" cy="6858000"/>
          </a:xfrm>
          <a:custGeom>
            <a:avLst/>
            <a:gdLst>
              <a:gd name="connsiteX0" fmla="*/ 0 w 6413401"/>
              <a:gd name="connsiteY0" fmla="*/ 0 h 5143500"/>
              <a:gd name="connsiteX1" fmla="*/ 6413401 w 6413401"/>
              <a:gd name="connsiteY1" fmla="*/ 0 h 5143500"/>
              <a:gd name="connsiteX2" fmla="*/ 6413401 w 6413401"/>
              <a:gd name="connsiteY2" fmla="*/ 5143500 h 5143500"/>
              <a:gd name="connsiteX3" fmla="*/ 0 w 6413401"/>
              <a:gd name="connsiteY3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13401" h="5143500">
                <a:moveTo>
                  <a:pt x="0" y="0"/>
                </a:moveTo>
                <a:lnTo>
                  <a:pt x="6413401" y="0"/>
                </a:lnTo>
                <a:lnTo>
                  <a:pt x="6413401" y="5143500"/>
                </a:lnTo>
                <a:lnTo>
                  <a:pt x="0" y="5143500"/>
                </a:lnTo>
                <a:close/>
              </a:path>
            </a:pathLst>
          </a:cu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BE648997-E42E-A98E-BD93-F2049FD3C48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45000"/>
                </a:schemeClr>
              </a:gs>
              <a:gs pos="47000">
                <a:schemeClr val="bg1"/>
              </a:gs>
            </a:gsLst>
            <a:lin ang="0" scaled="1"/>
            <a:tileRect/>
          </a:gra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326FE70D-D366-B9DE-8290-C4CE6DD3F6F7}"/>
              </a:ext>
            </a:extLst>
          </p:cNvPr>
          <p:cNvGrpSpPr/>
          <p:nvPr userDrawn="1"/>
        </p:nvGrpSpPr>
        <p:grpSpPr>
          <a:xfrm>
            <a:off x="597363" y="4377718"/>
            <a:ext cx="703643" cy="1697850"/>
            <a:chOff x="3830026" y="411510"/>
            <a:chExt cx="1617465" cy="3902853"/>
          </a:xfrm>
        </p:grpSpPr>
        <p:grpSp>
          <p:nvGrpSpPr>
            <p:cNvPr id="5" name="图形 9">
              <a:extLst>
                <a:ext uri="{FF2B5EF4-FFF2-40B4-BE49-F238E27FC236}">
                  <a16:creationId xmlns:a16="http://schemas.microsoft.com/office/drawing/2014/main" id="{277A526E-F016-F1C9-8A67-54F8C640106B}"/>
                </a:ext>
              </a:extLst>
            </p:cNvPr>
            <p:cNvGrpSpPr/>
            <p:nvPr/>
          </p:nvGrpSpPr>
          <p:grpSpPr>
            <a:xfrm>
              <a:off x="3830026" y="411510"/>
              <a:ext cx="1617465" cy="1879934"/>
              <a:chOff x="3323686" y="1995565"/>
              <a:chExt cx="986524" cy="1146609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27C012F8-B3C3-B4B5-232E-481BDF7AB269}"/>
                  </a:ext>
                </a:extLst>
              </p:cNvPr>
              <p:cNvSpPr/>
              <p:nvPr/>
            </p:nvSpPr>
            <p:spPr>
              <a:xfrm flipV="1">
                <a:off x="3323686" y="1995565"/>
                <a:ext cx="986524" cy="865230"/>
              </a:xfrm>
              <a:custGeom>
                <a:avLst/>
                <a:gdLst>
                  <a:gd name="connsiteX0" fmla="*/ 392161 w 986524"/>
                  <a:gd name="connsiteY0" fmla="*/ 836802 h 865230"/>
                  <a:gd name="connsiteX1" fmla="*/ 313927 w 986524"/>
                  <a:gd name="connsiteY1" fmla="*/ 678635 h 865230"/>
                  <a:gd name="connsiteX2" fmla="*/ 269708 w 986524"/>
                  <a:gd name="connsiteY2" fmla="*/ 582544 h 865230"/>
                  <a:gd name="connsiteX3" fmla="*/ 285865 w 986524"/>
                  <a:gd name="connsiteY3" fmla="*/ 505161 h 865230"/>
                  <a:gd name="connsiteX4" fmla="*/ 338588 w 986524"/>
                  <a:gd name="connsiteY4" fmla="*/ 462643 h 865230"/>
                  <a:gd name="connsiteX5" fmla="*/ 359847 w 986524"/>
                  <a:gd name="connsiteY5" fmla="*/ 468596 h 865230"/>
                  <a:gd name="connsiteX6" fmla="*/ 398113 w 986524"/>
                  <a:gd name="connsiteY6" fmla="*/ 503461 h 865230"/>
                  <a:gd name="connsiteX7" fmla="*/ 445733 w 986524"/>
                  <a:gd name="connsiteY7" fmla="*/ 551081 h 865230"/>
                  <a:gd name="connsiteX8" fmla="*/ 376854 w 986524"/>
                  <a:gd name="connsiteY8" fmla="*/ 422676 h 865230"/>
                  <a:gd name="connsiteX9" fmla="*/ 370901 w 986524"/>
                  <a:gd name="connsiteY9" fmla="*/ 407370 h 865230"/>
                  <a:gd name="connsiteX10" fmla="*/ 311376 w 986524"/>
                  <a:gd name="connsiteY10" fmla="*/ 324885 h 865230"/>
                  <a:gd name="connsiteX11" fmla="*/ 251001 w 986524"/>
                  <a:gd name="connsiteY11" fmla="*/ 309578 h 865230"/>
                  <a:gd name="connsiteX12" fmla="*/ 77527 w 986524"/>
                  <a:gd name="connsiteY12" fmla="*/ 239848 h 865230"/>
                  <a:gd name="connsiteX13" fmla="*/ 186373 w 986524"/>
                  <a:gd name="connsiteY13" fmla="*/ 201582 h 865230"/>
                  <a:gd name="connsiteX14" fmla="*/ 205931 w 986524"/>
                  <a:gd name="connsiteY14" fmla="*/ 199031 h 865230"/>
                  <a:gd name="connsiteX15" fmla="*/ 186373 w 986524"/>
                  <a:gd name="connsiteY15" fmla="*/ 180323 h 865230"/>
                  <a:gd name="connsiteX16" fmla="*/ 123446 w 986524"/>
                  <a:gd name="connsiteY16" fmla="*/ 117396 h 865230"/>
                  <a:gd name="connsiteX17" fmla="*/ 55417 w 986524"/>
                  <a:gd name="connsiteY17" fmla="*/ 74028 h 865230"/>
                  <a:gd name="connsiteX18" fmla="*/ 36709 w 986524"/>
                  <a:gd name="connsiteY18" fmla="*/ 96988 h 865230"/>
                  <a:gd name="connsiteX19" fmla="*/ 26505 w 986524"/>
                  <a:gd name="connsiteY19" fmla="*/ 99539 h 865230"/>
                  <a:gd name="connsiteX20" fmla="*/ 20553 w 986524"/>
                  <a:gd name="connsiteY20" fmla="*/ 84232 h 865230"/>
                  <a:gd name="connsiteX21" fmla="*/ 1845 w 986524"/>
                  <a:gd name="connsiteY21" fmla="*/ 36612 h 865230"/>
                  <a:gd name="connsiteX22" fmla="*/ 4396 w 986524"/>
                  <a:gd name="connsiteY22" fmla="*/ 23857 h 865230"/>
                  <a:gd name="connsiteX23" fmla="*/ 11199 w 986524"/>
                  <a:gd name="connsiteY23" fmla="*/ 17904 h 865230"/>
                  <a:gd name="connsiteX24" fmla="*/ 19702 w 986524"/>
                  <a:gd name="connsiteY24" fmla="*/ 10251 h 865230"/>
                  <a:gd name="connsiteX25" fmla="*/ 39261 w 986524"/>
                  <a:gd name="connsiteY25" fmla="*/ -804 h 865230"/>
                  <a:gd name="connsiteX26" fmla="*/ 60520 w 986524"/>
                  <a:gd name="connsiteY26" fmla="*/ 7700 h 865230"/>
                  <a:gd name="connsiteX27" fmla="*/ 67322 w 986524"/>
                  <a:gd name="connsiteY27" fmla="*/ 14503 h 865230"/>
                  <a:gd name="connsiteX28" fmla="*/ 107289 w 986524"/>
                  <a:gd name="connsiteY28" fmla="*/ 28959 h 865230"/>
                  <a:gd name="connsiteX29" fmla="*/ 156610 w 986524"/>
                  <a:gd name="connsiteY29" fmla="*/ 43415 h 865230"/>
                  <a:gd name="connsiteX30" fmla="*/ 166815 w 986524"/>
                  <a:gd name="connsiteY30" fmla="*/ 50218 h 865230"/>
                  <a:gd name="connsiteX31" fmla="*/ 174468 w 986524"/>
                  <a:gd name="connsiteY31" fmla="*/ 53619 h 865230"/>
                  <a:gd name="connsiteX32" fmla="*/ 188074 w 986524"/>
                  <a:gd name="connsiteY32" fmla="*/ 57871 h 865230"/>
                  <a:gd name="connsiteX33" fmla="*/ 197428 w 986524"/>
                  <a:gd name="connsiteY33" fmla="*/ 67225 h 865230"/>
                  <a:gd name="connsiteX34" fmla="*/ 201680 w 986524"/>
                  <a:gd name="connsiteY34" fmla="*/ 51919 h 865230"/>
                  <a:gd name="connsiteX35" fmla="*/ 208482 w 986524"/>
                  <a:gd name="connsiteY35" fmla="*/ 51919 h 865230"/>
                  <a:gd name="connsiteX36" fmla="*/ 227190 w 986524"/>
                  <a:gd name="connsiteY36" fmla="*/ 67225 h 865230"/>
                  <a:gd name="connsiteX37" fmla="*/ 398963 w 986524"/>
                  <a:gd name="connsiteY37" fmla="*/ 187976 h 865230"/>
                  <a:gd name="connsiteX38" fmla="*/ 425325 w 986524"/>
                  <a:gd name="connsiteY38" fmla="*/ 194779 h 865230"/>
                  <a:gd name="connsiteX39" fmla="*/ 498456 w 986524"/>
                  <a:gd name="connsiteY39" fmla="*/ 208385 h 865230"/>
                  <a:gd name="connsiteX40" fmla="*/ 972957 w 986524"/>
                  <a:gd name="connsiteY40" fmla="*/ 206684 h 865230"/>
                  <a:gd name="connsiteX41" fmla="*/ 985713 w 986524"/>
                  <a:gd name="connsiteY41" fmla="*/ 229644 h 865230"/>
                  <a:gd name="connsiteX42" fmla="*/ 960202 w 986524"/>
                  <a:gd name="connsiteY42" fmla="*/ 285768 h 865230"/>
                  <a:gd name="connsiteX43" fmla="*/ 918534 w 986524"/>
                  <a:gd name="connsiteY43" fmla="*/ 313830 h 865230"/>
                  <a:gd name="connsiteX44" fmla="*/ 898126 w 986524"/>
                  <a:gd name="connsiteY44" fmla="*/ 322334 h 865230"/>
                  <a:gd name="connsiteX45" fmla="*/ 887071 w 986524"/>
                  <a:gd name="connsiteY45" fmla="*/ 327436 h 865230"/>
                  <a:gd name="connsiteX46" fmla="*/ 813089 w 986524"/>
                  <a:gd name="connsiteY46" fmla="*/ 335939 h 865230"/>
                  <a:gd name="connsiteX47" fmla="*/ 666827 w 986524"/>
                  <a:gd name="connsiteY47" fmla="*/ 346994 h 865230"/>
                  <a:gd name="connsiteX48" fmla="*/ 587744 w 986524"/>
                  <a:gd name="connsiteY48" fmla="*/ 356348 h 865230"/>
                  <a:gd name="connsiteX49" fmla="*/ 570736 w 986524"/>
                  <a:gd name="connsiteY49" fmla="*/ 364852 h 865230"/>
                  <a:gd name="connsiteX50" fmla="*/ 582641 w 986524"/>
                  <a:gd name="connsiteY50" fmla="*/ 414173 h 865230"/>
                  <a:gd name="connsiteX51" fmla="*/ 671079 w 986524"/>
                  <a:gd name="connsiteY51" fmla="*/ 631015 h 865230"/>
                  <a:gd name="connsiteX52" fmla="*/ 643017 w 986524"/>
                  <a:gd name="connsiteY52" fmla="*/ 700744 h 865230"/>
                  <a:gd name="connsiteX53" fmla="*/ 512061 w 986524"/>
                  <a:gd name="connsiteY53" fmla="*/ 767923 h 865230"/>
                  <a:gd name="connsiteX54" fmla="*/ 475496 w 986524"/>
                  <a:gd name="connsiteY54" fmla="*/ 795134 h 865230"/>
                  <a:gd name="connsiteX55" fmla="*/ 411719 w 986524"/>
                  <a:gd name="connsiteY55" fmla="*/ 862313 h 865230"/>
                  <a:gd name="connsiteX56" fmla="*/ 392161 w 986524"/>
                  <a:gd name="connsiteY56" fmla="*/ 836802 h 865230"/>
                  <a:gd name="connsiteX57" fmla="*/ 121746 w 986524"/>
                  <a:gd name="connsiteY57" fmla="*/ 61273 h 865230"/>
                  <a:gd name="connsiteX58" fmla="*/ 105589 w 986524"/>
                  <a:gd name="connsiteY58" fmla="*/ 62123 h 865230"/>
                  <a:gd name="connsiteX59" fmla="*/ 116643 w 986524"/>
                  <a:gd name="connsiteY59" fmla="*/ 66375 h 865230"/>
                  <a:gd name="connsiteX60" fmla="*/ 121746 w 986524"/>
                  <a:gd name="connsiteY60" fmla="*/ 61273 h 865230"/>
                  <a:gd name="connsiteX61" fmla="*/ 94534 w 986524"/>
                  <a:gd name="connsiteY61" fmla="*/ 50218 h 865230"/>
                  <a:gd name="connsiteX62" fmla="*/ 80078 w 986524"/>
                  <a:gd name="connsiteY62" fmla="*/ 41714 h 865230"/>
                  <a:gd name="connsiteX63" fmla="*/ 77527 w 986524"/>
                  <a:gd name="connsiteY63" fmla="*/ 50218 h 865230"/>
                  <a:gd name="connsiteX64" fmla="*/ 94534 w 986524"/>
                  <a:gd name="connsiteY64" fmla="*/ 50218 h 865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986524" h="865230">
                    <a:moveTo>
                      <a:pt x="392161" y="836802"/>
                    </a:moveTo>
                    <a:cubicBezTo>
                      <a:pt x="392161" y="799386"/>
                      <a:pt x="338588" y="691390"/>
                      <a:pt x="313927" y="678635"/>
                    </a:cubicBezTo>
                    <a:cubicBezTo>
                      <a:pt x="268858" y="654825"/>
                      <a:pt x="264606" y="645471"/>
                      <a:pt x="269708" y="582544"/>
                    </a:cubicBezTo>
                    <a:cubicBezTo>
                      <a:pt x="271409" y="549380"/>
                      <a:pt x="279062" y="514515"/>
                      <a:pt x="285865" y="505161"/>
                    </a:cubicBezTo>
                    <a:cubicBezTo>
                      <a:pt x="317329" y="461793"/>
                      <a:pt x="323281" y="456691"/>
                      <a:pt x="338588" y="462643"/>
                    </a:cubicBezTo>
                    <a:cubicBezTo>
                      <a:pt x="347091" y="466895"/>
                      <a:pt x="356445" y="469446"/>
                      <a:pt x="359847" y="468596"/>
                    </a:cubicBezTo>
                    <a:cubicBezTo>
                      <a:pt x="362398" y="467745"/>
                      <a:pt x="380255" y="483902"/>
                      <a:pt x="398113" y="503461"/>
                    </a:cubicBezTo>
                    <a:cubicBezTo>
                      <a:pt x="416821" y="523019"/>
                      <a:pt x="438080" y="544278"/>
                      <a:pt x="445733" y="551081"/>
                    </a:cubicBezTo>
                    <a:cubicBezTo>
                      <a:pt x="461890" y="563836"/>
                      <a:pt x="399814" y="448187"/>
                      <a:pt x="376854" y="422676"/>
                    </a:cubicBezTo>
                    <a:cubicBezTo>
                      <a:pt x="370051" y="414173"/>
                      <a:pt x="366650" y="407370"/>
                      <a:pt x="370901" y="407370"/>
                    </a:cubicBezTo>
                    <a:cubicBezTo>
                      <a:pt x="377704" y="407370"/>
                      <a:pt x="339438" y="353797"/>
                      <a:pt x="311376" y="324885"/>
                    </a:cubicBezTo>
                    <a:cubicBezTo>
                      <a:pt x="296920" y="309578"/>
                      <a:pt x="285865" y="307027"/>
                      <a:pt x="251001" y="309578"/>
                    </a:cubicBezTo>
                    <a:cubicBezTo>
                      <a:pt x="188924" y="313830"/>
                      <a:pt x="77527" y="268761"/>
                      <a:pt x="77527" y="239848"/>
                    </a:cubicBezTo>
                    <a:cubicBezTo>
                      <a:pt x="77527" y="230494"/>
                      <a:pt x="141304" y="208385"/>
                      <a:pt x="186373" y="201582"/>
                    </a:cubicBezTo>
                    <a:lnTo>
                      <a:pt x="205931" y="199031"/>
                    </a:lnTo>
                    <a:lnTo>
                      <a:pt x="186373" y="180323"/>
                    </a:lnTo>
                    <a:cubicBezTo>
                      <a:pt x="165114" y="159914"/>
                      <a:pt x="134501" y="129301"/>
                      <a:pt x="123446" y="117396"/>
                    </a:cubicBezTo>
                    <a:cubicBezTo>
                      <a:pt x="99636" y="92736"/>
                      <a:pt x="62220" y="68926"/>
                      <a:pt x="55417" y="74028"/>
                    </a:cubicBezTo>
                    <a:cubicBezTo>
                      <a:pt x="50315" y="77429"/>
                      <a:pt x="41812" y="87634"/>
                      <a:pt x="36709" y="96988"/>
                    </a:cubicBezTo>
                    <a:cubicBezTo>
                      <a:pt x="28206" y="111444"/>
                      <a:pt x="27355" y="112294"/>
                      <a:pt x="26505" y="99539"/>
                    </a:cubicBezTo>
                    <a:cubicBezTo>
                      <a:pt x="26505" y="91035"/>
                      <a:pt x="23954" y="84232"/>
                      <a:pt x="20553" y="84232"/>
                    </a:cubicBezTo>
                    <a:cubicBezTo>
                      <a:pt x="9498" y="84232"/>
                      <a:pt x="-6659" y="42565"/>
                      <a:pt x="1845" y="36612"/>
                    </a:cubicBezTo>
                    <a:cubicBezTo>
                      <a:pt x="6096" y="34061"/>
                      <a:pt x="7797" y="28108"/>
                      <a:pt x="4396" y="23857"/>
                    </a:cubicBezTo>
                    <a:cubicBezTo>
                      <a:pt x="1845" y="19605"/>
                      <a:pt x="4396" y="17054"/>
                      <a:pt x="11199" y="17904"/>
                    </a:cubicBezTo>
                    <a:cubicBezTo>
                      <a:pt x="17151" y="19605"/>
                      <a:pt x="21403" y="15353"/>
                      <a:pt x="19702" y="10251"/>
                    </a:cubicBezTo>
                    <a:cubicBezTo>
                      <a:pt x="18852" y="3448"/>
                      <a:pt x="26505" y="-804"/>
                      <a:pt x="39261" y="-804"/>
                    </a:cubicBezTo>
                    <a:cubicBezTo>
                      <a:pt x="51166" y="-804"/>
                      <a:pt x="60520" y="2598"/>
                      <a:pt x="60520" y="7700"/>
                    </a:cubicBezTo>
                    <a:cubicBezTo>
                      <a:pt x="60520" y="11952"/>
                      <a:pt x="63071" y="15353"/>
                      <a:pt x="67322" y="14503"/>
                    </a:cubicBezTo>
                    <a:cubicBezTo>
                      <a:pt x="70724" y="14503"/>
                      <a:pt x="88582" y="20455"/>
                      <a:pt x="107289" y="28959"/>
                    </a:cubicBezTo>
                    <a:cubicBezTo>
                      <a:pt x="125997" y="37462"/>
                      <a:pt x="148107" y="44265"/>
                      <a:pt x="156610" y="43415"/>
                    </a:cubicBezTo>
                    <a:cubicBezTo>
                      <a:pt x="164264" y="43415"/>
                      <a:pt x="169366" y="45966"/>
                      <a:pt x="166815" y="50218"/>
                    </a:cubicBezTo>
                    <a:cubicBezTo>
                      <a:pt x="164264" y="55320"/>
                      <a:pt x="167665" y="56170"/>
                      <a:pt x="174468" y="53619"/>
                    </a:cubicBezTo>
                    <a:cubicBezTo>
                      <a:pt x="182121" y="51068"/>
                      <a:pt x="188074" y="52769"/>
                      <a:pt x="188074" y="57871"/>
                    </a:cubicBezTo>
                    <a:cubicBezTo>
                      <a:pt x="188074" y="62973"/>
                      <a:pt x="192326" y="67225"/>
                      <a:pt x="197428" y="67225"/>
                    </a:cubicBezTo>
                    <a:cubicBezTo>
                      <a:pt x="202530" y="67225"/>
                      <a:pt x="204231" y="60422"/>
                      <a:pt x="201680" y="51919"/>
                    </a:cubicBezTo>
                    <a:cubicBezTo>
                      <a:pt x="196577" y="38313"/>
                      <a:pt x="197428" y="38313"/>
                      <a:pt x="208482" y="51919"/>
                    </a:cubicBezTo>
                    <a:cubicBezTo>
                      <a:pt x="214435" y="60422"/>
                      <a:pt x="222939" y="67225"/>
                      <a:pt x="227190" y="67225"/>
                    </a:cubicBezTo>
                    <a:cubicBezTo>
                      <a:pt x="244198" y="67225"/>
                      <a:pt x="392161" y="171820"/>
                      <a:pt x="398963" y="187976"/>
                    </a:cubicBezTo>
                    <a:cubicBezTo>
                      <a:pt x="400664" y="192228"/>
                      <a:pt x="412569" y="194779"/>
                      <a:pt x="425325" y="194779"/>
                    </a:cubicBezTo>
                    <a:cubicBezTo>
                      <a:pt x="438080" y="194779"/>
                      <a:pt x="471244" y="200732"/>
                      <a:pt x="498456" y="208385"/>
                    </a:cubicBezTo>
                    <a:cubicBezTo>
                      <a:pt x="586893" y="232195"/>
                      <a:pt x="910881" y="231345"/>
                      <a:pt x="972957" y="206684"/>
                    </a:cubicBezTo>
                    <a:cubicBezTo>
                      <a:pt x="979760" y="204133"/>
                      <a:pt x="984862" y="211787"/>
                      <a:pt x="985713" y="229644"/>
                    </a:cubicBezTo>
                    <a:cubicBezTo>
                      <a:pt x="987414" y="250903"/>
                      <a:pt x="981461" y="263659"/>
                      <a:pt x="960202" y="285768"/>
                    </a:cubicBezTo>
                    <a:cubicBezTo>
                      <a:pt x="945746" y="301074"/>
                      <a:pt x="926187" y="313830"/>
                      <a:pt x="918534" y="313830"/>
                    </a:cubicBezTo>
                    <a:cubicBezTo>
                      <a:pt x="910031" y="313830"/>
                      <a:pt x="900677" y="318082"/>
                      <a:pt x="898126" y="322334"/>
                    </a:cubicBezTo>
                    <a:cubicBezTo>
                      <a:pt x="894724" y="327436"/>
                      <a:pt x="890472" y="329987"/>
                      <a:pt x="887071" y="327436"/>
                    </a:cubicBezTo>
                    <a:cubicBezTo>
                      <a:pt x="883669" y="325735"/>
                      <a:pt x="850505" y="329136"/>
                      <a:pt x="813089" y="335939"/>
                    </a:cubicBezTo>
                    <a:cubicBezTo>
                      <a:pt x="775674" y="341892"/>
                      <a:pt x="709345" y="346994"/>
                      <a:pt x="666827" y="346994"/>
                    </a:cubicBezTo>
                    <a:cubicBezTo>
                      <a:pt x="620057" y="347844"/>
                      <a:pt x="587744" y="351246"/>
                      <a:pt x="587744" y="356348"/>
                    </a:cubicBezTo>
                    <a:cubicBezTo>
                      <a:pt x="587744" y="361450"/>
                      <a:pt x="580090" y="364852"/>
                      <a:pt x="570736" y="364852"/>
                    </a:cubicBezTo>
                    <a:cubicBezTo>
                      <a:pt x="555430" y="364852"/>
                      <a:pt x="557131" y="369103"/>
                      <a:pt x="582641" y="414173"/>
                    </a:cubicBezTo>
                    <a:cubicBezTo>
                      <a:pt x="627711" y="491555"/>
                      <a:pt x="666827" y="586796"/>
                      <a:pt x="671079" y="631015"/>
                    </a:cubicBezTo>
                    <a:cubicBezTo>
                      <a:pt x="674481" y="668431"/>
                      <a:pt x="672780" y="672682"/>
                      <a:pt x="643017" y="700744"/>
                    </a:cubicBezTo>
                    <a:cubicBezTo>
                      <a:pt x="602200" y="739861"/>
                      <a:pt x="548627" y="767073"/>
                      <a:pt x="512061" y="767923"/>
                    </a:cubicBezTo>
                    <a:cubicBezTo>
                      <a:pt x="486551" y="768773"/>
                      <a:pt x="481448" y="772175"/>
                      <a:pt x="475496" y="795134"/>
                    </a:cubicBezTo>
                    <a:cubicBezTo>
                      <a:pt x="467843" y="824047"/>
                      <a:pt x="439781" y="852959"/>
                      <a:pt x="411719" y="862313"/>
                    </a:cubicBezTo>
                    <a:cubicBezTo>
                      <a:pt x="393861" y="867415"/>
                      <a:pt x="392161" y="864864"/>
                      <a:pt x="392161" y="836802"/>
                    </a:cubicBezTo>
                    <a:close/>
                    <a:moveTo>
                      <a:pt x="121746" y="61273"/>
                    </a:moveTo>
                    <a:cubicBezTo>
                      <a:pt x="115793" y="58721"/>
                      <a:pt x="108140" y="59572"/>
                      <a:pt x="105589" y="62123"/>
                    </a:cubicBezTo>
                    <a:cubicBezTo>
                      <a:pt x="102187" y="64674"/>
                      <a:pt x="107289" y="67225"/>
                      <a:pt x="116643" y="66375"/>
                    </a:cubicBezTo>
                    <a:cubicBezTo>
                      <a:pt x="125997" y="66375"/>
                      <a:pt x="128548" y="63824"/>
                      <a:pt x="121746" y="61273"/>
                    </a:cubicBezTo>
                    <a:close/>
                    <a:moveTo>
                      <a:pt x="94534" y="50218"/>
                    </a:moveTo>
                    <a:cubicBezTo>
                      <a:pt x="94534" y="45966"/>
                      <a:pt x="87731" y="41714"/>
                      <a:pt x="80078" y="41714"/>
                    </a:cubicBezTo>
                    <a:cubicBezTo>
                      <a:pt x="67322" y="41714"/>
                      <a:pt x="66472" y="43415"/>
                      <a:pt x="77527" y="50218"/>
                    </a:cubicBezTo>
                    <a:cubicBezTo>
                      <a:pt x="93684" y="60422"/>
                      <a:pt x="94534" y="60422"/>
                      <a:pt x="94534" y="50218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400"/>
              </a:p>
            </p:txBody>
          </p:sp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2B23431E-BDAE-541A-4F54-59681A9D7BA7}"/>
                  </a:ext>
                </a:extLst>
              </p:cNvPr>
              <p:cNvSpPr/>
              <p:nvPr/>
            </p:nvSpPr>
            <p:spPr>
              <a:xfrm flipV="1">
                <a:off x="3665362" y="2732861"/>
                <a:ext cx="280619" cy="409314"/>
              </a:xfrm>
              <a:custGeom>
                <a:avLst/>
                <a:gdLst>
                  <a:gd name="connsiteX0" fmla="*/ -525 w 280619"/>
                  <a:gd name="connsiteY0" fmla="*/ 402829 h 409314"/>
                  <a:gd name="connsiteX1" fmla="*/ 45394 w 280619"/>
                  <a:gd name="connsiteY1" fmla="*/ 327998 h 409314"/>
                  <a:gd name="connsiteX2" fmla="*/ 46244 w 280619"/>
                  <a:gd name="connsiteY2" fmla="*/ 245512 h 409314"/>
                  <a:gd name="connsiteX3" fmla="*/ 89613 w 280619"/>
                  <a:gd name="connsiteY3" fmla="*/ 28670 h 409314"/>
                  <a:gd name="connsiteX4" fmla="*/ 240977 w 280619"/>
                  <a:gd name="connsiteY4" fmla="*/ 16765 h 409314"/>
                  <a:gd name="connsiteX5" fmla="*/ 269039 w 280619"/>
                  <a:gd name="connsiteY5" fmla="*/ 34623 h 409314"/>
                  <a:gd name="connsiteX6" fmla="*/ 280094 w 280619"/>
                  <a:gd name="connsiteY6" fmla="*/ 43126 h 409314"/>
                  <a:gd name="connsiteX7" fmla="*/ 280094 w 280619"/>
                  <a:gd name="connsiteY7" fmla="*/ 58433 h 409314"/>
                  <a:gd name="connsiteX8" fmla="*/ 271590 w 280619"/>
                  <a:gd name="connsiteY8" fmla="*/ 65236 h 409314"/>
                  <a:gd name="connsiteX9" fmla="*/ 257134 w 280619"/>
                  <a:gd name="connsiteY9" fmla="*/ 75440 h 409314"/>
                  <a:gd name="connsiteX10" fmla="*/ 167846 w 280619"/>
                  <a:gd name="connsiteY10" fmla="*/ 114557 h 409314"/>
                  <a:gd name="connsiteX11" fmla="*/ 55598 w 280619"/>
                  <a:gd name="connsiteY11" fmla="*/ 153673 h 409314"/>
                  <a:gd name="connsiteX12" fmla="*/ 79409 w 280619"/>
                  <a:gd name="connsiteY12" fmla="*/ 234458 h 409314"/>
                  <a:gd name="connsiteX13" fmla="*/ 179751 w 280619"/>
                  <a:gd name="connsiteY13" fmla="*/ 265071 h 409314"/>
                  <a:gd name="connsiteX14" fmla="*/ 232474 w 280619"/>
                  <a:gd name="connsiteY14" fmla="*/ 335651 h 409314"/>
                  <a:gd name="connsiteX15" fmla="*/ 165295 w 280619"/>
                  <a:gd name="connsiteY15" fmla="*/ 390074 h 409314"/>
                  <a:gd name="connsiteX16" fmla="*/ -525 w 280619"/>
                  <a:gd name="connsiteY16" fmla="*/ 402829 h 409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80619" h="409314">
                    <a:moveTo>
                      <a:pt x="-525" y="402829"/>
                    </a:moveTo>
                    <a:cubicBezTo>
                      <a:pt x="-525" y="396026"/>
                      <a:pt x="13080" y="373917"/>
                      <a:pt x="45394" y="327998"/>
                    </a:cubicBezTo>
                    <a:cubicBezTo>
                      <a:pt x="61551" y="305888"/>
                      <a:pt x="61551" y="304187"/>
                      <a:pt x="46244" y="245512"/>
                    </a:cubicBezTo>
                    <a:cubicBezTo>
                      <a:pt x="19033" y="139217"/>
                      <a:pt x="32639" y="72889"/>
                      <a:pt x="89613" y="28670"/>
                    </a:cubicBezTo>
                    <a:cubicBezTo>
                      <a:pt x="132131" y="-3643"/>
                      <a:pt x="216317" y="-10446"/>
                      <a:pt x="240977" y="16765"/>
                    </a:cubicBezTo>
                    <a:cubicBezTo>
                      <a:pt x="250331" y="26970"/>
                      <a:pt x="262236" y="34623"/>
                      <a:pt x="269039" y="34623"/>
                    </a:cubicBezTo>
                    <a:cubicBezTo>
                      <a:pt x="274992" y="34623"/>
                      <a:pt x="280094" y="38875"/>
                      <a:pt x="280094" y="43126"/>
                    </a:cubicBezTo>
                    <a:cubicBezTo>
                      <a:pt x="280094" y="48229"/>
                      <a:pt x="280094" y="54181"/>
                      <a:pt x="280094" y="58433"/>
                    </a:cubicBezTo>
                    <a:cubicBezTo>
                      <a:pt x="280094" y="61834"/>
                      <a:pt x="276692" y="65236"/>
                      <a:pt x="271590" y="65236"/>
                    </a:cubicBezTo>
                    <a:cubicBezTo>
                      <a:pt x="245229" y="68637"/>
                      <a:pt x="243528" y="70338"/>
                      <a:pt x="257134" y="75440"/>
                    </a:cubicBezTo>
                    <a:cubicBezTo>
                      <a:pt x="267338" y="79692"/>
                      <a:pt x="238426" y="92447"/>
                      <a:pt x="167846" y="114557"/>
                    </a:cubicBezTo>
                    <a:cubicBezTo>
                      <a:pt x="110022" y="132414"/>
                      <a:pt x="59850" y="150272"/>
                      <a:pt x="55598" y="153673"/>
                    </a:cubicBezTo>
                    <a:cubicBezTo>
                      <a:pt x="44544" y="163878"/>
                      <a:pt x="58149" y="208947"/>
                      <a:pt x="79409" y="234458"/>
                    </a:cubicBezTo>
                    <a:cubicBezTo>
                      <a:pt x="97266" y="255717"/>
                      <a:pt x="130430" y="265921"/>
                      <a:pt x="179751" y="265071"/>
                    </a:cubicBezTo>
                    <a:cubicBezTo>
                      <a:pt x="202711" y="265071"/>
                      <a:pt x="239276" y="313541"/>
                      <a:pt x="232474" y="335651"/>
                    </a:cubicBezTo>
                    <a:cubicBezTo>
                      <a:pt x="224820" y="362012"/>
                      <a:pt x="212915" y="371366"/>
                      <a:pt x="165295" y="390074"/>
                    </a:cubicBezTo>
                    <a:cubicBezTo>
                      <a:pt x="121927" y="406231"/>
                      <a:pt x="-525" y="416435"/>
                      <a:pt x="-525" y="402829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400"/>
              </a:p>
            </p:txBody>
          </p:sp>
        </p:grp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F20435A4-2386-25C5-62A6-D5118CF17C7C}"/>
                </a:ext>
              </a:extLst>
            </p:cNvPr>
            <p:cNvSpPr/>
            <p:nvPr/>
          </p:nvSpPr>
          <p:spPr>
            <a:xfrm flipV="1">
              <a:off x="3973112" y="2436239"/>
              <a:ext cx="1190570" cy="1878124"/>
            </a:xfrm>
            <a:custGeom>
              <a:avLst/>
              <a:gdLst>
                <a:gd name="connsiteX0" fmla="*/ 475146 w 726152"/>
                <a:gd name="connsiteY0" fmla="*/ 1129960 h 1145505"/>
                <a:gd name="connsiteX1" fmla="*/ 305074 w 726152"/>
                <a:gd name="connsiteY1" fmla="*/ 1065333 h 1145505"/>
                <a:gd name="connsiteX2" fmla="*/ 160512 w 726152"/>
                <a:gd name="connsiteY2" fmla="*/ 1021114 h 1145505"/>
                <a:gd name="connsiteX3" fmla="*/ 124797 w 726152"/>
                <a:gd name="connsiteY3" fmla="*/ 1031318 h 1145505"/>
                <a:gd name="connsiteX4" fmla="*/ 105239 w 726152"/>
                <a:gd name="connsiteY4" fmla="*/ 1004957 h 1145505"/>
                <a:gd name="connsiteX5" fmla="*/ 206432 w 726152"/>
                <a:gd name="connsiteY5" fmla="*/ 883355 h 1145505"/>
                <a:gd name="connsiteX6" fmla="*/ 288067 w 726152"/>
                <a:gd name="connsiteY6" fmla="*/ 858695 h 1145505"/>
                <a:gd name="connsiteX7" fmla="*/ 327183 w 726152"/>
                <a:gd name="connsiteY7" fmla="*/ 861246 h 1145505"/>
                <a:gd name="connsiteX8" fmla="*/ 276162 w 726152"/>
                <a:gd name="connsiteY8" fmla="*/ 810224 h 1145505"/>
                <a:gd name="connsiteX9" fmla="*/ 184323 w 726152"/>
                <a:gd name="connsiteY9" fmla="*/ 713283 h 1145505"/>
                <a:gd name="connsiteX10" fmla="*/ 71225 w 726152"/>
                <a:gd name="connsiteY10" fmla="*/ 593382 h 1145505"/>
                <a:gd name="connsiteX11" fmla="*/ -206 w 726152"/>
                <a:gd name="connsiteY11" fmla="*/ 508346 h 1145505"/>
                <a:gd name="connsiteX12" fmla="*/ 1495 w 726152"/>
                <a:gd name="connsiteY12" fmla="*/ 459875 h 1145505"/>
                <a:gd name="connsiteX13" fmla="*/ 69524 w 726152"/>
                <a:gd name="connsiteY13" fmla="*/ 373989 h 1145505"/>
                <a:gd name="connsiteX14" fmla="*/ 100987 w 726152"/>
                <a:gd name="connsiteY14" fmla="*/ 380792 h 1145505"/>
                <a:gd name="connsiteX15" fmla="*/ 121396 w 726152"/>
                <a:gd name="connsiteY15" fmla="*/ 389295 h 1145505"/>
                <a:gd name="connsiteX16" fmla="*/ 147757 w 726152"/>
                <a:gd name="connsiteY16" fmla="*/ 402051 h 1145505"/>
                <a:gd name="connsiteX17" fmla="*/ 174118 w 726152"/>
                <a:gd name="connsiteY17" fmla="*/ 414806 h 1145505"/>
                <a:gd name="connsiteX18" fmla="*/ 190275 w 726152"/>
                <a:gd name="connsiteY18" fmla="*/ 421609 h 1145505"/>
                <a:gd name="connsiteX19" fmla="*/ 214085 w 726152"/>
                <a:gd name="connsiteY19" fmla="*/ 441167 h 1145505"/>
                <a:gd name="connsiteX20" fmla="*/ 254052 w 726152"/>
                <a:gd name="connsiteY20" fmla="*/ 469229 h 1145505"/>
                <a:gd name="connsiteX21" fmla="*/ 259154 w 726152"/>
                <a:gd name="connsiteY21" fmla="*/ 478583 h 1145505"/>
                <a:gd name="connsiteX22" fmla="*/ 253202 w 726152"/>
                <a:gd name="connsiteY22" fmla="*/ 481985 h 1145505"/>
                <a:gd name="connsiteX23" fmla="*/ 265957 w 726152"/>
                <a:gd name="connsiteY23" fmla="*/ 487087 h 1145505"/>
                <a:gd name="connsiteX24" fmla="*/ 297421 w 726152"/>
                <a:gd name="connsiteY24" fmla="*/ 504944 h 1145505"/>
                <a:gd name="connsiteX25" fmla="*/ 309326 w 726152"/>
                <a:gd name="connsiteY25" fmla="*/ 521101 h 1145505"/>
                <a:gd name="connsiteX26" fmla="*/ 322081 w 726152"/>
                <a:gd name="connsiteY26" fmla="*/ 536408 h 1145505"/>
                <a:gd name="connsiteX27" fmla="*/ 350143 w 726152"/>
                <a:gd name="connsiteY27" fmla="*/ 541510 h 1145505"/>
                <a:gd name="connsiteX28" fmla="*/ 275311 w 726152"/>
                <a:gd name="connsiteY28" fmla="*/ 417357 h 1145505"/>
                <a:gd name="connsiteX29" fmla="*/ 289767 w 726152"/>
                <a:gd name="connsiteY29" fmla="*/ 302558 h 1145505"/>
                <a:gd name="connsiteX30" fmla="*/ 375654 w 726152"/>
                <a:gd name="connsiteY30" fmla="*/ 273646 h 1145505"/>
                <a:gd name="connsiteX31" fmla="*/ 390110 w 726152"/>
                <a:gd name="connsiteY31" fmla="*/ 277048 h 1145505"/>
                <a:gd name="connsiteX32" fmla="*/ 353544 w 726152"/>
                <a:gd name="connsiteY32" fmla="*/ 233679 h 1145505"/>
                <a:gd name="connsiteX33" fmla="*/ 332285 w 726152"/>
                <a:gd name="connsiteY33" fmla="*/ 210719 h 1145505"/>
                <a:gd name="connsiteX34" fmla="*/ 264257 w 726152"/>
                <a:gd name="connsiteY34" fmla="*/ 162249 h 1145505"/>
                <a:gd name="connsiteX35" fmla="*/ 232793 w 726152"/>
                <a:gd name="connsiteY35" fmla="*/ 89968 h 1145505"/>
                <a:gd name="connsiteX36" fmla="*/ 300822 w 726152"/>
                <a:gd name="connsiteY36" fmla="*/ 2381 h 1145505"/>
                <a:gd name="connsiteX37" fmla="*/ 340789 w 726152"/>
                <a:gd name="connsiteY37" fmla="*/ 11735 h 1145505"/>
                <a:gd name="connsiteX38" fmla="*/ 407117 w 726152"/>
                <a:gd name="connsiteY38" fmla="*/ 25341 h 1145505"/>
                <a:gd name="connsiteX39" fmla="*/ 452186 w 726152"/>
                <a:gd name="connsiteY39" fmla="*/ 31293 h 1145505"/>
                <a:gd name="connsiteX40" fmla="*/ 463241 w 726152"/>
                <a:gd name="connsiteY40" fmla="*/ 43198 h 1145505"/>
                <a:gd name="connsiteX41" fmla="*/ 488752 w 726152"/>
                <a:gd name="connsiteY41" fmla="*/ 57654 h 1145505"/>
                <a:gd name="connsiteX42" fmla="*/ 499807 w 726152"/>
                <a:gd name="connsiteY42" fmla="*/ 67859 h 1145505"/>
                <a:gd name="connsiteX43" fmla="*/ 503208 w 726152"/>
                <a:gd name="connsiteY43" fmla="*/ 72110 h 1145505"/>
                <a:gd name="connsiteX44" fmla="*/ 532971 w 726152"/>
                <a:gd name="connsiteY44" fmla="*/ 85716 h 1145505"/>
                <a:gd name="connsiteX45" fmla="*/ 537223 w 726152"/>
                <a:gd name="connsiteY45" fmla="*/ 88267 h 1145505"/>
                <a:gd name="connsiteX46" fmla="*/ 561883 w 726152"/>
                <a:gd name="connsiteY46" fmla="*/ 89968 h 1145505"/>
                <a:gd name="connsiteX47" fmla="*/ 602700 w 726152"/>
                <a:gd name="connsiteY47" fmla="*/ 109526 h 1145505"/>
                <a:gd name="connsiteX48" fmla="*/ 663926 w 726152"/>
                <a:gd name="connsiteY48" fmla="*/ 117180 h 1145505"/>
                <a:gd name="connsiteX49" fmla="*/ 696240 w 726152"/>
                <a:gd name="connsiteY49" fmla="*/ 115479 h 1145505"/>
                <a:gd name="connsiteX50" fmla="*/ 702193 w 726152"/>
                <a:gd name="connsiteY50" fmla="*/ 137588 h 1145505"/>
                <a:gd name="connsiteX51" fmla="*/ 710696 w 726152"/>
                <a:gd name="connsiteY51" fmla="*/ 161398 h 1145505"/>
                <a:gd name="connsiteX52" fmla="*/ 717499 w 726152"/>
                <a:gd name="connsiteY52" fmla="*/ 168201 h 1145505"/>
                <a:gd name="connsiteX53" fmla="*/ 707295 w 726152"/>
                <a:gd name="connsiteY53" fmla="*/ 202216 h 1145505"/>
                <a:gd name="connsiteX54" fmla="*/ 586544 w 726152"/>
                <a:gd name="connsiteY54" fmla="*/ 242183 h 1145505"/>
                <a:gd name="connsiteX55" fmla="*/ 567836 w 726152"/>
                <a:gd name="connsiteY55" fmla="*/ 231978 h 1145505"/>
                <a:gd name="connsiteX56" fmla="*/ 561033 w 726152"/>
                <a:gd name="connsiteY56" fmla="*/ 221774 h 1145505"/>
                <a:gd name="connsiteX57" fmla="*/ 544025 w 726152"/>
                <a:gd name="connsiteY57" fmla="*/ 214121 h 1145505"/>
                <a:gd name="connsiteX58" fmla="*/ 523617 w 726152"/>
                <a:gd name="connsiteY58" fmla="*/ 202216 h 1145505"/>
                <a:gd name="connsiteX59" fmla="*/ 497256 w 726152"/>
                <a:gd name="connsiteY59" fmla="*/ 192011 h 1145505"/>
                <a:gd name="connsiteX60" fmla="*/ 492153 w 726152"/>
                <a:gd name="connsiteY60" fmla="*/ 202216 h 1145505"/>
                <a:gd name="connsiteX61" fmla="*/ 554230 w 726152"/>
                <a:gd name="connsiteY61" fmla="*/ 271945 h 1145505"/>
                <a:gd name="connsiteX62" fmla="*/ 595047 w 726152"/>
                <a:gd name="connsiteY62" fmla="*/ 317865 h 1145505"/>
                <a:gd name="connsiteX63" fmla="*/ 532971 w 726152"/>
                <a:gd name="connsiteY63" fmla="*/ 454773 h 1145505"/>
                <a:gd name="connsiteX64" fmla="*/ 498106 w 726152"/>
                <a:gd name="connsiteY64" fmla="*/ 459025 h 1145505"/>
                <a:gd name="connsiteX65" fmla="*/ 501507 w 726152"/>
                <a:gd name="connsiteY65" fmla="*/ 498141 h 1145505"/>
                <a:gd name="connsiteX66" fmla="*/ 588244 w 726152"/>
                <a:gd name="connsiteY66" fmla="*/ 627396 h 1145505"/>
                <a:gd name="connsiteX67" fmla="*/ 623959 w 726152"/>
                <a:gd name="connsiteY67" fmla="*/ 648655 h 1145505"/>
                <a:gd name="connsiteX68" fmla="*/ 674981 w 726152"/>
                <a:gd name="connsiteY68" fmla="*/ 669914 h 1145505"/>
                <a:gd name="connsiteX69" fmla="*/ 717499 w 726152"/>
                <a:gd name="connsiteY69" fmla="*/ 722637 h 1145505"/>
                <a:gd name="connsiteX70" fmla="*/ 690288 w 726152"/>
                <a:gd name="connsiteY70" fmla="*/ 769407 h 1145505"/>
                <a:gd name="connsiteX71" fmla="*/ 532120 w 726152"/>
                <a:gd name="connsiteY71" fmla="*/ 794918 h 1145505"/>
                <a:gd name="connsiteX72" fmla="*/ 470044 w 726152"/>
                <a:gd name="connsiteY72" fmla="*/ 801720 h 1145505"/>
                <a:gd name="connsiteX73" fmla="*/ 453887 w 726152"/>
                <a:gd name="connsiteY73" fmla="*/ 829782 h 1145505"/>
                <a:gd name="connsiteX74" fmla="*/ 520215 w 726152"/>
                <a:gd name="connsiteY74" fmla="*/ 904614 h 1145505"/>
                <a:gd name="connsiteX75" fmla="*/ 657974 w 726152"/>
                <a:gd name="connsiteY75" fmla="*/ 1001555 h 1145505"/>
                <a:gd name="connsiteX76" fmla="*/ 673280 w 726152"/>
                <a:gd name="connsiteY76" fmla="*/ 1033019 h 1145505"/>
                <a:gd name="connsiteX77" fmla="*/ 630762 w 726152"/>
                <a:gd name="connsiteY77" fmla="*/ 1092544 h 1145505"/>
                <a:gd name="connsiteX78" fmla="*/ 475146 w 726152"/>
                <a:gd name="connsiteY78" fmla="*/ 1129960 h 1145505"/>
                <a:gd name="connsiteX79" fmla="*/ 350143 w 726152"/>
                <a:gd name="connsiteY79" fmla="*/ 747297 h 1145505"/>
                <a:gd name="connsiteX80" fmla="*/ 254052 w 726152"/>
                <a:gd name="connsiteY80" fmla="*/ 653758 h 1145505"/>
                <a:gd name="connsiteX81" fmla="*/ 211534 w 726152"/>
                <a:gd name="connsiteY81" fmla="*/ 623995 h 1145505"/>
                <a:gd name="connsiteX82" fmla="*/ 245549 w 726152"/>
                <a:gd name="connsiteY82" fmla="*/ 663112 h 1145505"/>
                <a:gd name="connsiteX83" fmla="*/ 313578 w 726152"/>
                <a:gd name="connsiteY83" fmla="*/ 735392 h 1145505"/>
                <a:gd name="connsiteX84" fmla="*/ 348442 w 726152"/>
                <a:gd name="connsiteY84" fmla="*/ 771107 h 1145505"/>
                <a:gd name="connsiteX85" fmla="*/ 350143 w 726152"/>
                <a:gd name="connsiteY85" fmla="*/ 747297 h 1145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726152" h="1145505">
                  <a:moveTo>
                    <a:pt x="475146" y="1129960"/>
                  </a:moveTo>
                  <a:cubicBezTo>
                    <a:pt x="452186" y="1120606"/>
                    <a:pt x="375654" y="1091694"/>
                    <a:pt x="305074" y="1065333"/>
                  </a:cubicBezTo>
                  <a:cubicBezTo>
                    <a:pt x="234494" y="1038971"/>
                    <a:pt x="170717" y="1019413"/>
                    <a:pt x="160512" y="1021114"/>
                  </a:cubicBezTo>
                  <a:cubicBezTo>
                    <a:pt x="151158" y="1023665"/>
                    <a:pt x="135002" y="1028767"/>
                    <a:pt x="124797" y="1031318"/>
                  </a:cubicBezTo>
                  <a:cubicBezTo>
                    <a:pt x="106940" y="1037271"/>
                    <a:pt x="105239" y="1034720"/>
                    <a:pt x="105239" y="1004957"/>
                  </a:cubicBezTo>
                  <a:cubicBezTo>
                    <a:pt x="105239" y="965840"/>
                    <a:pt x="137553" y="927574"/>
                    <a:pt x="206432" y="883355"/>
                  </a:cubicBezTo>
                  <a:cubicBezTo>
                    <a:pt x="242147" y="859545"/>
                    <a:pt x="256603" y="856144"/>
                    <a:pt x="288067" y="858695"/>
                  </a:cubicBezTo>
                  <a:lnTo>
                    <a:pt x="327183" y="861246"/>
                  </a:lnTo>
                  <a:lnTo>
                    <a:pt x="276162" y="810224"/>
                  </a:lnTo>
                  <a:cubicBezTo>
                    <a:pt x="248100" y="782162"/>
                    <a:pt x="206432" y="738794"/>
                    <a:pt x="184323" y="713283"/>
                  </a:cubicBezTo>
                  <a:cubicBezTo>
                    <a:pt x="162213" y="687772"/>
                    <a:pt x="111191" y="634199"/>
                    <a:pt x="71225" y="593382"/>
                  </a:cubicBezTo>
                  <a:cubicBezTo>
                    <a:pt x="31258" y="553415"/>
                    <a:pt x="-1056" y="515149"/>
                    <a:pt x="-206" y="508346"/>
                  </a:cubicBezTo>
                  <a:cubicBezTo>
                    <a:pt x="645" y="501543"/>
                    <a:pt x="1495" y="479434"/>
                    <a:pt x="1495" y="459875"/>
                  </a:cubicBezTo>
                  <a:cubicBezTo>
                    <a:pt x="3196" y="414806"/>
                    <a:pt x="33809" y="376540"/>
                    <a:pt x="69524" y="373989"/>
                  </a:cubicBezTo>
                  <a:cubicBezTo>
                    <a:pt x="83980" y="373138"/>
                    <a:pt x="97586" y="375689"/>
                    <a:pt x="100987" y="380792"/>
                  </a:cubicBezTo>
                  <a:cubicBezTo>
                    <a:pt x="103538" y="385043"/>
                    <a:pt x="112892" y="389295"/>
                    <a:pt x="121396" y="389295"/>
                  </a:cubicBezTo>
                  <a:cubicBezTo>
                    <a:pt x="129899" y="389295"/>
                    <a:pt x="141805" y="395248"/>
                    <a:pt x="147757" y="402051"/>
                  </a:cubicBezTo>
                  <a:cubicBezTo>
                    <a:pt x="153710" y="408854"/>
                    <a:pt x="165615" y="414806"/>
                    <a:pt x="174118" y="414806"/>
                  </a:cubicBezTo>
                  <a:cubicBezTo>
                    <a:pt x="183472" y="414806"/>
                    <a:pt x="190275" y="418207"/>
                    <a:pt x="190275" y="421609"/>
                  </a:cubicBezTo>
                  <a:cubicBezTo>
                    <a:pt x="190275" y="425861"/>
                    <a:pt x="200479" y="434364"/>
                    <a:pt x="214085" y="441167"/>
                  </a:cubicBezTo>
                  <a:cubicBezTo>
                    <a:pt x="226841" y="447970"/>
                    <a:pt x="244698" y="460726"/>
                    <a:pt x="254052" y="469229"/>
                  </a:cubicBezTo>
                  <a:cubicBezTo>
                    <a:pt x="263406" y="477733"/>
                    <a:pt x="265957" y="481985"/>
                    <a:pt x="259154" y="478583"/>
                  </a:cubicBezTo>
                  <a:cubicBezTo>
                    <a:pt x="250651" y="474331"/>
                    <a:pt x="248950" y="475182"/>
                    <a:pt x="253202" y="481985"/>
                  </a:cubicBezTo>
                  <a:cubicBezTo>
                    <a:pt x="256603" y="487087"/>
                    <a:pt x="262556" y="489638"/>
                    <a:pt x="265957" y="487087"/>
                  </a:cubicBezTo>
                  <a:cubicBezTo>
                    <a:pt x="270209" y="485386"/>
                    <a:pt x="283815" y="493039"/>
                    <a:pt x="297421" y="504944"/>
                  </a:cubicBezTo>
                  <a:cubicBezTo>
                    <a:pt x="311026" y="517700"/>
                    <a:pt x="316129" y="524503"/>
                    <a:pt x="309326" y="521101"/>
                  </a:cubicBezTo>
                  <a:cubicBezTo>
                    <a:pt x="302523" y="517700"/>
                    <a:pt x="308475" y="524503"/>
                    <a:pt x="322081" y="536408"/>
                  </a:cubicBezTo>
                  <a:cubicBezTo>
                    <a:pt x="345891" y="556816"/>
                    <a:pt x="347592" y="556816"/>
                    <a:pt x="350143" y="541510"/>
                  </a:cubicBezTo>
                  <a:cubicBezTo>
                    <a:pt x="353544" y="520251"/>
                    <a:pt x="332285" y="484536"/>
                    <a:pt x="275311" y="417357"/>
                  </a:cubicBezTo>
                  <a:cubicBezTo>
                    <a:pt x="265107" y="404602"/>
                    <a:pt x="273611" y="334022"/>
                    <a:pt x="289767" y="302558"/>
                  </a:cubicBezTo>
                  <a:cubicBezTo>
                    <a:pt x="305924" y="268544"/>
                    <a:pt x="346742" y="255788"/>
                    <a:pt x="375654" y="273646"/>
                  </a:cubicBezTo>
                  <a:cubicBezTo>
                    <a:pt x="381606" y="277048"/>
                    <a:pt x="388409" y="278748"/>
                    <a:pt x="390110" y="277048"/>
                  </a:cubicBezTo>
                  <a:cubicBezTo>
                    <a:pt x="395212" y="271945"/>
                    <a:pt x="384158" y="259190"/>
                    <a:pt x="353544" y="233679"/>
                  </a:cubicBezTo>
                  <a:cubicBezTo>
                    <a:pt x="337388" y="220924"/>
                    <a:pt x="328034" y="210719"/>
                    <a:pt x="332285" y="210719"/>
                  </a:cubicBezTo>
                  <a:cubicBezTo>
                    <a:pt x="338238" y="210719"/>
                    <a:pt x="303373" y="186059"/>
                    <a:pt x="264257" y="162249"/>
                  </a:cubicBezTo>
                  <a:cubicBezTo>
                    <a:pt x="238746" y="147793"/>
                    <a:pt x="232793" y="134187"/>
                    <a:pt x="232793" y="89968"/>
                  </a:cubicBezTo>
                  <a:cubicBezTo>
                    <a:pt x="232793" y="21939"/>
                    <a:pt x="258304" y="-11225"/>
                    <a:pt x="300822" y="2381"/>
                  </a:cubicBezTo>
                  <a:cubicBezTo>
                    <a:pt x="310176" y="4932"/>
                    <a:pt x="328034" y="9184"/>
                    <a:pt x="340789" y="11735"/>
                  </a:cubicBezTo>
                  <a:cubicBezTo>
                    <a:pt x="354395" y="13435"/>
                    <a:pt x="384158" y="19388"/>
                    <a:pt x="407117" y="25341"/>
                  </a:cubicBezTo>
                  <a:cubicBezTo>
                    <a:pt x="430927" y="30443"/>
                    <a:pt x="450486" y="32994"/>
                    <a:pt x="452186" y="31293"/>
                  </a:cubicBezTo>
                  <a:cubicBezTo>
                    <a:pt x="453887" y="29592"/>
                    <a:pt x="458989" y="34695"/>
                    <a:pt x="463241" y="43198"/>
                  </a:cubicBezTo>
                  <a:cubicBezTo>
                    <a:pt x="468343" y="50851"/>
                    <a:pt x="479398" y="57654"/>
                    <a:pt x="488752" y="57654"/>
                  </a:cubicBezTo>
                  <a:cubicBezTo>
                    <a:pt x="499807" y="57654"/>
                    <a:pt x="504058" y="61056"/>
                    <a:pt x="499807" y="67859"/>
                  </a:cubicBezTo>
                  <a:cubicBezTo>
                    <a:pt x="496405" y="72961"/>
                    <a:pt x="497256" y="74661"/>
                    <a:pt x="503208" y="72110"/>
                  </a:cubicBezTo>
                  <a:cubicBezTo>
                    <a:pt x="515964" y="63607"/>
                    <a:pt x="539774" y="74661"/>
                    <a:pt x="532971" y="85716"/>
                  </a:cubicBezTo>
                  <a:cubicBezTo>
                    <a:pt x="530420" y="90818"/>
                    <a:pt x="532120" y="91669"/>
                    <a:pt x="537223" y="88267"/>
                  </a:cubicBezTo>
                  <a:cubicBezTo>
                    <a:pt x="542325" y="84866"/>
                    <a:pt x="553379" y="85716"/>
                    <a:pt x="561883" y="89968"/>
                  </a:cubicBezTo>
                  <a:cubicBezTo>
                    <a:pt x="570387" y="94220"/>
                    <a:pt x="589095" y="102723"/>
                    <a:pt x="602700" y="109526"/>
                  </a:cubicBezTo>
                  <a:cubicBezTo>
                    <a:pt x="618857" y="117180"/>
                    <a:pt x="640967" y="119731"/>
                    <a:pt x="663926" y="117180"/>
                  </a:cubicBezTo>
                  <a:cubicBezTo>
                    <a:pt x="684335" y="113778"/>
                    <a:pt x="698791" y="113778"/>
                    <a:pt x="696240" y="115479"/>
                  </a:cubicBezTo>
                  <a:cubicBezTo>
                    <a:pt x="694539" y="118030"/>
                    <a:pt x="697091" y="127384"/>
                    <a:pt x="702193" y="137588"/>
                  </a:cubicBezTo>
                  <a:cubicBezTo>
                    <a:pt x="708145" y="146942"/>
                    <a:pt x="711547" y="157997"/>
                    <a:pt x="710696" y="161398"/>
                  </a:cubicBezTo>
                  <a:cubicBezTo>
                    <a:pt x="709846" y="165650"/>
                    <a:pt x="713247" y="168201"/>
                    <a:pt x="717499" y="168201"/>
                  </a:cubicBezTo>
                  <a:cubicBezTo>
                    <a:pt x="732806" y="168201"/>
                    <a:pt x="726003" y="189460"/>
                    <a:pt x="707295" y="202216"/>
                  </a:cubicBezTo>
                  <a:cubicBezTo>
                    <a:pt x="687737" y="214971"/>
                    <a:pt x="631613" y="232829"/>
                    <a:pt x="586544" y="242183"/>
                  </a:cubicBezTo>
                  <a:cubicBezTo>
                    <a:pt x="565284" y="246434"/>
                    <a:pt x="562733" y="244734"/>
                    <a:pt x="567836" y="231978"/>
                  </a:cubicBezTo>
                  <a:cubicBezTo>
                    <a:pt x="571237" y="221774"/>
                    <a:pt x="569536" y="218373"/>
                    <a:pt x="561033" y="221774"/>
                  </a:cubicBezTo>
                  <a:cubicBezTo>
                    <a:pt x="554230" y="224325"/>
                    <a:pt x="546577" y="220924"/>
                    <a:pt x="544025" y="214121"/>
                  </a:cubicBezTo>
                  <a:cubicBezTo>
                    <a:pt x="541474" y="207318"/>
                    <a:pt x="532120" y="202216"/>
                    <a:pt x="523617" y="202216"/>
                  </a:cubicBezTo>
                  <a:cubicBezTo>
                    <a:pt x="515113" y="202216"/>
                    <a:pt x="503208" y="197114"/>
                    <a:pt x="497256" y="192011"/>
                  </a:cubicBezTo>
                  <a:cubicBezTo>
                    <a:pt x="487902" y="182657"/>
                    <a:pt x="487051" y="185208"/>
                    <a:pt x="492153" y="202216"/>
                  </a:cubicBezTo>
                  <a:cubicBezTo>
                    <a:pt x="499807" y="229427"/>
                    <a:pt x="517664" y="248986"/>
                    <a:pt x="554230" y="271945"/>
                  </a:cubicBezTo>
                  <a:cubicBezTo>
                    <a:pt x="570387" y="282150"/>
                    <a:pt x="589095" y="302558"/>
                    <a:pt x="595047" y="317865"/>
                  </a:cubicBezTo>
                  <a:cubicBezTo>
                    <a:pt x="623959" y="387594"/>
                    <a:pt x="597598" y="446269"/>
                    <a:pt x="532971" y="454773"/>
                  </a:cubicBezTo>
                  <a:lnTo>
                    <a:pt x="498106" y="459025"/>
                  </a:lnTo>
                  <a:lnTo>
                    <a:pt x="501507" y="498141"/>
                  </a:lnTo>
                  <a:cubicBezTo>
                    <a:pt x="505759" y="543211"/>
                    <a:pt x="561883" y="627396"/>
                    <a:pt x="588244" y="627396"/>
                  </a:cubicBezTo>
                  <a:cubicBezTo>
                    <a:pt x="591646" y="627396"/>
                    <a:pt x="607803" y="636750"/>
                    <a:pt x="623959" y="648655"/>
                  </a:cubicBezTo>
                  <a:cubicBezTo>
                    <a:pt x="640116" y="660561"/>
                    <a:pt x="663076" y="669914"/>
                    <a:pt x="674981" y="669914"/>
                  </a:cubicBezTo>
                  <a:cubicBezTo>
                    <a:pt x="705594" y="669914"/>
                    <a:pt x="717499" y="684371"/>
                    <a:pt x="717499" y="722637"/>
                  </a:cubicBezTo>
                  <a:cubicBezTo>
                    <a:pt x="717499" y="749848"/>
                    <a:pt x="713247" y="756651"/>
                    <a:pt x="690288" y="769407"/>
                  </a:cubicBezTo>
                  <a:cubicBezTo>
                    <a:pt x="642667" y="794067"/>
                    <a:pt x="583142" y="803421"/>
                    <a:pt x="532120" y="794918"/>
                  </a:cubicBezTo>
                  <a:cubicBezTo>
                    <a:pt x="493854" y="788115"/>
                    <a:pt x="484500" y="788965"/>
                    <a:pt x="470044" y="801720"/>
                  </a:cubicBezTo>
                  <a:cubicBezTo>
                    <a:pt x="461540" y="810224"/>
                    <a:pt x="453887" y="822980"/>
                    <a:pt x="453887" y="829782"/>
                  </a:cubicBezTo>
                  <a:cubicBezTo>
                    <a:pt x="453887" y="837436"/>
                    <a:pt x="483650" y="870600"/>
                    <a:pt x="520215" y="904614"/>
                  </a:cubicBezTo>
                  <a:cubicBezTo>
                    <a:pt x="577190" y="959037"/>
                    <a:pt x="598449" y="973493"/>
                    <a:pt x="657974" y="1001555"/>
                  </a:cubicBezTo>
                  <a:cubicBezTo>
                    <a:pt x="664777" y="1004957"/>
                    <a:pt x="671580" y="1018563"/>
                    <a:pt x="673280" y="1033019"/>
                  </a:cubicBezTo>
                  <a:cubicBezTo>
                    <a:pt x="675831" y="1055128"/>
                    <a:pt x="669879" y="1062781"/>
                    <a:pt x="630762" y="1092544"/>
                  </a:cubicBezTo>
                  <a:cubicBezTo>
                    <a:pt x="549978" y="1152920"/>
                    <a:pt x="542325" y="1154621"/>
                    <a:pt x="475146" y="1129960"/>
                  </a:cubicBezTo>
                  <a:close/>
                  <a:moveTo>
                    <a:pt x="350143" y="747297"/>
                  </a:moveTo>
                  <a:cubicBezTo>
                    <a:pt x="350993" y="721787"/>
                    <a:pt x="345041" y="715834"/>
                    <a:pt x="254052" y="653758"/>
                  </a:cubicBezTo>
                  <a:lnTo>
                    <a:pt x="211534" y="623995"/>
                  </a:lnTo>
                  <a:lnTo>
                    <a:pt x="245549" y="663112"/>
                  </a:lnTo>
                  <a:cubicBezTo>
                    <a:pt x="264257" y="684371"/>
                    <a:pt x="294870" y="716684"/>
                    <a:pt x="313578" y="735392"/>
                  </a:cubicBezTo>
                  <a:cubicBezTo>
                    <a:pt x="332285" y="754951"/>
                    <a:pt x="347592" y="770257"/>
                    <a:pt x="348442" y="771107"/>
                  </a:cubicBezTo>
                  <a:cubicBezTo>
                    <a:pt x="349293" y="771107"/>
                    <a:pt x="349293" y="760903"/>
                    <a:pt x="350143" y="747297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FEEB6B68-E79E-1AF7-7EF4-3D764C968CF3}"/>
              </a:ext>
            </a:extLst>
          </p:cNvPr>
          <p:cNvGrpSpPr/>
          <p:nvPr userDrawn="1"/>
        </p:nvGrpSpPr>
        <p:grpSpPr>
          <a:xfrm>
            <a:off x="252942" y="206502"/>
            <a:ext cx="11686116" cy="6444995"/>
            <a:chOff x="255588" y="217487"/>
            <a:chExt cx="11680824" cy="6442076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9F11B99F-4408-E4B3-3325-14DCFCA329E9}"/>
                </a:ext>
              </a:extLst>
            </p:cNvPr>
            <p:cNvGrpSpPr/>
            <p:nvPr/>
          </p:nvGrpSpPr>
          <p:grpSpPr>
            <a:xfrm>
              <a:off x="255588" y="217488"/>
              <a:ext cx="1260205" cy="5721765"/>
              <a:chOff x="1380514" y="723211"/>
              <a:chExt cx="1957046" cy="8885663"/>
            </a:xfrm>
          </p:grpSpPr>
          <p:cxnSp>
            <p:nvCxnSpPr>
              <p:cNvPr id="42" name="直接连接符 41">
                <a:extLst>
                  <a:ext uri="{FF2B5EF4-FFF2-40B4-BE49-F238E27FC236}">
                    <a16:creationId xmlns:a16="http://schemas.microsoft.com/office/drawing/2014/main" id="{9C76B5D1-4748-336A-3953-6D7B729971C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80514" y="723211"/>
                <a:ext cx="1957046" cy="0"/>
              </a:xfrm>
              <a:prstGeom prst="line">
                <a:avLst/>
              </a:prstGeom>
              <a:ln w="12700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>
                <a:extLst>
                  <a:ext uri="{FF2B5EF4-FFF2-40B4-BE49-F238E27FC236}">
                    <a16:creationId xmlns:a16="http://schemas.microsoft.com/office/drawing/2014/main" id="{A67654AA-75AD-253B-9257-4CB06CC48ED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380514" y="723211"/>
                <a:ext cx="0" cy="8885663"/>
              </a:xfrm>
              <a:prstGeom prst="line">
                <a:avLst/>
              </a:prstGeom>
              <a:ln w="12700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>
                <a:extLst>
                  <a:ext uri="{FF2B5EF4-FFF2-40B4-BE49-F238E27FC236}">
                    <a16:creationId xmlns:a16="http://schemas.microsoft.com/office/drawing/2014/main" id="{30A3FA18-E234-FBC6-FD19-5DFCF192EF7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80514" y="1409011"/>
                <a:ext cx="196826" cy="0"/>
              </a:xfrm>
              <a:prstGeom prst="line">
                <a:avLst/>
              </a:prstGeom>
              <a:ln w="12700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>
                <a:extLst>
                  <a:ext uri="{FF2B5EF4-FFF2-40B4-BE49-F238E27FC236}">
                    <a16:creationId xmlns:a16="http://schemas.microsoft.com/office/drawing/2014/main" id="{6D3A2719-A6A6-C3B4-599F-02C436130F9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577340" y="974671"/>
                <a:ext cx="0" cy="434340"/>
              </a:xfrm>
              <a:prstGeom prst="line">
                <a:avLst/>
              </a:prstGeom>
              <a:ln w="12700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>
                <a:extLst>
                  <a:ext uri="{FF2B5EF4-FFF2-40B4-BE49-F238E27FC236}">
                    <a16:creationId xmlns:a16="http://schemas.microsoft.com/office/drawing/2014/main" id="{EEB9C6C6-72AE-E295-C87A-406AAFA4A2E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77340" y="966362"/>
                <a:ext cx="196826" cy="0"/>
              </a:xfrm>
              <a:prstGeom prst="line">
                <a:avLst/>
              </a:prstGeom>
              <a:ln w="12700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>
                <a:extLst>
                  <a:ext uri="{FF2B5EF4-FFF2-40B4-BE49-F238E27FC236}">
                    <a16:creationId xmlns:a16="http://schemas.microsoft.com/office/drawing/2014/main" id="{9C0BC7E8-5FB8-2F27-02F5-FFA7D83563F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77340" y="1187342"/>
                <a:ext cx="394946" cy="0"/>
              </a:xfrm>
              <a:prstGeom prst="line">
                <a:avLst/>
              </a:prstGeom>
              <a:ln w="12700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>
                <a:extLst>
                  <a:ext uri="{FF2B5EF4-FFF2-40B4-BE49-F238E27FC236}">
                    <a16:creationId xmlns:a16="http://schemas.microsoft.com/office/drawing/2014/main" id="{31A4742F-B494-BC2D-72DE-82C20DE07FC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972286" y="753002"/>
                <a:ext cx="0" cy="434340"/>
              </a:xfrm>
              <a:prstGeom prst="line">
                <a:avLst/>
              </a:prstGeom>
              <a:ln w="12700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>
                <a:extLst>
                  <a:ext uri="{FF2B5EF4-FFF2-40B4-BE49-F238E27FC236}">
                    <a16:creationId xmlns:a16="http://schemas.microsoft.com/office/drawing/2014/main" id="{ED7714B4-B4E1-B895-DB67-87260814A9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972286" y="980913"/>
                <a:ext cx="488974" cy="0"/>
              </a:xfrm>
              <a:prstGeom prst="line">
                <a:avLst/>
              </a:prstGeom>
              <a:ln w="12700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>
                <a:extLst>
                  <a:ext uri="{FF2B5EF4-FFF2-40B4-BE49-F238E27FC236}">
                    <a16:creationId xmlns:a16="http://schemas.microsoft.com/office/drawing/2014/main" id="{D7886311-BD66-2D37-FF68-75DADFC2FD3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461260" y="749192"/>
                <a:ext cx="0" cy="225479"/>
              </a:xfrm>
              <a:prstGeom prst="line">
                <a:avLst/>
              </a:prstGeom>
              <a:ln w="12700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6D8A2E09-9D2A-13FA-B5BC-C80E474B09FF}"/>
                </a:ext>
              </a:extLst>
            </p:cNvPr>
            <p:cNvGrpSpPr/>
            <p:nvPr/>
          </p:nvGrpSpPr>
          <p:grpSpPr>
            <a:xfrm flipH="1">
              <a:off x="1515793" y="217487"/>
              <a:ext cx="10420619" cy="5721766"/>
              <a:chOff x="1380514" y="723211"/>
              <a:chExt cx="16182775" cy="8885665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4B02BA70-D0D0-5A3B-9890-C0DF5F8BB57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80514" y="723211"/>
                <a:ext cx="16182775" cy="0"/>
              </a:xfrm>
              <a:prstGeom prst="line">
                <a:avLst/>
              </a:prstGeom>
              <a:ln w="12700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01ABA70-1396-EFA5-27E5-1EA2C771B2A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380514" y="723211"/>
                <a:ext cx="0" cy="8885665"/>
              </a:xfrm>
              <a:prstGeom prst="line">
                <a:avLst/>
              </a:prstGeom>
              <a:ln w="12700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>
                <a:extLst>
                  <a:ext uri="{FF2B5EF4-FFF2-40B4-BE49-F238E27FC236}">
                    <a16:creationId xmlns:a16="http://schemas.microsoft.com/office/drawing/2014/main" id="{047ADD10-736A-77A9-AECA-09A9701EBCF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80514" y="1409011"/>
                <a:ext cx="196826" cy="0"/>
              </a:xfrm>
              <a:prstGeom prst="line">
                <a:avLst/>
              </a:prstGeom>
              <a:ln w="12700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>
                <a:extLst>
                  <a:ext uri="{FF2B5EF4-FFF2-40B4-BE49-F238E27FC236}">
                    <a16:creationId xmlns:a16="http://schemas.microsoft.com/office/drawing/2014/main" id="{103C9DB2-DEF1-A420-E53F-3C7CDC63714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577340" y="974671"/>
                <a:ext cx="0" cy="434340"/>
              </a:xfrm>
              <a:prstGeom prst="line">
                <a:avLst/>
              </a:prstGeom>
              <a:ln w="12700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>
                <a:extLst>
                  <a:ext uri="{FF2B5EF4-FFF2-40B4-BE49-F238E27FC236}">
                    <a16:creationId xmlns:a16="http://schemas.microsoft.com/office/drawing/2014/main" id="{F14C1FFF-5CE9-8DB8-BB2D-821DE5D1262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77340" y="966362"/>
                <a:ext cx="196826" cy="0"/>
              </a:xfrm>
              <a:prstGeom prst="line">
                <a:avLst/>
              </a:prstGeom>
              <a:ln w="12700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>
                <a:extLst>
                  <a:ext uri="{FF2B5EF4-FFF2-40B4-BE49-F238E27FC236}">
                    <a16:creationId xmlns:a16="http://schemas.microsoft.com/office/drawing/2014/main" id="{F1FC3E9E-7111-AB79-25AE-3484F51AC87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77340" y="1187342"/>
                <a:ext cx="394946" cy="0"/>
              </a:xfrm>
              <a:prstGeom prst="line">
                <a:avLst/>
              </a:prstGeom>
              <a:ln w="12700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>
                <a:extLst>
                  <a:ext uri="{FF2B5EF4-FFF2-40B4-BE49-F238E27FC236}">
                    <a16:creationId xmlns:a16="http://schemas.microsoft.com/office/drawing/2014/main" id="{B7CD131E-B930-D224-BA05-EB650299CAF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972286" y="753002"/>
                <a:ext cx="0" cy="434340"/>
              </a:xfrm>
              <a:prstGeom prst="line">
                <a:avLst/>
              </a:prstGeom>
              <a:ln w="12700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>
                <a:extLst>
                  <a:ext uri="{FF2B5EF4-FFF2-40B4-BE49-F238E27FC236}">
                    <a16:creationId xmlns:a16="http://schemas.microsoft.com/office/drawing/2014/main" id="{CD8411A3-5734-A939-E77B-ACEB5CD36C4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972286" y="980913"/>
                <a:ext cx="488974" cy="0"/>
              </a:xfrm>
              <a:prstGeom prst="line">
                <a:avLst/>
              </a:prstGeom>
              <a:ln w="12700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>
                <a:extLst>
                  <a:ext uri="{FF2B5EF4-FFF2-40B4-BE49-F238E27FC236}">
                    <a16:creationId xmlns:a16="http://schemas.microsoft.com/office/drawing/2014/main" id="{3931DD17-3CC3-99FE-AD2C-62D827043E3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461260" y="749192"/>
                <a:ext cx="0" cy="225479"/>
              </a:xfrm>
              <a:prstGeom prst="line">
                <a:avLst/>
              </a:prstGeom>
              <a:ln w="12700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84DDB6B1-C407-AFAC-CF54-EF4131AF2C21}"/>
                </a:ext>
              </a:extLst>
            </p:cNvPr>
            <p:cNvGrpSpPr/>
            <p:nvPr/>
          </p:nvGrpSpPr>
          <p:grpSpPr>
            <a:xfrm flipV="1">
              <a:off x="255588" y="5939253"/>
              <a:ext cx="11680824" cy="720310"/>
              <a:chOff x="255588" y="5618163"/>
              <a:chExt cx="11680824" cy="1011238"/>
            </a:xfrm>
          </p:grpSpPr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D44B2C14-2279-EFF1-2248-20370B007034}"/>
                  </a:ext>
                </a:extLst>
              </p:cNvPr>
              <p:cNvGrpSpPr/>
              <p:nvPr/>
            </p:nvGrpSpPr>
            <p:grpSpPr>
              <a:xfrm>
                <a:off x="255588" y="5618164"/>
                <a:ext cx="1260205" cy="1011237"/>
                <a:chOff x="1380514" y="723211"/>
                <a:chExt cx="1957046" cy="1570409"/>
              </a:xfrm>
            </p:grpSpPr>
            <p:cxnSp>
              <p:nvCxnSpPr>
                <p:cNvPr id="24" name="直接连接符 23">
                  <a:extLst>
                    <a:ext uri="{FF2B5EF4-FFF2-40B4-BE49-F238E27FC236}">
                      <a16:creationId xmlns:a16="http://schemas.microsoft.com/office/drawing/2014/main" id="{C5699C6D-2147-54AB-D869-DB78CEBD1C4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380514" y="723211"/>
                  <a:ext cx="1957046" cy="0"/>
                </a:xfrm>
                <a:prstGeom prst="line">
                  <a:avLst/>
                </a:prstGeom>
                <a:ln w="12700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直接连接符 24">
                  <a:extLst>
                    <a:ext uri="{FF2B5EF4-FFF2-40B4-BE49-F238E27FC236}">
                      <a16:creationId xmlns:a16="http://schemas.microsoft.com/office/drawing/2014/main" id="{A17195E8-6974-7AFD-19A4-A3A6626ADAB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380514" y="723211"/>
                  <a:ext cx="0" cy="1570409"/>
                </a:xfrm>
                <a:prstGeom prst="line">
                  <a:avLst/>
                </a:prstGeom>
                <a:ln w="12700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直接连接符 25">
                  <a:extLst>
                    <a:ext uri="{FF2B5EF4-FFF2-40B4-BE49-F238E27FC236}">
                      <a16:creationId xmlns:a16="http://schemas.microsoft.com/office/drawing/2014/main" id="{027ED3C5-708D-010D-7941-536674BF9CA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380514" y="1409011"/>
                  <a:ext cx="196826" cy="0"/>
                </a:xfrm>
                <a:prstGeom prst="line">
                  <a:avLst/>
                </a:prstGeom>
                <a:ln w="12700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直接连接符 26">
                  <a:extLst>
                    <a:ext uri="{FF2B5EF4-FFF2-40B4-BE49-F238E27FC236}">
                      <a16:creationId xmlns:a16="http://schemas.microsoft.com/office/drawing/2014/main" id="{2A78FC2D-886E-010A-D9D7-2A898C82ABD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577340" y="974671"/>
                  <a:ext cx="0" cy="434340"/>
                </a:xfrm>
                <a:prstGeom prst="line">
                  <a:avLst/>
                </a:prstGeom>
                <a:ln w="12700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直接连接符 27">
                  <a:extLst>
                    <a:ext uri="{FF2B5EF4-FFF2-40B4-BE49-F238E27FC236}">
                      <a16:creationId xmlns:a16="http://schemas.microsoft.com/office/drawing/2014/main" id="{0C651839-3DFC-80D1-B8EC-E9B7E420C3B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577340" y="966362"/>
                  <a:ext cx="196826" cy="0"/>
                </a:xfrm>
                <a:prstGeom prst="line">
                  <a:avLst/>
                </a:prstGeom>
                <a:ln w="12700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直接连接符 28">
                  <a:extLst>
                    <a:ext uri="{FF2B5EF4-FFF2-40B4-BE49-F238E27FC236}">
                      <a16:creationId xmlns:a16="http://schemas.microsoft.com/office/drawing/2014/main" id="{C9615791-3F49-1D14-1774-C0A30A1EB20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577340" y="1187342"/>
                  <a:ext cx="394946" cy="0"/>
                </a:xfrm>
                <a:prstGeom prst="line">
                  <a:avLst/>
                </a:prstGeom>
                <a:ln w="12700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直接连接符 29">
                  <a:extLst>
                    <a:ext uri="{FF2B5EF4-FFF2-40B4-BE49-F238E27FC236}">
                      <a16:creationId xmlns:a16="http://schemas.microsoft.com/office/drawing/2014/main" id="{CDA2DED0-7D9C-EF01-A4E8-422715D965C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972286" y="753002"/>
                  <a:ext cx="0" cy="434340"/>
                </a:xfrm>
                <a:prstGeom prst="line">
                  <a:avLst/>
                </a:prstGeom>
                <a:ln w="12700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直接连接符 30">
                  <a:extLst>
                    <a:ext uri="{FF2B5EF4-FFF2-40B4-BE49-F238E27FC236}">
                      <a16:creationId xmlns:a16="http://schemas.microsoft.com/office/drawing/2014/main" id="{3A083BE2-DEA0-5DD4-CB53-0512DF40DFC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972286" y="980913"/>
                  <a:ext cx="488974" cy="0"/>
                </a:xfrm>
                <a:prstGeom prst="line">
                  <a:avLst/>
                </a:prstGeom>
                <a:ln w="12700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直接连接符 31">
                  <a:extLst>
                    <a:ext uri="{FF2B5EF4-FFF2-40B4-BE49-F238E27FC236}">
                      <a16:creationId xmlns:a16="http://schemas.microsoft.com/office/drawing/2014/main" id="{F41E8061-A2FF-A7FF-0AAD-21656CF3EB9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461260" y="749192"/>
                  <a:ext cx="0" cy="225479"/>
                </a:xfrm>
                <a:prstGeom prst="line">
                  <a:avLst/>
                </a:prstGeom>
                <a:ln w="12700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C0905CCB-804C-C389-D0B7-5253C5AC27D3}"/>
                  </a:ext>
                </a:extLst>
              </p:cNvPr>
              <p:cNvGrpSpPr/>
              <p:nvPr/>
            </p:nvGrpSpPr>
            <p:grpSpPr>
              <a:xfrm flipH="1">
                <a:off x="1515793" y="5618163"/>
                <a:ext cx="10420619" cy="1011237"/>
                <a:chOff x="1380514" y="723211"/>
                <a:chExt cx="16182775" cy="1570409"/>
              </a:xfrm>
            </p:grpSpPr>
            <p:cxnSp>
              <p:nvCxnSpPr>
                <p:cNvPr id="15" name="直接连接符 14">
                  <a:extLst>
                    <a:ext uri="{FF2B5EF4-FFF2-40B4-BE49-F238E27FC236}">
                      <a16:creationId xmlns:a16="http://schemas.microsoft.com/office/drawing/2014/main" id="{180A798A-70BE-CA55-A46B-A1E3D796818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380514" y="723211"/>
                  <a:ext cx="16182775" cy="0"/>
                </a:xfrm>
                <a:prstGeom prst="line">
                  <a:avLst/>
                </a:prstGeom>
                <a:ln w="12700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AA04C1EE-FEB5-3B41-5BE9-4C00AF6637E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380514" y="723211"/>
                  <a:ext cx="0" cy="1570409"/>
                </a:xfrm>
                <a:prstGeom prst="line">
                  <a:avLst/>
                </a:prstGeom>
                <a:ln w="12700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0257CC36-7DA3-27FC-E099-5C8FDD73AEA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380514" y="1409011"/>
                  <a:ext cx="196826" cy="0"/>
                </a:xfrm>
                <a:prstGeom prst="line">
                  <a:avLst/>
                </a:prstGeom>
                <a:ln w="12700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4729CA5-DA56-40CA-C5EC-052A4BD76DD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577340" y="974671"/>
                  <a:ext cx="0" cy="434340"/>
                </a:xfrm>
                <a:prstGeom prst="line">
                  <a:avLst/>
                </a:prstGeom>
                <a:ln w="12700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0003EC01-2E81-FF3E-0380-A577A4E9F32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577340" y="966362"/>
                  <a:ext cx="196826" cy="0"/>
                </a:xfrm>
                <a:prstGeom prst="line">
                  <a:avLst/>
                </a:prstGeom>
                <a:ln w="12700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12879D31-251E-830F-9583-CE2CC6B67E3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577340" y="1187342"/>
                  <a:ext cx="394946" cy="0"/>
                </a:xfrm>
                <a:prstGeom prst="line">
                  <a:avLst/>
                </a:prstGeom>
                <a:ln w="12700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45414A83-7BD4-9AA6-847A-D6DA6ACBAD4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972286" y="753002"/>
                  <a:ext cx="0" cy="434340"/>
                </a:xfrm>
                <a:prstGeom prst="line">
                  <a:avLst/>
                </a:prstGeom>
                <a:ln w="12700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直接连接符 21">
                  <a:extLst>
                    <a:ext uri="{FF2B5EF4-FFF2-40B4-BE49-F238E27FC236}">
                      <a16:creationId xmlns:a16="http://schemas.microsoft.com/office/drawing/2014/main" id="{BE3ED6B5-F294-DF2F-C80B-0150949C51D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972286" y="980913"/>
                  <a:ext cx="488974" cy="0"/>
                </a:xfrm>
                <a:prstGeom prst="line">
                  <a:avLst/>
                </a:prstGeom>
                <a:ln w="12700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直接连接符 22">
                  <a:extLst>
                    <a:ext uri="{FF2B5EF4-FFF2-40B4-BE49-F238E27FC236}">
                      <a16:creationId xmlns:a16="http://schemas.microsoft.com/office/drawing/2014/main" id="{FE507FC8-090B-E201-A29D-57BE32BD92F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461260" y="749192"/>
                  <a:ext cx="0" cy="225479"/>
                </a:xfrm>
                <a:prstGeom prst="line">
                  <a:avLst/>
                </a:prstGeom>
                <a:ln w="12700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FC287BA5-37CD-FA4D-1923-8FC8B79720D1}"/>
              </a:ext>
            </a:extLst>
          </p:cNvPr>
          <p:cNvSpPr/>
          <p:nvPr userDrawn="1"/>
        </p:nvSpPr>
        <p:spPr>
          <a:xfrm flipH="1">
            <a:off x="1074845" y="6330760"/>
            <a:ext cx="1744050" cy="333435"/>
          </a:xfrm>
          <a:custGeom>
            <a:avLst/>
            <a:gdLst>
              <a:gd name="connsiteX0" fmla="*/ 1141476 w 2869692"/>
              <a:gd name="connsiteY0" fmla="*/ 0 h 548640"/>
              <a:gd name="connsiteX1" fmla="*/ 1365505 w 2869692"/>
              <a:gd name="connsiteY1" fmla="*/ 224028 h 548640"/>
              <a:gd name="connsiteX2" fmla="*/ 1504188 w 2869692"/>
              <a:gd name="connsiteY2" fmla="*/ 224028 h 548640"/>
              <a:gd name="connsiteX3" fmla="*/ 1580388 w 2869692"/>
              <a:gd name="connsiteY3" fmla="*/ 307848 h 548640"/>
              <a:gd name="connsiteX4" fmla="*/ 1516380 w 2869692"/>
              <a:gd name="connsiteY4" fmla="*/ 388620 h 548640"/>
              <a:gd name="connsiteX5" fmla="*/ 1507236 w 2869692"/>
              <a:gd name="connsiteY5" fmla="*/ 391668 h 548640"/>
              <a:gd name="connsiteX6" fmla="*/ 740664 w 2869692"/>
              <a:gd name="connsiteY6" fmla="*/ 391668 h 548640"/>
              <a:gd name="connsiteX7" fmla="*/ 675132 w 2869692"/>
              <a:gd name="connsiteY7" fmla="*/ 464820 h 548640"/>
              <a:gd name="connsiteX8" fmla="*/ 742188 w 2869692"/>
              <a:gd name="connsiteY8" fmla="*/ 537972 h 548640"/>
              <a:gd name="connsiteX9" fmla="*/ 1717548 w 2869692"/>
              <a:gd name="connsiteY9" fmla="*/ 537972 h 548640"/>
              <a:gd name="connsiteX10" fmla="*/ 1941576 w 2869692"/>
              <a:gd name="connsiteY10" fmla="*/ 316992 h 548640"/>
              <a:gd name="connsiteX11" fmla="*/ 2154936 w 2869692"/>
              <a:gd name="connsiteY11" fmla="*/ 472440 h 548640"/>
              <a:gd name="connsiteX12" fmla="*/ 2156460 w 2869692"/>
              <a:gd name="connsiteY12" fmla="*/ 469392 h 548640"/>
              <a:gd name="connsiteX13" fmla="*/ 2449068 w 2869692"/>
              <a:gd name="connsiteY13" fmla="*/ 240792 h 548640"/>
              <a:gd name="connsiteX14" fmla="*/ 2749296 w 2869692"/>
              <a:gd name="connsiteY14" fmla="*/ 537972 h 548640"/>
              <a:gd name="connsiteX15" fmla="*/ 2869692 w 2869692"/>
              <a:gd name="connsiteY15" fmla="*/ 537972 h 548640"/>
              <a:gd name="connsiteX16" fmla="*/ 2869692 w 2869692"/>
              <a:gd name="connsiteY16" fmla="*/ 548640 h 548640"/>
              <a:gd name="connsiteX17" fmla="*/ 664464 w 2869692"/>
              <a:gd name="connsiteY17" fmla="*/ 548640 h 548640"/>
              <a:gd name="connsiteX18" fmla="*/ 591312 w 2869692"/>
              <a:gd name="connsiteY18" fmla="*/ 464820 h 548640"/>
              <a:gd name="connsiteX19" fmla="*/ 592836 w 2869692"/>
              <a:gd name="connsiteY19" fmla="*/ 446532 h 548640"/>
              <a:gd name="connsiteX20" fmla="*/ 662940 w 2869692"/>
              <a:gd name="connsiteY20" fmla="*/ 381000 h 548640"/>
              <a:gd name="connsiteX21" fmla="*/ 1429512 w 2869692"/>
              <a:gd name="connsiteY21" fmla="*/ 381000 h 548640"/>
              <a:gd name="connsiteX22" fmla="*/ 1496568 w 2869692"/>
              <a:gd name="connsiteY22" fmla="*/ 307848 h 548640"/>
              <a:gd name="connsiteX23" fmla="*/ 1426464 w 2869692"/>
              <a:gd name="connsiteY23" fmla="*/ 234696 h 548640"/>
              <a:gd name="connsiteX24" fmla="*/ 71628 w 2869692"/>
              <a:gd name="connsiteY24" fmla="*/ 234696 h 548640"/>
              <a:gd name="connsiteX25" fmla="*/ 0 w 2869692"/>
              <a:gd name="connsiteY25" fmla="*/ 150876 h 548640"/>
              <a:gd name="connsiteX26" fmla="*/ 65532 w 2869692"/>
              <a:gd name="connsiteY26" fmla="*/ 68580 h 548640"/>
              <a:gd name="connsiteX27" fmla="*/ 74676 w 2869692"/>
              <a:gd name="connsiteY27" fmla="*/ 67056 h 548640"/>
              <a:gd name="connsiteX28" fmla="*/ 832105 w 2869692"/>
              <a:gd name="connsiteY28" fmla="*/ 67056 h 548640"/>
              <a:gd name="connsiteX29" fmla="*/ 832105 w 2869692"/>
              <a:gd name="connsiteY29" fmla="*/ 77724 h 548640"/>
              <a:gd name="connsiteX30" fmla="*/ 155448 w 2869692"/>
              <a:gd name="connsiteY30" fmla="*/ 77724 h 548640"/>
              <a:gd name="connsiteX31" fmla="*/ 83820 w 2869692"/>
              <a:gd name="connsiteY31" fmla="*/ 150876 h 548640"/>
              <a:gd name="connsiteX32" fmla="*/ 85344 w 2869692"/>
              <a:gd name="connsiteY32" fmla="*/ 167640 h 548640"/>
              <a:gd name="connsiteX33" fmla="*/ 147828 w 2869692"/>
              <a:gd name="connsiteY33" fmla="*/ 224028 h 548640"/>
              <a:gd name="connsiteX34" fmla="*/ 917448 w 2869692"/>
              <a:gd name="connsiteY34" fmla="*/ 224028 h 548640"/>
              <a:gd name="connsiteX35" fmla="*/ 1141476 w 2869692"/>
              <a:gd name="connsiteY35" fmla="*/ 0 h 548640"/>
              <a:gd name="connsiteX36" fmla="*/ 1139952 w 2869692"/>
              <a:gd name="connsiteY36" fmla="*/ 19812 h 548640"/>
              <a:gd name="connsiteX37" fmla="*/ 935736 w 2869692"/>
              <a:gd name="connsiteY37" fmla="*/ 213360 h 548640"/>
              <a:gd name="connsiteX38" fmla="*/ 935736 w 2869692"/>
              <a:gd name="connsiteY38" fmla="*/ 222504 h 548640"/>
              <a:gd name="connsiteX39" fmla="*/ 978408 w 2869692"/>
              <a:gd name="connsiteY39" fmla="*/ 222504 h 548640"/>
              <a:gd name="connsiteX40" fmla="*/ 1139952 w 2869692"/>
              <a:gd name="connsiteY40" fmla="*/ 62484 h 548640"/>
              <a:gd name="connsiteX41" fmla="*/ 1303020 w 2869692"/>
              <a:gd name="connsiteY41" fmla="*/ 222504 h 548640"/>
              <a:gd name="connsiteX42" fmla="*/ 1345692 w 2869692"/>
              <a:gd name="connsiteY42" fmla="*/ 222504 h 548640"/>
              <a:gd name="connsiteX43" fmla="*/ 1345692 w 2869692"/>
              <a:gd name="connsiteY43" fmla="*/ 202692 h 548640"/>
              <a:gd name="connsiteX44" fmla="*/ 1331976 w 2869692"/>
              <a:gd name="connsiteY44" fmla="*/ 150876 h 548640"/>
              <a:gd name="connsiteX45" fmla="*/ 1139952 w 2869692"/>
              <a:gd name="connsiteY45" fmla="*/ 19812 h 548640"/>
              <a:gd name="connsiteX46" fmla="*/ 1139952 w 2869692"/>
              <a:gd name="connsiteY46" fmla="*/ 76200 h 548640"/>
              <a:gd name="connsiteX47" fmla="*/ 993648 w 2869692"/>
              <a:gd name="connsiteY47" fmla="*/ 204216 h 548640"/>
              <a:gd name="connsiteX48" fmla="*/ 993648 w 2869692"/>
              <a:gd name="connsiteY48" fmla="*/ 222504 h 548640"/>
              <a:gd name="connsiteX49" fmla="*/ 1028700 w 2869692"/>
              <a:gd name="connsiteY49" fmla="*/ 222504 h 548640"/>
              <a:gd name="connsiteX50" fmla="*/ 1141476 w 2869692"/>
              <a:gd name="connsiteY50" fmla="*/ 111252 h 548640"/>
              <a:gd name="connsiteX51" fmla="*/ 1254252 w 2869692"/>
              <a:gd name="connsiteY51" fmla="*/ 222504 h 548640"/>
              <a:gd name="connsiteX52" fmla="*/ 1289305 w 2869692"/>
              <a:gd name="connsiteY52" fmla="*/ 222504 h 548640"/>
              <a:gd name="connsiteX53" fmla="*/ 1289305 w 2869692"/>
              <a:gd name="connsiteY53" fmla="*/ 211836 h 548640"/>
              <a:gd name="connsiteX54" fmla="*/ 1283208 w 2869692"/>
              <a:gd name="connsiteY54" fmla="*/ 184404 h 548640"/>
              <a:gd name="connsiteX55" fmla="*/ 1139952 w 2869692"/>
              <a:gd name="connsiteY55" fmla="*/ 76200 h 548640"/>
              <a:gd name="connsiteX56" fmla="*/ 1139952 w 2869692"/>
              <a:gd name="connsiteY56" fmla="*/ 120396 h 548640"/>
              <a:gd name="connsiteX57" fmla="*/ 1036320 w 2869692"/>
              <a:gd name="connsiteY57" fmla="*/ 217932 h 548640"/>
              <a:gd name="connsiteX58" fmla="*/ 1036320 w 2869692"/>
              <a:gd name="connsiteY58" fmla="*/ 222504 h 548640"/>
              <a:gd name="connsiteX59" fmla="*/ 1086612 w 2869692"/>
              <a:gd name="connsiteY59" fmla="*/ 222504 h 548640"/>
              <a:gd name="connsiteX60" fmla="*/ 1139952 w 2869692"/>
              <a:gd name="connsiteY60" fmla="*/ 169164 h 548640"/>
              <a:gd name="connsiteX61" fmla="*/ 1196340 w 2869692"/>
              <a:gd name="connsiteY61" fmla="*/ 222504 h 548640"/>
              <a:gd name="connsiteX62" fmla="*/ 1245108 w 2869692"/>
              <a:gd name="connsiteY62" fmla="*/ 222504 h 548640"/>
              <a:gd name="connsiteX63" fmla="*/ 1245108 w 2869692"/>
              <a:gd name="connsiteY63" fmla="*/ 210312 h 548640"/>
              <a:gd name="connsiteX64" fmla="*/ 1237488 w 2869692"/>
              <a:gd name="connsiteY64" fmla="*/ 185928 h 548640"/>
              <a:gd name="connsiteX65" fmla="*/ 1139952 w 2869692"/>
              <a:gd name="connsiteY65" fmla="*/ 120396 h 548640"/>
              <a:gd name="connsiteX66" fmla="*/ 2449068 w 2869692"/>
              <a:gd name="connsiteY66" fmla="*/ 260604 h 548640"/>
              <a:gd name="connsiteX67" fmla="*/ 2168653 w 2869692"/>
              <a:gd name="connsiteY67" fmla="*/ 515112 h 548640"/>
              <a:gd name="connsiteX68" fmla="*/ 2168653 w 2869692"/>
              <a:gd name="connsiteY68" fmla="*/ 536448 h 548640"/>
              <a:gd name="connsiteX69" fmla="*/ 2231136 w 2869692"/>
              <a:gd name="connsiteY69" fmla="*/ 536448 h 548640"/>
              <a:gd name="connsiteX70" fmla="*/ 2449068 w 2869692"/>
              <a:gd name="connsiteY70" fmla="*/ 324612 h 548640"/>
              <a:gd name="connsiteX71" fmla="*/ 2667000 w 2869692"/>
              <a:gd name="connsiteY71" fmla="*/ 536448 h 548640"/>
              <a:gd name="connsiteX72" fmla="*/ 2731008 w 2869692"/>
              <a:gd name="connsiteY72" fmla="*/ 536448 h 548640"/>
              <a:gd name="connsiteX73" fmla="*/ 2449068 w 2869692"/>
              <a:gd name="connsiteY73" fmla="*/ 260604 h 548640"/>
              <a:gd name="connsiteX74" fmla="*/ 2449068 w 2869692"/>
              <a:gd name="connsiteY74" fmla="*/ 338328 h 548640"/>
              <a:gd name="connsiteX75" fmla="*/ 2246376 w 2869692"/>
              <a:gd name="connsiteY75" fmla="*/ 522732 h 548640"/>
              <a:gd name="connsiteX76" fmla="*/ 2246376 w 2869692"/>
              <a:gd name="connsiteY76" fmla="*/ 536448 h 548640"/>
              <a:gd name="connsiteX77" fmla="*/ 2298192 w 2869692"/>
              <a:gd name="connsiteY77" fmla="*/ 536448 h 548640"/>
              <a:gd name="connsiteX78" fmla="*/ 2449068 w 2869692"/>
              <a:gd name="connsiteY78" fmla="*/ 390144 h 548640"/>
              <a:gd name="connsiteX79" fmla="*/ 2599944 w 2869692"/>
              <a:gd name="connsiteY79" fmla="*/ 536448 h 548640"/>
              <a:gd name="connsiteX80" fmla="*/ 2651760 w 2869692"/>
              <a:gd name="connsiteY80" fmla="*/ 536448 h 548640"/>
              <a:gd name="connsiteX81" fmla="*/ 2651760 w 2869692"/>
              <a:gd name="connsiteY81" fmla="*/ 519684 h 548640"/>
              <a:gd name="connsiteX82" fmla="*/ 2639568 w 2869692"/>
              <a:gd name="connsiteY82" fmla="*/ 472440 h 548640"/>
              <a:gd name="connsiteX83" fmla="*/ 2449068 w 2869692"/>
              <a:gd name="connsiteY83" fmla="*/ 338328 h 548640"/>
              <a:gd name="connsiteX84" fmla="*/ 2449068 w 2869692"/>
              <a:gd name="connsiteY84" fmla="*/ 399288 h 548640"/>
              <a:gd name="connsiteX85" fmla="*/ 2307336 w 2869692"/>
              <a:gd name="connsiteY85" fmla="*/ 521208 h 548640"/>
              <a:gd name="connsiteX86" fmla="*/ 2307336 w 2869692"/>
              <a:gd name="connsiteY86" fmla="*/ 536448 h 548640"/>
              <a:gd name="connsiteX87" fmla="*/ 2375917 w 2869692"/>
              <a:gd name="connsiteY87" fmla="*/ 536448 h 548640"/>
              <a:gd name="connsiteX88" fmla="*/ 2449068 w 2869692"/>
              <a:gd name="connsiteY88" fmla="*/ 467868 h 548640"/>
              <a:gd name="connsiteX89" fmla="*/ 2522220 w 2869692"/>
              <a:gd name="connsiteY89" fmla="*/ 536448 h 548640"/>
              <a:gd name="connsiteX90" fmla="*/ 2592324 w 2869692"/>
              <a:gd name="connsiteY90" fmla="*/ 536448 h 548640"/>
              <a:gd name="connsiteX91" fmla="*/ 2449068 w 2869692"/>
              <a:gd name="connsiteY91" fmla="*/ 399288 h 548640"/>
              <a:gd name="connsiteX92" fmla="*/ 1941576 w 2869692"/>
              <a:gd name="connsiteY92" fmla="*/ 336804 h 548640"/>
              <a:gd name="connsiteX93" fmla="*/ 1735836 w 2869692"/>
              <a:gd name="connsiteY93" fmla="*/ 530352 h 548640"/>
              <a:gd name="connsiteX94" fmla="*/ 1735836 w 2869692"/>
              <a:gd name="connsiteY94" fmla="*/ 536448 h 548640"/>
              <a:gd name="connsiteX95" fmla="*/ 1778508 w 2869692"/>
              <a:gd name="connsiteY95" fmla="*/ 536448 h 548640"/>
              <a:gd name="connsiteX96" fmla="*/ 1941576 w 2869692"/>
              <a:gd name="connsiteY96" fmla="*/ 379476 h 548640"/>
              <a:gd name="connsiteX97" fmla="*/ 2103120 w 2869692"/>
              <a:gd name="connsiteY97" fmla="*/ 536448 h 548640"/>
              <a:gd name="connsiteX98" fmla="*/ 2145792 w 2869692"/>
              <a:gd name="connsiteY98" fmla="*/ 536448 h 548640"/>
              <a:gd name="connsiteX99" fmla="*/ 2145792 w 2869692"/>
              <a:gd name="connsiteY99" fmla="*/ 521208 h 548640"/>
              <a:gd name="connsiteX100" fmla="*/ 2133600 w 2869692"/>
              <a:gd name="connsiteY100" fmla="*/ 472440 h 548640"/>
              <a:gd name="connsiteX101" fmla="*/ 1941576 w 2869692"/>
              <a:gd name="connsiteY101" fmla="*/ 336804 h 548640"/>
              <a:gd name="connsiteX102" fmla="*/ 1941576 w 2869692"/>
              <a:gd name="connsiteY102" fmla="*/ 393192 h 548640"/>
              <a:gd name="connsiteX103" fmla="*/ 1793748 w 2869692"/>
              <a:gd name="connsiteY103" fmla="*/ 521208 h 548640"/>
              <a:gd name="connsiteX104" fmla="*/ 1793748 w 2869692"/>
              <a:gd name="connsiteY104" fmla="*/ 536448 h 548640"/>
              <a:gd name="connsiteX105" fmla="*/ 1828800 w 2869692"/>
              <a:gd name="connsiteY105" fmla="*/ 536448 h 548640"/>
              <a:gd name="connsiteX106" fmla="*/ 1940053 w 2869692"/>
              <a:gd name="connsiteY106" fmla="*/ 429768 h 548640"/>
              <a:gd name="connsiteX107" fmla="*/ 2054353 w 2869692"/>
              <a:gd name="connsiteY107" fmla="*/ 536448 h 548640"/>
              <a:gd name="connsiteX108" fmla="*/ 2089405 w 2869692"/>
              <a:gd name="connsiteY108" fmla="*/ 536448 h 548640"/>
              <a:gd name="connsiteX109" fmla="*/ 2089405 w 2869692"/>
              <a:gd name="connsiteY109" fmla="*/ 528828 h 548640"/>
              <a:gd name="connsiteX110" fmla="*/ 2080260 w 2869692"/>
              <a:gd name="connsiteY110" fmla="*/ 492252 h 548640"/>
              <a:gd name="connsiteX111" fmla="*/ 1941576 w 2869692"/>
              <a:gd name="connsiteY111" fmla="*/ 393192 h 548640"/>
              <a:gd name="connsiteX112" fmla="*/ 1941576 w 2869692"/>
              <a:gd name="connsiteY112" fmla="*/ 437388 h 548640"/>
              <a:gd name="connsiteX113" fmla="*/ 1836420 w 2869692"/>
              <a:gd name="connsiteY113" fmla="*/ 536448 h 548640"/>
              <a:gd name="connsiteX114" fmla="*/ 1886712 w 2869692"/>
              <a:gd name="connsiteY114" fmla="*/ 536448 h 548640"/>
              <a:gd name="connsiteX115" fmla="*/ 1940053 w 2869692"/>
              <a:gd name="connsiteY115" fmla="*/ 486156 h 548640"/>
              <a:gd name="connsiteX116" fmla="*/ 1996441 w 2869692"/>
              <a:gd name="connsiteY116" fmla="*/ 536448 h 548640"/>
              <a:gd name="connsiteX117" fmla="*/ 2045208 w 2869692"/>
              <a:gd name="connsiteY117" fmla="*/ 536448 h 548640"/>
              <a:gd name="connsiteX118" fmla="*/ 2045208 w 2869692"/>
              <a:gd name="connsiteY118" fmla="*/ 527304 h 548640"/>
              <a:gd name="connsiteX119" fmla="*/ 1969008 w 2869692"/>
              <a:gd name="connsiteY119" fmla="*/ 440436 h 548640"/>
              <a:gd name="connsiteX120" fmla="*/ 1941576 w 2869692"/>
              <a:gd name="connsiteY120" fmla="*/ 437388 h 548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</a:cxnLst>
            <a:rect l="l" t="t" r="r" b="b"/>
            <a:pathLst>
              <a:path w="2869692" h="548640">
                <a:moveTo>
                  <a:pt x="1141476" y="0"/>
                </a:moveTo>
                <a:cubicBezTo>
                  <a:pt x="1249680" y="0"/>
                  <a:pt x="1359408" y="80772"/>
                  <a:pt x="1365505" y="224028"/>
                </a:cubicBezTo>
                <a:lnTo>
                  <a:pt x="1504188" y="224028"/>
                </a:lnTo>
                <a:cubicBezTo>
                  <a:pt x="1548384" y="225552"/>
                  <a:pt x="1580388" y="272796"/>
                  <a:pt x="1580388" y="307848"/>
                </a:cubicBezTo>
                <a:cubicBezTo>
                  <a:pt x="1580388" y="336804"/>
                  <a:pt x="1557529" y="377952"/>
                  <a:pt x="1516380" y="388620"/>
                </a:cubicBezTo>
                <a:cubicBezTo>
                  <a:pt x="1513332" y="388620"/>
                  <a:pt x="1511808" y="391668"/>
                  <a:pt x="1507236" y="391668"/>
                </a:cubicBezTo>
                <a:lnTo>
                  <a:pt x="740664" y="391668"/>
                </a:lnTo>
                <a:cubicBezTo>
                  <a:pt x="694944" y="399288"/>
                  <a:pt x="675132" y="431292"/>
                  <a:pt x="675132" y="464820"/>
                </a:cubicBezTo>
                <a:cubicBezTo>
                  <a:pt x="675132" y="504444"/>
                  <a:pt x="708660" y="537972"/>
                  <a:pt x="742188" y="537972"/>
                </a:cubicBezTo>
                <a:lnTo>
                  <a:pt x="1717548" y="537972"/>
                </a:lnTo>
                <a:cubicBezTo>
                  <a:pt x="1719072" y="397764"/>
                  <a:pt x="1834896" y="316992"/>
                  <a:pt x="1941576" y="316992"/>
                </a:cubicBezTo>
                <a:cubicBezTo>
                  <a:pt x="2019300" y="316992"/>
                  <a:pt x="2119884" y="362712"/>
                  <a:pt x="2154936" y="472440"/>
                </a:cubicBezTo>
                <a:cubicBezTo>
                  <a:pt x="2154936" y="472440"/>
                  <a:pt x="2156460" y="470916"/>
                  <a:pt x="2156460" y="469392"/>
                </a:cubicBezTo>
                <a:cubicBezTo>
                  <a:pt x="2196084" y="312420"/>
                  <a:pt x="2334768" y="240792"/>
                  <a:pt x="2449068" y="240792"/>
                </a:cubicBezTo>
                <a:cubicBezTo>
                  <a:pt x="2592324" y="240792"/>
                  <a:pt x="2743200" y="345948"/>
                  <a:pt x="2749296" y="537972"/>
                </a:cubicBezTo>
                <a:lnTo>
                  <a:pt x="2869692" y="537972"/>
                </a:lnTo>
                <a:lnTo>
                  <a:pt x="2869692" y="548640"/>
                </a:lnTo>
                <a:lnTo>
                  <a:pt x="664464" y="548640"/>
                </a:lnTo>
                <a:cubicBezTo>
                  <a:pt x="617220" y="541020"/>
                  <a:pt x="591312" y="501396"/>
                  <a:pt x="591312" y="464820"/>
                </a:cubicBezTo>
                <a:cubicBezTo>
                  <a:pt x="591312" y="460248"/>
                  <a:pt x="592836" y="452628"/>
                  <a:pt x="592836" y="446532"/>
                </a:cubicBezTo>
                <a:cubicBezTo>
                  <a:pt x="594360" y="417576"/>
                  <a:pt x="637032" y="381000"/>
                  <a:pt x="662940" y="381000"/>
                </a:cubicBezTo>
                <a:lnTo>
                  <a:pt x="1429512" y="381000"/>
                </a:lnTo>
                <a:cubicBezTo>
                  <a:pt x="1470660" y="376428"/>
                  <a:pt x="1496568" y="338328"/>
                  <a:pt x="1496568" y="307848"/>
                </a:cubicBezTo>
                <a:cubicBezTo>
                  <a:pt x="1496568" y="274320"/>
                  <a:pt x="1466088" y="234696"/>
                  <a:pt x="1426464" y="234696"/>
                </a:cubicBezTo>
                <a:lnTo>
                  <a:pt x="71628" y="234696"/>
                </a:lnTo>
                <a:cubicBezTo>
                  <a:pt x="22860" y="224028"/>
                  <a:pt x="0" y="184404"/>
                  <a:pt x="0" y="150876"/>
                </a:cubicBezTo>
                <a:cubicBezTo>
                  <a:pt x="0" y="120396"/>
                  <a:pt x="19812" y="79248"/>
                  <a:pt x="65532" y="68580"/>
                </a:cubicBezTo>
                <a:cubicBezTo>
                  <a:pt x="67056" y="68580"/>
                  <a:pt x="70104" y="67056"/>
                  <a:pt x="74676" y="67056"/>
                </a:cubicBezTo>
                <a:lnTo>
                  <a:pt x="832105" y="67056"/>
                </a:lnTo>
                <a:lnTo>
                  <a:pt x="832105" y="77724"/>
                </a:lnTo>
                <a:lnTo>
                  <a:pt x="155448" y="77724"/>
                </a:lnTo>
                <a:cubicBezTo>
                  <a:pt x="109728" y="79248"/>
                  <a:pt x="83820" y="117348"/>
                  <a:pt x="83820" y="150876"/>
                </a:cubicBezTo>
                <a:cubicBezTo>
                  <a:pt x="83820" y="153924"/>
                  <a:pt x="85344" y="161544"/>
                  <a:pt x="85344" y="167640"/>
                </a:cubicBezTo>
                <a:cubicBezTo>
                  <a:pt x="86868" y="192024"/>
                  <a:pt x="123444" y="224028"/>
                  <a:pt x="147828" y="224028"/>
                </a:cubicBezTo>
                <a:lnTo>
                  <a:pt x="917448" y="224028"/>
                </a:lnTo>
                <a:cubicBezTo>
                  <a:pt x="923544" y="76200"/>
                  <a:pt x="1031748" y="0"/>
                  <a:pt x="1141476" y="0"/>
                </a:cubicBezTo>
                <a:close/>
                <a:moveTo>
                  <a:pt x="1139952" y="19812"/>
                </a:moveTo>
                <a:cubicBezTo>
                  <a:pt x="1048512" y="19812"/>
                  <a:pt x="943356" y="85344"/>
                  <a:pt x="935736" y="213360"/>
                </a:cubicBezTo>
                <a:lnTo>
                  <a:pt x="935736" y="222504"/>
                </a:lnTo>
                <a:lnTo>
                  <a:pt x="978408" y="222504"/>
                </a:lnTo>
                <a:cubicBezTo>
                  <a:pt x="984505" y="115824"/>
                  <a:pt x="1062228" y="62484"/>
                  <a:pt x="1139952" y="62484"/>
                </a:cubicBezTo>
                <a:cubicBezTo>
                  <a:pt x="1217676" y="62484"/>
                  <a:pt x="1296924" y="115824"/>
                  <a:pt x="1303020" y="222504"/>
                </a:cubicBezTo>
                <a:lnTo>
                  <a:pt x="1345692" y="222504"/>
                </a:lnTo>
                <a:lnTo>
                  <a:pt x="1345692" y="202692"/>
                </a:lnTo>
                <a:cubicBezTo>
                  <a:pt x="1345692" y="198120"/>
                  <a:pt x="1338072" y="166116"/>
                  <a:pt x="1331976" y="150876"/>
                </a:cubicBezTo>
                <a:cubicBezTo>
                  <a:pt x="1295400" y="53340"/>
                  <a:pt x="1210056" y="19812"/>
                  <a:pt x="1139952" y="19812"/>
                </a:cubicBezTo>
                <a:close/>
                <a:moveTo>
                  <a:pt x="1139952" y="76200"/>
                </a:moveTo>
                <a:cubicBezTo>
                  <a:pt x="1075944" y="76200"/>
                  <a:pt x="1007364" y="117348"/>
                  <a:pt x="993648" y="204216"/>
                </a:cubicBezTo>
                <a:lnTo>
                  <a:pt x="993648" y="222504"/>
                </a:lnTo>
                <a:lnTo>
                  <a:pt x="1028700" y="222504"/>
                </a:lnTo>
                <a:cubicBezTo>
                  <a:pt x="1028700" y="150876"/>
                  <a:pt x="1089660" y="111252"/>
                  <a:pt x="1141476" y="111252"/>
                </a:cubicBezTo>
                <a:cubicBezTo>
                  <a:pt x="1191768" y="111252"/>
                  <a:pt x="1252728" y="150876"/>
                  <a:pt x="1254252" y="222504"/>
                </a:cubicBezTo>
                <a:lnTo>
                  <a:pt x="1289305" y="222504"/>
                </a:lnTo>
                <a:lnTo>
                  <a:pt x="1289305" y="211836"/>
                </a:lnTo>
                <a:cubicBezTo>
                  <a:pt x="1289305" y="207264"/>
                  <a:pt x="1286256" y="192024"/>
                  <a:pt x="1283208" y="184404"/>
                </a:cubicBezTo>
                <a:cubicBezTo>
                  <a:pt x="1257300" y="106680"/>
                  <a:pt x="1197864" y="76200"/>
                  <a:pt x="1139952" y="76200"/>
                </a:cubicBezTo>
                <a:close/>
                <a:moveTo>
                  <a:pt x="1139952" y="120396"/>
                </a:moveTo>
                <a:cubicBezTo>
                  <a:pt x="1092708" y="120396"/>
                  <a:pt x="1042416" y="153924"/>
                  <a:pt x="1036320" y="217932"/>
                </a:cubicBezTo>
                <a:lnTo>
                  <a:pt x="1036320" y="222504"/>
                </a:lnTo>
                <a:lnTo>
                  <a:pt x="1086612" y="222504"/>
                </a:lnTo>
                <a:cubicBezTo>
                  <a:pt x="1088136" y="188976"/>
                  <a:pt x="1114044" y="169164"/>
                  <a:pt x="1139952" y="169164"/>
                </a:cubicBezTo>
                <a:cubicBezTo>
                  <a:pt x="1167384" y="169164"/>
                  <a:pt x="1190244" y="188976"/>
                  <a:pt x="1196340" y="222504"/>
                </a:cubicBezTo>
                <a:lnTo>
                  <a:pt x="1245108" y="222504"/>
                </a:lnTo>
                <a:lnTo>
                  <a:pt x="1245108" y="210312"/>
                </a:lnTo>
                <a:cubicBezTo>
                  <a:pt x="1245108" y="205740"/>
                  <a:pt x="1240536" y="192024"/>
                  <a:pt x="1237488" y="185928"/>
                </a:cubicBezTo>
                <a:cubicBezTo>
                  <a:pt x="1220724" y="138684"/>
                  <a:pt x="1176528" y="120396"/>
                  <a:pt x="1139952" y="120396"/>
                </a:cubicBezTo>
                <a:close/>
                <a:moveTo>
                  <a:pt x="2449068" y="260604"/>
                </a:moveTo>
                <a:cubicBezTo>
                  <a:pt x="2325624" y="260604"/>
                  <a:pt x="2185417" y="345948"/>
                  <a:pt x="2168653" y="515112"/>
                </a:cubicBezTo>
                <a:lnTo>
                  <a:pt x="2168653" y="536448"/>
                </a:lnTo>
                <a:lnTo>
                  <a:pt x="2231136" y="536448"/>
                </a:lnTo>
                <a:cubicBezTo>
                  <a:pt x="2237232" y="400812"/>
                  <a:pt x="2345436" y="324612"/>
                  <a:pt x="2449068" y="324612"/>
                </a:cubicBezTo>
                <a:cubicBezTo>
                  <a:pt x="2552700" y="324612"/>
                  <a:pt x="2656332" y="397764"/>
                  <a:pt x="2667000" y="536448"/>
                </a:cubicBezTo>
                <a:lnTo>
                  <a:pt x="2731008" y="536448"/>
                </a:lnTo>
                <a:cubicBezTo>
                  <a:pt x="2720341" y="359664"/>
                  <a:pt x="2583180" y="260604"/>
                  <a:pt x="2449068" y="260604"/>
                </a:cubicBezTo>
                <a:close/>
                <a:moveTo>
                  <a:pt x="2449068" y="338328"/>
                </a:moveTo>
                <a:cubicBezTo>
                  <a:pt x="2357629" y="338328"/>
                  <a:pt x="2258568" y="405384"/>
                  <a:pt x="2246376" y="522732"/>
                </a:cubicBezTo>
                <a:lnTo>
                  <a:pt x="2246376" y="536448"/>
                </a:lnTo>
                <a:lnTo>
                  <a:pt x="2298192" y="536448"/>
                </a:lnTo>
                <a:cubicBezTo>
                  <a:pt x="2302764" y="441960"/>
                  <a:pt x="2380488" y="390144"/>
                  <a:pt x="2449068" y="390144"/>
                </a:cubicBezTo>
                <a:cubicBezTo>
                  <a:pt x="2517648" y="390144"/>
                  <a:pt x="2595372" y="441960"/>
                  <a:pt x="2599944" y="536448"/>
                </a:cubicBezTo>
                <a:lnTo>
                  <a:pt x="2651760" y="536448"/>
                </a:lnTo>
                <a:lnTo>
                  <a:pt x="2651760" y="519684"/>
                </a:lnTo>
                <a:cubicBezTo>
                  <a:pt x="2651760" y="515112"/>
                  <a:pt x="2644141" y="486156"/>
                  <a:pt x="2639568" y="472440"/>
                </a:cubicBezTo>
                <a:cubicBezTo>
                  <a:pt x="2602992" y="374904"/>
                  <a:pt x="2516124" y="338328"/>
                  <a:pt x="2449068" y="338328"/>
                </a:cubicBezTo>
                <a:close/>
                <a:moveTo>
                  <a:pt x="2449068" y="399288"/>
                </a:moveTo>
                <a:cubicBezTo>
                  <a:pt x="2385060" y="399288"/>
                  <a:pt x="2324100" y="437388"/>
                  <a:pt x="2307336" y="521208"/>
                </a:cubicBezTo>
                <a:lnTo>
                  <a:pt x="2307336" y="536448"/>
                </a:lnTo>
                <a:lnTo>
                  <a:pt x="2375917" y="536448"/>
                </a:lnTo>
                <a:cubicBezTo>
                  <a:pt x="2383536" y="487680"/>
                  <a:pt x="2414017" y="467868"/>
                  <a:pt x="2449068" y="467868"/>
                </a:cubicBezTo>
                <a:cubicBezTo>
                  <a:pt x="2481072" y="467868"/>
                  <a:pt x="2520696" y="492252"/>
                  <a:pt x="2522220" y="536448"/>
                </a:cubicBezTo>
                <a:lnTo>
                  <a:pt x="2592324" y="536448"/>
                </a:lnTo>
                <a:cubicBezTo>
                  <a:pt x="2587753" y="446532"/>
                  <a:pt x="2514600" y="399288"/>
                  <a:pt x="2449068" y="399288"/>
                </a:cubicBezTo>
                <a:close/>
                <a:moveTo>
                  <a:pt x="1941576" y="336804"/>
                </a:moveTo>
                <a:cubicBezTo>
                  <a:pt x="1845564" y="336804"/>
                  <a:pt x="1749553" y="402336"/>
                  <a:pt x="1735836" y="530352"/>
                </a:cubicBezTo>
                <a:lnTo>
                  <a:pt x="1735836" y="536448"/>
                </a:lnTo>
                <a:lnTo>
                  <a:pt x="1778508" y="536448"/>
                </a:lnTo>
                <a:cubicBezTo>
                  <a:pt x="1786129" y="432816"/>
                  <a:pt x="1863853" y="379476"/>
                  <a:pt x="1941576" y="379476"/>
                </a:cubicBezTo>
                <a:cubicBezTo>
                  <a:pt x="2017776" y="379476"/>
                  <a:pt x="2097024" y="434340"/>
                  <a:pt x="2103120" y="536448"/>
                </a:cubicBezTo>
                <a:lnTo>
                  <a:pt x="2145792" y="536448"/>
                </a:lnTo>
                <a:lnTo>
                  <a:pt x="2145792" y="521208"/>
                </a:lnTo>
                <a:cubicBezTo>
                  <a:pt x="2145792" y="516636"/>
                  <a:pt x="2139696" y="486156"/>
                  <a:pt x="2133600" y="472440"/>
                </a:cubicBezTo>
                <a:cubicBezTo>
                  <a:pt x="2095500" y="373380"/>
                  <a:pt x="2011680" y="336804"/>
                  <a:pt x="1941576" y="336804"/>
                </a:cubicBezTo>
                <a:close/>
                <a:moveTo>
                  <a:pt x="1941576" y="393192"/>
                </a:moveTo>
                <a:cubicBezTo>
                  <a:pt x="1877568" y="393192"/>
                  <a:pt x="1810512" y="434340"/>
                  <a:pt x="1793748" y="521208"/>
                </a:cubicBezTo>
                <a:lnTo>
                  <a:pt x="1793748" y="536448"/>
                </a:lnTo>
                <a:lnTo>
                  <a:pt x="1828800" y="536448"/>
                </a:lnTo>
                <a:cubicBezTo>
                  <a:pt x="1833372" y="463296"/>
                  <a:pt x="1888236" y="429768"/>
                  <a:pt x="1940053" y="429768"/>
                </a:cubicBezTo>
                <a:cubicBezTo>
                  <a:pt x="1993392" y="429768"/>
                  <a:pt x="2045208" y="463296"/>
                  <a:pt x="2054353" y="536448"/>
                </a:cubicBezTo>
                <a:lnTo>
                  <a:pt x="2089405" y="536448"/>
                </a:lnTo>
                <a:lnTo>
                  <a:pt x="2089405" y="528828"/>
                </a:lnTo>
                <a:cubicBezTo>
                  <a:pt x="2089405" y="524256"/>
                  <a:pt x="2083308" y="502920"/>
                  <a:pt x="2080260" y="492252"/>
                </a:cubicBezTo>
                <a:cubicBezTo>
                  <a:pt x="2055876" y="422148"/>
                  <a:pt x="1991868" y="393192"/>
                  <a:pt x="1941576" y="393192"/>
                </a:cubicBezTo>
                <a:close/>
                <a:moveTo>
                  <a:pt x="1941576" y="437388"/>
                </a:moveTo>
                <a:cubicBezTo>
                  <a:pt x="1892808" y="437388"/>
                  <a:pt x="1844041" y="469392"/>
                  <a:pt x="1836420" y="536448"/>
                </a:cubicBezTo>
                <a:lnTo>
                  <a:pt x="1886712" y="536448"/>
                </a:lnTo>
                <a:cubicBezTo>
                  <a:pt x="1885188" y="505968"/>
                  <a:pt x="1918717" y="486156"/>
                  <a:pt x="1940053" y="486156"/>
                </a:cubicBezTo>
                <a:cubicBezTo>
                  <a:pt x="1962912" y="486156"/>
                  <a:pt x="1993392" y="501396"/>
                  <a:pt x="1996441" y="536448"/>
                </a:cubicBezTo>
                <a:lnTo>
                  <a:pt x="2045208" y="536448"/>
                </a:lnTo>
                <a:lnTo>
                  <a:pt x="2045208" y="527304"/>
                </a:lnTo>
                <a:cubicBezTo>
                  <a:pt x="2045208" y="495300"/>
                  <a:pt x="2002536" y="446532"/>
                  <a:pt x="1969008" y="440436"/>
                </a:cubicBezTo>
                <a:cubicBezTo>
                  <a:pt x="1959864" y="438912"/>
                  <a:pt x="1944624" y="437388"/>
                  <a:pt x="1941576" y="437388"/>
                </a:cubicBezTo>
                <a:close/>
              </a:path>
            </a:pathLst>
          </a:custGeom>
          <a:solidFill>
            <a:srgbClr val="000000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2092972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381F7462-B454-D9CD-1119-9123DEB0BCE3}"/>
              </a:ext>
            </a:extLst>
          </p:cNvPr>
          <p:cNvGrpSpPr/>
          <p:nvPr userDrawn="1"/>
        </p:nvGrpSpPr>
        <p:grpSpPr>
          <a:xfrm>
            <a:off x="807247" y="3092887"/>
            <a:ext cx="3513983" cy="1204794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D7781A2-7670-D6F9-A580-785A1DE65734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2A4D029E-D190-E7B4-70E0-00738435A8A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96A052D9-33D2-05C9-FE3E-8412E8D51A1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43D5FF14-27AB-8B0E-C2F9-88E9CD5F9BE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51AC798E-FE52-EC3B-FD0C-BCE3D1C1B70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1C016A87-BDD4-1C42-3316-B7A035F0EEF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FFDEDDD6-5E44-BA98-3A8F-6302E2250D1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2D727A78-EF4B-5F83-27D0-4AD30A854A43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D8312688-AD36-4859-1464-05EE093E5ED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5CEBDC48-9E45-99AF-B97F-B59AC451A95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BF4A00DA-5CEF-5570-193C-250CC047DF0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B7DD8678-13EA-F72A-D083-27B9CF90612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BD14739B-AE93-27AC-8F6B-8E4874CBBADB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17E8D5E6-EB10-8395-9D09-57FC8601C6DF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29CA6F38-2E68-8F40-EE35-E5EE46CB770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C8910E4C-545E-B2B4-8952-DE2A9E9F4B2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C6C4CFDB-CDEA-CE4C-17EA-0CC7AE0EE6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037E21AA-4DE2-74E8-2B9D-5DBC614DD1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CB991AAA-E751-57B5-EF10-7DA2B8D67B7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70F2B64C-7F8A-DFBC-4BAB-AFFB9B313D0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658A6536-98F6-83EC-0AC7-A16909C846F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F107A0A8-E8CB-9036-2C29-A8C9EDAD51DF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7D974A47-522C-A6D9-BAFC-5EF1625E71FD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7B13995B-738E-ACBD-B6BE-0426C80CF74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A556163-D721-AE68-9072-3045DC96723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B5F5FDC2-9A70-F050-F49A-B60AFBAC9CD1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AA099248-1CF1-EB60-4EDC-F13AF85B4E29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59050F47-0621-336E-4DD3-B8DC1273BC6F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87770F5-089B-B30F-292E-607E8D099FEB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7EBE6C0E-6A20-538B-3A17-0396506413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55E9D02-03E4-2FEA-BE57-F9CC76BFC8A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640329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B7580D32-C829-3360-4B8D-592AB4D8DB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C9F6909-610C-2951-A2F5-D8AD537AC5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D27F712-F15D-B817-9D12-4D2B37D3ADD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2FEB9B-47EC-4339-BDFC-BCDCBD55CA32}" type="datetimeFigureOut">
              <a:rPr lang="zh-CN" altLang="en-US" smtClean="0"/>
              <a:t>2023/12/18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2A2EDC6-1F28-41E6-3DB0-4A17283151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E558DC5-F609-B100-A17F-F4DDA8DDA10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BD7DEB-B2B9-44A0-A90C-C0D5BF3295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38379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62" r:id="rId2"/>
    <p:sldLayoutId id="2147483660" r:id="rId3"/>
    <p:sldLayoutId id="2147483663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4" Type="http://schemas.microsoft.com/office/2007/relationships/hdphoto" Target="../media/hdphoto2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4" Type="http://schemas.microsoft.com/office/2007/relationships/hdphoto" Target="../media/hdphoto3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4" Type="http://schemas.microsoft.com/office/2007/relationships/hdphoto" Target="../media/hdphoto4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>
            <a:extLst>
              <a:ext uri="{FF2B5EF4-FFF2-40B4-BE49-F238E27FC236}">
                <a16:creationId xmlns:a16="http://schemas.microsoft.com/office/drawing/2014/main" id="{E29276C1-7550-282D-172D-505933F2CBF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" y="0"/>
            <a:ext cx="8551201" cy="6858000"/>
          </a:xfrm>
          <a:custGeom>
            <a:avLst/>
            <a:gdLst>
              <a:gd name="connsiteX0" fmla="*/ 0 w 6413401"/>
              <a:gd name="connsiteY0" fmla="*/ 0 h 5143500"/>
              <a:gd name="connsiteX1" fmla="*/ 6413401 w 6413401"/>
              <a:gd name="connsiteY1" fmla="*/ 0 h 5143500"/>
              <a:gd name="connsiteX2" fmla="*/ 6413401 w 6413401"/>
              <a:gd name="connsiteY2" fmla="*/ 5143500 h 5143500"/>
              <a:gd name="connsiteX3" fmla="*/ 0 w 6413401"/>
              <a:gd name="connsiteY3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13401" h="5143500">
                <a:moveTo>
                  <a:pt x="0" y="0"/>
                </a:moveTo>
                <a:lnTo>
                  <a:pt x="6413401" y="0"/>
                </a:lnTo>
                <a:lnTo>
                  <a:pt x="6413401" y="5143500"/>
                </a:lnTo>
                <a:lnTo>
                  <a:pt x="0" y="5143500"/>
                </a:lnTo>
                <a:close/>
              </a:path>
            </a:pathLst>
          </a:custGeom>
        </p:spPr>
      </p:pic>
      <p:sp>
        <p:nvSpPr>
          <p:cNvPr id="34" name="矩形 33">
            <a:extLst>
              <a:ext uri="{FF2B5EF4-FFF2-40B4-BE49-F238E27FC236}">
                <a16:creationId xmlns:a16="http://schemas.microsoft.com/office/drawing/2014/main" id="{2FF59266-F60C-63B1-8965-999A172372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45000"/>
                </a:schemeClr>
              </a:gs>
              <a:gs pos="47000">
                <a:schemeClr val="bg1"/>
              </a:gs>
            </a:gsLst>
            <a:lin ang="0" scaled="1"/>
            <a:tileRect/>
          </a:gra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" name="文本占位符 10">
            <a:extLst>
              <a:ext uri="{FF2B5EF4-FFF2-40B4-BE49-F238E27FC236}">
                <a16:creationId xmlns:a16="http://schemas.microsoft.com/office/drawing/2014/main" id="{FA1DD1F5-5F80-6C45-14C1-8D395EE3CAD6}"/>
              </a:ext>
            </a:extLst>
          </p:cNvPr>
          <p:cNvSpPr txBox="1">
            <a:spLocks/>
          </p:cNvSpPr>
          <p:nvPr/>
        </p:nvSpPr>
        <p:spPr>
          <a:xfrm>
            <a:off x="11210487" y="4403871"/>
            <a:ext cx="512897" cy="147091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三极行楷简体-粗" panose="00000500000000000000" pitchFamily="2" charset="-122"/>
                <a:ea typeface="三极行楷简体-粗" panose="00000500000000000000" pitchFamily="2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133" dirty="0">
                <a:sym typeface="+mn-lt"/>
              </a:rPr>
              <a:t>二十四节气</a:t>
            </a: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536BD75F-401E-EC8E-2095-9DABD1620478}"/>
              </a:ext>
            </a:extLst>
          </p:cNvPr>
          <p:cNvSpPr/>
          <p:nvPr/>
        </p:nvSpPr>
        <p:spPr>
          <a:xfrm>
            <a:off x="11148867" y="4049929"/>
            <a:ext cx="607815" cy="255139"/>
          </a:xfrm>
          <a:custGeom>
            <a:avLst/>
            <a:gdLst>
              <a:gd name="connsiteX0" fmla="*/ 730123 w 1542860"/>
              <a:gd name="connsiteY0" fmla="*/ 0 h 647637"/>
              <a:gd name="connsiteX1" fmla="*/ 1149160 w 1542860"/>
              <a:gd name="connsiteY1" fmla="*/ 400050 h 647637"/>
              <a:gd name="connsiteX2" fmla="*/ 1542860 w 1542860"/>
              <a:gd name="connsiteY2" fmla="*/ 400050 h 647637"/>
              <a:gd name="connsiteX3" fmla="*/ 1542860 w 1542860"/>
              <a:gd name="connsiteY3" fmla="*/ 425387 h 647637"/>
              <a:gd name="connsiteX4" fmla="*/ 380937 w 1542860"/>
              <a:gd name="connsiteY4" fmla="*/ 425387 h 647637"/>
              <a:gd name="connsiteX5" fmla="*/ 298387 w 1542860"/>
              <a:gd name="connsiteY5" fmla="*/ 520637 h 647637"/>
              <a:gd name="connsiteX6" fmla="*/ 380937 w 1542860"/>
              <a:gd name="connsiteY6" fmla="*/ 622237 h 647637"/>
              <a:gd name="connsiteX7" fmla="*/ 1282510 w 1542860"/>
              <a:gd name="connsiteY7" fmla="*/ 622237 h 647637"/>
              <a:gd name="connsiteX8" fmla="*/ 1282510 w 1542860"/>
              <a:gd name="connsiteY8" fmla="*/ 647637 h 647637"/>
              <a:gd name="connsiteX9" fmla="*/ 101537 w 1542860"/>
              <a:gd name="connsiteY9" fmla="*/ 647637 h 647637"/>
              <a:gd name="connsiteX10" fmla="*/ 0 w 1542860"/>
              <a:gd name="connsiteY10" fmla="*/ 520637 h 647637"/>
              <a:gd name="connsiteX11" fmla="*/ 95187 w 1542860"/>
              <a:gd name="connsiteY11" fmla="*/ 400050 h 647637"/>
              <a:gd name="connsiteX12" fmla="*/ 304737 w 1542860"/>
              <a:gd name="connsiteY12" fmla="*/ 400050 h 647637"/>
              <a:gd name="connsiteX13" fmla="*/ 730123 w 1542860"/>
              <a:gd name="connsiteY13" fmla="*/ 0 h 647637"/>
              <a:gd name="connsiteX14" fmla="*/ 723773 w 1542860"/>
              <a:gd name="connsiteY14" fmla="*/ 19050 h 647637"/>
              <a:gd name="connsiteX15" fmla="*/ 323787 w 1542860"/>
              <a:gd name="connsiteY15" fmla="*/ 361950 h 647637"/>
              <a:gd name="connsiteX16" fmla="*/ 323787 w 1542860"/>
              <a:gd name="connsiteY16" fmla="*/ 393700 h 647637"/>
              <a:gd name="connsiteX17" fmla="*/ 380937 w 1542860"/>
              <a:gd name="connsiteY17" fmla="*/ 393700 h 647637"/>
              <a:gd name="connsiteX18" fmla="*/ 723773 w 1542860"/>
              <a:gd name="connsiteY18" fmla="*/ 76200 h 647637"/>
              <a:gd name="connsiteX19" fmla="*/ 1073023 w 1542860"/>
              <a:gd name="connsiteY19" fmla="*/ 393700 h 647637"/>
              <a:gd name="connsiteX20" fmla="*/ 1130110 w 1542860"/>
              <a:gd name="connsiteY20" fmla="*/ 393700 h 647637"/>
              <a:gd name="connsiteX21" fmla="*/ 1130110 w 1542860"/>
              <a:gd name="connsiteY21" fmla="*/ 349250 h 647637"/>
              <a:gd name="connsiteX22" fmla="*/ 812673 w 1542860"/>
              <a:gd name="connsiteY22" fmla="*/ 25400 h 647637"/>
              <a:gd name="connsiteX23" fmla="*/ 723773 w 1542860"/>
              <a:gd name="connsiteY23" fmla="*/ 19050 h 647637"/>
              <a:gd name="connsiteX24" fmla="*/ 730123 w 1542860"/>
              <a:gd name="connsiteY24" fmla="*/ 101600 h 647637"/>
              <a:gd name="connsiteX25" fmla="*/ 406337 w 1542860"/>
              <a:gd name="connsiteY25" fmla="*/ 361950 h 647637"/>
              <a:gd name="connsiteX26" fmla="*/ 406337 w 1542860"/>
              <a:gd name="connsiteY26" fmla="*/ 393700 h 647637"/>
              <a:gd name="connsiteX27" fmla="*/ 469837 w 1542860"/>
              <a:gd name="connsiteY27" fmla="*/ 393700 h 647637"/>
              <a:gd name="connsiteX28" fmla="*/ 730123 w 1542860"/>
              <a:gd name="connsiteY28" fmla="*/ 165100 h 647637"/>
              <a:gd name="connsiteX29" fmla="*/ 990473 w 1542860"/>
              <a:gd name="connsiteY29" fmla="*/ 393700 h 647637"/>
              <a:gd name="connsiteX30" fmla="*/ 1053973 w 1542860"/>
              <a:gd name="connsiteY30" fmla="*/ 393700 h 647637"/>
              <a:gd name="connsiteX31" fmla="*/ 730123 w 1542860"/>
              <a:gd name="connsiteY31" fmla="*/ 101600 h 647637"/>
              <a:gd name="connsiteX32" fmla="*/ 723773 w 1542860"/>
              <a:gd name="connsiteY32" fmla="*/ 184150 h 647637"/>
              <a:gd name="connsiteX33" fmla="*/ 488887 w 1542860"/>
              <a:gd name="connsiteY33" fmla="*/ 393700 h 647637"/>
              <a:gd name="connsiteX34" fmla="*/ 546037 w 1542860"/>
              <a:gd name="connsiteY34" fmla="*/ 393700 h 647637"/>
              <a:gd name="connsiteX35" fmla="*/ 723773 w 1542860"/>
              <a:gd name="connsiteY35" fmla="*/ 241300 h 647637"/>
              <a:gd name="connsiteX36" fmla="*/ 907923 w 1542860"/>
              <a:gd name="connsiteY36" fmla="*/ 393700 h 647637"/>
              <a:gd name="connsiteX37" fmla="*/ 965073 w 1542860"/>
              <a:gd name="connsiteY37" fmla="*/ 393700 h 647637"/>
              <a:gd name="connsiteX38" fmla="*/ 965073 w 1542860"/>
              <a:gd name="connsiteY38" fmla="*/ 374650 h 647637"/>
              <a:gd name="connsiteX39" fmla="*/ 723773 w 1542860"/>
              <a:gd name="connsiteY39" fmla="*/ 184150 h 647637"/>
              <a:gd name="connsiteX40" fmla="*/ 730123 w 1542860"/>
              <a:gd name="connsiteY40" fmla="*/ 260350 h 647637"/>
              <a:gd name="connsiteX41" fmla="*/ 571437 w 1542860"/>
              <a:gd name="connsiteY41" fmla="*/ 393700 h 647637"/>
              <a:gd name="connsiteX42" fmla="*/ 641223 w 1542860"/>
              <a:gd name="connsiteY42" fmla="*/ 393700 h 647637"/>
              <a:gd name="connsiteX43" fmla="*/ 730123 w 1542860"/>
              <a:gd name="connsiteY43" fmla="*/ 323850 h 647637"/>
              <a:gd name="connsiteX44" fmla="*/ 825373 w 1542860"/>
              <a:gd name="connsiteY44" fmla="*/ 387350 h 647637"/>
              <a:gd name="connsiteX45" fmla="*/ 888873 w 1542860"/>
              <a:gd name="connsiteY45" fmla="*/ 393700 h 647637"/>
              <a:gd name="connsiteX46" fmla="*/ 730123 w 1542860"/>
              <a:gd name="connsiteY46" fmla="*/ 260350 h 647637"/>
              <a:gd name="connsiteX47" fmla="*/ 730123 w 1542860"/>
              <a:gd name="connsiteY47" fmla="*/ 349250 h 647637"/>
              <a:gd name="connsiteX48" fmla="*/ 666623 w 1542860"/>
              <a:gd name="connsiteY48" fmla="*/ 393700 h 647637"/>
              <a:gd name="connsiteX49" fmla="*/ 799973 w 1542860"/>
              <a:gd name="connsiteY49" fmla="*/ 393700 h 647637"/>
              <a:gd name="connsiteX50" fmla="*/ 730123 w 1542860"/>
              <a:gd name="connsiteY50" fmla="*/ 349250 h 647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542860" h="647637">
                <a:moveTo>
                  <a:pt x="730123" y="0"/>
                </a:moveTo>
                <a:cubicBezTo>
                  <a:pt x="914273" y="0"/>
                  <a:pt x="1142810" y="146050"/>
                  <a:pt x="1149160" y="400050"/>
                </a:cubicBezTo>
                <a:lnTo>
                  <a:pt x="1542860" y="400050"/>
                </a:lnTo>
                <a:lnTo>
                  <a:pt x="1542860" y="425387"/>
                </a:lnTo>
                <a:lnTo>
                  <a:pt x="380937" y="425387"/>
                </a:lnTo>
                <a:cubicBezTo>
                  <a:pt x="317437" y="425387"/>
                  <a:pt x="298387" y="482537"/>
                  <a:pt x="298387" y="520637"/>
                </a:cubicBezTo>
                <a:cubicBezTo>
                  <a:pt x="298387" y="565087"/>
                  <a:pt x="336487" y="622237"/>
                  <a:pt x="380937" y="622237"/>
                </a:cubicBezTo>
                <a:lnTo>
                  <a:pt x="1282510" y="622237"/>
                </a:lnTo>
                <a:lnTo>
                  <a:pt x="1282510" y="647637"/>
                </a:lnTo>
                <a:lnTo>
                  <a:pt x="101537" y="647637"/>
                </a:lnTo>
                <a:cubicBezTo>
                  <a:pt x="6350" y="622237"/>
                  <a:pt x="0" y="565087"/>
                  <a:pt x="0" y="520637"/>
                </a:cubicBezTo>
                <a:cubicBezTo>
                  <a:pt x="0" y="476187"/>
                  <a:pt x="31750" y="400050"/>
                  <a:pt x="95187" y="400050"/>
                </a:cubicBezTo>
                <a:lnTo>
                  <a:pt x="304737" y="400050"/>
                </a:lnTo>
                <a:cubicBezTo>
                  <a:pt x="323787" y="139700"/>
                  <a:pt x="533337" y="0"/>
                  <a:pt x="730123" y="0"/>
                </a:cubicBezTo>
                <a:close/>
                <a:moveTo>
                  <a:pt x="723773" y="19050"/>
                </a:moveTo>
                <a:cubicBezTo>
                  <a:pt x="558737" y="19050"/>
                  <a:pt x="368237" y="120650"/>
                  <a:pt x="323787" y="361950"/>
                </a:cubicBezTo>
                <a:lnTo>
                  <a:pt x="323787" y="393700"/>
                </a:lnTo>
                <a:lnTo>
                  <a:pt x="380937" y="393700"/>
                </a:lnTo>
                <a:cubicBezTo>
                  <a:pt x="406337" y="184150"/>
                  <a:pt x="577787" y="76200"/>
                  <a:pt x="723773" y="76200"/>
                </a:cubicBezTo>
                <a:cubicBezTo>
                  <a:pt x="876173" y="76200"/>
                  <a:pt x="1041273" y="171450"/>
                  <a:pt x="1073023" y="393700"/>
                </a:cubicBezTo>
                <a:lnTo>
                  <a:pt x="1130110" y="393700"/>
                </a:lnTo>
                <a:lnTo>
                  <a:pt x="1130110" y="349250"/>
                </a:lnTo>
                <a:cubicBezTo>
                  <a:pt x="1130110" y="222250"/>
                  <a:pt x="920623" y="25400"/>
                  <a:pt x="812673" y="25400"/>
                </a:cubicBezTo>
                <a:cubicBezTo>
                  <a:pt x="787273" y="25400"/>
                  <a:pt x="742823" y="19050"/>
                  <a:pt x="723773" y="19050"/>
                </a:cubicBezTo>
                <a:close/>
                <a:moveTo>
                  <a:pt x="730123" y="101600"/>
                </a:moveTo>
                <a:cubicBezTo>
                  <a:pt x="590423" y="101600"/>
                  <a:pt x="457137" y="171450"/>
                  <a:pt x="406337" y="361950"/>
                </a:cubicBezTo>
                <a:lnTo>
                  <a:pt x="406337" y="393700"/>
                </a:lnTo>
                <a:lnTo>
                  <a:pt x="469837" y="393700"/>
                </a:lnTo>
                <a:cubicBezTo>
                  <a:pt x="488887" y="228600"/>
                  <a:pt x="609473" y="165100"/>
                  <a:pt x="730123" y="165100"/>
                </a:cubicBezTo>
                <a:cubicBezTo>
                  <a:pt x="850773" y="165100"/>
                  <a:pt x="946023" y="228600"/>
                  <a:pt x="990473" y="393700"/>
                </a:cubicBezTo>
                <a:lnTo>
                  <a:pt x="1053973" y="393700"/>
                </a:lnTo>
                <a:cubicBezTo>
                  <a:pt x="1028573" y="184150"/>
                  <a:pt x="863473" y="101600"/>
                  <a:pt x="730123" y="101600"/>
                </a:cubicBezTo>
                <a:close/>
                <a:moveTo>
                  <a:pt x="723773" y="184150"/>
                </a:moveTo>
                <a:cubicBezTo>
                  <a:pt x="628523" y="184150"/>
                  <a:pt x="507937" y="247650"/>
                  <a:pt x="488887" y="393700"/>
                </a:cubicBezTo>
                <a:lnTo>
                  <a:pt x="546037" y="393700"/>
                </a:lnTo>
                <a:cubicBezTo>
                  <a:pt x="577787" y="279400"/>
                  <a:pt x="647573" y="241300"/>
                  <a:pt x="723773" y="241300"/>
                </a:cubicBezTo>
                <a:cubicBezTo>
                  <a:pt x="787273" y="241300"/>
                  <a:pt x="895223" y="279400"/>
                  <a:pt x="907923" y="393700"/>
                </a:cubicBezTo>
                <a:lnTo>
                  <a:pt x="965073" y="393700"/>
                </a:lnTo>
                <a:lnTo>
                  <a:pt x="965073" y="374650"/>
                </a:lnTo>
                <a:cubicBezTo>
                  <a:pt x="920623" y="241300"/>
                  <a:pt x="825373" y="184150"/>
                  <a:pt x="723773" y="184150"/>
                </a:cubicBezTo>
                <a:close/>
                <a:moveTo>
                  <a:pt x="730123" y="260350"/>
                </a:moveTo>
                <a:cubicBezTo>
                  <a:pt x="666623" y="260350"/>
                  <a:pt x="590423" y="298450"/>
                  <a:pt x="571437" y="393700"/>
                </a:cubicBezTo>
                <a:lnTo>
                  <a:pt x="641223" y="393700"/>
                </a:lnTo>
                <a:cubicBezTo>
                  <a:pt x="660273" y="342900"/>
                  <a:pt x="698373" y="323850"/>
                  <a:pt x="730123" y="323850"/>
                </a:cubicBezTo>
                <a:cubicBezTo>
                  <a:pt x="768223" y="323850"/>
                  <a:pt x="799973" y="342900"/>
                  <a:pt x="825373" y="387350"/>
                </a:cubicBezTo>
                <a:cubicBezTo>
                  <a:pt x="844423" y="393700"/>
                  <a:pt x="869823" y="393700"/>
                  <a:pt x="888873" y="393700"/>
                </a:cubicBezTo>
                <a:cubicBezTo>
                  <a:pt x="882523" y="311150"/>
                  <a:pt x="780923" y="260350"/>
                  <a:pt x="730123" y="260350"/>
                </a:cubicBezTo>
                <a:close/>
                <a:moveTo>
                  <a:pt x="730123" y="349250"/>
                </a:moveTo>
                <a:cubicBezTo>
                  <a:pt x="711073" y="349250"/>
                  <a:pt x="679323" y="355600"/>
                  <a:pt x="666623" y="393700"/>
                </a:cubicBezTo>
                <a:lnTo>
                  <a:pt x="799973" y="393700"/>
                </a:lnTo>
                <a:cubicBezTo>
                  <a:pt x="793623" y="368300"/>
                  <a:pt x="755523" y="349250"/>
                  <a:pt x="730123" y="349250"/>
                </a:cubicBezTo>
                <a:close/>
              </a:path>
            </a:pathLst>
          </a:custGeom>
          <a:solidFill>
            <a:srgbClr val="000000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2400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345A85E5-9821-EFF1-860A-DF851056576C}"/>
              </a:ext>
            </a:extLst>
          </p:cNvPr>
          <p:cNvGrpSpPr/>
          <p:nvPr/>
        </p:nvGrpSpPr>
        <p:grpSpPr>
          <a:xfrm>
            <a:off x="5423925" y="1412776"/>
            <a:ext cx="1424467" cy="3437157"/>
            <a:chOff x="3830026" y="411510"/>
            <a:chExt cx="1617465" cy="3902853"/>
          </a:xfrm>
          <a:solidFill>
            <a:schemeClr val="tx1">
              <a:lumMod val="95000"/>
              <a:lumOff val="5000"/>
            </a:schemeClr>
          </a:solidFill>
        </p:grpSpPr>
        <p:grpSp>
          <p:nvGrpSpPr>
            <p:cNvPr id="16" name="图形 9">
              <a:extLst>
                <a:ext uri="{FF2B5EF4-FFF2-40B4-BE49-F238E27FC236}">
                  <a16:creationId xmlns:a16="http://schemas.microsoft.com/office/drawing/2014/main" id="{B16EC315-705D-462F-AA1C-F97CC139EFF9}"/>
                </a:ext>
              </a:extLst>
            </p:cNvPr>
            <p:cNvGrpSpPr/>
            <p:nvPr/>
          </p:nvGrpSpPr>
          <p:grpSpPr>
            <a:xfrm>
              <a:off x="3830026" y="411510"/>
              <a:ext cx="1617465" cy="1879934"/>
              <a:chOff x="3323686" y="1995565"/>
              <a:chExt cx="986524" cy="1146609"/>
            </a:xfrm>
            <a:grpFill/>
          </p:grpSpPr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3FE1FF89-9C4F-A967-5089-D1AB6B0DCB58}"/>
                  </a:ext>
                </a:extLst>
              </p:cNvPr>
              <p:cNvSpPr/>
              <p:nvPr/>
            </p:nvSpPr>
            <p:spPr>
              <a:xfrm flipV="1">
                <a:off x="3323686" y="1995565"/>
                <a:ext cx="986524" cy="865230"/>
              </a:xfrm>
              <a:custGeom>
                <a:avLst/>
                <a:gdLst>
                  <a:gd name="connsiteX0" fmla="*/ 392161 w 986524"/>
                  <a:gd name="connsiteY0" fmla="*/ 836802 h 865230"/>
                  <a:gd name="connsiteX1" fmla="*/ 313927 w 986524"/>
                  <a:gd name="connsiteY1" fmla="*/ 678635 h 865230"/>
                  <a:gd name="connsiteX2" fmla="*/ 269708 w 986524"/>
                  <a:gd name="connsiteY2" fmla="*/ 582544 h 865230"/>
                  <a:gd name="connsiteX3" fmla="*/ 285865 w 986524"/>
                  <a:gd name="connsiteY3" fmla="*/ 505161 h 865230"/>
                  <a:gd name="connsiteX4" fmla="*/ 338588 w 986524"/>
                  <a:gd name="connsiteY4" fmla="*/ 462643 h 865230"/>
                  <a:gd name="connsiteX5" fmla="*/ 359847 w 986524"/>
                  <a:gd name="connsiteY5" fmla="*/ 468596 h 865230"/>
                  <a:gd name="connsiteX6" fmla="*/ 398113 w 986524"/>
                  <a:gd name="connsiteY6" fmla="*/ 503461 h 865230"/>
                  <a:gd name="connsiteX7" fmla="*/ 445733 w 986524"/>
                  <a:gd name="connsiteY7" fmla="*/ 551081 h 865230"/>
                  <a:gd name="connsiteX8" fmla="*/ 376854 w 986524"/>
                  <a:gd name="connsiteY8" fmla="*/ 422676 h 865230"/>
                  <a:gd name="connsiteX9" fmla="*/ 370901 w 986524"/>
                  <a:gd name="connsiteY9" fmla="*/ 407370 h 865230"/>
                  <a:gd name="connsiteX10" fmla="*/ 311376 w 986524"/>
                  <a:gd name="connsiteY10" fmla="*/ 324885 h 865230"/>
                  <a:gd name="connsiteX11" fmla="*/ 251001 w 986524"/>
                  <a:gd name="connsiteY11" fmla="*/ 309578 h 865230"/>
                  <a:gd name="connsiteX12" fmla="*/ 77527 w 986524"/>
                  <a:gd name="connsiteY12" fmla="*/ 239848 h 865230"/>
                  <a:gd name="connsiteX13" fmla="*/ 186373 w 986524"/>
                  <a:gd name="connsiteY13" fmla="*/ 201582 h 865230"/>
                  <a:gd name="connsiteX14" fmla="*/ 205931 w 986524"/>
                  <a:gd name="connsiteY14" fmla="*/ 199031 h 865230"/>
                  <a:gd name="connsiteX15" fmla="*/ 186373 w 986524"/>
                  <a:gd name="connsiteY15" fmla="*/ 180323 h 865230"/>
                  <a:gd name="connsiteX16" fmla="*/ 123446 w 986524"/>
                  <a:gd name="connsiteY16" fmla="*/ 117396 h 865230"/>
                  <a:gd name="connsiteX17" fmla="*/ 55417 w 986524"/>
                  <a:gd name="connsiteY17" fmla="*/ 74028 h 865230"/>
                  <a:gd name="connsiteX18" fmla="*/ 36709 w 986524"/>
                  <a:gd name="connsiteY18" fmla="*/ 96988 h 865230"/>
                  <a:gd name="connsiteX19" fmla="*/ 26505 w 986524"/>
                  <a:gd name="connsiteY19" fmla="*/ 99539 h 865230"/>
                  <a:gd name="connsiteX20" fmla="*/ 20553 w 986524"/>
                  <a:gd name="connsiteY20" fmla="*/ 84232 h 865230"/>
                  <a:gd name="connsiteX21" fmla="*/ 1845 w 986524"/>
                  <a:gd name="connsiteY21" fmla="*/ 36612 h 865230"/>
                  <a:gd name="connsiteX22" fmla="*/ 4396 w 986524"/>
                  <a:gd name="connsiteY22" fmla="*/ 23857 h 865230"/>
                  <a:gd name="connsiteX23" fmla="*/ 11199 w 986524"/>
                  <a:gd name="connsiteY23" fmla="*/ 17904 h 865230"/>
                  <a:gd name="connsiteX24" fmla="*/ 19702 w 986524"/>
                  <a:gd name="connsiteY24" fmla="*/ 10251 h 865230"/>
                  <a:gd name="connsiteX25" fmla="*/ 39261 w 986524"/>
                  <a:gd name="connsiteY25" fmla="*/ -804 h 865230"/>
                  <a:gd name="connsiteX26" fmla="*/ 60520 w 986524"/>
                  <a:gd name="connsiteY26" fmla="*/ 7700 h 865230"/>
                  <a:gd name="connsiteX27" fmla="*/ 67322 w 986524"/>
                  <a:gd name="connsiteY27" fmla="*/ 14503 h 865230"/>
                  <a:gd name="connsiteX28" fmla="*/ 107289 w 986524"/>
                  <a:gd name="connsiteY28" fmla="*/ 28959 h 865230"/>
                  <a:gd name="connsiteX29" fmla="*/ 156610 w 986524"/>
                  <a:gd name="connsiteY29" fmla="*/ 43415 h 865230"/>
                  <a:gd name="connsiteX30" fmla="*/ 166815 w 986524"/>
                  <a:gd name="connsiteY30" fmla="*/ 50218 h 865230"/>
                  <a:gd name="connsiteX31" fmla="*/ 174468 w 986524"/>
                  <a:gd name="connsiteY31" fmla="*/ 53619 h 865230"/>
                  <a:gd name="connsiteX32" fmla="*/ 188074 w 986524"/>
                  <a:gd name="connsiteY32" fmla="*/ 57871 h 865230"/>
                  <a:gd name="connsiteX33" fmla="*/ 197428 w 986524"/>
                  <a:gd name="connsiteY33" fmla="*/ 67225 h 865230"/>
                  <a:gd name="connsiteX34" fmla="*/ 201680 w 986524"/>
                  <a:gd name="connsiteY34" fmla="*/ 51919 h 865230"/>
                  <a:gd name="connsiteX35" fmla="*/ 208482 w 986524"/>
                  <a:gd name="connsiteY35" fmla="*/ 51919 h 865230"/>
                  <a:gd name="connsiteX36" fmla="*/ 227190 w 986524"/>
                  <a:gd name="connsiteY36" fmla="*/ 67225 h 865230"/>
                  <a:gd name="connsiteX37" fmla="*/ 398963 w 986524"/>
                  <a:gd name="connsiteY37" fmla="*/ 187976 h 865230"/>
                  <a:gd name="connsiteX38" fmla="*/ 425325 w 986524"/>
                  <a:gd name="connsiteY38" fmla="*/ 194779 h 865230"/>
                  <a:gd name="connsiteX39" fmla="*/ 498456 w 986524"/>
                  <a:gd name="connsiteY39" fmla="*/ 208385 h 865230"/>
                  <a:gd name="connsiteX40" fmla="*/ 972957 w 986524"/>
                  <a:gd name="connsiteY40" fmla="*/ 206684 h 865230"/>
                  <a:gd name="connsiteX41" fmla="*/ 985713 w 986524"/>
                  <a:gd name="connsiteY41" fmla="*/ 229644 h 865230"/>
                  <a:gd name="connsiteX42" fmla="*/ 960202 w 986524"/>
                  <a:gd name="connsiteY42" fmla="*/ 285768 h 865230"/>
                  <a:gd name="connsiteX43" fmla="*/ 918534 w 986524"/>
                  <a:gd name="connsiteY43" fmla="*/ 313830 h 865230"/>
                  <a:gd name="connsiteX44" fmla="*/ 898126 w 986524"/>
                  <a:gd name="connsiteY44" fmla="*/ 322334 h 865230"/>
                  <a:gd name="connsiteX45" fmla="*/ 887071 w 986524"/>
                  <a:gd name="connsiteY45" fmla="*/ 327436 h 865230"/>
                  <a:gd name="connsiteX46" fmla="*/ 813089 w 986524"/>
                  <a:gd name="connsiteY46" fmla="*/ 335939 h 865230"/>
                  <a:gd name="connsiteX47" fmla="*/ 666827 w 986524"/>
                  <a:gd name="connsiteY47" fmla="*/ 346994 h 865230"/>
                  <a:gd name="connsiteX48" fmla="*/ 587744 w 986524"/>
                  <a:gd name="connsiteY48" fmla="*/ 356348 h 865230"/>
                  <a:gd name="connsiteX49" fmla="*/ 570736 w 986524"/>
                  <a:gd name="connsiteY49" fmla="*/ 364852 h 865230"/>
                  <a:gd name="connsiteX50" fmla="*/ 582641 w 986524"/>
                  <a:gd name="connsiteY50" fmla="*/ 414173 h 865230"/>
                  <a:gd name="connsiteX51" fmla="*/ 671079 w 986524"/>
                  <a:gd name="connsiteY51" fmla="*/ 631015 h 865230"/>
                  <a:gd name="connsiteX52" fmla="*/ 643017 w 986524"/>
                  <a:gd name="connsiteY52" fmla="*/ 700744 h 865230"/>
                  <a:gd name="connsiteX53" fmla="*/ 512061 w 986524"/>
                  <a:gd name="connsiteY53" fmla="*/ 767923 h 865230"/>
                  <a:gd name="connsiteX54" fmla="*/ 475496 w 986524"/>
                  <a:gd name="connsiteY54" fmla="*/ 795134 h 865230"/>
                  <a:gd name="connsiteX55" fmla="*/ 411719 w 986524"/>
                  <a:gd name="connsiteY55" fmla="*/ 862313 h 865230"/>
                  <a:gd name="connsiteX56" fmla="*/ 392161 w 986524"/>
                  <a:gd name="connsiteY56" fmla="*/ 836802 h 865230"/>
                  <a:gd name="connsiteX57" fmla="*/ 121746 w 986524"/>
                  <a:gd name="connsiteY57" fmla="*/ 61273 h 865230"/>
                  <a:gd name="connsiteX58" fmla="*/ 105589 w 986524"/>
                  <a:gd name="connsiteY58" fmla="*/ 62123 h 865230"/>
                  <a:gd name="connsiteX59" fmla="*/ 116643 w 986524"/>
                  <a:gd name="connsiteY59" fmla="*/ 66375 h 865230"/>
                  <a:gd name="connsiteX60" fmla="*/ 121746 w 986524"/>
                  <a:gd name="connsiteY60" fmla="*/ 61273 h 865230"/>
                  <a:gd name="connsiteX61" fmla="*/ 94534 w 986524"/>
                  <a:gd name="connsiteY61" fmla="*/ 50218 h 865230"/>
                  <a:gd name="connsiteX62" fmla="*/ 80078 w 986524"/>
                  <a:gd name="connsiteY62" fmla="*/ 41714 h 865230"/>
                  <a:gd name="connsiteX63" fmla="*/ 77527 w 986524"/>
                  <a:gd name="connsiteY63" fmla="*/ 50218 h 865230"/>
                  <a:gd name="connsiteX64" fmla="*/ 94534 w 986524"/>
                  <a:gd name="connsiteY64" fmla="*/ 50218 h 865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986524" h="865230">
                    <a:moveTo>
                      <a:pt x="392161" y="836802"/>
                    </a:moveTo>
                    <a:cubicBezTo>
                      <a:pt x="392161" y="799386"/>
                      <a:pt x="338588" y="691390"/>
                      <a:pt x="313927" y="678635"/>
                    </a:cubicBezTo>
                    <a:cubicBezTo>
                      <a:pt x="268858" y="654825"/>
                      <a:pt x="264606" y="645471"/>
                      <a:pt x="269708" y="582544"/>
                    </a:cubicBezTo>
                    <a:cubicBezTo>
                      <a:pt x="271409" y="549380"/>
                      <a:pt x="279062" y="514515"/>
                      <a:pt x="285865" y="505161"/>
                    </a:cubicBezTo>
                    <a:cubicBezTo>
                      <a:pt x="317329" y="461793"/>
                      <a:pt x="323281" y="456691"/>
                      <a:pt x="338588" y="462643"/>
                    </a:cubicBezTo>
                    <a:cubicBezTo>
                      <a:pt x="347091" y="466895"/>
                      <a:pt x="356445" y="469446"/>
                      <a:pt x="359847" y="468596"/>
                    </a:cubicBezTo>
                    <a:cubicBezTo>
                      <a:pt x="362398" y="467745"/>
                      <a:pt x="380255" y="483902"/>
                      <a:pt x="398113" y="503461"/>
                    </a:cubicBezTo>
                    <a:cubicBezTo>
                      <a:pt x="416821" y="523019"/>
                      <a:pt x="438080" y="544278"/>
                      <a:pt x="445733" y="551081"/>
                    </a:cubicBezTo>
                    <a:cubicBezTo>
                      <a:pt x="461890" y="563836"/>
                      <a:pt x="399814" y="448187"/>
                      <a:pt x="376854" y="422676"/>
                    </a:cubicBezTo>
                    <a:cubicBezTo>
                      <a:pt x="370051" y="414173"/>
                      <a:pt x="366650" y="407370"/>
                      <a:pt x="370901" y="407370"/>
                    </a:cubicBezTo>
                    <a:cubicBezTo>
                      <a:pt x="377704" y="407370"/>
                      <a:pt x="339438" y="353797"/>
                      <a:pt x="311376" y="324885"/>
                    </a:cubicBezTo>
                    <a:cubicBezTo>
                      <a:pt x="296920" y="309578"/>
                      <a:pt x="285865" y="307027"/>
                      <a:pt x="251001" y="309578"/>
                    </a:cubicBezTo>
                    <a:cubicBezTo>
                      <a:pt x="188924" y="313830"/>
                      <a:pt x="77527" y="268761"/>
                      <a:pt x="77527" y="239848"/>
                    </a:cubicBezTo>
                    <a:cubicBezTo>
                      <a:pt x="77527" y="230494"/>
                      <a:pt x="141304" y="208385"/>
                      <a:pt x="186373" y="201582"/>
                    </a:cubicBezTo>
                    <a:lnTo>
                      <a:pt x="205931" y="199031"/>
                    </a:lnTo>
                    <a:lnTo>
                      <a:pt x="186373" y="180323"/>
                    </a:lnTo>
                    <a:cubicBezTo>
                      <a:pt x="165114" y="159914"/>
                      <a:pt x="134501" y="129301"/>
                      <a:pt x="123446" y="117396"/>
                    </a:cubicBezTo>
                    <a:cubicBezTo>
                      <a:pt x="99636" y="92736"/>
                      <a:pt x="62220" y="68926"/>
                      <a:pt x="55417" y="74028"/>
                    </a:cubicBezTo>
                    <a:cubicBezTo>
                      <a:pt x="50315" y="77429"/>
                      <a:pt x="41812" y="87634"/>
                      <a:pt x="36709" y="96988"/>
                    </a:cubicBezTo>
                    <a:cubicBezTo>
                      <a:pt x="28206" y="111444"/>
                      <a:pt x="27355" y="112294"/>
                      <a:pt x="26505" y="99539"/>
                    </a:cubicBezTo>
                    <a:cubicBezTo>
                      <a:pt x="26505" y="91035"/>
                      <a:pt x="23954" y="84232"/>
                      <a:pt x="20553" y="84232"/>
                    </a:cubicBezTo>
                    <a:cubicBezTo>
                      <a:pt x="9498" y="84232"/>
                      <a:pt x="-6659" y="42565"/>
                      <a:pt x="1845" y="36612"/>
                    </a:cubicBezTo>
                    <a:cubicBezTo>
                      <a:pt x="6096" y="34061"/>
                      <a:pt x="7797" y="28108"/>
                      <a:pt x="4396" y="23857"/>
                    </a:cubicBezTo>
                    <a:cubicBezTo>
                      <a:pt x="1845" y="19605"/>
                      <a:pt x="4396" y="17054"/>
                      <a:pt x="11199" y="17904"/>
                    </a:cubicBezTo>
                    <a:cubicBezTo>
                      <a:pt x="17151" y="19605"/>
                      <a:pt x="21403" y="15353"/>
                      <a:pt x="19702" y="10251"/>
                    </a:cubicBezTo>
                    <a:cubicBezTo>
                      <a:pt x="18852" y="3448"/>
                      <a:pt x="26505" y="-804"/>
                      <a:pt x="39261" y="-804"/>
                    </a:cubicBezTo>
                    <a:cubicBezTo>
                      <a:pt x="51166" y="-804"/>
                      <a:pt x="60520" y="2598"/>
                      <a:pt x="60520" y="7700"/>
                    </a:cubicBezTo>
                    <a:cubicBezTo>
                      <a:pt x="60520" y="11952"/>
                      <a:pt x="63071" y="15353"/>
                      <a:pt x="67322" y="14503"/>
                    </a:cubicBezTo>
                    <a:cubicBezTo>
                      <a:pt x="70724" y="14503"/>
                      <a:pt x="88582" y="20455"/>
                      <a:pt x="107289" y="28959"/>
                    </a:cubicBezTo>
                    <a:cubicBezTo>
                      <a:pt x="125997" y="37462"/>
                      <a:pt x="148107" y="44265"/>
                      <a:pt x="156610" y="43415"/>
                    </a:cubicBezTo>
                    <a:cubicBezTo>
                      <a:pt x="164264" y="43415"/>
                      <a:pt x="169366" y="45966"/>
                      <a:pt x="166815" y="50218"/>
                    </a:cubicBezTo>
                    <a:cubicBezTo>
                      <a:pt x="164264" y="55320"/>
                      <a:pt x="167665" y="56170"/>
                      <a:pt x="174468" y="53619"/>
                    </a:cubicBezTo>
                    <a:cubicBezTo>
                      <a:pt x="182121" y="51068"/>
                      <a:pt x="188074" y="52769"/>
                      <a:pt x="188074" y="57871"/>
                    </a:cubicBezTo>
                    <a:cubicBezTo>
                      <a:pt x="188074" y="62973"/>
                      <a:pt x="192326" y="67225"/>
                      <a:pt x="197428" y="67225"/>
                    </a:cubicBezTo>
                    <a:cubicBezTo>
                      <a:pt x="202530" y="67225"/>
                      <a:pt x="204231" y="60422"/>
                      <a:pt x="201680" y="51919"/>
                    </a:cubicBezTo>
                    <a:cubicBezTo>
                      <a:pt x="196577" y="38313"/>
                      <a:pt x="197428" y="38313"/>
                      <a:pt x="208482" y="51919"/>
                    </a:cubicBezTo>
                    <a:cubicBezTo>
                      <a:pt x="214435" y="60422"/>
                      <a:pt x="222939" y="67225"/>
                      <a:pt x="227190" y="67225"/>
                    </a:cubicBezTo>
                    <a:cubicBezTo>
                      <a:pt x="244198" y="67225"/>
                      <a:pt x="392161" y="171820"/>
                      <a:pt x="398963" y="187976"/>
                    </a:cubicBezTo>
                    <a:cubicBezTo>
                      <a:pt x="400664" y="192228"/>
                      <a:pt x="412569" y="194779"/>
                      <a:pt x="425325" y="194779"/>
                    </a:cubicBezTo>
                    <a:cubicBezTo>
                      <a:pt x="438080" y="194779"/>
                      <a:pt x="471244" y="200732"/>
                      <a:pt x="498456" y="208385"/>
                    </a:cubicBezTo>
                    <a:cubicBezTo>
                      <a:pt x="586893" y="232195"/>
                      <a:pt x="910881" y="231345"/>
                      <a:pt x="972957" y="206684"/>
                    </a:cubicBezTo>
                    <a:cubicBezTo>
                      <a:pt x="979760" y="204133"/>
                      <a:pt x="984862" y="211787"/>
                      <a:pt x="985713" y="229644"/>
                    </a:cubicBezTo>
                    <a:cubicBezTo>
                      <a:pt x="987414" y="250903"/>
                      <a:pt x="981461" y="263659"/>
                      <a:pt x="960202" y="285768"/>
                    </a:cubicBezTo>
                    <a:cubicBezTo>
                      <a:pt x="945746" y="301074"/>
                      <a:pt x="926187" y="313830"/>
                      <a:pt x="918534" y="313830"/>
                    </a:cubicBezTo>
                    <a:cubicBezTo>
                      <a:pt x="910031" y="313830"/>
                      <a:pt x="900677" y="318082"/>
                      <a:pt x="898126" y="322334"/>
                    </a:cubicBezTo>
                    <a:cubicBezTo>
                      <a:pt x="894724" y="327436"/>
                      <a:pt x="890472" y="329987"/>
                      <a:pt x="887071" y="327436"/>
                    </a:cubicBezTo>
                    <a:cubicBezTo>
                      <a:pt x="883669" y="325735"/>
                      <a:pt x="850505" y="329136"/>
                      <a:pt x="813089" y="335939"/>
                    </a:cubicBezTo>
                    <a:cubicBezTo>
                      <a:pt x="775674" y="341892"/>
                      <a:pt x="709345" y="346994"/>
                      <a:pt x="666827" y="346994"/>
                    </a:cubicBezTo>
                    <a:cubicBezTo>
                      <a:pt x="620057" y="347844"/>
                      <a:pt x="587744" y="351246"/>
                      <a:pt x="587744" y="356348"/>
                    </a:cubicBezTo>
                    <a:cubicBezTo>
                      <a:pt x="587744" y="361450"/>
                      <a:pt x="580090" y="364852"/>
                      <a:pt x="570736" y="364852"/>
                    </a:cubicBezTo>
                    <a:cubicBezTo>
                      <a:pt x="555430" y="364852"/>
                      <a:pt x="557131" y="369103"/>
                      <a:pt x="582641" y="414173"/>
                    </a:cubicBezTo>
                    <a:cubicBezTo>
                      <a:pt x="627711" y="491555"/>
                      <a:pt x="666827" y="586796"/>
                      <a:pt x="671079" y="631015"/>
                    </a:cubicBezTo>
                    <a:cubicBezTo>
                      <a:pt x="674481" y="668431"/>
                      <a:pt x="672780" y="672682"/>
                      <a:pt x="643017" y="700744"/>
                    </a:cubicBezTo>
                    <a:cubicBezTo>
                      <a:pt x="602200" y="739861"/>
                      <a:pt x="548627" y="767073"/>
                      <a:pt x="512061" y="767923"/>
                    </a:cubicBezTo>
                    <a:cubicBezTo>
                      <a:pt x="486551" y="768773"/>
                      <a:pt x="481448" y="772175"/>
                      <a:pt x="475496" y="795134"/>
                    </a:cubicBezTo>
                    <a:cubicBezTo>
                      <a:pt x="467843" y="824047"/>
                      <a:pt x="439781" y="852959"/>
                      <a:pt x="411719" y="862313"/>
                    </a:cubicBezTo>
                    <a:cubicBezTo>
                      <a:pt x="393861" y="867415"/>
                      <a:pt x="392161" y="864864"/>
                      <a:pt x="392161" y="836802"/>
                    </a:cubicBezTo>
                    <a:close/>
                    <a:moveTo>
                      <a:pt x="121746" y="61273"/>
                    </a:moveTo>
                    <a:cubicBezTo>
                      <a:pt x="115793" y="58721"/>
                      <a:pt x="108140" y="59572"/>
                      <a:pt x="105589" y="62123"/>
                    </a:cubicBezTo>
                    <a:cubicBezTo>
                      <a:pt x="102187" y="64674"/>
                      <a:pt x="107289" y="67225"/>
                      <a:pt x="116643" y="66375"/>
                    </a:cubicBezTo>
                    <a:cubicBezTo>
                      <a:pt x="125997" y="66375"/>
                      <a:pt x="128548" y="63824"/>
                      <a:pt x="121746" y="61273"/>
                    </a:cubicBezTo>
                    <a:close/>
                    <a:moveTo>
                      <a:pt x="94534" y="50218"/>
                    </a:moveTo>
                    <a:cubicBezTo>
                      <a:pt x="94534" y="45966"/>
                      <a:pt x="87731" y="41714"/>
                      <a:pt x="80078" y="41714"/>
                    </a:cubicBezTo>
                    <a:cubicBezTo>
                      <a:pt x="67322" y="41714"/>
                      <a:pt x="66472" y="43415"/>
                      <a:pt x="77527" y="50218"/>
                    </a:cubicBezTo>
                    <a:cubicBezTo>
                      <a:pt x="93684" y="60422"/>
                      <a:pt x="94534" y="60422"/>
                      <a:pt x="94534" y="50218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400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26F3D04B-0BF2-7301-2B9A-CEA80760CF5E}"/>
                  </a:ext>
                </a:extLst>
              </p:cNvPr>
              <p:cNvSpPr/>
              <p:nvPr/>
            </p:nvSpPr>
            <p:spPr>
              <a:xfrm flipV="1">
                <a:off x="3665362" y="2732861"/>
                <a:ext cx="280619" cy="409314"/>
              </a:xfrm>
              <a:custGeom>
                <a:avLst/>
                <a:gdLst>
                  <a:gd name="connsiteX0" fmla="*/ -525 w 280619"/>
                  <a:gd name="connsiteY0" fmla="*/ 402829 h 409314"/>
                  <a:gd name="connsiteX1" fmla="*/ 45394 w 280619"/>
                  <a:gd name="connsiteY1" fmla="*/ 327998 h 409314"/>
                  <a:gd name="connsiteX2" fmla="*/ 46244 w 280619"/>
                  <a:gd name="connsiteY2" fmla="*/ 245512 h 409314"/>
                  <a:gd name="connsiteX3" fmla="*/ 89613 w 280619"/>
                  <a:gd name="connsiteY3" fmla="*/ 28670 h 409314"/>
                  <a:gd name="connsiteX4" fmla="*/ 240977 w 280619"/>
                  <a:gd name="connsiteY4" fmla="*/ 16765 h 409314"/>
                  <a:gd name="connsiteX5" fmla="*/ 269039 w 280619"/>
                  <a:gd name="connsiteY5" fmla="*/ 34623 h 409314"/>
                  <a:gd name="connsiteX6" fmla="*/ 280094 w 280619"/>
                  <a:gd name="connsiteY6" fmla="*/ 43126 h 409314"/>
                  <a:gd name="connsiteX7" fmla="*/ 280094 w 280619"/>
                  <a:gd name="connsiteY7" fmla="*/ 58433 h 409314"/>
                  <a:gd name="connsiteX8" fmla="*/ 271590 w 280619"/>
                  <a:gd name="connsiteY8" fmla="*/ 65236 h 409314"/>
                  <a:gd name="connsiteX9" fmla="*/ 257134 w 280619"/>
                  <a:gd name="connsiteY9" fmla="*/ 75440 h 409314"/>
                  <a:gd name="connsiteX10" fmla="*/ 167846 w 280619"/>
                  <a:gd name="connsiteY10" fmla="*/ 114557 h 409314"/>
                  <a:gd name="connsiteX11" fmla="*/ 55598 w 280619"/>
                  <a:gd name="connsiteY11" fmla="*/ 153673 h 409314"/>
                  <a:gd name="connsiteX12" fmla="*/ 79409 w 280619"/>
                  <a:gd name="connsiteY12" fmla="*/ 234458 h 409314"/>
                  <a:gd name="connsiteX13" fmla="*/ 179751 w 280619"/>
                  <a:gd name="connsiteY13" fmla="*/ 265071 h 409314"/>
                  <a:gd name="connsiteX14" fmla="*/ 232474 w 280619"/>
                  <a:gd name="connsiteY14" fmla="*/ 335651 h 409314"/>
                  <a:gd name="connsiteX15" fmla="*/ 165295 w 280619"/>
                  <a:gd name="connsiteY15" fmla="*/ 390074 h 409314"/>
                  <a:gd name="connsiteX16" fmla="*/ -525 w 280619"/>
                  <a:gd name="connsiteY16" fmla="*/ 402829 h 409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80619" h="409314">
                    <a:moveTo>
                      <a:pt x="-525" y="402829"/>
                    </a:moveTo>
                    <a:cubicBezTo>
                      <a:pt x="-525" y="396026"/>
                      <a:pt x="13080" y="373917"/>
                      <a:pt x="45394" y="327998"/>
                    </a:cubicBezTo>
                    <a:cubicBezTo>
                      <a:pt x="61551" y="305888"/>
                      <a:pt x="61551" y="304187"/>
                      <a:pt x="46244" y="245512"/>
                    </a:cubicBezTo>
                    <a:cubicBezTo>
                      <a:pt x="19033" y="139217"/>
                      <a:pt x="32639" y="72889"/>
                      <a:pt x="89613" y="28670"/>
                    </a:cubicBezTo>
                    <a:cubicBezTo>
                      <a:pt x="132131" y="-3643"/>
                      <a:pt x="216317" y="-10446"/>
                      <a:pt x="240977" y="16765"/>
                    </a:cubicBezTo>
                    <a:cubicBezTo>
                      <a:pt x="250331" y="26970"/>
                      <a:pt x="262236" y="34623"/>
                      <a:pt x="269039" y="34623"/>
                    </a:cubicBezTo>
                    <a:cubicBezTo>
                      <a:pt x="274992" y="34623"/>
                      <a:pt x="280094" y="38875"/>
                      <a:pt x="280094" y="43126"/>
                    </a:cubicBezTo>
                    <a:cubicBezTo>
                      <a:pt x="280094" y="48229"/>
                      <a:pt x="280094" y="54181"/>
                      <a:pt x="280094" y="58433"/>
                    </a:cubicBezTo>
                    <a:cubicBezTo>
                      <a:pt x="280094" y="61834"/>
                      <a:pt x="276692" y="65236"/>
                      <a:pt x="271590" y="65236"/>
                    </a:cubicBezTo>
                    <a:cubicBezTo>
                      <a:pt x="245229" y="68637"/>
                      <a:pt x="243528" y="70338"/>
                      <a:pt x="257134" y="75440"/>
                    </a:cubicBezTo>
                    <a:cubicBezTo>
                      <a:pt x="267338" y="79692"/>
                      <a:pt x="238426" y="92447"/>
                      <a:pt x="167846" y="114557"/>
                    </a:cubicBezTo>
                    <a:cubicBezTo>
                      <a:pt x="110022" y="132414"/>
                      <a:pt x="59850" y="150272"/>
                      <a:pt x="55598" y="153673"/>
                    </a:cubicBezTo>
                    <a:cubicBezTo>
                      <a:pt x="44544" y="163878"/>
                      <a:pt x="58149" y="208947"/>
                      <a:pt x="79409" y="234458"/>
                    </a:cubicBezTo>
                    <a:cubicBezTo>
                      <a:pt x="97266" y="255717"/>
                      <a:pt x="130430" y="265921"/>
                      <a:pt x="179751" y="265071"/>
                    </a:cubicBezTo>
                    <a:cubicBezTo>
                      <a:pt x="202711" y="265071"/>
                      <a:pt x="239276" y="313541"/>
                      <a:pt x="232474" y="335651"/>
                    </a:cubicBezTo>
                    <a:cubicBezTo>
                      <a:pt x="224820" y="362012"/>
                      <a:pt x="212915" y="371366"/>
                      <a:pt x="165295" y="390074"/>
                    </a:cubicBezTo>
                    <a:cubicBezTo>
                      <a:pt x="121927" y="406231"/>
                      <a:pt x="-525" y="416435"/>
                      <a:pt x="-525" y="402829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400"/>
              </a:p>
            </p:txBody>
          </p:sp>
        </p:grp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3D31AEBF-DB9B-0E5A-870A-8D3D6354E972}"/>
                </a:ext>
              </a:extLst>
            </p:cNvPr>
            <p:cNvSpPr/>
            <p:nvPr/>
          </p:nvSpPr>
          <p:spPr>
            <a:xfrm flipV="1">
              <a:off x="3973112" y="2436239"/>
              <a:ext cx="1190570" cy="1878124"/>
            </a:xfrm>
            <a:custGeom>
              <a:avLst/>
              <a:gdLst>
                <a:gd name="connsiteX0" fmla="*/ 475146 w 726152"/>
                <a:gd name="connsiteY0" fmla="*/ 1129960 h 1145505"/>
                <a:gd name="connsiteX1" fmla="*/ 305074 w 726152"/>
                <a:gd name="connsiteY1" fmla="*/ 1065333 h 1145505"/>
                <a:gd name="connsiteX2" fmla="*/ 160512 w 726152"/>
                <a:gd name="connsiteY2" fmla="*/ 1021114 h 1145505"/>
                <a:gd name="connsiteX3" fmla="*/ 124797 w 726152"/>
                <a:gd name="connsiteY3" fmla="*/ 1031318 h 1145505"/>
                <a:gd name="connsiteX4" fmla="*/ 105239 w 726152"/>
                <a:gd name="connsiteY4" fmla="*/ 1004957 h 1145505"/>
                <a:gd name="connsiteX5" fmla="*/ 206432 w 726152"/>
                <a:gd name="connsiteY5" fmla="*/ 883355 h 1145505"/>
                <a:gd name="connsiteX6" fmla="*/ 288067 w 726152"/>
                <a:gd name="connsiteY6" fmla="*/ 858695 h 1145505"/>
                <a:gd name="connsiteX7" fmla="*/ 327183 w 726152"/>
                <a:gd name="connsiteY7" fmla="*/ 861246 h 1145505"/>
                <a:gd name="connsiteX8" fmla="*/ 276162 w 726152"/>
                <a:gd name="connsiteY8" fmla="*/ 810224 h 1145505"/>
                <a:gd name="connsiteX9" fmla="*/ 184323 w 726152"/>
                <a:gd name="connsiteY9" fmla="*/ 713283 h 1145505"/>
                <a:gd name="connsiteX10" fmla="*/ 71225 w 726152"/>
                <a:gd name="connsiteY10" fmla="*/ 593382 h 1145505"/>
                <a:gd name="connsiteX11" fmla="*/ -206 w 726152"/>
                <a:gd name="connsiteY11" fmla="*/ 508346 h 1145505"/>
                <a:gd name="connsiteX12" fmla="*/ 1495 w 726152"/>
                <a:gd name="connsiteY12" fmla="*/ 459875 h 1145505"/>
                <a:gd name="connsiteX13" fmla="*/ 69524 w 726152"/>
                <a:gd name="connsiteY13" fmla="*/ 373989 h 1145505"/>
                <a:gd name="connsiteX14" fmla="*/ 100987 w 726152"/>
                <a:gd name="connsiteY14" fmla="*/ 380792 h 1145505"/>
                <a:gd name="connsiteX15" fmla="*/ 121396 w 726152"/>
                <a:gd name="connsiteY15" fmla="*/ 389295 h 1145505"/>
                <a:gd name="connsiteX16" fmla="*/ 147757 w 726152"/>
                <a:gd name="connsiteY16" fmla="*/ 402051 h 1145505"/>
                <a:gd name="connsiteX17" fmla="*/ 174118 w 726152"/>
                <a:gd name="connsiteY17" fmla="*/ 414806 h 1145505"/>
                <a:gd name="connsiteX18" fmla="*/ 190275 w 726152"/>
                <a:gd name="connsiteY18" fmla="*/ 421609 h 1145505"/>
                <a:gd name="connsiteX19" fmla="*/ 214085 w 726152"/>
                <a:gd name="connsiteY19" fmla="*/ 441167 h 1145505"/>
                <a:gd name="connsiteX20" fmla="*/ 254052 w 726152"/>
                <a:gd name="connsiteY20" fmla="*/ 469229 h 1145505"/>
                <a:gd name="connsiteX21" fmla="*/ 259154 w 726152"/>
                <a:gd name="connsiteY21" fmla="*/ 478583 h 1145505"/>
                <a:gd name="connsiteX22" fmla="*/ 253202 w 726152"/>
                <a:gd name="connsiteY22" fmla="*/ 481985 h 1145505"/>
                <a:gd name="connsiteX23" fmla="*/ 265957 w 726152"/>
                <a:gd name="connsiteY23" fmla="*/ 487087 h 1145505"/>
                <a:gd name="connsiteX24" fmla="*/ 297421 w 726152"/>
                <a:gd name="connsiteY24" fmla="*/ 504944 h 1145505"/>
                <a:gd name="connsiteX25" fmla="*/ 309326 w 726152"/>
                <a:gd name="connsiteY25" fmla="*/ 521101 h 1145505"/>
                <a:gd name="connsiteX26" fmla="*/ 322081 w 726152"/>
                <a:gd name="connsiteY26" fmla="*/ 536408 h 1145505"/>
                <a:gd name="connsiteX27" fmla="*/ 350143 w 726152"/>
                <a:gd name="connsiteY27" fmla="*/ 541510 h 1145505"/>
                <a:gd name="connsiteX28" fmla="*/ 275311 w 726152"/>
                <a:gd name="connsiteY28" fmla="*/ 417357 h 1145505"/>
                <a:gd name="connsiteX29" fmla="*/ 289767 w 726152"/>
                <a:gd name="connsiteY29" fmla="*/ 302558 h 1145505"/>
                <a:gd name="connsiteX30" fmla="*/ 375654 w 726152"/>
                <a:gd name="connsiteY30" fmla="*/ 273646 h 1145505"/>
                <a:gd name="connsiteX31" fmla="*/ 390110 w 726152"/>
                <a:gd name="connsiteY31" fmla="*/ 277048 h 1145505"/>
                <a:gd name="connsiteX32" fmla="*/ 353544 w 726152"/>
                <a:gd name="connsiteY32" fmla="*/ 233679 h 1145505"/>
                <a:gd name="connsiteX33" fmla="*/ 332285 w 726152"/>
                <a:gd name="connsiteY33" fmla="*/ 210719 h 1145505"/>
                <a:gd name="connsiteX34" fmla="*/ 264257 w 726152"/>
                <a:gd name="connsiteY34" fmla="*/ 162249 h 1145505"/>
                <a:gd name="connsiteX35" fmla="*/ 232793 w 726152"/>
                <a:gd name="connsiteY35" fmla="*/ 89968 h 1145505"/>
                <a:gd name="connsiteX36" fmla="*/ 300822 w 726152"/>
                <a:gd name="connsiteY36" fmla="*/ 2381 h 1145505"/>
                <a:gd name="connsiteX37" fmla="*/ 340789 w 726152"/>
                <a:gd name="connsiteY37" fmla="*/ 11735 h 1145505"/>
                <a:gd name="connsiteX38" fmla="*/ 407117 w 726152"/>
                <a:gd name="connsiteY38" fmla="*/ 25341 h 1145505"/>
                <a:gd name="connsiteX39" fmla="*/ 452186 w 726152"/>
                <a:gd name="connsiteY39" fmla="*/ 31293 h 1145505"/>
                <a:gd name="connsiteX40" fmla="*/ 463241 w 726152"/>
                <a:gd name="connsiteY40" fmla="*/ 43198 h 1145505"/>
                <a:gd name="connsiteX41" fmla="*/ 488752 w 726152"/>
                <a:gd name="connsiteY41" fmla="*/ 57654 h 1145505"/>
                <a:gd name="connsiteX42" fmla="*/ 499807 w 726152"/>
                <a:gd name="connsiteY42" fmla="*/ 67859 h 1145505"/>
                <a:gd name="connsiteX43" fmla="*/ 503208 w 726152"/>
                <a:gd name="connsiteY43" fmla="*/ 72110 h 1145505"/>
                <a:gd name="connsiteX44" fmla="*/ 532971 w 726152"/>
                <a:gd name="connsiteY44" fmla="*/ 85716 h 1145505"/>
                <a:gd name="connsiteX45" fmla="*/ 537223 w 726152"/>
                <a:gd name="connsiteY45" fmla="*/ 88267 h 1145505"/>
                <a:gd name="connsiteX46" fmla="*/ 561883 w 726152"/>
                <a:gd name="connsiteY46" fmla="*/ 89968 h 1145505"/>
                <a:gd name="connsiteX47" fmla="*/ 602700 w 726152"/>
                <a:gd name="connsiteY47" fmla="*/ 109526 h 1145505"/>
                <a:gd name="connsiteX48" fmla="*/ 663926 w 726152"/>
                <a:gd name="connsiteY48" fmla="*/ 117180 h 1145505"/>
                <a:gd name="connsiteX49" fmla="*/ 696240 w 726152"/>
                <a:gd name="connsiteY49" fmla="*/ 115479 h 1145505"/>
                <a:gd name="connsiteX50" fmla="*/ 702193 w 726152"/>
                <a:gd name="connsiteY50" fmla="*/ 137588 h 1145505"/>
                <a:gd name="connsiteX51" fmla="*/ 710696 w 726152"/>
                <a:gd name="connsiteY51" fmla="*/ 161398 h 1145505"/>
                <a:gd name="connsiteX52" fmla="*/ 717499 w 726152"/>
                <a:gd name="connsiteY52" fmla="*/ 168201 h 1145505"/>
                <a:gd name="connsiteX53" fmla="*/ 707295 w 726152"/>
                <a:gd name="connsiteY53" fmla="*/ 202216 h 1145505"/>
                <a:gd name="connsiteX54" fmla="*/ 586544 w 726152"/>
                <a:gd name="connsiteY54" fmla="*/ 242183 h 1145505"/>
                <a:gd name="connsiteX55" fmla="*/ 567836 w 726152"/>
                <a:gd name="connsiteY55" fmla="*/ 231978 h 1145505"/>
                <a:gd name="connsiteX56" fmla="*/ 561033 w 726152"/>
                <a:gd name="connsiteY56" fmla="*/ 221774 h 1145505"/>
                <a:gd name="connsiteX57" fmla="*/ 544025 w 726152"/>
                <a:gd name="connsiteY57" fmla="*/ 214121 h 1145505"/>
                <a:gd name="connsiteX58" fmla="*/ 523617 w 726152"/>
                <a:gd name="connsiteY58" fmla="*/ 202216 h 1145505"/>
                <a:gd name="connsiteX59" fmla="*/ 497256 w 726152"/>
                <a:gd name="connsiteY59" fmla="*/ 192011 h 1145505"/>
                <a:gd name="connsiteX60" fmla="*/ 492153 w 726152"/>
                <a:gd name="connsiteY60" fmla="*/ 202216 h 1145505"/>
                <a:gd name="connsiteX61" fmla="*/ 554230 w 726152"/>
                <a:gd name="connsiteY61" fmla="*/ 271945 h 1145505"/>
                <a:gd name="connsiteX62" fmla="*/ 595047 w 726152"/>
                <a:gd name="connsiteY62" fmla="*/ 317865 h 1145505"/>
                <a:gd name="connsiteX63" fmla="*/ 532971 w 726152"/>
                <a:gd name="connsiteY63" fmla="*/ 454773 h 1145505"/>
                <a:gd name="connsiteX64" fmla="*/ 498106 w 726152"/>
                <a:gd name="connsiteY64" fmla="*/ 459025 h 1145505"/>
                <a:gd name="connsiteX65" fmla="*/ 501507 w 726152"/>
                <a:gd name="connsiteY65" fmla="*/ 498141 h 1145505"/>
                <a:gd name="connsiteX66" fmla="*/ 588244 w 726152"/>
                <a:gd name="connsiteY66" fmla="*/ 627396 h 1145505"/>
                <a:gd name="connsiteX67" fmla="*/ 623959 w 726152"/>
                <a:gd name="connsiteY67" fmla="*/ 648655 h 1145505"/>
                <a:gd name="connsiteX68" fmla="*/ 674981 w 726152"/>
                <a:gd name="connsiteY68" fmla="*/ 669914 h 1145505"/>
                <a:gd name="connsiteX69" fmla="*/ 717499 w 726152"/>
                <a:gd name="connsiteY69" fmla="*/ 722637 h 1145505"/>
                <a:gd name="connsiteX70" fmla="*/ 690288 w 726152"/>
                <a:gd name="connsiteY70" fmla="*/ 769407 h 1145505"/>
                <a:gd name="connsiteX71" fmla="*/ 532120 w 726152"/>
                <a:gd name="connsiteY71" fmla="*/ 794918 h 1145505"/>
                <a:gd name="connsiteX72" fmla="*/ 470044 w 726152"/>
                <a:gd name="connsiteY72" fmla="*/ 801720 h 1145505"/>
                <a:gd name="connsiteX73" fmla="*/ 453887 w 726152"/>
                <a:gd name="connsiteY73" fmla="*/ 829782 h 1145505"/>
                <a:gd name="connsiteX74" fmla="*/ 520215 w 726152"/>
                <a:gd name="connsiteY74" fmla="*/ 904614 h 1145505"/>
                <a:gd name="connsiteX75" fmla="*/ 657974 w 726152"/>
                <a:gd name="connsiteY75" fmla="*/ 1001555 h 1145505"/>
                <a:gd name="connsiteX76" fmla="*/ 673280 w 726152"/>
                <a:gd name="connsiteY76" fmla="*/ 1033019 h 1145505"/>
                <a:gd name="connsiteX77" fmla="*/ 630762 w 726152"/>
                <a:gd name="connsiteY77" fmla="*/ 1092544 h 1145505"/>
                <a:gd name="connsiteX78" fmla="*/ 475146 w 726152"/>
                <a:gd name="connsiteY78" fmla="*/ 1129960 h 1145505"/>
                <a:gd name="connsiteX79" fmla="*/ 350143 w 726152"/>
                <a:gd name="connsiteY79" fmla="*/ 747297 h 1145505"/>
                <a:gd name="connsiteX80" fmla="*/ 254052 w 726152"/>
                <a:gd name="connsiteY80" fmla="*/ 653758 h 1145505"/>
                <a:gd name="connsiteX81" fmla="*/ 211534 w 726152"/>
                <a:gd name="connsiteY81" fmla="*/ 623995 h 1145505"/>
                <a:gd name="connsiteX82" fmla="*/ 245549 w 726152"/>
                <a:gd name="connsiteY82" fmla="*/ 663112 h 1145505"/>
                <a:gd name="connsiteX83" fmla="*/ 313578 w 726152"/>
                <a:gd name="connsiteY83" fmla="*/ 735392 h 1145505"/>
                <a:gd name="connsiteX84" fmla="*/ 348442 w 726152"/>
                <a:gd name="connsiteY84" fmla="*/ 771107 h 1145505"/>
                <a:gd name="connsiteX85" fmla="*/ 350143 w 726152"/>
                <a:gd name="connsiteY85" fmla="*/ 747297 h 1145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726152" h="1145505">
                  <a:moveTo>
                    <a:pt x="475146" y="1129960"/>
                  </a:moveTo>
                  <a:cubicBezTo>
                    <a:pt x="452186" y="1120606"/>
                    <a:pt x="375654" y="1091694"/>
                    <a:pt x="305074" y="1065333"/>
                  </a:cubicBezTo>
                  <a:cubicBezTo>
                    <a:pt x="234494" y="1038971"/>
                    <a:pt x="170717" y="1019413"/>
                    <a:pt x="160512" y="1021114"/>
                  </a:cubicBezTo>
                  <a:cubicBezTo>
                    <a:pt x="151158" y="1023665"/>
                    <a:pt x="135002" y="1028767"/>
                    <a:pt x="124797" y="1031318"/>
                  </a:cubicBezTo>
                  <a:cubicBezTo>
                    <a:pt x="106940" y="1037271"/>
                    <a:pt x="105239" y="1034720"/>
                    <a:pt x="105239" y="1004957"/>
                  </a:cubicBezTo>
                  <a:cubicBezTo>
                    <a:pt x="105239" y="965840"/>
                    <a:pt x="137553" y="927574"/>
                    <a:pt x="206432" y="883355"/>
                  </a:cubicBezTo>
                  <a:cubicBezTo>
                    <a:pt x="242147" y="859545"/>
                    <a:pt x="256603" y="856144"/>
                    <a:pt x="288067" y="858695"/>
                  </a:cubicBezTo>
                  <a:lnTo>
                    <a:pt x="327183" y="861246"/>
                  </a:lnTo>
                  <a:lnTo>
                    <a:pt x="276162" y="810224"/>
                  </a:lnTo>
                  <a:cubicBezTo>
                    <a:pt x="248100" y="782162"/>
                    <a:pt x="206432" y="738794"/>
                    <a:pt x="184323" y="713283"/>
                  </a:cubicBezTo>
                  <a:cubicBezTo>
                    <a:pt x="162213" y="687772"/>
                    <a:pt x="111191" y="634199"/>
                    <a:pt x="71225" y="593382"/>
                  </a:cubicBezTo>
                  <a:cubicBezTo>
                    <a:pt x="31258" y="553415"/>
                    <a:pt x="-1056" y="515149"/>
                    <a:pt x="-206" y="508346"/>
                  </a:cubicBezTo>
                  <a:cubicBezTo>
                    <a:pt x="645" y="501543"/>
                    <a:pt x="1495" y="479434"/>
                    <a:pt x="1495" y="459875"/>
                  </a:cubicBezTo>
                  <a:cubicBezTo>
                    <a:pt x="3196" y="414806"/>
                    <a:pt x="33809" y="376540"/>
                    <a:pt x="69524" y="373989"/>
                  </a:cubicBezTo>
                  <a:cubicBezTo>
                    <a:pt x="83980" y="373138"/>
                    <a:pt x="97586" y="375689"/>
                    <a:pt x="100987" y="380792"/>
                  </a:cubicBezTo>
                  <a:cubicBezTo>
                    <a:pt x="103538" y="385043"/>
                    <a:pt x="112892" y="389295"/>
                    <a:pt x="121396" y="389295"/>
                  </a:cubicBezTo>
                  <a:cubicBezTo>
                    <a:pt x="129899" y="389295"/>
                    <a:pt x="141805" y="395248"/>
                    <a:pt x="147757" y="402051"/>
                  </a:cubicBezTo>
                  <a:cubicBezTo>
                    <a:pt x="153710" y="408854"/>
                    <a:pt x="165615" y="414806"/>
                    <a:pt x="174118" y="414806"/>
                  </a:cubicBezTo>
                  <a:cubicBezTo>
                    <a:pt x="183472" y="414806"/>
                    <a:pt x="190275" y="418207"/>
                    <a:pt x="190275" y="421609"/>
                  </a:cubicBezTo>
                  <a:cubicBezTo>
                    <a:pt x="190275" y="425861"/>
                    <a:pt x="200479" y="434364"/>
                    <a:pt x="214085" y="441167"/>
                  </a:cubicBezTo>
                  <a:cubicBezTo>
                    <a:pt x="226841" y="447970"/>
                    <a:pt x="244698" y="460726"/>
                    <a:pt x="254052" y="469229"/>
                  </a:cubicBezTo>
                  <a:cubicBezTo>
                    <a:pt x="263406" y="477733"/>
                    <a:pt x="265957" y="481985"/>
                    <a:pt x="259154" y="478583"/>
                  </a:cubicBezTo>
                  <a:cubicBezTo>
                    <a:pt x="250651" y="474331"/>
                    <a:pt x="248950" y="475182"/>
                    <a:pt x="253202" y="481985"/>
                  </a:cubicBezTo>
                  <a:cubicBezTo>
                    <a:pt x="256603" y="487087"/>
                    <a:pt x="262556" y="489638"/>
                    <a:pt x="265957" y="487087"/>
                  </a:cubicBezTo>
                  <a:cubicBezTo>
                    <a:pt x="270209" y="485386"/>
                    <a:pt x="283815" y="493039"/>
                    <a:pt x="297421" y="504944"/>
                  </a:cubicBezTo>
                  <a:cubicBezTo>
                    <a:pt x="311026" y="517700"/>
                    <a:pt x="316129" y="524503"/>
                    <a:pt x="309326" y="521101"/>
                  </a:cubicBezTo>
                  <a:cubicBezTo>
                    <a:pt x="302523" y="517700"/>
                    <a:pt x="308475" y="524503"/>
                    <a:pt x="322081" y="536408"/>
                  </a:cubicBezTo>
                  <a:cubicBezTo>
                    <a:pt x="345891" y="556816"/>
                    <a:pt x="347592" y="556816"/>
                    <a:pt x="350143" y="541510"/>
                  </a:cubicBezTo>
                  <a:cubicBezTo>
                    <a:pt x="353544" y="520251"/>
                    <a:pt x="332285" y="484536"/>
                    <a:pt x="275311" y="417357"/>
                  </a:cubicBezTo>
                  <a:cubicBezTo>
                    <a:pt x="265107" y="404602"/>
                    <a:pt x="273611" y="334022"/>
                    <a:pt x="289767" y="302558"/>
                  </a:cubicBezTo>
                  <a:cubicBezTo>
                    <a:pt x="305924" y="268544"/>
                    <a:pt x="346742" y="255788"/>
                    <a:pt x="375654" y="273646"/>
                  </a:cubicBezTo>
                  <a:cubicBezTo>
                    <a:pt x="381606" y="277048"/>
                    <a:pt x="388409" y="278748"/>
                    <a:pt x="390110" y="277048"/>
                  </a:cubicBezTo>
                  <a:cubicBezTo>
                    <a:pt x="395212" y="271945"/>
                    <a:pt x="384158" y="259190"/>
                    <a:pt x="353544" y="233679"/>
                  </a:cubicBezTo>
                  <a:cubicBezTo>
                    <a:pt x="337388" y="220924"/>
                    <a:pt x="328034" y="210719"/>
                    <a:pt x="332285" y="210719"/>
                  </a:cubicBezTo>
                  <a:cubicBezTo>
                    <a:pt x="338238" y="210719"/>
                    <a:pt x="303373" y="186059"/>
                    <a:pt x="264257" y="162249"/>
                  </a:cubicBezTo>
                  <a:cubicBezTo>
                    <a:pt x="238746" y="147793"/>
                    <a:pt x="232793" y="134187"/>
                    <a:pt x="232793" y="89968"/>
                  </a:cubicBezTo>
                  <a:cubicBezTo>
                    <a:pt x="232793" y="21939"/>
                    <a:pt x="258304" y="-11225"/>
                    <a:pt x="300822" y="2381"/>
                  </a:cubicBezTo>
                  <a:cubicBezTo>
                    <a:pt x="310176" y="4932"/>
                    <a:pt x="328034" y="9184"/>
                    <a:pt x="340789" y="11735"/>
                  </a:cubicBezTo>
                  <a:cubicBezTo>
                    <a:pt x="354395" y="13435"/>
                    <a:pt x="384158" y="19388"/>
                    <a:pt x="407117" y="25341"/>
                  </a:cubicBezTo>
                  <a:cubicBezTo>
                    <a:pt x="430927" y="30443"/>
                    <a:pt x="450486" y="32994"/>
                    <a:pt x="452186" y="31293"/>
                  </a:cubicBezTo>
                  <a:cubicBezTo>
                    <a:pt x="453887" y="29592"/>
                    <a:pt x="458989" y="34695"/>
                    <a:pt x="463241" y="43198"/>
                  </a:cubicBezTo>
                  <a:cubicBezTo>
                    <a:pt x="468343" y="50851"/>
                    <a:pt x="479398" y="57654"/>
                    <a:pt x="488752" y="57654"/>
                  </a:cubicBezTo>
                  <a:cubicBezTo>
                    <a:pt x="499807" y="57654"/>
                    <a:pt x="504058" y="61056"/>
                    <a:pt x="499807" y="67859"/>
                  </a:cubicBezTo>
                  <a:cubicBezTo>
                    <a:pt x="496405" y="72961"/>
                    <a:pt x="497256" y="74661"/>
                    <a:pt x="503208" y="72110"/>
                  </a:cubicBezTo>
                  <a:cubicBezTo>
                    <a:pt x="515964" y="63607"/>
                    <a:pt x="539774" y="74661"/>
                    <a:pt x="532971" y="85716"/>
                  </a:cubicBezTo>
                  <a:cubicBezTo>
                    <a:pt x="530420" y="90818"/>
                    <a:pt x="532120" y="91669"/>
                    <a:pt x="537223" y="88267"/>
                  </a:cubicBezTo>
                  <a:cubicBezTo>
                    <a:pt x="542325" y="84866"/>
                    <a:pt x="553379" y="85716"/>
                    <a:pt x="561883" y="89968"/>
                  </a:cubicBezTo>
                  <a:cubicBezTo>
                    <a:pt x="570387" y="94220"/>
                    <a:pt x="589095" y="102723"/>
                    <a:pt x="602700" y="109526"/>
                  </a:cubicBezTo>
                  <a:cubicBezTo>
                    <a:pt x="618857" y="117180"/>
                    <a:pt x="640967" y="119731"/>
                    <a:pt x="663926" y="117180"/>
                  </a:cubicBezTo>
                  <a:cubicBezTo>
                    <a:pt x="684335" y="113778"/>
                    <a:pt x="698791" y="113778"/>
                    <a:pt x="696240" y="115479"/>
                  </a:cubicBezTo>
                  <a:cubicBezTo>
                    <a:pt x="694539" y="118030"/>
                    <a:pt x="697091" y="127384"/>
                    <a:pt x="702193" y="137588"/>
                  </a:cubicBezTo>
                  <a:cubicBezTo>
                    <a:pt x="708145" y="146942"/>
                    <a:pt x="711547" y="157997"/>
                    <a:pt x="710696" y="161398"/>
                  </a:cubicBezTo>
                  <a:cubicBezTo>
                    <a:pt x="709846" y="165650"/>
                    <a:pt x="713247" y="168201"/>
                    <a:pt x="717499" y="168201"/>
                  </a:cubicBezTo>
                  <a:cubicBezTo>
                    <a:pt x="732806" y="168201"/>
                    <a:pt x="726003" y="189460"/>
                    <a:pt x="707295" y="202216"/>
                  </a:cubicBezTo>
                  <a:cubicBezTo>
                    <a:pt x="687737" y="214971"/>
                    <a:pt x="631613" y="232829"/>
                    <a:pt x="586544" y="242183"/>
                  </a:cubicBezTo>
                  <a:cubicBezTo>
                    <a:pt x="565284" y="246434"/>
                    <a:pt x="562733" y="244734"/>
                    <a:pt x="567836" y="231978"/>
                  </a:cubicBezTo>
                  <a:cubicBezTo>
                    <a:pt x="571237" y="221774"/>
                    <a:pt x="569536" y="218373"/>
                    <a:pt x="561033" y="221774"/>
                  </a:cubicBezTo>
                  <a:cubicBezTo>
                    <a:pt x="554230" y="224325"/>
                    <a:pt x="546577" y="220924"/>
                    <a:pt x="544025" y="214121"/>
                  </a:cubicBezTo>
                  <a:cubicBezTo>
                    <a:pt x="541474" y="207318"/>
                    <a:pt x="532120" y="202216"/>
                    <a:pt x="523617" y="202216"/>
                  </a:cubicBezTo>
                  <a:cubicBezTo>
                    <a:pt x="515113" y="202216"/>
                    <a:pt x="503208" y="197114"/>
                    <a:pt x="497256" y="192011"/>
                  </a:cubicBezTo>
                  <a:cubicBezTo>
                    <a:pt x="487902" y="182657"/>
                    <a:pt x="487051" y="185208"/>
                    <a:pt x="492153" y="202216"/>
                  </a:cubicBezTo>
                  <a:cubicBezTo>
                    <a:pt x="499807" y="229427"/>
                    <a:pt x="517664" y="248986"/>
                    <a:pt x="554230" y="271945"/>
                  </a:cubicBezTo>
                  <a:cubicBezTo>
                    <a:pt x="570387" y="282150"/>
                    <a:pt x="589095" y="302558"/>
                    <a:pt x="595047" y="317865"/>
                  </a:cubicBezTo>
                  <a:cubicBezTo>
                    <a:pt x="623959" y="387594"/>
                    <a:pt x="597598" y="446269"/>
                    <a:pt x="532971" y="454773"/>
                  </a:cubicBezTo>
                  <a:lnTo>
                    <a:pt x="498106" y="459025"/>
                  </a:lnTo>
                  <a:lnTo>
                    <a:pt x="501507" y="498141"/>
                  </a:lnTo>
                  <a:cubicBezTo>
                    <a:pt x="505759" y="543211"/>
                    <a:pt x="561883" y="627396"/>
                    <a:pt x="588244" y="627396"/>
                  </a:cubicBezTo>
                  <a:cubicBezTo>
                    <a:pt x="591646" y="627396"/>
                    <a:pt x="607803" y="636750"/>
                    <a:pt x="623959" y="648655"/>
                  </a:cubicBezTo>
                  <a:cubicBezTo>
                    <a:pt x="640116" y="660561"/>
                    <a:pt x="663076" y="669914"/>
                    <a:pt x="674981" y="669914"/>
                  </a:cubicBezTo>
                  <a:cubicBezTo>
                    <a:pt x="705594" y="669914"/>
                    <a:pt x="717499" y="684371"/>
                    <a:pt x="717499" y="722637"/>
                  </a:cubicBezTo>
                  <a:cubicBezTo>
                    <a:pt x="717499" y="749848"/>
                    <a:pt x="713247" y="756651"/>
                    <a:pt x="690288" y="769407"/>
                  </a:cubicBezTo>
                  <a:cubicBezTo>
                    <a:pt x="642667" y="794067"/>
                    <a:pt x="583142" y="803421"/>
                    <a:pt x="532120" y="794918"/>
                  </a:cubicBezTo>
                  <a:cubicBezTo>
                    <a:pt x="493854" y="788115"/>
                    <a:pt x="484500" y="788965"/>
                    <a:pt x="470044" y="801720"/>
                  </a:cubicBezTo>
                  <a:cubicBezTo>
                    <a:pt x="461540" y="810224"/>
                    <a:pt x="453887" y="822980"/>
                    <a:pt x="453887" y="829782"/>
                  </a:cubicBezTo>
                  <a:cubicBezTo>
                    <a:pt x="453887" y="837436"/>
                    <a:pt x="483650" y="870600"/>
                    <a:pt x="520215" y="904614"/>
                  </a:cubicBezTo>
                  <a:cubicBezTo>
                    <a:pt x="577190" y="959037"/>
                    <a:pt x="598449" y="973493"/>
                    <a:pt x="657974" y="1001555"/>
                  </a:cubicBezTo>
                  <a:cubicBezTo>
                    <a:pt x="664777" y="1004957"/>
                    <a:pt x="671580" y="1018563"/>
                    <a:pt x="673280" y="1033019"/>
                  </a:cubicBezTo>
                  <a:cubicBezTo>
                    <a:pt x="675831" y="1055128"/>
                    <a:pt x="669879" y="1062781"/>
                    <a:pt x="630762" y="1092544"/>
                  </a:cubicBezTo>
                  <a:cubicBezTo>
                    <a:pt x="549978" y="1152920"/>
                    <a:pt x="542325" y="1154621"/>
                    <a:pt x="475146" y="1129960"/>
                  </a:cubicBezTo>
                  <a:close/>
                  <a:moveTo>
                    <a:pt x="350143" y="747297"/>
                  </a:moveTo>
                  <a:cubicBezTo>
                    <a:pt x="350993" y="721787"/>
                    <a:pt x="345041" y="715834"/>
                    <a:pt x="254052" y="653758"/>
                  </a:cubicBezTo>
                  <a:lnTo>
                    <a:pt x="211534" y="623995"/>
                  </a:lnTo>
                  <a:lnTo>
                    <a:pt x="245549" y="663112"/>
                  </a:lnTo>
                  <a:cubicBezTo>
                    <a:pt x="264257" y="684371"/>
                    <a:pt x="294870" y="716684"/>
                    <a:pt x="313578" y="735392"/>
                  </a:cubicBezTo>
                  <a:cubicBezTo>
                    <a:pt x="332285" y="754951"/>
                    <a:pt x="347592" y="770257"/>
                    <a:pt x="348442" y="771107"/>
                  </a:cubicBezTo>
                  <a:cubicBezTo>
                    <a:pt x="349293" y="771107"/>
                    <a:pt x="349293" y="760903"/>
                    <a:pt x="350143" y="747297"/>
                  </a:cubicBezTo>
                  <a:close/>
                </a:path>
              </a:pathLst>
            </a:custGeom>
            <a:grpFill/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</p:grp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2C1F7404-46F4-0420-A2D5-D2B4F98A3F28}"/>
              </a:ext>
            </a:extLst>
          </p:cNvPr>
          <p:cNvSpPr/>
          <p:nvPr/>
        </p:nvSpPr>
        <p:spPr>
          <a:xfrm>
            <a:off x="3301206" y="2725001"/>
            <a:ext cx="1744049" cy="333435"/>
          </a:xfrm>
          <a:custGeom>
            <a:avLst/>
            <a:gdLst>
              <a:gd name="connsiteX0" fmla="*/ 1141476 w 2869692"/>
              <a:gd name="connsiteY0" fmla="*/ 0 h 548640"/>
              <a:gd name="connsiteX1" fmla="*/ 1365505 w 2869692"/>
              <a:gd name="connsiteY1" fmla="*/ 224028 h 548640"/>
              <a:gd name="connsiteX2" fmla="*/ 1504188 w 2869692"/>
              <a:gd name="connsiteY2" fmla="*/ 224028 h 548640"/>
              <a:gd name="connsiteX3" fmla="*/ 1580388 w 2869692"/>
              <a:gd name="connsiteY3" fmla="*/ 307848 h 548640"/>
              <a:gd name="connsiteX4" fmla="*/ 1516380 w 2869692"/>
              <a:gd name="connsiteY4" fmla="*/ 388620 h 548640"/>
              <a:gd name="connsiteX5" fmla="*/ 1507236 w 2869692"/>
              <a:gd name="connsiteY5" fmla="*/ 391668 h 548640"/>
              <a:gd name="connsiteX6" fmla="*/ 740664 w 2869692"/>
              <a:gd name="connsiteY6" fmla="*/ 391668 h 548640"/>
              <a:gd name="connsiteX7" fmla="*/ 675132 w 2869692"/>
              <a:gd name="connsiteY7" fmla="*/ 464820 h 548640"/>
              <a:gd name="connsiteX8" fmla="*/ 742188 w 2869692"/>
              <a:gd name="connsiteY8" fmla="*/ 537972 h 548640"/>
              <a:gd name="connsiteX9" fmla="*/ 1717548 w 2869692"/>
              <a:gd name="connsiteY9" fmla="*/ 537972 h 548640"/>
              <a:gd name="connsiteX10" fmla="*/ 1941576 w 2869692"/>
              <a:gd name="connsiteY10" fmla="*/ 316992 h 548640"/>
              <a:gd name="connsiteX11" fmla="*/ 2154936 w 2869692"/>
              <a:gd name="connsiteY11" fmla="*/ 472440 h 548640"/>
              <a:gd name="connsiteX12" fmla="*/ 2156460 w 2869692"/>
              <a:gd name="connsiteY12" fmla="*/ 469392 h 548640"/>
              <a:gd name="connsiteX13" fmla="*/ 2449068 w 2869692"/>
              <a:gd name="connsiteY13" fmla="*/ 240792 h 548640"/>
              <a:gd name="connsiteX14" fmla="*/ 2749296 w 2869692"/>
              <a:gd name="connsiteY14" fmla="*/ 537972 h 548640"/>
              <a:gd name="connsiteX15" fmla="*/ 2869692 w 2869692"/>
              <a:gd name="connsiteY15" fmla="*/ 537972 h 548640"/>
              <a:gd name="connsiteX16" fmla="*/ 2869692 w 2869692"/>
              <a:gd name="connsiteY16" fmla="*/ 548640 h 548640"/>
              <a:gd name="connsiteX17" fmla="*/ 664464 w 2869692"/>
              <a:gd name="connsiteY17" fmla="*/ 548640 h 548640"/>
              <a:gd name="connsiteX18" fmla="*/ 591312 w 2869692"/>
              <a:gd name="connsiteY18" fmla="*/ 464820 h 548640"/>
              <a:gd name="connsiteX19" fmla="*/ 592836 w 2869692"/>
              <a:gd name="connsiteY19" fmla="*/ 446532 h 548640"/>
              <a:gd name="connsiteX20" fmla="*/ 662940 w 2869692"/>
              <a:gd name="connsiteY20" fmla="*/ 381000 h 548640"/>
              <a:gd name="connsiteX21" fmla="*/ 1429512 w 2869692"/>
              <a:gd name="connsiteY21" fmla="*/ 381000 h 548640"/>
              <a:gd name="connsiteX22" fmla="*/ 1496568 w 2869692"/>
              <a:gd name="connsiteY22" fmla="*/ 307848 h 548640"/>
              <a:gd name="connsiteX23" fmla="*/ 1426464 w 2869692"/>
              <a:gd name="connsiteY23" fmla="*/ 234696 h 548640"/>
              <a:gd name="connsiteX24" fmla="*/ 71628 w 2869692"/>
              <a:gd name="connsiteY24" fmla="*/ 234696 h 548640"/>
              <a:gd name="connsiteX25" fmla="*/ 0 w 2869692"/>
              <a:gd name="connsiteY25" fmla="*/ 150876 h 548640"/>
              <a:gd name="connsiteX26" fmla="*/ 65532 w 2869692"/>
              <a:gd name="connsiteY26" fmla="*/ 68580 h 548640"/>
              <a:gd name="connsiteX27" fmla="*/ 74676 w 2869692"/>
              <a:gd name="connsiteY27" fmla="*/ 67056 h 548640"/>
              <a:gd name="connsiteX28" fmla="*/ 832105 w 2869692"/>
              <a:gd name="connsiteY28" fmla="*/ 67056 h 548640"/>
              <a:gd name="connsiteX29" fmla="*/ 832105 w 2869692"/>
              <a:gd name="connsiteY29" fmla="*/ 77724 h 548640"/>
              <a:gd name="connsiteX30" fmla="*/ 155448 w 2869692"/>
              <a:gd name="connsiteY30" fmla="*/ 77724 h 548640"/>
              <a:gd name="connsiteX31" fmla="*/ 83820 w 2869692"/>
              <a:gd name="connsiteY31" fmla="*/ 150876 h 548640"/>
              <a:gd name="connsiteX32" fmla="*/ 85344 w 2869692"/>
              <a:gd name="connsiteY32" fmla="*/ 167640 h 548640"/>
              <a:gd name="connsiteX33" fmla="*/ 147828 w 2869692"/>
              <a:gd name="connsiteY33" fmla="*/ 224028 h 548640"/>
              <a:gd name="connsiteX34" fmla="*/ 917448 w 2869692"/>
              <a:gd name="connsiteY34" fmla="*/ 224028 h 548640"/>
              <a:gd name="connsiteX35" fmla="*/ 1141476 w 2869692"/>
              <a:gd name="connsiteY35" fmla="*/ 0 h 548640"/>
              <a:gd name="connsiteX36" fmla="*/ 1139952 w 2869692"/>
              <a:gd name="connsiteY36" fmla="*/ 19812 h 548640"/>
              <a:gd name="connsiteX37" fmla="*/ 935736 w 2869692"/>
              <a:gd name="connsiteY37" fmla="*/ 213360 h 548640"/>
              <a:gd name="connsiteX38" fmla="*/ 935736 w 2869692"/>
              <a:gd name="connsiteY38" fmla="*/ 222504 h 548640"/>
              <a:gd name="connsiteX39" fmla="*/ 978408 w 2869692"/>
              <a:gd name="connsiteY39" fmla="*/ 222504 h 548640"/>
              <a:gd name="connsiteX40" fmla="*/ 1139952 w 2869692"/>
              <a:gd name="connsiteY40" fmla="*/ 62484 h 548640"/>
              <a:gd name="connsiteX41" fmla="*/ 1303020 w 2869692"/>
              <a:gd name="connsiteY41" fmla="*/ 222504 h 548640"/>
              <a:gd name="connsiteX42" fmla="*/ 1345692 w 2869692"/>
              <a:gd name="connsiteY42" fmla="*/ 222504 h 548640"/>
              <a:gd name="connsiteX43" fmla="*/ 1345692 w 2869692"/>
              <a:gd name="connsiteY43" fmla="*/ 202692 h 548640"/>
              <a:gd name="connsiteX44" fmla="*/ 1331976 w 2869692"/>
              <a:gd name="connsiteY44" fmla="*/ 150876 h 548640"/>
              <a:gd name="connsiteX45" fmla="*/ 1139952 w 2869692"/>
              <a:gd name="connsiteY45" fmla="*/ 19812 h 548640"/>
              <a:gd name="connsiteX46" fmla="*/ 1139952 w 2869692"/>
              <a:gd name="connsiteY46" fmla="*/ 76200 h 548640"/>
              <a:gd name="connsiteX47" fmla="*/ 993648 w 2869692"/>
              <a:gd name="connsiteY47" fmla="*/ 204216 h 548640"/>
              <a:gd name="connsiteX48" fmla="*/ 993648 w 2869692"/>
              <a:gd name="connsiteY48" fmla="*/ 222504 h 548640"/>
              <a:gd name="connsiteX49" fmla="*/ 1028700 w 2869692"/>
              <a:gd name="connsiteY49" fmla="*/ 222504 h 548640"/>
              <a:gd name="connsiteX50" fmla="*/ 1141476 w 2869692"/>
              <a:gd name="connsiteY50" fmla="*/ 111252 h 548640"/>
              <a:gd name="connsiteX51" fmla="*/ 1254252 w 2869692"/>
              <a:gd name="connsiteY51" fmla="*/ 222504 h 548640"/>
              <a:gd name="connsiteX52" fmla="*/ 1289305 w 2869692"/>
              <a:gd name="connsiteY52" fmla="*/ 222504 h 548640"/>
              <a:gd name="connsiteX53" fmla="*/ 1289305 w 2869692"/>
              <a:gd name="connsiteY53" fmla="*/ 211836 h 548640"/>
              <a:gd name="connsiteX54" fmla="*/ 1283208 w 2869692"/>
              <a:gd name="connsiteY54" fmla="*/ 184404 h 548640"/>
              <a:gd name="connsiteX55" fmla="*/ 1139952 w 2869692"/>
              <a:gd name="connsiteY55" fmla="*/ 76200 h 548640"/>
              <a:gd name="connsiteX56" fmla="*/ 1139952 w 2869692"/>
              <a:gd name="connsiteY56" fmla="*/ 120396 h 548640"/>
              <a:gd name="connsiteX57" fmla="*/ 1036320 w 2869692"/>
              <a:gd name="connsiteY57" fmla="*/ 217932 h 548640"/>
              <a:gd name="connsiteX58" fmla="*/ 1036320 w 2869692"/>
              <a:gd name="connsiteY58" fmla="*/ 222504 h 548640"/>
              <a:gd name="connsiteX59" fmla="*/ 1086612 w 2869692"/>
              <a:gd name="connsiteY59" fmla="*/ 222504 h 548640"/>
              <a:gd name="connsiteX60" fmla="*/ 1139952 w 2869692"/>
              <a:gd name="connsiteY60" fmla="*/ 169164 h 548640"/>
              <a:gd name="connsiteX61" fmla="*/ 1196340 w 2869692"/>
              <a:gd name="connsiteY61" fmla="*/ 222504 h 548640"/>
              <a:gd name="connsiteX62" fmla="*/ 1245108 w 2869692"/>
              <a:gd name="connsiteY62" fmla="*/ 222504 h 548640"/>
              <a:gd name="connsiteX63" fmla="*/ 1245108 w 2869692"/>
              <a:gd name="connsiteY63" fmla="*/ 210312 h 548640"/>
              <a:gd name="connsiteX64" fmla="*/ 1237488 w 2869692"/>
              <a:gd name="connsiteY64" fmla="*/ 185928 h 548640"/>
              <a:gd name="connsiteX65" fmla="*/ 1139952 w 2869692"/>
              <a:gd name="connsiteY65" fmla="*/ 120396 h 548640"/>
              <a:gd name="connsiteX66" fmla="*/ 2449068 w 2869692"/>
              <a:gd name="connsiteY66" fmla="*/ 260604 h 548640"/>
              <a:gd name="connsiteX67" fmla="*/ 2168653 w 2869692"/>
              <a:gd name="connsiteY67" fmla="*/ 515112 h 548640"/>
              <a:gd name="connsiteX68" fmla="*/ 2168653 w 2869692"/>
              <a:gd name="connsiteY68" fmla="*/ 536448 h 548640"/>
              <a:gd name="connsiteX69" fmla="*/ 2231136 w 2869692"/>
              <a:gd name="connsiteY69" fmla="*/ 536448 h 548640"/>
              <a:gd name="connsiteX70" fmla="*/ 2449068 w 2869692"/>
              <a:gd name="connsiteY70" fmla="*/ 324612 h 548640"/>
              <a:gd name="connsiteX71" fmla="*/ 2667000 w 2869692"/>
              <a:gd name="connsiteY71" fmla="*/ 536448 h 548640"/>
              <a:gd name="connsiteX72" fmla="*/ 2731008 w 2869692"/>
              <a:gd name="connsiteY72" fmla="*/ 536448 h 548640"/>
              <a:gd name="connsiteX73" fmla="*/ 2449068 w 2869692"/>
              <a:gd name="connsiteY73" fmla="*/ 260604 h 548640"/>
              <a:gd name="connsiteX74" fmla="*/ 2449068 w 2869692"/>
              <a:gd name="connsiteY74" fmla="*/ 338328 h 548640"/>
              <a:gd name="connsiteX75" fmla="*/ 2246376 w 2869692"/>
              <a:gd name="connsiteY75" fmla="*/ 522732 h 548640"/>
              <a:gd name="connsiteX76" fmla="*/ 2246376 w 2869692"/>
              <a:gd name="connsiteY76" fmla="*/ 536448 h 548640"/>
              <a:gd name="connsiteX77" fmla="*/ 2298192 w 2869692"/>
              <a:gd name="connsiteY77" fmla="*/ 536448 h 548640"/>
              <a:gd name="connsiteX78" fmla="*/ 2449068 w 2869692"/>
              <a:gd name="connsiteY78" fmla="*/ 390144 h 548640"/>
              <a:gd name="connsiteX79" fmla="*/ 2599944 w 2869692"/>
              <a:gd name="connsiteY79" fmla="*/ 536448 h 548640"/>
              <a:gd name="connsiteX80" fmla="*/ 2651760 w 2869692"/>
              <a:gd name="connsiteY80" fmla="*/ 536448 h 548640"/>
              <a:gd name="connsiteX81" fmla="*/ 2651760 w 2869692"/>
              <a:gd name="connsiteY81" fmla="*/ 519684 h 548640"/>
              <a:gd name="connsiteX82" fmla="*/ 2639568 w 2869692"/>
              <a:gd name="connsiteY82" fmla="*/ 472440 h 548640"/>
              <a:gd name="connsiteX83" fmla="*/ 2449068 w 2869692"/>
              <a:gd name="connsiteY83" fmla="*/ 338328 h 548640"/>
              <a:gd name="connsiteX84" fmla="*/ 2449068 w 2869692"/>
              <a:gd name="connsiteY84" fmla="*/ 399288 h 548640"/>
              <a:gd name="connsiteX85" fmla="*/ 2307336 w 2869692"/>
              <a:gd name="connsiteY85" fmla="*/ 521208 h 548640"/>
              <a:gd name="connsiteX86" fmla="*/ 2307336 w 2869692"/>
              <a:gd name="connsiteY86" fmla="*/ 536448 h 548640"/>
              <a:gd name="connsiteX87" fmla="*/ 2375917 w 2869692"/>
              <a:gd name="connsiteY87" fmla="*/ 536448 h 548640"/>
              <a:gd name="connsiteX88" fmla="*/ 2449068 w 2869692"/>
              <a:gd name="connsiteY88" fmla="*/ 467868 h 548640"/>
              <a:gd name="connsiteX89" fmla="*/ 2522220 w 2869692"/>
              <a:gd name="connsiteY89" fmla="*/ 536448 h 548640"/>
              <a:gd name="connsiteX90" fmla="*/ 2592324 w 2869692"/>
              <a:gd name="connsiteY90" fmla="*/ 536448 h 548640"/>
              <a:gd name="connsiteX91" fmla="*/ 2449068 w 2869692"/>
              <a:gd name="connsiteY91" fmla="*/ 399288 h 548640"/>
              <a:gd name="connsiteX92" fmla="*/ 1941576 w 2869692"/>
              <a:gd name="connsiteY92" fmla="*/ 336804 h 548640"/>
              <a:gd name="connsiteX93" fmla="*/ 1735836 w 2869692"/>
              <a:gd name="connsiteY93" fmla="*/ 530352 h 548640"/>
              <a:gd name="connsiteX94" fmla="*/ 1735836 w 2869692"/>
              <a:gd name="connsiteY94" fmla="*/ 536448 h 548640"/>
              <a:gd name="connsiteX95" fmla="*/ 1778508 w 2869692"/>
              <a:gd name="connsiteY95" fmla="*/ 536448 h 548640"/>
              <a:gd name="connsiteX96" fmla="*/ 1941576 w 2869692"/>
              <a:gd name="connsiteY96" fmla="*/ 379476 h 548640"/>
              <a:gd name="connsiteX97" fmla="*/ 2103120 w 2869692"/>
              <a:gd name="connsiteY97" fmla="*/ 536448 h 548640"/>
              <a:gd name="connsiteX98" fmla="*/ 2145792 w 2869692"/>
              <a:gd name="connsiteY98" fmla="*/ 536448 h 548640"/>
              <a:gd name="connsiteX99" fmla="*/ 2145792 w 2869692"/>
              <a:gd name="connsiteY99" fmla="*/ 521208 h 548640"/>
              <a:gd name="connsiteX100" fmla="*/ 2133600 w 2869692"/>
              <a:gd name="connsiteY100" fmla="*/ 472440 h 548640"/>
              <a:gd name="connsiteX101" fmla="*/ 1941576 w 2869692"/>
              <a:gd name="connsiteY101" fmla="*/ 336804 h 548640"/>
              <a:gd name="connsiteX102" fmla="*/ 1941576 w 2869692"/>
              <a:gd name="connsiteY102" fmla="*/ 393192 h 548640"/>
              <a:gd name="connsiteX103" fmla="*/ 1793748 w 2869692"/>
              <a:gd name="connsiteY103" fmla="*/ 521208 h 548640"/>
              <a:gd name="connsiteX104" fmla="*/ 1793748 w 2869692"/>
              <a:gd name="connsiteY104" fmla="*/ 536448 h 548640"/>
              <a:gd name="connsiteX105" fmla="*/ 1828800 w 2869692"/>
              <a:gd name="connsiteY105" fmla="*/ 536448 h 548640"/>
              <a:gd name="connsiteX106" fmla="*/ 1940053 w 2869692"/>
              <a:gd name="connsiteY106" fmla="*/ 429768 h 548640"/>
              <a:gd name="connsiteX107" fmla="*/ 2054353 w 2869692"/>
              <a:gd name="connsiteY107" fmla="*/ 536448 h 548640"/>
              <a:gd name="connsiteX108" fmla="*/ 2089405 w 2869692"/>
              <a:gd name="connsiteY108" fmla="*/ 536448 h 548640"/>
              <a:gd name="connsiteX109" fmla="*/ 2089405 w 2869692"/>
              <a:gd name="connsiteY109" fmla="*/ 528828 h 548640"/>
              <a:gd name="connsiteX110" fmla="*/ 2080260 w 2869692"/>
              <a:gd name="connsiteY110" fmla="*/ 492252 h 548640"/>
              <a:gd name="connsiteX111" fmla="*/ 1941576 w 2869692"/>
              <a:gd name="connsiteY111" fmla="*/ 393192 h 548640"/>
              <a:gd name="connsiteX112" fmla="*/ 1941576 w 2869692"/>
              <a:gd name="connsiteY112" fmla="*/ 437388 h 548640"/>
              <a:gd name="connsiteX113" fmla="*/ 1836420 w 2869692"/>
              <a:gd name="connsiteY113" fmla="*/ 536448 h 548640"/>
              <a:gd name="connsiteX114" fmla="*/ 1886712 w 2869692"/>
              <a:gd name="connsiteY114" fmla="*/ 536448 h 548640"/>
              <a:gd name="connsiteX115" fmla="*/ 1940053 w 2869692"/>
              <a:gd name="connsiteY115" fmla="*/ 486156 h 548640"/>
              <a:gd name="connsiteX116" fmla="*/ 1996441 w 2869692"/>
              <a:gd name="connsiteY116" fmla="*/ 536448 h 548640"/>
              <a:gd name="connsiteX117" fmla="*/ 2045208 w 2869692"/>
              <a:gd name="connsiteY117" fmla="*/ 536448 h 548640"/>
              <a:gd name="connsiteX118" fmla="*/ 2045208 w 2869692"/>
              <a:gd name="connsiteY118" fmla="*/ 527304 h 548640"/>
              <a:gd name="connsiteX119" fmla="*/ 1969008 w 2869692"/>
              <a:gd name="connsiteY119" fmla="*/ 440436 h 548640"/>
              <a:gd name="connsiteX120" fmla="*/ 1941576 w 2869692"/>
              <a:gd name="connsiteY120" fmla="*/ 437388 h 548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</a:cxnLst>
            <a:rect l="l" t="t" r="r" b="b"/>
            <a:pathLst>
              <a:path w="2869692" h="548640">
                <a:moveTo>
                  <a:pt x="1141476" y="0"/>
                </a:moveTo>
                <a:cubicBezTo>
                  <a:pt x="1249680" y="0"/>
                  <a:pt x="1359408" y="80772"/>
                  <a:pt x="1365505" y="224028"/>
                </a:cubicBezTo>
                <a:lnTo>
                  <a:pt x="1504188" y="224028"/>
                </a:lnTo>
                <a:cubicBezTo>
                  <a:pt x="1548384" y="225552"/>
                  <a:pt x="1580388" y="272796"/>
                  <a:pt x="1580388" y="307848"/>
                </a:cubicBezTo>
                <a:cubicBezTo>
                  <a:pt x="1580388" y="336804"/>
                  <a:pt x="1557529" y="377952"/>
                  <a:pt x="1516380" y="388620"/>
                </a:cubicBezTo>
                <a:cubicBezTo>
                  <a:pt x="1513332" y="388620"/>
                  <a:pt x="1511808" y="391668"/>
                  <a:pt x="1507236" y="391668"/>
                </a:cubicBezTo>
                <a:lnTo>
                  <a:pt x="740664" y="391668"/>
                </a:lnTo>
                <a:cubicBezTo>
                  <a:pt x="694944" y="399288"/>
                  <a:pt x="675132" y="431292"/>
                  <a:pt x="675132" y="464820"/>
                </a:cubicBezTo>
                <a:cubicBezTo>
                  <a:pt x="675132" y="504444"/>
                  <a:pt x="708660" y="537972"/>
                  <a:pt x="742188" y="537972"/>
                </a:cubicBezTo>
                <a:lnTo>
                  <a:pt x="1717548" y="537972"/>
                </a:lnTo>
                <a:cubicBezTo>
                  <a:pt x="1719072" y="397764"/>
                  <a:pt x="1834896" y="316992"/>
                  <a:pt x="1941576" y="316992"/>
                </a:cubicBezTo>
                <a:cubicBezTo>
                  <a:pt x="2019300" y="316992"/>
                  <a:pt x="2119884" y="362712"/>
                  <a:pt x="2154936" y="472440"/>
                </a:cubicBezTo>
                <a:cubicBezTo>
                  <a:pt x="2154936" y="472440"/>
                  <a:pt x="2156460" y="470916"/>
                  <a:pt x="2156460" y="469392"/>
                </a:cubicBezTo>
                <a:cubicBezTo>
                  <a:pt x="2196084" y="312420"/>
                  <a:pt x="2334768" y="240792"/>
                  <a:pt x="2449068" y="240792"/>
                </a:cubicBezTo>
                <a:cubicBezTo>
                  <a:pt x="2592324" y="240792"/>
                  <a:pt x="2743200" y="345948"/>
                  <a:pt x="2749296" y="537972"/>
                </a:cubicBezTo>
                <a:lnTo>
                  <a:pt x="2869692" y="537972"/>
                </a:lnTo>
                <a:lnTo>
                  <a:pt x="2869692" y="548640"/>
                </a:lnTo>
                <a:lnTo>
                  <a:pt x="664464" y="548640"/>
                </a:lnTo>
                <a:cubicBezTo>
                  <a:pt x="617220" y="541020"/>
                  <a:pt x="591312" y="501396"/>
                  <a:pt x="591312" y="464820"/>
                </a:cubicBezTo>
                <a:cubicBezTo>
                  <a:pt x="591312" y="460248"/>
                  <a:pt x="592836" y="452628"/>
                  <a:pt x="592836" y="446532"/>
                </a:cubicBezTo>
                <a:cubicBezTo>
                  <a:pt x="594360" y="417576"/>
                  <a:pt x="637032" y="381000"/>
                  <a:pt x="662940" y="381000"/>
                </a:cubicBezTo>
                <a:lnTo>
                  <a:pt x="1429512" y="381000"/>
                </a:lnTo>
                <a:cubicBezTo>
                  <a:pt x="1470660" y="376428"/>
                  <a:pt x="1496568" y="338328"/>
                  <a:pt x="1496568" y="307848"/>
                </a:cubicBezTo>
                <a:cubicBezTo>
                  <a:pt x="1496568" y="274320"/>
                  <a:pt x="1466088" y="234696"/>
                  <a:pt x="1426464" y="234696"/>
                </a:cubicBezTo>
                <a:lnTo>
                  <a:pt x="71628" y="234696"/>
                </a:lnTo>
                <a:cubicBezTo>
                  <a:pt x="22860" y="224028"/>
                  <a:pt x="0" y="184404"/>
                  <a:pt x="0" y="150876"/>
                </a:cubicBezTo>
                <a:cubicBezTo>
                  <a:pt x="0" y="120396"/>
                  <a:pt x="19812" y="79248"/>
                  <a:pt x="65532" y="68580"/>
                </a:cubicBezTo>
                <a:cubicBezTo>
                  <a:pt x="67056" y="68580"/>
                  <a:pt x="70104" y="67056"/>
                  <a:pt x="74676" y="67056"/>
                </a:cubicBezTo>
                <a:lnTo>
                  <a:pt x="832105" y="67056"/>
                </a:lnTo>
                <a:lnTo>
                  <a:pt x="832105" y="77724"/>
                </a:lnTo>
                <a:lnTo>
                  <a:pt x="155448" y="77724"/>
                </a:lnTo>
                <a:cubicBezTo>
                  <a:pt x="109728" y="79248"/>
                  <a:pt x="83820" y="117348"/>
                  <a:pt x="83820" y="150876"/>
                </a:cubicBezTo>
                <a:cubicBezTo>
                  <a:pt x="83820" y="153924"/>
                  <a:pt x="85344" y="161544"/>
                  <a:pt x="85344" y="167640"/>
                </a:cubicBezTo>
                <a:cubicBezTo>
                  <a:pt x="86868" y="192024"/>
                  <a:pt x="123444" y="224028"/>
                  <a:pt x="147828" y="224028"/>
                </a:cubicBezTo>
                <a:lnTo>
                  <a:pt x="917448" y="224028"/>
                </a:lnTo>
                <a:cubicBezTo>
                  <a:pt x="923544" y="76200"/>
                  <a:pt x="1031748" y="0"/>
                  <a:pt x="1141476" y="0"/>
                </a:cubicBezTo>
                <a:close/>
                <a:moveTo>
                  <a:pt x="1139952" y="19812"/>
                </a:moveTo>
                <a:cubicBezTo>
                  <a:pt x="1048512" y="19812"/>
                  <a:pt x="943356" y="85344"/>
                  <a:pt x="935736" y="213360"/>
                </a:cubicBezTo>
                <a:lnTo>
                  <a:pt x="935736" y="222504"/>
                </a:lnTo>
                <a:lnTo>
                  <a:pt x="978408" y="222504"/>
                </a:lnTo>
                <a:cubicBezTo>
                  <a:pt x="984505" y="115824"/>
                  <a:pt x="1062228" y="62484"/>
                  <a:pt x="1139952" y="62484"/>
                </a:cubicBezTo>
                <a:cubicBezTo>
                  <a:pt x="1217676" y="62484"/>
                  <a:pt x="1296924" y="115824"/>
                  <a:pt x="1303020" y="222504"/>
                </a:cubicBezTo>
                <a:lnTo>
                  <a:pt x="1345692" y="222504"/>
                </a:lnTo>
                <a:lnTo>
                  <a:pt x="1345692" y="202692"/>
                </a:lnTo>
                <a:cubicBezTo>
                  <a:pt x="1345692" y="198120"/>
                  <a:pt x="1338072" y="166116"/>
                  <a:pt x="1331976" y="150876"/>
                </a:cubicBezTo>
                <a:cubicBezTo>
                  <a:pt x="1295400" y="53340"/>
                  <a:pt x="1210056" y="19812"/>
                  <a:pt x="1139952" y="19812"/>
                </a:cubicBezTo>
                <a:close/>
                <a:moveTo>
                  <a:pt x="1139952" y="76200"/>
                </a:moveTo>
                <a:cubicBezTo>
                  <a:pt x="1075944" y="76200"/>
                  <a:pt x="1007364" y="117348"/>
                  <a:pt x="993648" y="204216"/>
                </a:cubicBezTo>
                <a:lnTo>
                  <a:pt x="993648" y="222504"/>
                </a:lnTo>
                <a:lnTo>
                  <a:pt x="1028700" y="222504"/>
                </a:lnTo>
                <a:cubicBezTo>
                  <a:pt x="1028700" y="150876"/>
                  <a:pt x="1089660" y="111252"/>
                  <a:pt x="1141476" y="111252"/>
                </a:cubicBezTo>
                <a:cubicBezTo>
                  <a:pt x="1191768" y="111252"/>
                  <a:pt x="1252728" y="150876"/>
                  <a:pt x="1254252" y="222504"/>
                </a:cubicBezTo>
                <a:lnTo>
                  <a:pt x="1289305" y="222504"/>
                </a:lnTo>
                <a:lnTo>
                  <a:pt x="1289305" y="211836"/>
                </a:lnTo>
                <a:cubicBezTo>
                  <a:pt x="1289305" y="207264"/>
                  <a:pt x="1286256" y="192024"/>
                  <a:pt x="1283208" y="184404"/>
                </a:cubicBezTo>
                <a:cubicBezTo>
                  <a:pt x="1257300" y="106680"/>
                  <a:pt x="1197864" y="76200"/>
                  <a:pt x="1139952" y="76200"/>
                </a:cubicBezTo>
                <a:close/>
                <a:moveTo>
                  <a:pt x="1139952" y="120396"/>
                </a:moveTo>
                <a:cubicBezTo>
                  <a:pt x="1092708" y="120396"/>
                  <a:pt x="1042416" y="153924"/>
                  <a:pt x="1036320" y="217932"/>
                </a:cubicBezTo>
                <a:lnTo>
                  <a:pt x="1036320" y="222504"/>
                </a:lnTo>
                <a:lnTo>
                  <a:pt x="1086612" y="222504"/>
                </a:lnTo>
                <a:cubicBezTo>
                  <a:pt x="1088136" y="188976"/>
                  <a:pt x="1114044" y="169164"/>
                  <a:pt x="1139952" y="169164"/>
                </a:cubicBezTo>
                <a:cubicBezTo>
                  <a:pt x="1167384" y="169164"/>
                  <a:pt x="1190244" y="188976"/>
                  <a:pt x="1196340" y="222504"/>
                </a:cubicBezTo>
                <a:lnTo>
                  <a:pt x="1245108" y="222504"/>
                </a:lnTo>
                <a:lnTo>
                  <a:pt x="1245108" y="210312"/>
                </a:lnTo>
                <a:cubicBezTo>
                  <a:pt x="1245108" y="205740"/>
                  <a:pt x="1240536" y="192024"/>
                  <a:pt x="1237488" y="185928"/>
                </a:cubicBezTo>
                <a:cubicBezTo>
                  <a:pt x="1220724" y="138684"/>
                  <a:pt x="1176528" y="120396"/>
                  <a:pt x="1139952" y="120396"/>
                </a:cubicBezTo>
                <a:close/>
                <a:moveTo>
                  <a:pt x="2449068" y="260604"/>
                </a:moveTo>
                <a:cubicBezTo>
                  <a:pt x="2325624" y="260604"/>
                  <a:pt x="2185417" y="345948"/>
                  <a:pt x="2168653" y="515112"/>
                </a:cubicBezTo>
                <a:lnTo>
                  <a:pt x="2168653" y="536448"/>
                </a:lnTo>
                <a:lnTo>
                  <a:pt x="2231136" y="536448"/>
                </a:lnTo>
                <a:cubicBezTo>
                  <a:pt x="2237232" y="400812"/>
                  <a:pt x="2345436" y="324612"/>
                  <a:pt x="2449068" y="324612"/>
                </a:cubicBezTo>
                <a:cubicBezTo>
                  <a:pt x="2552700" y="324612"/>
                  <a:pt x="2656332" y="397764"/>
                  <a:pt x="2667000" y="536448"/>
                </a:cubicBezTo>
                <a:lnTo>
                  <a:pt x="2731008" y="536448"/>
                </a:lnTo>
                <a:cubicBezTo>
                  <a:pt x="2720341" y="359664"/>
                  <a:pt x="2583180" y="260604"/>
                  <a:pt x="2449068" y="260604"/>
                </a:cubicBezTo>
                <a:close/>
                <a:moveTo>
                  <a:pt x="2449068" y="338328"/>
                </a:moveTo>
                <a:cubicBezTo>
                  <a:pt x="2357629" y="338328"/>
                  <a:pt x="2258568" y="405384"/>
                  <a:pt x="2246376" y="522732"/>
                </a:cubicBezTo>
                <a:lnTo>
                  <a:pt x="2246376" y="536448"/>
                </a:lnTo>
                <a:lnTo>
                  <a:pt x="2298192" y="536448"/>
                </a:lnTo>
                <a:cubicBezTo>
                  <a:pt x="2302764" y="441960"/>
                  <a:pt x="2380488" y="390144"/>
                  <a:pt x="2449068" y="390144"/>
                </a:cubicBezTo>
                <a:cubicBezTo>
                  <a:pt x="2517648" y="390144"/>
                  <a:pt x="2595372" y="441960"/>
                  <a:pt x="2599944" y="536448"/>
                </a:cubicBezTo>
                <a:lnTo>
                  <a:pt x="2651760" y="536448"/>
                </a:lnTo>
                <a:lnTo>
                  <a:pt x="2651760" y="519684"/>
                </a:lnTo>
                <a:cubicBezTo>
                  <a:pt x="2651760" y="515112"/>
                  <a:pt x="2644141" y="486156"/>
                  <a:pt x="2639568" y="472440"/>
                </a:cubicBezTo>
                <a:cubicBezTo>
                  <a:pt x="2602992" y="374904"/>
                  <a:pt x="2516124" y="338328"/>
                  <a:pt x="2449068" y="338328"/>
                </a:cubicBezTo>
                <a:close/>
                <a:moveTo>
                  <a:pt x="2449068" y="399288"/>
                </a:moveTo>
                <a:cubicBezTo>
                  <a:pt x="2385060" y="399288"/>
                  <a:pt x="2324100" y="437388"/>
                  <a:pt x="2307336" y="521208"/>
                </a:cubicBezTo>
                <a:lnTo>
                  <a:pt x="2307336" y="536448"/>
                </a:lnTo>
                <a:lnTo>
                  <a:pt x="2375917" y="536448"/>
                </a:lnTo>
                <a:cubicBezTo>
                  <a:pt x="2383536" y="487680"/>
                  <a:pt x="2414017" y="467868"/>
                  <a:pt x="2449068" y="467868"/>
                </a:cubicBezTo>
                <a:cubicBezTo>
                  <a:pt x="2481072" y="467868"/>
                  <a:pt x="2520696" y="492252"/>
                  <a:pt x="2522220" y="536448"/>
                </a:cubicBezTo>
                <a:lnTo>
                  <a:pt x="2592324" y="536448"/>
                </a:lnTo>
                <a:cubicBezTo>
                  <a:pt x="2587753" y="446532"/>
                  <a:pt x="2514600" y="399288"/>
                  <a:pt x="2449068" y="399288"/>
                </a:cubicBezTo>
                <a:close/>
                <a:moveTo>
                  <a:pt x="1941576" y="336804"/>
                </a:moveTo>
                <a:cubicBezTo>
                  <a:pt x="1845564" y="336804"/>
                  <a:pt x="1749553" y="402336"/>
                  <a:pt x="1735836" y="530352"/>
                </a:cubicBezTo>
                <a:lnTo>
                  <a:pt x="1735836" y="536448"/>
                </a:lnTo>
                <a:lnTo>
                  <a:pt x="1778508" y="536448"/>
                </a:lnTo>
                <a:cubicBezTo>
                  <a:pt x="1786129" y="432816"/>
                  <a:pt x="1863853" y="379476"/>
                  <a:pt x="1941576" y="379476"/>
                </a:cubicBezTo>
                <a:cubicBezTo>
                  <a:pt x="2017776" y="379476"/>
                  <a:pt x="2097024" y="434340"/>
                  <a:pt x="2103120" y="536448"/>
                </a:cubicBezTo>
                <a:lnTo>
                  <a:pt x="2145792" y="536448"/>
                </a:lnTo>
                <a:lnTo>
                  <a:pt x="2145792" y="521208"/>
                </a:lnTo>
                <a:cubicBezTo>
                  <a:pt x="2145792" y="516636"/>
                  <a:pt x="2139696" y="486156"/>
                  <a:pt x="2133600" y="472440"/>
                </a:cubicBezTo>
                <a:cubicBezTo>
                  <a:pt x="2095500" y="373380"/>
                  <a:pt x="2011680" y="336804"/>
                  <a:pt x="1941576" y="336804"/>
                </a:cubicBezTo>
                <a:close/>
                <a:moveTo>
                  <a:pt x="1941576" y="393192"/>
                </a:moveTo>
                <a:cubicBezTo>
                  <a:pt x="1877568" y="393192"/>
                  <a:pt x="1810512" y="434340"/>
                  <a:pt x="1793748" y="521208"/>
                </a:cubicBezTo>
                <a:lnTo>
                  <a:pt x="1793748" y="536448"/>
                </a:lnTo>
                <a:lnTo>
                  <a:pt x="1828800" y="536448"/>
                </a:lnTo>
                <a:cubicBezTo>
                  <a:pt x="1833372" y="463296"/>
                  <a:pt x="1888236" y="429768"/>
                  <a:pt x="1940053" y="429768"/>
                </a:cubicBezTo>
                <a:cubicBezTo>
                  <a:pt x="1993392" y="429768"/>
                  <a:pt x="2045208" y="463296"/>
                  <a:pt x="2054353" y="536448"/>
                </a:cubicBezTo>
                <a:lnTo>
                  <a:pt x="2089405" y="536448"/>
                </a:lnTo>
                <a:lnTo>
                  <a:pt x="2089405" y="528828"/>
                </a:lnTo>
                <a:cubicBezTo>
                  <a:pt x="2089405" y="524256"/>
                  <a:pt x="2083308" y="502920"/>
                  <a:pt x="2080260" y="492252"/>
                </a:cubicBezTo>
                <a:cubicBezTo>
                  <a:pt x="2055876" y="422148"/>
                  <a:pt x="1991868" y="393192"/>
                  <a:pt x="1941576" y="393192"/>
                </a:cubicBezTo>
                <a:close/>
                <a:moveTo>
                  <a:pt x="1941576" y="437388"/>
                </a:moveTo>
                <a:cubicBezTo>
                  <a:pt x="1892808" y="437388"/>
                  <a:pt x="1844041" y="469392"/>
                  <a:pt x="1836420" y="536448"/>
                </a:cubicBezTo>
                <a:lnTo>
                  <a:pt x="1886712" y="536448"/>
                </a:lnTo>
                <a:cubicBezTo>
                  <a:pt x="1885188" y="505968"/>
                  <a:pt x="1918717" y="486156"/>
                  <a:pt x="1940053" y="486156"/>
                </a:cubicBezTo>
                <a:cubicBezTo>
                  <a:pt x="1962912" y="486156"/>
                  <a:pt x="1993392" y="501396"/>
                  <a:pt x="1996441" y="536448"/>
                </a:cubicBezTo>
                <a:lnTo>
                  <a:pt x="2045208" y="536448"/>
                </a:lnTo>
                <a:lnTo>
                  <a:pt x="2045208" y="527304"/>
                </a:lnTo>
                <a:cubicBezTo>
                  <a:pt x="2045208" y="495300"/>
                  <a:pt x="2002536" y="446532"/>
                  <a:pt x="1969008" y="440436"/>
                </a:cubicBezTo>
                <a:cubicBezTo>
                  <a:pt x="1959864" y="438912"/>
                  <a:pt x="1944624" y="437388"/>
                  <a:pt x="1941576" y="437388"/>
                </a:cubicBezTo>
                <a:close/>
              </a:path>
            </a:pathLst>
          </a:custGeom>
          <a:solidFill>
            <a:srgbClr val="000000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2400"/>
          </a:p>
        </p:txBody>
      </p:sp>
      <p:sp>
        <p:nvSpPr>
          <p:cNvPr id="8" name="弧形 7">
            <a:extLst>
              <a:ext uri="{FF2B5EF4-FFF2-40B4-BE49-F238E27FC236}">
                <a16:creationId xmlns:a16="http://schemas.microsoft.com/office/drawing/2014/main" id="{7A54C497-7E05-6D0B-69D9-8AD82D54C235}"/>
              </a:ext>
            </a:extLst>
          </p:cNvPr>
          <p:cNvSpPr/>
          <p:nvPr/>
        </p:nvSpPr>
        <p:spPr>
          <a:xfrm>
            <a:off x="4079776" y="1071399"/>
            <a:ext cx="4032448" cy="4032448"/>
          </a:xfrm>
          <a:prstGeom prst="arc">
            <a:avLst>
              <a:gd name="adj1" fmla="val 11900543"/>
              <a:gd name="adj2" fmla="val 10237376"/>
            </a:avLst>
          </a:prstGeom>
          <a:ln w="63500" cap="rnd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55C2082E-7890-E796-92B6-0306866E27CF}"/>
              </a:ext>
            </a:extLst>
          </p:cNvPr>
          <p:cNvSpPr/>
          <p:nvPr/>
        </p:nvSpPr>
        <p:spPr>
          <a:xfrm>
            <a:off x="4660644" y="3714719"/>
            <a:ext cx="550529" cy="1654023"/>
          </a:xfrm>
          <a:prstGeom prst="roundRect">
            <a:avLst>
              <a:gd name="adj" fmla="val 50000"/>
            </a:avLst>
          </a:prstGeom>
          <a:blipFill dpi="0" rotWithShape="1">
            <a:blip r:embed="rId4"/>
            <a:srcRect/>
            <a:tile tx="0" ty="0" sx="100000" sy="100000" flip="none" algn="tl"/>
          </a:blip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F4580EB-CFFA-C32B-5284-11285C193262}"/>
              </a:ext>
            </a:extLst>
          </p:cNvPr>
          <p:cNvSpPr txBox="1"/>
          <p:nvPr/>
        </p:nvSpPr>
        <p:spPr>
          <a:xfrm>
            <a:off x="4697568" y="4005065"/>
            <a:ext cx="512897" cy="119519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133" dirty="0">
                <a:solidFill>
                  <a:schemeClr val="bg1"/>
                </a:solidFill>
                <a:latin typeface="三极行楷简体-粗" panose="00000500000000000000" pitchFamily="2" charset="-122"/>
                <a:ea typeface="三极行楷简体-粗" panose="00000500000000000000" pitchFamily="2" charset="-122"/>
              </a:rPr>
              <a:t>传统节日</a:t>
            </a: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40F1D628-9DAA-01B0-CC19-D9391B77DCD4}"/>
              </a:ext>
            </a:extLst>
          </p:cNvPr>
          <p:cNvSpPr/>
          <p:nvPr/>
        </p:nvSpPr>
        <p:spPr>
          <a:xfrm rot="4151190">
            <a:off x="6911867" y="2567117"/>
            <a:ext cx="958456" cy="1002555"/>
          </a:xfrm>
          <a:custGeom>
            <a:avLst/>
            <a:gdLst>
              <a:gd name="connsiteX0" fmla="*/ 1515070 w 4334471"/>
              <a:gd name="connsiteY0" fmla="*/ 0 h 4533900"/>
              <a:gd name="connsiteX1" fmla="*/ 1800820 w 4334471"/>
              <a:gd name="connsiteY1" fmla="*/ 142875 h 4533900"/>
              <a:gd name="connsiteX2" fmla="*/ 2286595 w 4334471"/>
              <a:gd name="connsiteY2" fmla="*/ 19050 h 4533900"/>
              <a:gd name="connsiteX3" fmla="*/ 2696170 w 4334471"/>
              <a:gd name="connsiteY3" fmla="*/ 123825 h 4533900"/>
              <a:gd name="connsiteX4" fmla="*/ 2896195 w 4334471"/>
              <a:gd name="connsiteY4" fmla="*/ 304800 h 4533900"/>
              <a:gd name="connsiteX5" fmla="*/ 3058120 w 4334471"/>
              <a:gd name="connsiteY5" fmla="*/ 381000 h 4533900"/>
              <a:gd name="connsiteX6" fmla="*/ 3134320 w 4334471"/>
              <a:gd name="connsiteY6" fmla="*/ 400050 h 4533900"/>
              <a:gd name="connsiteX7" fmla="*/ 3410545 w 4334471"/>
              <a:gd name="connsiteY7" fmla="*/ 400050 h 4533900"/>
              <a:gd name="connsiteX8" fmla="*/ 3572470 w 4334471"/>
              <a:gd name="connsiteY8" fmla="*/ 485775 h 4533900"/>
              <a:gd name="connsiteX9" fmla="*/ 3801070 w 4334471"/>
              <a:gd name="connsiteY9" fmla="*/ 914400 h 4533900"/>
              <a:gd name="connsiteX10" fmla="*/ 3829645 w 4334471"/>
              <a:gd name="connsiteY10" fmla="*/ 1171575 h 4533900"/>
              <a:gd name="connsiteX11" fmla="*/ 3905845 w 4334471"/>
              <a:gd name="connsiteY11" fmla="*/ 1352550 h 4533900"/>
              <a:gd name="connsiteX12" fmla="*/ 4020145 w 4334471"/>
              <a:gd name="connsiteY12" fmla="*/ 1438275 h 4533900"/>
              <a:gd name="connsiteX13" fmla="*/ 4305896 w 4334471"/>
              <a:gd name="connsiteY13" fmla="*/ 1704975 h 4533900"/>
              <a:gd name="connsiteX14" fmla="*/ 4334471 w 4334471"/>
              <a:gd name="connsiteY14" fmla="*/ 1895475 h 4533900"/>
              <a:gd name="connsiteX15" fmla="*/ 4172545 w 4334471"/>
              <a:gd name="connsiteY15" fmla="*/ 2381250 h 4533900"/>
              <a:gd name="connsiteX16" fmla="*/ 4248746 w 4334471"/>
              <a:gd name="connsiteY16" fmla="*/ 2743200 h 4533900"/>
              <a:gd name="connsiteX17" fmla="*/ 4210646 w 4334471"/>
              <a:gd name="connsiteY17" fmla="*/ 2952750 h 4533900"/>
              <a:gd name="connsiteX18" fmla="*/ 3905845 w 4334471"/>
              <a:gd name="connsiteY18" fmla="*/ 3295650 h 4533900"/>
              <a:gd name="connsiteX19" fmla="*/ 3886795 w 4334471"/>
              <a:gd name="connsiteY19" fmla="*/ 3495675 h 4533900"/>
              <a:gd name="connsiteX20" fmla="*/ 3562945 w 4334471"/>
              <a:gd name="connsiteY20" fmla="*/ 3781425 h 4533900"/>
              <a:gd name="connsiteX21" fmla="*/ 3467695 w 4334471"/>
              <a:gd name="connsiteY21" fmla="*/ 3971925 h 4533900"/>
              <a:gd name="connsiteX22" fmla="*/ 3391495 w 4334471"/>
              <a:gd name="connsiteY22" fmla="*/ 4029075 h 4533900"/>
              <a:gd name="connsiteX23" fmla="*/ 3067645 w 4334471"/>
              <a:gd name="connsiteY23" fmla="*/ 4371975 h 4533900"/>
              <a:gd name="connsiteX24" fmla="*/ 2686645 w 4334471"/>
              <a:gd name="connsiteY24" fmla="*/ 4533900 h 4533900"/>
              <a:gd name="connsiteX25" fmla="*/ 2562820 w 4334471"/>
              <a:gd name="connsiteY25" fmla="*/ 4324350 h 4533900"/>
              <a:gd name="connsiteX26" fmla="*/ 2200870 w 4334471"/>
              <a:gd name="connsiteY26" fmla="*/ 3762375 h 4533900"/>
              <a:gd name="connsiteX27" fmla="*/ 2019895 w 4334471"/>
              <a:gd name="connsiteY27" fmla="*/ 3686175 h 4533900"/>
              <a:gd name="connsiteX28" fmla="*/ 829270 w 4334471"/>
              <a:gd name="connsiteY28" fmla="*/ 2324100 h 4533900"/>
              <a:gd name="connsiteX29" fmla="*/ 695920 w 4334471"/>
              <a:gd name="connsiteY29" fmla="*/ 1352550 h 4533900"/>
              <a:gd name="connsiteX30" fmla="*/ 629245 w 4334471"/>
              <a:gd name="connsiteY30" fmla="*/ 1247775 h 4533900"/>
              <a:gd name="connsiteX31" fmla="*/ 524470 w 4334471"/>
              <a:gd name="connsiteY31" fmla="*/ 1095375 h 4533900"/>
              <a:gd name="connsiteX32" fmla="*/ 210145 w 4334471"/>
              <a:gd name="connsiteY32" fmla="*/ 933450 h 4533900"/>
              <a:gd name="connsiteX33" fmla="*/ 67270 w 4334471"/>
              <a:gd name="connsiteY33" fmla="*/ 876300 h 4533900"/>
              <a:gd name="connsiteX34" fmla="*/ 29170 w 4334471"/>
              <a:gd name="connsiteY34" fmla="*/ 876300 h 4533900"/>
              <a:gd name="connsiteX35" fmla="*/ 48220 w 4334471"/>
              <a:gd name="connsiteY35" fmla="*/ 914400 h 4533900"/>
              <a:gd name="connsiteX36" fmla="*/ 595 w 4334471"/>
              <a:gd name="connsiteY36" fmla="*/ 809625 h 4533900"/>
              <a:gd name="connsiteX37" fmla="*/ 381595 w 4334471"/>
              <a:gd name="connsiteY37" fmla="*/ 390525 h 4533900"/>
              <a:gd name="connsiteX38" fmla="*/ 762595 w 4334471"/>
              <a:gd name="connsiteY38" fmla="*/ 323850 h 4533900"/>
              <a:gd name="connsiteX39" fmla="*/ 953095 w 4334471"/>
              <a:gd name="connsiteY39" fmla="*/ 171450 h 4533900"/>
              <a:gd name="connsiteX40" fmla="*/ 1229320 w 4334471"/>
              <a:gd name="connsiteY40" fmla="*/ 38100 h 4533900"/>
              <a:gd name="connsiteX41" fmla="*/ 1515070 w 4334471"/>
              <a:gd name="connsiteY41" fmla="*/ 0 h 4533900"/>
              <a:gd name="connsiteX42" fmla="*/ 2419945 w 4334471"/>
              <a:gd name="connsiteY42" fmla="*/ 600075 h 4533900"/>
              <a:gd name="connsiteX43" fmla="*/ 2353270 w 4334471"/>
              <a:gd name="connsiteY43" fmla="*/ 828675 h 4533900"/>
              <a:gd name="connsiteX44" fmla="*/ 1867495 w 4334471"/>
              <a:gd name="connsiteY44" fmla="*/ 714375 h 4533900"/>
              <a:gd name="connsiteX45" fmla="*/ 1200745 w 4334471"/>
              <a:gd name="connsiteY45" fmla="*/ 714375 h 4533900"/>
              <a:gd name="connsiteX46" fmla="*/ 1200745 w 4334471"/>
              <a:gd name="connsiteY46" fmla="*/ 762000 h 4533900"/>
              <a:gd name="connsiteX47" fmla="*/ 1753195 w 4334471"/>
              <a:gd name="connsiteY47" fmla="*/ 771525 h 4533900"/>
              <a:gd name="connsiteX48" fmla="*/ 2286595 w 4334471"/>
              <a:gd name="connsiteY48" fmla="*/ 1019175 h 4533900"/>
              <a:gd name="connsiteX49" fmla="*/ 2438995 w 4334471"/>
              <a:gd name="connsiteY49" fmla="*/ 1095375 h 4533900"/>
              <a:gd name="connsiteX50" fmla="*/ 3286720 w 4334471"/>
              <a:gd name="connsiteY50" fmla="*/ 2171700 h 4533900"/>
              <a:gd name="connsiteX51" fmla="*/ 3401020 w 4334471"/>
              <a:gd name="connsiteY51" fmla="*/ 2600325 h 4533900"/>
              <a:gd name="connsiteX52" fmla="*/ 3401020 w 4334471"/>
              <a:gd name="connsiteY52" fmla="*/ 2971800 h 4533900"/>
              <a:gd name="connsiteX53" fmla="*/ 3372445 w 4334471"/>
              <a:gd name="connsiteY53" fmla="*/ 3143250 h 4533900"/>
              <a:gd name="connsiteX54" fmla="*/ 3020020 w 4334471"/>
              <a:gd name="connsiteY54" fmla="*/ 3933825 h 4533900"/>
              <a:gd name="connsiteX55" fmla="*/ 2839045 w 4334471"/>
              <a:gd name="connsiteY55" fmla="*/ 4095750 h 4533900"/>
              <a:gd name="connsiteX56" fmla="*/ 2858095 w 4334471"/>
              <a:gd name="connsiteY56" fmla="*/ 4114800 h 4533900"/>
              <a:gd name="connsiteX57" fmla="*/ 3191470 w 4334471"/>
              <a:gd name="connsiteY57" fmla="*/ 3800475 h 4533900"/>
              <a:gd name="connsiteX58" fmla="*/ 3296245 w 4334471"/>
              <a:gd name="connsiteY58" fmla="*/ 3657600 h 4533900"/>
              <a:gd name="connsiteX59" fmla="*/ 3486745 w 4334471"/>
              <a:gd name="connsiteY59" fmla="*/ 3162300 h 4533900"/>
              <a:gd name="connsiteX60" fmla="*/ 3505795 w 4334471"/>
              <a:gd name="connsiteY60" fmla="*/ 3009900 h 4533900"/>
              <a:gd name="connsiteX61" fmla="*/ 3801070 w 4334471"/>
              <a:gd name="connsiteY61" fmla="*/ 2914650 h 4533900"/>
              <a:gd name="connsiteX62" fmla="*/ 3782020 w 4334471"/>
              <a:gd name="connsiteY62" fmla="*/ 2895600 h 4533900"/>
              <a:gd name="connsiteX63" fmla="*/ 3515320 w 4334471"/>
              <a:gd name="connsiteY63" fmla="*/ 2857500 h 4533900"/>
              <a:gd name="connsiteX64" fmla="*/ 3553420 w 4334471"/>
              <a:gd name="connsiteY64" fmla="*/ 2571750 h 4533900"/>
              <a:gd name="connsiteX65" fmla="*/ 3486745 w 4334471"/>
              <a:gd name="connsiteY65" fmla="*/ 2133600 h 4533900"/>
              <a:gd name="connsiteX66" fmla="*/ 3715345 w 4334471"/>
              <a:gd name="connsiteY66" fmla="*/ 1952625 h 4533900"/>
              <a:gd name="connsiteX67" fmla="*/ 3705820 w 4334471"/>
              <a:gd name="connsiteY67" fmla="*/ 1924050 h 4533900"/>
              <a:gd name="connsiteX68" fmla="*/ 3458170 w 4334471"/>
              <a:gd name="connsiteY68" fmla="*/ 1962150 h 4533900"/>
              <a:gd name="connsiteX69" fmla="*/ 3420070 w 4334471"/>
              <a:gd name="connsiteY69" fmla="*/ 1933575 h 4533900"/>
              <a:gd name="connsiteX70" fmla="*/ 3296245 w 4334471"/>
              <a:gd name="connsiteY70" fmla="*/ 1714500 h 4533900"/>
              <a:gd name="connsiteX71" fmla="*/ 3058120 w 4334471"/>
              <a:gd name="connsiteY71" fmla="*/ 1419225 h 4533900"/>
              <a:gd name="connsiteX72" fmla="*/ 3172420 w 4334471"/>
              <a:gd name="connsiteY72" fmla="*/ 1143000 h 4533900"/>
              <a:gd name="connsiteX73" fmla="*/ 3162895 w 4334471"/>
              <a:gd name="connsiteY73" fmla="*/ 1104900 h 4533900"/>
              <a:gd name="connsiteX74" fmla="*/ 2905720 w 4334471"/>
              <a:gd name="connsiteY74" fmla="*/ 1266825 h 4533900"/>
              <a:gd name="connsiteX75" fmla="*/ 2705695 w 4334471"/>
              <a:gd name="connsiteY75" fmla="*/ 1076325 h 4533900"/>
              <a:gd name="connsiteX76" fmla="*/ 2524720 w 4334471"/>
              <a:gd name="connsiteY76" fmla="*/ 904875 h 4533900"/>
              <a:gd name="connsiteX77" fmla="*/ 2419945 w 4334471"/>
              <a:gd name="connsiteY77" fmla="*/ 847725 h 4533900"/>
              <a:gd name="connsiteX78" fmla="*/ 2419945 w 4334471"/>
              <a:gd name="connsiteY78" fmla="*/ 600075 h 453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4334471" h="4533900">
                <a:moveTo>
                  <a:pt x="1515070" y="0"/>
                </a:moveTo>
                <a:cubicBezTo>
                  <a:pt x="1619845" y="0"/>
                  <a:pt x="1753195" y="142875"/>
                  <a:pt x="1800820" y="142875"/>
                </a:cubicBezTo>
                <a:cubicBezTo>
                  <a:pt x="1857970" y="142875"/>
                  <a:pt x="2067520" y="19050"/>
                  <a:pt x="2286595" y="19050"/>
                </a:cubicBezTo>
                <a:cubicBezTo>
                  <a:pt x="2419945" y="19050"/>
                  <a:pt x="2543770" y="28575"/>
                  <a:pt x="2696170" y="123825"/>
                </a:cubicBezTo>
                <a:cubicBezTo>
                  <a:pt x="2762845" y="171450"/>
                  <a:pt x="2819995" y="247650"/>
                  <a:pt x="2896195" y="304800"/>
                </a:cubicBezTo>
                <a:cubicBezTo>
                  <a:pt x="2934295" y="342900"/>
                  <a:pt x="3000970" y="361950"/>
                  <a:pt x="3058120" y="381000"/>
                </a:cubicBezTo>
                <a:cubicBezTo>
                  <a:pt x="3067645" y="390525"/>
                  <a:pt x="3105745" y="400050"/>
                  <a:pt x="3134320" y="400050"/>
                </a:cubicBezTo>
                <a:lnTo>
                  <a:pt x="3410545" y="400050"/>
                </a:lnTo>
                <a:cubicBezTo>
                  <a:pt x="3467695" y="419100"/>
                  <a:pt x="3534370" y="447675"/>
                  <a:pt x="3572470" y="485775"/>
                </a:cubicBezTo>
                <a:cubicBezTo>
                  <a:pt x="3686770" y="609600"/>
                  <a:pt x="3782020" y="762000"/>
                  <a:pt x="3801070" y="914400"/>
                </a:cubicBezTo>
                <a:cubicBezTo>
                  <a:pt x="3820120" y="990600"/>
                  <a:pt x="3829645" y="1143000"/>
                  <a:pt x="3829645" y="1171575"/>
                </a:cubicBezTo>
                <a:cubicBezTo>
                  <a:pt x="3829645" y="1209675"/>
                  <a:pt x="3867745" y="1304925"/>
                  <a:pt x="3905845" y="1352550"/>
                </a:cubicBezTo>
                <a:cubicBezTo>
                  <a:pt x="3934420" y="1390650"/>
                  <a:pt x="3991570" y="1409700"/>
                  <a:pt x="4020145" y="1438275"/>
                </a:cubicBezTo>
                <a:cubicBezTo>
                  <a:pt x="4086820" y="1504950"/>
                  <a:pt x="4277321" y="1581150"/>
                  <a:pt x="4305896" y="1704975"/>
                </a:cubicBezTo>
                <a:cubicBezTo>
                  <a:pt x="4324946" y="1752600"/>
                  <a:pt x="4334471" y="1866900"/>
                  <a:pt x="4334471" y="1895475"/>
                </a:cubicBezTo>
                <a:cubicBezTo>
                  <a:pt x="4334471" y="2057400"/>
                  <a:pt x="4172545" y="2257425"/>
                  <a:pt x="4172545" y="2381250"/>
                </a:cubicBezTo>
                <a:cubicBezTo>
                  <a:pt x="4172545" y="2543175"/>
                  <a:pt x="4248746" y="2543175"/>
                  <a:pt x="4248746" y="2743200"/>
                </a:cubicBezTo>
                <a:cubicBezTo>
                  <a:pt x="4248746" y="2828925"/>
                  <a:pt x="4258271" y="2857500"/>
                  <a:pt x="4210646" y="2952750"/>
                </a:cubicBezTo>
                <a:cubicBezTo>
                  <a:pt x="4153495" y="3086100"/>
                  <a:pt x="3924895" y="3219450"/>
                  <a:pt x="3905845" y="3295650"/>
                </a:cubicBezTo>
                <a:cubicBezTo>
                  <a:pt x="3886795" y="3352800"/>
                  <a:pt x="3915370" y="3429000"/>
                  <a:pt x="3886795" y="3495675"/>
                </a:cubicBezTo>
                <a:cubicBezTo>
                  <a:pt x="3829645" y="3638550"/>
                  <a:pt x="3648670" y="3676650"/>
                  <a:pt x="3562945" y="3781425"/>
                </a:cubicBezTo>
                <a:cubicBezTo>
                  <a:pt x="3524845" y="3819525"/>
                  <a:pt x="3515320" y="3905250"/>
                  <a:pt x="3467695" y="3971925"/>
                </a:cubicBezTo>
                <a:cubicBezTo>
                  <a:pt x="3448645" y="3990975"/>
                  <a:pt x="3410545" y="4000500"/>
                  <a:pt x="3391495" y="4029075"/>
                </a:cubicBezTo>
                <a:cubicBezTo>
                  <a:pt x="3315295" y="4114800"/>
                  <a:pt x="3191470" y="4286250"/>
                  <a:pt x="3067645" y="4371975"/>
                </a:cubicBezTo>
                <a:cubicBezTo>
                  <a:pt x="2972395" y="4438650"/>
                  <a:pt x="2800945" y="4533900"/>
                  <a:pt x="2686645" y="4533900"/>
                </a:cubicBezTo>
                <a:cubicBezTo>
                  <a:pt x="2534245" y="4533900"/>
                  <a:pt x="2600920" y="4438650"/>
                  <a:pt x="2562820" y="4324350"/>
                </a:cubicBezTo>
                <a:cubicBezTo>
                  <a:pt x="2515195" y="4114800"/>
                  <a:pt x="2372320" y="3838575"/>
                  <a:pt x="2200870" y="3762375"/>
                </a:cubicBezTo>
                <a:cubicBezTo>
                  <a:pt x="2143720" y="3743325"/>
                  <a:pt x="2077045" y="3714750"/>
                  <a:pt x="2019895" y="3686175"/>
                </a:cubicBezTo>
                <a:cubicBezTo>
                  <a:pt x="1515070" y="3438525"/>
                  <a:pt x="914995" y="2828925"/>
                  <a:pt x="829270" y="2324100"/>
                </a:cubicBezTo>
                <a:cubicBezTo>
                  <a:pt x="772120" y="2000250"/>
                  <a:pt x="810220" y="1666875"/>
                  <a:pt x="695920" y="1352550"/>
                </a:cubicBezTo>
                <a:cubicBezTo>
                  <a:pt x="686395" y="1314450"/>
                  <a:pt x="648295" y="1285875"/>
                  <a:pt x="629245" y="1247775"/>
                </a:cubicBezTo>
                <a:cubicBezTo>
                  <a:pt x="600670" y="1200150"/>
                  <a:pt x="572095" y="1123950"/>
                  <a:pt x="524470" y="1095375"/>
                </a:cubicBezTo>
                <a:cubicBezTo>
                  <a:pt x="419695" y="1028700"/>
                  <a:pt x="305395" y="952500"/>
                  <a:pt x="210145" y="933450"/>
                </a:cubicBezTo>
                <a:cubicBezTo>
                  <a:pt x="200620" y="904875"/>
                  <a:pt x="114895" y="904875"/>
                  <a:pt x="67270" y="876300"/>
                </a:cubicBezTo>
                <a:lnTo>
                  <a:pt x="29170" y="876300"/>
                </a:lnTo>
                <a:cubicBezTo>
                  <a:pt x="29170" y="876300"/>
                  <a:pt x="38695" y="904875"/>
                  <a:pt x="48220" y="914400"/>
                </a:cubicBezTo>
                <a:cubicBezTo>
                  <a:pt x="-8930" y="895350"/>
                  <a:pt x="595" y="838200"/>
                  <a:pt x="595" y="809625"/>
                </a:cubicBezTo>
                <a:cubicBezTo>
                  <a:pt x="595" y="609600"/>
                  <a:pt x="248245" y="409575"/>
                  <a:pt x="381595" y="390525"/>
                </a:cubicBezTo>
                <a:cubicBezTo>
                  <a:pt x="486370" y="371475"/>
                  <a:pt x="648295" y="371475"/>
                  <a:pt x="762595" y="323850"/>
                </a:cubicBezTo>
                <a:cubicBezTo>
                  <a:pt x="829270" y="295275"/>
                  <a:pt x="876895" y="219075"/>
                  <a:pt x="953095" y="171450"/>
                </a:cubicBezTo>
                <a:cubicBezTo>
                  <a:pt x="1029295" y="114300"/>
                  <a:pt x="1124545" y="66675"/>
                  <a:pt x="1229320" y="38100"/>
                </a:cubicBezTo>
                <a:cubicBezTo>
                  <a:pt x="1315045" y="0"/>
                  <a:pt x="1486495" y="0"/>
                  <a:pt x="1515070" y="0"/>
                </a:cubicBezTo>
                <a:close/>
                <a:moveTo>
                  <a:pt x="2419945" y="600075"/>
                </a:moveTo>
                <a:cubicBezTo>
                  <a:pt x="2353270" y="676275"/>
                  <a:pt x="2372320" y="752475"/>
                  <a:pt x="2353270" y="828675"/>
                </a:cubicBezTo>
                <a:cubicBezTo>
                  <a:pt x="2191345" y="742950"/>
                  <a:pt x="2019895" y="752475"/>
                  <a:pt x="1867495" y="714375"/>
                </a:cubicBezTo>
                <a:lnTo>
                  <a:pt x="1200745" y="714375"/>
                </a:lnTo>
                <a:lnTo>
                  <a:pt x="1200745" y="762000"/>
                </a:lnTo>
                <a:lnTo>
                  <a:pt x="1753195" y="771525"/>
                </a:lnTo>
                <a:cubicBezTo>
                  <a:pt x="1877020" y="771525"/>
                  <a:pt x="2229445" y="990600"/>
                  <a:pt x="2286595" y="1019175"/>
                </a:cubicBezTo>
                <a:cubicBezTo>
                  <a:pt x="2334220" y="1038225"/>
                  <a:pt x="2381845" y="1076325"/>
                  <a:pt x="2438995" y="1095375"/>
                </a:cubicBezTo>
                <a:cubicBezTo>
                  <a:pt x="2858095" y="1285875"/>
                  <a:pt x="3162895" y="1800225"/>
                  <a:pt x="3286720" y="2171700"/>
                </a:cubicBezTo>
                <a:cubicBezTo>
                  <a:pt x="3334345" y="2305050"/>
                  <a:pt x="3372445" y="2466975"/>
                  <a:pt x="3401020" y="2600325"/>
                </a:cubicBezTo>
                <a:lnTo>
                  <a:pt x="3401020" y="2971800"/>
                </a:lnTo>
                <a:lnTo>
                  <a:pt x="3372445" y="3143250"/>
                </a:lnTo>
                <a:cubicBezTo>
                  <a:pt x="3296245" y="3362325"/>
                  <a:pt x="3181945" y="3695700"/>
                  <a:pt x="3020020" y="3933825"/>
                </a:cubicBezTo>
                <a:cubicBezTo>
                  <a:pt x="2972395" y="4000500"/>
                  <a:pt x="2896195" y="4048125"/>
                  <a:pt x="2839045" y="4095750"/>
                </a:cubicBezTo>
                <a:lnTo>
                  <a:pt x="2858095" y="4114800"/>
                </a:lnTo>
                <a:cubicBezTo>
                  <a:pt x="2972395" y="4038600"/>
                  <a:pt x="3115270" y="3924300"/>
                  <a:pt x="3191470" y="3800475"/>
                </a:cubicBezTo>
                <a:cubicBezTo>
                  <a:pt x="3220045" y="3743325"/>
                  <a:pt x="3277195" y="3705225"/>
                  <a:pt x="3296245" y="3657600"/>
                </a:cubicBezTo>
                <a:cubicBezTo>
                  <a:pt x="3362920" y="3495675"/>
                  <a:pt x="3429595" y="3324225"/>
                  <a:pt x="3486745" y="3162300"/>
                </a:cubicBezTo>
                <a:cubicBezTo>
                  <a:pt x="3505795" y="3114675"/>
                  <a:pt x="3505795" y="3057525"/>
                  <a:pt x="3505795" y="3009900"/>
                </a:cubicBezTo>
                <a:cubicBezTo>
                  <a:pt x="3610570" y="3000375"/>
                  <a:pt x="3696295" y="2990850"/>
                  <a:pt x="3801070" y="2914650"/>
                </a:cubicBezTo>
                <a:lnTo>
                  <a:pt x="3782020" y="2895600"/>
                </a:lnTo>
                <a:cubicBezTo>
                  <a:pt x="3696295" y="2886075"/>
                  <a:pt x="3601045" y="2867025"/>
                  <a:pt x="3515320" y="2857500"/>
                </a:cubicBezTo>
                <a:cubicBezTo>
                  <a:pt x="3534370" y="2762250"/>
                  <a:pt x="3553420" y="2590800"/>
                  <a:pt x="3553420" y="2571750"/>
                </a:cubicBezTo>
                <a:cubicBezTo>
                  <a:pt x="3553420" y="2543175"/>
                  <a:pt x="3486745" y="2162175"/>
                  <a:pt x="3486745" y="2133600"/>
                </a:cubicBezTo>
                <a:cubicBezTo>
                  <a:pt x="3486745" y="2114550"/>
                  <a:pt x="3715345" y="1971675"/>
                  <a:pt x="3715345" y="1952625"/>
                </a:cubicBezTo>
                <a:cubicBezTo>
                  <a:pt x="3715345" y="1924050"/>
                  <a:pt x="3705820" y="1933575"/>
                  <a:pt x="3705820" y="1924050"/>
                </a:cubicBezTo>
                <a:cubicBezTo>
                  <a:pt x="3591520" y="1933575"/>
                  <a:pt x="3486745" y="1962150"/>
                  <a:pt x="3458170" y="1962150"/>
                </a:cubicBezTo>
                <a:cubicBezTo>
                  <a:pt x="3439120" y="1962150"/>
                  <a:pt x="3429595" y="1943100"/>
                  <a:pt x="3420070" y="1933575"/>
                </a:cubicBezTo>
                <a:cubicBezTo>
                  <a:pt x="3381970" y="1847850"/>
                  <a:pt x="3353395" y="1790700"/>
                  <a:pt x="3296245" y="1714500"/>
                </a:cubicBezTo>
                <a:cubicBezTo>
                  <a:pt x="3229570" y="1619250"/>
                  <a:pt x="3058120" y="1447800"/>
                  <a:pt x="3058120" y="1419225"/>
                </a:cubicBezTo>
                <a:cubicBezTo>
                  <a:pt x="3058120" y="1409700"/>
                  <a:pt x="3172420" y="1209675"/>
                  <a:pt x="3172420" y="1143000"/>
                </a:cubicBezTo>
                <a:cubicBezTo>
                  <a:pt x="3172420" y="1123950"/>
                  <a:pt x="3172420" y="1114425"/>
                  <a:pt x="3162895" y="1104900"/>
                </a:cubicBezTo>
                <a:cubicBezTo>
                  <a:pt x="3077170" y="1123950"/>
                  <a:pt x="3000970" y="1209675"/>
                  <a:pt x="2905720" y="1266825"/>
                </a:cubicBezTo>
                <a:cubicBezTo>
                  <a:pt x="2867620" y="1181100"/>
                  <a:pt x="2753320" y="1114425"/>
                  <a:pt x="2705695" y="1076325"/>
                </a:cubicBezTo>
                <a:cubicBezTo>
                  <a:pt x="2629495" y="1019175"/>
                  <a:pt x="2581870" y="942975"/>
                  <a:pt x="2524720" y="904875"/>
                </a:cubicBezTo>
                <a:cubicBezTo>
                  <a:pt x="2486620" y="885825"/>
                  <a:pt x="2448520" y="876300"/>
                  <a:pt x="2419945" y="847725"/>
                </a:cubicBezTo>
                <a:cubicBezTo>
                  <a:pt x="2419945" y="657225"/>
                  <a:pt x="2429470" y="628650"/>
                  <a:pt x="2419945" y="600075"/>
                </a:cubicBezTo>
                <a:close/>
              </a:path>
            </a:pathLst>
          </a:custGeom>
          <a:noFill/>
          <a:ln w="9525" cap="flat">
            <a:solidFill>
              <a:schemeClr val="tx1">
                <a:lumMod val="95000"/>
                <a:lumOff val="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 sz="2400"/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FE0ABC3B-DFA0-5EEE-542A-F0E32CC15082}"/>
              </a:ext>
            </a:extLst>
          </p:cNvPr>
          <p:cNvGrpSpPr/>
          <p:nvPr/>
        </p:nvGrpSpPr>
        <p:grpSpPr>
          <a:xfrm>
            <a:off x="4355441" y="5975729"/>
            <a:ext cx="3561433" cy="276998"/>
            <a:chOff x="4265781" y="5868702"/>
            <a:chExt cx="2192000" cy="315816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5BB498B9-424F-EB53-99D8-BC986464BB54}"/>
                </a:ext>
              </a:extLst>
            </p:cNvPr>
            <p:cNvSpPr txBox="1"/>
            <p:nvPr/>
          </p:nvSpPr>
          <p:spPr>
            <a:xfrm>
              <a:off x="4265781" y="5868702"/>
              <a:ext cx="1106594" cy="3158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2CEC70A2-B537-8A85-CF52-FA57438E7F41}"/>
                </a:ext>
              </a:extLst>
            </p:cNvPr>
            <p:cNvSpPr txBox="1"/>
            <p:nvPr/>
          </p:nvSpPr>
          <p:spPr>
            <a:xfrm>
              <a:off x="5494954" y="5868702"/>
              <a:ext cx="962827" cy="3158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2023.12.19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97657392-48AD-8E4C-9A0E-FC82BD358F7D}"/>
              </a:ext>
            </a:extLst>
          </p:cNvPr>
          <p:cNvGrpSpPr/>
          <p:nvPr/>
        </p:nvGrpSpPr>
        <p:grpSpPr>
          <a:xfrm>
            <a:off x="252942" y="206502"/>
            <a:ext cx="11686116" cy="6444995"/>
            <a:chOff x="255588" y="217487"/>
            <a:chExt cx="11680824" cy="6442076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251DF548-C2E1-366D-F58E-38B456DF6C1B}"/>
                </a:ext>
              </a:extLst>
            </p:cNvPr>
            <p:cNvGrpSpPr/>
            <p:nvPr/>
          </p:nvGrpSpPr>
          <p:grpSpPr>
            <a:xfrm>
              <a:off x="255588" y="217488"/>
              <a:ext cx="1260205" cy="5721765"/>
              <a:chOff x="1380514" y="723211"/>
              <a:chExt cx="1957046" cy="8885663"/>
            </a:xfrm>
          </p:grpSpPr>
          <p:cxnSp>
            <p:nvCxnSpPr>
              <p:cNvPr id="10" name="直接连接符 9">
                <a:extLst>
                  <a:ext uri="{FF2B5EF4-FFF2-40B4-BE49-F238E27FC236}">
                    <a16:creationId xmlns:a16="http://schemas.microsoft.com/office/drawing/2014/main" id="{CC637F9E-89BA-D26F-B8DA-DDE4AEC7344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80514" y="723211"/>
                <a:ext cx="1957046" cy="0"/>
              </a:xfrm>
              <a:prstGeom prst="line">
                <a:avLst/>
              </a:prstGeom>
              <a:ln w="12700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E5BB0D31-9F9D-D712-CEB2-CC824B3C069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380514" y="723211"/>
                <a:ext cx="0" cy="8885663"/>
              </a:xfrm>
              <a:prstGeom prst="line">
                <a:avLst/>
              </a:prstGeom>
              <a:ln w="12700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C440C1EA-276D-14D5-E5EF-850B7D85167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80514" y="1409011"/>
                <a:ext cx="196826" cy="0"/>
              </a:xfrm>
              <a:prstGeom prst="line">
                <a:avLst/>
              </a:prstGeom>
              <a:ln w="12700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>
                <a:extLst>
                  <a:ext uri="{FF2B5EF4-FFF2-40B4-BE49-F238E27FC236}">
                    <a16:creationId xmlns:a16="http://schemas.microsoft.com/office/drawing/2014/main" id="{13AA3CD5-F644-0D65-803E-505365D9E37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577340" y="974671"/>
                <a:ext cx="0" cy="434340"/>
              </a:xfrm>
              <a:prstGeom prst="line">
                <a:avLst/>
              </a:prstGeom>
              <a:ln w="12700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id="{52931D27-A91C-F7A1-0228-5D121A0C181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77340" y="966362"/>
                <a:ext cx="196826" cy="0"/>
              </a:xfrm>
              <a:prstGeom prst="line">
                <a:avLst/>
              </a:prstGeom>
              <a:ln w="12700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id="{56E2F9E2-FDCB-67EE-B53D-D0ABD94D41E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77340" y="1187342"/>
                <a:ext cx="394946" cy="0"/>
              </a:xfrm>
              <a:prstGeom prst="line">
                <a:avLst/>
              </a:prstGeom>
              <a:ln w="12700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E25D5659-23C7-AE59-00B8-914EC5F5996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972286" y="753002"/>
                <a:ext cx="0" cy="434340"/>
              </a:xfrm>
              <a:prstGeom prst="line">
                <a:avLst/>
              </a:prstGeom>
              <a:ln w="12700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id="{730651BE-F225-9BE2-39E9-261E2DF6067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972286" y="980913"/>
                <a:ext cx="488974" cy="0"/>
              </a:xfrm>
              <a:prstGeom prst="line">
                <a:avLst/>
              </a:prstGeom>
              <a:ln w="12700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>
                <a:extLst>
                  <a:ext uri="{FF2B5EF4-FFF2-40B4-BE49-F238E27FC236}">
                    <a16:creationId xmlns:a16="http://schemas.microsoft.com/office/drawing/2014/main" id="{95382704-4039-A577-9FA5-5784FA485F6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461260" y="749192"/>
                <a:ext cx="0" cy="225479"/>
              </a:xfrm>
              <a:prstGeom prst="line">
                <a:avLst/>
              </a:prstGeom>
              <a:ln w="12700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74D6EAD1-F628-903B-C550-E03A8942B662}"/>
                </a:ext>
              </a:extLst>
            </p:cNvPr>
            <p:cNvGrpSpPr/>
            <p:nvPr/>
          </p:nvGrpSpPr>
          <p:grpSpPr>
            <a:xfrm flipH="1">
              <a:off x="1515793" y="217487"/>
              <a:ext cx="10420619" cy="5721766"/>
              <a:chOff x="1380514" y="723211"/>
              <a:chExt cx="16182775" cy="8885665"/>
            </a:xfrm>
          </p:grpSpPr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543FD75B-669F-DDB8-7743-A921C13B3D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80514" y="723211"/>
                <a:ext cx="16182775" cy="0"/>
              </a:xfrm>
              <a:prstGeom prst="line">
                <a:avLst/>
              </a:prstGeom>
              <a:ln w="12700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>
                <a:extLst>
                  <a:ext uri="{FF2B5EF4-FFF2-40B4-BE49-F238E27FC236}">
                    <a16:creationId xmlns:a16="http://schemas.microsoft.com/office/drawing/2014/main" id="{C60A437E-5E2A-F578-2CB3-8C47719C2DA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380514" y="723211"/>
                <a:ext cx="0" cy="8885665"/>
              </a:xfrm>
              <a:prstGeom prst="line">
                <a:avLst/>
              </a:prstGeom>
              <a:ln w="12700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>
                <a:extLst>
                  <a:ext uri="{FF2B5EF4-FFF2-40B4-BE49-F238E27FC236}">
                    <a16:creationId xmlns:a16="http://schemas.microsoft.com/office/drawing/2014/main" id="{3DEE021D-16E1-29EB-9C55-80D5DFA32BA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80514" y="1409011"/>
                <a:ext cx="196826" cy="0"/>
              </a:xfrm>
              <a:prstGeom prst="line">
                <a:avLst/>
              </a:prstGeom>
              <a:ln w="12700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>
                <a:extLst>
                  <a:ext uri="{FF2B5EF4-FFF2-40B4-BE49-F238E27FC236}">
                    <a16:creationId xmlns:a16="http://schemas.microsoft.com/office/drawing/2014/main" id="{EB90A38D-E050-6231-B751-F4834661407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577340" y="974671"/>
                <a:ext cx="0" cy="434340"/>
              </a:xfrm>
              <a:prstGeom prst="line">
                <a:avLst/>
              </a:prstGeom>
              <a:ln w="12700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>
                <a:extLst>
                  <a:ext uri="{FF2B5EF4-FFF2-40B4-BE49-F238E27FC236}">
                    <a16:creationId xmlns:a16="http://schemas.microsoft.com/office/drawing/2014/main" id="{13613B7F-B8D8-EEB4-FCFB-C0A4474025C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77340" y="966362"/>
                <a:ext cx="196826" cy="0"/>
              </a:xfrm>
              <a:prstGeom prst="line">
                <a:avLst/>
              </a:prstGeom>
              <a:ln w="12700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>
                <a:extLst>
                  <a:ext uri="{FF2B5EF4-FFF2-40B4-BE49-F238E27FC236}">
                    <a16:creationId xmlns:a16="http://schemas.microsoft.com/office/drawing/2014/main" id="{92AB04FA-11D8-5DB9-D619-135C88F5C3B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77340" y="1187342"/>
                <a:ext cx="394946" cy="0"/>
              </a:xfrm>
              <a:prstGeom prst="line">
                <a:avLst/>
              </a:prstGeom>
              <a:ln w="12700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>
                <a:extLst>
                  <a:ext uri="{FF2B5EF4-FFF2-40B4-BE49-F238E27FC236}">
                    <a16:creationId xmlns:a16="http://schemas.microsoft.com/office/drawing/2014/main" id="{EE6D4413-8AA0-0127-CCF5-7897B2C6CCB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972286" y="753002"/>
                <a:ext cx="0" cy="434340"/>
              </a:xfrm>
              <a:prstGeom prst="line">
                <a:avLst/>
              </a:prstGeom>
              <a:ln w="12700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>
                <a:extLst>
                  <a:ext uri="{FF2B5EF4-FFF2-40B4-BE49-F238E27FC236}">
                    <a16:creationId xmlns:a16="http://schemas.microsoft.com/office/drawing/2014/main" id="{DB957B16-772E-0346-8ECD-2128F09E083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972286" y="980913"/>
                <a:ext cx="488974" cy="0"/>
              </a:xfrm>
              <a:prstGeom prst="line">
                <a:avLst/>
              </a:prstGeom>
              <a:ln w="12700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>
                <a:extLst>
                  <a:ext uri="{FF2B5EF4-FFF2-40B4-BE49-F238E27FC236}">
                    <a16:creationId xmlns:a16="http://schemas.microsoft.com/office/drawing/2014/main" id="{06513BC9-6584-0642-6746-7C61A2059BF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461260" y="749192"/>
                <a:ext cx="0" cy="225479"/>
              </a:xfrm>
              <a:prstGeom prst="line">
                <a:avLst/>
              </a:prstGeom>
              <a:ln w="12700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2C0E14F4-B11D-B1E2-320D-46606E3688BA}"/>
                </a:ext>
              </a:extLst>
            </p:cNvPr>
            <p:cNvGrpSpPr/>
            <p:nvPr/>
          </p:nvGrpSpPr>
          <p:grpSpPr>
            <a:xfrm flipV="1">
              <a:off x="255588" y="5939253"/>
              <a:ext cx="11680824" cy="720310"/>
              <a:chOff x="255588" y="5618163"/>
              <a:chExt cx="11680824" cy="1011238"/>
            </a:xfrm>
          </p:grpSpPr>
          <p:grpSp>
            <p:nvGrpSpPr>
              <p:cNvPr id="51" name="组合 50">
                <a:extLst>
                  <a:ext uri="{FF2B5EF4-FFF2-40B4-BE49-F238E27FC236}">
                    <a16:creationId xmlns:a16="http://schemas.microsoft.com/office/drawing/2014/main" id="{66D57784-1848-9CA3-819D-FBA6F1C48B62}"/>
                  </a:ext>
                </a:extLst>
              </p:cNvPr>
              <p:cNvGrpSpPr/>
              <p:nvPr/>
            </p:nvGrpSpPr>
            <p:grpSpPr>
              <a:xfrm>
                <a:off x="255588" y="5618164"/>
                <a:ext cx="1260205" cy="1011237"/>
                <a:chOff x="1380514" y="723211"/>
                <a:chExt cx="1957046" cy="1570409"/>
              </a:xfrm>
            </p:grpSpPr>
            <p:cxnSp>
              <p:nvCxnSpPr>
                <p:cNvPr id="62" name="直接连接符 61">
                  <a:extLst>
                    <a:ext uri="{FF2B5EF4-FFF2-40B4-BE49-F238E27FC236}">
                      <a16:creationId xmlns:a16="http://schemas.microsoft.com/office/drawing/2014/main" id="{F16A425E-558C-2EDE-FDA0-0792327FBAA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380514" y="723211"/>
                  <a:ext cx="1957046" cy="0"/>
                </a:xfrm>
                <a:prstGeom prst="line">
                  <a:avLst/>
                </a:prstGeom>
                <a:ln w="12700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" name="直接连接符 62">
                  <a:extLst>
                    <a:ext uri="{FF2B5EF4-FFF2-40B4-BE49-F238E27FC236}">
                      <a16:creationId xmlns:a16="http://schemas.microsoft.com/office/drawing/2014/main" id="{0AC1CB2C-E9F3-AAAF-8619-AD4185022C4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380514" y="723211"/>
                  <a:ext cx="0" cy="1570409"/>
                </a:xfrm>
                <a:prstGeom prst="line">
                  <a:avLst/>
                </a:prstGeom>
                <a:ln w="12700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直接连接符 63">
                  <a:extLst>
                    <a:ext uri="{FF2B5EF4-FFF2-40B4-BE49-F238E27FC236}">
                      <a16:creationId xmlns:a16="http://schemas.microsoft.com/office/drawing/2014/main" id="{F0F84A74-FA59-ECA7-CB1D-894E0419D3F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380514" y="1409011"/>
                  <a:ext cx="196826" cy="0"/>
                </a:xfrm>
                <a:prstGeom prst="line">
                  <a:avLst/>
                </a:prstGeom>
                <a:ln w="12700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直接连接符 64">
                  <a:extLst>
                    <a:ext uri="{FF2B5EF4-FFF2-40B4-BE49-F238E27FC236}">
                      <a16:creationId xmlns:a16="http://schemas.microsoft.com/office/drawing/2014/main" id="{A5834A25-E80F-8A5B-FC5E-86C9578765F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577340" y="974671"/>
                  <a:ext cx="0" cy="434340"/>
                </a:xfrm>
                <a:prstGeom prst="line">
                  <a:avLst/>
                </a:prstGeom>
                <a:ln w="12700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直接连接符 65">
                  <a:extLst>
                    <a:ext uri="{FF2B5EF4-FFF2-40B4-BE49-F238E27FC236}">
                      <a16:creationId xmlns:a16="http://schemas.microsoft.com/office/drawing/2014/main" id="{63C16594-90EE-C9C1-8606-E06FC57A6FE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577340" y="966362"/>
                  <a:ext cx="196826" cy="0"/>
                </a:xfrm>
                <a:prstGeom prst="line">
                  <a:avLst/>
                </a:prstGeom>
                <a:ln w="12700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直接连接符 66">
                  <a:extLst>
                    <a:ext uri="{FF2B5EF4-FFF2-40B4-BE49-F238E27FC236}">
                      <a16:creationId xmlns:a16="http://schemas.microsoft.com/office/drawing/2014/main" id="{AF835470-C1EA-F04A-3B66-CB42982652D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577340" y="1187342"/>
                  <a:ext cx="394946" cy="0"/>
                </a:xfrm>
                <a:prstGeom prst="line">
                  <a:avLst/>
                </a:prstGeom>
                <a:ln w="12700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" name="直接连接符 67">
                  <a:extLst>
                    <a:ext uri="{FF2B5EF4-FFF2-40B4-BE49-F238E27FC236}">
                      <a16:creationId xmlns:a16="http://schemas.microsoft.com/office/drawing/2014/main" id="{4465F4EB-A247-425E-82D0-0338B582B79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972286" y="753002"/>
                  <a:ext cx="0" cy="434340"/>
                </a:xfrm>
                <a:prstGeom prst="line">
                  <a:avLst/>
                </a:prstGeom>
                <a:ln w="12700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" name="直接连接符 68">
                  <a:extLst>
                    <a:ext uri="{FF2B5EF4-FFF2-40B4-BE49-F238E27FC236}">
                      <a16:creationId xmlns:a16="http://schemas.microsoft.com/office/drawing/2014/main" id="{D18D8E3D-45C0-987D-20AD-53BB90BC4F9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972286" y="980913"/>
                  <a:ext cx="488974" cy="0"/>
                </a:xfrm>
                <a:prstGeom prst="line">
                  <a:avLst/>
                </a:prstGeom>
                <a:ln w="12700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" name="直接连接符 69">
                  <a:extLst>
                    <a:ext uri="{FF2B5EF4-FFF2-40B4-BE49-F238E27FC236}">
                      <a16:creationId xmlns:a16="http://schemas.microsoft.com/office/drawing/2014/main" id="{590E7653-36B5-6623-D23F-D4C3A333BC8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461260" y="749192"/>
                  <a:ext cx="0" cy="225479"/>
                </a:xfrm>
                <a:prstGeom prst="line">
                  <a:avLst/>
                </a:prstGeom>
                <a:ln w="12700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2" name="组合 51">
                <a:extLst>
                  <a:ext uri="{FF2B5EF4-FFF2-40B4-BE49-F238E27FC236}">
                    <a16:creationId xmlns:a16="http://schemas.microsoft.com/office/drawing/2014/main" id="{60D6D90F-A4DC-0199-0F33-86EDCA7130A4}"/>
                  </a:ext>
                </a:extLst>
              </p:cNvPr>
              <p:cNvGrpSpPr/>
              <p:nvPr/>
            </p:nvGrpSpPr>
            <p:grpSpPr>
              <a:xfrm flipH="1">
                <a:off x="1515793" y="5618163"/>
                <a:ext cx="10420619" cy="1011237"/>
                <a:chOff x="1380514" y="723211"/>
                <a:chExt cx="16182775" cy="1570409"/>
              </a:xfrm>
            </p:grpSpPr>
            <p:cxnSp>
              <p:nvCxnSpPr>
                <p:cNvPr id="53" name="直接连接符 52">
                  <a:extLst>
                    <a:ext uri="{FF2B5EF4-FFF2-40B4-BE49-F238E27FC236}">
                      <a16:creationId xmlns:a16="http://schemas.microsoft.com/office/drawing/2014/main" id="{84F240CF-6DA1-DCCA-A1E1-E352B0054E9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380514" y="723211"/>
                  <a:ext cx="16182775" cy="0"/>
                </a:xfrm>
                <a:prstGeom prst="line">
                  <a:avLst/>
                </a:prstGeom>
                <a:ln w="12700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直接连接符 53">
                  <a:extLst>
                    <a:ext uri="{FF2B5EF4-FFF2-40B4-BE49-F238E27FC236}">
                      <a16:creationId xmlns:a16="http://schemas.microsoft.com/office/drawing/2014/main" id="{24100112-F897-8F79-AE52-3CFCD57618C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380514" y="723211"/>
                  <a:ext cx="0" cy="1570409"/>
                </a:xfrm>
                <a:prstGeom prst="line">
                  <a:avLst/>
                </a:prstGeom>
                <a:ln w="12700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直接连接符 54">
                  <a:extLst>
                    <a:ext uri="{FF2B5EF4-FFF2-40B4-BE49-F238E27FC236}">
                      <a16:creationId xmlns:a16="http://schemas.microsoft.com/office/drawing/2014/main" id="{D2129405-BD6E-300C-CA66-5E5EC1A214E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380514" y="1409011"/>
                  <a:ext cx="196826" cy="0"/>
                </a:xfrm>
                <a:prstGeom prst="line">
                  <a:avLst/>
                </a:prstGeom>
                <a:ln w="12700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直接连接符 55">
                  <a:extLst>
                    <a:ext uri="{FF2B5EF4-FFF2-40B4-BE49-F238E27FC236}">
                      <a16:creationId xmlns:a16="http://schemas.microsoft.com/office/drawing/2014/main" id="{7B1432F0-B50A-2212-0297-491656F01EF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577340" y="974671"/>
                  <a:ext cx="0" cy="434340"/>
                </a:xfrm>
                <a:prstGeom prst="line">
                  <a:avLst/>
                </a:prstGeom>
                <a:ln w="12700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直接连接符 56">
                  <a:extLst>
                    <a:ext uri="{FF2B5EF4-FFF2-40B4-BE49-F238E27FC236}">
                      <a16:creationId xmlns:a16="http://schemas.microsoft.com/office/drawing/2014/main" id="{FE141097-04BD-74D9-71C1-A598628EF6A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577340" y="966362"/>
                  <a:ext cx="196826" cy="0"/>
                </a:xfrm>
                <a:prstGeom prst="line">
                  <a:avLst/>
                </a:prstGeom>
                <a:ln w="12700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直接连接符 57">
                  <a:extLst>
                    <a:ext uri="{FF2B5EF4-FFF2-40B4-BE49-F238E27FC236}">
                      <a16:creationId xmlns:a16="http://schemas.microsoft.com/office/drawing/2014/main" id="{93E92903-20A9-D034-EF78-6EAE5E54478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577340" y="1187342"/>
                  <a:ext cx="394946" cy="0"/>
                </a:xfrm>
                <a:prstGeom prst="line">
                  <a:avLst/>
                </a:prstGeom>
                <a:ln w="12700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直接连接符 58">
                  <a:extLst>
                    <a:ext uri="{FF2B5EF4-FFF2-40B4-BE49-F238E27FC236}">
                      <a16:creationId xmlns:a16="http://schemas.microsoft.com/office/drawing/2014/main" id="{92ADB85F-5CA0-645E-4CC9-5DEAAE2CEDD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972286" y="753002"/>
                  <a:ext cx="0" cy="434340"/>
                </a:xfrm>
                <a:prstGeom prst="line">
                  <a:avLst/>
                </a:prstGeom>
                <a:ln w="12700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" name="直接连接符 59">
                  <a:extLst>
                    <a:ext uri="{FF2B5EF4-FFF2-40B4-BE49-F238E27FC236}">
                      <a16:creationId xmlns:a16="http://schemas.microsoft.com/office/drawing/2014/main" id="{6CD0ECCB-4079-57CA-836E-FD8086C45ED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972286" y="980913"/>
                  <a:ext cx="488974" cy="0"/>
                </a:xfrm>
                <a:prstGeom prst="line">
                  <a:avLst/>
                </a:prstGeom>
                <a:ln w="12700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直接连接符 60">
                  <a:extLst>
                    <a:ext uri="{FF2B5EF4-FFF2-40B4-BE49-F238E27FC236}">
                      <a16:creationId xmlns:a16="http://schemas.microsoft.com/office/drawing/2014/main" id="{BA3A2E2E-6873-007E-85D0-8FD90984ED9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461260" y="749192"/>
                  <a:ext cx="0" cy="225479"/>
                </a:xfrm>
                <a:prstGeom prst="line">
                  <a:avLst/>
                </a:prstGeom>
                <a:ln w="12700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</p:spTree>
    <p:extLst>
      <p:ext uri="{BB962C8B-B14F-4D97-AF65-F5344CB8AC3E}">
        <p14:creationId xmlns:p14="http://schemas.microsoft.com/office/powerpoint/2010/main" val="1245608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文本占位符 10">
            <a:extLst>
              <a:ext uri="{FF2B5EF4-FFF2-40B4-BE49-F238E27FC236}">
                <a16:creationId xmlns:a16="http://schemas.microsoft.com/office/drawing/2014/main" id="{2C8E776F-F199-E81E-75A4-9800865D7180}"/>
              </a:ext>
            </a:extLst>
          </p:cNvPr>
          <p:cNvSpPr txBox="1">
            <a:spLocks/>
          </p:cNvSpPr>
          <p:nvPr/>
        </p:nvSpPr>
        <p:spPr>
          <a:xfrm>
            <a:off x="11210487" y="4518171"/>
            <a:ext cx="512897" cy="147091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三极行楷简体-粗" panose="00000500000000000000" pitchFamily="2" charset="-122"/>
                <a:ea typeface="三极行楷简体-粗" panose="00000500000000000000" pitchFamily="2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133" dirty="0">
                <a:sym typeface="+mn-lt"/>
              </a:rPr>
              <a:t>二十四节气</a:t>
            </a: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A7117E52-11D1-5D9A-DE81-98C2D292F52B}"/>
              </a:ext>
            </a:extLst>
          </p:cNvPr>
          <p:cNvSpPr txBox="1"/>
          <p:nvPr/>
        </p:nvSpPr>
        <p:spPr>
          <a:xfrm>
            <a:off x="6711890" y="1638787"/>
            <a:ext cx="2736647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9900" dirty="0">
                <a:latin typeface="三极行楷简体-粗" panose="00000500000000000000" pitchFamily="2" charset="-122"/>
                <a:ea typeface="三极行楷简体-粗" panose="00000500000000000000" pitchFamily="2" charset="-122"/>
              </a:rPr>
              <a:t>叁</a:t>
            </a:r>
          </a:p>
        </p:txBody>
      </p:sp>
      <p:sp>
        <p:nvSpPr>
          <p:cNvPr id="110" name="任意多边形: 形状 109">
            <a:extLst>
              <a:ext uri="{FF2B5EF4-FFF2-40B4-BE49-F238E27FC236}">
                <a16:creationId xmlns:a16="http://schemas.microsoft.com/office/drawing/2014/main" id="{11E3C7BD-3009-0CCE-168D-761BEED46FAE}"/>
              </a:ext>
            </a:extLst>
          </p:cNvPr>
          <p:cNvSpPr/>
          <p:nvPr/>
        </p:nvSpPr>
        <p:spPr>
          <a:xfrm rot="5400000">
            <a:off x="4399383" y="3136613"/>
            <a:ext cx="3343606" cy="584773"/>
          </a:xfrm>
          <a:custGeom>
            <a:avLst/>
            <a:gdLst>
              <a:gd name="connsiteX0" fmla="*/ 73388 w 2411631"/>
              <a:gd name="connsiteY0" fmla="*/ 0 h 421776"/>
              <a:gd name="connsiteX1" fmla="*/ 420932 w 2411631"/>
              <a:gd name="connsiteY1" fmla="*/ 0 h 421776"/>
              <a:gd name="connsiteX2" fmla="*/ 1004485 w 2411631"/>
              <a:gd name="connsiteY2" fmla="*/ 0 h 421776"/>
              <a:gd name="connsiteX3" fmla="*/ 1059602 w 2411631"/>
              <a:gd name="connsiteY3" fmla="*/ 0 h 421776"/>
              <a:gd name="connsiteX4" fmla="*/ 1352029 w 2411631"/>
              <a:gd name="connsiteY4" fmla="*/ 0 h 421776"/>
              <a:gd name="connsiteX5" fmla="*/ 1407147 w 2411631"/>
              <a:gd name="connsiteY5" fmla="*/ 0 h 421776"/>
              <a:gd name="connsiteX6" fmla="*/ 1990699 w 2411631"/>
              <a:gd name="connsiteY6" fmla="*/ 0 h 421776"/>
              <a:gd name="connsiteX7" fmla="*/ 2338243 w 2411631"/>
              <a:gd name="connsiteY7" fmla="*/ 0 h 421776"/>
              <a:gd name="connsiteX8" fmla="*/ 2411631 w 2411631"/>
              <a:gd name="connsiteY8" fmla="*/ 73388 h 421776"/>
              <a:gd name="connsiteX9" fmla="*/ 2411631 w 2411631"/>
              <a:gd name="connsiteY9" fmla="*/ 353314 h 421776"/>
              <a:gd name="connsiteX10" fmla="*/ 2339734 w 2411631"/>
              <a:gd name="connsiteY10" fmla="*/ 411911 h 421776"/>
              <a:gd name="connsiteX11" fmla="*/ 2338740 w 2411631"/>
              <a:gd name="connsiteY11" fmla="*/ 421776 h 421776"/>
              <a:gd name="connsiteX12" fmla="*/ 1991195 w 2411631"/>
              <a:gd name="connsiteY12" fmla="*/ 421776 h 421776"/>
              <a:gd name="connsiteX13" fmla="*/ 1406650 w 2411631"/>
              <a:gd name="connsiteY13" fmla="*/ 421776 h 421776"/>
              <a:gd name="connsiteX14" fmla="*/ 1352526 w 2411631"/>
              <a:gd name="connsiteY14" fmla="*/ 421776 h 421776"/>
              <a:gd name="connsiteX15" fmla="*/ 1059106 w 2411631"/>
              <a:gd name="connsiteY15" fmla="*/ 421776 h 421776"/>
              <a:gd name="connsiteX16" fmla="*/ 1004981 w 2411631"/>
              <a:gd name="connsiteY16" fmla="*/ 421776 h 421776"/>
              <a:gd name="connsiteX17" fmla="*/ 420436 w 2411631"/>
              <a:gd name="connsiteY17" fmla="*/ 421776 h 421776"/>
              <a:gd name="connsiteX18" fmla="*/ 72891 w 2411631"/>
              <a:gd name="connsiteY18" fmla="*/ 421776 h 421776"/>
              <a:gd name="connsiteX19" fmla="*/ 71897 w 2411631"/>
              <a:gd name="connsiteY19" fmla="*/ 411911 h 421776"/>
              <a:gd name="connsiteX20" fmla="*/ 0 w 2411631"/>
              <a:gd name="connsiteY20" fmla="*/ 353314 h 421776"/>
              <a:gd name="connsiteX21" fmla="*/ 0 w 2411631"/>
              <a:gd name="connsiteY21" fmla="*/ 73388 h 421776"/>
              <a:gd name="connsiteX22" fmla="*/ 73388 w 2411631"/>
              <a:gd name="connsiteY22" fmla="*/ 0 h 421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411631" h="421776">
                <a:moveTo>
                  <a:pt x="73388" y="0"/>
                </a:moveTo>
                <a:lnTo>
                  <a:pt x="420932" y="0"/>
                </a:lnTo>
                <a:lnTo>
                  <a:pt x="1004485" y="0"/>
                </a:lnTo>
                <a:lnTo>
                  <a:pt x="1059602" y="0"/>
                </a:lnTo>
                <a:lnTo>
                  <a:pt x="1352029" y="0"/>
                </a:lnTo>
                <a:lnTo>
                  <a:pt x="1407147" y="0"/>
                </a:lnTo>
                <a:lnTo>
                  <a:pt x="1990699" y="0"/>
                </a:lnTo>
                <a:lnTo>
                  <a:pt x="2338243" y="0"/>
                </a:lnTo>
                <a:cubicBezTo>
                  <a:pt x="2338243" y="40531"/>
                  <a:pt x="2371100" y="73388"/>
                  <a:pt x="2411631" y="73388"/>
                </a:cubicBezTo>
                <a:lnTo>
                  <a:pt x="2411631" y="353314"/>
                </a:lnTo>
                <a:cubicBezTo>
                  <a:pt x="2376167" y="353314"/>
                  <a:pt x="2346577" y="378470"/>
                  <a:pt x="2339734" y="411911"/>
                </a:cubicBezTo>
                <a:lnTo>
                  <a:pt x="2338740" y="421776"/>
                </a:lnTo>
                <a:lnTo>
                  <a:pt x="1991195" y="421776"/>
                </a:lnTo>
                <a:lnTo>
                  <a:pt x="1406650" y="421776"/>
                </a:lnTo>
                <a:lnTo>
                  <a:pt x="1352526" y="421776"/>
                </a:lnTo>
                <a:lnTo>
                  <a:pt x="1059106" y="421776"/>
                </a:lnTo>
                <a:lnTo>
                  <a:pt x="1004981" y="421776"/>
                </a:lnTo>
                <a:lnTo>
                  <a:pt x="420436" y="421776"/>
                </a:lnTo>
                <a:lnTo>
                  <a:pt x="72891" y="421776"/>
                </a:lnTo>
                <a:lnTo>
                  <a:pt x="71897" y="411911"/>
                </a:lnTo>
                <a:cubicBezTo>
                  <a:pt x="65054" y="378470"/>
                  <a:pt x="35465" y="353314"/>
                  <a:pt x="0" y="353314"/>
                </a:cubicBezTo>
                <a:lnTo>
                  <a:pt x="0" y="73388"/>
                </a:lnTo>
                <a:cubicBezTo>
                  <a:pt x="40531" y="73388"/>
                  <a:pt x="73388" y="40531"/>
                  <a:pt x="73388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4905A4B-7433-A501-F780-42F4843A76E2}"/>
              </a:ext>
            </a:extLst>
          </p:cNvPr>
          <p:cNvSpPr txBox="1"/>
          <p:nvPr/>
        </p:nvSpPr>
        <p:spPr>
          <a:xfrm>
            <a:off x="5859402" y="2566355"/>
            <a:ext cx="461665" cy="195181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95000"/>
                    <a:lumOff val="5000"/>
                  </a:schemeClr>
                </a:solidFill>
                <a:latin typeface="三极行楷简体-粗" panose="00000500000000000000" pitchFamily="2" charset="-122"/>
                <a:ea typeface="三极行楷简体-粗" panose="00000500000000000000" pitchFamily="2" charset="-122"/>
              </a:defRPr>
            </a:lvl1pPr>
          </a:lstStyle>
          <a:p>
            <a:r>
              <a:rPr lang="zh-CN" altLang="en-US" dirty="0">
                <a:sym typeface="+mn-lt"/>
              </a:rPr>
              <a:t>古代人如何过冬至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FD6678C8-66D9-24B3-0AB3-A136EDD90135}"/>
              </a:ext>
            </a:extLst>
          </p:cNvPr>
          <p:cNvSpPr txBox="1"/>
          <p:nvPr/>
        </p:nvSpPr>
        <p:spPr>
          <a:xfrm>
            <a:off x="3864739" y="2303960"/>
            <a:ext cx="1569660" cy="248953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 spc="300">
                <a:solidFill>
                  <a:schemeClr val="tx1">
                    <a:lumMod val="95000"/>
                    <a:lumOff val="5000"/>
                  </a:schemeClr>
                </a:solidFill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</a:defRPr>
            </a:lvl1pPr>
          </a:lstStyle>
          <a:p>
            <a:r>
              <a:rPr lang="zh-CN" altLang="en-US" b="0" i="0" dirty="0">
                <a:solidFill>
                  <a:srgbClr val="24292F"/>
                </a:solidFill>
                <a:effectLst/>
                <a:latin typeface="-apple-system"/>
              </a:rPr>
              <a:t>在古代，冬至是一个重要的节日，人们会进行一系列的庆祝和仪式来迎接冬至的到来。以下是一些古代人过冬至的常见方式和习俗：</a:t>
            </a:r>
            <a:endParaRPr lang="zh-CN" altLang="en-US" dirty="0">
              <a:sym typeface="+mn-lt"/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B6DF8147-1D58-07C8-1CAC-C4CBB215858B}"/>
              </a:ext>
            </a:extLst>
          </p:cNvPr>
          <p:cNvSpPr/>
          <p:nvPr/>
        </p:nvSpPr>
        <p:spPr>
          <a:xfrm>
            <a:off x="4406813" y="1735948"/>
            <a:ext cx="1648421" cy="300751"/>
          </a:xfrm>
          <a:custGeom>
            <a:avLst/>
            <a:gdLst>
              <a:gd name="connsiteX0" fmla="*/ 812292 w 2639569"/>
              <a:gd name="connsiteY0" fmla="*/ 0 h 481584"/>
              <a:gd name="connsiteX1" fmla="*/ 1566672 w 2639569"/>
              <a:gd name="connsiteY1" fmla="*/ 0 h 481584"/>
              <a:gd name="connsiteX2" fmla="*/ 1566672 w 2639569"/>
              <a:gd name="connsiteY2" fmla="*/ 10668 h 481584"/>
              <a:gd name="connsiteX3" fmla="*/ 888492 w 2639569"/>
              <a:gd name="connsiteY3" fmla="*/ 10668 h 481584"/>
              <a:gd name="connsiteX4" fmla="*/ 818388 w 2639569"/>
              <a:gd name="connsiteY4" fmla="*/ 83820 h 481584"/>
              <a:gd name="connsiteX5" fmla="*/ 882396 w 2639569"/>
              <a:gd name="connsiteY5" fmla="*/ 156972 h 481584"/>
              <a:gd name="connsiteX6" fmla="*/ 1155192 w 2639569"/>
              <a:gd name="connsiteY6" fmla="*/ 156972 h 481584"/>
              <a:gd name="connsiteX7" fmla="*/ 1228345 w 2639569"/>
              <a:gd name="connsiteY7" fmla="*/ 240792 h 481584"/>
              <a:gd name="connsiteX8" fmla="*/ 1155192 w 2639569"/>
              <a:gd name="connsiteY8" fmla="*/ 324612 h 481584"/>
              <a:gd name="connsiteX9" fmla="*/ 147828 w 2639569"/>
              <a:gd name="connsiteY9" fmla="*/ 324612 h 481584"/>
              <a:gd name="connsiteX10" fmla="*/ 83820 w 2639569"/>
              <a:gd name="connsiteY10" fmla="*/ 397764 h 481584"/>
              <a:gd name="connsiteX11" fmla="*/ 150876 w 2639569"/>
              <a:gd name="connsiteY11" fmla="*/ 470916 h 481584"/>
              <a:gd name="connsiteX12" fmla="*/ 2639569 w 2639569"/>
              <a:gd name="connsiteY12" fmla="*/ 470916 h 481584"/>
              <a:gd name="connsiteX13" fmla="*/ 2639569 w 2639569"/>
              <a:gd name="connsiteY13" fmla="*/ 481584 h 481584"/>
              <a:gd name="connsiteX14" fmla="*/ 73152 w 2639569"/>
              <a:gd name="connsiteY14" fmla="*/ 481584 h 481584"/>
              <a:gd name="connsiteX15" fmla="*/ 0 w 2639569"/>
              <a:gd name="connsiteY15" fmla="*/ 397764 h 481584"/>
              <a:gd name="connsiteX16" fmla="*/ 53340 w 2639569"/>
              <a:gd name="connsiteY16" fmla="*/ 318516 h 481584"/>
              <a:gd name="connsiteX17" fmla="*/ 71628 w 2639569"/>
              <a:gd name="connsiteY17" fmla="*/ 313944 h 481584"/>
              <a:gd name="connsiteX18" fmla="*/ 1078992 w 2639569"/>
              <a:gd name="connsiteY18" fmla="*/ 313944 h 481584"/>
              <a:gd name="connsiteX19" fmla="*/ 1146048 w 2639569"/>
              <a:gd name="connsiteY19" fmla="*/ 240792 h 481584"/>
              <a:gd name="connsiteX20" fmla="*/ 1077468 w 2639569"/>
              <a:gd name="connsiteY20" fmla="*/ 167640 h 481584"/>
              <a:gd name="connsiteX21" fmla="*/ 806196 w 2639569"/>
              <a:gd name="connsiteY21" fmla="*/ 167640 h 481584"/>
              <a:gd name="connsiteX22" fmla="*/ 734568 w 2639569"/>
              <a:gd name="connsiteY22" fmla="*/ 83820 h 481584"/>
              <a:gd name="connsiteX23" fmla="*/ 812292 w 2639569"/>
              <a:gd name="connsiteY23" fmla="*/ 0 h 481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639569" h="481584">
                <a:moveTo>
                  <a:pt x="812292" y="0"/>
                </a:moveTo>
                <a:lnTo>
                  <a:pt x="1566672" y="0"/>
                </a:lnTo>
                <a:lnTo>
                  <a:pt x="1566672" y="10668"/>
                </a:lnTo>
                <a:lnTo>
                  <a:pt x="888492" y="10668"/>
                </a:lnTo>
                <a:cubicBezTo>
                  <a:pt x="842772" y="13716"/>
                  <a:pt x="818388" y="51816"/>
                  <a:pt x="818388" y="83820"/>
                </a:cubicBezTo>
                <a:cubicBezTo>
                  <a:pt x="818388" y="111252"/>
                  <a:pt x="845820" y="156972"/>
                  <a:pt x="882396" y="156972"/>
                </a:cubicBezTo>
                <a:lnTo>
                  <a:pt x="1155192" y="156972"/>
                </a:lnTo>
                <a:cubicBezTo>
                  <a:pt x="1207008" y="166116"/>
                  <a:pt x="1228345" y="205740"/>
                  <a:pt x="1228345" y="240792"/>
                </a:cubicBezTo>
                <a:cubicBezTo>
                  <a:pt x="1228345" y="283464"/>
                  <a:pt x="1190245" y="324612"/>
                  <a:pt x="1155192" y="324612"/>
                </a:cubicBezTo>
                <a:lnTo>
                  <a:pt x="147828" y="324612"/>
                </a:lnTo>
                <a:cubicBezTo>
                  <a:pt x="103632" y="332232"/>
                  <a:pt x="83820" y="364236"/>
                  <a:pt x="83820" y="397764"/>
                </a:cubicBezTo>
                <a:cubicBezTo>
                  <a:pt x="83820" y="429768"/>
                  <a:pt x="109728" y="470916"/>
                  <a:pt x="150876" y="470916"/>
                </a:cubicBezTo>
                <a:lnTo>
                  <a:pt x="2639569" y="470916"/>
                </a:lnTo>
                <a:lnTo>
                  <a:pt x="2639569" y="481584"/>
                </a:lnTo>
                <a:lnTo>
                  <a:pt x="73152" y="481584"/>
                </a:lnTo>
                <a:cubicBezTo>
                  <a:pt x="22860" y="469392"/>
                  <a:pt x="0" y="435864"/>
                  <a:pt x="0" y="397764"/>
                </a:cubicBezTo>
                <a:cubicBezTo>
                  <a:pt x="0" y="368808"/>
                  <a:pt x="13716" y="336804"/>
                  <a:pt x="53340" y="318516"/>
                </a:cubicBezTo>
                <a:cubicBezTo>
                  <a:pt x="57912" y="316992"/>
                  <a:pt x="67056" y="313944"/>
                  <a:pt x="71628" y="313944"/>
                </a:cubicBezTo>
                <a:lnTo>
                  <a:pt x="1078992" y="313944"/>
                </a:lnTo>
                <a:cubicBezTo>
                  <a:pt x="1120140" y="304800"/>
                  <a:pt x="1146048" y="274320"/>
                  <a:pt x="1146048" y="240792"/>
                </a:cubicBezTo>
                <a:cubicBezTo>
                  <a:pt x="1146048" y="207264"/>
                  <a:pt x="1115568" y="167640"/>
                  <a:pt x="1077468" y="167640"/>
                </a:cubicBezTo>
                <a:lnTo>
                  <a:pt x="806196" y="167640"/>
                </a:lnTo>
                <a:cubicBezTo>
                  <a:pt x="757428" y="156972"/>
                  <a:pt x="734568" y="118872"/>
                  <a:pt x="734568" y="83820"/>
                </a:cubicBezTo>
                <a:cubicBezTo>
                  <a:pt x="734568" y="48768"/>
                  <a:pt x="763524" y="1524"/>
                  <a:pt x="812292" y="0"/>
                </a:cubicBezTo>
                <a:close/>
              </a:path>
            </a:pathLst>
          </a:custGeom>
          <a:solidFill>
            <a:srgbClr val="D53216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05C22EBE-EA4B-8345-1BB6-28CC87F67671}"/>
              </a:ext>
            </a:extLst>
          </p:cNvPr>
          <p:cNvSpPr/>
          <p:nvPr/>
        </p:nvSpPr>
        <p:spPr>
          <a:xfrm>
            <a:off x="6071186" y="4951633"/>
            <a:ext cx="1336708" cy="531278"/>
          </a:xfrm>
          <a:custGeom>
            <a:avLst/>
            <a:gdLst>
              <a:gd name="connsiteX0" fmla="*/ 1143000 w 2392680"/>
              <a:gd name="connsiteY0" fmla="*/ 0 h 950976"/>
              <a:gd name="connsiteX1" fmla="*/ 1583436 w 2392680"/>
              <a:gd name="connsiteY1" fmla="*/ 0 h 950976"/>
              <a:gd name="connsiteX2" fmla="*/ 1656588 w 2392680"/>
              <a:gd name="connsiteY2" fmla="*/ 82296 h 950976"/>
              <a:gd name="connsiteX3" fmla="*/ 1653540 w 2392680"/>
              <a:gd name="connsiteY3" fmla="*/ 103632 h 950976"/>
              <a:gd name="connsiteX4" fmla="*/ 1578864 w 2392680"/>
              <a:gd name="connsiteY4" fmla="*/ 167640 h 950976"/>
              <a:gd name="connsiteX5" fmla="*/ 1307592 w 2392680"/>
              <a:gd name="connsiteY5" fmla="*/ 167640 h 950976"/>
              <a:gd name="connsiteX6" fmla="*/ 1246632 w 2392680"/>
              <a:gd name="connsiteY6" fmla="*/ 239268 h 950976"/>
              <a:gd name="connsiteX7" fmla="*/ 1307592 w 2392680"/>
              <a:gd name="connsiteY7" fmla="*/ 312420 h 950976"/>
              <a:gd name="connsiteX8" fmla="*/ 2313432 w 2392680"/>
              <a:gd name="connsiteY8" fmla="*/ 312420 h 950976"/>
              <a:gd name="connsiteX9" fmla="*/ 2392680 w 2392680"/>
              <a:gd name="connsiteY9" fmla="*/ 396240 h 950976"/>
              <a:gd name="connsiteX10" fmla="*/ 2308860 w 2392680"/>
              <a:gd name="connsiteY10" fmla="*/ 481584 h 950976"/>
              <a:gd name="connsiteX11" fmla="*/ 1232916 w 2392680"/>
              <a:gd name="connsiteY11" fmla="*/ 483108 h 950976"/>
              <a:gd name="connsiteX12" fmla="*/ 1269492 w 2392680"/>
              <a:gd name="connsiteY12" fmla="*/ 553212 h 950976"/>
              <a:gd name="connsiteX13" fmla="*/ 1219200 w 2392680"/>
              <a:gd name="connsiteY13" fmla="*/ 629412 h 950976"/>
              <a:gd name="connsiteX14" fmla="*/ 1194816 w 2392680"/>
              <a:gd name="connsiteY14" fmla="*/ 637032 h 950976"/>
              <a:gd name="connsiteX15" fmla="*/ 923544 w 2392680"/>
              <a:gd name="connsiteY15" fmla="*/ 637032 h 950976"/>
              <a:gd name="connsiteX16" fmla="*/ 859536 w 2392680"/>
              <a:gd name="connsiteY16" fmla="*/ 708660 h 950976"/>
              <a:gd name="connsiteX17" fmla="*/ 928116 w 2392680"/>
              <a:gd name="connsiteY17" fmla="*/ 783336 h 950976"/>
              <a:gd name="connsiteX18" fmla="*/ 1615440 w 2392680"/>
              <a:gd name="connsiteY18" fmla="*/ 783336 h 950976"/>
              <a:gd name="connsiteX19" fmla="*/ 1687068 w 2392680"/>
              <a:gd name="connsiteY19" fmla="*/ 865632 h 950976"/>
              <a:gd name="connsiteX20" fmla="*/ 1610868 w 2392680"/>
              <a:gd name="connsiteY20" fmla="*/ 950976 h 950976"/>
              <a:gd name="connsiteX21" fmla="*/ 0 w 2392680"/>
              <a:gd name="connsiteY21" fmla="*/ 950976 h 950976"/>
              <a:gd name="connsiteX22" fmla="*/ 0 w 2392680"/>
              <a:gd name="connsiteY22" fmla="*/ 938784 h 950976"/>
              <a:gd name="connsiteX23" fmla="*/ 1543812 w 2392680"/>
              <a:gd name="connsiteY23" fmla="*/ 938784 h 950976"/>
              <a:gd name="connsiteX24" fmla="*/ 1604772 w 2392680"/>
              <a:gd name="connsiteY24" fmla="*/ 867156 h 950976"/>
              <a:gd name="connsiteX25" fmla="*/ 1539240 w 2392680"/>
              <a:gd name="connsiteY25" fmla="*/ 794004 h 950976"/>
              <a:gd name="connsiteX26" fmla="*/ 848868 w 2392680"/>
              <a:gd name="connsiteY26" fmla="*/ 794004 h 950976"/>
              <a:gd name="connsiteX27" fmla="*/ 775716 w 2392680"/>
              <a:gd name="connsiteY27" fmla="*/ 710184 h 950976"/>
              <a:gd name="connsiteX28" fmla="*/ 777240 w 2392680"/>
              <a:gd name="connsiteY28" fmla="*/ 691896 h 950976"/>
              <a:gd name="connsiteX29" fmla="*/ 847344 w 2392680"/>
              <a:gd name="connsiteY29" fmla="*/ 626364 h 950976"/>
              <a:gd name="connsiteX30" fmla="*/ 1118616 w 2392680"/>
              <a:gd name="connsiteY30" fmla="*/ 626364 h 950976"/>
              <a:gd name="connsiteX31" fmla="*/ 1185672 w 2392680"/>
              <a:gd name="connsiteY31" fmla="*/ 553212 h 950976"/>
              <a:gd name="connsiteX32" fmla="*/ 1139952 w 2392680"/>
              <a:gd name="connsiteY32" fmla="*/ 484632 h 950976"/>
              <a:gd name="connsiteX33" fmla="*/ 1127760 w 2392680"/>
              <a:gd name="connsiteY33" fmla="*/ 481584 h 950976"/>
              <a:gd name="connsiteX34" fmla="*/ 1022604 w 2392680"/>
              <a:gd name="connsiteY34" fmla="*/ 481584 h 950976"/>
              <a:gd name="connsiteX35" fmla="*/ 1022604 w 2392680"/>
              <a:gd name="connsiteY35" fmla="*/ 469392 h 950976"/>
              <a:gd name="connsiteX36" fmla="*/ 2246376 w 2392680"/>
              <a:gd name="connsiteY36" fmla="*/ 469392 h 950976"/>
              <a:gd name="connsiteX37" fmla="*/ 2308860 w 2392680"/>
              <a:gd name="connsiteY37" fmla="*/ 396240 h 950976"/>
              <a:gd name="connsiteX38" fmla="*/ 2304288 w 2392680"/>
              <a:gd name="connsiteY38" fmla="*/ 373380 h 950976"/>
              <a:gd name="connsiteX39" fmla="*/ 2247900 w 2392680"/>
              <a:gd name="connsiteY39" fmla="*/ 324612 h 950976"/>
              <a:gd name="connsiteX40" fmla="*/ 1242060 w 2392680"/>
              <a:gd name="connsiteY40" fmla="*/ 324612 h 950976"/>
              <a:gd name="connsiteX41" fmla="*/ 1162812 w 2392680"/>
              <a:gd name="connsiteY41" fmla="*/ 239268 h 950976"/>
              <a:gd name="connsiteX42" fmla="*/ 1243584 w 2392680"/>
              <a:gd name="connsiteY42" fmla="*/ 155448 h 950976"/>
              <a:gd name="connsiteX43" fmla="*/ 1513332 w 2392680"/>
              <a:gd name="connsiteY43" fmla="*/ 155448 h 950976"/>
              <a:gd name="connsiteX44" fmla="*/ 1572768 w 2392680"/>
              <a:gd name="connsiteY44" fmla="*/ 82296 h 950976"/>
              <a:gd name="connsiteX45" fmla="*/ 1507236 w 2392680"/>
              <a:gd name="connsiteY45" fmla="*/ 10668 h 950976"/>
              <a:gd name="connsiteX46" fmla="*/ 1143000 w 2392680"/>
              <a:gd name="connsiteY46" fmla="*/ 10668 h 950976"/>
              <a:gd name="connsiteX47" fmla="*/ 1143000 w 2392680"/>
              <a:gd name="connsiteY47" fmla="*/ 0 h 950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2392680" h="950976">
                <a:moveTo>
                  <a:pt x="1143000" y="0"/>
                </a:moveTo>
                <a:lnTo>
                  <a:pt x="1583436" y="0"/>
                </a:lnTo>
                <a:cubicBezTo>
                  <a:pt x="1635252" y="9144"/>
                  <a:pt x="1656588" y="48768"/>
                  <a:pt x="1656588" y="82296"/>
                </a:cubicBezTo>
                <a:cubicBezTo>
                  <a:pt x="1656588" y="86868"/>
                  <a:pt x="1655064" y="97536"/>
                  <a:pt x="1653540" y="103632"/>
                </a:cubicBezTo>
                <a:cubicBezTo>
                  <a:pt x="1650492" y="134112"/>
                  <a:pt x="1606296" y="167640"/>
                  <a:pt x="1578864" y="167640"/>
                </a:cubicBezTo>
                <a:lnTo>
                  <a:pt x="1307592" y="167640"/>
                </a:lnTo>
                <a:cubicBezTo>
                  <a:pt x="1264920" y="172212"/>
                  <a:pt x="1246632" y="211836"/>
                  <a:pt x="1246632" y="239268"/>
                </a:cubicBezTo>
                <a:cubicBezTo>
                  <a:pt x="1246632" y="274320"/>
                  <a:pt x="1278636" y="312420"/>
                  <a:pt x="1307592" y="312420"/>
                </a:cubicBezTo>
                <a:lnTo>
                  <a:pt x="2313432" y="312420"/>
                </a:lnTo>
                <a:cubicBezTo>
                  <a:pt x="2365248" y="320040"/>
                  <a:pt x="2392680" y="358140"/>
                  <a:pt x="2392680" y="396240"/>
                </a:cubicBezTo>
                <a:cubicBezTo>
                  <a:pt x="2392680" y="434340"/>
                  <a:pt x="2362200" y="480060"/>
                  <a:pt x="2308860" y="481584"/>
                </a:cubicBezTo>
                <a:lnTo>
                  <a:pt x="1232916" y="483108"/>
                </a:lnTo>
                <a:cubicBezTo>
                  <a:pt x="1258824" y="501396"/>
                  <a:pt x="1269492" y="528828"/>
                  <a:pt x="1269492" y="553212"/>
                </a:cubicBezTo>
                <a:cubicBezTo>
                  <a:pt x="1269492" y="577596"/>
                  <a:pt x="1257300" y="612648"/>
                  <a:pt x="1219200" y="629412"/>
                </a:cubicBezTo>
                <a:cubicBezTo>
                  <a:pt x="1211580" y="632460"/>
                  <a:pt x="1199388" y="637032"/>
                  <a:pt x="1194816" y="637032"/>
                </a:cubicBezTo>
                <a:lnTo>
                  <a:pt x="923544" y="637032"/>
                </a:lnTo>
                <a:cubicBezTo>
                  <a:pt x="879348" y="644652"/>
                  <a:pt x="859536" y="676656"/>
                  <a:pt x="859536" y="708660"/>
                </a:cubicBezTo>
                <a:cubicBezTo>
                  <a:pt x="859536" y="742188"/>
                  <a:pt x="888492" y="783336"/>
                  <a:pt x="928116" y="783336"/>
                </a:cubicBezTo>
                <a:lnTo>
                  <a:pt x="1615440" y="783336"/>
                </a:lnTo>
                <a:cubicBezTo>
                  <a:pt x="1668780" y="797052"/>
                  <a:pt x="1687068" y="830580"/>
                  <a:pt x="1687068" y="865632"/>
                </a:cubicBezTo>
                <a:cubicBezTo>
                  <a:pt x="1687068" y="909828"/>
                  <a:pt x="1650492" y="950976"/>
                  <a:pt x="1610868" y="950976"/>
                </a:cubicBezTo>
                <a:lnTo>
                  <a:pt x="0" y="950976"/>
                </a:lnTo>
                <a:lnTo>
                  <a:pt x="0" y="938784"/>
                </a:lnTo>
                <a:lnTo>
                  <a:pt x="1543812" y="938784"/>
                </a:lnTo>
                <a:cubicBezTo>
                  <a:pt x="1583436" y="932688"/>
                  <a:pt x="1604772" y="893064"/>
                  <a:pt x="1604772" y="867156"/>
                </a:cubicBezTo>
                <a:cubicBezTo>
                  <a:pt x="1604772" y="830580"/>
                  <a:pt x="1568196" y="794004"/>
                  <a:pt x="1539240" y="794004"/>
                </a:cubicBezTo>
                <a:lnTo>
                  <a:pt x="848868" y="794004"/>
                </a:lnTo>
                <a:cubicBezTo>
                  <a:pt x="801624" y="786384"/>
                  <a:pt x="775716" y="746760"/>
                  <a:pt x="775716" y="710184"/>
                </a:cubicBezTo>
                <a:cubicBezTo>
                  <a:pt x="775716" y="705612"/>
                  <a:pt x="777240" y="697992"/>
                  <a:pt x="777240" y="691896"/>
                </a:cubicBezTo>
                <a:cubicBezTo>
                  <a:pt x="778764" y="662940"/>
                  <a:pt x="821436" y="626364"/>
                  <a:pt x="847344" y="626364"/>
                </a:cubicBezTo>
                <a:lnTo>
                  <a:pt x="1118616" y="626364"/>
                </a:lnTo>
                <a:cubicBezTo>
                  <a:pt x="1162812" y="617220"/>
                  <a:pt x="1185672" y="586740"/>
                  <a:pt x="1185672" y="553212"/>
                </a:cubicBezTo>
                <a:cubicBezTo>
                  <a:pt x="1185672" y="530352"/>
                  <a:pt x="1173480" y="498348"/>
                  <a:pt x="1139952" y="484632"/>
                </a:cubicBezTo>
                <a:cubicBezTo>
                  <a:pt x="1136904" y="483108"/>
                  <a:pt x="1132332" y="481584"/>
                  <a:pt x="1127760" y="481584"/>
                </a:cubicBezTo>
                <a:lnTo>
                  <a:pt x="1022604" y="481584"/>
                </a:lnTo>
                <a:lnTo>
                  <a:pt x="1022604" y="469392"/>
                </a:lnTo>
                <a:lnTo>
                  <a:pt x="2246376" y="469392"/>
                </a:lnTo>
                <a:cubicBezTo>
                  <a:pt x="2289048" y="463296"/>
                  <a:pt x="2308860" y="423672"/>
                  <a:pt x="2308860" y="396240"/>
                </a:cubicBezTo>
                <a:cubicBezTo>
                  <a:pt x="2308860" y="393192"/>
                  <a:pt x="2305812" y="381000"/>
                  <a:pt x="2304288" y="373380"/>
                </a:cubicBezTo>
                <a:cubicBezTo>
                  <a:pt x="2301240" y="352044"/>
                  <a:pt x="2264664" y="324612"/>
                  <a:pt x="2247900" y="324612"/>
                </a:cubicBezTo>
                <a:lnTo>
                  <a:pt x="1242060" y="324612"/>
                </a:lnTo>
                <a:cubicBezTo>
                  <a:pt x="1190244" y="321564"/>
                  <a:pt x="1162812" y="275844"/>
                  <a:pt x="1162812" y="239268"/>
                </a:cubicBezTo>
                <a:cubicBezTo>
                  <a:pt x="1162812" y="195072"/>
                  <a:pt x="1200912" y="155448"/>
                  <a:pt x="1243584" y="155448"/>
                </a:cubicBezTo>
                <a:lnTo>
                  <a:pt x="1513332" y="155448"/>
                </a:lnTo>
                <a:cubicBezTo>
                  <a:pt x="1556004" y="144780"/>
                  <a:pt x="1572768" y="112776"/>
                  <a:pt x="1572768" y="82296"/>
                </a:cubicBezTo>
                <a:cubicBezTo>
                  <a:pt x="1572768" y="50292"/>
                  <a:pt x="1545336" y="10668"/>
                  <a:pt x="1507236" y="10668"/>
                </a:cubicBezTo>
                <a:lnTo>
                  <a:pt x="1143000" y="10668"/>
                </a:lnTo>
                <a:lnTo>
                  <a:pt x="1143000" y="0"/>
                </a:lnTo>
                <a:close/>
              </a:path>
            </a:pathLst>
          </a:custGeom>
          <a:solidFill>
            <a:srgbClr val="000000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5569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27D2C28A-0FBC-9AE7-10D1-92988EF91DB2}"/>
              </a:ext>
            </a:extLst>
          </p:cNvPr>
          <p:cNvSpPr>
            <a:spLocks/>
          </p:cNvSpPr>
          <p:nvPr/>
        </p:nvSpPr>
        <p:spPr>
          <a:xfrm>
            <a:off x="1537122" y="1503982"/>
            <a:ext cx="4046140" cy="1536099"/>
          </a:xfrm>
          <a:custGeom>
            <a:avLst/>
            <a:gdLst>
              <a:gd name="connsiteX0" fmla="*/ 403040 w 4046140"/>
              <a:gd name="connsiteY0" fmla="*/ 0 h 1536099"/>
              <a:gd name="connsiteX1" fmla="*/ 3643100 w 4046140"/>
              <a:gd name="connsiteY1" fmla="*/ 0 h 1536099"/>
              <a:gd name="connsiteX2" fmla="*/ 3842448 w 4046140"/>
              <a:gd name="connsiteY2" fmla="*/ 124218 h 1536099"/>
              <a:gd name="connsiteX3" fmla="*/ 3849101 w 4046140"/>
              <a:gd name="connsiteY3" fmla="*/ 155195 h 1536099"/>
              <a:gd name="connsiteX4" fmla="*/ 3866434 w 4046140"/>
              <a:gd name="connsiteY4" fmla="*/ 156837 h 1536099"/>
              <a:gd name="connsiteX5" fmla="*/ 4046140 w 4046140"/>
              <a:gd name="connsiteY5" fmla="*/ 364116 h 1536099"/>
              <a:gd name="connsiteX6" fmla="*/ 4046140 w 4046140"/>
              <a:gd name="connsiteY6" fmla="*/ 1171983 h 1536099"/>
              <a:gd name="connsiteX7" fmla="*/ 3866434 w 4046140"/>
              <a:gd name="connsiteY7" fmla="*/ 1379261 h 1536099"/>
              <a:gd name="connsiteX8" fmla="*/ 3849101 w 4046140"/>
              <a:gd name="connsiteY8" fmla="*/ 1380904 h 1536099"/>
              <a:gd name="connsiteX9" fmla="*/ 3842448 w 4046140"/>
              <a:gd name="connsiteY9" fmla="*/ 1411882 h 1536099"/>
              <a:gd name="connsiteX10" fmla="*/ 3643100 w 4046140"/>
              <a:gd name="connsiteY10" fmla="*/ 1536099 h 1536099"/>
              <a:gd name="connsiteX11" fmla="*/ 403040 w 4046140"/>
              <a:gd name="connsiteY11" fmla="*/ 1536099 h 1536099"/>
              <a:gd name="connsiteX12" fmla="*/ 203692 w 4046140"/>
              <a:gd name="connsiteY12" fmla="*/ 1411882 h 1536099"/>
              <a:gd name="connsiteX13" fmla="*/ 197039 w 4046140"/>
              <a:gd name="connsiteY13" fmla="*/ 1380904 h 1536099"/>
              <a:gd name="connsiteX14" fmla="*/ 179706 w 4046140"/>
              <a:gd name="connsiteY14" fmla="*/ 1379261 h 1536099"/>
              <a:gd name="connsiteX15" fmla="*/ 0 w 4046140"/>
              <a:gd name="connsiteY15" fmla="*/ 1171983 h 1536099"/>
              <a:gd name="connsiteX16" fmla="*/ 0 w 4046140"/>
              <a:gd name="connsiteY16" fmla="*/ 364116 h 1536099"/>
              <a:gd name="connsiteX17" fmla="*/ 179706 w 4046140"/>
              <a:gd name="connsiteY17" fmla="*/ 156837 h 1536099"/>
              <a:gd name="connsiteX18" fmla="*/ 197039 w 4046140"/>
              <a:gd name="connsiteY18" fmla="*/ 155195 h 1536099"/>
              <a:gd name="connsiteX19" fmla="*/ 203692 w 4046140"/>
              <a:gd name="connsiteY19" fmla="*/ 124218 h 1536099"/>
              <a:gd name="connsiteX20" fmla="*/ 403040 w 4046140"/>
              <a:gd name="connsiteY20" fmla="*/ 0 h 1536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046140" h="1536099">
                <a:moveTo>
                  <a:pt x="403040" y="0"/>
                </a:moveTo>
                <a:lnTo>
                  <a:pt x="3643100" y="0"/>
                </a:lnTo>
                <a:cubicBezTo>
                  <a:pt x="3732716" y="0"/>
                  <a:pt x="3809605" y="51220"/>
                  <a:pt x="3842448" y="124218"/>
                </a:cubicBezTo>
                <a:lnTo>
                  <a:pt x="3849101" y="155195"/>
                </a:lnTo>
                <a:lnTo>
                  <a:pt x="3866434" y="156837"/>
                </a:lnTo>
                <a:cubicBezTo>
                  <a:pt x="3968993" y="176566"/>
                  <a:pt x="4046140" y="261871"/>
                  <a:pt x="4046140" y="364116"/>
                </a:cubicBezTo>
                <a:lnTo>
                  <a:pt x="4046140" y="1171983"/>
                </a:lnTo>
                <a:cubicBezTo>
                  <a:pt x="4046140" y="1274227"/>
                  <a:pt x="3968993" y="1359533"/>
                  <a:pt x="3866434" y="1379261"/>
                </a:cubicBezTo>
                <a:lnTo>
                  <a:pt x="3849101" y="1380904"/>
                </a:lnTo>
                <a:lnTo>
                  <a:pt x="3842448" y="1411882"/>
                </a:lnTo>
                <a:cubicBezTo>
                  <a:pt x="3809605" y="1484879"/>
                  <a:pt x="3732716" y="1536099"/>
                  <a:pt x="3643100" y="1536099"/>
                </a:cubicBezTo>
                <a:lnTo>
                  <a:pt x="403040" y="1536099"/>
                </a:lnTo>
                <a:cubicBezTo>
                  <a:pt x="313425" y="1536099"/>
                  <a:pt x="236536" y="1484879"/>
                  <a:pt x="203692" y="1411882"/>
                </a:cubicBezTo>
                <a:lnTo>
                  <a:pt x="197039" y="1380904"/>
                </a:lnTo>
                <a:lnTo>
                  <a:pt x="179706" y="1379261"/>
                </a:lnTo>
                <a:cubicBezTo>
                  <a:pt x="77148" y="1359533"/>
                  <a:pt x="0" y="1274227"/>
                  <a:pt x="0" y="1171983"/>
                </a:cubicBezTo>
                <a:lnTo>
                  <a:pt x="0" y="364116"/>
                </a:lnTo>
                <a:cubicBezTo>
                  <a:pt x="0" y="261871"/>
                  <a:pt x="77148" y="176566"/>
                  <a:pt x="179706" y="156837"/>
                </a:cubicBezTo>
                <a:lnTo>
                  <a:pt x="197039" y="155195"/>
                </a:lnTo>
                <a:lnTo>
                  <a:pt x="203692" y="124218"/>
                </a:lnTo>
                <a:cubicBezTo>
                  <a:pt x="236536" y="51220"/>
                  <a:pt x="313425" y="0"/>
                  <a:pt x="403040" y="0"/>
                </a:cubicBezTo>
                <a:close/>
              </a:path>
            </a:pathLst>
          </a:custGeom>
          <a:noFill/>
          <a:ln w="6350" cap="flat">
            <a:solidFill>
              <a:schemeClr val="tx1">
                <a:lumMod val="75000"/>
                <a:lumOff val="25000"/>
              </a:schemeClr>
            </a:solidFill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201075CC-1BD3-50BC-23B6-6D17645029A7}"/>
              </a:ext>
            </a:extLst>
          </p:cNvPr>
          <p:cNvSpPr/>
          <p:nvPr/>
        </p:nvSpPr>
        <p:spPr>
          <a:xfrm rot="2700000">
            <a:off x="1996991" y="1839776"/>
            <a:ext cx="914400" cy="9144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8" name="组合 117">
            <a:extLst>
              <a:ext uri="{FF2B5EF4-FFF2-40B4-BE49-F238E27FC236}">
                <a16:creationId xmlns:a16="http://schemas.microsoft.com/office/drawing/2014/main" id="{8E63F8A9-BB15-7436-A1C0-6C2CAA36E6D5}"/>
              </a:ext>
            </a:extLst>
          </p:cNvPr>
          <p:cNvGrpSpPr/>
          <p:nvPr/>
        </p:nvGrpSpPr>
        <p:grpSpPr>
          <a:xfrm>
            <a:off x="10922727" y="739279"/>
            <a:ext cx="810481" cy="3343606"/>
            <a:chOff x="8189524" y="2104699"/>
            <a:chExt cx="810481" cy="3343606"/>
          </a:xfrm>
        </p:grpSpPr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1E90FCC9-21D7-1C09-913B-7B3257BC57C6}"/>
                </a:ext>
              </a:extLst>
            </p:cNvPr>
            <p:cNvSpPr/>
            <p:nvPr/>
          </p:nvSpPr>
          <p:spPr>
            <a:xfrm rot="5400000">
              <a:off x="6960339" y="3484115"/>
              <a:ext cx="3343606" cy="584773"/>
            </a:xfrm>
            <a:custGeom>
              <a:avLst/>
              <a:gdLst>
                <a:gd name="connsiteX0" fmla="*/ 73388 w 2411631"/>
                <a:gd name="connsiteY0" fmla="*/ 0 h 421776"/>
                <a:gd name="connsiteX1" fmla="*/ 420932 w 2411631"/>
                <a:gd name="connsiteY1" fmla="*/ 0 h 421776"/>
                <a:gd name="connsiteX2" fmla="*/ 1004485 w 2411631"/>
                <a:gd name="connsiteY2" fmla="*/ 0 h 421776"/>
                <a:gd name="connsiteX3" fmla="*/ 1059602 w 2411631"/>
                <a:gd name="connsiteY3" fmla="*/ 0 h 421776"/>
                <a:gd name="connsiteX4" fmla="*/ 1352029 w 2411631"/>
                <a:gd name="connsiteY4" fmla="*/ 0 h 421776"/>
                <a:gd name="connsiteX5" fmla="*/ 1407147 w 2411631"/>
                <a:gd name="connsiteY5" fmla="*/ 0 h 421776"/>
                <a:gd name="connsiteX6" fmla="*/ 1990699 w 2411631"/>
                <a:gd name="connsiteY6" fmla="*/ 0 h 421776"/>
                <a:gd name="connsiteX7" fmla="*/ 2338243 w 2411631"/>
                <a:gd name="connsiteY7" fmla="*/ 0 h 421776"/>
                <a:gd name="connsiteX8" fmla="*/ 2411631 w 2411631"/>
                <a:gd name="connsiteY8" fmla="*/ 73388 h 421776"/>
                <a:gd name="connsiteX9" fmla="*/ 2411631 w 2411631"/>
                <a:gd name="connsiteY9" fmla="*/ 353314 h 421776"/>
                <a:gd name="connsiteX10" fmla="*/ 2339734 w 2411631"/>
                <a:gd name="connsiteY10" fmla="*/ 411911 h 421776"/>
                <a:gd name="connsiteX11" fmla="*/ 2338740 w 2411631"/>
                <a:gd name="connsiteY11" fmla="*/ 421776 h 421776"/>
                <a:gd name="connsiteX12" fmla="*/ 1991195 w 2411631"/>
                <a:gd name="connsiteY12" fmla="*/ 421776 h 421776"/>
                <a:gd name="connsiteX13" fmla="*/ 1406650 w 2411631"/>
                <a:gd name="connsiteY13" fmla="*/ 421776 h 421776"/>
                <a:gd name="connsiteX14" fmla="*/ 1352526 w 2411631"/>
                <a:gd name="connsiteY14" fmla="*/ 421776 h 421776"/>
                <a:gd name="connsiteX15" fmla="*/ 1059106 w 2411631"/>
                <a:gd name="connsiteY15" fmla="*/ 421776 h 421776"/>
                <a:gd name="connsiteX16" fmla="*/ 1004981 w 2411631"/>
                <a:gd name="connsiteY16" fmla="*/ 421776 h 421776"/>
                <a:gd name="connsiteX17" fmla="*/ 420436 w 2411631"/>
                <a:gd name="connsiteY17" fmla="*/ 421776 h 421776"/>
                <a:gd name="connsiteX18" fmla="*/ 72891 w 2411631"/>
                <a:gd name="connsiteY18" fmla="*/ 421776 h 421776"/>
                <a:gd name="connsiteX19" fmla="*/ 71897 w 2411631"/>
                <a:gd name="connsiteY19" fmla="*/ 411911 h 421776"/>
                <a:gd name="connsiteX20" fmla="*/ 0 w 2411631"/>
                <a:gd name="connsiteY20" fmla="*/ 353314 h 421776"/>
                <a:gd name="connsiteX21" fmla="*/ 0 w 2411631"/>
                <a:gd name="connsiteY21" fmla="*/ 73388 h 421776"/>
                <a:gd name="connsiteX22" fmla="*/ 73388 w 2411631"/>
                <a:gd name="connsiteY22" fmla="*/ 0 h 421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411631" h="421776">
                  <a:moveTo>
                    <a:pt x="73388" y="0"/>
                  </a:moveTo>
                  <a:lnTo>
                    <a:pt x="420932" y="0"/>
                  </a:lnTo>
                  <a:lnTo>
                    <a:pt x="1004485" y="0"/>
                  </a:lnTo>
                  <a:lnTo>
                    <a:pt x="1059602" y="0"/>
                  </a:lnTo>
                  <a:lnTo>
                    <a:pt x="1352029" y="0"/>
                  </a:lnTo>
                  <a:lnTo>
                    <a:pt x="1407147" y="0"/>
                  </a:lnTo>
                  <a:lnTo>
                    <a:pt x="1990699" y="0"/>
                  </a:lnTo>
                  <a:lnTo>
                    <a:pt x="2338243" y="0"/>
                  </a:lnTo>
                  <a:cubicBezTo>
                    <a:pt x="2338243" y="40531"/>
                    <a:pt x="2371100" y="73388"/>
                    <a:pt x="2411631" y="73388"/>
                  </a:cubicBezTo>
                  <a:lnTo>
                    <a:pt x="2411631" y="353314"/>
                  </a:lnTo>
                  <a:cubicBezTo>
                    <a:pt x="2376167" y="353314"/>
                    <a:pt x="2346577" y="378470"/>
                    <a:pt x="2339734" y="411911"/>
                  </a:cubicBezTo>
                  <a:lnTo>
                    <a:pt x="2338740" y="421776"/>
                  </a:lnTo>
                  <a:lnTo>
                    <a:pt x="1991195" y="421776"/>
                  </a:lnTo>
                  <a:lnTo>
                    <a:pt x="1406650" y="421776"/>
                  </a:lnTo>
                  <a:lnTo>
                    <a:pt x="1352526" y="421776"/>
                  </a:lnTo>
                  <a:lnTo>
                    <a:pt x="1059106" y="421776"/>
                  </a:lnTo>
                  <a:lnTo>
                    <a:pt x="1004981" y="421776"/>
                  </a:lnTo>
                  <a:lnTo>
                    <a:pt x="420436" y="421776"/>
                  </a:lnTo>
                  <a:lnTo>
                    <a:pt x="72891" y="421776"/>
                  </a:lnTo>
                  <a:lnTo>
                    <a:pt x="71897" y="411911"/>
                  </a:lnTo>
                  <a:cubicBezTo>
                    <a:pt x="65054" y="378470"/>
                    <a:pt x="35465" y="353314"/>
                    <a:pt x="0" y="353314"/>
                  </a:cubicBezTo>
                  <a:lnTo>
                    <a:pt x="0" y="73388"/>
                  </a:lnTo>
                  <a:cubicBezTo>
                    <a:pt x="40531" y="73388"/>
                    <a:pt x="73388" y="40531"/>
                    <a:pt x="73388" y="0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ym typeface="+mn-lt"/>
              </a:endParaRPr>
            </a:p>
          </p:txBody>
        </p:sp>
        <p:sp>
          <p:nvSpPr>
            <p:cNvPr id="120" name="文本框 119">
              <a:extLst>
                <a:ext uri="{FF2B5EF4-FFF2-40B4-BE49-F238E27FC236}">
                  <a16:creationId xmlns:a16="http://schemas.microsoft.com/office/drawing/2014/main" id="{5ADD3614-33BA-7C70-539A-A772C81491F8}"/>
                </a:ext>
              </a:extLst>
            </p:cNvPr>
            <p:cNvSpPr txBox="1"/>
            <p:nvPr/>
          </p:nvSpPr>
          <p:spPr>
            <a:xfrm>
              <a:off x="8302378" y="2228850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latin typeface="三极行楷简体-粗" panose="00000500000000000000" pitchFamily="2" charset="-122"/>
                  <a:ea typeface="三极行楷简体-粗" panose="00000500000000000000" pitchFamily="2" charset="-122"/>
                </a:rPr>
                <a:t>叁</a:t>
              </a:r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AECEBED0-07E5-A0E6-ACFA-DB98020981B9}"/>
                </a:ext>
              </a:extLst>
            </p:cNvPr>
            <p:cNvSpPr/>
            <p:nvPr/>
          </p:nvSpPr>
          <p:spPr>
            <a:xfrm>
              <a:off x="8189524" y="2989792"/>
              <a:ext cx="663963" cy="126142"/>
            </a:xfrm>
            <a:custGeom>
              <a:avLst/>
              <a:gdLst>
                <a:gd name="connsiteX0" fmla="*/ 95250 w 2107946"/>
                <a:gd name="connsiteY0" fmla="*/ 487 h 400473"/>
                <a:gd name="connsiteX1" fmla="*/ 1028573 w 2107946"/>
                <a:gd name="connsiteY1" fmla="*/ 6837 h 400473"/>
                <a:gd name="connsiteX2" fmla="*/ 285687 w 2107946"/>
                <a:gd name="connsiteY2" fmla="*/ 6837 h 400473"/>
                <a:gd name="connsiteX3" fmla="*/ 146050 w 2107946"/>
                <a:gd name="connsiteY3" fmla="*/ 95737 h 400473"/>
                <a:gd name="connsiteX4" fmla="*/ 215837 w 2107946"/>
                <a:gd name="connsiteY4" fmla="*/ 178287 h 400473"/>
                <a:gd name="connsiteX5" fmla="*/ 1987296 w 2107946"/>
                <a:gd name="connsiteY5" fmla="*/ 178287 h 400473"/>
                <a:gd name="connsiteX6" fmla="*/ 2107946 w 2107946"/>
                <a:gd name="connsiteY6" fmla="*/ 292523 h 400473"/>
                <a:gd name="connsiteX7" fmla="*/ 1999996 w 2107946"/>
                <a:gd name="connsiteY7" fmla="*/ 400473 h 400473"/>
                <a:gd name="connsiteX8" fmla="*/ 819023 w 2107946"/>
                <a:gd name="connsiteY8" fmla="*/ 394123 h 400473"/>
                <a:gd name="connsiteX9" fmla="*/ 1828546 w 2107946"/>
                <a:gd name="connsiteY9" fmla="*/ 394123 h 400473"/>
                <a:gd name="connsiteX10" fmla="*/ 1930146 w 2107946"/>
                <a:gd name="connsiteY10" fmla="*/ 292523 h 400473"/>
                <a:gd name="connsiteX11" fmla="*/ 1834896 w 2107946"/>
                <a:gd name="connsiteY11" fmla="*/ 190987 h 400473"/>
                <a:gd name="connsiteX12" fmla="*/ 82550 w 2107946"/>
                <a:gd name="connsiteY12" fmla="*/ 190987 h 400473"/>
                <a:gd name="connsiteX13" fmla="*/ 0 w 2107946"/>
                <a:gd name="connsiteY13" fmla="*/ 95737 h 400473"/>
                <a:gd name="connsiteX14" fmla="*/ 95250 w 2107946"/>
                <a:gd name="connsiteY14" fmla="*/ 487 h 400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07946" h="400473">
                  <a:moveTo>
                    <a:pt x="95250" y="487"/>
                  </a:moveTo>
                  <a:lnTo>
                    <a:pt x="1028573" y="6837"/>
                  </a:lnTo>
                  <a:lnTo>
                    <a:pt x="285687" y="6837"/>
                  </a:lnTo>
                  <a:cubicBezTo>
                    <a:pt x="234887" y="6837"/>
                    <a:pt x="146050" y="13187"/>
                    <a:pt x="146050" y="95737"/>
                  </a:cubicBezTo>
                  <a:cubicBezTo>
                    <a:pt x="146050" y="121137"/>
                    <a:pt x="171451" y="178287"/>
                    <a:pt x="215837" y="178287"/>
                  </a:cubicBezTo>
                  <a:lnTo>
                    <a:pt x="1987296" y="178287"/>
                  </a:lnTo>
                  <a:cubicBezTo>
                    <a:pt x="2076196" y="197337"/>
                    <a:pt x="2107946" y="235437"/>
                    <a:pt x="2107946" y="292523"/>
                  </a:cubicBezTo>
                  <a:cubicBezTo>
                    <a:pt x="2107946" y="343323"/>
                    <a:pt x="2063496" y="387773"/>
                    <a:pt x="1999996" y="400473"/>
                  </a:cubicBezTo>
                  <a:lnTo>
                    <a:pt x="819023" y="394123"/>
                  </a:lnTo>
                  <a:lnTo>
                    <a:pt x="1828546" y="394123"/>
                  </a:lnTo>
                  <a:cubicBezTo>
                    <a:pt x="1879346" y="387773"/>
                    <a:pt x="1930146" y="330623"/>
                    <a:pt x="1930146" y="292523"/>
                  </a:cubicBezTo>
                  <a:cubicBezTo>
                    <a:pt x="1930146" y="254423"/>
                    <a:pt x="1892046" y="190987"/>
                    <a:pt x="1834896" y="190987"/>
                  </a:cubicBezTo>
                  <a:lnTo>
                    <a:pt x="82550" y="190987"/>
                  </a:lnTo>
                  <a:cubicBezTo>
                    <a:pt x="31750" y="165587"/>
                    <a:pt x="0" y="133837"/>
                    <a:pt x="0" y="95737"/>
                  </a:cubicBezTo>
                  <a:cubicBezTo>
                    <a:pt x="0" y="51287"/>
                    <a:pt x="44450" y="-5863"/>
                    <a:pt x="95250" y="487"/>
                  </a:cubicBezTo>
                  <a:close/>
                </a:path>
              </a:pathLst>
            </a:custGeom>
            <a:solidFill>
              <a:srgbClr val="D53216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文本框 121">
              <a:extLst>
                <a:ext uri="{FF2B5EF4-FFF2-40B4-BE49-F238E27FC236}">
                  <a16:creationId xmlns:a16="http://schemas.microsoft.com/office/drawing/2014/main" id="{AA2EDE90-8543-8759-BA6E-B96A3014B54D}"/>
                </a:ext>
              </a:extLst>
            </p:cNvPr>
            <p:cNvSpPr txBox="1"/>
            <p:nvPr/>
          </p:nvSpPr>
          <p:spPr>
            <a:xfrm>
              <a:off x="8420358" y="3249387"/>
              <a:ext cx="461665" cy="195181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tx1">
                      <a:lumMod val="95000"/>
                      <a:lumOff val="5000"/>
                    </a:schemeClr>
                  </a:solidFill>
                  <a:latin typeface="三极行楷简体-粗" panose="00000500000000000000" pitchFamily="2" charset="-122"/>
                  <a:ea typeface="三极行楷简体-粗" panose="00000500000000000000" pitchFamily="2" charset="-122"/>
                </a:defRPr>
              </a:lvl1pPr>
            </a:lstStyle>
            <a:p>
              <a:r>
                <a:rPr lang="zh-CN" altLang="en-US" dirty="0">
                  <a:sym typeface="+mn-lt"/>
                </a:rPr>
                <a:t>古代人如何过冬至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DF6C7E3F-F8E5-6649-8DFF-CCA3621658B5}"/>
              </a:ext>
            </a:extLst>
          </p:cNvPr>
          <p:cNvGrpSpPr/>
          <p:nvPr/>
        </p:nvGrpSpPr>
        <p:grpSpPr>
          <a:xfrm>
            <a:off x="1955249" y="1789144"/>
            <a:ext cx="2726097" cy="1015663"/>
            <a:chOff x="2196629" y="2243856"/>
            <a:chExt cx="2726097" cy="1015663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8AD8C043-C038-94C5-0FA1-2344A8516E85}"/>
                </a:ext>
              </a:extLst>
            </p:cNvPr>
            <p:cNvSpPr txBox="1"/>
            <p:nvPr/>
          </p:nvSpPr>
          <p:spPr>
            <a:xfrm>
              <a:off x="2196629" y="2243856"/>
              <a:ext cx="974947" cy="1015663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6000" b="1" dirty="0">
                  <a:latin typeface="三极行楷简体-粗" panose="00000500000000000000" pitchFamily="2" charset="-122"/>
                  <a:ea typeface="三极行楷简体-粗" panose="00000500000000000000" pitchFamily="2" charset="-122"/>
                  <a:cs typeface="+mn-ea"/>
                  <a:sym typeface="+mn-lt"/>
                </a:rPr>
                <a:t>周</a:t>
              </a: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3E3B72F0-A4A8-B86D-7A0F-A6AC87C88D97}"/>
                </a:ext>
              </a:extLst>
            </p:cNvPr>
            <p:cNvSpPr/>
            <p:nvPr/>
          </p:nvSpPr>
          <p:spPr>
            <a:xfrm>
              <a:off x="3609546" y="2369904"/>
              <a:ext cx="1313180" cy="769441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4400" dirty="0">
                  <a:latin typeface="三极行楷简体-粗" panose="00000500000000000000" pitchFamily="2" charset="-122"/>
                  <a:ea typeface="三极行楷简体-粗" panose="00000500000000000000" pitchFamily="2" charset="-122"/>
                  <a:cs typeface="+mn-ea"/>
                  <a:sym typeface="+mn-lt"/>
                </a:rPr>
                <a:t>岁首</a:t>
              </a:r>
            </a:p>
          </p:txBody>
        </p:sp>
      </p:grp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7847C576-342D-52A9-F665-BB531A854F2A}"/>
              </a:ext>
            </a:extLst>
          </p:cNvPr>
          <p:cNvSpPr>
            <a:spLocks/>
          </p:cNvSpPr>
          <p:nvPr/>
        </p:nvSpPr>
        <p:spPr>
          <a:xfrm>
            <a:off x="6507138" y="1503982"/>
            <a:ext cx="4046140" cy="1536099"/>
          </a:xfrm>
          <a:custGeom>
            <a:avLst/>
            <a:gdLst>
              <a:gd name="connsiteX0" fmla="*/ 403040 w 4046140"/>
              <a:gd name="connsiteY0" fmla="*/ 0 h 1536099"/>
              <a:gd name="connsiteX1" fmla="*/ 3643100 w 4046140"/>
              <a:gd name="connsiteY1" fmla="*/ 0 h 1536099"/>
              <a:gd name="connsiteX2" fmla="*/ 3842448 w 4046140"/>
              <a:gd name="connsiteY2" fmla="*/ 124218 h 1536099"/>
              <a:gd name="connsiteX3" fmla="*/ 3849101 w 4046140"/>
              <a:gd name="connsiteY3" fmla="*/ 155195 h 1536099"/>
              <a:gd name="connsiteX4" fmla="*/ 3866434 w 4046140"/>
              <a:gd name="connsiteY4" fmla="*/ 156837 h 1536099"/>
              <a:gd name="connsiteX5" fmla="*/ 4046140 w 4046140"/>
              <a:gd name="connsiteY5" fmla="*/ 364116 h 1536099"/>
              <a:gd name="connsiteX6" fmla="*/ 4046140 w 4046140"/>
              <a:gd name="connsiteY6" fmla="*/ 1171983 h 1536099"/>
              <a:gd name="connsiteX7" fmla="*/ 3866434 w 4046140"/>
              <a:gd name="connsiteY7" fmla="*/ 1379261 h 1536099"/>
              <a:gd name="connsiteX8" fmla="*/ 3849101 w 4046140"/>
              <a:gd name="connsiteY8" fmla="*/ 1380904 h 1536099"/>
              <a:gd name="connsiteX9" fmla="*/ 3842448 w 4046140"/>
              <a:gd name="connsiteY9" fmla="*/ 1411882 h 1536099"/>
              <a:gd name="connsiteX10" fmla="*/ 3643100 w 4046140"/>
              <a:gd name="connsiteY10" fmla="*/ 1536099 h 1536099"/>
              <a:gd name="connsiteX11" fmla="*/ 403040 w 4046140"/>
              <a:gd name="connsiteY11" fmla="*/ 1536099 h 1536099"/>
              <a:gd name="connsiteX12" fmla="*/ 203692 w 4046140"/>
              <a:gd name="connsiteY12" fmla="*/ 1411882 h 1536099"/>
              <a:gd name="connsiteX13" fmla="*/ 197039 w 4046140"/>
              <a:gd name="connsiteY13" fmla="*/ 1380904 h 1536099"/>
              <a:gd name="connsiteX14" fmla="*/ 179706 w 4046140"/>
              <a:gd name="connsiteY14" fmla="*/ 1379261 h 1536099"/>
              <a:gd name="connsiteX15" fmla="*/ 0 w 4046140"/>
              <a:gd name="connsiteY15" fmla="*/ 1171983 h 1536099"/>
              <a:gd name="connsiteX16" fmla="*/ 0 w 4046140"/>
              <a:gd name="connsiteY16" fmla="*/ 364116 h 1536099"/>
              <a:gd name="connsiteX17" fmla="*/ 179706 w 4046140"/>
              <a:gd name="connsiteY17" fmla="*/ 156837 h 1536099"/>
              <a:gd name="connsiteX18" fmla="*/ 197039 w 4046140"/>
              <a:gd name="connsiteY18" fmla="*/ 155195 h 1536099"/>
              <a:gd name="connsiteX19" fmla="*/ 203692 w 4046140"/>
              <a:gd name="connsiteY19" fmla="*/ 124218 h 1536099"/>
              <a:gd name="connsiteX20" fmla="*/ 403040 w 4046140"/>
              <a:gd name="connsiteY20" fmla="*/ 0 h 1536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046140" h="1536099">
                <a:moveTo>
                  <a:pt x="403040" y="0"/>
                </a:moveTo>
                <a:lnTo>
                  <a:pt x="3643100" y="0"/>
                </a:lnTo>
                <a:cubicBezTo>
                  <a:pt x="3732716" y="0"/>
                  <a:pt x="3809605" y="51220"/>
                  <a:pt x="3842448" y="124218"/>
                </a:cubicBezTo>
                <a:lnTo>
                  <a:pt x="3849101" y="155195"/>
                </a:lnTo>
                <a:lnTo>
                  <a:pt x="3866434" y="156837"/>
                </a:lnTo>
                <a:cubicBezTo>
                  <a:pt x="3968993" y="176566"/>
                  <a:pt x="4046140" y="261871"/>
                  <a:pt x="4046140" y="364116"/>
                </a:cubicBezTo>
                <a:lnTo>
                  <a:pt x="4046140" y="1171983"/>
                </a:lnTo>
                <a:cubicBezTo>
                  <a:pt x="4046140" y="1274227"/>
                  <a:pt x="3968993" y="1359533"/>
                  <a:pt x="3866434" y="1379261"/>
                </a:cubicBezTo>
                <a:lnTo>
                  <a:pt x="3849101" y="1380904"/>
                </a:lnTo>
                <a:lnTo>
                  <a:pt x="3842448" y="1411882"/>
                </a:lnTo>
                <a:cubicBezTo>
                  <a:pt x="3809605" y="1484879"/>
                  <a:pt x="3732716" y="1536099"/>
                  <a:pt x="3643100" y="1536099"/>
                </a:cubicBezTo>
                <a:lnTo>
                  <a:pt x="403040" y="1536099"/>
                </a:lnTo>
                <a:cubicBezTo>
                  <a:pt x="313425" y="1536099"/>
                  <a:pt x="236536" y="1484879"/>
                  <a:pt x="203692" y="1411882"/>
                </a:cubicBezTo>
                <a:lnTo>
                  <a:pt x="197039" y="1380904"/>
                </a:lnTo>
                <a:lnTo>
                  <a:pt x="179706" y="1379261"/>
                </a:lnTo>
                <a:cubicBezTo>
                  <a:pt x="77148" y="1359533"/>
                  <a:pt x="0" y="1274227"/>
                  <a:pt x="0" y="1171983"/>
                </a:cubicBezTo>
                <a:lnTo>
                  <a:pt x="0" y="364116"/>
                </a:lnTo>
                <a:cubicBezTo>
                  <a:pt x="0" y="261871"/>
                  <a:pt x="77148" y="176566"/>
                  <a:pt x="179706" y="156837"/>
                </a:cubicBezTo>
                <a:lnTo>
                  <a:pt x="197039" y="155195"/>
                </a:lnTo>
                <a:lnTo>
                  <a:pt x="203692" y="124218"/>
                </a:lnTo>
                <a:cubicBezTo>
                  <a:pt x="236536" y="51220"/>
                  <a:pt x="313425" y="0"/>
                  <a:pt x="403040" y="0"/>
                </a:cubicBezTo>
                <a:close/>
              </a:path>
            </a:pathLst>
          </a:custGeom>
          <a:noFill/>
          <a:ln w="6350" cap="flat">
            <a:solidFill>
              <a:schemeClr val="tx1">
                <a:lumMod val="75000"/>
                <a:lumOff val="25000"/>
              </a:schemeClr>
            </a:solidFill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id="{1D9169C2-4848-6410-98EC-73BAC7D8D5B5}"/>
              </a:ext>
            </a:extLst>
          </p:cNvPr>
          <p:cNvSpPr/>
          <p:nvPr/>
        </p:nvSpPr>
        <p:spPr>
          <a:xfrm rot="2700000">
            <a:off x="6967007" y="1839776"/>
            <a:ext cx="914400" cy="9144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6427A786-F4B1-A0DD-4EA6-98BCB09A14C6}"/>
              </a:ext>
            </a:extLst>
          </p:cNvPr>
          <p:cNvGrpSpPr/>
          <p:nvPr/>
        </p:nvGrpSpPr>
        <p:grpSpPr>
          <a:xfrm>
            <a:off x="6925265" y="1789144"/>
            <a:ext cx="2726097" cy="1015663"/>
            <a:chOff x="2196629" y="2243856"/>
            <a:chExt cx="2726097" cy="1015663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5A9FA3AE-6FC9-6867-5DA7-FF7CB8A32492}"/>
                </a:ext>
              </a:extLst>
            </p:cNvPr>
            <p:cNvSpPr txBox="1"/>
            <p:nvPr/>
          </p:nvSpPr>
          <p:spPr>
            <a:xfrm>
              <a:off x="2196629" y="2243856"/>
              <a:ext cx="974947" cy="1015663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zh-CN"/>
              </a:defPPr>
              <a:lvl1pPr algn="ctr">
                <a:defRPr sz="6000" b="1">
                  <a:latin typeface="三极行楷简体-粗" panose="00000500000000000000" pitchFamily="2" charset="-122"/>
                  <a:ea typeface="三极行楷简体-粗" panose="00000500000000000000" pitchFamily="2" charset="-122"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汉</a:t>
              </a:r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D510F6E9-3B04-B5CC-3F4C-F7C04B1F1D00}"/>
                </a:ext>
              </a:extLst>
            </p:cNvPr>
            <p:cNvSpPr/>
            <p:nvPr/>
          </p:nvSpPr>
          <p:spPr>
            <a:xfrm>
              <a:off x="3609546" y="2369904"/>
              <a:ext cx="1313180" cy="769441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4400" dirty="0">
                  <a:latin typeface="三极行楷简体-粗" panose="00000500000000000000" pitchFamily="2" charset="-122"/>
                  <a:ea typeface="三极行楷简体-粗" panose="00000500000000000000" pitchFamily="2" charset="-122"/>
                  <a:cs typeface="+mn-ea"/>
                  <a:sym typeface="+mn-lt"/>
                </a:rPr>
                <a:t>冬节</a:t>
              </a:r>
            </a:p>
          </p:txBody>
        </p:sp>
      </p:grp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F6C56CFE-1BB1-1DE7-B61D-898A18001055}"/>
              </a:ext>
            </a:extLst>
          </p:cNvPr>
          <p:cNvSpPr>
            <a:spLocks/>
          </p:cNvSpPr>
          <p:nvPr/>
        </p:nvSpPr>
        <p:spPr>
          <a:xfrm>
            <a:off x="1537122" y="3608384"/>
            <a:ext cx="4046140" cy="1536099"/>
          </a:xfrm>
          <a:custGeom>
            <a:avLst/>
            <a:gdLst>
              <a:gd name="connsiteX0" fmla="*/ 403040 w 4046140"/>
              <a:gd name="connsiteY0" fmla="*/ 0 h 1536099"/>
              <a:gd name="connsiteX1" fmla="*/ 3643100 w 4046140"/>
              <a:gd name="connsiteY1" fmla="*/ 0 h 1536099"/>
              <a:gd name="connsiteX2" fmla="*/ 3842448 w 4046140"/>
              <a:gd name="connsiteY2" fmla="*/ 124218 h 1536099"/>
              <a:gd name="connsiteX3" fmla="*/ 3849101 w 4046140"/>
              <a:gd name="connsiteY3" fmla="*/ 155195 h 1536099"/>
              <a:gd name="connsiteX4" fmla="*/ 3866434 w 4046140"/>
              <a:gd name="connsiteY4" fmla="*/ 156837 h 1536099"/>
              <a:gd name="connsiteX5" fmla="*/ 4046140 w 4046140"/>
              <a:gd name="connsiteY5" fmla="*/ 364116 h 1536099"/>
              <a:gd name="connsiteX6" fmla="*/ 4046140 w 4046140"/>
              <a:gd name="connsiteY6" fmla="*/ 1171983 h 1536099"/>
              <a:gd name="connsiteX7" fmla="*/ 3866434 w 4046140"/>
              <a:gd name="connsiteY7" fmla="*/ 1379261 h 1536099"/>
              <a:gd name="connsiteX8" fmla="*/ 3849101 w 4046140"/>
              <a:gd name="connsiteY8" fmla="*/ 1380904 h 1536099"/>
              <a:gd name="connsiteX9" fmla="*/ 3842448 w 4046140"/>
              <a:gd name="connsiteY9" fmla="*/ 1411882 h 1536099"/>
              <a:gd name="connsiteX10" fmla="*/ 3643100 w 4046140"/>
              <a:gd name="connsiteY10" fmla="*/ 1536099 h 1536099"/>
              <a:gd name="connsiteX11" fmla="*/ 403040 w 4046140"/>
              <a:gd name="connsiteY11" fmla="*/ 1536099 h 1536099"/>
              <a:gd name="connsiteX12" fmla="*/ 203692 w 4046140"/>
              <a:gd name="connsiteY12" fmla="*/ 1411882 h 1536099"/>
              <a:gd name="connsiteX13" fmla="*/ 197039 w 4046140"/>
              <a:gd name="connsiteY13" fmla="*/ 1380904 h 1536099"/>
              <a:gd name="connsiteX14" fmla="*/ 179706 w 4046140"/>
              <a:gd name="connsiteY14" fmla="*/ 1379261 h 1536099"/>
              <a:gd name="connsiteX15" fmla="*/ 0 w 4046140"/>
              <a:gd name="connsiteY15" fmla="*/ 1171983 h 1536099"/>
              <a:gd name="connsiteX16" fmla="*/ 0 w 4046140"/>
              <a:gd name="connsiteY16" fmla="*/ 364116 h 1536099"/>
              <a:gd name="connsiteX17" fmla="*/ 179706 w 4046140"/>
              <a:gd name="connsiteY17" fmla="*/ 156837 h 1536099"/>
              <a:gd name="connsiteX18" fmla="*/ 197039 w 4046140"/>
              <a:gd name="connsiteY18" fmla="*/ 155195 h 1536099"/>
              <a:gd name="connsiteX19" fmla="*/ 203692 w 4046140"/>
              <a:gd name="connsiteY19" fmla="*/ 124218 h 1536099"/>
              <a:gd name="connsiteX20" fmla="*/ 403040 w 4046140"/>
              <a:gd name="connsiteY20" fmla="*/ 0 h 1536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046140" h="1536099">
                <a:moveTo>
                  <a:pt x="403040" y="0"/>
                </a:moveTo>
                <a:lnTo>
                  <a:pt x="3643100" y="0"/>
                </a:lnTo>
                <a:cubicBezTo>
                  <a:pt x="3732716" y="0"/>
                  <a:pt x="3809605" y="51220"/>
                  <a:pt x="3842448" y="124218"/>
                </a:cubicBezTo>
                <a:lnTo>
                  <a:pt x="3849101" y="155195"/>
                </a:lnTo>
                <a:lnTo>
                  <a:pt x="3866434" y="156837"/>
                </a:lnTo>
                <a:cubicBezTo>
                  <a:pt x="3968993" y="176566"/>
                  <a:pt x="4046140" y="261871"/>
                  <a:pt x="4046140" y="364116"/>
                </a:cubicBezTo>
                <a:lnTo>
                  <a:pt x="4046140" y="1171983"/>
                </a:lnTo>
                <a:cubicBezTo>
                  <a:pt x="4046140" y="1274227"/>
                  <a:pt x="3968993" y="1359533"/>
                  <a:pt x="3866434" y="1379261"/>
                </a:cubicBezTo>
                <a:lnTo>
                  <a:pt x="3849101" y="1380904"/>
                </a:lnTo>
                <a:lnTo>
                  <a:pt x="3842448" y="1411882"/>
                </a:lnTo>
                <a:cubicBezTo>
                  <a:pt x="3809605" y="1484879"/>
                  <a:pt x="3732716" y="1536099"/>
                  <a:pt x="3643100" y="1536099"/>
                </a:cubicBezTo>
                <a:lnTo>
                  <a:pt x="403040" y="1536099"/>
                </a:lnTo>
                <a:cubicBezTo>
                  <a:pt x="313425" y="1536099"/>
                  <a:pt x="236536" y="1484879"/>
                  <a:pt x="203692" y="1411882"/>
                </a:cubicBezTo>
                <a:lnTo>
                  <a:pt x="197039" y="1380904"/>
                </a:lnTo>
                <a:lnTo>
                  <a:pt x="179706" y="1379261"/>
                </a:lnTo>
                <a:cubicBezTo>
                  <a:pt x="77148" y="1359533"/>
                  <a:pt x="0" y="1274227"/>
                  <a:pt x="0" y="1171983"/>
                </a:cubicBezTo>
                <a:lnTo>
                  <a:pt x="0" y="364116"/>
                </a:lnTo>
                <a:cubicBezTo>
                  <a:pt x="0" y="261871"/>
                  <a:pt x="77148" y="176566"/>
                  <a:pt x="179706" y="156837"/>
                </a:cubicBezTo>
                <a:lnTo>
                  <a:pt x="197039" y="155195"/>
                </a:lnTo>
                <a:lnTo>
                  <a:pt x="203692" y="124218"/>
                </a:lnTo>
                <a:cubicBezTo>
                  <a:pt x="236536" y="51220"/>
                  <a:pt x="313425" y="0"/>
                  <a:pt x="403040" y="0"/>
                </a:cubicBezTo>
                <a:close/>
              </a:path>
            </a:pathLst>
          </a:custGeom>
          <a:noFill/>
          <a:ln w="6350" cap="flat">
            <a:solidFill>
              <a:schemeClr val="tx1">
                <a:lumMod val="75000"/>
                <a:lumOff val="25000"/>
              </a:schemeClr>
            </a:solidFill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0" name="矩形: 圆角 39">
            <a:extLst>
              <a:ext uri="{FF2B5EF4-FFF2-40B4-BE49-F238E27FC236}">
                <a16:creationId xmlns:a16="http://schemas.microsoft.com/office/drawing/2014/main" id="{0CACD253-A202-61B3-FE07-C35B44EBD8F0}"/>
              </a:ext>
            </a:extLst>
          </p:cNvPr>
          <p:cNvSpPr/>
          <p:nvPr/>
        </p:nvSpPr>
        <p:spPr>
          <a:xfrm rot="2700000">
            <a:off x="1996991" y="3944178"/>
            <a:ext cx="914400" cy="9144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CC7F2A22-952D-F639-6308-54F89ADB6B3C}"/>
              </a:ext>
            </a:extLst>
          </p:cNvPr>
          <p:cNvGrpSpPr/>
          <p:nvPr/>
        </p:nvGrpSpPr>
        <p:grpSpPr>
          <a:xfrm>
            <a:off x="1955249" y="3893546"/>
            <a:ext cx="2726097" cy="1015663"/>
            <a:chOff x="2196629" y="2243856"/>
            <a:chExt cx="2726097" cy="1015663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B19DB319-8B96-CE1D-E376-F75692B24A30}"/>
                </a:ext>
              </a:extLst>
            </p:cNvPr>
            <p:cNvSpPr txBox="1"/>
            <p:nvPr/>
          </p:nvSpPr>
          <p:spPr>
            <a:xfrm>
              <a:off x="2196629" y="2243856"/>
              <a:ext cx="974947" cy="1015663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zh-CN"/>
              </a:defPPr>
              <a:lvl1pPr algn="ctr">
                <a:defRPr sz="6000" b="1">
                  <a:latin typeface="三极行楷简体-粗" panose="00000500000000000000" pitchFamily="2" charset="-122"/>
                  <a:ea typeface="三极行楷简体-粗" panose="00000500000000000000" pitchFamily="2" charset="-122"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唐</a:t>
              </a: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0AC5DEC8-1DDA-7B7E-8570-BC1D67F186D2}"/>
                </a:ext>
              </a:extLst>
            </p:cNvPr>
            <p:cNvSpPr/>
            <p:nvPr/>
          </p:nvSpPr>
          <p:spPr>
            <a:xfrm>
              <a:off x="3609546" y="2369904"/>
              <a:ext cx="1313180" cy="769441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4400" dirty="0">
                  <a:latin typeface="三极行楷简体-粗" panose="00000500000000000000" pitchFamily="2" charset="-122"/>
                  <a:ea typeface="三极行楷简体-粗" panose="00000500000000000000" pitchFamily="2" charset="-122"/>
                  <a:cs typeface="+mn-ea"/>
                  <a:sym typeface="+mn-lt"/>
                </a:rPr>
                <a:t>祭祀</a:t>
              </a:r>
            </a:p>
          </p:txBody>
        </p:sp>
      </p:grp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3129AEF1-683D-EDDF-2129-6FA142239E72}"/>
              </a:ext>
            </a:extLst>
          </p:cNvPr>
          <p:cNvSpPr>
            <a:spLocks/>
          </p:cNvSpPr>
          <p:nvPr/>
        </p:nvSpPr>
        <p:spPr>
          <a:xfrm>
            <a:off x="6507138" y="3608384"/>
            <a:ext cx="4046140" cy="1536099"/>
          </a:xfrm>
          <a:custGeom>
            <a:avLst/>
            <a:gdLst>
              <a:gd name="connsiteX0" fmla="*/ 403040 w 4046140"/>
              <a:gd name="connsiteY0" fmla="*/ 0 h 1536099"/>
              <a:gd name="connsiteX1" fmla="*/ 3643100 w 4046140"/>
              <a:gd name="connsiteY1" fmla="*/ 0 h 1536099"/>
              <a:gd name="connsiteX2" fmla="*/ 3842448 w 4046140"/>
              <a:gd name="connsiteY2" fmla="*/ 124218 h 1536099"/>
              <a:gd name="connsiteX3" fmla="*/ 3849101 w 4046140"/>
              <a:gd name="connsiteY3" fmla="*/ 155195 h 1536099"/>
              <a:gd name="connsiteX4" fmla="*/ 3866434 w 4046140"/>
              <a:gd name="connsiteY4" fmla="*/ 156837 h 1536099"/>
              <a:gd name="connsiteX5" fmla="*/ 4046140 w 4046140"/>
              <a:gd name="connsiteY5" fmla="*/ 364116 h 1536099"/>
              <a:gd name="connsiteX6" fmla="*/ 4046140 w 4046140"/>
              <a:gd name="connsiteY6" fmla="*/ 1171983 h 1536099"/>
              <a:gd name="connsiteX7" fmla="*/ 3866434 w 4046140"/>
              <a:gd name="connsiteY7" fmla="*/ 1379261 h 1536099"/>
              <a:gd name="connsiteX8" fmla="*/ 3849101 w 4046140"/>
              <a:gd name="connsiteY8" fmla="*/ 1380904 h 1536099"/>
              <a:gd name="connsiteX9" fmla="*/ 3842448 w 4046140"/>
              <a:gd name="connsiteY9" fmla="*/ 1411882 h 1536099"/>
              <a:gd name="connsiteX10" fmla="*/ 3643100 w 4046140"/>
              <a:gd name="connsiteY10" fmla="*/ 1536099 h 1536099"/>
              <a:gd name="connsiteX11" fmla="*/ 403040 w 4046140"/>
              <a:gd name="connsiteY11" fmla="*/ 1536099 h 1536099"/>
              <a:gd name="connsiteX12" fmla="*/ 203692 w 4046140"/>
              <a:gd name="connsiteY12" fmla="*/ 1411882 h 1536099"/>
              <a:gd name="connsiteX13" fmla="*/ 197039 w 4046140"/>
              <a:gd name="connsiteY13" fmla="*/ 1380904 h 1536099"/>
              <a:gd name="connsiteX14" fmla="*/ 179706 w 4046140"/>
              <a:gd name="connsiteY14" fmla="*/ 1379261 h 1536099"/>
              <a:gd name="connsiteX15" fmla="*/ 0 w 4046140"/>
              <a:gd name="connsiteY15" fmla="*/ 1171983 h 1536099"/>
              <a:gd name="connsiteX16" fmla="*/ 0 w 4046140"/>
              <a:gd name="connsiteY16" fmla="*/ 364116 h 1536099"/>
              <a:gd name="connsiteX17" fmla="*/ 179706 w 4046140"/>
              <a:gd name="connsiteY17" fmla="*/ 156837 h 1536099"/>
              <a:gd name="connsiteX18" fmla="*/ 197039 w 4046140"/>
              <a:gd name="connsiteY18" fmla="*/ 155195 h 1536099"/>
              <a:gd name="connsiteX19" fmla="*/ 203692 w 4046140"/>
              <a:gd name="connsiteY19" fmla="*/ 124218 h 1536099"/>
              <a:gd name="connsiteX20" fmla="*/ 403040 w 4046140"/>
              <a:gd name="connsiteY20" fmla="*/ 0 h 1536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046140" h="1536099">
                <a:moveTo>
                  <a:pt x="403040" y="0"/>
                </a:moveTo>
                <a:lnTo>
                  <a:pt x="3643100" y="0"/>
                </a:lnTo>
                <a:cubicBezTo>
                  <a:pt x="3732716" y="0"/>
                  <a:pt x="3809605" y="51220"/>
                  <a:pt x="3842448" y="124218"/>
                </a:cubicBezTo>
                <a:lnTo>
                  <a:pt x="3849101" y="155195"/>
                </a:lnTo>
                <a:lnTo>
                  <a:pt x="3866434" y="156837"/>
                </a:lnTo>
                <a:cubicBezTo>
                  <a:pt x="3968993" y="176566"/>
                  <a:pt x="4046140" y="261871"/>
                  <a:pt x="4046140" y="364116"/>
                </a:cubicBezTo>
                <a:lnTo>
                  <a:pt x="4046140" y="1171983"/>
                </a:lnTo>
                <a:cubicBezTo>
                  <a:pt x="4046140" y="1274227"/>
                  <a:pt x="3968993" y="1359533"/>
                  <a:pt x="3866434" y="1379261"/>
                </a:cubicBezTo>
                <a:lnTo>
                  <a:pt x="3849101" y="1380904"/>
                </a:lnTo>
                <a:lnTo>
                  <a:pt x="3842448" y="1411882"/>
                </a:lnTo>
                <a:cubicBezTo>
                  <a:pt x="3809605" y="1484879"/>
                  <a:pt x="3732716" y="1536099"/>
                  <a:pt x="3643100" y="1536099"/>
                </a:cubicBezTo>
                <a:lnTo>
                  <a:pt x="403040" y="1536099"/>
                </a:lnTo>
                <a:cubicBezTo>
                  <a:pt x="313425" y="1536099"/>
                  <a:pt x="236536" y="1484879"/>
                  <a:pt x="203692" y="1411882"/>
                </a:cubicBezTo>
                <a:lnTo>
                  <a:pt x="197039" y="1380904"/>
                </a:lnTo>
                <a:lnTo>
                  <a:pt x="179706" y="1379261"/>
                </a:lnTo>
                <a:cubicBezTo>
                  <a:pt x="77148" y="1359533"/>
                  <a:pt x="0" y="1274227"/>
                  <a:pt x="0" y="1171983"/>
                </a:cubicBezTo>
                <a:lnTo>
                  <a:pt x="0" y="364116"/>
                </a:lnTo>
                <a:cubicBezTo>
                  <a:pt x="0" y="261871"/>
                  <a:pt x="77148" y="176566"/>
                  <a:pt x="179706" y="156837"/>
                </a:cubicBezTo>
                <a:lnTo>
                  <a:pt x="197039" y="155195"/>
                </a:lnTo>
                <a:lnTo>
                  <a:pt x="203692" y="124218"/>
                </a:lnTo>
                <a:cubicBezTo>
                  <a:pt x="236536" y="51220"/>
                  <a:pt x="313425" y="0"/>
                  <a:pt x="403040" y="0"/>
                </a:cubicBezTo>
                <a:close/>
              </a:path>
            </a:pathLst>
          </a:custGeom>
          <a:noFill/>
          <a:ln w="6350" cap="flat">
            <a:solidFill>
              <a:schemeClr val="tx1">
                <a:lumMod val="75000"/>
                <a:lumOff val="25000"/>
              </a:schemeClr>
            </a:solidFill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5" name="矩形: 圆角 44">
            <a:extLst>
              <a:ext uri="{FF2B5EF4-FFF2-40B4-BE49-F238E27FC236}">
                <a16:creationId xmlns:a16="http://schemas.microsoft.com/office/drawing/2014/main" id="{ED6DF3CC-DB62-471F-C85E-A914271895A7}"/>
              </a:ext>
            </a:extLst>
          </p:cNvPr>
          <p:cNvSpPr/>
          <p:nvPr/>
        </p:nvSpPr>
        <p:spPr>
          <a:xfrm rot="2700000">
            <a:off x="6967007" y="3944178"/>
            <a:ext cx="914400" cy="9144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D0F4C68B-AE05-AC78-E210-D05C7936ECB2}"/>
              </a:ext>
            </a:extLst>
          </p:cNvPr>
          <p:cNvGrpSpPr/>
          <p:nvPr/>
        </p:nvGrpSpPr>
        <p:grpSpPr>
          <a:xfrm>
            <a:off x="6925265" y="3893546"/>
            <a:ext cx="2726097" cy="1015663"/>
            <a:chOff x="2196629" y="2243856"/>
            <a:chExt cx="2726097" cy="1015663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E7E4ADC0-40E2-A166-9A11-F369F6296F10}"/>
                </a:ext>
              </a:extLst>
            </p:cNvPr>
            <p:cNvSpPr txBox="1"/>
            <p:nvPr/>
          </p:nvSpPr>
          <p:spPr>
            <a:xfrm>
              <a:off x="2196629" y="2243856"/>
              <a:ext cx="974947" cy="1015663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zh-CN"/>
              </a:defPPr>
              <a:lvl1pPr algn="ctr">
                <a:defRPr sz="6000" b="1">
                  <a:latin typeface="三极行楷简体-粗" panose="00000500000000000000" pitchFamily="2" charset="-122"/>
                  <a:ea typeface="三极行楷简体-粗" panose="00000500000000000000" pitchFamily="2" charset="-122"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明</a:t>
              </a:r>
            </a:p>
          </p:txBody>
        </p: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7D8DFBC7-3947-7CCB-1573-577C839543E4}"/>
                </a:ext>
              </a:extLst>
            </p:cNvPr>
            <p:cNvSpPr/>
            <p:nvPr/>
          </p:nvSpPr>
          <p:spPr>
            <a:xfrm>
              <a:off x="3609546" y="2369904"/>
              <a:ext cx="1313180" cy="769441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4400" dirty="0">
                  <a:latin typeface="三极行楷简体-粗" panose="00000500000000000000" pitchFamily="2" charset="-122"/>
                  <a:ea typeface="三极行楷简体-粗" panose="00000500000000000000" pitchFamily="2" charset="-122"/>
                  <a:cs typeface="+mn-ea"/>
                  <a:sym typeface="+mn-lt"/>
                </a:rPr>
                <a:t>郊天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16860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文本框 51">
            <a:extLst>
              <a:ext uri="{FF2B5EF4-FFF2-40B4-BE49-F238E27FC236}">
                <a16:creationId xmlns:a16="http://schemas.microsoft.com/office/drawing/2014/main" id="{8A9C4AD8-6DD6-E7E9-2F95-2A67203A1EE1}"/>
              </a:ext>
            </a:extLst>
          </p:cNvPr>
          <p:cNvSpPr txBox="1"/>
          <p:nvPr/>
        </p:nvSpPr>
        <p:spPr>
          <a:xfrm>
            <a:off x="1279146" y="1354337"/>
            <a:ext cx="908405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b="0" i="0" dirty="0">
                <a:solidFill>
                  <a:srgbClr val="333333"/>
                </a:solidFill>
                <a:effectLst/>
                <a:latin typeface="三极行楷简体-粗" panose="00000500000000000000" pitchFamily="2" charset="-122"/>
                <a:ea typeface="三极行楷简体-粗" panose="00000500000000000000" pitchFamily="2" charset="-122"/>
              </a:rPr>
              <a:t>北方吃水饺：十月一，冬至到，家家户户吃水饺。这种风俗，据说是因纪念医圣张仲景冬至舍药留下的。所以，在中国北方，一到农历冬至这天，不论贫富，饺子就成为必不可少的节日饭。</a:t>
            </a:r>
            <a:endParaRPr lang="zh-CN" altLang="en-US" sz="1600" dirty="0">
              <a:latin typeface="三极行楷简体-粗" panose="00000500000000000000" pitchFamily="2" charset="-122"/>
              <a:ea typeface="三极行楷简体-粗" panose="00000500000000000000" pitchFamily="2" charset="-122"/>
            </a:endParaRPr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16C62A65-58ED-BCE4-BF8B-120402037A9E}"/>
              </a:ext>
            </a:extLst>
          </p:cNvPr>
          <p:cNvSpPr/>
          <p:nvPr/>
        </p:nvSpPr>
        <p:spPr>
          <a:xfrm>
            <a:off x="1279146" y="2225783"/>
            <a:ext cx="9084054" cy="51884"/>
          </a:xfrm>
          <a:custGeom>
            <a:avLst/>
            <a:gdLst>
              <a:gd name="connsiteX0" fmla="*/ 1481614 w 2450468"/>
              <a:gd name="connsiteY0" fmla="*/ 372201 h 377583"/>
              <a:gd name="connsiteX1" fmla="*/ 1488281 w 2450468"/>
              <a:gd name="connsiteY1" fmla="*/ 377440 h 377583"/>
              <a:gd name="connsiteX2" fmla="*/ 1478375 w 2450468"/>
              <a:gd name="connsiteY2" fmla="*/ 375535 h 377583"/>
              <a:gd name="connsiteX3" fmla="*/ 1481614 w 2450468"/>
              <a:gd name="connsiteY3" fmla="*/ 372201 h 377583"/>
              <a:gd name="connsiteX4" fmla="*/ 1302544 w 2450468"/>
              <a:gd name="connsiteY4" fmla="*/ 370392 h 377583"/>
              <a:gd name="connsiteX5" fmla="*/ 1300353 w 2450468"/>
              <a:gd name="connsiteY5" fmla="*/ 375726 h 377583"/>
              <a:gd name="connsiteX6" fmla="*/ 1295686 w 2450468"/>
              <a:gd name="connsiteY6" fmla="*/ 374583 h 377583"/>
              <a:gd name="connsiteX7" fmla="*/ 1295305 w 2450468"/>
              <a:gd name="connsiteY7" fmla="*/ 372773 h 377583"/>
              <a:gd name="connsiteX8" fmla="*/ 1296543 w 2450468"/>
              <a:gd name="connsiteY8" fmla="*/ 371249 h 377583"/>
              <a:gd name="connsiteX9" fmla="*/ 1366849 w 2450468"/>
              <a:gd name="connsiteY9" fmla="*/ 362735 h 377583"/>
              <a:gd name="connsiteX10" fmla="*/ 1369123 w 2450468"/>
              <a:gd name="connsiteY10" fmla="*/ 363724 h 377583"/>
              <a:gd name="connsiteX11" fmla="*/ 1366837 w 2450468"/>
              <a:gd name="connsiteY11" fmla="*/ 362867 h 377583"/>
              <a:gd name="connsiteX12" fmla="*/ 1364361 w 2450468"/>
              <a:gd name="connsiteY12" fmla="*/ 354295 h 377583"/>
              <a:gd name="connsiteX13" fmla="*/ 1367313 w 2450468"/>
              <a:gd name="connsiteY13" fmla="*/ 357724 h 377583"/>
              <a:gd name="connsiteX14" fmla="*/ 1366849 w 2450468"/>
              <a:gd name="connsiteY14" fmla="*/ 362735 h 377583"/>
              <a:gd name="connsiteX15" fmla="*/ 1364742 w 2450468"/>
              <a:gd name="connsiteY15" fmla="*/ 361819 h 377583"/>
              <a:gd name="connsiteX16" fmla="*/ 1362456 w 2450468"/>
              <a:gd name="connsiteY16" fmla="*/ 360772 h 377583"/>
              <a:gd name="connsiteX17" fmla="*/ 1359503 w 2450468"/>
              <a:gd name="connsiteY17" fmla="*/ 358009 h 377583"/>
              <a:gd name="connsiteX18" fmla="*/ 1359408 w 2450468"/>
              <a:gd name="connsiteY18" fmla="*/ 357343 h 377583"/>
              <a:gd name="connsiteX19" fmla="*/ 1364361 w 2450468"/>
              <a:gd name="connsiteY19" fmla="*/ 354295 h 377583"/>
              <a:gd name="connsiteX20" fmla="*/ 978217 w 2450468"/>
              <a:gd name="connsiteY20" fmla="*/ 352008 h 377583"/>
              <a:gd name="connsiteX21" fmla="*/ 987361 w 2450468"/>
              <a:gd name="connsiteY21" fmla="*/ 353437 h 377583"/>
              <a:gd name="connsiteX22" fmla="*/ 988504 w 2450468"/>
              <a:gd name="connsiteY22" fmla="*/ 356390 h 377583"/>
              <a:gd name="connsiteX23" fmla="*/ 984599 w 2450468"/>
              <a:gd name="connsiteY23" fmla="*/ 354580 h 377583"/>
              <a:gd name="connsiteX24" fmla="*/ 978312 w 2450468"/>
              <a:gd name="connsiteY24" fmla="*/ 355437 h 377583"/>
              <a:gd name="connsiteX25" fmla="*/ 978217 w 2450468"/>
              <a:gd name="connsiteY25" fmla="*/ 352008 h 377583"/>
              <a:gd name="connsiteX26" fmla="*/ 1700402 w 2450468"/>
              <a:gd name="connsiteY26" fmla="*/ 351628 h 377583"/>
              <a:gd name="connsiteX27" fmla="*/ 1702879 w 2450468"/>
              <a:gd name="connsiteY27" fmla="*/ 356105 h 377583"/>
              <a:gd name="connsiteX28" fmla="*/ 1697545 w 2450468"/>
              <a:gd name="connsiteY28" fmla="*/ 360010 h 377583"/>
              <a:gd name="connsiteX29" fmla="*/ 1695926 w 2450468"/>
              <a:gd name="connsiteY29" fmla="*/ 355343 h 377583"/>
              <a:gd name="connsiteX30" fmla="*/ 1700402 w 2450468"/>
              <a:gd name="connsiteY30" fmla="*/ 351628 h 377583"/>
              <a:gd name="connsiteX31" fmla="*/ 1869758 w 2450468"/>
              <a:gd name="connsiteY31" fmla="*/ 351247 h 377583"/>
              <a:gd name="connsiteX32" fmla="*/ 1877473 w 2450468"/>
              <a:gd name="connsiteY32" fmla="*/ 351628 h 377583"/>
              <a:gd name="connsiteX33" fmla="*/ 1879092 w 2450468"/>
              <a:gd name="connsiteY33" fmla="*/ 354485 h 377583"/>
              <a:gd name="connsiteX34" fmla="*/ 1878616 w 2450468"/>
              <a:gd name="connsiteY34" fmla="*/ 356581 h 377583"/>
              <a:gd name="connsiteX35" fmla="*/ 1875187 w 2450468"/>
              <a:gd name="connsiteY35" fmla="*/ 357343 h 377583"/>
              <a:gd name="connsiteX36" fmla="*/ 1872615 w 2450468"/>
              <a:gd name="connsiteY36" fmla="*/ 356581 h 377583"/>
              <a:gd name="connsiteX37" fmla="*/ 1869758 w 2450468"/>
              <a:gd name="connsiteY37" fmla="*/ 351247 h 377583"/>
              <a:gd name="connsiteX38" fmla="*/ 1495329 w 2450468"/>
              <a:gd name="connsiteY38" fmla="*/ 349817 h 377583"/>
              <a:gd name="connsiteX39" fmla="*/ 1498853 w 2450468"/>
              <a:gd name="connsiteY39" fmla="*/ 350960 h 377583"/>
              <a:gd name="connsiteX40" fmla="*/ 1497901 w 2450468"/>
              <a:gd name="connsiteY40" fmla="*/ 351818 h 377583"/>
              <a:gd name="connsiteX41" fmla="*/ 1498091 w 2450468"/>
              <a:gd name="connsiteY41" fmla="*/ 356866 h 377583"/>
              <a:gd name="connsiteX42" fmla="*/ 1501044 w 2450468"/>
              <a:gd name="connsiteY42" fmla="*/ 358676 h 377583"/>
              <a:gd name="connsiteX43" fmla="*/ 1496567 w 2450468"/>
              <a:gd name="connsiteY43" fmla="*/ 362295 h 377583"/>
              <a:gd name="connsiteX44" fmla="*/ 1495139 w 2450468"/>
              <a:gd name="connsiteY44" fmla="*/ 362867 h 377583"/>
              <a:gd name="connsiteX45" fmla="*/ 1493138 w 2450468"/>
              <a:gd name="connsiteY45" fmla="*/ 363629 h 377583"/>
              <a:gd name="connsiteX46" fmla="*/ 1491995 w 2450468"/>
              <a:gd name="connsiteY46" fmla="*/ 364676 h 377583"/>
              <a:gd name="connsiteX47" fmla="*/ 1489709 w 2450468"/>
              <a:gd name="connsiteY47" fmla="*/ 355532 h 377583"/>
              <a:gd name="connsiteX48" fmla="*/ 1492091 w 2450468"/>
              <a:gd name="connsiteY48" fmla="*/ 350103 h 377583"/>
              <a:gd name="connsiteX49" fmla="*/ 1493519 w 2450468"/>
              <a:gd name="connsiteY49" fmla="*/ 350008 h 377583"/>
              <a:gd name="connsiteX50" fmla="*/ 1459611 w 2450468"/>
              <a:gd name="connsiteY50" fmla="*/ 348675 h 377583"/>
              <a:gd name="connsiteX51" fmla="*/ 1459991 w 2450468"/>
              <a:gd name="connsiteY51" fmla="*/ 348960 h 377583"/>
              <a:gd name="connsiteX52" fmla="*/ 1465516 w 2450468"/>
              <a:gd name="connsiteY52" fmla="*/ 353342 h 377583"/>
              <a:gd name="connsiteX53" fmla="*/ 1475994 w 2450468"/>
              <a:gd name="connsiteY53" fmla="*/ 351056 h 377583"/>
              <a:gd name="connsiteX54" fmla="*/ 1476946 w 2450468"/>
              <a:gd name="connsiteY54" fmla="*/ 349913 h 377583"/>
              <a:gd name="connsiteX55" fmla="*/ 1482947 w 2450468"/>
              <a:gd name="connsiteY55" fmla="*/ 353437 h 377583"/>
              <a:gd name="connsiteX56" fmla="*/ 1482566 w 2450468"/>
              <a:gd name="connsiteY56" fmla="*/ 353628 h 377583"/>
              <a:gd name="connsiteX57" fmla="*/ 1476565 w 2450468"/>
              <a:gd name="connsiteY57" fmla="*/ 356676 h 377583"/>
              <a:gd name="connsiteX58" fmla="*/ 1478756 w 2450468"/>
              <a:gd name="connsiteY58" fmla="*/ 365058 h 377583"/>
              <a:gd name="connsiteX59" fmla="*/ 1477041 w 2450468"/>
              <a:gd name="connsiteY59" fmla="*/ 365153 h 377583"/>
              <a:gd name="connsiteX60" fmla="*/ 1471612 w 2450468"/>
              <a:gd name="connsiteY60" fmla="*/ 365629 h 377583"/>
              <a:gd name="connsiteX61" fmla="*/ 1458372 w 2450468"/>
              <a:gd name="connsiteY61" fmla="*/ 362105 h 377583"/>
              <a:gd name="connsiteX62" fmla="*/ 1457706 w 2450468"/>
              <a:gd name="connsiteY62" fmla="*/ 358581 h 377583"/>
              <a:gd name="connsiteX63" fmla="*/ 1457229 w 2450468"/>
              <a:gd name="connsiteY63" fmla="*/ 355818 h 377583"/>
              <a:gd name="connsiteX64" fmla="*/ 1456372 w 2450468"/>
              <a:gd name="connsiteY64" fmla="*/ 350103 h 377583"/>
              <a:gd name="connsiteX65" fmla="*/ 1459611 w 2450468"/>
              <a:gd name="connsiteY65" fmla="*/ 348675 h 377583"/>
              <a:gd name="connsiteX66" fmla="*/ 1054322 w 2450468"/>
              <a:gd name="connsiteY66" fmla="*/ 348389 h 377583"/>
              <a:gd name="connsiteX67" fmla="*/ 1063752 w 2450468"/>
              <a:gd name="connsiteY67" fmla="*/ 350770 h 377583"/>
              <a:gd name="connsiteX68" fmla="*/ 1064419 w 2450468"/>
              <a:gd name="connsiteY68" fmla="*/ 352199 h 377583"/>
              <a:gd name="connsiteX69" fmla="*/ 1065181 w 2450468"/>
              <a:gd name="connsiteY69" fmla="*/ 355723 h 377583"/>
              <a:gd name="connsiteX70" fmla="*/ 1063085 w 2450468"/>
              <a:gd name="connsiteY70" fmla="*/ 356295 h 377583"/>
              <a:gd name="connsiteX71" fmla="*/ 1058894 w 2450468"/>
              <a:gd name="connsiteY71" fmla="*/ 352580 h 377583"/>
              <a:gd name="connsiteX72" fmla="*/ 1058608 w 2450468"/>
              <a:gd name="connsiteY72" fmla="*/ 352199 h 377583"/>
              <a:gd name="connsiteX73" fmla="*/ 1056989 w 2450468"/>
              <a:gd name="connsiteY73" fmla="*/ 350008 h 377583"/>
              <a:gd name="connsiteX74" fmla="*/ 1056418 w 2450468"/>
              <a:gd name="connsiteY74" fmla="*/ 350485 h 377583"/>
              <a:gd name="connsiteX75" fmla="*/ 1052417 w 2450468"/>
              <a:gd name="connsiteY75" fmla="*/ 354104 h 377583"/>
              <a:gd name="connsiteX76" fmla="*/ 1054322 w 2450468"/>
              <a:gd name="connsiteY76" fmla="*/ 348389 h 377583"/>
              <a:gd name="connsiteX77" fmla="*/ 1259491 w 2450468"/>
              <a:gd name="connsiteY77" fmla="*/ 348008 h 377583"/>
              <a:gd name="connsiteX78" fmla="*/ 1260729 w 2450468"/>
              <a:gd name="connsiteY78" fmla="*/ 352485 h 377583"/>
              <a:gd name="connsiteX79" fmla="*/ 1263777 w 2450468"/>
              <a:gd name="connsiteY79" fmla="*/ 361914 h 377583"/>
              <a:gd name="connsiteX80" fmla="*/ 1265491 w 2450468"/>
              <a:gd name="connsiteY80" fmla="*/ 360486 h 377583"/>
              <a:gd name="connsiteX81" fmla="*/ 1267016 w 2450468"/>
              <a:gd name="connsiteY81" fmla="*/ 354866 h 377583"/>
              <a:gd name="connsiteX82" fmla="*/ 1267778 w 2450468"/>
              <a:gd name="connsiteY82" fmla="*/ 353152 h 377583"/>
              <a:gd name="connsiteX83" fmla="*/ 1273397 w 2450468"/>
              <a:gd name="connsiteY83" fmla="*/ 352961 h 377583"/>
              <a:gd name="connsiteX84" fmla="*/ 1272350 w 2450468"/>
              <a:gd name="connsiteY84" fmla="*/ 357533 h 377583"/>
              <a:gd name="connsiteX85" fmla="*/ 1263777 w 2450468"/>
              <a:gd name="connsiteY85" fmla="*/ 364772 h 377583"/>
              <a:gd name="connsiteX86" fmla="*/ 1261300 w 2450468"/>
              <a:gd name="connsiteY86" fmla="*/ 364772 h 377583"/>
              <a:gd name="connsiteX87" fmla="*/ 1253109 w 2450468"/>
              <a:gd name="connsiteY87" fmla="*/ 364772 h 377583"/>
              <a:gd name="connsiteX88" fmla="*/ 1245679 w 2450468"/>
              <a:gd name="connsiteY88" fmla="*/ 363819 h 377583"/>
              <a:gd name="connsiteX89" fmla="*/ 1241489 w 2450468"/>
              <a:gd name="connsiteY89" fmla="*/ 361819 h 377583"/>
              <a:gd name="connsiteX90" fmla="*/ 1240536 w 2450468"/>
              <a:gd name="connsiteY90" fmla="*/ 357724 h 377583"/>
              <a:gd name="connsiteX91" fmla="*/ 1233678 w 2450468"/>
              <a:gd name="connsiteY91" fmla="*/ 359152 h 377583"/>
              <a:gd name="connsiteX92" fmla="*/ 1233487 w 2450468"/>
              <a:gd name="connsiteY92" fmla="*/ 358485 h 377583"/>
              <a:gd name="connsiteX93" fmla="*/ 1234345 w 2450468"/>
              <a:gd name="connsiteY93" fmla="*/ 356771 h 377583"/>
              <a:gd name="connsiteX94" fmla="*/ 1242917 w 2450468"/>
              <a:gd name="connsiteY94" fmla="*/ 356866 h 377583"/>
              <a:gd name="connsiteX95" fmla="*/ 1255300 w 2450468"/>
              <a:gd name="connsiteY95" fmla="*/ 359533 h 377583"/>
              <a:gd name="connsiteX96" fmla="*/ 1259491 w 2450468"/>
              <a:gd name="connsiteY96" fmla="*/ 348008 h 377583"/>
              <a:gd name="connsiteX97" fmla="*/ 1902238 w 2450468"/>
              <a:gd name="connsiteY97" fmla="*/ 345437 h 377583"/>
              <a:gd name="connsiteX98" fmla="*/ 1909572 w 2450468"/>
              <a:gd name="connsiteY98" fmla="*/ 354200 h 377583"/>
              <a:gd name="connsiteX99" fmla="*/ 1902618 w 2450468"/>
              <a:gd name="connsiteY99" fmla="*/ 355724 h 377583"/>
              <a:gd name="connsiteX100" fmla="*/ 1904047 w 2450468"/>
              <a:gd name="connsiteY100" fmla="*/ 348294 h 377583"/>
              <a:gd name="connsiteX101" fmla="*/ 1900333 w 2450468"/>
              <a:gd name="connsiteY101" fmla="*/ 346294 h 377583"/>
              <a:gd name="connsiteX102" fmla="*/ 1901190 w 2450468"/>
              <a:gd name="connsiteY102" fmla="*/ 345913 h 377583"/>
              <a:gd name="connsiteX103" fmla="*/ 1149286 w 2450468"/>
              <a:gd name="connsiteY103" fmla="*/ 344389 h 377583"/>
              <a:gd name="connsiteX104" fmla="*/ 1155097 w 2450468"/>
              <a:gd name="connsiteY104" fmla="*/ 347151 h 377583"/>
              <a:gd name="connsiteX105" fmla="*/ 1158526 w 2450468"/>
              <a:gd name="connsiteY105" fmla="*/ 354771 h 377583"/>
              <a:gd name="connsiteX106" fmla="*/ 1159478 w 2450468"/>
              <a:gd name="connsiteY106" fmla="*/ 354771 h 377583"/>
              <a:gd name="connsiteX107" fmla="*/ 1160812 w 2450468"/>
              <a:gd name="connsiteY107" fmla="*/ 354676 h 377583"/>
              <a:gd name="connsiteX108" fmla="*/ 1162145 w 2450468"/>
              <a:gd name="connsiteY108" fmla="*/ 358391 h 377583"/>
              <a:gd name="connsiteX109" fmla="*/ 1161383 w 2450468"/>
              <a:gd name="connsiteY109" fmla="*/ 358391 h 377583"/>
              <a:gd name="connsiteX110" fmla="*/ 1141666 w 2450468"/>
              <a:gd name="connsiteY110" fmla="*/ 358676 h 377583"/>
              <a:gd name="connsiteX111" fmla="*/ 1137666 w 2450468"/>
              <a:gd name="connsiteY111" fmla="*/ 361153 h 377583"/>
              <a:gd name="connsiteX112" fmla="*/ 1137571 w 2450468"/>
              <a:gd name="connsiteY112" fmla="*/ 361915 h 377583"/>
              <a:gd name="connsiteX113" fmla="*/ 1135761 w 2450468"/>
              <a:gd name="connsiteY113" fmla="*/ 358486 h 377583"/>
              <a:gd name="connsiteX114" fmla="*/ 1139285 w 2450468"/>
              <a:gd name="connsiteY114" fmla="*/ 356200 h 377583"/>
              <a:gd name="connsiteX115" fmla="*/ 1140809 w 2450468"/>
              <a:gd name="connsiteY115" fmla="*/ 355247 h 377583"/>
              <a:gd name="connsiteX116" fmla="*/ 1146524 w 2450468"/>
              <a:gd name="connsiteY116" fmla="*/ 353914 h 377583"/>
              <a:gd name="connsiteX117" fmla="*/ 1149858 w 2450468"/>
              <a:gd name="connsiteY117" fmla="*/ 346389 h 377583"/>
              <a:gd name="connsiteX118" fmla="*/ 1149286 w 2450468"/>
              <a:gd name="connsiteY118" fmla="*/ 344389 h 377583"/>
              <a:gd name="connsiteX119" fmla="*/ 1286923 w 2450468"/>
              <a:gd name="connsiteY119" fmla="*/ 338197 h 377583"/>
              <a:gd name="connsiteX120" fmla="*/ 1287304 w 2450468"/>
              <a:gd name="connsiteY120" fmla="*/ 338483 h 377583"/>
              <a:gd name="connsiteX121" fmla="*/ 1290066 w 2450468"/>
              <a:gd name="connsiteY121" fmla="*/ 341626 h 377583"/>
              <a:gd name="connsiteX122" fmla="*/ 1293209 w 2450468"/>
              <a:gd name="connsiteY122" fmla="*/ 343627 h 377583"/>
              <a:gd name="connsiteX123" fmla="*/ 1296352 w 2450468"/>
              <a:gd name="connsiteY123" fmla="*/ 343341 h 377583"/>
              <a:gd name="connsiteX124" fmla="*/ 1302163 w 2450468"/>
              <a:gd name="connsiteY124" fmla="*/ 340579 h 377583"/>
              <a:gd name="connsiteX125" fmla="*/ 1306354 w 2450468"/>
              <a:gd name="connsiteY125" fmla="*/ 344865 h 377583"/>
              <a:gd name="connsiteX126" fmla="*/ 1303496 w 2450468"/>
              <a:gd name="connsiteY126" fmla="*/ 346103 h 377583"/>
              <a:gd name="connsiteX127" fmla="*/ 1300353 w 2450468"/>
              <a:gd name="connsiteY127" fmla="*/ 347437 h 377583"/>
              <a:gd name="connsiteX128" fmla="*/ 1291876 w 2450468"/>
              <a:gd name="connsiteY128" fmla="*/ 351818 h 377583"/>
              <a:gd name="connsiteX129" fmla="*/ 1290447 w 2450468"/>
              <a:gd name="connsiteY129" fmla="*/ 351628 h 377583"/>
              <a:gd name="connsiteX130" fmla="*/ 1288542 w 2450468"/>
              <a:gd name="connsiteY130" fmla="*/ 351342 h 377583"/>
              <a:gd name="connsiteX131" fmla="*/ 1284541 w 2450468"/>
              <a:gd name="connsiteY131" fmla="*/ 348103 h 377583"/>
              <a:gd name="connsiteX132" fmla="*/ 1277588 w 2450468"/>
              <a:gd name="connsiteY132" fmla="*/ 346103 h 377583"/>
              <a:gd name="connsiteX133" fmla="*/ 1263110 w 2450468"/>
              <a:gd name="connsiteY133" fmla="*/ 343817 h 377583"/>
              <a:gd name="connsiteX134" fmla="*/ 1266158 w 2450468"/>
              <a:gd name="connsiteY134" fmla="*/ 344008 h 377583"/>
              <a:gd name="connsiteX135" fmla="*/ 1272254 w 2450468"/>
              <a:gd name="connsiteY135" fmla="*/ 344484 h 377583"/>
              <a:gd name="connsiteX136" fmla="*/ 1277302 w 2450468"/>
              <a:gd name="connsiteY136" fmla="*/ 338959 h 377583"/>
              <a:gd name="connsiteX137" fmla="*/ 1282065 w 2450468"/>
              <a:gd name="connsiteY137" fmla="*/ 340960 h 377583"/>
              <a:gd name="connsiteX138" fmla="*/ 1286923 w 2450468"/>
              <a:gd name="connsiteY138" fmla="*/ 338197 h 377583"/>
              <a:gd name="connsiteX139" fmla="*/ 1741170 w 2450468"/>
              <a:gd name="connsiteY139" fmla="*/ 337912 h 377583"/>
              <a:gd name="connsiteX140" fmla="*/ 1740979 w 2450468"/>
              <a:gd name="connsiteY140" fmla="*/ 339150 h 377583"/>
              <a:gd name="connsiteX141" fmla="*/ 1740789 w 2450468"/>
              <a:gd name="connsiteY141" fmla="*/ 340388 h 377583"/>
              <a:gd name="connsiteX142" fmla="*/ 1739646 w 2450468"/>
              <a:gd name="connsiteY142" fmla="*/ 343627 h 377583"/>
              <a:gd name="connsiteX143" fmla="*/ 1740217 w 2450468"/>
              <a:gd name="connsiteY143" fmla="*/ 343817 h 377583"/>
              <a:gd name="connsiteX144" fmla="*/ 1746027 w 2450468"/>
              <a:gd name="connsiteY144" fmla="*/ 345817 h 377583"/>
              <a:gd name="connsiteX145" fmla="*/ 1744980 w 2450468"/>
              <a:gd name="connsiteY145" fmla="*/ 351151 h 377583"/>
              <a:gd name="connsiteX146" fmla="*/ 1733359 w 2450468"/>
              <a:gd name="connsiteY146" fmla="*/ 344865 h 377583"/>
              <a:gd name="connsiteX147" fmla="*/ 1728597 w 2450468"/>
              <a:gd name="connsiteY147" fmla="*/ 346675 h 377583"/>
              <a:gd name="connsiteX148" fmla="*/ 1726692 w 2450468"/>
              <a:gd name="connsiteY148" fmla="*/ 347913 h 377583"/>
              <a:gd name="connsiteX149" fmla="*/ 1723834 w 2450468"/>
              <a:gd name="connsiteY149" fmla="*/ 348484 h 377583"/>
              <a:gd name="connsiteX150" fmla="*/ 1722025 w 2450468"/>
              <a:gd name="connsiteY150" fmla="*/ 347246 h 377583"/>
              <a:gd name="connsiteX151" fmla="*/ 1729835 w 2450468"/>
              <a:gd name="connsiteY151" fmla="*/ 340102 h 377583"/>
              <a:gd name="connsiteX152" fmla="*/ 1732883 w 2450468"/>
              <a:gd name="connsiteY152" fmla="*/ 339436 h 377583"/>
              <a:gd name="connsiteX153" fmla="*/ 1735455 w 2450468"/>
              <a:gd name="connsiteY153" fmla="*/ 338864 h 377583"/>
              <a:gd name="connsiteX154" fmla="*/ 1741170 w 2450468"/>
              <a:gd name="connsiteY154" fmla="*/ 337912 h 377583"/>
              <a:gd name="connsiteX155" fmla="*/ 1757838 w 2450468"/>
              <a:gd name="connsiteY155" fmla="*/ 337721 h 377583"/>
              <a:gd name="connsiteX156" fmla="*/ 1763553 w 2450468"/>
              <a:gd name="connsiteY156" fmla="*/ 338292 h 377583"/>
              <a:gd name="connsiteX157" fmla="*/ 1771745 w 2450468"/>
              <a:gd name="connsiteY157" fmla="*/ 338387 h 377583"/>
              <a:gd name="connsiteX158" fmla="*/ 1776888 w 2450468"/>
              <a:gd name="connsiteY158" fmla="*/ 346007 h 377583"/>
              <a:gd name="connsiteX159" fmla="*/ 1777650 w 2450468"/>
              <a:gd name="connsiteY159" fmla="*/ 347817 h 377583"/>
              <a:gd name="connsiteX160" fmla="*/ 1772411 w 2450468"/>
              <a:gd name="connsiteY160" fmla="*/ 346484 h 377583"/>
              <a:gd name="connsiteX161" fmla="*/ 1770601 w 2450468"/>
              <a:gd name="connsiteY161" fmla="*/ 343817 h 377583"/>
              <a:gd name="connsiteX162" fmla="*/ 1764029 w 2450468"/>
              <a:gd name="connsiteY162" fmla="*/ 341721 h 377583"/>
              <a:gd name="connsiteX163" fmla="*/ 1761553 w 2450468"/>
              <a:gd name="connsiteY163" fmla="*/ 345626 h 377583"/>
              <a:gd name="connsiteX164" fmla="*/ 1760886 w 2450468"/>
              <a:gd name="connsiteY164" fmla="*/ 347150 h 377583"/>
              <a:gd name="connsiteX165" fmla="*/ 1756886 w 2450468"/>
              <a:gd name="connsiteY165" fmla="*/ 348103 h 377583"/>
              <a:gd name="connsiteX166" fmla="*/ 1755933 w 2450468"/>
              <a:gd name="connsiteY166" fmla="*/ 338959 h 377583"/>
              <a:gd name="connsiteX167" fmla="*/ 825532 w 2450468"/>
              <a:gd name="connsiteY167" fmla="*/ 331625 h 377583"/>
              <a:gd name="connsiteX168" fmla="*/ 839629 w 2450468"/>
              <a:gd name="connsiteY168" fmla="*/ 335530 h 377583"/>
              <a:gd name="connsiteX169" fmla="*/ 833819 w 2450468"/>
              <a:gd name="connsiteY169" fmla="*/ 339436 h 377583"/>
              <a:gd name="connsiteX170" fmla="*/ 833724 w 2450468"/>
              <a:gd name="connsiteY170" fmla="*/ 334959 h 377583"/>
              <a:gd name="connsiteX171" fmla="*/ 831152 w 2450468"/>
              <a:gd name="connsiteY171" fmla="*/ 333435 h 377583"/>
              <a:gd name="connsiteX172" fmla="*/ 919733 w 2450468"/>
              <a:gd name="connsiteY172" fmla="*/ 327434 h 377583"/>
              <a:gd name="connsiteX173" fmla="*/ 922972 w 2450468"/>
              <a:gd name="connsiteY173" fmla="*/ 327529 h 377583"/>
              <a:gd name="connsiteX174" fmla="*/ 926020 w 2450468"/>
              <a:gd name="connsiteY174" fmla="*/ 331244 h 377583"/>
              <a:gd name="connsiteX175" fmla="*/ 929449 w 2450468"/>
              <a:gd name="connsiteY175" fmla="*/ 339340 h 377583"/>
              <a:gd name="connsiteX176" fmla="*/ 924210 w 2450468"/>
              <a:gd name="connsiteY176" fmla="*/ 335626 h 377583"/>
              <a:gd name="connsiteX177" fmla="*/ 923162 w 2450468"/>
              <a:gd name="connsiteY177" fmla="*/ 333911 h 377583"/>
              <a:gd name="connsiteX178" fmla="*/ 918876 w 2450468"/>
              <a:gd name="connsiteY178" fmla="*/ 330101 h 377583"/>
              <a:gd name="connsiteX179" fmla="*/ 919733 w 2450468"/>
              <a:gd name="connsiteY179" fmla="*/ 327434 h 377583"/>
              <a:gd name="connsiteX180" fmla="*/ 1428274 w 2450468"/>
              <a:gd name="connsiteY180" fmla="*/ 324767 h 377583"/>
              <a:gd name="connsiteX181" fmla="*/ 1427988 w 2450468"/>
              <a:gd name="connsiteY181" fmla="*/ 325148 h 377583"/>
              <a:gd name="connsiteX182" fmla="*/ 1426845 w 2450468"/>
              <a:gd name="connsiteY182" fmla="*/ 327720 h 377583"/>
              <a:gd name="connsiteX183" fmla="*/ 1435227 w 2450468"/>
              <a:gd name="connsiteY183" fmla="*/ 335626 h 377583"/>
              <a:gd name="connsiteX184" fmla="*/ 1436275 w 2450468"/>
              <a:gd name="connsiteY184" fmla="*/ 336007 h 377583"/>
              <a:gd name="connsiteX185" fmla="*/ 1432655 w 2450468"/>
              <a:gd name="connsiteY185" fmla="*/ 337245 h 377583"/>
              <a:gd name="connsiteX186" fmla="*/ 1427226 w 2450468"/>
              <a:gd name="connsiteY186" fmla="*/ 342865 h 377583"/>
              <a:gd name="connsiteX187" fmla="*/ 1430465 w 2450468"/>
              <a:gd name="connsiteY187" fmla="*/ 345627 h 377583"/>
              <a:gd name="connsiteX188" fmla="*/ 1429798 w 2450468"/>
              <a:gd name="connsiteY188" fmla="*/ 349342 h 377583"/>
              <a:gd name="connsiteX189" fmla="*/ 1441037 w 2450468"/>
              <a:gd name="connsiteY189" fmla="*/ 352104 h 377583"/>
              <a:gd name="connsiteX190" fmla="*/ 1444466 w 2450468"/>
              <a:gd name="connsiteY190" fmla="*/ 350199 h 377583"/>
              <a:gd name="connsiteX191" fmla="*/ 1439132 w 2450468"/>
              <a:gd name="connsiteY191" fmla="*/ 345818 h 377583"/>
              <a:gd name="connsiteX192" fmla="*/ 1440371 w 2450468"/>
              <a:gd name="connsiteY192" fmla="*/ 341150 h 377583"/>
              <a:gd name="connsiteX193" fmla="*/ 1442085 w 2450468"/>
              <a:gd name="connsiteY193" fmla="*/ 339150 h 377583"/>
              <a:gd name="connsiteX194" fmla="*/ 1444657 w 2450468"/>
              <a:gd name="connsiteY194" fmla="*/ 337626 h 377583"/>
              <a:gd name="connsiteX195" fmla="*/ 1454087 w 2450468"/>
              <a:gd name="connsiteY195" fmla="*/ 334959 h 377583"/>
              <a:gd name="connsiteX196" fmla="*/ 1454753 w 2450468"/>
              <a:gd name="connsiteY196" fmla="*/ 334388 h 377583"/>
              <a:gd name="connsiteX197" fmla="*/ 1453610 w 2450468"/>
              <a:gd name="connsiteY197" fmla="*/ 332578 h 377583"/>
              <a:gd name="connsiteX198" fmla="*/ 1447800 w 2450468"/>
              <a:gd name="connsiteY198" fmla="*/ 328768 h 377583"/>
              <a:gd name="connsiteX199" fmla="*/ 1443419 w 2450468"/>
              <a:gd name="connsiteY199" fmla="*/ 328958 h 377583"/>
              <a:gd name="connsiteX200" fmla="*/ 1438561 w 2450468"/>
              <a:gd name="connsiteY200" fmla="*/ 329244 h 377583"/>
              <a:gd name="connsiteX201" fmla="*/ 1428274 w 2450468"/>
              <a:gd name="connsiteY201" fmla="*/ 324767 h 377583"/>
              <a:gd name="connsiteX202" fmla="*/ 1006697 w 2450468"/>
              <a:gd name="connsiteY202" fmla="*/ 323338 h 377583"/>
              <a:gd name="connsiteX203" fmla="*/ 1014508 w 2450468"/>
              <a:gd name="connsiteY203" fmla="*/ 323814 h 377583"/>
              <a:gd name="connsiteX204" fmla="*/ 1012698 w 2450468"/>
              <a:gd name="connsiteY204" fmla="*/ 325624 h 377583"/>
              <a:gd name="connsiteX205" fmla="*/ 1008983 w 2450468"/>
              <a:gd name="connsiteY205" fmla="*/ 328481 h 377583"/>
              <a:gd name="connsiteX206" fmla="*/ 1014413 w 2450468"/>
              <a:gd name="connsiteY206" fmla="*/ 328291 h 377583"/>
              <a:gd name="connsiteX207" fmla="*/ 1016984 w 2450468"/>
              <a:gd name="connsiteY207" fmla="*/ 327910 h 377583"/>
              <a:gd name="connsiteX208" fmla="*/ 1019175 w 2450468"/>
              <a:gd name="connsiteY208" fmla="*/ 328672 h 377583"/>
              <a:gd name="connsiteX209" fmla="*/ 1019461 w 2450468"/>
              <a:gd name="connsiteY209" fmla="*/ 329053 h 377583"/>
              <a:gd name="connsiteX210" fmla="*/ 1018223 w 2450468"/>
              <a:gd name="connsiteY210" fmla="*/ 331244 h 377583"/>
              <a:gd name="connsiteX211" fmla="*/ 1017937 w 2450468"/>
              <a:gd name="connsiteY211" fmla="*/ 331244 h 377583"/>
              <a:gd name="connsiteX212" fmla="*/ 1014508 w 2450468"/>
              <a:gd name="connsiteY212" fmla="*/ 331339 h 377583"/>
              <a:gd name="connsiteX213" fmla="*/ 1006221 w 2450468"/>
              <a:gd name="connsiteY213" fmla="*/ 329053 h 377583"/>
              <a:gd name="connsiteX214" fmla="*/ 1006697 w 2450468"/>
              <a:gd name="connsiteY214" fmla="*/ 323338 h 377583"/>
              <a:gd name="connsiteX215" fmla="*/ 1210913 w 2450468"/>
              <a:gd name="connsiteY215" fmla="*/ 321529 h 377583"/>
              <a:gd name="connsiteX216" fmla="*/ 1210246 w 2450468"/>
              <a:gd name="connsiteY216" fmla="*/ 322386 h 377583"/>
              <a:gd name="connsiteX217" fmla="*/ 1211390 w 2450468"/>
              <a:gd name="connsiteY217" fmla="*/ 324863 h 377583"/>
              <a:gd name="connsiteX218" fmla="*/ 1221772 w 2450468"/>
              <a:gd name="connsiteY218" fmla="*/ 329054 h 377583"/>
              <a:gd name="connsiteX219" fmla="*/ 1222629 w 2450468"/>
              <a:gd name="connsiteY219" fmla="*/ 329339 h 377583"/>
              <a:gd name="connsiteX220" fmla="*/ 1223963 w 2450468"/>
              <a:gd name="connsiteY220" fmla="*/ 325339 h 377583"/>
              <a:gd name="connsiteX221" fmla="*/ 1222915 w 2450468"/>
              <a:gd name="connsiteY221" fmla="*/ 325053 h 377583"/>
              <a:gd name="connsiteX222" fmla="*/ 1217676 w 2450468"/>
              <a:gd name="connsiteY222" fmla="*/ 322386 h 377583"/>
              <a:gd name="connsiteX223" fmla="*/ 1217676 w 2450468"/>
              <a:gd name="connsiteY223" fmla="*/ 321719 h 377583"/>
              <a:gd name="connsiteX224" fmla="*/ 1210913 w 2450468"/>
              <a:gd name="connsiteY224" fmla="*/ 321529 h 377583"/>
              <a:gd name="connsiteX225" fmla="*/ 1035177 w 2450468"/>
              <a:gd name="connsiteY225" fmla="*/ 321148 h 377583"/>
              <a:gd name="connsiteX226" fmla="*/ 1039272 w 2450468"/>
              <a:gd name="connsiteY226" fmla="*/ 326292 h 377583"/>
              <a:gd name="connsiteX227" fmla="*/ 1032224 w 2450468"/>
              <a:gd name="connsiteY227" fmla="*/ 337245 h 377583"/>
              <a:gd name="connsiteX228" fmla="*/ 1029081 w 2450468"/>
              <a:gd name="connsiteY228" fmla="*/ 334102 h 377583"/>
              <a:gd name="connsiteX229" fmla="*/ 1030890 w 2450468"/>
              <a:gd name="connsiteY229" fmla="*/ 331149 h 377583"/>
              <a:gd name="connsiteX230" fmla="*/ 1035177 w 2450468"/>
              <a:gd name="connsiteY230" fmla="*/ 321148 h 377583"/>
              <a:gd name="connsiteX231" fmla="*/ 1400175 w 2450468"/>
              <a:gd name="connsiteY231" fmla="*/ 320481 h 377583"/>
              <a:gd name="connsiteX232" fmla="*/ 1389412 w 2450468"/>
              <a:gd name="connsiteY232" fmla="*/ 322767 h 377583"/>
              <a:gd name="connsiteX233" fmla="*/ 1386935 w 2450468"/>
              <a:gd name="connsiteY233" fmla="*/ 322862 h 377583"/>
              <a:gd name="connsiteX234" fmla="*/ 1385507 w 2450468"/>
              <a:gd name="connsiteY234" fmla="*/ 325244 h 377583"/>
              <a:gd name="connsiteX235" fmla="*/ 1389221 w 2450468"/>
              <a:gd name="connsiteY235" fmla="*/ 326958 h 377583"/>
              <a:gd name="connsiteX236" fmla="*/ 1390364 w 2450468"/>
              <a:gd name="connsiteY236" fmla="*/ 327053 h 377583"/>
              <a:gd name="connsiteX237" fmla="*/ 1392365 w 2450468"/>
              <a:gd name="connsiteY237" fmla="*/ 328292 h 377583"/>
              <a:gd name="connsiteX238" fmla="*/ 1391603 w 2450468"/>
              <a:gd name="connsiteY238" fmla="*/ 329339 h 377583"/>
              <a:gd name="connsiteX239" fmla="*/ 1390745 w 2450468"/>
              <a:gd name="connsiteY239" fmla="*/ 330387 h 377583"/>
              <a:gd name="connsiteX240" fmla="*/ 1388459 w 2450468"/>
              <a:gd name="connsiteY240" fmla="*/ 332768 h 377583"/>
              <a:gd name="connsiteX241" fmla="*/ 1393127 w 2450468"/>
              <a:gd name="connsiteY241" fmla="*/ 332768 h 377583"/>
              <a:gd name="connsiteX242" fmla="*/ 1400175 w 2450468"/>
              <a:gd name="connsiteY242" fmla="*/ 320481 h 377583"/>
              <a:gd name="connsiteX243" fmla="*/ 962215 w 2450468"/>
              <a:gd name="connsiteY243" fmla="*/ 319052 h 377583"/>
              <a:gd name="connsiteX244" fmla="*/ 959548 w 2450468"/>
              <a:gd name="connsiteY244" fmla="*/ 321147 h 377583"/>
              <a:gd name="connsiteX245" fmla="*/ 960596 w 2450468"/>
              <a:gd name="connsiteY245" fmla="*/ 335149 h 377583"/>
              <a:gd name="connsiteX246" fmla="*/ 955928 w 2450468"/>
              <a:gd name="connsiteY246" fmla="*/ 334387 h 377583"/>
              <a:gd name="connsiteX247" fmla="*/ 948689 w 2450468"/>
              <a:gd name="connsiteY247" fmla="*/ 322385 h 377583"/>
              <a:gd name="connsiteX248" fmla="*/ 962215 w 2450468"/>
              <a:gd name="connsiteY248" fmla="*/ 319052 h 377583"/>
              <a:gd name="connsiteX249" fmla="*/ 1460564 w 2450468"/>
              <a:gd name="connsiteY249" fmla="*/ 316576 h 377583"/>
              <a:gd name="connsiteX250" fmla="*/ 1449800 w 2450468"/>
              <a:gd name="connsiteY250" fmla="*/ 316957 h 377583"/>
              <a:gd name="connsiteX251" fmla="*/ 1450372 w 2450468"/>
              <a:gd name="connsiteY251" fmla="*/ 317909 h 377583"/>
              <a:gd name="connsiteX252" fmla="*/ 1451039 w 2450468"/>
              <a:gd name="connsiteY252" fmla="*/ 319052 h 377583"/>
              <a:gd name="connsiteX253" fmla="*/ 1461135 w 2450468"/>
              <a:gd name="connsiteY253" fmla="*/ 323053 h 377583"/>
              <a:gd name="connsiteX254" fmla="*/ 1464469 w 2450468"/>
              <a:gd name="connsiteY254" fmla="*/ 320386 h 377583"/>
              <a:gd name="connsiteX255" fmla="*/ 1465231 w 2450468"/>
              <a:gd name="connsiteY255" fmla="*/ 317719 h 377583"/>
              <a:gd name="connsiteX256" fmla="*/ 1328928 w 2450468"/>
              <a:gd name="connsiteY256" fmla="*/ 312766 h 377583"/>
              <a:gd name="connsiteX257" fmla="*/ 1326452 w 2450468"/>
              <a:gd name="connsiteY257" fmla="*/ 316004 h 377583"/>
              <a:gd name="connsiteX258" fmla="*/ 1327023 w 2450468"/>
              <a:gd name="connsiteY258" fmla="*/ 316195 h 377583"/>
              <a:gd name="connsiteX259" fmla="*/ 1336834 w 2450468"/>
              <a:gd name="connsiteY259" fmla="*/ 326291 h 377583"/>
              <a:gd name="connsiteX260" fmla="*/ 1338834 w 2450468"/>
              <a:gd name="connsiteY260" fmla="*/ 326958 h 377583"/>
              <a:gd name="connsiteX261" fmla="*/ 1341406 w 2450468"/>
              <a:gd name="connsiteY261" fmla="*/ 325434 h 377583"/>
              <a:gd name="connsiteX262" fmla="*/ 1342358 w 2450468"/>
              <a:gd name="connsiteY262" fmla="*/ 322100 h 377583"/>
              <a:gd name="connsiteX263" fmla="*/ 1342168 w 2450468"/>
              <a:gd name="connsiteY263" fmla="*/ 314576 h 377583"/>
              <a:gd name="connsiteX264" fmla="*/ 1334738 w 2450468"/>
              <a:gd name="connsiteY264" fmla="*/ 316862 h 377583"/>
              <a:gd name="connsiteX265" fmla="*/ 1332167 w 2450468"/>
              <a:gd name="connsiteY265" fmla="*/ 314195 h 377583"/>
              <a:gd name="connsiteX266" fmla="*/ 1330357 w 2450468"/>
              <a:gd name="connsiteY266" fmla="*/ 312766 h 377583"/>
              <a:gd name="connsiteX267" fmla="*/ 1757458 w 2450468"/>
              <a:gd name="connsiteY267" fmla="*/ 312480 h 377583"/>
              <a:gd name="connsiteX268" fmla="*/ 1754219 w 2450468"/>
              <a:gd name="connsiteY268" fmla="*/ 313433 h 377583"/>
              <a:gd name="connsiteX269" fmla="*/ 1754029 w 2450468"/>
              <a:gd name="connsiteY269" fmla="*/ 315338 h 377583"/>
              <a:gd name="connsiteX270" fmla="*/ 1758315 w 2450468"/>
              <a:gd name="connsiteY270" fmla="*/ 320481 h 377583"/>
              <a:gd name="connsiteX271" fmla="*/ 1772031 w 2450468"/>
              <a:gd name="connsiteY271" fmla="*/ 317624 h 377583"/>
              <a:gd name="connsiteX272" fmla="*/ 1771745 w 2450468"/>
              <a:gd name="connsiteY272" fmla="*/ 317528 h 377583"/>
              <a:gd name="connsiteX273" fmla="*/ 1757458 w 2450468"/>
              <a:gd name="connsiteY273" fmla="*/ 312480 h 377583"/>
              <a:gd name="connsiteX274" fmla="*/ 1543431 w 2450468"/>
              <a:gd name="connsiteY274" fmla="*/ 312290 h 377583"/>
              <a:gd name="connsiteX275" fmla="*/ 1537716 w 2450468"/>
              <a:gd name="connsiteY275" fmla="*/ 312480 h 377583"/>
              <a:gd name="connsiteX276" fmla="*/ 1535049 w 2450468"/>
              <a:gd name="connsiteY276" fmla="*/ 314004 h 377583"/>
              <a:gd name="connsiteX277" fmla="*/ 1535430 w 2450468"/>
              <a:gd name="connsiteY277" fmla="*/ 315814 h 377583"/>
              <a:gd name="connsiteX278" fmla="*/ 1540669 w 2450468"/>
              <a:gd name="connsiteY278" fmla="*/ 318100 h 377583"/>
              <a:gd name="connsiteX279" fmla="*/ 1541050 w 2450468"/>
              <a:gd name="connsiteY279" fmla="*/ 322386 h 377583"/>
              <a:gd name="connsiteX280" fmla="*/ 1542479 w 2450468"/>
              <a:gd name="connsiteY280" fmla="*/ 323148 h 377583"/>
              <a:gd name="connsiteX281" fmla="*/ 1543431 w 2450468"/>
              <a:gd name="connsiteY281" fmla="*/ 312290 h 377583"/>
              <a:gd name="connsiteX282" fmla="*/ 1249775 w 2450468"/>
              <a:gd name="connsiteY282" fmla="*/ 306384 h 377583"/>
              <a:gd name="connsiteX283" fmla="*/ 1241203 w 2450468"/>
              <a:gd name="connsiteY283" fmla="*/ 307241 h 377583"/>
              <a:gd name="connsiteX284" fmla="*/ 1241108 w 2450468"/>
              <a:gd name="connsiteY284" fmla="*/ 307813 h 377583"/>
              <a:gd name="connsiteX285" fmla="*/ 1241679 w 2450468"/>
              <a:gd name="connsiteY285" fmla="*/ 309623 h 377583"/>
              <a:gd name="connsiteX286" fmla="*/ 1250156 w 2450468"/>
              <a:gd name="connsiteY286" fmla="*/ 310575 h 377583"/>
              <a:gd name="connsiteX287" fmla="*/ 1253681 w 2450468"/>
              <a:gd name="connsiteY287" fmla="*/ 313085 h 377583"/>
              <a:gd name="connsiteX288" fmla="*/ 1253966 w 2450468"/>
              <a:gd name="connsiteY288" fmla="*/ 313814 h 377583"/>
              <a:gd name="connsiteX289" fmla="*/ 1254860 w 2450468"/>
              <a:gd name="connsiteY289" fmla="*/ 321748 h 377583"/>
              <a:gd name="connsiteX290" fmla="*/ 1254062 w 2450468"/>
              <a:gd name="connsiteY290" fmla="*/ 327149 h 377583"/>
              <a:gd name="connsiteX291" fmla="*/ 1254157 w 2450468"/>
              <a:gd name="connsiteY291" fmla="*/ 328196 h 377583"/>
              <a:gd name="connsiteX292" fmla="*/ 1254347 w 2450468"/>
              <a:gd name="connsiteY292" fmla="*/ 328482 h 377583"/>
              <a:gd name="connsiteX293" fmla="*/ 1255086 w 2450468"/>
              <a:gd name="connsiteY293" fmla="*/ 323755 h 377583"/>
              <a:gd name="connsiteX294" fmla="*/ 1254860 w 2450468"/>
              <a:gd name="connsiteY294" fmla="*/ 321748 h 377583"/>
              <a:gd name="connsiteX295" fmla="*/ 1255300 w 2450468"/>
              <a:gd name="connsiteY295" fmla="*/ 318767 h 377583"/>
              <a:gd name="connsiteX296" fmla="*/ 1257014 w 2450468"/>
              <a:gd name="connsiteY296" fmla="*/ 317338 h 377583"/>
              <a:gd name="connsiteX297" fmla="*/ 1259110 w 2450468"/>
              <a:gd name="connsiteY297" fmla="*/ 317624 h 377583"/>
              <a:gd name="connsiteX298" fmla="*/ 1260539 w 2450468"/>
              <a:gd name="connsiteY298" fmla="*/ 318576 h 377583"/>
              <a:gd name="connsiteX299" fmla="*/ 1262848 w 2450468"/>
              <a:gd name="connsiteY299" fmla="*/ 322083 h 377583"/>
              <a:gd name="connsiteX300" fmla="*/ 1264444 w 2450468"/>
              <a:gd name="connsiteY300" fmla="*/ 324958 h 377583"/>
              <a:gd name="connsiteX301" fmla="*/ 1263682 w 2450468"/>
              <a:gd name="connsiteY301" fmla="*/ 323529 h 377583"/>
              <a:gd name="connsiteX302" fmla="*/ 1263110 w 2450468"/>
              <a:gd name="connsiteY302" fmla="*/ 322481 h 377583"/>
              <a:gd name="connsiteX303" fmla="*/ 1262848 w 2450468"/>
              <a:gd name="connsiteY303" fmla="*/ 322083 h 377583"/>
              <a:gd name="connsiteX304" fmla="*/ 1262824 w 2450468"/>
              <a:gd name="connsiteY304" fmla="*/ 322041 h 377583"/>
              <a:gd name="connsiteX305" fmla="*/ 1261513 w 2450468"/>
              <a:gd name="connsiteY305" fmla="*/ 317261 h 377583"/>
              <a:gd name="connsiteX306" fmla="*/ 1262634 w 2450468"/>
              <a:gd name="connsiteY306" fmla="*/ 317624 h 377583"/>
              <a:gd name="connsiteX307" fmla="*/ 1262253 w 2450468"/>
              <a:gd name="connsiteY307" fmla="*/ 311147 h 377583"/>
              <a:gd name="connsiteX308" fmla="*/ 1261491 w 2450468"/>
              <a:gd name="connsiteY308" fmla="*/ 310194 h 377583"/>
              <a:gd name="connsiteX309" fmla="*/ 1258634 w 2450468"/>
              <a:gd name="connsiteY309" fmla="*/ 306765 h 377583"/>
              <a:gd name="connsiteX310" fmla="*/ 1261513 w 2450468"/>
              <a:gd name="connsiteY310" fmla="*/ 317261 h 377583"/>
              <a:gd name="connsiteX311" fmla="*/ 1259110 w 2450468"/>
              <a:gd name="connsiteY311" fmla="*/ 316481 h 377583"/>
              <a:gd name="connsiteX312" fmla="*/ 1255776 w 2450468"/>
              <a:gd name="connsiteY312" fmla="*/ 314576 h 377583"/>
              <a:gd name="connsiteX313" fmla="*/ 1253681 w 2450468"/>
              <a:gd name="connsiteY313" fmla="*/ 313085 h 377583"/>
              <a:gd name="connsiteX314" fmla="*/ 1251192 w 2450468"/>
              <a:gd name="connsiteY314" fmla="*/ 306706 h 377583"/>
              <a:gd name="connsiteX315" fmla="*/ 1249775 w 2450468"/>
              <a:gd name="connsiteY315" fmla="*/ 306384 h 377583"/>
              <a:gd name="connsiteX316" fmla="*/ 1234631 w 2450468"/>
              <a:gd name="connsiteY316" fmla="*/ 306098 h 377583"/>
              <a:gd name="connsiteX317" fmla="*/ 1231868 w 2450468"/>
              <a:gd name="connsiteY317" fmla="*/ 309337 h 377583"/>
              <a:gd name="connsiteX318" fmla="*/ 1232821 w 2450468"/>
              <a:gd name="connsiteY318" fmla="*/ 310099 h 377583"/>
              <a:gd name="connsiteX319" fmla="*/ 1233488 w 2450468"/>
              <a:gd name="connsiteY319" fmla="*/ 310670 h 377583"/>
              <a:gd name="connsiteX320" fmla="*/ 1234631 w 2450468"/>
              <a:gd name="connsiteY320" fmla="*/ 311813 h 377583"/>
              <a:gd name="connsiteX321" fmla="*/ 1232345 w 2450468"/>
              <a:gd name="connsiteY321" fmla="*/ 314861 h 377583"/>
              <a:gd name="connsiteX322" fmla="*/ 1237012 w 2450468"/>
              <a:gd name="connsiteY322" fmla="*/ 316100 h 377583"/>
              <a:gd name="connsiteX323" fmla="*/ 1245870 w 2450468"/>
              <a:gd name="connsiteY323" fmla="*/ 321815 h 377583"/>
              <a:gd name="connsiteX324" fmla="*/ 1243965 w 2450468"/>
              <a:gd name="connsiteY324" fmla="*/ 318005 h 377583"/>
              <a:gd name="connsiteX325" fmla="*/ 1242917 w 2450468"/>
              <a:gd name="connsiteY325" fmla="*/ 315242 h 377583"/>
              <a:gd name="connsiteX326" fmla="*/ 1235107 w 2450468"/>
              <a:gd name="connsiteY326" fmla="*/ 306575 h 377583"/>
              <a:gd name="connsiteX327" fmla="*/ 659310 w 2450468"/>
              <a:gd name="connsiteY327" fmla="*/ 304856 h 377583"/>
              <a:gd name="connsiteX328" fmla="*/ 659797 w 2450468"/>
              <a:gd name="connsiteY328" fmla="*/ 306479 h 377583"/>
              <a:gd name="connsiteX329" fmla="*/ 655701 w 2450468"/>
              <a:gd name="connsiteY329" fmla="*/ 308098 h 377583"/>
              <a:gd name="connsiteX330" fmla="*/ 1062990 w 2450468"/>
              <a:gd name="connsiteY330" fmla="*/ 304288 h 377583"/>
              <a:gd name="connsiteX331" fmla="*/ 1064228 w 2450468"/>
              <a:gd name="connsiteY331" fmla="*/ 304288 h 377583"/>
              <a:gd name="connsiteX332" fmla="*/ 1065180 w 2450468"/>
              <a:gd name="connsiteY332" fmla="*/ 305621 h 377583"/>
              <a:gd name="connsiteX333" fmla="*/ 1070229 w 2450468"/>
              <a:gd name="connsiteY333" fmla="*/ 317051 h 377583"/>
              <a:gd name="connsiteX334" fmla="*/ 1084897 w 2450468"/>
              <a:gd name="connsiteY334" fmla="*/ 319147 h 377583"/>
              <a:gd name="connsiteX335" fmla="*/ 1091470 w 2450468"/>
              <a:gd name="connsiteY335" fmla="*/ 320861 h 377583"/>
              <a:gd name="connsiteX336" fmla="*/ 1094041 w 2450468"/>
              <a:gd name="connsiteY336" fmla="*/ 325148 h 377583"/>
              <a:gd name="connsiteX337" fmla="*/ 1094899 w 2450468"/>
              <a:gd name="connsiteY337" fmla="*/ 326100 h 377583"/>
              <a:gd name="connsiteX338" fmla="*/ 1092708 w 2450468"/>
              <a:gd name="connsiteY338" fmla="*/ 329148 h 377583"/>
              <a:gd name="connsiteX339" fmla="*/ 1085659 w 2450468"/>
              <a:gd name="connsiteY339" fmla="*/ 332101 h 377583"/>
              <a:gd name="connsiteX340" fmla="*/ 1089564 w 2450468"/>
              <a:gd name="connsiteY340" fmla="*/ 331815 h 377583"/>
              <a:gd name="connsiteX341" fmla="*/ 1093851 w 2450468"/>
              <a:gd name="connsiteY341" fmla="*/ 332387 h 377583"/>
              <a:gd name="connsiteX342" fmla="*/ 1096708 w 2450468"/>
              <a:gd name="connsiteY342" fmla="*/ 334196 h 377583"/>
              <a:gd name="connsiteX343" fmla="*/ 1098327 w 2450468"/>
              <a:gd name="connsiteY343" fmla="*/ 339149 h 377583"/>
              <a:gd name="connsiteX344" fmla="*/ 1096994 w 2450468"/>
              <a:gd name="connsiteY344" fmla="*/ 338864 h 377583"/>
              <a:gd name="connsiteX345" fmla="*/ 1095089 w 2450468"/>
              <a:gd name="connsiteY345" fmla="*/ 338483 h 377583"/>
              <a:gd name="connsiteX346" fmla="*/ 1083373 w 2450468"/>
              <a:gd name="connsiteY346" fmla="*/ 337244 h 377583"/>
              <a:gd name="connsiteX347" fmla="*/ 1066323 w 2450468"/>
              <a:gd name="connsiteY347" fmla="*/ 337911 h 377583"/>
              <a:gd name="connsiteX348" fmla="*/ 1065466 w 2450468"/>
              <a:gd name="connsiteY348" fmla="*/ 338768 h 377583"/>
              <a:gd name="connsiteX349" fmla="*/ 1058989 w 2450468"/>
              <a:gd name="connsiteY349" fmla="*/ 339816 h 377583"/>
              <a:gd name="connsiteX350" fmla="*/ 1058703 w 2450468"/>
              <a:gd name="connsiteY350" fmla="*/ 339530 h 377583"/>
              <a:gd name="connsiteX351" fmla="*/ 1052798 w 2450468"/>
              <a:gd name="connsiteY351" fmla="*/ 339245 h 377583"/>
              <a:gd name="connsiteX352" fmla="*/ 1052131 w 2450468"/>
              <a:gd name="connsiteY352" fmla="*/ 338102 h 377583"/>
              <a:gd name="connsiteX353" fmla="*/ 1051274 w 2450468"/>
              <a:gd name="connsiteY353" fmla="*/ 338006 h 377583"/>
              <a:gd name="connsiteX354" fmla="*/ 1045273 w 2450468"/>
              <a:gd name="connsiteY354" fmla="*/ 338483 h 377583"/>
              <a:gd name="connsiteX355" fmla="*/ 1050226 w 2450468"/>
              <a:gd name="connsiteY355" fmla="*/ 329434 h 377583"/>
              <a:gd name="connsiteX356" fmla="*/ 1057275 w 2450468"/>
              <a:gd name="connsiteY356" fmla="*/ 328958 h 377583"/>
              <a:gd name="connsiteX357" fmla="*/ 1068800 w 2450468"/>
              <a:gd name="connsiteY357" fmla="*/ 327148 h 377583"/>
              <a:gd name="connsiteX358" fmla="*/ 1070705 w 2450468"/>
              <a:gd name="connsiteY358" fmla="*/ 325243 h 377583"/>
              <a:gd name="connsiteX359" fmla="*/ 1068895 w 2450468"/>
              <a:gd name="connsiteY359" fmla="*/ 323147 h 377583"/>
              <a:gd name="connsiteX360" fmla="*/ 1062132 w 2450468"/>
              <a:gd name="connsiteY360" fmla="*/ 321242 h 377583"/>
              <a:gd name="connsiteX361" fmla="*/ 1058703 w 2450468"/>
              <a:gd name="connsiteY361" fmla="*/ 321433 h 377583"/>
              <a:gd name="connsiteX362" fmla="*/ 1052988 w 2450468"/>
              <a:gd name="connsiteY362" fmla="*/ 323433 h 377583"/>
              <a:gd name="connsiteX363" fmla="*/ 1042797 w 2450468"/>
              <a:gd name="connsiteY363" fmla="*/ 318766 h 377583"/>
              <a:gd name="connsiteX364" fmla="*/ 1046226 w 2450468"/>
              <a:gd name="connsiteY364" fmla="*/ 312670 h 377583"/>
              <a:gd name="connsiteX365" fmla="*/ 1047559 w 2450468"/>
              <a:gd name="connsiteY365" fmla="*/ 312479 h 377583"/>
              <a:gd name="connsiteX366" fmla="*/ 1054608 w 2450468"/>
              <a:gd name="connsiteY366" fmla="*/ 311241 h 377583"/>
              <a:gd name="connsiteX367" fmla="*/ 1055465 w 2450468"/>
              <a:gd name="connsiteY367" fmla="*/ 316099 h 377583"/>
              <a:gd name="connsiteX368" fmla="*/ 1056513 w 2450468"/>
              <a:gd name="connsiteY368" fmla="*/ 312384 h 377583"/>
              <a:gd name="connsiteX369" fmla="*/ 1062990 w 2450468"/>
              <a:gd name="connsiteY369" fmla="*/ 304288 h 377583"/>
              <a:gd name="connsiteX370" fmla="*/ 1680686 w 2450468"/>
              <a:gd name="connsiteY370" fmla="*/ 302384 h 377583"/>
              <a:gd name="connsiteX371" fmla="*/ 1676495 w 2450468"/>
              <a:gd name="connsiteY371" fmla="*/ 303908 h 377583"/>
              <a:gd name="connsiteX372" fmla="*/ 1675177 w 2450468"/>
              <a:gd name="connsiteY372" fmla="*/ 308191 h 377583"/>
              <a:gd name="connsiteX373" fmla="*/ 1670209 w 2450468"/>
              <a:gd name="connsiteY373" fmla="*/ 308003 h 377583"/>
              <a:gd name="connsiteX374" fmla="*/ 1674971 w 2450468"/>
              <a:gd name="connsiteY374" fmla="*/ 308861 h 377583"/>
              <a:gd name="connsiteX375" fmla="*/ 1675177 w 2450468"/>
              <a:gd name="connsiteY375" fmla="*/ 308191 h 377583"/>
              <a:gd name="connsiteX376" fmla="*/ 1680305 w 2450468"/>
              <a:gd name="connsiteY376" fmla="*/ 308384 h 377583"/>
              <a:gd name="connsiteX377" fmla="*/ 1681448 w 2450468"/>
              <a:gd name="connsiteY377" fmla="*/ 306956 h 377583"/>
              <a:gd name="connsiteX378" fmla="*/ 1680686 w 2450468"/>
              <a:gd name="connsiteY378" fmla="*/ 302384 h 377583"/>
              <a:gd name="connsiteX379" fmla="*/ 1372457 w 2450468"/>
              <a:gd name="connsiteY379" fmla="*/ 302003 h 377583"/>
              <a:gd name="connsiteX380" fmla="*/ 1369981 w 2450468"/>
              <a:gd name="connsiteY380" fmla="*/ 305527 h 377583"/>
              <a:gd name="connsiteX381" fmla="*/ 1371029 w 2450468"/>
              <a:gd name="connsiteY381" fmla="*/ 309242 h 377583"/>
              <a:gd name="connsiteX382" fmla="*/ 1376458 w 2450468"/>
              <a:gd name="connsiteY382" fmla="*/ 314766 h 377583"/>
              <a:gd name="connsiteX383" fmla="*/ 1377696 w 2450468"/>
              <a:gd name="connsiteY383" fmla="*/ 313909 h 377583"/>
              <a:gd name="connsiteX384" fmla="*/ 1382268 w 2450468"/>
              <a:gd name="connsiteY384" fmla="*/ 311528 h 377583"/>
              <a:gd name="connsiteX385" fmla="*/ 1380173 w 2450468"/>
              <a:gd name="connsiteY385" fmla="*/ 308194 h 377583"/>
              <a:gd name="connsiteX386" fmla="*/ 1374934 w 2450468"/>
              <a:gd name="connsiteY386" fmla="*/ 304479 h 377583"/>
              <a:gd name="connsiteX387" fmla="*/ 1372457 w 2450468"/>
              <a:gd name="connsiteY387" fmla="*/ 302003 h 377583"/>
              <a:gd name="connsiteX388" fmla="*/ 1217200 w 2450468"/>
              <a:gd name="connsiteY388" fmla="*/ 302003 h 377583"/>
              <a:gd name="connsiteX389" fmla="*/ 1210151 w 2450468"/>
              <a:gd name="connsiteY389" fmla="*/ 304765 h 377583"/>
              <a:gd name="connsiteX390" fmla="*/ 1207865 w 2450468"/>
              <a:gd name="connsiteY390" fmla="*/ 316004 h 377583"/>
              <a:gd name="connsiteX391" fmla="*/ 1211866 w 2450468"/>
              <a:gd name="connsiteY391" fmla="*/ 314957 h 377583"/>
              <a:gd name="connsiteX392" fmla="*/ 1212247 w 2450468"/>
              <a:gd name="connsiteY392" fmla="*/ 313814 h 377583"/>
              <a:gd name="connsiteX393" fmla="*/ 1218533 w 2450468"/>
              <a:gd name="connsiteY393" fmla="*/ 311813 h 377583"/>
              <a:gd name="connsiteX394" fmla="*/ 1220438 w 2450468"/>
              <a:gd name="connsiteY394" fmla="*/ 313147 h 377583"/>
              <a:gd name="connsiteX395" fmla="*/ 1224153 w 2450468"/>
              <a:gd name="connsiteY395" fmla="*/ 308289 h 377583"/>
              <a:gd name="connsiteX396" fmla="*/ 1223772 w 2450468"/>
              <a:gd name="connsiteY396" fmla="*/ 308289 h 377583"/>
              <a:gd name="connsiteX397" fmla="*/ 1219391 w 2450468"/>
              <a:gd name="connsiteY397" fmla="*/ 303717 h 377583"/>
              <a:gd name="connsiteX398" fmla="*/ 1219486 w 2450468"/>
              <a:gd name="connsiteY398" fmla="*/ 302384 h 377583"/>
              <a:gd name="connsiteX399" fmla="*/ 1217200 w 2450468"/>
              <a:gd name="connsiteY399" fmla="*/ 302003 h 377583"/>
              <a:gd name="connsiteX400" fmla="*/ 1843945 w 2450468"/>
              <a:gd name="connsiteY400" fmla="*/ 301145 h 377583"/>
              <a:gd name="connsiteX401" fmla="*/ 1841849 w 2450468"/>
              <a:gd name="connsiteY401" fmla="*/ 302860 h 377583"/>
              <a:gd name="connsiteX402" fmla="*/ 1838039 w 2450468"/>
              <a:gd name="connsiteY402" fmla="*/ 305908 h 377583"/>
              <a:gd name="connsiteX403" fmla="*/ 1844231 w 2450468"/>
              <a:gd name="connsiteY403" fmla="*/ 305622 h 377583"/>
              <a:gd name="connsiteX404" fmla="*/ 1848136 w 2450468"/>
              <a:gd name="connsiteY404" fmla="*/ 306003 h 377583"/>
              <a:gd name="connsiteX405" fmla="*/ 1850422 w 2450468"/>
              <a:gd name="connsiteY405" fmla="*/ 306194 h 377583"/>
              <a:gd name="connsiteX406" fmla="*/ 1855089 w 2450468"/>
              <a:gd name="connsiteY406" fmla="*/ 314385 h 377583"/>
              <a:gd name="connsiteX407" fmla="*/ 1860042 w 2450468"/>
              <a:gd name="connsiteY407" fmla="*/ 314480 h 377583"/>
              <a:gd name="connsiteX408" fmla="*/ 1861661 w 2450468"/>
              <a:gd name="connsiteY408" fmla="*/ 318005 h 377583"/>
              <a:gd name="connsiteX409" fmla="*/ 1857566 w 2450468"/>
              <a:gd name="connsiteY409" fmla="*/ 321529 h 377583"/>
              <a:gd name="connsiteX410" fmla="*/ 1864328 w 2450468"/>
              <a:gd name="connsiteY410" fmla="*/ 322767 h 377583"/>
              <a:gd name="connsiteX411" fmla="*/ 1864900 w 2450468"/>
              <a:gd name="connsiteY411" fmla="*/ 322958 h 377583"/>
              <a:gd name="connsiteX412" fmla="*/ 1866995 w 2450468"/>
              <a:gd name="connsiteY412" fmla="*/ 319148 h 377583"/>
              <a:gd name="connsiteX413" fmla="*/ 1856518 w 2450468"/>
              <a:gd name="connsiteY413" fmla="*/ 311623 h 377583"/>
              <a:gd name="connsiteX414" fmla="*/ 1856994 w 2450468"/>
              <a:gd name="connsiteY414" fmla="*/ 305813 h 377583"/>
              <a:gd name="connsiteX415" fmla="*/ 1854803 w 2450468"/>
              <a:gd name="connsiteY415" fmla="*/ 304098 h 377583"/>
              <a:gd name="connsiteX416" fmla="*/ 1847088 w 2450468"/>
              <a:gd name="connsiteY416" fmla="*/ 305717 h 377583"/>
              <a:gd name="connsiteX417" fmla="*/ 1843945 w 2450468"/>
              <a:gd name="connsiteY417" fmla="*/ 301145 h 377583"/>
              <a:gd name="connsiteX418" fmla="*/ 689610 w 2450468"/>
              <a:gd name="connsiteY418" fmla="*/ 299811 h 377583"/>
              <a:gd name="connsiteX419" fmla="*/ 692277 w 2450468"/>
              <a:gd name="connsiteY419" fmla="*/ 301812 h 377583"/>
              <a:gd name="connsiteX420" fmla="*/ 692181 w 2450468"/>
              <a:gd name="connsiteY420" fmla="*/ 303050 h 377583"/>
              <a:gd name="connsiteX421" fmla="*/ 687705 w 2450468"/>
              <a:gd name="connsiteY421" fmla="*/ 306003 h 377583"/>
              <a:gd name="connsiteX422" fmla="*/ 684847 w 2450468"/>
              <a:gd name="connsiteY422" fmla="*/ 306288 h 377583"/>
              <a:gd name="connsiteX423" fmla="*/ 683704 w 2450468"/>
              <a:gd name="connsiteY423" fmla="*/ 306384 h 377583"/>
              <a:gd name="connsiteX424" fmla="*/ 683990 w 2450468"/>
              <a:gd name="connsiteY424" fmla="*/ 309622 h 377583"/>
              <a:gd name="connsiteX425" fmla="*/ 685133 w 2450468"/>
              <a:gd name="connsiteY425" fmla="*/ 310289 h 377583"/>
              <a:gd name="connsiteX426" fmla="*/ 685704 w 2450468"/>
              <a:gd name="connsiteY426" fmla="*/ 310670 h 377583"/>
              <a:gd name="connsiteX427" fmla="*/ 684561 w 2450468"/>
              <a:gd name="connsiteY427" fmla="*/ 311908 h 377583"/>
              <a:gd name="connsiteX428" fmla="*/ 678275 w 2450468"/>
              <a:gd name="connsiteY428" fmla="*/ 306384 h 377583"/>
              <a:gd name="connsiteX429" fmla="*/ 679704 w 2450468"/>
              <a:gd name="connsiteY429" fmla="*/ 305050 h 377583"/>
              <a:gd name="connsiteX430" fmla="*/ 689610 w 2450468"/>
              <a:gd name="connsiteY430" fmla="*/ 299811 h 377583"/>
              <a:gd name="connsiteX431" fmla="*/ 727043 w 2450468"/>
              <a:gd name="connsiteY431" fmla="*/ 298097 h 377583"/>
              <a:gd name="connsiteX432" fmla="*/ 732377 w 2450468"/>
              <a:gd name="connsiteY432" fmla="*/ 298097 h 377583"/>
              <a:gd name="connsiteX433" fmla="*/ 733329 w 2450468"/>
              <a:gd name="connsiteY433" fmla="*/ 300479 h 377583"/>
              <a:gd name="connsiteX434" fmla="*/ 734187 w 2450468"/>
              <a:gd name="connsiteY434" fmla="*/ 302765 h 377583"/>
              <a:gd name="connsiteX435" fmla="*/ 730281 w 2450468"/>
              <a:gd name="connsiteY435" fmla="*/ 306384 h 377583"/>
              <a:gd name="connsiteX436" fmla="*/ 727900 w 2450468"/>
              <a:gd name="connsiteY436" fmla="*/ 306194 h 377583"/>
              <a:gd name="connsiteX437" fmla="*/ 725519 w 2450468"/>
              <a:gd name="connsiteY437" fmla="*/ 306003 h 377583"/>
              <a:gd name="connsiteX438" fmla="*/ 727043 w 2450468"/>
              <a:gd name="connsiteY438" fmla="*/ 298097 h 377583"/>
              <a:gd name="connsiteX439" fmla="*/ 910399 w 2450468"/>
              <a:gd name="connsiteY439" fmla="*/ 297431 h 377583"/>
              <a:gd name="connsiteX440" fmla="*/ 915923 w 2450468"/>
              <a:gd name="connsiteY440" fmla="*/ 297621 h 377583"/>
              <a:gd name="connsiteX441" fmla="*/ 917352 w 2450468"/>
              <a:gd name="connsiteY441" fmla="*/ 299812 h 377583"/>
              <a:gd name="connsiteX442" fmla="*/ 918686 w 2450468"/>
              <a:gd name="connsiteY442" fmla="*/ 304479 h 377583"/>
              <a:gd name="connsiteX443" fmla="*/ 917447 w 2450468"/>
              <a:gd name="connsiteY443" fmla="*/ 306003 h 377583"/>
              <a:gd name="connsiteX444" fmla="*/ 914113 w 2450468"/>
              <a:gd name="connsiteY444" fmla="*/ 305336 h 377583"/>
              <a:gd name="connsiteX445" fmla="*/ 913828 w 2450468"/>
              <a:gd name="connsiteY445" fmla="*/ 302288 h 377583"/>
              <a:gd name="connsiteX446" fmla="*/ 900969 w 2450468"/>
              <a:gd name="connsiteY446" fmla="*/ 298193 h 377583"/>
              <a:gd name="connsiteX447" fmla="*/ 909256 w 2450468"/>
              <a:gd name="connsiteY447" fmla="*/ 297526 h 377583"/>
              <a:gd name="connsiteX448" fmla="*/ 1595914 w 2450468"/>
              <a:gd name="connsiteY448" fmla="*/ 293429 h 377583"/>
              <a:gd name="connsiteX449" fmla="*/ 1592580 w 2450468"/>
              <a:gd name="connsiteY449" fmla="*/ 295620 h 377583"/>
              <a:gd name="connsiteX450" fmla="*/ 1589151 w 2450468"/>
              <a:gd name="connsiteY450" fmla="*/ 297525 h 377583"/>
              <a:gd name="connsiteX451" fmla="*/ 1593342 w 2450468"/>
              <a:gd name="connsiteY451" fmla="*/ 299811 h 377583"/>
              <a:gd name="connsiteX452" fmla="*/ 1596962 w 2450468"/>
              <a:gd name="connsiteY452" fmla="*/ 300287 h 377583"/>
              <a:gd name="connsiteX453" fmla="*/ 1597343 w 2450468"/>
              <a:gd name="connsiteY453" fmla="*/ 305145 h 377583"/>
              <a:gd name="connsiteX454" fmla="*/ 1596581 w 2450468"/>
              <a:gd name="connsiteY454" fmla="*/ 304860 h 377583"/>
              <a:gd name="connsiteX455" fmla="*/ 1595533 w 2450468"/>
              <a:gd name="connsiteY455" fmla="*/ 304478 h 377583"/>
              <a:gd name="connsiteX456" fmla="*/ 1592008 w 2450468"/>
              <a:gd name="connsiteY456" fmla="*/ 306479 h 377583"/>
              <a:gd name="connsiteX457" fmla="*/ 1590770 w 2450468"/>
              <a:gd name="connsiteY457" fmla="*/ 312384 h 377583"/>
              <a:gd name="connsiteX458" fmla="*/ 1589532 w 2450468"/>
              <a:gd name="connsiteY458" fmla="*/ 310479 h 377583"/>
              <a:gd name="connsiteX459" fmla="*/ 1584484 w 2450468"/>
              <a:gd name="connsiteY459" fmla="*/ 305907 h 377583"/>
              <a:gd name="connsiteX460" fmla="*/ 1578959 w 2450468"/>
              <a:gd name="connsiteY460" fmla="*/ 301716 h 377583"/>
              <a:gd name="connsiteX461" fmla="*/ 1578864 w 2450468"/>
              <a:gd name="connsiteY461" fmla="*/ 299716 h 377583"/>
              <a:gd name="connsiteX462" fmla="*/ 1582103 w 2450468"/>
              <a:gd name="connsiteY462" fmla="*/ 295335 h 377583"/>
              <a:gd name="connsiteX463" fmla="*/ 1584960 w 2450468"/>
              <a:gd name="connsiteY463" fmla="*/ 295239 h 377583"/>
              <a:gd name="connsiteX464" fmla="*/ 1595914 w 2450468"/>
              <a:gd name="connsiteY464" fmla="*/ 293429 h 377583"/>
              <a:gd name="connsiteX465" fmla="*/ 1556290 w 2450468"/>
              <a:gd name="connsiteY465" fmla="*/ 291525 h 377583"/>
              <a:gd name="connsiteX466" fmla="*/ 1558004 w 2450468"/>
              <a:gd name="connsiteY466" fmla="*/ 294954 h 377583"/>
              <a:gd name="connsiteX467" fmla="*/ 1558290 w 2450468"/>
              <a:gd name="connsiteY467" fmla="*/ 295621 h 377583"/>
              <a:gd name="connsiteX468" fmla="*/ 1563338 w 2450468"/>
              <a:gd name="connsiteY468" fmla="*/ 298002 h 377583"/>
              <a:gd name="connsiteX469" fmla="*/ 1569148 w 2450468"/>
              <a:gd name="connsiteY469" fmla="*/ 303145 h 377583"/>
              <a:gd name="connsiteX470" fmla="*/ 1566577 w 2450468"/>
              <a:gd name="connsiteY470" fmla="*/ 316195 h 377583"/>
              <a:gd name="connsiteX471" fmla="*/ 1564386 w 2450468"/>
              <a:gd name="connsiteY471" fmla="*/ 318671 h 377583"/>
              <a:gd name="connsiteX472" fmla="*/ 1564005 w 2450468"/>
              <a:gd name="connsiteY472" fmla="*/ 319147 h 377583"/>
              <a:gd name="connsiteX473" fmla="*/ 1562100 w 2450468"/>
              <a:gd name="connsiteY473" fmla="*/ 316195 h 377583"/>
              <a:gd name="connsiteX474" fmla="*/ 1562386 w 2450468"/>
              <a:gd name="connsiteY474" fmla="*/ 308765 h 377583"/>
              <a:gd name="connsiteX475" fmla="*/ 1560481 w 2450468"/>
              <a:gd name="connsiteY475" fmla="*/ 308384 h 377583"/>
              <a:gd name="connsiteX476" fmla="*/ 1558671 w 2450468"/>
              <a:gd name="connsiteY476" fmla="*/ 304765 h 377583"/>
              <a:gd name="connsiteX477" fmla="*/ 1556385 w 2450468"/>
              <a:gd name="connsiteY477" fmla="*/ 299431 h 377583"/>
              <a:gd name="connsiteX478" fmla="*/ 1553718 w 2450468"/>
              <a:gd name="connsiteY478" fmla="*/ 295240 h 377583"/>
              <a:gd name="connsiteX479" fmla="*/ 1554004 w 2450468"/>
              <a:gd name="connsiteY479" fmla="*/ 291715 h 377583"/>
              <a:gd name="connsiteX480" fmla="*/ 1556290 w 2450468"/>
              <a:gd name="connsiteY480" fmla="*/ 291525 h 377583"/>
              <a:gd name="connsiteX481" fmla="*/ 960755 w 2450468"/>
              <a:gd name="connsiteY481" fmla="*/ 289942 h 377583"/>
              <a:gd name="connsiteX482" fmla="*/ 959929 w 2450468"/>
              <a:gd name="connsiteY482" fmla="*/ 295406 h 377583"/>
              <a:gd name="connsiteX483" fmla="*/ 959906 w 2450468"/>
              <a:gd name="connsiteY483" fmla="*/ 297430 h 377583"/>
              <a:gd name="connsiteX484" fmla="*/ 958976 w 2450468"/>
              <a:gd name="connsiteY484" fmla="*/ 297430 h 377583"/>
              <a:gd name="connsiteX485" fmla="*/ 955970 w 2450468"/>
              <a:gd name="connsiteY485" fmla="*/ 293885 h 377583"/>
              <a:gd name="connsiteX486" fmla="*/ 960179 w 2450468"/>
              <a:gd name="connsiteY486" fmla="*/ 290370 h 377583"/>
              <a:gd name="connsiteX487" fmla="*/ 1240060 w 2450468"/>
              <a:gd name="connsiteY487" fmla="*/ 287810 h 377583"/>
              <a:gd name="connsiteX488" fmla="*/ 1235583 w 2450468"/>
              <a:gd name="connsiteY488" fmla="*/ 290287 h 377583"/>
              <a:gd name="connsiteX489" fmla="*/ 1230916 w 2450468"/>
              <a:gd name="connsiteY489" fmla="*/ 293621 h 377583"/>
              <a:gd name="connsiteX490" fmla="*/ 1230970 w 2450468"/>
              <a:gd name="connsiteY490" fmla="*/ 294279 h 377583"/>
              <a:gd name="connsiteX491" fmla="*/ 1230916 w 2450468"/>
              <a:gd name="connsiteY491" fmla="*/ 294287 h 377583"/>
              <a:gd name="connsiteX492" fmla="*/ 1230994 w 2450468"/>
              <a:gd name="connsiteY492" fmla="*/ 294581 h 377583"/>
              <a:gd name="connsiteX493" fmla="*/ 1231297 w 2450468"/>
              <a:gd name="connsiteY493" fmla="*/ 298288 h 377583"/>
              <a:gd name="connsiteX494" fmla="*/ 1228058 w 2450468"/>
              <a:gd name="connsiteY494" fmla="*/ 303241 h 377583"/>
              <a:gd name="connsiteX495" fmla="*/ 1230344 w 2450468"/>
              <a:gd name="connsiteY495" fmla="*/ 303050 h 377583"/>
              <a:gd name="connsiteX496" fmla="*/ 1233202 w 2450468"/>
              <a:gd name="connsiteY496" fmla="*/ 302860 h 377583"/>
              <a:gd name="connsiteX497" fmla="*/ 1230994 w 2450468"/>
              <a:gd name="connsiteY497" fmla="*/ 294581 h 377583"/>
              <a:gd name="connsiteX498" fmla="*/ 1230970 w 2450468"/>
              <a:gd name="connsiteY498" fmla="*/ 294279 h 377583"/>
              <a:gd name="connsiteX499" fmla="*/ 1239965 w 2450468"/>
              <a:gd name="connsiteY499" fmla="*/ 292954 h 377583"/>
              <a:gd name="connsiteX500" fmla="*/ 1240060 w 2450468"/>
              <a:gd name="connsiteY500" fmla="*/ 287810 h 377583"/>
              <a:gd name="connsiteX501" fmla="*/ 655106 w 2450468"/>
              <a:gd name="connsiteY501" fmla="*/ 287679 h 377583"/>
              <a:gd name="connsiteX502" fmla="*/ 656749 w 2450468"/>
              <a:gd name="connsiteY502" fmla="*/ 288762 h 377583"/>
              <a:gd name="connsiteX503" fmla="*/ 659892 w 2450468"/>
              <a:gd name="connsiteY503" fmla="*/ 289238 h 377583"/>
              <a:gd name="connsiteX504" fmla="*/ 667417 w 2450468"/>
              <a:gd name="connsiteY504" fmla="*/ 294191 h 377583"/>
              <a:gd name="connsiteX505" fmla="*/ 668274 w 2450468"/>
              <a:gd name="connsiteY505" fmla="*/ 296096 h 377583"/>
              <a:gd name="connsiteX506" fmla="*/ 669226 w 2450468"/>
              <a:gd name="connsiteY506" fmla="*/ 298478 h 377583"/>
              <a:gd name="connsiteX507" fmla="*/ 667988 w 2450468"/>
              <a:gd name="connsiteY507" fmla="*/ 302097 h 377583"/>
              <a:gd name="connsiteX508" fmla="*/ 661321 w 2450468"/>
              <a:gd name="connsiteY508" fmla="*/ 303050 h 377583"/>
              <a:gd name="connsiteX509" fmla="*/ 659310 w 2450468"/>
              <a:gd name="connsiteY509" fmla="*/ 304856 h 377583"/>
              <a:gd name="connsiteX510" fmla="*/ 658654 w 2450468"/>
              <a:gd name="connsiteY510" fmla="*/ 302669 h 377583"/>
              <a:gd name="connsiteX511" fmla="*/ 658749 w 2450468"/>
              <a:gd name="connsiteY511" fmla="*/ 297525 h 377583"/>
              <a:gd name="connsiteX512" fmla="*/ 655987 w 2450468"/>
              <a:gd name="connsiteY512" fmla="*/ 291334 h 377583"/>
              <a:gd name="connsiteX513" fmla="*/ 653605 w 2450468"/>
              <a:gd name="connsiteY513" fmla="*/ 288667 h 377583"/>
              <a:gd name="connsiteX514" fmla="*/ 655106 w 2450468"/>
              <a:gd name="connsiteY514" fmla="*/ 287679 h 377583"/>
              <a:gd name="connsiteX515" fmla="*/ 1671828 w 2450468"/>
              <a:gd name="connsiteY515" fmla="*/ 285810 h 377583"/>
              <a:gd name="connsiteX516" fmla="*/ 1684115 w 2450468"/>
              <a:gd name="connsiteY516" fmla="*/ 292954 h 377583"/>
              <a:gd name="connsiteX517" fmla="*/ 1671828 w 2450468"/>
              <a:gd name="connsiteY517" fmla="*/ 285810 h 377583"/>
              <a:gd name="connsiteX518" fmla="*/ 1655826 w 2450468"/>
              <a:gd name="connsiteY518" fmla="*/ 285524 h 377583"/>
              <a:gd name="connsiteX519" fmla="*/ 1645539 w 2450468"/>
              <a:gd name="connsiteY519" fmla="*/ 290192 h 377583"/>
              <a:gd name="connsiteX520" fmla="*/ 1647920 w 2450468"/>
              <a:gd name="connsiteY520" fmla="*/ 290668 h 377583"/>
              <a:gd name="connsiteX521" fmla="*/ 1651825 w 2450468"/>
              <a:gd name="connsiteY521" fmla="*/ 293811 h 377583"/>
              <a:gd name="connsiteX522" fmla="*/ 1655159 w 2450468"/>
              <a:gd name="connsiteY522" fmla="*/ 293621 h 377583"/>
              <a:gd name="connsiteX523" fmla="*/ 1656207 w 2450468"/>
              <a:gd name="connsiteY523" fmla="*/ 293525 h 377583"/>
              <a:gd name="connsiteX524" fmla="*/ 1656588 w 2450468"/>
              <a:gd name="connsiteY524" fmla="*/ 297431 h 377583"/>
              <a:gd name="connsiteX525" fmla="*/ 1655445 w 2450468"/>
              <a:gd name="connsiteY525" fmla="*/ 297621 h 377583"/>
              <a:gd name="connsiteX526" fmla="*/ 1649254 w 2450468"/>
              <a:gd name="connsiteY526" fmla="*/ 297240 h 377583"/>
              <a:gd name="connsiteX527" fmla="*/ 1647920 w 2450468"/>
              <a:gd name="connsiteY527" fmla="*/ 296764 h 377583"/>
              <a:gd name="connsiteX528" fmla="*/ 1643825 w 2450468"/>
              <a:gd name="connsiteY528" fmla="*/ 296097 h 377583"/>
              <a:gd name="connsiteX529" fmla="*/ 1642872 w 2450468"/>
              <a:gd name="connsiteY529" fmla="*/ 293144 h 377583"/>
              <a:gd name="connsiteX530" fmla="*/ 1641824 w 2450468"/>
              <a:gd name="connsiteY530" fmla="*/ 289811 h 377583"/>
              <a:gd name="connsiteX531" fmla="*/ 1632204 w 2450468"/>
              <a:gd name="connsiteY531" fmla="*/ 292954 h 377583"/>
              <a:gd name="connsiteX532" fmla="*/ 1625537 w 2450468"/>
              <a:gd name="connsiteY532" fmla="*/ 299145 h 377583"/>
              <a:gd name="connsiteX533" fmla="*/ 1633442 w 2450468"/>
              <a:gd name="connsiteY533" fmla="*/ 301812 h 377583"/>
              <a:gd name="connsiteX534" fmla="*/ 1640491 w 2450468"/>
              <a:gd name="connsiteY534" fmla="*/ 301812 h 377583"/>
              <a:gd name="connsiteX535" fmla="*/ 1640300 w 2450468"/>
              <a:gd name="connsiteY535" fmla="*/ 302003 h 377583"/>
              <a:gd name="connsiteX536" fmla="*/ 1634014 w 2450468"/>
              <a:gd name="connsiteY536" fmla="*/ 312480 h 377583"/>
              <a:gd name="connsiteX537" fmla="*/ 1633157 w 2450468"/>
              <a:gd name="connsiteY537" fmla="*/ 312861 h 377583"/>
              <a:gd name="connsiteX538" fmla="*/ 1636109 w 2450468"/>
              <a:gd name="connsiteY538" fmla="*/ 315814 h 377583"/>
              <a:gd name="connsiteX539" fmla="*/ 1637538 w 2450468"/>
              <a:gd name="connsiteY539" fmla="*/ 315623 h 377583"/>
              <a:gd name="connsiteX540" fmla="*/ 1639348 w 2450468"/>
              <a:gd name="connsiteY540" fmla="*/ 314766 h 377583"/>
              <a:gd name="connsiteX541" fmla="*/ 1645063 w 2450468"/>
              <a:gd name="connsiteY541" fmla="*/ 314861 h 377583"/>
              <a:gd name="connsiteX542" fmla="*/ 1650683 w 2450468"/>
              <a:gd name="connsiteY542" fmla="*/ 306003 h 377583"/>
              <a:gd name="connsiteX543" fmla="*/ 1656398 w 2450468"/>
              <a:gd name="connsiteY543" fmla="*/ 304289 h 377583"/>
              <a:gd name="connsiteX544" fmla="*/ 1656874 w 2450468"/>
              <a:gd name="connsiteY544" fmla="*/ 303908 h 377583"/>
              <a:gd name="connsiteX545" fmla="*/ 1664970 w 2450468"/>
              <a:gd name="connsiteY545" fmla="*/ 301907 h 377583"/>
              <a:gd name="connsiteX546" fmla="*/ 1666304 w 2450468"/>
              <a:gd name="connsiteY546" fmla="*/ 301907 h 377583"/>
              <a:gd name="connsiteX547" fmla="*/ 1667161 w 2450468"/>
              <a:gd name="connsiteY547" fmla="*/ 298288 h 377583"/>
              <a:gd name="connsiteX548" fmla="*/ 1666018 w 2450468"/>
              <a:gd name="connsiteY548" fmla="*/ 297907 h 377583"/>
              <a:gd name="connsiteX549" fmla="*/ 1665446 w 2450468"/>
              <a:gd name="connsiteY549" fmla="*/ 293716 h 377583"/>
              <a:gd name="connsiteX550" fmla="*/ 1667351 w 2450468"/>
              <a:gd name="connsiteY550" fmla="*/ 292573 h 377583"/>
              <a:gd name="connsiteX551" fmla="*/ 1670399 w 2450468"/>
              <a:gd name="connsiteY551" fmla="*/ 289620 h 377583"/>
              <a:gd name="connsiteX552" fmla="*/ 1664684 w 2450468"/>
              <a:gd name="connsiteY552" fmla="*/ 290477 h 377583"/>
              <a:gd name="connsiteX553" fmla="*/ 1657731 w 2450468"/>
              <a:gd name="connsiteY553" fmla="*/ 289144 h 377583"/>
              <a:gd name="connsiteX554" fmla="*/ 1655826 w 2450468"/>
              <a:gd name="connsiteY554" fmla="*/ 285524 h 377583"/>
              <a:gd name="connsiteX555" fmla="*/ 1063942 w 2450468"/>
              <a:gd name="connsiteY555" fmla="*/ 285428 h 377583"/>
              <a:gd name="connsiteX556" fmla="*/ 1065657 w 2450468"/>
              <a:gd name="connsiteY556" fmla="*/ 288572 h 377583"/>
              <a:gd name="connsiteX557" fmla="*/ 1061085 w 2450468"/>
              <a:gd name="connsiteY557" fmla="*/ 298382 h 377583"/>
              <a:gd name="connsiteX558" fmla="*/ 1053465 w 2450468"/>
              <a:gd name="connsiteY558" fmla="*/ 299144 h 377583"/>
              <a:gd name="connsiteX559" fmla="*/ 1052798 w 2450468"/>
              <a:gd name="connsiteY559" fmla="*/ 298478 h 377583"/>
              <a:gd name="connsiteX560" fmla="*/ 1052798 w 2450468"/>
              <a:gd name="connsiteY560" fmla="*/ 293810 h 377583"/>
              <a:gd name="connsiteX561" fmla="*/ 1048893 w 2450468"/>
              <a:gd name="connsiteY561" fmla="*/ 291905 h 377583"/>
              <a:gd name="connsiteX562" fmla="*/ 1049274 w 2450468"/>
              <a:gd name="connsiteY562" fmla="*/ 291334 h 377583"/>
              <a:gd name="connsiteX563" fmla="*/ 1052036 w 2450468"/>
              <a:gd name="connsiteY563" fmla="*/ 287524 h 377583"/>
              <a:gd name="connsiteX564" fmla="*/ 1058704 w 2450468"/>
              <a:gd name="connsiteY564" fmla="*/ 288572 h 377583"/>
              <a:gd name="connsiteX565" fmla="*/ 1059656 w 2450468"/>
              <a:gd name="connsiteY565" fmla="*/ 286190 h 377583"/>
              <a:gd name="connsiteX566" fmla="*/ 1252633 w 2450468"/>
              <a:gd name="connsiteY566" fmla="*/ 285239 h 377583"/>
              <a:gd name="connsiteX567" fmla="*/ 1251871 w 2450468"/>
              <a:gd name="connsiteY567" fmla="*/ 285810 h 377583"/>
              <a:gd name="connsiteX568" fmla="*/ 1247108 w 2450468"/>
              <a:gd name="connsiteY568" fmla="*/ 290763 h 377583"/>
              <a:gd name="connsiteX569" fmla="*/ 1243584 w 2450468"/>
              <a:gd name="connsiteY569" fmla="*/ 294573 h 377583"/>
              <a:gd name="connsiteX570" fmla="*/ 1243679 w 2450468"/>
              <a:gd name="connsiteY570" fmla="*/ 296573 h 377583"/>
              <a:gd name="connsiteX571" fmla="*/ 1246823 w 2450468"/>
              <a:gd name="connsiteY571" fmla="*/ 297621 h 377583"/>
              <a:gd name="connsiteX572" fmla="*/ 1256252 w 2450468"/>
              <a:gd name="connsiteY572" fmla="*/ 291906 h 377583"/>
              <a:gd name="connsiteX573" fmla="*/ 1257586 w 2450468"/>
              <a:gd name="connsiteY573" fmla="*/ 290477 h 377583"/>
              <a:gd name="connsiteX574" fmla="*/ 1252633 w 2450468"/>
              <a:gd name="connsiteY574" fmla="*/ 285239 h 377583"/>
              <a:gd name="connsiteX575" fmla="*/ 1217105 w 2450468"/>
              <a:gd name="connsiteY575" fmla="*/ 285143 h 377583"/>
              <a:gd name="connsiteX576" fmla="*/ 1212533 w 2450468"/>
              <a:gd name="connsiteY576" fmla="*/ 288096 h 377583"/>
              <a:gd name="connsiteX577" fmla="*/ 1213104 w 2450468"/>
              <a:gd name="connsiteY577" fmla="*/ 288477 h 377583"/>
              <a:gd name="connsiteX578" fmla="*/ 1216343 w 2450468"/>
              <a:gd name="connsiteY578" fmla="*/ 290668 h 377583"/>
              <a:gd name="connsiteX579" fmla="*/ 1222820 w 2450468"/>
              <a:gd name="connsiteY579" fmla="*/ 289239 h 377583"/>
              <a:gd name="connsiteX580" fmla="*/ 1222915 w 2450468"/>
              <a:gd name="connsiteY580" fmla="*/ 289906 h 377583"/>
              <a:gd name="connsiteX581" fmla="*/ 1225582 w 2450468"/>
              <a:gd name="connsiteY581" fmla="*/ 293335 h 377583"/>
              <a:gd name="connsiteX582" fmla="*/ 1227963 w 2450468"/>
              <a:gd name="connsiteY582" fmla="*/ 290763 h 377583"/>
              <a:gd name="connsiteX583" fmla="*/ 1227106 w 2450468"/>
              <a:gd name="connsiteY583" fmla="*/ 287239 h 377583"/>
              <a:gd name="connsiteX584" fmla="*/ 1223677 w 2450468"/>
              <a:gd name="connsiteY584" fmla="*/ 285143 h 377583"/>
              <a:gd name="connsiteX585" fmla="*/ 1219105 w 2450468"/>
              <a:gd name="connsiteY585" fmla="*/ 285143 h 377583"/>
              <a:gd name="connsiteX586" fmla="*/ 1776793 w 2450468"/>
              <a:gd name="connsiteY586" fmla="*/ 283429 h 377583"/>
              <a:gd name="connsiteX587" fmla="*/ 1778603 w 2450468"/>
              <a:gd name="connsiteY587" fmla="*/ 286382 h 377583"/>
              <a:gd name="connsiteX588" fmla="*/ 1777651 w 2450468"/>
              <a:gd name="connsiteY588" fmla="*/ 287239 h 377583"/>
              <a:gd name="connsiteX589" fmla="*/ 1774698 w 2450468"/>
              <a:gd name="connsiteY589" fmla="*/ 288477 h 377583"/>
              <a:gd name="connsiteX590" fmla="*/ 1774698 w 2450468"/>
              <a:gd name="connsiteY590" fmla="*/ 292763 h 377583"/>
              <a:gd name="connsiteX591" fmla="*/ 1768316 w 2450468"/>
              <a:gd name="connsiteY591" fmla="*/ 293716 h 377583"/>
              <a:gd name="connsiteX592" fmla="*/ 1766983 w 2450468"/>
              <a:gd name="connsiteY592" fmla="*/ 289715 h 377583"/>
              <a:gd name="connsiteX593" fmla="*/ 1768602 w 2450468"/>
              <a:gd name="connsiteY593" fmla="*/ 285334 h 377583"/>
              <a:gd name="connsiteX594" fmla="*/ 1775365 w 2450468"/>
              <a:gd name="connsiteY594" fmla="*/ 283619 h 377583"/>
              <a:gd name="connsiteX595" fmla="*/ 709707 w 2450468"/>
              <a:gd name="connsiteY595" fmla="*/ 283428 h 377583"/>
              <a:gd name="connsiteX596" fmla="*/ 708564 w 2450468"/>
              <a:gd name="connsiteY596" fmla="*/ 290763 h 377583"/>
              <a:gd name="connsiteX597" fmla="*/ 712469 w 2450468"/>
              <a:gd name="connsiteY597" fmla="*/ 289143 h 377583"/>
              <a:gd name="connsiteX598" fmla="*/ 715041 w 2450468"/>
              <a:gd name="connsiteY598" fmla="*/ 288096 h 377583"/>
              <a:gd name="connsiteX599" fmla="*/ 709707 w 2450468"/>
              <a:gd name="connsiteY599" fmla="*/ 283428 h 377583"/>
              <a:gd name="connsiteX600" fmla="*/ 1020127 w 2450468"/>
              <a:gd name="connsiteY600" fmla="*/ 283238 h 377583"/>
              <a:gd name="connsiteX601" fmla="*/ 1019651 w 2450468"/>
              <a:gd name="connsiteY601" fmla="*/ 284190 h 377583"/>
              <a:gd name="connsiteX602" fmla="*/ 1016888 w 2450468"/>
              <a:gd name="connsiteY602" fmla="*/ 295525 h 377583"/>
              <a:gd name="connsiteX603" fmla="*/ 1016793 w 2450468"/>
              <a:gd name="connsiteY603" fmla="*/ 296192 h 377583"/>
              <a:gd name="connsiteX604" fmla="*/ 1021460 w 2450468"/>
              <a:gd name="connsiteY604" fmla="*/ 296573 h 377583"/>
              <a:gd name="connsiteX605" fmla="*/ 1021841 w 2450468"/>
              <a:gd name="connsiteY605" fmla="*/ 295716 h 377583"/>
              <a:gd name="connsiteX606" fmla="*/ 1023461 w 2450468"/>
              <a:gd name="connsiteY606" fmla="*/ 291810 h 377583"/>
              <a:gd name="connsiteX607" fmla="*/ 1020127 w 2450468"/>
              <a:gd name="connsiteY607" fmla="*/ 283238 h 377583"/>
              <a:gd name="connsiteX608" fmla="*/ 1433512 w 2450468"/>
              <a:gd name="connsiteY608" fmla="*/ 281333 h 377583"/>
              <a:gd name="connsiteX609" fmla="*/ 1433798 w 2450468"/>
              <a:gd name="connsiteY609" fmla="*/ 281333 h 377583"/>
              <a:gd name="connsiteX610" fmla="*/ 1434369 w 2450468"/>
              <a:gd name="connsiteY610" fmla="*/ 284476 h 377583"/>
              <a:gd name="connsiteX611" fmla="*/ 1430178 w 2450468"/>
              <a:gd name="connsiteY611" fmla="*/ 287810 h 377583"/>
              <a:gd name="connsiteX612" fmla="*/ 1428178 w 2450468"/>
              <a:gd name="connsiteY612" fmla="*/ 289143 h 377583"/>
              <a:gd name="connsiteX613" fmla="*/ 1422177 w 2450468"/>
              <a:gd name="connsiteY613" fmla="*/ 290572 h 377583"/>
              <a:gd name="connsiteX614" fmla="*/ 1424178 w 2450468"/>
              <a:gd name="connsiteY614" fmla="*/ 285524 h 377583"/>
              <a:gd name="connsiteX615" fmla="*/ 1433512 w 2450468"/>
              <a:gd name="connsiteY615" fmla="*/ 281333 h 377583"/>
              <a:gd name="connsiteX616" fmla="*/ 1577911 w 2450468"/>
              <a:gd name="connsiteY616" fmla="*/ 279047 h 377583"/>
              <a:gd name="connsiteX617" fmla="*/ 1581055 w 2450468"/>
              <a:gd name="connsiteY617" fmla="*/ 279904 h 377583"/>
              <a:gd name="connsiteX618" fmla="*/ 1582198 w 2450468"/>
              <a:gd name="connsiteY618" fmla="*/ 284000 h 377583"/>
              <a:gd name="connsiteX619" fmla="*/ 1577149 w 2450468"/>
              <a:gd name="connsiteY619" fmla="*/ 295715 h 377583"/>
              <a:gd name="connsiteX620" fmla="*/ 1570958 w 2450468"/>
              <a:gd name="connsiteY620" fmla="*/ 286095 h 377583"/>
              <a:gd name="connsiteX621" fmla="*/ 1577530 w 2450468"/>
              <a:gd name="connsiteY621" fmla="*/ 287143 h 377583"/>
              <a:gd name="connsiteX622" fmla="*/ 1578578 w 2450468"/>
              <a:gd name="connsiteY622" fmla="*/ 284571 h 377583"/>
              <a:gd name="connsiteX623" fmla="*/ 1576292 w 2450468"/>
              <a:gd name="connsiteY623" fmla="*/ 281237 h 377583"/>
              <a:gd name="connsiteX624" fmla="*/ 1577911 w 2450468"/>
              <a:gd name="connsiteY624" fmla="*/ 279047 h 377583"/>
              <a:gd name="connsiteX625" fmla="*/ 1084993 w 2450468"/>
              <a:gd name="connsiteY625" fmla="*/ 278094 h 377583"/>
              <a:gd name="connsiteX626" fmla="*/ 1091851 w 2450468"/>
              <a:gd name="connsiteY626" fmla="*/ 278094 h 377583"/>
              <a:gd name="connsiteX627" fmla="*/ 1093946 w 2450468"/>
              <a:gd name="connsiteY627" fmla="*/ 280952 h 377583"/>
              <a:gd name="connsiteX628" fmla="*/ 1091375 w 2450468"/>
              <a:gd name="connsiteY628" fmla="*/ 282095 h 377583"/>
              <a:gd name="connsiteX629" fmla="*/ 1086231 w 2450468"/>
              <a:gd name="connsiteY629" fmla="*/ 287524 h 377583"/>
              <a:gd name="connsiteX630" fmla="*/ 1087469 w 2450468"/>
              <a:gd name="connsiteY630" fmla="*/ 291429 h 377583"/>
              <a:gd name="connsiteX631" fmla="*/ 1092518 w 2450468"/>
              <a:gd name="connsiteY631" fmla="*/ 292096 h 377583"/>
              <a:gd name="connsiteX632" fmla="*/ 1087660 w 2450468"/>
              <a:gd name="connsiteY632" fmla="*/ 294954 h 377583"/>
              <a:gd name="connsiteX633" fmla="*/ 1081945 w 2450468"/>
              <a:gd name="connsiteY633" fmla="*/ 292191 h 377583"/>
              <a:gd name="connsiteX634" fmla="*/ 1081469 w 2450468"/>
              <a:gd name="connsiteY634" fmla="*/ 292477 h 377583"/>
              <a:gd name="connsiteX635" fmla="*/ 1073849 w 2450468"/>
              <a:gd name="connsiteY635" fmla="*/ 296954 h 377583"/>
              <a:gd name="connsiteX636" fmla="*/ 1069277 w 2450468"/>
              <a:gd name="connsiteY636" fmla="*/ 299335 h 377583"/>
              <a:gd name="connsiteX637" fmla="*/ 1069562 w 2450468"/>
              <a:gd name="connsiteY637" fmla="*/ 294001 h 377583"/>
              <a:gd name="connsiteX638" fmla="*/ 1070229 w 2450468"/>
              <a:gd name="connsiteY638" fmla="*/ 292763 h 377583"/>
              <a:gd name="connsiteX639" fmla="*/ 1072229 w 2450468"/>
              <a:gd name="connsiteY639" fmla="*/ 289524 h 377583"/>
              <a:gd name="connsiteX640" fmla="*/ 1072801 w 2450468"/>
              <a:gd name="connsiteY640" fmla="*/ 282857 h 377583"/>
              <a:gd name="connsiteX641" fmla="*/ 1076420 w 2450468"/>
              <a:gd name="connsiteY641" fmla="*/ 283047 h 377583"/>
              <a:gd name="connsiteX642" fmla="*/ 1081850 w 2450468"/>
              <a:gd name="connsiteY642" fmla="*/ 283428 h 377583"/>
              <a:gd name="connsiteX643" fmla="*/ 1084993 w 2450468"/>
              <a:gd name="connsiteY643" fmla="*/ 278094 h 377583"/>
              <a:gd name="connsiteX644" fmla="*/ 449580 w 2450468"/>
              <a:gd name="connsiteY644" fmla="*/ 276476 h 377583"/>
              <a:gd name="connsiteX645" fmla="*/ 452533 w 2450468"/>
              <a:gd name="connsiteY645" fmla="*/ 276952 h 377583"/>
              <a:gd name="connsiteX646" fmla="*/ 462249 w 2450468"/>
              <a:gd name="connsiteY646" fmla="*/ 281238 h 377583"/>
              <a:gd name="connsiteX647" fmla="*/ 456057 w 2450468"/>
              <a:gd name="connsiteY647" fmla="*/ 280952 h 377583"/>
              <a:gd name="connsiteX648" fmla="*/ 453581 w 2450468"/>
              <a:gd name="connsiteY648" fmla="*/ 280952 h 377583"/>
              <a:gd name="connsiteX649" fmla="*/ 449676 w 2450468"/>
              <a:gd name="connsiteY649" fmla="*/ 291430 h 377583"/>
              <a:gd name="connsiteX650" fmla="*/ 436436 w 2450468"/>
              <a:gd name="connsiteY650" fmla="*/ 281905 h 377583"/>
              <a:gd name="connsiteX651" fmla="*/ 439579 w 2450468"/>
              <a:gd name="connsiteY651" fmla="*/ 283143 h 377583"/>
              <a:gd name="connsiteX652" fmla="*/ 445484 w 2450468"/>
              <a:gd name="connsiteY652" fmla="*/ 280286 h 377583"/>
              <a:gd name="connsiteX653" fmla="*/ 449580 w 2450468"/>
              <a:gd name="connsiteY653" fmla="*/ 276476 h 377583"/>
              <a:gd name="connsiteX654" fmla="*/ 1405890 w 2450468"/>
              <a:gd name="connsiteY654" fmla="*/ 275618 h 377583"/>
              <a:gd name="connsiteX655" fmla="*/ 1400746 w 2450468"/>
              <a:gd name="connsiteY655" fmla="*/ 279714 h 377583"/>
              <a:gd name="connsiteX656" fmla="*/ 1400270 w 2450468"/>
              <a:gd name="connsiteY656" fmla="*/ 288382 h 377583"/>
              <a:gd name="connsiteX657" fmla="*/ 1405890 w 2450468"/>
              <a:gd name="connsiteY657" fmla="*/ 275618 h 377583"/>
              <a:gd name="connsiteX658" fmla="*/ 624935 w 2450468"/>
              <a:gd name="connsiteY658" fmla="*/ 274570 h 377583"/>
              <a:gd name="connsiteX659" fmla="*/ 630459 w 2450468"/>
              <a:gd name="connsiteY659" fmla="*/ 276475 h 377583"/>
              <a:gd name="connsiteX660" fmla="*/ 625792 w 2450468"/>
              <a:gd name="connsiteY660" fmla="*/ 279999 h 377583"/>
              <a:gd name="connsiteX661" fmla="*/ 622363 w 2450468"/>
              <a:gd name="connsiteY661" fmla="*/ 279142 h 377583"/>
              <a:gd name="connsiteX662" fmla="*/ 617410 w 2450468"/>
              <a:gd name="connsiteY662" fmla="*/ 280761 h 377583"/>
              <a:gd name="connsiteX663" fmla="*/ 621506 w 2450468"/>
              <a:gd name="connsiteY663" fmla="*/ 283428 h 377583"/>
              <a:gd name="connsiteX664" fmla="*/ 621887 w 2450468"/>
              <a:gd name="connsiteY664" fmla="*/ 283523 h 377583"/>
              <a:gd name="connsiteX665" fmla="*/ 614838 w 2450468"/>
              <a:gd name="connsiteY665" fmla="*/ 288858 h 377583"/>
              <a:gd name="connsiteX666" fmla="*/ 611314 w 2450468"/>
              <a:gd name="connsiteY666" fmla="*/ 291429 h 377583"/>
              <a:gd name="connsiteX667" fmla="*/ 604646 w 2450468"/>
              <a:gd name="connsiteY667" fmla="*/ 293715 h 377583"/>
              <a:gd name="connsiteX668" fmla="*/ 599122 w 2450468"/>
              <a:gd name="connsiteY668" fmla="*/ 297335 h 377583"/>
              <a:gd name="connsiteX669" fmla="*/ 598836 w 2450468"/>
              <a:gd name="connsiteY669" fmla="*/ 299621 h 377583"/>
              <a:gd name="connsiteX670" fmla="*/ 586739 w 2450468"/>
              <a:gd name="connsiteY670" fmla="*/ 300478 h 377583"/>
              <a:gd name="connsiteX671" fmla="*/ 583596 w 2450468"/>
              <a:gd name="connsiteY671" fmla="*/ 298668 h 377583"/>
              <a:gd name="connsiteX672" fmla="*/ 582739 w 2450468"/>
              <a:gd name="connsiteY672" fmla="*/ 298001 h 377583"/>
              <a:gd name="connsiteX673" fmla="*/ 576643 w 2450468"/>
              <a:gd name="connsiteY673" fmla="*/ 299049 h 377583"/>
              <a:gd name="connsiteX674" fmla="*/ 578548 w 2450468"/>
              <a:gd name="connsiteY674" fmla="*/ 295049 h 377583"/>
              <a:gd name="connsiteX675" fmla="*/ 578834 w 2450468"/>
              <a:gd name="connsiteY675" fmla="*/ 290381 h 377583"/>
              <a:gd name="connsiteX676" fmla="*/ 580167 w 2450468"/>
              <a:gd name="connsiteY676" fmla="*/ 289429 h 377583"/>
              <a:gd name="connsiteX677" fmla="*/ 576643 w 2450468"/>
              <a:gd name="connsiteY677" fmla="*/ 287524 h 377583"/>
              <a:gd name="connsiteX678" fmla="*/ 574738 w 2450468"/>
              <a:gd name="connsiteY678" fmla="*/ 287334 h 377583"/>
              <a:gd name="connsiteX679" fmla="*/ 570261 w 2450468"/>
              <a:gd name="connsiteY679" fmla="*/ 291048 h 377583"/>
              <a:gd name="connsiteX680" fmla="*/ 565880 w 2450468"/>
              <a:gd name="connsiteY680" fmla="*/ 289619 h 377583"/>
              <a:gd name="connsiteX681" fmla="*/ 565689 w 2450468"/>
              <a:gd name="connsiteY681" fmla="*/ 288286 h 377583"/>
              <a:gd name="connsiteX682" fmla="*/ 560355 w 2450468"/>
              <a:gd name="connsiteY682" fmla="*/ 288191 h 377583"/>
              <a:gd name="connsiteX683" fmla="*/ 548068 w 2450468"/>
              <a:gd name="connsiteY683" fmla="*/ 286476 h 377583"/>
              <a:gd name="connsiteX684" fmla="*/ 549687 w 2450468"/>
              <a:gd name="connsiteY684" fmla="*/ 281047 h 377583"/>
              <a:gd name="connsiteX685" fmla="*/ 550354 w 2450468"/>
              <a:gd name="connsiteY685" fmla="*/ 281142 h 377583"/>
              <a:gd name="connsiteX686" fmla="*/ 561308 w 2450468"/>
              <a:gd name="connsiteY686" fmla="*/ 282476 h 377583"/>
              <a:gd name="connsiteX687" fmla="*/ 565594 w 2450468"/>
              <a:gd name="connsiteY687" fmla="*/ 282285 h 377583"/>
              <a:gd name="connsiteX688" fmla="*/ 574928 w 2450468"/>
              <a:gd name="connsiteY688" fmla="*/ 281523 h 377583"/>
              <a:gd name="connsiteX689" fmla="*/ 580167 w 2450468"/>
              <a:gd name="connsiteY689" fmla="*/ 284285 h 377583"/>
              <a:gd name="connsiteX690" fmla="*/ 584168 w 2450468"/>
              <a:gd name="connsiteY690" fmla="*/ 287048 h 377583"/>
              <a:gd name="connsiteX691" fmla="*/ 587787 w 2450468"/>
              <a:gd name="connsiteY691" fmla="*/ 291620 h 377583"/>
              <a:gd name="connsiteX692" fmla="*/ 588930 w 2450468"/>
              <a:gd name="connsiteY692" fmla="*/ 294382 h 377583"/>
              <a:gd name="connsiteX693" fmla="*/ 590740 w 2450468"/>
              <a:gd name="connsiteY693" fmla="*/ 299621 h 377583"/>
              <a:gd name="connsiteX694" fmla="*/ 595598 w 2450468"/>
              <a:gd name="connsiteY694" fmla="*/ 295049 h 377583"/>
              <a:gd name="connsiteX695" fmla="*/ 597122 w 2450468"/>
              <a:gd name="connsiteY695" fmla="*/ 294096 h 377583"/>
              <a:gd name="connsiteX696" fmla="*/ 600646 w 2450468"/>
              <a:gd name="connsiteY696" fmla="*/ 289905 h 377583"/>
              <a:gd name="connsiteX697" fmla="*/ 595979 w 2450468"/>
              <a:gd name="connsiteY697" fmla="*/ 284666 h 377583"/>
              <a:gd name="connsiteX698" fmla="*/ 591216 w 2450468"/>
              <a:gd name="connsiteY698" fmla="*/ 282952 h 377583"/>
              <a:gd name="connsiteX699" fmla="*/ 587501 w 2450468"/>
              <a:gd name="connsiteY699" fmla="*/ 278475 h 377583"/>
              <a:gd name="connsiteX700" fmla="*/ 587025 w 2450468"/>
              <a:gd name="connsiteY700" fmla="*/ 277332 h 377583"/>
              <a:gd name="connsiteX701" fmla="*/ 594359 w 2450468"/>
              <a:gd name="connsiteY701" fmla="*/ 277713 h 377583"/>
              <a:gd name="connsiteX702" fmla="*/ 609790 w 2450468"/>
              <a:gd name="connsiteY702" fmla="*/ 280761 h 377583"/>
              <a:gd name="connsiteX703" fmla="*/ 613505 w 2450468"/>
              <a:gd name="connsiteY703" fmla="*/ 278951 h 377583"/>
              <a:gd name="connsiteX704" fmla="*/ 624268 w 2450468"/>
              <a:gd name="connsiteY704" fmla="*/ 274760 h 377583"/>
              <a:gd name="connsiteX705" fmla="*/ 2115026 w 2450468"/>
              <a:gd name="connsiteY705" fmla="*/ 273046 h 377583"/>
              <a:gd name="connsiteX706" fmla="*/ 2122075 w 2450468"/>
              <a:gd name="connsiteY706" fmla="*/ 273141 h 377583"/>
              <a:gd name="connsiteX707" fmla="*/ 2125694 w 2450468"/>
              <a:gd name="connsiteY707" fmla="*/ 277713 h 377583"/>
              <a:gd name="connsiteX708" fmla="*/ 2135695 w 2450468"/>
              <a:gd name="connsiteY708" fmla="*/ 278571 h 377583"/>
              <a:gd name="connsiteX709" fmla="*/ 2138458 w 2450468"/>
              <a:gd name="connsiteY709" fmla="*/ 286572 h 377583"/>
              <a:gd name="connsiteX710" fmla="*/ 2140934 w 2450468"/>
              <a:gd name="connsiteY710" fmla="*/ 293430 h 377583"/>
              <a:gd name="connsiteX711" fmla="*/ 2134457 w 2450468"/>
              <a:gd name="connsiteY711" fmla="*/ 293239 h 377583"/>
              <a:gd name="connsiteX712" fmla="*/ 2123599 w 2450468"/>
              <a:gd name="connsiteY712" fmla="*/ 287048 h 377583"/>
              <a:gd name="connsiteX713" fmla="*/ 2121122 w 2450468"/>
              <a:gd name="connsiteY713" fmla="*/ 287715 h 377583"/>
              <a:gd name="connsiteX714" fmla="*/ 2118360 w 2450468"/>
              <a:gd name="connsiteY714" fmla="*/ 288477 h 377583"/>
              <a:gd name="connsiteX715" fmla="*/ 2115407 w 2450468"/>
              <a:gd name="connsiteY715" fmla="*/ 281333 h 377583"/>
              <a:gd name="connsiteX716" fmla="*/ 2116169 w 2450468"/>
              <a:gd name="connsiteY716" fmla="*/ 278856 h 377583"/>
              <a:gd name="connsiteX717" fmla="*/ 2118931 w 2450468"/>
              <a:gd name="connsiteY717" fmla="*/ 277142 h 377583"/>
              <a:gd name="connsiteX718" fmla="*/ 2118455 w 2450468"/>
              <a:gd name="connsiteY718" fmla="*/ 276666 h 377583"/>
              <a:gd name="connsiteX719" fmla="*/ 1094613 w 2450468"/>
              <a:gd name="connsiteY719" fmla="*/ 272284 h 377583"/>
              <a:gd name="connsiteX720" fmla="*/ 1101090 w 2450468"/>
              <a:gd name="connsiteY720" fmla="*/ 278380 h 377583"/>
              <a:gd name="connsiteX721" fmla="*/ 1092803 w 2450468"/>
              <a:gd name="connsiteY721" fmla="*/ 274761 h 377583"/>
              <a:gd name="connsiteX722" fmla="*/ 1092136 w 2450468"/>
              <a:gd name="connsiteY722" fmla="*/ 274761 h 377583"/>
              <a:gd name="connsiteX723" fmla="*/ 1087850 w 2450468"/>
              <a:gd name="connsiteY723" fmla="*/ 274856 h 377583"/>
              <a:gd name="connsiteX724" fmla="*/ 1094613 w 2450468"/>
              <a:gd name="connsiteY724" fmla="*/ 272284 h 377583"/>
              <a:gd name="connsiteX725" fmla="*/ 1707947 w 2450468"/>
              <a:gd name="connsiteY725" fmla="*/ 271476 h 377583"/>
              <a:gd name="connsiteX726" fmla="*/ 1712592 w 2450468"/>
              <a:gd name="connsiteY726" fmla="*/ 273784 h 377583"/>
              <a:gd name="connsiteX727" fmla="*/ 1707971 w 2450468"/>
              <a:gd name="connsiteY727" fmla="*/ 276332 h 377583"/>
              <a:gd name="connsiteX728" fmla="*/ 1707642 w 2450468"/>
              <a:gd name="connsiteY728" fmla="*/ 275523 h 377583"/>
              <a:gd name="connsiteX729" fmla="*/ 1552289 w 2450468"/>
              <a:gd name="connsiteY729" fmla="*/ 270665 h 377583"/>
              <a:gd name="connsiteX730" fmla="*/ 1546765 w 2450468"/>
              <a:gd name="connsiteY730" fmla="*/ 280857 h 377583"/>
              <a:gd name="connsiteX731" fmla="*/ 1547908 w 2450468"/>
              <a:gd name="connsiteY731" fmla="*/ 282857 h 377583"/>
              <a:gd name="connsiteX732" fmla="*/ 1550861 w 2450468"/>
              <a:gd name="connsiteY732" fmla="*/ 284953 h 377583"/>
              <a:gd name="connsiteX733" fmla="*/ 1550384 w 2450468"/>
              <a:gd name="connsiteY733" fmla="*/ 281810 h 377583"/>
              <a:gd name="connsiteX734" fmla="*/ 1550575 w 2450468"/>
              <a:gd name="connsiteY734" fmla="*/ 280190 h 377583"/>
              <a:gd name="connsiteX735" fmla="*/ 1556290 w 2450468"/>
              <a:gd name="connsiteY735" fmla="*/ 280000 h 377583"/>
              <a:gd name="connsiteX736" fmla="*/ 1560957 w 2450468"/>
              <a:gd name="connsiteY736" fmla="*/ 275047 h 377583"/>
              <a:gd name="connsiteX737" fmla="*/ 1557528 w 2450468"/>
              <a:gd name="connsiteY737" fmla="*/ 273332 h 377583"/>
              <a:gd name="connsiteX738" fmla="*/ 1076515 w 2450468"/>
              <a:gd name="connsiteY738" fmla="*/ 269522 h 377583"/>
              <a:gd name="connsiteX739" fmla="*/ 1078230 w 2450468"/>
              <a:gd name="connsiteY739" fmla="*/ 270284 h 377583"/>
              <a:gd name="connsiteX740" fmla="*/ 1083850 w 2450468"/>
              <a:gd name="connsiteY740" fmla="*/ 273998 h 377583"/>
              <a:gd name="connsiteX741" fmla="*/ 1081183 w 2450468"/>
              <a:gd name="connsiteY741" fmla="*/ 275713 h 377583"/>
              <a:gd name="connsiteX742" fmla="*/ 1064609 w 2450468"/>
              <a:gd name="connsiteY742" fmla="*/ 273046 h 377583"/>
              <a:gd name="connsiteX743" fmla="*/ 1071753 w 2450468"/>
              <a:gd name="connsiteY743" fmla="*/ 272951 h 377583"/>
              <a:gd name="connsiteX744" fmla="*/ 1076515 w 2450468"/>
              <a:gd name="connsiteY744" fmla="*/ 269522 h 377583"/>
              <a:gd name="connsiteX745" fmla="*/ 1837753 w 2450468"/>
              <a:gd name="connsiteY745" fmla="*/ 269427 h 377583"/>
              <a:gd name="connsiteX746" fmla="*/ 1840611 w 2450468"/>
              <a:gd name="connsiteY746" fmla="*/ 272856 h 377583"/>
              <a:gd name="connsiteX747" fmla="*/ 1841278 w 2450468"/>
              <a:gd name="connsiteY747" fmla="*/ 273618 h 377583"/>
              <a:gd name="connsiteX748" fmla="*/ 1838134 w 2450468"/>
              <a:gd name="connsiteY748" fmla="*/ 276857 h 377583"/>
              <a:gd name="connsiteX749" fmla="*/ 1837658 w 2450468"/>
              <a:gd name="connsiteY749" fmla="*/ 276475 h 377583"/>
              <a:gd name="connsiteX750" fmla="*/ 1830419 w 2450468"/>
              <a:gd name="connsiteY750" fmla="*/ 276095 h 377583"/>
              <a:gd name="connsiteX751" fmla="*/ 1826990 w 2450468"/>
              <a:gd name="connsiteY751" fmla="*/ 276857 h 377583"/>
              <a:gd name="connsiteX752" fmla="*/ 1837753 w 2450468"/>
              <a:gd name="connsiteY752" fmla="*/ 269427 h 377583"/>
              <a:gd name="connsiteX753" fmla="*/ 1355789 w 2450468"/>
              <a:gd name="connsiteY753" fmla="*/ 268951 h 377583"/>
              <a:gd name="connsiteX754" fmla="*/ 1353217 w 2450468"/>
              <a:gd name="connsiteY754" fmla="*/ 269618 h 377583"/>
              <a:gd name="connsiteX755" fmla="*/ 1351670 w 2450468"/>
              <a:gd name="connsiteY755" fmla="*/ 271369 h 377583"/>
              <a:gd name="connsiteX756" fmla="*/ 1350776 w 2450468"/>
              <a:gd name="connsiteY756" fmla="*/ 270922 h 377583"/>
              <a:gd name="connsiteX757" fmla="*/ 1350550 w 2450468"/>
              <a:gd name="connsiteY757" fmla="*/ 269808 h 377583"/>
              <a:gd name="connsiteX758" fmla="*/ 1350645 w 2450468"/>
              <a:gd name="connsiteY758" fmla="*/ 270856 h 377583"/>
              <a:gd name="connsiteX759" fmla="*/ 1350776 w 2450468"/>
              <a:gd name="connsiteY759" fmla="*/ 270922 h 377583"/>
              <a:gd name="connsiteX760" fmla="*/ 1351018 w 2450468"/>
              <a:gd name="connsiteY760" fmla="*/ 272108 h 377583"/>
              <a:gd name="connsiteX761" fmla="*/ 1348169 w 2450468"/>
              <a:gd name="connsiteY761" fmla="*/ 275333 h 377583"/>
              <a:gd name="connsiteX762" fmla="*/ 1346835 w 2450468"/>
              <a:gd name="connsiteY762" fmla="*/ 276285 h 377583"/>
              <a:gd name="connsiteX763" fmla="*/ 1341311 w 2450468"/>
              <a:gd name="connsiteY763" fmla="*/ 280857 h 377583"/>
              <a:gd name="connsiteX764" fmla="*/ 1339215 w 2450468"/>
              <a:gd name="connsiteY764" fmla="*/ 282000 h 377583"/>
              <a:gd name="connsiteX765" fmla="*/ 1339215 w 2450468"/>
              <a:gd name="connsiteY765" fmla="*/ 284762 h 377583"/>
              <a:gd name="connsiteX766" fmla="*/ 1341977 w 2450468"/>
              <a:gd name="connsiteY766" fmla="*/ 285048 h 377583"/>
              <a:gd name="connsiteX767" fmla="*/ 1344644 w 2450468"/>
              <a:gd name="connsiteY767" fmla="*/ 285334 h 377583"/>
              <a:gd name="connsiteX768" fmla="*/ 1358437 w 2450468"/>
              <a:gd name="connsiteY768" fmla="*/ 282787 h 377583"/>
              <a:gd name="connsiteX769" fmla="*/ 1359313 w 2450468"/>
              <a:gd name="connsiteY769" fmla="*/ 283524 h 377583"/>
              <a:gd name="connsiteX770" fmla="*/ 1359961 w 2450468"/>
              <a:gd name="connsiteY770" fmla="*/ 282801 h 377583"/>
              <a:gd name="connsiteX771" fmla="*/ 1364266 w 2450468"/>
              <a:gd name="connsiteY771" fmla="*/ 285524 h 377583"/>
              <a:gd name="connsiteX772" fmla="*/ 1368457 w 2450468"/>
              <a:gd name="connsiteY772" fmla="*/ 288096 h 377583"/>
              <a:gd name="connsiteX773" fmla="*/ 1372362 w 2450468"/>
              <a:gd name="connsiteY773" fmla="*/ 280667 h 377583"/>
              <a:gd name="connsiteX774" fmla="*/ 1364361 w 2450468"/>
              <a:gd name="connsiteY774" fmla="*/ 278000 h 377583"/>
              <a:gd name="connsiteX775" fmla="*/ 1362646 w 2450468"/>
              <a:gd name="connsiteY775" fmla="*/ 279809 h 377583"/>
              <a:gd name="connsiteX776" fmla="*/ 1359961 w 2450468"/>
              <a:gd name="connsiteY776" fmla="*/ 282801 h 377583"/>
              <a:gd name="connsiteX777" fmla="*/ 1359599 w 2450468"/>
              <a:gd name="connsiteY777" fmla="*/ 282572 h 377583"/>
              <a:gd name="connsiteX778" fmla="*/ 1358437 w 2450468"/>
              <a:gd name="connsiteY778" fmla="*/ 282787 h 377583"/>
              <a:gd name="connsiteX779" fmla="*/ 1352074 w 2450468"/>
              <a:gd name="connsiteY779" fmla="*/ 277428 h 377583"/>
              <a:gd name="connsiteX780" fmla="*/ 1351788 w 2450468"/>
              <a:gd name="connsiteY780" fmla="*/ 275809 h 377583"/>
              <a:gd name="connsiteX781" fmla="*/ 1351693 w 2450468"/>
              <a:gd name="connsiteY781" fmla="*/ 275428 h 377583"/>
              <a:gd name="connsiteX782" fmla="*/ 1351018 w 2450468"/>
              <a:gd name="connsiteY782" fmla="*/ 272108 h 377583"/>
              <a:gd name="connsiteX783" fmla="*/ 1351670 w 2450468"/>
              <a:gd name="connsiteY783" fmla="*/ 271369 h 377583"/>
              <a:gd name="connsiteX784" fmla="*/ 1357884 w 2450468"/>
              <a:gd name="connsiteY784" fmla="*/ 274475 h 377583"/>
              <a:gd name="connsiteX785" fmla="*/ 1366361 w 2450468"/>
              <a:gd name="connsiteY785" fmla="*/ 274666 h 377583"/>
              <a:gd name="connsiteX786" fmla="*/ 1369695 w 2450468"/>
              <a:gd name="connsiteY786" fmla="*/ 272761 h 377583"/>
              <a:gd name="connsiteX787" fmla="*/ 1368076 w 2450468"/>
              <a:gd name="connsiteY787" fmla="*/ 270665 h 377583"/>
              <a:gd name="connsiteX788" fmla="*/ 1363504 w 2450468"/>
              <a:gd name="connsiteY788" fmla="*/ 270761 h 377583"/>
              <a:gd name="connsiteX789" fmla="*/ 1355789 w 2450468"/>
              <a:gd name="connsiteY789" fmla="*/ 268951 h 377583"/>
              <a:gd name="connsiteX790" fmla="*/ 543210 w 2450468"/>
              <a:gd name="connsiteY790" fmla="*/ 268570 h 377583"/>
              <a:gd name="connsiteX791" fmla="*/ 546353 w 2450468"/>
              <a:gd name="connsiteY791" fmla="*/ 269808 h 377583"/>
              <a:gd name="connsiteX792" fmla="*/ 544353 w 2450468"/>
              <a:gd name="connsiteY792" fmla="*/ 274856 h 377583"/>
              <a:gd name="connsiteX793" fmla="*/ 543496 w 2450468"/>
              <a:gd name="connsiteY793" fmla="*/ 278952 h 377583"/>
              <a:gd name="connsiteX794" fmla="*/ 541210 w 2450468"/>
              <a:gd name="connsiteY794" fmla="*/ 278857 h 377583"/>
              <a:gd name="connsiteX795" fmla="*/ 540067 w 2450468"/>
              <a:gd name="connsiteY795" fmla="*/ 276285 h 377583"/>
              <a:gd name="connsiteX796" fmla="*/ 540162 w 2450468"/>
              <a:gd name="connsiteY796" fmla="*/ 271523 h 377583"/>
              <a:gd name="connsiteX797" fmla="*/ 543210 w 2450468"/>
              <a:gd name="connsiteY797" fmla="*/ 268570 h 377583"/>
              <a:gd name="connsiteX798" fmla="*/ 2087975 w 2450468"/>
              <a:gd name="connsiteY798" fmla="*/ 268379 h 377583"/>
              <a:gd name="connsiteX799" fmla="*/ 2094071 w 2450468"/>
              <a:gd name="connsiteY799" fmla="*/ 269046 h 377583"/>
              <a:gd name="connsiteX800" fmla="*/ 2094262 w 2450468"/>
              <a:gd name="connsiteY800" fmla="*/ 270284 h 377583"/>
              <a:gd name="connsiteX801" fmla="*/ 2094357 w 2450468"/>
              <a:gd name="connsiteY801" fmla="*/ 275904 h 377583"/>
              <a:gd name="connsiteX802" fmla="*/ 2103215 w 2450468"/>
              <a:gd name="connsiteY802" fmla="*/ 274761 h 377583"/>
              <a:gd name="connsiteX803" fmla="*/ 2104263 w 2450468"/>
              <a:gd name="connsiteY803" fmla="*/ 273809 h 377583"/>
              <a:gd name="connsiteX804" fmla="*/ 2109978 w 2450468"/>
              <a:gd name="connsiteY804" fmla="*/ 273999 h 377583"/>
              <a:gd name="connsiteX805" fmla="*/ 2113121 w 2450468"/>
              <a:gd name="connsiteY805" fmla="*/ 281333 h 377583"/>
              <a:gd name="connsiteX806" fmla="*/ 2112168 w 2450468"/>
              <a:gd name="connsiteY806" fmla="*/ 282476 h 377583"/>
              <a:gd name="connsiteX807" fmla="*/ 2106739 w 2450468"/>
              <a:gd name="connsiteY807" fmla="*/ 286953 h 377583"/>
              <a:gd name="connsiteX808" fmla="*/ 2101691 w 2450468"/>
              <a:gd name="connsiteY808" fmla="*/ 291239 h 377583"/>
              <a:gd name="connsiteX809" fmla="*/ 2101120 w 2450468"/>
              <a:gd name="connsiteY809" fmla="*/ 293621 h 377583"/>
              <a:gd name="connsiteX810" fmla="*/ 2094547 w 2450468"/>
              <a:gd name="connsiteY810" fmla="*/ 296859 h 377583"/>
              <a:gd name="connsiteX811" fmla="*/ 2095214 w 2450468"/>
              <a:gd name="connsiteY811" fmla="*/ 293144 h 377583"/>
              <a:gd name="connsiteX812" fmla="*/ 2092928 w 2450468"/>
              <a:gd name="connsiteY812" fmla="*/ 290287 h 377583"/>
              <a:gd name="connsiteX813" fmla="*/ 2085594 w 2450468"/>
              <a:gd name="connsiteY813" fmla="*/ 289144 h 377583"/>
              <a:gd name="connsiteX814" fmla="*/ 2086165 w 2450468"/>
              <a:gd name="connsiteY814" fmla="*/ 285524 h 377583"/>
              <a:gd name="connsiteX815" fmla="*/ 2080260 w 2450468"/>
              <a:gd name="connsiteY815" fmla="*/ 288763 h 377583"/>
              <a:gd name="connsiteX816" fmla="*/ 2080164 w 2450468"/>
              <a:gd name="connsiteY816" fmla="*/ 295145 h 377583"/>
              <a:gd name="connsiteX817" fmla="*/ 2073211 w 2450468"/>
              <a:gd name="connsiteY817" fmla="*/ 294287 h 377583"/>
              <a:gd name="connsiteX818" fmla="*/ 2068734 w 2450468"/>
              <a:gd name="connsiteY818" fmla="*/ 295907 h 377583"/>
              <a:gd name="connsiteX819" fmla="*/ 2068354 w 2450468"/>
              <a:gd name="connsiteY819" fmla="*/ 294002 h 377583"/>
              <a:gd name="connsiteX820" fmla="*/ 2068163 w 2450468"/>
              <a:gd name="connsiteY820" fmla="*/ 293049 h 377583"/>
              <a:gd name="connsiteX821" fmla="*/ 2063686 w 2450468"/>
              <a:gd name="connsiteY821" fmla="*/ 293430 h 377583"/>
              <a:gd name="connsiteX822" fmla="*/ 2063400 w 2450468"/>
              <a:gd name="connsiteY822" fmla="*/ 294383 h 377583"/>
              <a:gd name="connsiteX823" fmla="*/ 2063020 w 2450468"/>
              <a:gd name="connsiteY823" fmla="*/ 296002 h 377583"/>
              <a:gd name="connsiteX824" fmla="*/ 2058829 w 2450468"/>
              <a:gd name="connsiteY824" fmla="*/ 297050 h 377583"/>
              <a:gd name="connsiteX825" fmla="*/ 2057114 w 2450468"/>
              <a:gd name="connsiteY825" fmla="*/ 295811 h 377583"/>
              <a:gd name="connsiteX826" fmla="*/ 2054733 w 2450468"/>
              <a:gd name="connsiteY826" fmla="*/ 295621 h 377583"/>
              <a:gd name="connsiteX827" fmla="*/ 2053304 w 2450468"/>
              <a:gd name="connsiteY827" fmla="*/ 296669 h 377583"/>
              <a:gd name="connsiteX828" fmla="*/ 2048065 w 2450468"/>
              <a:gd name="connsiteY828" fmla="*/ 297526 h 377583"/>
              <a:gd name="connsiteX829" fmla="*/ 2045493 w 2450468"/>
              <a:gd name="connsiteY829" fmla="*/ 298288 h 377583"/>
              <a:gd name="connsiteX830" fmla="*/ 2037874 w 2450468"/>
              <a:gd name="connsiteY830" fmla="*/ 300669 h 377583"/>
              <a:gd name="connsiteX831" fmla="*/ 2030063 w 2450468"/>
              <a:gd name="connsiteY831" fmla="*/ 293335 h 377583"/>
              <a:gd name="connsiteX832" fmla="*/ 2029110 w 2450468"/>
              <a:gd name="connsiteY832" fmla="*/ 293525 h 377583"/>
              <a:gd name="connsiteX833" fmla="*/ 2028920 w 2450468"/>
              <a:gd name="connsiteY833" fmla="*/ 296002 h 377583"/>
              <a:gd name="connsiteX834" fmla="*/ 2028825 w 2450468"/>
              <a:gd name="connsiteY834" fmla="*/ 297716 h 377583"/>
              <a:gd name="connsiteX835" fmla="*/ 2027015 w 2450468"/>
              <a:gd name="connsiteY835" fmla="*/ 302765 h 377583"/>
              <a:gd name="connsiteX836" fmla="*/ 2024348 w 2450468"/>
              <a:gd name="connsiteY836" fmla="*/ 305908 h 377583"/>
              <a:gd name="connsiteX837" fmla="*/ 2019681 w 2450468"/>
              <a:gd name="connsiteY837" fmla="*/ 305146 h 377583"/>
              <a:gd name="connsiteX838" fmla="*/ 2019395 w 2450468"/>
              <a:gd name="connsiteY838" fmla="*/ 305717 h 377583"/>
              <a:gd name="connsiteX839" fmla="*/ 2017585 w 2450468"/>
              <a:gd name="connsiteY839" fmla="*/ 310004 h 377583"/>
              <a:gd name="connsiteX840" fmla="*/ 2014156 w 2450468"/>
              <a:gd name="connsiteY840" fmla="*/ 306098 h 377583"/>
              <a:gd name="connsiteX841" fmla="*/ 2013299 w 2450468"/>
              <a:gd name="connsiteY841" fmla="*/ 301526 h 377583"/>
              <a:gd name="connsiteX842" fmla="*/ 2001583 w 2450468"/>
              <a:gd name="connsiteY842" fmla="*/ 300669 h 377583"/>
              <a:gd name="connsiteX843" fmla="*/ 1991391 w 2450468"/>
              <a:gd name="connsiteY843" fmla="*/ 300860 h 377583"/>
              <a:gd name="connsiteX844" fmla="*/ 1979104 w 2450468"/>
              <a:gd name="connsiteY844" fmla="*/ 303717 h 377583"/>
              <a:gd name="connsiteX845" fmla="*/ 1979866 w 2450468"/>
              <a:gd name="connsiteY845" fmla="*/ 305908 h 377583"/>
              <a:gd name="connsiteX846" fmla="*/ 1979485 w 2450468"/>
              <a:gd name="connsiteY846" fmla="*/ 306003 h 377583"/>
              <a:gd name="connsiteX847" fmla="*/ 1974342 w 2450468"/>
              <a:gd name="connsiteY847" fmla="*/ 306860 h 377583"/>
              <a:gd name="connsiteX848" fmla="*/ 1962912 w 2450468"/>
              <a:gd name="connsiteY848" fmla="*/ 306956 h 377583"/>
              <a:gd name="connsiteX849" fmla="*/ 1962816 w 2450468"/>
              <a:gd name="connsiteY849" fmla="*/ 306384 h 377583"/>
              <a:gd name="connsiteX850" fmla="*/ 1963388 w 2450468"/>
              <a:gd name="connsiteY850" fmla="*/ 304574 h 377583"/>
              <a:gd name="connsiteX851" fmla="*/ 1966626 w 2450468"/>
              <a:gd name="connsiteY851" fmla="*/ 303812 h 377583"/>
              <a:gd name="connsiteX852" fmla="*/ 1974151 w 2450468"/>
              <a:gd name="connsiteY852" fmla="*/ 297431 h 377583"/>
              <a:gd name="connsiteX853" fmla="*/ 1983676 w 2450468"/>
              <a:gd name="connsiteY853" fmla="*/ 293811 h 377583"/>
              <a:gd name="connsiteX854" fmla="*/ 1994916 w 2450468"/>
              <a:gd name="connsiteY854" fmla="*/ 297335 h 377583"/>
              <a:gd name="connsiteX855" fmla="*/ 1994154 w 2450468"/>
              <a:gd name="connsiteY855" fmla="*/ 292192 h 377583"/>
              <a:gd name="connsiteX856" fmla="*/ 2001393 w 2450468"/>
              <a:gd name="connsiteY856" fmla="*/ 291430 h 377583"/>
              <a:gd name="connsiteX857" fmla="*/ 2015204 w 2450468"/>
              <a:gd name="connsiteY857" fmla="*/ 295621 h 377583"/>
              <a:gd name="connsiteX858" fmla="*/ 2017204 w 2450468"/>
              <a:gd name="connsiteY858" fmla="*/ 290287 h 377583"/>
              <a:gd name="connsiteX859" fmla="*/ 2019776 w 2450468"/>
              <a:gd name="connsiteY859" fmla="*/ 290668 h 377583"/>
              <a:gd name="connsiteX860" fmla="*/ 2021205 w 2450468"/>
              <a:gd name="connsiteY860" fmla="*/ 290954 h 377583"/>
              <a:gd name="connsiteX861" fmla="*/ 2021395 w 2450468"/>
              <a:gd name="connsiteY861" fmla="*/ 288096 h 377583"/>
              <a:gd name="connsiteX862" fmla="*/ 2016347 w 2450468"/>
              <a:gd name="connsiteY862" fmla="*/ 281619 h 377583"/>
              <a:gd name="connsiteX863" fmla="*/ 2012442 w 2450468"/>
              <a:gd name="connsiteY863" fmla="*/ 276761 h 377583"/>
              <a:gd name="connsiteX864" fmla="*/ 2019871 w 2450468"/>
              <a:gd name="connsiteY864" fmla="*/ 272475 h 377583"/>
              <a:gd name="connsiteX865" fmla="*/ 2024253 w 2450468"/>
              <a:gd name="connsiteY865" fmla="*/ 276952 h 377583"/>
              <a:gd name="connsiteX866" fmla="*/ 2025396 w 2450468"/>
              <a:gd name="connsiteY866" fmla="*/ 282953 h 377583"/>
              <a:gd name="connsiteX867" fmla="*/ 2041969 w 2450468"/>
              <a:gd name="connsiteY867" fmla="*/ 286953 h 377583"/>
              <a:gd name="connsiteX868" fmla="*/ 2048256 w 2450468"/>
              <a:gd name="connsiteY868" fmla="*/ 275618 h 377583"/>
              <a:gd name="connsiteX869" fmla="*/ 2040159 w 2450468"/>
              <a:gd name="connsiteY869" fmla="*/ 277714 h 377583"/>
              <a:gd name="connsiteX870" fmla="*/ 2035016 w 2450468"/>
              <a:gd name="connsiteY870" fmla="*/ 279047 h 377583"/>
              <a:gd name="connsiteX871" fmla="*/ 2032920 w 2450468"/>
              <a:gd name="connsiteY871" fmla="*/ 270951 h 377583"/>
              <a:gd name="connsiteX872" fmla="*/ 2037112 w 2450468"/>
              <a:gd name="connsiteY872" fmla="*/ 273237 h 377583"/>
              <a:gd name="connsiteX873" fmla="*/ 2052637 w 2450468"/>
              <a:gd name="connsiteY873" fmla="*/ 273809 h 377583"/>
              <a:gd name="connsiteX874" fmla="*/ 2057400 w 2450468"/>
              <a:gd name="connsiteY874" fmla="*/ 272666 h 377583"/>
              <a:gd name="connsiteX875" fmla="*/ 2060733 w 2450468"/>
              <a:gd name="connsiteY875" fmla="*/ 279714 h 377583"/>
              <a:gd name="connsiteX876" fmla="*/ 2061591 w 2450468"/>
              <a:gd name="connsiteY876" fmla="*/ 280667 h 377583"/>
              <a:gd name="connsiteX877" fmla="*/ 2068639 w 2450468"/>
              <a:gd name="connsiteY877" fmla="*/ 281714 h 377583"/>
              <a:gd name="connsiteX878" fmla="*/ 2075402 w 2450468"/>
              <a:gd name="connsiteY878" fmla="*/ 280857 h 377583"/>
              <a:gd name="connsiteX879" fmla="*/ 2080164 w 2450468"/>
              <a:gd name="connsiteY879" fmla="*/ 278476 h 377583"/>
              <a:gd name="connsiteX880" fmla="*/ 2080355 w 2450468"/>
              <a:gd name="connsiteY880" fmla="*/ 273523 h 377583"/>
              <a:gd name="connsiteX881" fmla="*/ 2086070 w 2450468"/>
              <a:gd name="connsiteY881" fmla="*/ 270856 h 377583"/>
              <a:gd name="connsiteX882" fmla="*/ 2086641 w 2450468"/>
              <a:gd name="connsiteY882" fmla="*/ 270094 h 377583"/>
              <a:gd name="connsiteX883" fmla="*/ 1806512 w 2450468"/>
              <a:gd name="connsiteY883" fmla="*/ 267046 h 377583"/>
              <a:gd name="connsiteX884" fmla="*/ 1802321 w 2450468"/>
              <a:gd name="connsiteY884" fmla="*/ 269618 h 377583"/>
              <a:gd name="connsiteX885" fmla="*/ 1793272 w 2450468"/>
              <a:gd name="connsiteY885" fmla="*/ 269618 h 377583"/>
              <a:gd name="connsiteX886" fmla="*/ 1785175 w 2450468"/>
              <a:gd name="connsiteY886" fmla="*/ 271427 h 377583"/>
              <a:gd name="connsiteX887" fmla="*/ 1784699 w 2450468"/>
              <a:gd name="connsiteY887" fmla="*/ 271808 h 377583"/>
              <a:gd name="connsiteX888" fmla="*/ 1786700 w 2450468"/>
              <a:gd name="connsiteY888" fmla="*/ 273713 h 377583"/>
              <a:gd name="connsiteX889" fmla="*/ 1789557 w 2450468"/>
              <a:gd name="connsiteY889" fmla="*/ 277523 h 377583"/>
              <a:gd name="connsiteX890" fmla="*/ 1790986 w 2450468"/>
              <a:gd name="connsiteY890" fmla="*/ 278285 h 377583"/>
              <a:gd name="connsiteX891" fmla="*/ 1796129 w 2450468"/>
              <a:gd name="connsiteY891" fmla="*/ 275047 h 377583"/>
              <a:gd name="connsiteX892" fmla="*/ 1800987 w 2450468"/>
              <a:gd name="connsiteY892" fmla="*/ 274571 h 377583"/>
              <a:gd name="connsiteX893" fmla="*/ 1803559 w 2450468"/>
              <a:gd name="connsiteY893" fmla="*/ 273999 h 377583"/>
              <a:gd name="connsiteX894" fmla="*/ 1806512 w 2450468"/>
              <a:gd name="connsiteY894" fmla="*/ 267046 h 377583"/>
              <a:gd name="connsiteX895" fmla="*/ 1194530 w 2450468"/>
              <a:gd name="connsiteY895" fmla="*/ 266665 h 377583"/>
              <a:gd name="connsiteX896" fmla="*/ 1195682 w 2450468"/>
              <a:gd name="connsiteY896" fmla="*/ 268902 h 377583"/>
              <a:gd name="connsiteX897" fmla="*/ 1195388 w 2450468"/>
              <a:gd name="connsiteY897" fmla="*/ 268760 h 377583"/>
              <a:gd name="connsiteX898" fmla="*/ 1240060 w 2450468"/>
              <a:gd name="connsiteY898" fmla="*/ 264855 h 377583"/>
              <a:gd name="connsiteX899" fmla="*/ 1238155 w 2450468"/>
              <a:gd name="connsiteY899" fmla="*/ 271618 h 377583"/>
              <a:gd name="connsiteX900" fmla="*/ 1232535 w 2450468"/>
              <a:gd name="connsiteY900" fmla="*/ 272475 h 377583"/>
              <a:gd name="connsiteX901" fmla="*/ 1228058 w 2450468"/>
              <a:gd name="connsiteY901" fmla="*/ 268094 h 377583"/>
              <a:gd name="connsiteX902" fmla="*/ 1227106 w 2450468"/>
              <a:gd name="connsiteY902" fmla="*/ 267332 h 377583"/>
              <a:gd name="connsiteX903" fmla="*/ 1222629 w 2450468"/>
              <a:gd name="connsiteY903" fmla="*/ 269141 h 377583"/>
              <a:gd name="connsiteX904" fmla="*/ 1223105 w 2450468"/>
              <a:gd name="connsiteY904" fmla="*/ 270094 h 377583"/>
              <a:gd name="connsiteX905" fmla="*/ 1226915 w 2450468"/>
              <a:gd name="connsiteY905" fmla="*/ 275047 h 377583"/>
              <a:gd name="connsiteX906" fmla="*/ 1227392 w 2450468"/>
              <a:gd name="connsiteY906" fmla="*/ 275999 h 377583"/>
              <a:gd name="connsiteX907" fmla="*/ 1230821 w 2450468"/>
              <a:gd name="connsiteY907" fmla="*/ 276190 h 377583"/>
              <a:gd name="connsiteX908" fmla="*/ 1246346 w 2450468"/>
              <a:gd name="connsiteY908" fmla="*/ 271808 h 377583"/>
              <a:gd name="connsiteX909" fmla="*/ 1240060 w 2450468"/>
              <a:gd name="connsiteY909" fmla="*/ 264855 h 377583"/>
              <a:gd name="connsiteX910" fmla="*/ 1464183 w 2450468"/>
              <a:gd name="connsiteY910" fmla="*/ 264759 h 377583"/>
              <a:gd name="connsiteX911" fmla="*/ 1469612 w 2450468"/>
              <a:gd name="connsiteY911" fmla="*/ 268188 h 377583"/>
              <a:gd name="connsiteX912" fmla="*/ 1472945 w 2450468"/>
              <a:gd name="connsiteY912" fmla="*/ 269617 h 377583"/>
              <a:gd name="connsiteX913" fmla="*/ 1475708 w 2450468"/>
              <a:gd name="connsiteY913" fmla="*/ 274951 h 377583"/>
              <a:gd name="connsiteX914" fmla="*/ 1480280 w 2450468"/>
              <a:gd name="connsiteY914" fmla="*/ 275427 h 377583"/>
              <a:gd name="connsiteX915" fmla="*/ 1481708 w 2450468"/>
              <a:gd name="connsiteY915" fmla="*/ 277046 h 377583"/>
              <a:gd name="connsiteX916" fmla="*/ 1487614 w 2450468"/>
              <a:gd name="connsiteY916" fmla="*/ 278380 h 377583"/>
              <a:gd name="connsiteX917" fmla="*/ 1490281 w 2450468"/>
              <a:gd name="connsiteY917" fmla="*/ 281332 h 377583"/>
              <a:gd name="connsiteX918" fmla="*/ 1482852 w 2450468"/>
              <a:gd name="connsiteY918" fmla="*/ 281809 h 377583"/>
              <a:gd name="connsiteX919" fmla="*/ 1474755 w 2450468"/>
              <a:gd name="connsiteY919" fmla="*/ 281047 h 377583"/>
              <a:gd name="connsiteX920" fmla="*/ 1472469 w 2450468"/>
              <a:gd name="connsiteY920" fmla="*/ 282285 h 377583"/>
              <a:gd name="connsiteX921" fmla="*/ 1463420 w 2450468"/>
              <a:gd name="connsiteY921" fmla="*/ 273522 h 377583"/>
              <a:gd name="connsiteX922" fmla="*/ 1461611 w 2450468"/>
              <a:gd name="connsiteY922" fmla="*/ 270665 h 377583"/>
              <a:gd name="connsiteX923" fmla="*/ 1460563 w 2450468"/>
              <a:gd name="connsiteY923" fmla="*/ 269045 h 377583"/>
              <a:gd name="connsiteX924" fmla="*/ 1464183 w 2450468"/>
              <a:gd name="connsiteY924" fmla="*/ 264759 h 377583"/>
              <a:gd name="connsiteX925" fmla="*/ 1755839 w 2450468"/>
              <a:gd name="connsiteY925" fmla="*/ 264474 h 377583"/>
              <a:gd name="connsiteX926" fmla="*/ 1752314 w 2450468"/>
              <a:gd name="connsiteY926" fmla="*/ 265808 h 377583"/>
              <a:gd name="connsiteX927" fmla="*/ 1752695 w 2450468"/>
              <a:gd name="connsiteY927" fmla="*/ 266189 h 377583"/>
              <a:gd name="connsiteX928" fmla="*/ 1759172 w 2450468"/>
              <a:gd name="connsiteY928" fmla="*/ 272189 h 377583"/>
              <a:gd name="connsiteX929" fmla="*/ 1764316 w 2450468"/>
              <a:gd name="connsiteY929" fmla="*/ 272189 h 377583"/>
              <a:gd name="connsiteX930" fmla="*/ 1755839 w 2450468"/>
              <a:gd name="connsiteY930" fmla="*/ 264474 h 377583"/>
              <a:gd name="connsiteX931" fmla="*/ 1439799 w 2450468"/>
              <a:gd name="connsiteY931" fmla="*/ 264283 h 377583"/>
              <a:gd name="connsiteX932" fmla="*/ 1448753 w 2450468"/>
              <a:gd name="connsiteY932" fmla="*/ 267808 h 377583"/>
              <a:gd name="connsiteX933" fmla="*/ 1449800 w 2450468"/>
              <a:gd name="connsiteY933" fmla="*/ 270665 h 377583"/>
              <a:gd name="connsiteX934" fmla="*/ 1448753 w 2450468"/>
              <a:gd name="connsiteY934" fmla="*/ 272284 h 377583"/>
              <a:gd name="connsiteX935" fmla="*/ 1445419 w 2450468"/>
              <a:gd name="connsiteY935" fmla="*/ 271903 h 377583"/>
              <a:gd name="connsiteX936" fmla="*/ 1443990 w 2450468"/>
              <a:gd name="connsiteY936" fmla="*/ 268570 h 377583"/>
              <a:gd name="connsiteX937" fmla="*/ 1439799 w 2450468"/>
              <a:gd name="connsiteY937" fmla="*/ 264283 h 377583"/>
              <a:gd name="connsiteX938" fmla="*/ 584645 w 2450468"/>
              <a:gd name="connsiteY938" fmla="*/ 264188 h 377583"/>
              <a:gd name="connsiteX939" fmla="*/ 591217 w 2450468"/>
              <a:gd name="connsiteY939" fmla="*/ 264855 h 377583"/>
              <a:gd name="connsiteX940" fmla="*/ 597884 w 2450468"/>
              <a:gd name="connsiteY940" fmla="*/ 269617 h 377583"/>
              <a:gd name="connsiteX941" fmla="*/ 602266 w 2450468"/>
              <a:gd name="connsiteY941" fmla="*/ 272951 h 377583"/>
              <a:gd name="connsiteX942" fmla="*/ 590169 w 2450468"/>
              <a:gd name="connsiteY942" fmla="*/ 273618 h 377583"/>
              <a:gd name="connsiteX943" fmla="*/ 588645 w 2450468"/>
              <a:gd name="connsiteY943" fmla="*/ 270570 h 377583"/>
              <a:gd name="connsiteX944" fmla="*/ 587502 w 2450468"/>
              <a:gd name="connsiteY944" fmla="*/ 268188 h 377583"/>
              <a:gd name="connsiteX945" fmla="*/ 584645 w 2450468"/>
              <a:gd name="connsiteY945" fmla="*/ 264188 h 377583"/>
              <a:gd name="connsiteX946" fmla="*/ 1331881 w 2450468"/>
              <a:gd name="connsiteY946" fmla="*/ 262950 h 377583"/>
              <a:gd name="connsiteX947" fmla="*/ 1330547 w 2450468"/>
              <a:gd name="connsiteY947" fmla="*/ 270665 h 377583"/>
              <a:gd name="connsiteX948" fmla="*/ 1335500 w 2450468"/>
              <a:gd name="connsiteY948" fmla="*/ 267236 h 377583"/>
              <a:gd name="connsiteX949" fmla="*/ 1336358 w 2450468"/>
              <a:gd name="connsiteY949" fmla="*/ 264474 h 377583"/>
              <a:gd name="connsiteX950" fmla="*/ 1336548 w 2450468"/>
              <a:gd name="connsiteY950" fmla="*/ 263807 h 377583"/>
              <a:gd name="connsiteX951" fmla="*/ 1331881 w 2450468"/>
              <a:gd name="connsiteY951" fmla="*/ 262950 h 377583"/>
              <a:gd name="connsiteX952" fmla="*/ 487965 w 2450468"/>
              <a:gd name="connsiteY952" fmla="*/ 262188 h 377583"/>
              <a:gd name="connsiteX953" fmla="*/ 489966 w 2450468"/>
              <a:gd name="connsiteY953" fmla="*/ 262664 h 377583"/>
              <a:gd name="connsiteX954" fmla="*/ 491585 w 2450468"/>
              <a:gd name="connsiteY954" fmla="*/ 266951 h 377583"/>
              <a:gd name="connsiteX955" fmla="*/ 492157 w 2450468"/>
              <a:gd name="connsiteY955" fmla="*/ 270284 h 377583"/>
              <a:gd name="connsiteX956" fmla="*/ 504730 w 2450468"/>
              <a:gd name="connsiteY956" fmla="*/ 273142 h 377583"/>
              <a:gd name="connsiteX957" fmla="*/ 508063 w 2450468"/>
              <a:gd name="connsiteY957" fmla="*/ 275047 h 377583"/>
              <a:gd name="connsiteX958" fmla="*/ 511492 w 2450468"/>
              <a:gd name="connsiteY958" fmla="*/ 285810 h 377583"/>
              <a:gd name="connsiteX959" fmla="*/ 508825 w 2450468"/>
              <a:gd name="connsiteY959" fmla="*/ 289144 h 377583"/>
              <a:gd name="connsiteX960" fmla="*/ 495776 w 2450468"/>
              <a:gd name="connsiteY960" fmla="*/ 288286 h 377583"/>
              <a:gd name="connsiteX961" fmla="*/ 492252 w 2450468"/>
              <a:gd name="connsiteY961" fmla="*/ 289334 h 377583"/>
              <a:gd name="connsiteX962" fmla="*/ 487203 w 2450468"/>
              <a:gd name="connsiteY962" fmla="*/ 292287 h 377583"/>
              <a:gd name="connsiteX963" fmla="*/ 490442 w 2450468"/>
              <a:gd name="connsiteY963" fmla="*/ 282953 h 377583"/>
              <a:gd name="connsiteX964" fmla="*/ 492252 w 2450468"/>
              <a:gd name="connsiteY964" fmla="*/ 283810 h 377583"/>
              <a:gd name="connsiteX965" fmla="*/ 496062 w 2450468"/>
              <a:gd name="connsiteY965" fmla="*/ 285715 h 377583"/>
              <a:gd name="connsiteX966" fmla="*/ 501777 w 2450468"/>
              <a:gd name="connsiteY966" fmla="*/ 281143 h 377583"/>
              <a:gd name="connsiteX967" fmla="*/ 500634 w 2450468"/>
              <a:gd name="connsiteY967" fmla="*/ 279619 h 377583"/>
              <a:gd name="connsiteX968" fmla="*/ 495490 w 2450468"/>
              <a:gd name="connsiteY968" fmla="*/ 276190 h 377583"/>
              <a:gd name="connsiteX969" fmla="*/ 490728 w 2450468"/>
              <a:gd name="connsiteY969" fmla="*/ 276476 h 377583"/>
              <a:gd name="connsiteX970" fmla="*/ 482060 w 2450468"/>
              <a:gd name="connsiteY970" fmla="*/ 279047 h 377583"/>
              <a:gd name="connsiteX971" fmla="*/ 476917 w 2450468"/>
              <a:gd name="connsiteY971" fmla="*/ 277999 h 377583"/>
              <a:gd name="connsiteX972" fmla="*/ 469677 w 2450468"/>
              <a:gd name="connsiteY972" fmla="*/ 280952 h 377583"/>
              <a:gd name="connsiteX973" fmla="*/ 469106 w 2450468"/>
              <a:gd name="connsiteY973" fmla="*/ 276761 h 377583"/>
              <a:gd name="connsiteX974" fmla="*/ 469773 w 2450468"/>
              <a:gd name="connsiteY974" fmla="*/ 275618 h 377583"/>
              <a:gd name="connsiteX975" fmla="*/ 471011 w 2450468"/>
              <a:gd name="connsiteY975" fmla="*/ 274190 h 377583"/>
              <a:gd name="connsiteX976" fmla="*/ 476059 w 2450468"/>
              <a:gd name="connsiteY976" fmla="*/ 274856 h 377583"/>
              <a:gd name="connsiteX977" fmla="*/ 477964 w 2450468"/>
              <a:gd name="connsiteY977" fmla="*/ 270665 h 377583"/>
              <a:gd name="connsiteX978" fmla="*/ 479202 w 2450468"/>
              <a:gd name="connsiteY978" fmla="*/ 267903 h 377583"/>
              <a:gd name="connsiteX979" fmla="*/ 487965 w 2450468"/>
              <a:gd name="connsiteY979" fmla="*/ 262188 h 377583"/>
              <a:gd name="connsiteX980" fmla="*/ 948975 w 2450468"/>
              <a:gd name="connsiteY980" fmla="*/ 260473 h 377583"/>
              <a:gd name="connsiteX981" fmla="*/ 950880 w 2450468"/>
              <a:gd name="connsiteY981" fmla="*/ 262283 h 377583"/>
              <a:gd name="connsiteX982" fmla="*/ 954404 w 2450468"/>
              <a:gd name="connsiteY982" fmla="*/ 265617 h 377583"/>
              <a:gd name="connsiteX983" fmla="*/ 958310 w 2450468"/>
              <a:gd name="connsiteY983" fmla="*/ 265045 h 377583"/>
              <a:gd name="connsiteX984" fmla="*/ 957548 w 2450468"/>
              <a:gd name="connsiteY984" fmla="*/ 266284 h 377583"/>
              <a:gd name="connsiteX985" fmla="*/ 955547 w 2450468"/>
              <a:gd name="connsiteY985" fmla="*/ 268284 h 377583"/>
              <a:gd name="connsiteX986" fmla="*/ 953261 w 2450468"/>
              <a:gd name="connsiteY986" fmla="*/ 267998 h 377583"/>
              <a:gd name="connsiteX987" fmla="*/ 942784 w 2450468"/>
              <a:gd name="connsiteY987" fmla="*/ 263617 h 377583"/>
              <a:gd name="connsiteX988" fmla="*/ 941450 w 2450468"/>
              <a:gd name="connsiteY988" fmla="*/ 262950 h 377583"/>
              <a:gd name="connsiteX989" fmla="*/ 948975 w 2450468"/>
              <a:gd name="connsiteY989" fmla="*/ 260473 h 377583"/>
              <a:gd name="connsiteX990" fmla="*/ 1573530 w 2450468"/>
              <a:gd name="connsiteY990" fmla="*/ 259902 h 377583"/>
              <a:gd name="connsiteX991" fmla="*/ 1576006 w 2450468"/>
              <a:gd name="connsiteY991" fmla="*/ 261235 h 377583"/>
              <a:gd name="connsiteX992" fmla="*/ 1578293 w 2450468"/>
              <a:gd name="connsiteY992" fmla="*/ 262473 h 377583"/>
              <a:gd name="connsiteX993" fmla="*/ 1579626 w 2450468"/>
              <a:gd name="connsiteY993" fmla="*/ 269141 h 377583"/>
              <a:gd name="connsiteX994" fmla="*/ 1573054 w 2450468"/>
              <a:gd name="connsiteY994" fmla="*/ 270570 h 377583"/>
              <a:gd name="connsiteX995" fmla="*/ 1564767 w 2450468"/>
              <a:gd name="connsiteY995" fmla="*/ 265712 h 377583"/>
              <a:gd name="connsiteX996" fmla="*/ 1573530 w 2450468"/>
              <a:gd name="connsiteY996" fmla="*/ 259902 h 377583"/>
              <a:gd name="connsiteX997" fmla="*/ 1685258 w 2450468"/>
              <a:gd name="connsiteY997" fmla="*/ 259521 h 377583"/>
              <a:gd name="connsiteX998" fmla="*/ 1681829 w 2450468"/>
              <a:gd name="connsiteY998" fmla="*/ 262379 h 377583"/>
              <a:gd name="connsiteX999" fmla="*/ 1675733 w 2450468"/>
              <a:gd name="connsiteY999" fmla="*/ 269237 h 377583"/>
              <a:gd name="connsiteX1000" fmla="*/ 1670018 w 2450468"/>
              <a:gd name="connsiteY1000" fmla="*/ 270380 h 377583"/>
              <a:gd name="connsiteX1001" fmla="*/ 1669352 w 2450468"/>
              <a:gd name="connsiteY1001" fmla="*/ 270475 h 377583"/>
              <a:gd name="connsiteX1002" fmla="*/ 1660017 w 2450468"/>
              <a:gd name="connsiteY1002" fmla="*/ 275523 h 377583"/>
              <a:gd name="connsiteX1003" fmla="*/ 1659636 w 2450468"/>
              <a:gd name="connsiteY1003" fmla="*/ 278857 h 377583"/>
              <a:gd name="connsiteX1004" fmla="*/ 1660589 w 2450468"/>
              <a:gd name="connsiteY1004" fmla="*/ 278190 h 377583"/>
              <a:gd name="connsiteX1005" fmla="*/ 1662398 w 2450468"/>
              <a:gd name="connsiteY1005" fmla="*/ 277047 h 377583"/>
              <a:gd name="connsiteX1006" fmla="*/ 1668494 w 2450468"/>
              <a:gd name="connsiteY1006" fmla="*/ 278000 h 377583"/>
              <a:gd name="connsiteX1007" fmla="*/ 1678019 w 2450468"/>
              <a:gd name="connsiteY1007" fmla="*/ 271618 h 377583"/>
              <a:gd name="connsiteX1008" fmla="*/ 1683449 w 2450468"/>
              <a:gd name="connsiteY1008" fmla="*/ 275142 h 377583"/>
              <a:gd name="connsiteX1009" fmla="*/ 1686496 w 2450468"/>
              <a:gd name="connsiteY1009" fmla="*/ 277142 h 377583"/>
              <a:gd name="connsiteX1010" fmla="*/ 1688116 w 2450468"/>
              <a:gd name="connsiteY1010" fmla="*/ 267713 h 377583"/>
              <a:gd name="connsiteX1011" fmla="*/ 1690116 w 2450468"/>
              <a:gd name="connsiteY1011" fmla="*/ 265331 h 377583"/>
              <a:gd name="connsiteX1012" fmla="*/ 1687925 w 2450468"/>
              <a:gd name="connsiteY1012" fmla="*/ 260283 h 377583"/>
              <a:gd name="connsiteX1013" fmla="*/ 529399 w 2450468"/>
              <a:gd name="connsiteY1013" fmla="*/ 259521 h 377583"/>
              <a:gd name="connsiteX1014" fmla="*/ 533400 w 2450468"/>
              <a:gd name="connsiteY1014" fmla="*/ 264093 h 377583"/>
              <a:gd name="connsiteX1015" fmla="*/ 533305 w 2450468"/>
              <a:gd name="connsiteY1015" fmla="*/ 264093 h 377583"/>
              <a:gd name="connsiteX1016" fmla="*/ 527971 w 2450468"/>
              <a:gd name="connsiteY1016" fmla="*/ 263426 h 377583"/>
              <a:gd name="connsiteX1017" fmla="*/ 531019 w 2450468"/>
              <a:gd name="connsiteY1017" fmla="*/ 271618 h 377583"/>
              <a:gd name="connsiteX1018" fmla="*/ 532924 w 2450468"/>
              <a:gd name="connsiteY1018" fmla="*/ 272665 h 377583"/>
              <a:gd name="connsiteX1019" fmla="*/ 534638 w 2450468"/>
              <a:gd name="connsiteY1019" fmla="*/ 274856 h 377583"/>
              <a:gd name="connsiteX1020" fmla="*/ 530066 w 2450468"/>
              <a:gd name="connsiteY1020" fmla="*/ 280190 h 377583"/>
              <a:gd name="connsiteX1021" fmla="*/ 529876 w 2450468"/>
              <a:gd name="connsiteY1021" fmla="*/ 283143 h 377583"/>
              <a:gd name="connsiteX1022" fmla="*/ 525685 w 2450468"/>
              <a:gd name="connsiteY1022" fmla="*/ 286762 h 377583"/>
              <a:gd name="connsiteX1023" fmla="*/ 522256 w 2450468"/>
              <a:gd name="connsiteY1023" fmla="*/ 289810 h 377583"/>
              <a:gd name="connsiteX1024" fmla="*/ 518350 w 2450468"/>
              <a:gd name="connsiteY1024" fmla="*/ 285715 h 377583"/>
              <a:gd name="connsiteX1025" fmla="*/ 516826 w 2450468"/>
              <a:gd name="connsiteY1025" fmla="*/ 281238 h 377583"/>
              <a:gd name="connsiteX1026" fmla="*/ 517017 w 2450468"/>
              <a:gd name="connsiteY1026" fmla="*/ 275999 h 377583"/>
              <a:gd name="connsiteX1027" fmla="*/ 517017 w 2450468"/>
              <a:gd name="connsiteY1027" fmla="*/ 275332 h 377583"/>
              <a:gd name="connsiteX1028" fmla="*/ 520255 w 2450468"/>
              <a:gd name="connsiteY1028" fmla="*/ 269427 h 377583"/>
              <a:gd name="connsiteX1029" fmla="*/ 522827 w 2450468"/>
              <a:gd name="connsiteY1029" fmla="*/ 266569 h 377583"/>
              <a:gd name="connsiteX1030" fmla="*/ 528447 w 2450468"/>
              <a:gd name="connsiteY1030" fmla="*/ 260188 h 377583"/>
              <a:gd name="connsiteX1031" fmla="*/ 461295 w 2450468"/>
              <a:gd name="connsiteY1031" fmla="*/ 259235 h 377583"/>
              <a:gd name="connsiteX1032" fmla="*/ 465581 w 2450468"/>
              <a:gd name="connsiteY1032" fmla="*/ 262378 h 377583"/>
              <a:gd name="connsiteX1033" fmla="*/ 463867 w 2450468"/>
              <a:gd name="connsiteY1033" fmla="*/ 266760 h 377583"/>
              <a:gd name="connsiteX1034" fmla="*/ 466343 w 2450468"/>
              <a:gd name="connsiteY1034" fmla="*/ 271046 h 377583"/>
              <a:gd name="connsiteX1035" fmla="*/ 465391 w 2450468"/>
              <a:gd name="connsiteY1035" fmla="*/ 270379 h 377583"/>
              <a:gd name="connsiteX1036" fmla="*/ 447293 w 2450468"/>
              <a:gd name="connsiteY1036" fmla="*/ 273713 h 377583"/>
              <a:gd name="connsiteX1037" fmla="*/ 446722 w 2450468"/>
              <a:gd name="connsiteY1037" fmla="*/ 273904 h 377583"/>
              <a:gd name="connsiteX1038" fmla="*/ 444341 w 2450468"/>
              <a:gd name="connsiteY1038" fmla="*/ 274951 h 377583"/>
              <a:gd name="connsiteX1039" fmla="*/ 443960 w 2450468"/>
              <a:gd name="connsiteY1039" fmla="*/ 266379 h 377583"/>
              <a:gd name="connsiteX1040" fmla="*/ 449389 w 2450468"/>
              <a:gd name="connsiteY1040" fmla="*/ 267903 h 377583"/>
              <a:gd name="connsiteX1041" fmla="*/ 457485 w 2450468"/>
              <a:gd name="connsiteY1041" fmla="*/ 260664 h 377583"/>
              <a:gd name="connsiteX1042" fmla="*/ 457580 w 2450468"/>
              <a:gd name="connsiteY1042" fmla="*/ 259711 h 377583"/>
              <a:gd name="connsiteX1043" fmla="*/ 461295 w 2450468"/>
              <a:gd name="connsiteY1043" fmla="*/ 259235 h 377583"/>
              <a:gd name="connsiteX1044" fmla="*/ 599123 w 2450468"/>
              <a:gd name="connsiteY1044" fmla="*/ 259044 h 377583"/>
              <a:gd name="connsiteX1045" fmla="*/ 607790 w 2450468"/>
              <a:gd name="connsiteY1045" fmla="*/ 263140 h 377583"/>
              <a:gd name="connsiteX1046" fmla="*/ 612172 w 2450468"/>
              <a:gd name="connsiteY1046" fmla="*/ 263807 h 377583"/>
              <a:gd name="connsiteX1047" fmla="*/ 616553 w 2450468"/>
              <a:gd name="connsiteY1047" fmla="*/ 264569 h 377583"/>
              <a:gd name="connsiteX1048" fmla="*/ 627221 w 2450468"/>
              <a:gd name="connsiteY1048" fmla="*/ 263426 h 377583"/>
              <a:gd name="connsiteX1049" fmla="*/ 631508 w 2450468"/>
              <a:gd name="connsiteY1049" fmla="*/ 264569 h 377583"/>
              <a:gd name="connsiteX1050" fmla="*/ 633222 w 2450468"/>
              <a:gd name="connsiteY1050" fmla="*/ 264283 h 377583"/>
              <a:gd name="connsiteX1051" fmla="*/ 635318 w 2450468"/>
              <a:gd name="connsiteY1051" fmla="*/ 265997 h 377583"/>
              <a:gd name="connsiteX1052" fmla="*/ 633032 w 2450468"/>
              <a:gd name="connsiteY1052" fmla="*/ 267998 h 377583"/>
              <a:gd name="connsiteX1053" fmla="*/ 625031 w 2450468"/>
              <a:gd name="connsiteY1053" fmla="*/ 272855 h 377583"/>
              <a:gd name="connsiteX1054" fmla="*/ 618173 w 2450468"/>
              <a:gd name="connsiteY1054" fmla="*/ 272093 h 377583"/>
              <a:gd name="connsiteX1055" fmla="*/ 617887 w 2450468"/>
              <a:gd name="connsiteY1055" fmla="*/ 266474 h 377583"/>
              <a:gd name="connsiteX1056" fmla="*/ 612458 w 2450468"/>
              <a:gd name="connsiteY1056" fmla="*/ 268283 h 377583"/>
              <a:gd name="connsiteX1057" fmla="*/ 607219 w 2450468"/>
              <a:gd name="connsiteY1057" fmla="*/ 268474 h 377583"/>
              <a:gd name="connsiteX1058" fmla="*/ 599123 w 2450468"/>
              <a:gd name="connsiteY1058" fmla="*/ 259044 h 377583"/>
              <a:gd name="connsiteX1059" fmla="*/ 2214753 w 2450468"/>
              <a:gd name="connsiteY1059" fmla="*/ 258854 h 377583"/>
              <a:gd name="connsiteX1060" fmla="*/ 2230945 w 2450468"/>
              <a:gd name="connsiteY1060" fmla="*/ 261331 h 377583"/>
              <a:gd name="connsiteX1061" fmla="*/ 2235518 w 2450468"/>
              <a:gd name="connsiteY1061" fmla="*/ 263045 h 377583"/>
              <a:gd name="connsiteX1062" fmla="*/ 2235803 w 2450468"/>
              <a:gd name="connsiteY1062" fmla="*/ 264855 h 377583"/>
              <a:gd name="connsiteX1063" fmla="*/ 2233041 w 2450468"/>
              <a:gd name="connsiteY1063" fmla="*/ 266284 h 377583"/>
              <a:gd name="connsiteX1064" fmla="*/ 2228755 w 2450468"/>
              <a:gd name="connsiteY1064" fmla="*/ 267236 h 377583"/>
              <a:gd name="connsiteX1065" fmla="*/ 2223516 w 2450468"/>
              <a:gd name="connsiteY1065" fmla="*/ 264760 h 377583"/>
              <a:gd name="connsiteX1066" fmla="*/ 2221611 w 2450468"/>
              <a:gd name="connsiteY1066" fmla="*/ 267903 h 377583"/>
              <a:gd name="connsiteX1067" fmla="*/ 2215324 w 2450468"/>
              <a:gd name="connsiteY1067" fmla="*/ 264569 h 377583"/>
              <a:gd name="connsiteX1068" fmla="*/ 2215134 w 2450468"/>
              <a:gd name="connsiteY1068" fmla="*/ 262950 h 377583"/>
              <a:gd name="connsiteX1069" fmla="*/ 2197989 w 2450468"/>
              <a:gd name="connsiteY1069" fmla="*/ 258854 h 377583"/>
              <a:gd name="connsiteX1070" fmla="*/ 2201132 w 2450468"/>
              <a:gd name="connsiteY1070" fmla="*/ 260093 h 377583"/>
              <a:gd name="connsiteX1071" fmla="*/ 2204751 w 2450468"/>
              <a:gd name="connsiteY1071" fmla="*/ 264855 h 377583"/>
              <a:gd name="connsiteX1072" fmla="*/ 2197989 w 2450468"/>
              <a:gd name="connsiteY1072" fmla="*/ 268475 h 377583"/>
              <a:gd name="connsiteX1073" fmla="*/ 2194560 w 2450468"/>
              <a:gd name="connsiteY1073" fmla="*/ 265236 h 377583"/>
              <a:gd name="connsiteX1074" fmla="*/ 2193798 w 2450468"/>
              <a:gd name="connsiteY1074" fmla="*/ 262855 h 377583"/>
              <a:gd name="connsiteX1075" fmla="*/ 2197989 w 2450468"/>
              <a:gd name="connsiteY1075" fmla="*/ 258854 h 377583"/>
              <a:gd name="connsiteX1076" fmla="*/ 747902 w 2450468"/>
              <a:gd name="connsiteY1076" fmla="*/ 258473 h 377583"/>
              <a:gd name="connsiteX1077" fmla="*/ 748474 w 2450468"/>
              <a:gd name="connsiteY1077" fmla="*/ 259997 h 377583"/>
              <a:gd name="connsiteX1078" fmla="*/ 749141 w 2450468"/>
              <a:gd name="connsiteY1078" fmla="*/ 261616 h 377583"/>
              <a:gd name="connsiteX1079" fmla="*/ 751808 w 2450468"/>
              <a:gd name="connsiteY1079" fmla="*/ 266188 h 377583"/>
              <a:gd name="connsiteX1080" fmla="*/ 757427 w 2450468"/>
              <a:gd name="connsiteY1080" fmla="*/ 269046 h 377583"/>
              <a:gd name="connsiteX1081" fmla="*/ 758666 w 2450468"/>
              <a:gd name="connsiteY1081" fmla="*/ 273903 h 377583"/>
              <a:gd name="connsiteX1082" fmla="*/ 759332 w 2450468"/>
              <a:gd name="connsiteY1082" fmla="*/ 273427 h 377583"/>
              <a:gd name="connsiteX1083" fmla="*/ 764762 w 2450468"/>
              <a:gd name="connsiteY1083" fmla="*/ 274094 h 377583"/>
              <a:gd name="connsiteX1084" fmla="*/ 767619 w 2450468"/>
              <a:gd name="connsiteY1084" fmla="*/ 275427 h 377583"/>
              <a:gd name="connsiteX1085" fmla="*/ 772667 w 2450468"/>
              <a:gd name="connsiteY1085" fmla="*/ 275713 h 377583"/>
              <a:gd name="connsiteX1086" fmla="*/ 786764 w 2450468"/>
              <a:gd name="connsiteY1086" fmla="*/ 281904 h 377583"/>
              <a:gd name="connsiteX1087" fmla="*/ 783335 w 2450468"/>
              <a:gd name="connsiteY1087" fmla="*/ 278761 h 377583"/>
              <a:gd name="connsiteX1088" fmla="*/ 782573 w 2450468"/>
              <a:gd name="connsiteY1088" fmla="*/ 278094 h 377583"/>
              <a:gd name="connsiteX1089" fmla="*/ 785336 w 2450468"/>
              <a:gd name="connsiteY1089" fmla="*/ 275523 h 377583"/>
              <a:gd name="connsiteX1090" fmla="*/ 789241 w 2450468"/>
              <a:gd name="connsiteY1090" fmla="*/ 277428 h 377583"/>
              <a:gd name="connsiteX1091" fmla="*/ 792670 w 2450468"/>
              <a:gd name="connsiteY1091" fmla="*/ 279523 h 377583"/>
              <a:gd name="connsiteX1092" fmla="*/ 795146 w 2450468"/>
              <a:gd name="connsiteY1092" fmla="*/ 279142 h 377583"/>
              <a:gd name="connsiteX1093" fmla="*/ 797528 w 2450468"/>
              <a:gd name="connsiteY1093" fmla="*/ 278761 h 377583"/>
              <a:gd name="connsiteX1094" fmla="*/ 794194 w 2450468"/>
              <a:gd name="connsiteY1094" fmla="*/ 275427 h 377583"/>
              <a:gd name="connsiteX1095" fmla="*/ 790670 w 2450468"/>
              <a:gd name="connsiteY1095" fmla="*/ 272856 h 377583"/>
              <a:gd name="connsiteX1096" fmla="*/ 790765 w 2450468"/>
              <a:gd name="connsiteY1096" fmla="*/ 268474 h 377583"/>
              <a:gd name="connsiteX1097" fmla="*/ 792098 w 2450468"/>
              <a:gd name="connsiteY1097" fmla="*/ 267522 h 377583"/>
              <a:gd name="connsiteX1098" fmla="*/ 794765 w 2450468"/>
              <a:gd name="connsiteY1098" fmla="*/ 266569 h 377583"/>
              <a:gd name="connsiteX1099" fmla="*/ 798671 w 2450468"/>
              <a:gd name="connsiteY1099" fmla="*/ 272284 h 377583"/>
              <a:gd name="connsiteX1100" fmla="*/ 807243 w 2450468"/>
              <a:gd name="connsiteY1100" fmla="*/ 267331 h 377583"/>
              <a:gd name="connsiteX1101" fmla="*/ 808577 w 2450468"/>
              <a:gd name="connsiteY1101" fmla="*/ 267998 h 377583"/>
              <a:gd name="connsiteX1102" fmla="*/ 812958 w 2450468"/>
              <a:gd name="connsiteY1102" fmla="*/ 270474 h 377583"/>
              <a:gd name="connsiteX1103" fmla="*/ 808958 w 2450468"/>
              <a:gd name="connsiteY1103" fmla="*/ 273046 h 377583"/>
              <a:gd name="connsiteX1104" fmla="*/ 808100 w 2450468"/>
              <a:gd name="connsiteY1104" fmla="*/ 275713 h 377583"/>
              <a:gd name="connsiteX1105" fmla="*/ 811244 w 2450468"/>
              <a:gd name="connsiteY1105" fmla="*/ 276761 h 377583"/>
              <a:gd name="connsiteX1106" fmla="*/ 815720 w 2450468"/>
              <a:gd name="connsiteY1106" fmla="*/ 275523 h 377583"/>
              <a:gd name="connsiteX1107" fmla="*/ 824769 w 2450468"/>
              <a:gd name="connsiteY1107" fmla="*/ 274284 h 377583"/>
              <a:gd name="connsiteX1108" fmla="*/ 832199 w 2450468"/>
              <a:gd name="connsiteY1108" fmla="*/ 276856 h 377583"/>
              <a:gd name="connsiteX1109" fmla="*/ 833913 w 2450468"/>
              <a:gd name="connsiteY1109" fmla="*/ 272570 h 377583"/>
              <a:gd name="connsiteX1110" fmla="*/ 841247 w 2450468"/>
              <a:gd name="connsiteY1110" fmla="*/ 271998 h 377583"/>
              <a:gd name="connsiteX1111" fmla="*/ 846677 w 2450468"/>
              <a:gd name="connsiteY1111" fmla="*/ 281523 h 377583"/>
              <a:gd name="connsiteX1112" fmla="*/ 846200 w 2450468"/>
              <a:gd name="connsiteY1112" fmla="*/ 282381 h 377583"/>
              <a:gd name="connsiteX1113" fmla="*/ 849248 w 2450468"/>
              <a:gd name="connsiteY1113" fmla="*/ 283714 h 377583"/>
              <a:gd name="connsiteX1114" fmla="*/ 856106 w 2450468"/>
              <a:gd name="connsiteY1114" fmla="*/ 284095 h 377583"/>
              <a:gd name="connsiteX1115" fmla="*/ 859535 w 2450468"/>
              <a:gd name="connsiteY1115" fmla="*/ 282000 h 377583"/>
              <a:gd name="connsiteX1116" fmla="*/ 861917 w 2450468"/>
              <a:gd name="connsiteY1116" fmla="*/ 280571 h 377583"/>
              <a:gd name="connsiteX1117" fmla="*/ 863250 w 2450468"/>
              <a:gd name="connsiteY1117" fmla="*/ 276856 h 377583"/>
              <a:gd name="connsiteX1118" fmla="*/ 864679 w 2450468"/>
              <a:gd name="connsiteY1118" fmla="*/ 269331 h 377583"/>
              <a:gd name="connsiteX1119" fmla="*/ 872489 w 2450468"/>
              <a:gd name="connsiteY1119" fmla="*/ 269712 h 377583"/>
              <a:gd name="connsiteX1120" fmla="*/ 875156 w 2450468"/>
              <a:gd name="connsiteY1120" fmla="*/ 269236 h 377583"/>
              <a:gd name="connsiteX1121" fmla="*/ 878014 w 2450468"/>
              <a:gd name="connsiteY1121" fmla="*/ 268284 h 377583"/>
              <a:gd name="connsiteX1122" fmla="*/ 879633 w 2450468"/>
              <a:gd name="connsiteY1122" fmla="*/ 269236 h 377583"/>
              <a:gd name="connsiteX1123" fmla="*/ 876299 w 2450468"/>
              <a:gd name="connsiteY1123" fmla="*/ 278190 h 377583"/>
              <a:gd name="connsiteX1124" fmla="*/ 877919 w 2450468"/>
              <a:gd name="connsiteY1124" fmla="*/ 277523 h 377583"/>
              <a:gd name="connsiteX1125" fmla="*/ 889730 w 2450468"/>
              <a:gd name="connsiteY1125" fmla="*/ 273046 h 377583"/>
              <a:gd name="connsiteX1126" fmla="*/ 891920 w 2450468"/>
              <a:gd name="connsiteY1126" fmla="*/ 272665 h 377583"/>
              <a:gd name="connsiteX1127" fmla="*/ 895635 w 2450468"/>
              <a:gd name="connsiteY1127" fmla="*/ 270951 h 377583"/>
              <a:gd name="connsiteX1128" fmla="*/ 891444 w 2450468"/>
              <a:gd name="connsiteY1128" fmla="*/ 270284 h 377583"/>
              <a:gd name="connsiteX1129" fmla="*/ 891063 w 2450468"/>
              <a:gd name="connsiteY1129" fmla="*/ 270189 h 377583"/>
              <a:gd name="connsiteX1130" fmla="*/ 893825 w 2450468"/>
              <a:gd name="connsiteY1130" fmla="*/ 266188 h 377583"/>
              <a:gd name="connsiteX1131" fmla="*/ 894397 w 2450468"/>
              <a:gd name="connsiteY1131" fmla="*/ 266664 h 377583"/>
              <a:gd name="connsiteX1132" fmla="*/ 897254 w 2450468"/>
              <a:gd name="connsiteY1132" fmla="*/ 268665 h 377583"/>
              <a:gd name="connsiteX1133" fmla="*/ 903160 w 2450468"/>
              <a:gd name="connsiteY1133" fmla="*/ 268855 h 377583"/>
              <a:gd name="connsiteX1134" fmla="*/ 909732 w 2450468"/>
              <a:gd name="connsiteY1134" fmla="*/ 272189 h 377583"/>
              <a:gd name="connsiteX1135" fmla="*/ 913066 w 2450468"/>
              <a:gd name="connsiteY1135" fmla="*/ 272570 h 377583"/>
              <a:gd name="connsiteX1136" fmla="*/ 918781 w 2450468"/>
              <a:gd name="connsiteY1136" fmla="*/ 275904 h 377583"/>
              <a:gd name="connsiteX1137" fmla="*/ 912399 w 2450468"/>
              <a:gd name="connsiteY1137" fmla="*/ 280952 h 377583"/>
              <a:gd name="connsiteX1138" fmla="*/ 907351 w 2450468"/>
              <a:gd name="connsiteY1138" fmla="*/ 281142 h 377583"/>
              <a:gd name="connsiteX1139" fmla="*/ 906398 w 2450468"/>
              <a:gd name="connsiteY1139" fmla="*/ 281523 h 377583"/>
              <a:gd name="connsiteX1140" fmla="*/ 918971 w 2450468"/>
              <a:gd name="connsiteY1140" fmla="*/ 285333 h 377583"/>
              <a:gd name="connsiteX1141" fmla="*/ 925258 w 2450468"/>
              <a:gd name="connsiteY1141" fmla="*/ 285048 h 377583"/>
              <a:gd name="connsiteX1142" fmla="*/ 930497 w 2450468"/>
              <a:gd name="connsiteY1142" fmla="*/ 282857 h 377583"/>
              <a:gd name="connsiteX1143" fmla="*/ 928592 w 2450468"/>
              <a:gd name="connsiteY1143" fmla="*/ 278856 h 377583"/>
              <a:gd name="connsiteX1144" fmla="*/ 926115 w 2450468"/>
              <a:gd name="connsiteY1144" fmla="*/ 278761 h 377583"/>
              <a:gd name="connsiteX1145" fmla="*/ 924115 w 2450468"/>
              <a:gd name="connsiteY1145" fmla="*/ 276761 h 377583"/>
              <a:gd name="connsiteX1146" fmla="*/ 925925 w 2450468"/>
              <a:gd name="connsiteY1146" fmla="*/ 274761 h 377583"/>
              <a:gd name="connsiteX1147" fmla="*/ 929258 w 2450468"/>
              <a:gd name="connsiteY1147" fmla="*/ 274570 h 377583"/>
              <a:gd name="connsiteX1148" fmla="*/ 937164 w 2450468"/>
              <a:gd name="connsiteY1148" fmla="*/ 278952 h 377583"/>
              <a:gd name="connsiteX1149" fmla="*/ 941927 w 2450468"/>
              <a:gd name="connsiteY1149" fmla="*/ 284952 h 377583"/>
              <a:gd name="connsiteX1150" fmla="*/ 942403 w 2450468"/>
              <a:gd name="connsiteY1150" fmla="*/ 283809 h 377583"/>
              <a:gd name="connsiteX1151" fmla="*/ 951928 w 2450468"/>
              <a:gd name="connsiteY1151" fmla="*/ 280952 h 377583"/>
              <a:gd name="connsiteX1152" fmla="*/ 954214 w 2450468"/>
              <a:gd name="connsiteY1152" fmla="*/ 281619 h 377583"/>
              <a:gd name="connsiteX1153" fmla="*/ 960500 w 2450468"/>
              <a:gd name="connsiteY1153" fmla="*/ 278190 h 377583"/>
              <a:gd name="connsiteX1154" fmla="*/ 967168 w 2450468"/>
              <a:gd name="connsiteY1154" fmla="*/ 279904 h 377583"/>
              <a:gd name="connsiteX1155" fmla="*/ 972883 w 2450468"/>
              <a:gd name="connsiteY1155" fmla="*/ 278285 h 377583"/>
              <a:gd name="connsiteX1156" fmla="*/ 973740 w 2450468"/>
              <a:gd name="connsiteY1156" fmla="*/ 281238 h 377583"/>
              <a:gd name="connsiteX1157" fmla="*/ 982884 w 2450468"/>
              <a:gd name="connsiteY1157" fmla="*/ 282762 h 377583"/>
              <a:gd name="connsiteX1158" fmla="*/ 989266 w 2450468"/>
              <a:gd name="connsiteY1158" fmla="*/ 291144 h 377583"/>
              <a:gd name="connsiteX1159" fmla="*/ 993552 w 2450468"/>
              <a:gd name="connsiteY1159" fmla="*/ 288667 h 377583"/>
              <a:gd name="connsiteX1160" fmla="*/ 996410 w 2450468"/>
              <a:gd name="connsiteY1160" fmla="*/ 282857 h 377583"/>
              <a:gd name="connsiteX1161" fmla="*/ 1003839 w 2450468"/>
              <a:gd name="connsiteY1161" fmla="*/ 282857 h 377583"/>
              <a:gd name="connsiteX1162" fmla="*/ 1007459 w 2450468"/>
              <a:gd name="connsiteY1162" fmla="*/ 283428 h 377583"/>
              <a:gd name="connsiteX1163" fmla="*/ 1014888 w 2450468"/>
              <a:gd name="connsiteY1163" fmla="*/ 283143 h 377583"/>
              <a:gd name="connsiteX1164" fmla="*/ 1024889 w 2450468"/>
              <a:gd name="connsiteY1164" fmla="*/ 279142 h 377583"/>
              <a:gd name="connsiteX1165" fmla="*/ 1028890 w 2450468"/>
              <a:gd name="connsiteY1165" fmla="*/ 281428 h 377583"/>
              <a:gd name="connsiteX1166" fmla="*/ 1036319 w 2450468"/>
              <a:gd name="connsiteY1166" fmla="*/ 281142 h 377583"/>
              <a:gd name="connsiteX1167" fmla="*/ 1052321 w 2450468"/>
              <a:gd name="connsiteY1167" fmla="*/ 274665 h 377583"/>
              <a:gd name="connsiteX1168" fmla="*/ 1055465 w 2450468"/>
              <a:gd name="connsiteY1168" fmla="*/ 275618 h 377583"/>
              <a:gd name="connsiteX1169" fmla="*/ 1054798 w 2450468"/>
              <a:gd name="connsiteY1169" fmla="*/ 278285 h 377583"/>
              <a:gd name="connsiteX1170" fmla="*/ 1042892 w 2450468"/>
              <a:gd name="connsiteY1170" fmla="*/ 282857 h 377583"/>
              <a:gd name="connsiteX1171" fmla="*/ 1041558 w 2450468"/>
              <a:gd name="connsiteY1171" fmla="*/ 283333 h 377583"/>
              <a:gd name="connsiteX1172" fmla="*/ 1039558 w 2450468"/>
              <a:gd name="connsiteY1172" fmla="*/ 284667 h 377583"/>
              <a:gd name="connsiteX1173" fmla="*/ 1042796 w 2450468"/>
              <a:gd name="connsiteY1173" fmla="*/ 291810 h 377583"/>
              <a:gd name="connsiteX1174" fmla="*/ 1027842 w 2450468"/>
              <a:gd name="connsiteY1174" fmla="*/ 297144 h 377583"/>
              <a:gd name="connsiteX1175" fmla="*/ 1027842 w 2450468"/>
              <a:gd name="connsiteY1175" fmla="*/ 298478 h 377583"/>
              <a:gd name="connsiteX1176" fmla="*/ 1022413 w 2450468"/>
              <a:gd name="connsiteY1176" fmla="*/ 302859 h 377583"/>
              <a:gd name="connsiteX1177" fmla="*/ 1021746 w 2450468"/>
              <a:gd name="connsiteY1177" fmla="*/ 304193 h 377583"/>
              <a:gd name="connsiteX1178" fmla="*/ 1027080 w 2450468"/>
              <a:gd name="connsiteY1178" fmla="*/ 314099 h 377583"/>
              <a:gd name="connsiteX1179" fmla="*/ 1033462 w 2450468"/>
              <a:gd name="connsiteY1179" fmla="*/ 312575 h 377583"/>
              <a:gd name="connsiteX1180" fmla="*/ 1038891 w 2450468"/>
              <a:gd name="connsiteY1180" fmla="*/ 320671 h 377583"/>
              <a:gd name="connsiteX1181" fmla="*/ 1038891 w 2450468"/>
              <a:gd name="connsiteY1181" fmla="*/ 320766 h 377583"/>
              <a:gd name="connsiteX1182" fmla="*/ 1036224 w 2450468"/>
              <a:gd name="connsiteY1182" fmla="*/ 314289 h 377583"/>
              <a:gd name="connsiteX1183" fmla="*/ 1031271 w 2450468"/>
              <a:gd name="connsiteY1183" fmla="*/ 318290 h 377583"/>
              <a:gd name="connsiteX1184" fmla="*/ 1027556 w 2450468"/>
              <a:gd name="connsiteY1184" fmla="*/ 317147 h 377583"/>
              <a:gd name="connsiteX1185" fmla="*/ 1023746 w 2450468"/>
              <a:gd name="connsiteY1185" fmla="*/ 314480 h 377583"/>
              <a:gd name="connsiteX1186" fmla="*/ 1022222 w 2450468"/>
              <a:gd name="connsiteY1186" fmla="*/ 317909 h 377583"/>
              <a:gd name="connsiteX1187" fmla="*/ 1021841 w 2450468"/>
              <a:gd name="connsiteY1187" fmla="*/ 318861 h 377583"/>
              <a:gd name="connsiteX1188" fmla="*/ 1020032 w 2450468"/>
              <a:gd name="connsiteY1188" fmla="*/ 319433 h 377583"/>
              <a:gd name="connsiteX1189" fmla="*/ 1019555 w 2450468"/>
              <a:gd name="connsiteY1189" fmla="*/ 317814 h 377583"/>
              <a:gd name="connsiteX1190" fmla="*/ 1011364 w 2450468"/>
              <a:gd name="connsiteY1190" fmla="*/ 319623 h 377583"/>
              <a:gd name="connsiteX1191" fmla="*/ 1009840 w 2450468"/>
              <a:gd name="connsiteY1191" fmla="*/ 318004 h 377583"/>
              <a:gd name="connsiteX1192" fmla="*/ 1003553 w 2450468"/>
              <a:gd name="connsiteY1192" fmla="*/ 317814 h 377583"/>
              <a:gd name="connsiteX1193" fmla="*/ 999172 w 2450468"/>
              <a:gd name="connsiteY1193" fmla="*/ 316766 h 377583"/>
              <a:gd name="connsiteX1194" fmla="*/ 999077 w 2450468"/>
              <a:gd name="connsiteY1194" fmla="*/ 315813 h 377583"/>
              <a:gd name="connsiteX1195" fmla="*/ 999934 w 2450468"/>
              <a:gd name="connsiteY1195" fmla="*/ 310670 h 377583"/>
              <a:gd name="connsiteX1196" fmla="*/ 999172 w 2450468"/>
              <a:gd name="connsiteY1196" fmla="*/ 308860 h 377583"/>
              <a:gd name="connsiteX1197" fmla="*/ 998315 w 2450468"/>
              <a:gd name="connsiteY1197" fmla="*/ 306765 h 377583"/>
              <a:gd name="connsiteX1198" fmla="*/ 1003363 w 2450468"/>
              <a:gd name="connsiteY1198" fmla="*/ 305907 h 377583"/>
              <a:gd name="connsiteX1199" fmla="*/ 1003934 w 2450468"/>
              <a:gd name="connsiteY1199" fmla="*/ 305717 h 377583"/>
              <a:gd name="connsiteX1200" fmla="*/ 1009078 w 2450468"/>
              <a:gd name="connsiteY1200" fmla="*/ 304002 h 377583"/>
              <a:gd name="connsiteX1201" fmla="*/ 1014126 w 2450468"/>
              <a:gd name="connsiteY1201" fmla="*/ 301621 h 377583"/>
              <a:gd name="connsiteX1202" fmla="*/ 995743 w 2450468"/>
              <a:gd name="connsiteY1202" fmla="*/ 298573 h 377583"/>
              <a:gd name="connsiteX1203" fmla="*/ 992028 w 2450468"/>
              <a:gd name="connsiteY1203" fmla="*/ 299621 h 377583"/>
              <a:gd name="connsiteX1204" fmla="*/ 989742 w 2450468"/>
              <a:gd name="connsiteY1204" fmla="*/ 305431 h 377583"/>
              <a:gd name="connsiteX1205" fmla="*/ 996219 w 2450468"/>
              <a:gd name="connsiteY1205" fmla="*/ 311432 h 377583"/>
              <a:gd name="connsiteX1206" fmla="*/ 995362 w 2450468"/>
              <a:gd name="connsiteY1206" fmla="*/ 314099 h 377583"/>
              <a:gd name="connsiteX1207" fmla="*/ 986789 w 2450468"/>
              <a:gd name="connsiteY1207" fmla="*/ 317242 h 377583"/>
              <a:gd name="connsiteX1208" fmla="*/ 976883 w 2450468"/>
              <a:gd name="connsiteY1208" fmla="*/ 309717 h 377583"/>
              <a:gd name="connsiteX1209" fmla="*/ 973073 w 2450468"/>
              <a:gd name="connsiteY1209" fmla="*/ 309813 h 377583"/>
              <a:gd name="connsiteX1210" fmla="*/ 969263 w 2450468"/>
              <a:gd name="connsiteY1210" fmla="*/ 309908 h 377583"/>
              <a:gd name="connsiteX1211" fmla="*/ 959834 w 2450468"/>
              <a:gd name="connsiteY1211" fmla="*/ 303907 h 377583"/>
              <a:gd name="connsiteX1212" fmla="*/ 959906 w 2450468"/>
              <a:gd name="connsiteY1212" fmla="*/ 297430 h 377583"/>
              <a:gd name="connsiteX1213" fmla="*/ 961358 w 2450468"/>
              <a:gd name="connsiteY1213" fmla="*/ 297430 h 377583"/>
              <a:gd name="connsiteX1214" fmla="*/ 967835 w 2450468"/>
              <a:gd name="connsiteY1214" fmla="*/ 291525 h 377583"/>
              <a:gd name="connsiteX1215" fmla="*/ 968692 w 2450468"/>
              <a:gd name="connsiteY1215" fmla="*/ 290477 h 377583"/>
              <a:gd name="connsiteX1216" fmla="*/ 965168 w 2450468"/>
              <a:gd name="connsiteY1216" fmla="*/ 286667 h 377583"/>
              <a:gd name="connsiteX1217" fmla="*/ 960755 w 2450468"/>
              <a:gd name="connsiteY1217" fmla="*/ 289942 h 377583"/>
              <a:gd name="connsiteX1218" fmla="*/ 961453 w 2450468"/>
              <a:gd name="connsiteY1218" fmla="*/ 285333 h 377583"/>
              <a:gd name="connsiteX1219" fmla="*/ 961548 w 2450468"/>
              <a:gd name="connsiteY1219" fmla="*/ 284857 h 377583"/>
              <a:gd name="connsiteX1220" fmla="*/ 961453 w 2450468"/>
              <a:gd name="connsiteY1220" fmla="*/ 282857 h 377583"/>
              <a:gd name="connsiteX1221" fmla="*/ 952595 w 2450468"/>
              <a:gd name="connsiteY1221" fmla="*/ 289905 h 377583"/>
              <a:gd name="connsiteX1222" fmla="*/ 955970 w 2450468"/>
              <a:gd name="connsiteY1222" fmla="*/ 293885 h 377583"/>
              <a:gd name="connsiteX1223" fmla="*/ 954119 w 2450468"/>
              <a:gd name="connsiteY1223" fmla="*/ 295430 h 377583"/>
              <a:gd name="connsiteX1224" fmla="*/ 944879 w 2450468"/>
              <a:gd name="connsiteY1224" fmla="*/ 300573 h 377583"/>
              <a:gd name="connsiteX1225" fmla="*/ 943641 w 2450468"/>
              <a:gd name="connsiteY1225" fmla="*/ 297621 h 377583"/>
              <a:gd name="connsiteX1226" fmla="*/ 944403 w 2450468"/>
              <a:gd name="connsiteY1226" fmla="*/ 297525 h 377583"/>
              <a:gd name="connsiteX1227" fmla="*/ 946213 w 2450468"/>
              <a:gd name="connsiteY1227" fmla="*/ 293525 h 377583"/>
              <a:gd name="connsiteX1228" fmla="*/ 943546 w 2450468"/>
              <a:gd name="connsiteY1228" fmla="*/ 291620 h 377583"/>
              <a:gd name="connsiteX1229" fmla="*/ 932783 w 2450468"/>
              <a:gd name="connsiteY1229" fmla="*/ 292287 h 377583"/>
              <a:gd name="connsiteX1230" fmla="*/ 923162 w 2450468"/>
              <a:gd name="connsiteY1230" fmla="*/ 290286 h 377583"/>
              <a:gd name="connsiteX1231" fmla="*/ 915066 w 2450468"/>
              <a:gd name="connsiteY1231" fmla="*/ 290953 h 377583"/>
              <a:gd name="connsiteX1232" fmla="*/ 908875 w 2450468"/>
              <a:gd name="connsiteY1232" fmla="*/ 288191 h 377583"/>
              <a:gd name="connsiteX1233" fmla="*/ 905732 w 2450468"/>
              <a:gd name="connsiteY1233" fmla="*/ 286857 h 377583"/>
              <a:gd name="connsiteX1234" fmla="*/ 902493 w 2450468"/>
              <a:gd name="connsiteY1234" fmla="*/ 290858 h 377583"/>
              <a:gd name="connsiteX1235" fmla="*/ 904208 w 2450468"/>
              <a:gd name="connsiteY1235" fmla="*/ 292763 h 377583"/>
              <a:gd name="connsiteX1236" fmla="*/ 900017 w 2450468"/>
              <a:gd name="connsiteY1236" fmla="*/ 296192 h 377583"/>
              <a:gd name="connsiteX1237" fmla="*/ 898207 w 2450468"/>
              <a:gd name="connsiteY1237" fmla="*/ 299526 h 377583"/>
              <a:gd name="connsiteX1238" fmla="*/ 890682 w 2450468"/>
              <a:gd name="connsiteY1238" fmla="*/ 298383 h 377583"/>
              <a:gd name="connsiteX1239" fmla="*/ 882872 w 2450468"/>
              <a:gd name="connsiteY1239" fmla="*/ 302097 h 377583"/>
              <a:gd name="connsiteX1240" fmla="*/ 883824 w 2450468"/>
              <a:gd name="connsiteY1240" fmla="*/ 297621 h 377583"/>
              <a:gd name="connsiteX1241" fmla="*/ 882300 w 2450468"/>
              <a:gd name="connsiteY1241" fmla="*/ 285810 h 377583"/>
              <a:gd name="connsiteX1242" fmla="*/ 882872 w 2450468"/>
              <a:gd name="connsiteY1242" fmla="*/ 293430 h 377583"/>
              <a:gd name="connsiteX1243" fmla="*/ 882967 w 2450468"/>
              <a:gd name="connsiteY1243" fmla="*/ 294668 h 377583"/>
              <a:gd name="connsiteX1244" fmla="*/ 878681 w 2450468"/>
              <a:gd name="connsiteY1244" fmla="*/ 294954 h 377583"/>
              <a:gd name="connsiteX1245" fmla="*/ 874585 w 2450468"/>
              <a:gd name="connsiteY1245" fmla="*/ 288286 h 377583"/>
              <a:gd name="connsiteX1246" fmla="*/ 872108 w 2450468"/>
              <a:gd name="connsiteY1246" fmla="*/ 288381 h 377583"/>
              <a:gd name="connsiteX1247" fmla="*/ 864488 w 2450468"/>
              <a:gd name="connsiteY1247" fmla="*/ 287048 h 377583"/>
              <a:gd name="connsiteX1248" fmla="*/ 861250 w 2450468"/>
              <a:gd name="connsiteY1248" fmla="*/ 287143 h 377583"/>
              <a:gd name="connsiteX1249" fmla="*/ 860678 w 2450468"/>
              <a:gd name="connsiteY1249" fmla="*/ 291048 h 377583"/>
              <a:gd name="connsiteX1250" fmla="*/ 859821 w 2450468"/>
              <a:gd name="connsiteY1250" fmla="*/ 288477 h 377583"/>
              <a:gd name="connsiteX1251" fmla="*/ 855059 w 2450468"/>
              <a:gd name="connsiteY1251" fmla="*/ 287715 h 377583"/>
              <a:gd name="connsiteX1252" fmla="*/ 850582 w 2450468"/>
              <a:gd name="connsiteY1252" fmla="*/ 289810 h 377583"/>
              <a:gd name="connsiteX1253" fmla="*/ 852773 w 2450468"/>
              <a:gd name="connsiteY1253" fmla="*/ 295239 h 377583"/>
              <a:gd name="connsiteX1254" fmla="*/ 852201 w 2450468"/>
              <a:gd name="connsiteY1254" fmla="*/ 296859 h 377583"/>
              <a:gd name="connsiteX1255" fmla="*/ 871156 w 2450468"/>
              <a:gd name="connsiteY1255" fmla="*/ 292287 h 377583"/>
              <a:gd name="connsiteX1256" fmla="*/ 870680 w 2450468"/>
              <a:gd name="connsiteY1256" fmla="*/ 297811 h 377583"/>
              <a:gd name="connsiteX1257" fmla="*/ 870108 w 2450468"/>
              <a:gd name="connsiteY1257" fmla="*/ 300002 h 377583"/>
              <a:gd name="connsiteX1258" fmla="*/ 868013 w 2450468"/>
              <a:gd name="connsiteY1258" fmla="*/ 308193 h 377583"/>
              <a:gd name="connsiteX1259" fmla="*/ 864965 w 2450468"/>
              <a:gd name="connsiteY1259" fmla="*/ 308193 h 377583"/>
              <a:gd name="connsiteX1260" fmla="*/ 861059 w 2450468"/>
              <a:gd name="connsiteY1260" fmla="*/ 308193 h 377583"/>
              <a:gd name="connsiteX1261" fmla="*/ 862679 w 2450468"/>
              <a:gd name="connsiteY1261" fmla="*/ 304098 h 377583"/>
              <a:gd name="connsiteX1262" fmla="*/ 862012 w 2450468"/>
              <a:gd name="connsiteY1262" fmla="*/ 304098 h 377583"/>
              <a:gd name="connsiteX1263" fmla="*/ 849915 w 2450468"/>
              <a:gd name="connsiteY1263" fmla="*/ 301621 h 377583"/>
              <a:gd name="connsiteX1264" fmla="*/ 844772 w 2450468"/>
              <a:gd name="connsiteY1264" fmla="*/ 300383 h 377583"/>
              <a:gd name="connsiteX1265" fmla="*/ 838771 w 2450468"/>
              <a:gd name="connsiteY1265" fmla="*/ 304574 h 377583"/>
              <a:gd name="connsiteX1266" fmla="*/ 826103 w 2450468"/>
              <a:gd name="connsiteY1266" fmla="*/ 299145 h 377583"/>
              <a:gd name="connsiteX1267" fmla="*/ 830008 w 2450468"/>
              <a:gd name="connsiteY1267" fmla="*/ 302288 h 377583"/>
              <a:gd name="connsiteX1268" fmla="*/ 828198 w 2450468"/>
              <a:gd name="connsiteY1268" fmla="*/ 305050 h 377583"/>
              <a:gd name="connsiteX1269" fmla="*/ 825912 w 2450468"/>
              <a:gd name="connsiteY1269" fmla="*/ 304574 h 377583"/>
              <a:gd name="connsiteX1270" fmla="*/ 816578 w 2450468"/>
              <a:gd name="connsiteY1270" fmla="*/ 301716 h 377583"/>
              <a:gd name="connsiteX1271" fmla="*/ 815435 w 2450468"/>
              <a:gd name="connsiteY1271" fmla="*/ 301716 h 377583"/>
              <a:gd name="connsiteX1272" fmla="*/ 807053 w 2450468"/>
              <a:gd name="connsiteY1272" fmla="*/ 298573 h 377583"/>
              <a:gd name="connsiteX1273" fmla="*/ 808005 w 2450468"/>
              <a:gd name="connsiteY1273" fmla="*/ 295620 h 377583"/>
              <a:gd name="connsiteX1274" fmla="*/ 808672 w 2450468"/>
              <a:gd name="connsiteY1274" fmla="*/ 293525 h 377583"/>
              <a:gd name="connsiteX1275" fmla="*/ 808481 w 2450468"/>
              <a:gd name="connsiteY1275" fmla="*/ 290763 h 377583"/>
              <a:gd name="connsiteX1276" fmla="*/ 806481 w 2450468"/>
              <a:gd name="connsiteY1276" fmla="*/ 291144 h 377583"/>
              <a:gd name="connsiteX1277" fmla="*/ 804576 w 2450468"/>
              <a:gd name="connsiteY1277" fmla="*/ 291525 h 377583"/>
              <a:gd name="connsiteX1278" fmla="*/ 800671 w 2450468"/>
              <a:gd name="connsiteY1278" fmla="*/ 293906 h 377583"/>
              <a:gd name="connsiteX1279" fmla="*/ 797909 w 2450468"/>
              <a:gd name="connsiteY1279" fmla="*/ 296859 h 377583"/>
              <a:gd name="connsiteX1280" fmla="*/ 787622 w 2450468"/>
              <a:gd name="connsiteY1280" fmla="*/ 293239 h 377583"/>
              <a:gd name="connsiteX1281" fmla="*/ 786193 w 2450468"/>
              <a:gd name="connsiteY1281" fmla="*/ 297621 h 377583"/>
              <a:gd name="connsiteX1282" fmla="*/ 785050 w 2450468"/>
              <a:gd name="connsiteY1282" fmla="*/ 295811 h 377583"/>
              <a:gd name="connsiteX1283" fmla="*/ 780287 w 2450468"/>
              <a:gd name="connsiteY1283" fmla="*/ 293525 h 377583"/>
              <a:gd name="connsiteX1284" fmla="*/ 779621 w 2450468"/>
              <a:gd name="connsiteY1284" fmla="*/ 295335 h 377583"/>
              <a:gd name="connsiteX1285" fmla="*/ 778859 w 2450468"/>
              <a:gd name="connsiteY1285" fmla="*/ 297144 h 377583"/>
              <a:gd name="connsiteX1286" fmla="*/ 779049 w 2450468"/>
              <a:gd name="connsiteY1286" fmla="*/ 301716 h 377583"/>
              <a:gd name="connsiteX1287" fmla="*/ 780573 w 2450468"/>
              <a:gd name="connsiteY1287" fmla="*/ 307431 h 377583"/>
              <a:gd name="connsiteX1288" fmla="*/ 779240 w 2450468"/>
              <a:gd name="connsiteY1288" fmla="*/ 309336 h 377583"/>
              <a:gd name="connsiteX1289" fmla="*/ 776001 w 2450468"/>
              <a:gd name="connsiteY1289" fmla="*/ 310194 h 377583"/>
              <a:gd name="connsiteX1290" fmla="*/ 776477 w 2450468"/>
              <a:gd name="connsiteY1290" fmla="*/ 307527 h 377583"/>
              <a:gd name="connsiteX1291" fmla="*/ 776858 w 2450468"/>
              <a:gd name="connsiteY1291" fmla="*/ 305622 h 377583"/>
              <a:gd name="connsiteX1292" fmla="*/ 772667 w 2450468"/>
              <a:gd name="connsiteY1292" fmla="*/ 302478 h 377583"/>
              <a:gd name="connsiteX1293" fmla="*/ 772572 w 2450468"/>
              <a:gd name="connsiteY1293" fmla="*/ 300764 h 377583"/>
              <a:gd name="connsiteX1294" fmla="*/ 766286 w 2450468"/>
              <a:gd name="connsiteY1294" fmla="*/ 295620 h 377583"/>
              <a:gd name="connsiteX1295" fmla="*/ 762095 w 2450468"/>
              <a:gd name="connsiteY1295" fmla="*/ 297621 h 377583"/>
              <a:gd name="connsiteX1296" fmla="*/ 757332 w 2450468"/>
              <a:gd name="connsiteY1296" fmla="*/ 299907 h 377583"/>
              <a:gd name="connsiteX1297" fmla="*/ 748950 w 2450468"/>
              <a:gd name="connsiteY1297" fmla="*/ 300002 h 377583"/>
              <a:gd name="connsiteX1298" fmla="*/ 748664 w 2450468"/>
              <a:gd name="connsiteY1298" fmla="*/ 301240 h 377583"/>
              <a:gd name="connsiteX1299" fmla="*/ 748379 w 2450468"/>
              <a:gd name="connsiteY1299" fmla="*/ 302193 h 377583"/>
              <a:gd name="connsiteX1300" fmla="*/ 743616 w 2450468"/>
              <a:gd name="connsiteY1300" fmla="*/ 300859 h 377583"/>
              <a:gd name="connsiteX1301" fmla="*/ 739044 w 2450468"/>
              <a:gd name="connsiteY1301" fmla="*/ 293239 h 377583"/>
              <a:gd name="connsiteX1302" fmla="*/ 740473 w 2450468"/>
              <a:gd name="connsiteY1302" fmla="*/ 292763 h 377583"/>
              <a:gd name="connsiteX1303" fmla="*/ 746855 w 2450468"/>
              <a:gd name="connsiteY1303" fmla="*/ 285619 h 377583"/>
              <a:gd name="connsiteX1304" fmla="*/ 747045 w 2450468"/>
              <a:gd name="connsiteY1304" fmla="*/ 284381 h 377583"/>
              <a:gd name="connsiteX1305" fmla="*/ 749712 w 2450468"/>
              <a:gd name="connsiteY1305" fmla="*/ 282095 h 377583"/>
              <a:gd name="connsiteX1306" fmla="*/ 751617 w 2450468"/>
              <a:gd name="connsiteY1306" fmla="*/ 288572 h 377583"/>
              <a:gd name="connsiteX1307" fmla="*/ 755618 w 2450468"/>
              <a:gd name="connsiteY1307" fmla="*/ 286762 h 377583"/>
              <a:gd name="connsiteX1308" fmla="*/ 759618 w 2450468"/>
              <a:gd name="connsiteY1308" fmla="*/ 284952 h 377583"/>
              <a:gd name="connsiteX1309" fmla="*/ 761047 w 2450468"/>
              <a:gd name="connsiteY1309" fmla="*/ 276856 h 377583"/>
              <a:gd name="connsiteX1310" fmla="*/ 758666 w 2450468"/>
              <a:gd name="connsiteY1310" fmla="*/ 277047 h 377583"/>
              <a:gd name="connsiteX1311" fmla="*/ 756380 w 2450468"/>
              <a:gd name="connsiteY1311" fmla="*/ 277237 h 377583"/>
              <a:gd name="connsiteX1312" fmla="*/ 749712 w 2450468"/>
              <a:gd name="connsiteY1312" fmla="*/ 279333 h 377583"/>
              <a:gd name="connsiteX1313" fmla="*/ 744378 w 2450468"/>
              <a:gd name="connsiteY1313" fmla="*/ 280571 h 377583"/>
              <a:gd name="connsiteX1314" fmla="*/ 738377 w 2450468"/>
              <a:gd name="connsiteY1314" fmla="*/ 286286 h 377583"/>
              <a:gd name="connsiteX1315" fmla="*/ 729424 w 2450468"/>
              <a:gd name="connsiteY1315" fmla="*/ 290763 h 377583"/>
              <a:gd name="connsiteX1316" fmla="*/ 723614 w 2450468"/>
              <a:gd name="connsiteY1316" fmla="*/ 291906 h 377583"/>
              <a:gd name="connsiteX1317" fmla="*/ 721423 w 2450468"/>
              <a:gd name="connsiteY1317" fmla="*/ 291810 h 377583"/>
              <a:gd name="connsiteX1318" fmla="*/ 720280 w 2450468"/>
              <a:gd name="connsiteY1318" fmla="*/ 291810 h 377583"/>
              <a:gd name="connsiteX1319" fmla="*/ 717422 w 2450468"/>
              <a:gd name="connsiteY1319" fmla="*/ 296954 h 377583"/>
              <a:gd name="connsiteX1320" fmla="*/ 714851 w 2450468"/>
              <a:gd name="connsiteY1320" fmla="*/ 299526 h 377583"/>
              <a:gd name="connsiteX1321" fmla="*/ 705135 w 2450468"/>
              <a:gd name="connsiteY1321" fmla="*/ 296478 h 377583"/>
              <a:gd name="connsiteX1322" fmla="*/ 690943 w 2450468"/>
              <a:gd name="connsiteY1322" fmla="*/ 295239 h 377583"/>
              <a:gd name="connsiteX1323" fmla="*/ 693610 w 2450468"/>
              <a:gd name="connsiteY1323" fmla="*/ 293144 h 377583"/>
              <a:gd name="connsiteX1324" fmla="*/ 694277 w 2450468"/>
              <a:gd name="connsiteY1324" fmla="*/ 292668 h 377583"/>
              <a:gd name="connsiteX1325" fmla="*/ 690181 w 2450468"/>
              <a:gd name="connsiteY1325" fmla="*/ 290191 h 377583"/>
              <a:gd name="connsiteX1326" fmla="*/ 689419 w 2450468"/>
              <a:gd name="connsiteY1326" fmla="*/ 290953 h 377583"/>
              <a:gd name="connsiteX1327" fmla="*/ 687133 w 2450468"/>
              <a:gd name="connsiteY1327" fmla="*/ 293144 h 377583"/>
              <a:gd name="connsiteX1328" fmla="*/ 678656 w 2450468"/>
              <a:gd name="connsiteY1328" fmla="*/ 296097 h 377583"/>
              <a:gd name="connsiteX1329" fmla="*/ 675131 w 2450468"/>
              <a:gd name="connsiteY1329" fmla="*/ 291715 h 377583"/>
              <a:gd name="connsiteX1330" fmla="*/ 674084 w 2450468"/>
              <a:gd name="connsiteY1330" fmla="*/ 288096 h 377583"/>
              <a:gd name="connsiteX1331" fmla="*/ 678656 w 2450468"/>
              <a:gd name="connsiteY1331" fmla="*/ 285905 h 377583"/>
              <a:gd name="connsiteX1332" fmla="*/ 679418 w 2450468"/>
              <a:gd name="connsiteY1332" fmla="*/ 286286 h 377583"/>
              <a:gd name="connsiteX1333" fmla="*/ 681894 w 2450468"/>
              <a:gd name="connsiteY1333" fmla="*/ 285048 h 377583"/>
              <a:gd name="connsiteX1334" fmla="*/ 681513 w 2450468"/>
              <a:gd name="connsiteY1334" fmla="*/ 284667 h 377583"/>
              <a:gd name="connsiteX1335" fmla="*/ 679989 w 2450468"/>
              <a:gd name="connsiteY1335" fmla="*/ 283047 h 377583"/>
              <a:gd name="connsiteX1336" fmla="*/ 681132 w 2450468"/>
              <a:gd name="connsiteY1336" fmla="*/ 278761 h 377583"/>
              <a:gd name="connsiteX1337" fmla="*/ 681323 w 2450468"/>
              <a:gd name="connsiteY1337" fmla="*/ 277809 h 377583"/>
              <a:gd name="connsiteX1338" fmla="*/ 679418 w 2450468"/>
              <a:gd name="connsiteY1338" fmla="*/ 272665 h 377583"/>
              <a:gd name="connsiteX1339" fmla="*/ 678084 w 2450468"/>
              <a:gd name="connsiteY1339" fmla="*/ 272284 h 377583"/>
              <a:gd name="connsiteX1340" fmla="*/ 689324 w 2450468"/>
              <a:gd name="connsiteY1340" fmla="*/ 268379 h 377583"/>
              <a:gd name="connsiteX1341" fmla="*/ 695610 w 2450468"/>
              <a:gd name="connsiteY1341" fmla="*/ 268569 h 377583"/>
              <a:gd name="connsiteX1342" fmla="*/ 708088 w 2450468"/>
              <a:gd name="connsiteY1342" fmla="*/ 274380 h 377583"/>
              <a:gd name="connsiteX1343" fmla="*/ 709517 w 2450468"/>
              <a:gd name="connsiteY1343" fmla="*/ 275618 h 377583"/>
              <a:gd name="connsiteX1344" fmla="*/ 717232 w 2450468"/>
              <a:gd name="connsiteY1344" fmla="*/ 274761 h 377583"/>
              <a:gd name="connsiteX1345" fmla="*/ 717327 w 2450468"/>
              <a:gd name="connsiteY1345" fmla="*/ 273427 h 377583"/>
              <a:gd name="connsiteX1346" fmla="*/ 717994 w 2450468"/>
              <a:gd name="connsiteY1346" fmla="*/ 267236 h 377583"/>
              <a:gd name="connsiteX1347" fmla="*/ 731234 w 2450468"/>
              <a:gd name="connsiteY1347" fmla="*/ 265617 h 377583"/>
              <a:gd name="connsiteX1348" fmla="*/ 734282 w 2450468"/>
              <a:gd name="connsiteY1348" fmla="*/ 271332 h 377583"/>
              <a:gd name="connsiteX1349" fmla="*/ 739616 w 2450468"/>
              <a:gd name="connsiteY1349" fmla="*/ 274761 h 377583"/>
              <a:gd name="connsiteX1350" fmla="*/ 749617 w 2450468"/>
              <a:gd name="connsiteY1350" fmla="*/ 270951 h 377583"/>
              <a:gd name="connsiteX1351" fmla="*/ 744759 w 2450468"/>
              <a:gd name="connsiteY1351" fmla="*/ 265236 h 377583"/>
              <a:gd name="connsiteX1352" fmla="*/ 745807 w 2450468"/>
              <a:gd name="connsiteY1352" fmla="*/ 262759 h 377583"/>
              <a:gd name="connsiteX1353" fmla="*/ 746474 w 2450468"/>
              <a:gd name="connsiteY1353" fmla="*/ 261140 h 377583"/>
              <a:gd name="connsiteX1354" fmla="*/ 747902 w 2450468"/>
              <a:gd name="connsiteY1354" fmla="*/ 258473 h 377583"/>
              <a:gd name="connsiteX1355" fmla="*/ 2180843 w 2450468"/>
              <a:gd name="connsiteY1355" fmla="*/ 258378 h 377583"/>
              <a:gd name="connsiteX1356" fmla="*/ 2184177 w 2450468"/>
              <a:gd name="connsiteY1356" fmla="*/ 263236 h 377583"/>
              <a:gd name="connsiteX1357" fmla="*/ 2181605 w 2450468"/>
              <a:gd name="connsiteY1357" fmla="*/ 262950 h 377583"/>
              <a:gd name="connsiteX1358" fmla="*/ 2177319 w 2450468"/>
              <a:gd name="connsiteY1358" fmla="*/ 264093 h 377583"/>
              <a:gd name="connsiteX1359" fmla="*/ 2162746 w 2450468"/>
              <a:gd name="connsiteY1359" fmla="*/ 272666 h 377583"/>
              <a:gd name="connsiteX1360" fmla="*/ 2159984 w 2450468"/>
              <a:gd name="connsiteY1360" fmla="*/ 274571 h 377583"/>
              <a:gd name="connsiteX1361" fmla="*/ 2168270 w 2450468"/>
              <a:gd name="connsiteY1361" fmla="*/ 278381 h 377583"/>
              <a:gd name="connsiteX1362" fmla="*/ 2162270 w 2450468"/>
              <a:gd name="connsiteY1362" fmla="*/ 280000 h 377583"/>
              <a:gd name="connsiteX1363" fmla="*/ 2157698 w 2450468"/>
              <a:gd name="connsiteY1363" fmla="*/ 280952 h 377583"/>
              <a:gd name="connsiteX1364" fmla="*/ 2149506 w 2450468"/>
              <a:gd name="connsiteY1364" fmla="*/ 276952 h 377583"/>
              <a:gd name="connsiteX1365" fmla="*/ 2147030 w 2450468"/>
              <a:gd name="connsiteY1365" fmla="*/ 276190 h 377583"/>
              <a:gd name="connsiteX1366" fmla="*/ 2145029 w 2450468"/>
              <a:gd name="connsiteY1366" fmla="*/ 267617 h 377583"/>
              <a:gd name="connsiteX1367" fmla="*/ 2151411 w 2450468"/>
              <a:gd name="connsiteY1367" fmla="*/ 268665 h 377583"/>
              <a:gd name="connsiteX1368" fmla="*/ 2155316 w 2450468"/>
              <a:gd name="connsiteY1368" fmla="*/ 269332 h 377583"/>
              <a:gd name="connsiteX1369" fmla="*/ 2166080 w 2450468"/>
              <a:gd name="connsiteY1369" fmla="*/ 264950 h 377583"/>
              <a:gd name="connsiteX1370" fmla="*/ 2168175 w 2450468"/>
              <a:gd name="connsiteY1370" fmla="*/ 263426 h 377583"/>
              <a:gd name="connsiteX1371" fmla="*/ 2172842 w 2450468"/>
              <a:gd name="connsiteY1371" fmla="*/ 260188 h 377583"/>
              <a:gd name="connsiteX1372" fmla="*/ 2176843 w 2450468"/>
              <a:gd name="connsiteY1372" fmla="*/ 259140 h 377583"/>
              <a:gd name="connsiteX1373" fmla="*/ 2180843 w 2450468"/>
              <a:gd name="connsiteY1373" fmla="*/ 258378 h 377583"/>
              <a:gd name="connsiteX1374" fmla="*/ 2008251 w 2450468"/>
              <a:gd name="connsiteY1374" fmla="*/ 258187 h 377583"/>
              <a:gd name="connsiteX1375" fmla="*/ 1998154 w 2450468"/>
              <a:gd name="connsiteY1375" fmla="*/ 267045 h 377583"/>
              <a:gd name="connsiteX1376" fmla="*/ 1995964 w 2450468"/>
              <a:gd name="connsiteY1376" fmla="*/ 264759 h 377583"/>
              <a:gd name="connsiteX1377" fmla="*/ 1994344 w 2450468"/>
              <a:gd name="connsiteY1377" fmla="*/ 260663 h 377583"/>
              <a:gd name="connsiteX1378" fmla="*/ 1999488 w 2450468"/>
              <a:gd name="connsiteY1378" fmla="*/ 261330 h 377583"/>
              <a:gd name="connsiteX1379" fmla="*/ 1999964 w 2450468"/>
              <a:gd name="connsiteY1379" fmla="*/ 261902 h 377583"/>
              <a:gd name="connsiteX1380" fmla="*/ 2004346 w 2450468"/>
              <a:gd name="connsiteY1380" fmla="*/ 259520 h 377583"/>
              <a:gd name="connsiteX1381" fmla="*/ 2008251 w 2450468"/>
              <a:gd name="connsiteY1381" fmla="*/ 258187 h 377583"/>
              <a:gd name="connsiteX1382" fmla="*/ 1632680 w 2450468"/>
              <a:gd name="connsiteY1382" fmla="*/ 257902 h 377583"/>
              <a:gd name="connsiteX1383" fmla="*/ 1623632 w 2450468"/>
              <a:gd name="connsiteY1383" fmla="*/ 262188 h 377583"/>
              <a:gd name="connsiteX1384" fmla="*/ 1622774 w 2450468"/>
              <a:gd name="connsiteY1384" fmla="*/ 262855 h 377583"/>
              <a:gd name="connsiteX1385" fmla="*/ 1622679 w 2450468"/>
              <a:gd name="connsiteY1385" fmla="*/ 263807 h 377583"/>
              <a:gd name="connsiteX1386" fmla="*/ 1627346 w 2450468"/>
              <a:gd name="connsiteY1386" fmla="*/ 267046 h 377583"/>
              <a:gd name="connsiteX1387" fmla="*/ 1624775 w 2450468"/>
              <a:gd name="connsiteY1387" fmla="*/ 273523 h 377583"/>
              <a:gd name="connsiteX1388" fmla="*/ 1625251 w 2450468"/>
              <a:gd name="connsiteY1388" fmla="*/ 273523 h 377583"/>
              <a:gd name="connsiteX1389" fmla="*/ 1632966 w 2450468"/>
              <a:gd name="connsiteY1389" fmla="*/ 278381 h 377583"/>
              <a:gd name="connsiteX1390" fmla="*/ 1635538 w 2450468"/>
              <a:gd name="connsiteY1390" fmla="*/ 280952 h 377583"/>
              <a:gd name="connsiteX1391" fmla="*/ 1639443 w 2450468"/>
              <a:gd name="connsiteY1391" fmla="*/ 282762 h 377583"/>
              <a:gd name="connsiteX1392" fmla="*/ 1644587 w 2450468"/>
              <a:gd name="connsiteY1392" fmla="*/ 281333 h 377583"/>
              <a:gd name="connsiteX1393" fmla="*/ 1650968 w 2450468"/>
              <a:gd name="connsiteY1393" fmla="*/ 285334 h 377583"/>
              <a:gd name="connsiteX1394" fmla="*/ 1654493 w 2450468"/>
              <a:gd name="connsiteY1394" fmla="*/ 275999 h 377583"/>
              <a:gd name="connsiteX1395" fmla="*/ 1654683 w 2450468"/>
              <a:gd name="connsiteY1395" fmla="*/ 274380 h 377583"/>
              <a:gd name="connsiteX1396" fmla="*/ 1655445 w 2450468"/>
              <a:gd name="connsiteY1396" fmla="*/ 268856 h 377583"/>
              <a:gd name="connsiteX1397" fmla="*/ 1662970 w 2450468"/>
              <a:gd name="connsiteY1397" fmla="*/ 260378 h 377583"/>
              <a:gd name="connsiteX1398" fmla="*/ 1657826 w 2450468"/>
              <a:gd name="connsiteY1398" fmla="*/ 263903 h 377583"/>
              <a:gd name="connsiteX1399" fmla="*/ 1657064 w 2450468"/>
              <a:gd name="connsiteY1399" fmla="*/ 263903 h 377583"/>
              <a:gd name="connsiteX1400" fmla="*/ 1651825 w 2450468"/>
              <a:gd name="connsiteY1400" fmla="*/ 263712 h 377583"/>
              <a:gd name="connsiteX1401" fmla="*/ 1645063 w 2450468"/>
              <a:gd name="connsiteY1401" fmla="*/ 271332 h 377583"/>
              <a:gd name="connsiteX1402" fmla="*/ 1645730 w 2450468"/>
              <a:gd name="connsiteY1402" fmla="*/ 274666 h 377583"/>
              <a:gd name="connsiteX1403" fmla="*/ 1645825 w 2450468"/>
              <a:gd name="connsiteY1403" fmla="*/ 275333 h 377583"/>
              <a:gd name="connsiteX1404" fmla="*/ 1642396 w 2450468"/>
              <a:gd name="connsiteY1404" fmla="*/ 274952 h 377583"/>
              <a:gd name="connsiteX1405" fmla="*/ 1635538 w 2450468"/>
              <a:gd name="connsiteY1405" fmla="*/ 263331 h 377583"/>
              <a:gd name="connsiteX1406" fmla="*/ 1635347 w 2450468"/>
              <a:gd name="connsiteY1406" fmla="*/ 259235 h 377583"/>
              <a:gd name="connsiteX1407" fmla="*/ 1632680 w 2450468"/>
              <a:gd name="connsiteY1407" fmla="*/ 257902 h 377583"/>
              <a:gd name="connsiteX1408" fmla="*/ 1484090 w 2450468"/>
              <a:gd name="connsiteY1408" fmla="*/ 256473 h 377583"/>
              <a:gd name="connsiteX1409" fmla="*/ 1483138 w 2450468"/>
              <a:gd name="connsiteY1409" fmla="*/ 257330 h 377583"/>
              <a:gd name="connsiteX1410" fmla="*/ 1483138 w 2450468"/>
              <a:gd name="connsiteY1410" fmla="*/ 262569 h 377583"/>
              <a:gd name="connsiteX1411" fmla="*/ 1483138 w 2450468"/>
              <a:gd name="connsiteY1411" fmla="*/ 263807 h 377583"/>
              <a:gd name="connsiteX1412" fmla="*/ 1481614 w 2450468"/>
              <a:gd name="connsiteY1412" fmla="*/ 266189 h 377583"/>
              <a:gd name="connsiteX1413" fmla="*/ 1478280 w 2450468"/>
              <a:gd name="connsiteY1413" fmla="*/ 265427 h 377583"/>
              <a:gd name="connsiteX1414" fmla="*/ 1473613 w 2450468"/>
              <a:gd name="connsiteY1414" fmla="*/ 263426 h 377583"/>
              <a:gd name="connsiteX1415" fmla="*/ 1472375 w 2450468"/>
              <a:gd name="connsiteY1415" fmla="*/ 259807 h 377583"/>
              <a:gd name="connsiteX1416" fmla="*/ 1461516 w 2450468"/>
              <a:gd name="connsiteY1416" fmla="*/ 257426 h 377583"/>
              <a:gd name="connsiteX1417" fmla="*/ 1460468 w 2450468"/>
              <a:gd name="connsiteY1417" fmla="*/ 256854 h 377583"/>
              <a:gd name="connsiteX1418" fmla="*/ 1453134 w 2450468"/>
              <a:gd name="connsiteY1418" fmla="*/ 258378 h 377583"/>
              <a:gd name="connsiteX1419" fmla="*/ 1443800 w 2450468"/>
              <a:gd name="connsiteY1419" fmla="*/ 257807 h 377583"/>
              <a:gd name="connsiteX1420" fmla="*/ 1435703 w 2450468"/>
              <a:gd name="connsiteY1420" fmla="*/ 258378 h 377583"/>
              <a:gd name="connsiteX1421" fmla="*/ 1429607 w 2450468"/>
              <a:gd name="connsiteY1421" fmla="*/ 265427 h 377583"/>
              <a:gd name="connsiteX1422" fmla="*/ 1429131 w 2450468"/>
              <a:gd name="connsiteY1422" fmla="*/ 267427 h 377583"/>
              <a:gd name="connsiteX1423" fmla="*/ 1432655 w 2450468"/>
              <a:gd name="connsiteY1423" fmla="*/ 269618 h 377583"/>
              <a:gd name="connsiteX1424" fmla="*/ 1436370 w 2450468"/>
              <a:gd name="connsiteY1424" fmla="*/ 269808 h 377583"/>
              <a:gd name="connsiteX1425" fmla="*/ 1434656 w 2450468"/>
              <a:gd name="connsiteY1425" fmla="*/ 273999 h 377583"/>
              <a:gd name="connsiteX1426" fmla="*/ 1432750 w 2450468"/>
              <a:gd name="connsiteY1426" fmla="*/ 275428 h 377583"/>
              <a:gd name="connsiteX1427" fmla="*/ 1429417 w 2450468"/>
              <a:gd name="connsiteY1427" fmla="*/ 277904 h 377583"/>
              <a:gd name="connsiteX1428" fmla="*/ 1421987 w 2450468"/>
              <a:gd name="connsiteY1428" fmla="*/ 276285 h 377583"/>
              <a:gd name="connsiteX1429" fmla="*/ 1421892 w 2450468"/>
              <a:gd name="connsiteY1429" fmla="*/ 276095 h 377583"/>
              <a:gd name="connsiteX1430" fmla="*/ 1421606 w 2450468"/>
              <a:gd name="connsiteY1430" fmla="*/ 274190 h 377583"/>
              <a:gd name="connsiteX1431" fmla="*/ 1423130 w 2450468"/>
              <a:gd name="connsiteY1431" fmla="*/ 273237 h 377583"/>
              <a:gd name="connsiteX1432" fmla="*/ 1422559 w 2450468"/>
              <a:gd name="connsiteY1432" fmla="*/ 271237 h 377583"/>
              <a:gd name="connsiteX1433" fmla="*/ 1413700 w 2450468"/>
              <a:gd name="connsiteY1433" fmla="*/ 271046 h 377583"/>
              <a:gd name="connsiteX1434" fmla="*/ 1413986 w 2450468"/>
              <a:gd name="connsiteY1434" fmla="*/ 272094 h 377583"/>
              <a:gd name="connsiteX1435" fmla="*/ 1417796 w 2450468"/>
              <a:gd name="connsiteY1435" fmla="*/ 281238 h 377583"/>
              <a:gd name="connsiteX1436" fmla="*/ 1414748 w 2450468"/>
              <a:gd name="connsiteY1436" fmla="*/ 289620 h 377583"/>
              <a:gd name="connsiteX1437" fmla="*/ 1408748 w 2450468"/>
              <a:gd name="connsiteY1437" fmla="*/ 292859 h 377583"/>
              <a:gd name="connsiteX1438" fmla="*/ 1398270 w 2450468"/>
              <a:gd name="connsiteY1438" fmla="*/ 296573 h 377583"/>
              <a:gd name="connsiteX1439" fmla="*/ 1394270 w 2450468"/>
              <a:gd name="connsiteY1439" fmla="*/ 293811 h 377583"/>
              <a:gd name="connsiteX1440" fmla="*/ 1392269 w 2450468"/>
              <a:gd name="connsiteY1440" fmla="*/ 295526 h 377583"/>
              <a:gd name="connsiteX1441" fmla="*/ 1389698 w 2450468"/>
              <a:gd name="connsiteY1441" fmla="*/ 289811 h 377583"/>
              <a:gd name="connsiteX1442" fmla="*/ 1380268 w 2450468"/>
              <a:gd name="connsiteY1442" fmla="*/ 283715 h 377583"/>
              <a:gd name="connsiteX1443" fmla="*/ 1383030 w 2450468"/>
              <a:gd name="connsiteY1443" fmla="*/ 277333 h 377583"/>
              <a:gd name="connsiteX1444" fmla="*/ 1375982 w 2450468"/>
              <a:gd name="connsiteY1444" fmla="*/ 282953 h 377583"/>
              <a:gd name="connsiteX1445" fmla="*/ 1373124 w 2450468"/>
              <a:gd name="connsiteY1445" fmla="*/ 293716 h 377583"/>
              <a:gd name="connsiteX1446" fmla="*/ 1363313 w 2450468"/>
              <a:gd name="connsiteY1446" fmla="*/ 289620 h 377583"/>
              <a:gd name="connsiteX1447" fmla="*/ 1359980 w 2450468"/>
              <a:gd name="connsiteY1447" fmla="*/ 290382 h 377583"/>
              <a:gd name="connsiteX1448" fmla="*/ 1359694 w 2450468"/>
              <a:gd name="connsiteY1448" fmla="*/ 292287 h 377583"/>
              <a:gd name="connsiteX1449" fmla="*/ 1363218 w 2450468"/>
              <a:gd name="connsiteY1449" fmla="*/ 297716 h 377583"/>
              <a:gd name="connsiteX1450" fmla="*/ 1384078 w 2450468"/>
              <a:gd name="connsiteY1450" fmla="*/ 294287 h 377583"/>
              <a:gd name="connsiteX1451" fmla="*/ 1385792 w 2450468"/>
              <a:gd name="connsiteY1451" fmla="*/ 294954 h 377583"/>
              <a:gd name="connsiteX1452" fmla="*/ 1387507 w 2450468"/>
              <a:gd name="connsiteY1452" fmla="*/ 295621 h 377583"/>
              <a:gd name="connsiteX1453" fmla="*/ 1392460 w 2450468"/>
              <a:gd name="connsiteY1453" fmla="*/ 301717 h 377583"/>
              <a:gd name="connsiteX1454" fmla="*/ 1404271 w 2450468"/>
              <a:gd name="connsiteY1454" fmla="*/ 301431 h 377583"/>
              <a:gd name="connsiteX1455" fmla="*/ 1411510 w 2450468"/>
              <a:gd name="connsiteY1455" fmla="*/ 300479 h 377583"/>
              <a:gd name="connsiteX1456" fmla="*/ 1416177 w 2450468"/>
              <a:gd name="connsiteY1456" fmla="*/ 298764 h 377583"/>
              <a:gd name="connsiteX1457" fmla="*/ 1417415 w 2450468"/>
              <a:gd name="connsiteY1457" fmla="*/ 303336 h 377583"/>
              <a:gd name="connsiteX1458" fmla="*/ 1421987 w 2450468"/>
              <a:gd name="connsiteY1458" fmla="*/ 303812 h 377583"/>
              <a:gd name="connsiteX1459" fmla="*/ 1428845 w 2450468"/>
              <a:gd name="connsiteY1459" fmla="*/ 300669 h 377583"/>
              <a:gd name="connsiteX1460" fmla="*/ 1429798 w 2450468"/>
              <a:gd name="connsiteY1460" fmla="*/ 298764 h 377583"/>
              <a:gd name="connsiteX1461" fmla="*/ 1432750 w 2450468"/>
              <a:gd name="connsiteY1461" fmla="*/ 293811 h 377583"/>
              <a:gd name="connsiteX1462" fmla="*/ 1433513 w 2450468"/>
              <a:gd name="connsiteY1462" fmla="*/ 292859 h 377583"/>
              <a:gd name="connsiteX1463" fmla="*/ 1436465 w 2450468"/>
              <a:gd name="connsiteY1463" fmla="*/ 285810 h 377583"/>
              <a:gd name="connsiteX1464" fmla="*/ 1436465 w 2450468"/>
              <a:gd name="connsiteY1464" fmla="*/ 285715 h 377583"/>
              <a:gd name="connsiteX1465" fmla="*/ 1434370 w 2450468"/>
              <a:gd name="connsiteY1465" fmla="*/ 284381 h 377583"/>
              <a:gd name="connsiteX1466" fmla="*/ 1437799 w 2450468"/>
              <a:gd name="connsiteY1466" fmla="*/ 283905 h 377583"/>
              <a:gd name="connsiteX1467" fmla="*/ 1443038 w 2450468"/>
              <a:gd name="connsiteY1467" fmla="*/ 287429 h 377583"/>
              <a:gd name="connsiteX1468" fmla="*/ 1441037 w 2450468"/>
              <a:gd name="connsiteY1468" fmla="*/ 293621 h 377583"/>
              <a:gd name="connsiteX1469" fmla="*/ 1452182 w 2450468"/>
              <a:gd name="connsiteY1469" fmla="*/ 294478 h 377583"/>
              <a:gd name="connsiteX1470" fmla="*/ 1452467 w 2450468"/>
              <a:gd name="connsiteY1470" fmla="*/ 291906 h 377583"/>
              <a:gd name="connsiteX1471" fmla="*/ 1453229 w 2450468"/>
              <a:gd name="connsiteY1471" fmla="*/ 284572 h 377583"/>
              <a:gd name="connsiteX1472" fmla="*/ 1443609 w 2450468"/>
              <a:gd name="connsiteY1472" fmla="*/ 278666 h 377583"/>
              <a:gd name="connsiteX1473" fmla="*/ 1448181 w 2450468"/>
              <a:gd name="connsiteY1473" fmla="*/ 277619 h 377583"/>
              <a:gd name="connsiteX1474" fmla="*/ 1450753 w 2450468"/>
              <a:gd name="connsiteY1474" fmla="*/ 278285 h 377583"/>
              <a:gd name="connsiteX1475" fmla="*/ 1455896 w 2450468"/>
              <a:gd name="connsiteY1475" fmla="*/ 273999 h 377583"/>
              <a:gd name="connsiteX1476" fmla="*/ 1457516 w 2450468"/>
              <a:gd name="connsiteY1476" fmla="*/ 272475 h 377583"/>
              <a:gd name="connsiteX1477" fmla="*/ 1459611 w 2450468"/>
              <a:gd name="connsiteY1477" fmla="*/ 273047 h 377583"/>
              <a:gd name="connsiteX1478" fmla="*/ 1460183 w 2450468"/>
              <a:gd name="connsiteY1478" fmla="*/ 275618 h 377583"/>
              <a:gd name="connsiteX1479" fmla="*/ 1463421 w 2450468"/>
              <a:gd name="connsiteY1479" fmla="*/ 280476 h 377583"/>
              <a:gd name="connsiteX1480" fmla="*/ 1465898 w 2450468"/>
              <a:gd name="connsiteY1480" fmla="*/ 283048 h 377583"/>
              <a:gd name="connsiteX1481" fmla="*/ 1466755 w 2450468"/>
              <a:gd name="connsiteY1481" fmla="*/ 284572 h 377583"/>
              <a:gd name="connsiteX1482" fmla="*/ 1467612 w 2450468"/>
              <a:gd name="connsiteY1482" fmla="*/ 286191 h 377583"/>
              <a:gd name="connsiteX1483" fmla="*/ 1465421 w 2450468"/>
              <a:gd name="connsiteY1483" fmla="*/ 292668 h 377583"/>
              <a:gd name="connsiteX1484" fmla="*/ 1465421 w 2450468"/>
              <a:gd name="connsiteY1484" fmla="*/ 297050 h 377583"/>
              <a:gd name="connsiteX1485" fmla="*/ 1465421 w 2450468"/>
              <a:gd name="connsiteY1485" fmla="*/ 297907 h 377583"/>
              <a:gd name="connsiteX1486" fmla="*/ 1461897 w 2450468"/>
              <a:gd name="connsiteY1486" fmla="*/ 297812 h 377583"/>
              <a:gd name="connsiteX1487" fmla="*/ 1454372 w 2450468"/>
              <a:gd name="connsiteY1487" fmla="*/ 299907 h 377583"/>
              <a:gd name="connsiteX1488" fmla="*/ 1455230 w 2450468"/>
              <a:gd name="connsiteY1488" fmla="*/ 300383 h 377583"/>
              <a:gd name="connsiteX1489" fmla="*/ 1457992 w 2450468"/>
              <a:gd name="connsiteY1489" fmla="*/ 301812 h 377583"/>
              <a:gd name="connsiteX1490" fmla="*/ 1468660 w 2450468"/>
              <a:gd name="connsiteY1490" fmla="*/ 299907 h 377583"/>
              <a:gd name="connsiteX1491" fmla="*/ 1470946 w 2450468"/>
              <a:gd name="connsiteY1491" fmla="*/ 298383 h 377583"/>
              <a:gd name="connsiteX1492" fmla="*/ 1474375 w 2450468"/>
              <a:gd name="connsiteY1492" fmla="*/ 297621 h 377583"/>
              <a:gd name="connsiteX1493" fmla="*/ 1480661 w 2450468"/>
              <a:gd name="connsiteY1493" fmla="*/ 294668 h 377583"/>
              <a:gd name="connsiteX1494" fmla="*/ 1479614 w 2450468"/>
              <a:gd name="connsiteY1494" fmla="*/ 289715 h 377583"/>
              <a:gd name="connsiteX1495" fmla="*/ 1491901 w 2450468"/>
              <a:gd name="connsiteY1495" fmla="*/ 283619 h 377583"/>
              <a:gd name="connsiteX1496" fmla="*/ 1501140 w 2450468"/>
              <a:gd name="connsiteY1496" fmla="*/ 286667 h 377583"/>
              <a:gd name="connsiteX1497" fmla="*/ 1499330 w 2450468"/>
              <a:gd name="connsiteY1497" fmla="*/ 287048 h 377583"/>
              <a:gd name="connsiteX1498" fmla="*/ 1486376 w 2450468"/>
              <a:gd name="connsiteY1498" fmla="*/ 289334 h 377583"/>
              <a:gd name="connsiteX1499" fmla="*/ 1485233 w 2450468"/>
              <a:gd name="connsiteY1499" fmla="*/ 289620 h 377583"/>
              <a:gd name="connsiteX1500" fmla="*/ 1483519 w 2450468"/>
              <a:gd name="connsiteY1500" fmla="*/ 300002 h 377583"/>
              <a:gd name="connsiteX1501" fmla="*/ 1477899 w 2450468"/>
              <a:gd name="connsiteY1501" fmla="*/ 301812 h 377583"/>
              <a:gd name="connsiteX1502" fmla="*/ 1477232 w 2450468"/>
              <a:gd name="connsiteY1502" fmla="*/ 304384 h 377583"/>
              <a:gd name="connsiteX1503" fmla="*/ 1478375 w 2450468"/>
              <a:gd name="connsiteY1503" fmla="*/ 306098 h 377583"/>
              <a:gd name="connsiteX1504" fmla="*/ 1478090 w 2450468"/>
              <a:gd name="connsiteY1504" fmla="*/ 304193 h 377583"/>
              <a:gd name="connsiteX1505" fmla="*/ 1483709 w 2450468"/>
              <a:gd name="connsiteY1505" fmla="*/ 307337 h 377583"/>
              <a:gd name="connsiteX1506" fmla="*/ 1486948 w 2450468"/>
              <a:gd name="connsiteY1506" fmla="*/ 308194 h 377583"/>
              <a:gd name="connsiteX1507" fmla="*/ 1489805 w 2450468"/>
              <a:gd name="connsiteY1507" fmla="*/ 305527 h 377583"/>
              <a:gd name="connsiteX1508" fmla="*/ 1497616 w 2450468"/>
              <a:gd name="connsiteY1508" fmla="*/ 301336 h 377583"/>
              <a:gd name="connsiteX1509" fmla="*/ 1505807 w 2450468"/>
              <a:gd name="connsiteY1509" fmla="*/ 295907 h 377583"/>
              <a:gd name="connsiteX1510" fmla="*/ 1512665 w 2450468"/>
              <a:gd name="connsiteY1510" fmla="*/ 297526 h 377583"/>
              <a:gd name="connsiteX1511" fmla="*/ 1514189 w 2450468"/>
              <a:gd name="connsiteY1511" fmla="*/ 294287 h 377583"/>
              <a:gd name="connsiteX1512" fmla="*/ 1513523 w 2450468"/>
              <a:gd name="connsiteY1512" fmla="*/ 292573 h 377583"/>
              <a:gd name="connsiteX1513" fmla="*/ 1507522 w 2450468"/>
              <a:gd name="connsiteY1513" fmla="*/ 292001 h 377583"/>
              <a:gd name="connsiteX1514" fmla="*/ 1505807 w 2450468"/>
              <a:gd name="connsiteY1514" fmla="*/ 293049 h 377583"/>
              <a:gd name="connsiteX1515" fmla="*/ 1504569 w 2450468"/>
              <a:gd name="connsiteY1515" fmla="*/ 293811 h 377583"/>
              <a:gd name="connsiteX1516" fmla="*/ 1503140 w 2450468"/>
              <a:gd name="connsiteY1516" fmla="*/ 289906 h 377583"/>
              <a:gd name="connsiteX1517" fmla="*/ 1515332 w 2450468"/>
              <a:gd name="connsiteY1517" fmla="*/ 286001 h 377583"/>
              <a:gd name="connsiteX1518" fmla="*/ 1518095 w 2450468"/>
              <a:gd name="connsiteY1518" fmla="*/ 298764 h 377583"/>
              <a:gd name="connsiteX1519" fmla="*/ 1517047 w 2450468"/>
              <a:gd name="connsiteY1519" fmla="*/ 301907 h 377583"/>
              <a:gd name="connsiteX1520" fmla="*/ 1516856 w 2450468"/>
              <a:gd name="connsiteY1520" fmla="*/ 302479 h 377583"/>
              <a:gd name="connsiteX1521" fmla="*/ 1521047 w 2450468"/>
              <a:gd name="connsiteY1521" fmla="*/ 302765 h 377583"/>
              <a:gd name="connsiteX1522" fmla="*/ 1522000 w 2450468"/>
              <a:gd name="connsiteY1522" fmla="*/ 302003 h 377583"/>
              <a:gd name="connsiteX1523" fmla="*/ 1522476 w 2450468"/>
              <a:gd name="connsiteY1523" fmla="*/ 301526 h 377583"/>
              <a:gd name="connsiteX1524" fmla="*/ 1525905 w 2450468"/>
              <a:gd name="connsiteY1524" fmla="*/ 302288 h 377583"/>
              <a:gd name="connsiteX1525" fmla="*/ 1528000 w 2450468"/>
              <a:gd name="connsiteY1525" fmla="*/ 307908 h 377583"/>
              <a:gd name="connsiteX1526" fmla="*/ 1533811 w 2450468"/>
              <a:gd name="connsiteY1526" fmla="*/ 302669 h 377583"/>
              <a:gd name="connsiteX1527" fmla="*/ 1535049 w 2450468"/>
              <a:gd name="connsiteY1527" fmla="*/ 301336 h 377583"/>
              <a:gd name="connsiteX1528" fmla="*/ 1531525 w 2450468"/>
              <a:gd name="connsiteY1528" fmla="*/ 293525 h 377583"/>
              <a:gd name="connsiteX1529" fmla="*/ 1531620 w 2450468"/>
              <a:gd name="connsiteY1529" fmla="*/ 290858 h 377583"/>
              <a:gd name="connsiteX1530" fmla="*/ 1530382 w 2450468"/>
              <a:gd name="connsiteY1530" fmla="*/ 286001 h 377583"/>
              <a:gd name="connsiteX1531" fmla="*/ 1532573 w 2450468"/>
              <a:gd name="connsiteY1531" fmla="*/ 284762 h 377583"/>
              <a:gd name="connsiteX1532" fmla="*/ 1535811 w 2450468"/>
              <a:gd name="connsiteY1532" fmla="*/ 279143 h 377583"/>
              <a:gd name="connsiteX1533" fmla="*/ 1536573 w 2450468"/>
              <a:gd name="connsiteY1533" fmla="*/ 279047 h 377583"/>
              <a:gd name="connsiteX1534" fmla="*/ 1537525 w 2450468"/>
              <a:gd name="connsiteY1534" fmla="*/ 273618 h 377583"/>
              <a:gd name="connsiteX1535" fmla="*/ 1532001 w 2450468"/>
              <a:gd name="connsiteY1535" fmla="*/ 270475 h 377583"/>
              <a:gd name="connsiteX1536" fmla="*/ 1528953 w 2450468"/>
              <a:gd name="connsiteY1536" fmla="*/ 265427 h 377583"/>
              <a:gd name="connsiteX1537" fmla="*/ 1527239 w 2450468"/>
              <a:gd name="connsiteY1537" fmla="*/ 269808 h 377583"/>
              <a:gd name="connsiteX1538" fmla="*/ 1528763 w 2450468"/>
              <a:gd name="connsiteY1538" fmla="*/ 272951 h 377583"/>
              <a:gd name="connsiteX1539" fmla="*/ 1529239 w 2450468"/>
              <a:gd name="connsiteY1539" fmla="*/ 273999 h 377583"/>
              <a:gd name="connsiteX1540" fmla="*/ 1526858 w 2450468"/>
              <a:gd name="connsiteY1540" fmla="*/ 276190 h 377583"/>
              <a:gd name="connsiteX1541" fmla="*/ 1521809 w 2450468"/>
              <a:gd name="connsiteY1541" fmla="*/ 278666 h 377583"/>
              <a:gd name="connsiteX1542" fmla="*/ 1518285 w 2450468"/>
              <a:gd name="connsiteY1542" fmla="*/ 284762 h 377583"/>
              <a:gd name="connsiteX1543" fmla="*/ 1511713 w 2450468"/>
              <a:gd name="connsiteY1543" fmla="*/ 281238 h 377583"/>
              <a:gd name="connsiteX1544" fmla="*/ 1505426 w 2450468"/>
              <a:gd name="connsiteY1544" fmla="*/ 279047 h 377583"/>
              <a:gd name="connsiteX1545" fmla="*/ 1504760 w 2450468"/>
              <a:gd name="connsiteY1545" fmla="*/ 278381 h 377583"/>
              <a:gd name="connsiteX1546" fmla="*/ 1498664 w 2450468"/>
              <a:gd name="connsiteY1546" fmla="*/ 279047 h 377583"/>
              <a:gd name="connsiteX1547" fmla="*/ 1496282 w 2450468"/>
              <a:gd name="connsiteY1547" fmla="*/ 277333 h 377583"/>
              <a:gd name="connsiteX1548" fmla="*/ 1497235 w 2450468"/>
              <a:gd name="connsiteY1548" fmla="*/ 270665 h 377583"/>
              <a:gd name="connsiteX1549" fmla="*/ 1487234 w 2450468"/>
              <a:gd name="connsiteY1549" fmla="*/ 268094 h 377583"/>
              <a:gd name="connsiteX1550" fmla="*/ 1491139 w 2450468"/>
              <a:gd name="connsiteY1550" fmla="*/ 267903 h 377583"/>
              <a:gd name="connsiteX1551" fmla="*/ 1492187 w 2450468"/>
              <a:gd name="connsiteY1551" fmla="*/ 268284 h 377583"/>
              <a:gd name="connsiteX1552" fmla="*/ 1494377 w 2450468"/>
              <a:gd name="connsiteY1552" fmla="*/ 269046 h 377583"/>
              <a:gd name="connsiteX1553" fmla="*/ 1497806 w 2450468"/>
              <a:gd name="connsiteY1553" fmla="*/ 263522 h 377583"/>
              <a:gd name="connsiteX1554" fmla="*/ 1493901 w 2450468"/>
              <a:gd name="connsiteY1554" fmla="*/ 257330 h 377583"/>
              <a:gd name="connsiteX1555" fmla="*/ 1492091 w 2450468"/>
              <a:gd name="connsiteY1555" fmla="*/ 258473 h 377583"/>
              <a:gd name="connsiteX1556" fmla="*/ 1488091 w 2450468"/>
              <a:gd name="connsiteY1556" fmla="*/ 256854 h 377583"/>
              <a:gd name="connsiteX1557" fmla="*/ 1484090 w 2450468"/>
              <a:gd name="connsiteY1557" fmla="*/ 256473 h 377583"/>
              <a:gd name="connsiteX1558" fmla="*/ 917353 w 2450468"/>
              <a:gd name="connsiteY1558" fmla="*/ 255711 h 377583"/>
              <a:gd name="connsiteX1559" fmla="*/ 917353 w 2450468"/>
              <a:gd name="connsiteY1559" fmla="*/ 255806 h 377583"/>
              <a:gd name="connsiteX1560" fmla="*/ 920591 w 2450468"/>
              <a:gd name="connsiteY1560" fmla="*/ 265522 h 377583"/>
              <a:gd name="connsiteX1561" fmla="*/ 913542 w 2450468"/>
              <a:gd name="connsiteY1561" fmla="*/ 268475 h 377583"/>
              <a:gd name="connsiteX1562" fmla="*/ 910971 w 2450468"/>
              <a:gd name="connsiteY1562" fmla="*/ 266284 h 377583"/>
              <a:gd name="connsiteX1563" fmla="*/ 909447 w 2450468"/>
              <a:gd name="connsiteY1563" fmla="*/ 263807 h 377583"/>
              <a:gd name="connsiteX1564" fmla="*/ 909161 w 2450468"/>
              <a:gd name="connsiteY1564" fmla="*/ 262664 h 377583"/>
              <a:gd name="connsiteX1565" fmla="*/ 911828 w 2450468"/>
              <a:gd name="connsiteY1565" fmla="*/ 261902 h 377583"/>
              <a:gd name="connsiteX1566" fmla="*/ 912019 w 2450468"/>
              <a:gd name="connsiteY1566" fmla="*/ 261807 h 377583"/>
              <a:gd name="connsiteX1567" fmla="*/ 914209 w 2450468"/>
              <a:gd name="connsiteY1567" fmla="*/ 257140 h 377583"/>
              <a:gd name="connsiteX1568" fmla="*/ 917353 w 2450468"/>
              <a:gd name="connsiteY1568" fmla="*/ 255711 h 377583"/>
              <a:gd name="connsiteX1569" fmla="*/ 105734 w 2450468"/>
              <a:gd name="connsiteY1569" fmla="*/ 252648 h 377583"/>
              <a:gd name="connsiteX1570" fmla="*/ 104679 w 2450468"/>
              <a:gd name="connsiteY1570" fmla="*/ 253044 h 377583"/>
              <a:gd name="connsiteX1571" fmla="*/ 104218 w 2450468"/>
              <a:gd name="connsiteY1571" fmla="*/ 252813 h 377583"/>
              <a:gd name="connsiteX1572" fmla="*/ 1344263 w 2450468"/>
              <a:gd name="connsiteY1572" fmla="*/ 252568 h 377583"/>
              <a:gd name="connsiteX1573" fmla="*/ 1339596 w 2450468"/>
              <a:gd name="connsiteY1573" fmla="*/ 254759 h 377583"/>
              <a:gd name="connsiteX1574" fmla="*/ 1315307 w 2450468"/>
              <a:gd name="connsiteY1574" fmla="*/ 254282 h 377583"/>
              <a:gd name="connsiteX1575" fmla="*/ 1307687 w 2450468"/>
              <a:gd name="connsiteY1575" fmla="*/ 253901 h 377583"/>
              <a:gd name="connsiteX1576" fmla="*/ 1305973 w 2450468"/>
              <a:gd name="connsiteY1576" fmla="*/ 253806 h 377583"/>
              <a:gd name="connsiteX1577" fmla="*/ 1306354 w 2450468"/>
              <a:gd name="connsiteY1577" fmla="*/ 260283 h 377583"/>
              <a:gd name="connsiteX1578" fmla="*/ 1307592 w 2450468"/>
              <a:gd name="connsiteY1578" fmla="*/ 259807 h 377583"/>
              <a:gd name="connsiteX1579" fmla="*/ 1328738 w 2450468"/>
              <a:gd name="connsiteY1579" fmla="*/ 259712 h 377583"/>
              <a:gd name="connsiteX1580" fmla="*/ 1334357 w 2450468"/>
              <a:gd name="connsiteY1580" fmla="*/ 258473 h 377583"/>
              <a:gd name="connsiteX1581" fmla="*/ 1340549 w 2450468"/>
              <a:gd name="connsiteY1581" fmla="*/ 259426 h 377583"/>
              <a:gd name="connsiteX1582" fmla="*/ 1341596 w 2450468"/>
              <a:gd name="connsiteY1582" fmla="*/ 259235 h 377583"/>
              <a:gd name="connsiteX1583" fmla="*/ 1347121 w 2450468"/>
              <a:gd name="connsiteY1583" fmla="*/ 261998 h 377583"/>
              <a:gd name="connsiteX1584" fmla="*/ 1352360 w 2450468"/>
              <a:gd name="connsiteY1584" fmla="*/ 258569 h 377583"/>
              <a:gd name="connsiteX1585" fmla="*/ 1355693 w 2450468"/>
              <a:gd name="connsiteY1585" fmla="*/ 257807 h 377583"/>
              <a:gd name="connsiteX1586" fmla="*/ 1363218 w 2450468"/>
              <a:gd name="connsiteY1586" fmla="*/ 258473 h 377583"/>
              <a:gd name="connsiteX1587" fmla="*/ 1370648 w 2450468"/>
              <a:gd name="connsiteY1587" fmla="*/ 259712 h 377583"/>
              <a:gd name="connsiteX1588" fmla="*/ 1380839 w 2450468"/>
              <a:gd name="connsiteY1588" fmla="*/ 258569 h 377583"/>
              <a:gd name="connsiteX1589" fmla="*/ 1383411 w 2450468"/>
              <a:gd name="connsiteY1589" fmla="*/ 259140 h 377583"/>
              <a:gd name="connsiteX1590" fmla="*/ 1387983 w 2450468"/>
              <a:gd name="connsiteY1590" fmla="*/ 258092 h 377583"/>
              <a:gd name="connsiteX1591" fmla="*/ 1385221 w 2450468"/>
              <a:gd name="connsiteY1591" fmla="*/ 255711 h 377583"/>
              <a:gd name="connsiteX1592" fmla="*/ 1377982 w 2450468"/>
              <a:gd name="connsiteY1592" fmla="*/ 254759 h 377583"/>
              <a:gd name="connsiteX1593" fmla="*/ 1366647 w 2450468"/>
              <a:gd name="connsiteY1593" fmla="*/ 255425 h 377583"/>
              <a:gd name="connsiteX1594" fmla="*/ 1353217 w 2450468"/>
              <a:gd name="connsiteY1594" fmla="*/ 255425 h 377583"/>
              <a:gd name="connsiteX1595" fmla="*/ 1351407 w 2450468"/>
              <a:gd name="connsiteY1595" fmla="*/ 254092 h 377583"/>
              <a:gd name="connsiteX1596" fmla="*/ 1344263 w 2450468"/>
              <a:gd name="connsiteY1596" fmla="*/ 252568 h 377583"/>
              <a:gd name="connsiteX1597" fmla="*/ 1252252 w 2450468"/>
              <a:gd name="connsiteY1597" fmla="*/ 252187 h 377583"/>
              <a:gd name="connsiteX1598" fmla="*/ 1249490 w 2450468"/>
              <a:gd name="connsiteY1598" fmla="*/ 253711 h 377583"/>
              <a:gd name="connsiteX1599" fmla="*/ 1247585 w 2450468"/>
              <a:gd name="connsiteY1599" fmla="*/ 254759 h 377583"/>
              <a:gd name="connsiteX1600" fmla="*/ 1254728 w 2450468"/>
              <a:gd name="connsiteY1600" fmla="*/ 261331 h 377583"/>
              <a:gd name="connsiteX1601" fmla="*/ 1257110 w 2450468"/>
              <a:gd name="connsiteY1601" fmla="*/ 258473 h 377583"/>
              <a:gd name="connsiteX1602" fmla="*/ 1257014 w 2450468"/>
              <a:gd name="connsiteY1602" fmla="*/ 257140 h 377583"/>
              <a:gd name="connsiteX1603" fmla="*/ 1256919 w 2450468"/>
              <a:gd name="connsiteY1603" fmla="*/ 255521 h 377583"/>
              <a:gd name="connsiteX1604" fmla="*/ 1252252 w 2450468"/>
              <a:gd name="connsiteY1604" fmla="*/ 252187 h 377583"/>
              <a:gd name="connsiteX1605" fmla="*/ 1278446 w 2450468"/>
              <a:gd name="connsiteY1605" fmla="*/ 251711 h 377583"/>
              <a:gd name="connsiteX1606" fmla="*/ 1279684 w 2450468"/>
              <a:gd name="connsiteY1606" fmla="*/ 258473 h 377583"/>
              <a:gd name="connsiteX1607" fmla="*/ 1279589 w 2450468"/>
              <a:gd name="connsiteY1607" fmla="*/ 258854 h 377583"/>
              <a:gd name="connsiteX1608" fmla="*/ 1290447 w 2450468"/>
              <a:gd name="connsiteY1608" fmla="*/ 259616 h 377583"/>
              <a:gd name="connsiteX1609" fmla="*/ 1293305 w 2450468"/>
              <a:gd name="connsiteY1609" fmla="*/ 257235 h 377583"/>
              <a:gd name="connsiteX1610" fmla="*/ 1292543 w 2450468"/>
              <a:gd name="connsiteY1610" fmla="*/ 256283 h 377583"/>
              <a:gd name="connsiteX1611" fmla="*/ 1278446 w 2450468"/>
              <a:gd name="connsiteY1611" fmla="*/ 251711 h 377583"/>
              <a:gd name="connsiteX1612" fmla="*/ 111537 w 2450468"/>
              <a:gd name="connsiteY1612" fmla="*/ 250472 h 377583"/>
              <a:gd name="connsiteX1613" fmla="*/ 107346 w 2450468"/>
              <a:gd name="connsiteY1613" fmla="*/ 252473 h 377583"/>
              <a:gd name="connsiteX1614" fmla="*/ 105734 w 2450468"/>
              <a:gd name="connsiteY1614" fmla="*/ 252648 h 377583"/>
              <a:gd name="connsiteX1615" fmla="*/ 97821 w 2450468"/>
              <a:gd name="connsiteY1615" fmla="*/ 249615 h 377583"/>
              <a:gd name="connsiteX1616" fmla="*/ 104218 w 2450468"/>
              <a:gd name="connsiteY1616" fmla="*/ 252813 h 377583"/>
              <a:gd name="connsiteX1617" fmla="*/ 97726 w 2450468"/>
              <a:gd name="connsiteY1617" fmla="*/ 253520 h 377583"/>
              <a:gd name="connsiteX1618" fmla="*/ 96583 w 2450468"/>
              <a:gd name="connsiteY1618" fmla="*/ 250949 h 377583"/>
              <a:gd name="connsiteX1619" fmla="*/ 97821 w 2450468"/>
              <a:gd name="connsiteY1619" fmla="*/ 249615 h 377583"/>
              <a:gd name="connsiteX1620" fmla="*/ 875634 w 2450468"/>
              <a:gd name="connsiteY1620" fmla="*/ 247900 h 377583"/>
              <a:gd name="connsiteX1621" fmla="*/ 877919 w 2450468"/>
              <a:gd name="connsiteY1621" fmla="*/ 254473 h 377583"/>
              <a:gd name="connsiteX1622" fmla="*/ 871919 w 2450468"/>
              <a:gd name="connsiteY1622" fmla="*/ 258092 h 377583"/>
              <a:gd name="connsiteX1623" fmla="*/ 869442 w 2450468"/>
              <a:gd name="connsiteY1623" fmla="*/ 257806 h 377583"/>
              <a:gd name="connsiteX1624" fmla="*/ 867442 w 2450468"/>
              <a:gd name="connsiteY1624" fmla="*/ 255901 h 377583"/>
              <a:gd name="connsiteX1625" fmla="*/ 869252 w 2450468"/>
              <a:gd name="connsiteY1625" fmla="*/ 253806 h 377583"/>
              <a:gd name="connsiteX1626" fmla="*/ 871728 w 2450468"/>
              <a:gd name="connsiteY1626" fmla="*/ 253711 h 377583"/>
              <a:gd name="connsiteX1627" fmla="*/ 875824 w 2450468"/>
              <a:gd name="connsiteY1627" fmla="*/ 252853 h 377583"/>
              <a:gd name="connsiteX1628" fmla="*/ 875634 w 2450468"/>
              <a:gd name="connsiteY1628" fmla="*/ 247900 h 377583"/>
              <a:gd name="connsiteX1629" fmla="*/ 1563719 w 2450468"/>
              <a:gd name="connsiteY1629" fmla="*/ 247139 h 377583"/>
              <a:gd name="connsiteX1630" fmla="*/ 1568196 w 2450468"/>
              <a:gd name="connsiteY1630" fmla="*/ 257521 h 377583"/>
              <a:gd name="connsiteX1631" fmla="*/ 1562100 w 2450468"/>
              <a:gd name="connsiteY1631" fmla="*/ 258092 h 377583"/>
              <a:gd name="connsiteX1632" fmla="*/ 1560481 w 2450468"/>
              <a:gd name="connsiteY1632" fmla="*/ 261426 h 377583"/>
              <a:gd name="connsiteX1633" fmla="*/ 1558576 w 2450468"/>
              <a:gd name="connsiteY1633" fmla="*/ 266951 h 377583"/>
              <a:gd name="connsiteX1634" fmla="*/ 1560195 w 2450468"/>
              <a:gd name="connsiteY1634" fmla="*/ 271142 h 377583"/>
              <a:gd name="connsiteX1635" fmla="*/ 1562386 w 2450468"/>
              <a:gd name="connsiteY1635" fmla="*/ 272380 h 377583"/>
              <a:gd name="connsiteX1636" fmla="*/ 1565720 w 2450468"/>
              <a:gd name="connsiteY1636" fmla="*/ 278571 h 377583"/>
              <a:gd name="connsiteX1637" fmla="*/ 1560100 w 2450468"/>
              <a:gd name="connsiteY1637" fmla="*/ 287715 h 377583"/>
              <a:gd name="connsiteX1638" fmla="*/ 1552766 w 2450468"/>
              <a:gd name="connsiteY1638" fmla="*/ 288287 h 377583"/>
              <a:gd name="connsiteX1639" fmla="*/ 1549908 w 2450468"/>
              <a:gd name="connsiteY1639" fmla="*/ 289334 h 377583"/>
              <a:gd name="connsiteX1640" fmla="*/ 1540097 w 2450468"/>
              <a:gd name="connsiteY1640" fmla="*/ 292859 h 377583"/>
              <a:gd name="connsiteX1641" fmla="*/ 1540288 w 2450468"/>
              <a:gd name="connsiteY1641" fmla="*/ 303908 h 377583"/>
              <a:gd name="connsiteX1642" fmla="*/ 1539716 w 2450468"/>
              <a:gd name="connsiteY1642" fmla="*/ 305146 h 377583"/>
              <a:gd name="connsiteX1643" fmla="*/ 1537621 w 2450468"/>
              <a:gd name="connsiteY1643" fmla="*/ 309527 h 377583"/>
              <a:gd name="connsiteX1644" fmla="*/ 1549622 w 2450468"/>
              <a:gd name="connsiteY1644" fmla="*/ 312099 h 377583"/>
              <a:gd name="connsiteX1645" fmla="*/ 1551908 w 2450468"/>
              <a:gd name="connsiteY1645" fmla="*/ 312004 h 377583"/>
              <a:gd name="connsiteX1646" fmla="*/ 1554956 w 2450468"/>
              <a:gd name="connsiteY1646" fmla="*/ 310575 h 377583"/>
              <a:gd name="connsiteX1647" fmla="*/ 1557719 w 2450468"/>
              <a:gd name="connsiteY1647" fmla="*/ 311909 h 377583"/>
              <a:gd name="connsiteX1648" fmla="*/ 1557433 w 2450468"/>
              <a:gd name="connsiteY1648" fmla="*/ 313814 h 377583"/>
              <a:gd name="connsiteX1649" fmla="*/ 1554099 w 2450468"/>
              <a:gd name="connsiteY1649" fmla="*/ 314766 h 377583"/>
              <a:gd name="connsiteX1650" fmla="*/ 1552766 w 2450468"/>
              <a:gd name="connsiteY1650" fmla="*/ 317243 h 377583"/>
              <a:gd name="connsiteX1651" fmla="*/ 1555242 w 2450468"/>
              <a:gd name="connsiteY1651" fmla="*/ 318862 h 377583"/>
              <a:gd name="connsiteX1652" fmla="*/ 1557242 w 2450468"/>
              <a:gd name="connsiteY1652" fmla="*/ 318862 h 377583"/>
              <a:gd name="connsiteX1653" fmla="*/ 1561624 w 2450468"/>
              <a:gd name="connsiteY1653" fmla="*/ 324767 h 377583"/>
              <a:gd name="connsiteX1654" fmla="*/ 1559433 w 2450468"/>
              <a:gd name="connsiteY1654" fmla="*/ 326672 h 377583"/>
              <a:gd name="connsiteX1655" fmla="*/ 1556004 w 2450468"/>
              <a:gd name="connsiteY1655" fmla="*/ 329816 h 377583"/>
              <a:gd name="connsiteX1656" fmla="*/ 1558195 w 2450468"/>
              <a:gd name="connsiteY1656" fmla="*/ 332006 h 377583"/>
              <a:gd name="connsiteX1657" fmla="*/ 1563338 w 2450468"/>
              <a:gd name="connsiteY1657" fmla="*/ 331244 h 377583"/>
              <a:gd name="connsiteX1658" fmla="*/ 1567815 w 2450468"/>
              <a:gd name="connsiteY1658" fmla="*/ 329625 h 377583"/>
              <a:gd name="connsiteX1659" fmla="*/ 1568482 w 2450468"/>
              <a:gd name="connsiteY1659" fmla="*/ 330006 h 377583"/>
              <a:gd name="connsiteX1660" fmla="*/ 1581150 w 2450468"/>
              <a:gd name="connsiteY1660" fmla="*/ 330101 h 377583"/>
              <a:gd name="connsiteX1661" fmla="*/ 1581150 w 2450468"/>
              <a:gd name="connsiteY1661" fmla="*/ 328101 h 377583"/>
              <a:gd name="connsiteX1662" fmla="*/ 1579531 w 2450468"/>
              <a:gd name="connsiteY1662" fmla="*/ 327339 h 377583"/>
              <a:gd name="connsiteX1663" fmla="*/ 1577626 w 2450468"/>
              <a:gd name="connsiteY1663" fmla="*/ 327720 h 377583"/>
              <a:gd name="connsiteX1664" fmla="*/ 1576673 w 2450468"/>
              <a:gd name="connsiteY1664" fmla="*/ 323243 h 377583"/>
              <a:gd name="connsiteX1665" fmla="*/ 1577245 w 2450468"/>
              <a:gd name="connsiteY1665" fmla="*/ 320672 h 377583"/>
              <a:gd name="connsiteX1666" fmla="*/ 1577340 w 2450468"/>
              <a:gd name="connsiteY1666" fmla="*/ 320100 h 377583"/>
              <a:gd name="connsiteX1667" fmla="*/ 1574197 w 2450468"/>
              <a:gd name="connsiteY1667" fmla="*/ 316766 h 377583"/>
              <a:gd name="connsiteX1668" fmla="*/ 1574387 w 2450468"/>
              <a:gd name="connsiteY1668" fmla="*/ 316766 h 377583"/>
              <a:gd name="connsiteX1669" fmla="*/ 1580674 w 2450468"/>
              <a:gd name="connsiteY1669" fmla="*/ 317528 h 377583"/>
              <a:gd name="connsiteX1670" fmla="*/ 1588199 w 2450468"/>
              <a:gd name="connsiteY1670" fmla="*/ 314195 h 377583"/>
              <a:gd name="connsiteX1671" fmla="*/ 1592771 w 2450468"/>
              <a:gd name="connsiteY1671" fmla="*/ 314766 h 377583"/>
              <a:gd name="connsiteX1672" fmla="*/ 1596485 w 2450468"/>
              <a:gd name="connsiteY1672" fmla="*/ 315147 h 377583"/>
              <a:gd name="connsiteX1673" fmla="*/ 1604105 w 2450468"/>
              <a:gd name="connsiteY1673" fmla="*/ 318576 h 377583"/>
              <a:gd name="connsiteX1674" fmla="*/ 1611344 w 2450468"/>
              <a:gd name="connsiteY1674" fmla="*/ 314099 h 377583"/>
              <a:gd name="connsiteX1675" fmla="*/ 1614297 w 2450468"/>
              <a:gd name="connsiteY1675" fmla="*/ 314385 h 377583"/>
              <a:gd name="connsiteX1676" fmla="*/ 1622203 w 2450468"/>
              <a:gd name="connsiteY1676" fmla="*/ 310575 h 377583"/>
              <a:gd name="connsiteX1677" fmla="*/ 1622870 w 2450468"/>
              <a:gd name="connsiteY1677" fmla="*/ 308575 h 377583"/>
              <a:gd name="connsiteX1678" fmla="*/ 1618774 w 2450468"/>
              <a:gd name="connsiteY1678" fmla="*/ 303908 h 377583"/>
              <a:gd name="connsiteX1679" fmla="*/ 1618869 w 2450468"/>
              <a:gd name="connsiteY1679" fmla="*/ 303908 h 377583"/>
              <a:gd name="connsiteX1680" fmla="*/ 1622203 w 2450468"/>
              <a:gd name="connsiteY1680" fmla="*/ 300860 h 377583"/>
              <a:gd name="connsiteX1681" fmla="*/ 1617917 w 2450468"/>
              <a:gd name="connsiteY1681" fmla="*/ 299621 h 377583"/>
              <a:gd name="connsiteX1682" fmla="*/ 1614583 w 2450468"/>
              <a:gd name="connsiteY1682" fmla="*/ 299431 h 377583"/>
              <a:gd name="connsiteX1683" fmla="*/ 1606391 w 2450468"/>
              <a:gd name="connsiteY1683" fmla="*/ 296383 h 377583"/>
              <a:gd name="connsiteX1684" fmla="*/ 1610678 w 2450468"/>
              <a:gd name="connsiteY1684" fmla="*/ 295240 h 377583"/>
              <a:gd name="connsiteX1685" fmla="*/ 1613345 w 2450468"/>
              <a:gd name="connsiteY1685" fmla="*/ 293144 h 377583"/>
              <a:gd name="connsiteX1686" fmla="*/ 1614583 w 2450468"/>
              <a:gd name="connsiteY1686" fmla="*/ 289430 h 377583"/>
              <a:gd name="connsiteX1687" fmla="*/ 1615345 w 2450468"/>
              <a:gd name="connsiteY1687" fmla="*/ 285524 h 377583"/>
              <a:gd name="connsiteX1688" fmla="*/ 1614869 w 2450468"/>
              <a:gd name="connsiteY1688" fmla="*/ 281714 h 377583"/>
              <a:gd name="connsiteX1689" fmla="*/ 1616964 w 2450468"/>
              <a:gd name="connsiteY1689" fmla="*/ 278381 h 377583"/>
              <a:gd name="connsiteX1690" fmla="*/ 1613630 w 2450468"/>
              <a:gd name="connsiteY1690" fmla="*/ 276666 h 377583"/>
              <a:gd name="connsiteX1691" fmla="*/ 1609820 w 2450468"/>
              <a:gd name="connsiteY1691" fmla="*/ 279333 h 377583"/>
              <a:gd name="connsiteX1692" fmla="*/ 1601724 w 2450468"/>
              <a:gd name="connsiteY1692" fmla="*/ 277904 h 377583"/>
              <a:gd name="connsiteX1693" fmla="*/ 1594009 w 2450468"/>
              <a:gd name="connsiteY1693" fmla="*/ 277523 h 377583"/>
              <a:gd name="connsiteX1694" fmla="*/ 1593342 w 2450468"/>
              <a:gd name="connsiteY1694" fmla="*/ 277904 h 377583"/>
              <a:gd name="connsiteX1695" fmla="*/ 1590866 w 2450468"/>
              <a:gd name="connsiteY1695" fmla="*/ 276380 h 377583"/>
              <a:gd name="connsiteX1696" fmla="*/ 1586579 w 2450468"/>
              <a:gd name="connsiteY1696" fmla="*/ 274761 h 377583"/>
              <a:gd name="connsiteX1697" fmla="*/ 1585246 w 2450468"/>
              <a:gd name="connsiteY1697" fmla="*/ 274380 h 377583"/>
              <a:gd name="connsiteX1698" fmla="*/ 1582769 w 2450468"/>
              <a:gd name="connsiteY1698" fmla="*/ 273713 h 377583"/>
              <a:gd name="connsiteX1699" fmla="*/ 1583531 w 2450468"/>
              <a:gd name="connsiteY1699" fmla="*/ 267998 h 377583"/>
              <a:gd name="connsiteX1700" fmla="*/ 1584103 w 2450468"/>
              <a:gd name="connsiteY1700" fmla="*/ 260664 h 377583"/>
              <a:gd name="connsiteX1701" fmla="*/ 1592485 w 2450468"/>
              <a:gd name="connsiteY1701" fmla="*/ 256759 h 377583"/>
              <a:gd name="connsiteX1702" fmla="*/ 1596200 w 2450468"/>
              <a:gd name="connsiteY1702" fmla="*/ 252758 h 377583"/>
              <a:gd name="connsiteX1703" fmla="*/ 1588961 w 2450468"/>
              <a:gd name="connsiteY1703" fmla="*/ 253616 h 377583"/>
              <a:gd name="connsiteX1704" fmla="*/ 1586579 w 2450468"/>
              <a:gd name="connsiteY1704" fmla="*/ 253901 h 377583"/>
              <a:gd name="connsiteX1705" fmla="*/ 1582484 w 2450468"/>
              <a:gd name="connsiteY1705" fmla="*/ 257616 h 377583"/>
              <a:gd name="connsiteX1706" fmla="*/ 1576959 w 2450468"/>
              <a:gd name="connsiteY1706" fmla="*/ 258283 h 377583"/>
              <a:gd name="connsiteX1707" fmla="*/ 1575625 w 2450468"/>
              <a:gd name="connsiteY1707" fmla="*/ 254949 h 377583"/>
              <a:gd name="connsiteX1708" fmla="*/ 1571911 w 2450468"/>
              <a:gd name="connsiteY1708" fmla="*/ 251806 h 377583"/>
              <a:gd name="connsiteX1709" fmla="*/ 1563719 w 2450468"/>
              <a:gd name="connsiteY1709" fmla="*/ 247139 h 377583"/>
              <a:gd name="connsiteX1710" fmla="*/ 1590104 w 2450468"/>
              <a:gd name="connsiteY1710" fmla="*/ 239519 h 377583"/>
              <a:gd name="connsiteX1711" fmla="*/ 1587437 w 2450468"/>
              <a:gd name="connsiteY1711" fmla="*/ 241233 h 377583"/>
              <a:gd name="connsiteX1712" fmla="*/ 1584198 w 2450468"/>
              <a:gd name="connsiteY1712" fmla="*/ 243329 h 377583"/>
              <a:gd name="connsiteX1713" fmla="*/ 1595723 w 2450468"/>
              <a:gd name="connsiteY1713" fmla="*/ 250758 h 377583"/>
              <a:gd name="connsiteX1714" fmla="*/ 1599629 w 2450468"/>
              <a:gd name="connsiteY1714" fmla="*/ 246091 h 377583"/>
              <a:gd name="connsiteX1715" fmla="*/ 1602200 w 2450468"/>
              <a:gd name="connsiteY1715" fmla="*/ 246377 h 377583"/>
              <a:gd name="connsiteX1716" fmla="*/ 1605344 w 2450468"/>
              <a:gd name="connsiteY1716" fmla="*/ 246853 h 377583"/>
              <a:gd name="connsiteX1717" fmla="*/ 1611725 w 2450468"/>
              <a:gd name="connsiteY1717" fmla="*/ 246948 h 377583"/>
              <a:gd name="connsiteX1718" fmla="*/ 1608773 w 2450468"/>
              <a:gd name="connsiteY1718" fmla="*/ 243614 h 377583"/>
              <a:gd name="connsiteX1719" fmla="*/ 1606963 w 2450468"/>
              <a:gd name="connsiteY1719" fmla="*/ 243233 h 377583"/>
              <a:gd name="connsiteX1720" fmla="*/ 1603153 w 2450468"/>
              <a:gd name="connsiteY1720" fmla="*/ 242471 h 377583"/>
              <a:gd name="connsiteX1721" fmla="*/ 1590104 w 2450468"/>
              <a:gd name="connsiteY1721" fmla="*/ 239519 h 377583"/>
              <a:gd name="connsiteX1722" fmla="*/ 2042636 w 2450468"/>
              <a:gd name="connsiteY1722" fmla="*/ 236852 h 377583"/>
              <a:gd name="connsiteX1723" fmla="*/ 2032730 w 2450468"/>
              <a:gd name="connsiteY1723" fmla="*/ 243043 h 377583"/>
              <a:gd name="connsiteX1724" fmla="*/ 2038064 w 2450468"/>
              <a:gd name="connsiteY1724" fmla="*/ 247996 h 377583"/>
              <a:gd name="connsiteX1725" fmla="*/ 2038541 w 2450468"/>
              <a:gd name="connsiteY1725" fmla="*/ 247424 h 377583"/>
              <a:gd name="connsiteX1726" fmla="*/ 2042446 w 2450468"/>
              <a:gd name="connsiteY1726" fmla="*/ 239614 h 377583"/>
              <a:gd name="connsiteX1727" fmla="*/ 226314 w 2450468"/>
              <a:gd name="connsiteY1727" fmla="*/ 231899 h 377583"/>
              <a:gd name="connsiteX1728" fmla="*/ 216122 w 2450468"/>
              <a:gd name="connsiteY1728" fmla="*/ 234470 h 377583"/>
              <a:gd name="connsiteX1729" fmla="*/ 216503 w 2450468"/>
              <a:gd name="connsiteY1729" fmla="*/ 234947 h 377583"/>
              <a:gd name="connsiteX1730" fmla="*/ 221075 w 2450468"/>
              <a:gd name="connsiteY1730" fmla="*/ 239519 h 377583"/>
              <a:gd name="connsiteX1731" fmla="*/ 221075 w 2450468"/>
              <a:gd name="connsiteY1731" fmla="*/ 242376 h 377583"/>
              <a:gd name="connsiteX1732" fmla="*/ 224790 w 2450468"/>
              <a:gd name="connsiteY1732" fmla="*/ 238090 h 377583"/>
              <a:gd name="connsiteX1733" fmla="*/ 225743 w 2450468"/>
              <a:gd name="connsiteY1733" fmla="*/ 236090 h 377583"/>
              <a:gd name="connsiteX1734" fmla="*/ 226790 w 2450468"/>
              <a:gd name="connsiteY1734" fmla="*/ 233804 h 377583"/>
              <a:gd name="connsiteX1735" fmla="*/ 226314 w 2450468"/>
              <a:gd name="connsiteY1735" fmla="*/ 231899 h 377583"/>
              <a:gd name="connsiteX1736" fmla="*/ 42862 w 2450468"/>
              <a:gd name="connsiteY1736" fmla="*/ 231612 h 377583"/>
              <a:gd name="connsiteX1737" fmla="*/ 45624 w 2450468"/>
              <a:gd name="connsiteY1737" fmla="*/ 232469 h 377583"/>
              <a:gd name="connsiteX1738" fmla="*/ 48958 w 2450468"/>
              <a:gd name="connsiteY1738" fmla="*/ 240470 h 377583"/>
              <a:gd name="connsiteX1739" fmla="*/ 42862 w 2450468"/>
              <a:gd name="connsiteY1739" fmla="*/ 231612 h 377583"/>
              <a:gd name="connsiteX1740" fmla="*/ 200787 w 2450468"/>
              <a:gd name="connsiteY1740" fmla="*/ 228565 h 377583"/>
              <a:gd name="connsiteX1741" fmla="*/ 198310 w 2450468"/>
              <a:gd name="connsiteY1741" fmla="*/ 230089 h 377583"/>
              <a:gd name="connsiteX1742" fmla="*/ 201168 w 2450468"/>
              <a:gd name="connsiteY1742" fmla="*/ 233423 h 377583"/>
              <a:gd name="connsiteX1743" fmla="*/ 192881 w 2450468"/>
              <a:gd name="connsiteY1743" fmla="*/ 243233 h 377583"/>
              <a:gd name="connsiteX1744" fmla="*/ 189071 w 2450468"/>
              <a:gd name="connsiteY1744" fmla="*/ 242090 h 377583"/>
              <a:gd name="connsiteX1745" fmla="*/ 187261 w 2450468"/>
              <a:gd name="connsiteY1745" fmla="*/ 241519 h 377583"/>
              <a:gd name="connsiteX1746" fmla="*/ 189262 w 2450468"/>
              <a:gd name="connsiteY1746" fmla="*/ 248282 h 377583"/>
              <a:gd name="connsiteX1747" fmla="*/ 191072 w 2450468"/>
              <a:gd name="connsiteY1747" fmla="*/ 247329 h 377583"/>
              <a:gd name="connsiteX1748" fmla="*/ 198406 w 2450468"/>
              <a:gd name="connsiteY1748" fmla="*/ 248091 h 377583"/>
              <a:gd name="connsiteX1749" fmla="*/ 205454 w 2450468"/>
              <a:gd name="connsiteY1749" fmla="*/ 242090 h 377583"/>
              <a:gd name="connsiteX1750" fmla="*/ 205550 w 2450468"/>
              <a:gd name="connsiteY1750" fmla="*/ 240281 h 377583"/>
              <a:gd name="connsiteX1751" fmla="*/ 206788 w 2450468"/>
              <a:gd name="connsiteY1751" fmla="*/ 234947 h 377583"/>
              <a:gd name="connsiteX1752" fmla="*/ 207550 w 2450468"/>
              <a:gd name="connsiteY1752" fmla="*/ 234851 h 377583"/>
              <a:gd name="connsiteX1753" fmla="*/ 210026 w 2450468"/>
              <a:gd name="connsiteY1753" fmla="*/ 230184 h 377583"/>
              <a:gd name="connsiteX1754" fmla="*/ 204407 w 2450468"/>
              <a:gd name="connsiteY1754" fmla="*/ 229898 h 377583"/>
              <a:gd name="connsiteX1755" fmla="*/ 200787 w 2450468"/>
              <a:gd name="connsiteY1755" fmla="*/ 228565 h 377583"/>
              <a:gd name="connsiteX1756" fmla="*/ 124397 w 2450468"/>
              <a:gd name="connsiteY1756" fmla="*/ 217516 h 377583"/>
              <a:gd name="connsiteX1757" fmla="*/ 123730 w 2450468"/>
              <a:gd name="connsiteY1757" fmla="*/ 218278 h 377583"/>
              <a:gd name="connsiteX1758" fmla="*/ 120777 w 2450468"/>
              <a:gd name="connsiteY1758" fmla="*/ 221802 h 377583"/>
              <a:gd name="connsiteX1759" fmla="*/ 123920 w 2450468"/>
              <a:gd name="connsiteY1759" fmla="*/ 226946 h 377583"/>
              <a:gd name="connsiteX1760" fmla="*/ 124397 w 2450468"/>
              <a:gd name="connsiteY1760" fmla="*/ 217516 h 377583"/>
              <a:gd name="connsiteX1761" fmla="*/ 1030605 w 2450468"/>
              <a:gd name="connsiteY1761" fmla="*/ 217040 h 377583"/>
              <a:gd name="connsiteX1762" fmla="*/ 1027652 w 2450468"/>
              <a:gd name="connsiteY1762" fmla="*/ 219421 h 377583"/>
              <a:gd name="connsiteX1763" fmla="*/ 1029176 w 2450468"/>
              <a:gd name="connsiteY1763" fmla="*/ 219992 h 377583"/>
              <a:gd name="connsiteX1764" fmla="*/ 1039082 w 2450468"/>
              <a:gd name="connsiteY1764" fmla="*/ 221802 h 377583"/>
              <a:gd name="connsiteX1765" fmla="*/ 1039844 w 2450468"/>
              <a:gd name="connsiteY1765" fmla="*/ 221421 h 377583"/>
              <a:gd name="connsiteX1766" fmla="*/ 1030605 w 2450468"/>
              <a:gd name="connsiteY1766" fmla="*/ 217040 h 377583"/>
              <a:gd name="connsiteX1767" fmla="*/ 359569 w 2450468"/>
              <a:gd name="connsiteY1767" fmla="*/ 211896 h 377583"/>
              <a:gd name="connsiteX1768" fmla="*/ 357092 w 2450468"/>
              <a:gd name="connsiteY1768" fmla="*/ 213325 h 377583"/>
              <a:gd name="connsiteX1769" fmla="*/ 358235 w 2450468"/>
              <a:gd name="connsiteY1769" fmla="*/ 215801 h 377583"/>
              <a:gd name="connsiteX1770" fmla="*/ 365093 w 2450468"/>
              <a:gd name="connsiteY1770" fmla="*/ 214658 h 377583"/>
              <a:gd name="connsiteX1771" fmla="*/ 375857 w 2450468"/>
              <a:gd name="connsiteY1771" fmla="*/ 220564 h 377583"/>
              <a:gd name="connsiteX1772" fmla="*/ 378143 w 2450468"/>
              <a:gd name="connsiteY1772" fmla="*/ 220183 h 377583"/>
              <a:gd name="connsiteX1773" fmla="*/ 380333 w 2450468"/>
              <a:gd name="connsiteY1773" fmla="*/ 219802 h 377583"/>
              <a:gd name="connsiteX1774" fmla="*/ 382619 w 2450468"/>
              <a:gd name="connsiteY1774" fmla="*/ 216278 h 377583"/>
              <a:gd name="connsiteX1775" fmla="*/ 380810 w 2450468"/>
              <a:gd name="connsiteY1775" fmla="*/ 215611 h 377583"/>
              <a:gd name="connsiteX1776" fmla="*/ 365855 w 2450468"/>
              <a:gd name="connsiteY1776" fmla="*/ 213611 h 377583"/>
              <a:gd name="connsiteX1777" fmla="*/ 359569 w 2450468"/>
              <a:gd name="connsiteY1777" fmla="*/ 211896 h 377583"/>
              <a:gd name="connsiteX1778" fmla="*/ 768287 w 2450468"/>
              <a:gd name="connsiteY1778" fmla="*/ 211134 h 377583"/>
              <a:gd name="connsiteX1779" fmla="*/ 771049 w 2450468"/>
              <a:gd name="connsiteY1779" fmla="*/ 218945 h 377583"/>
              <a:gd name="connsiteX1780" fmla="*/ 773716 w 2450468"/>
              <a:gd name="connsiteY1780" fmla="*/ 219326 h 377583"/>
              <a:gd name="connsiteX1781" fmla="*/ 784384 w 2450468"/>
              <a:gd name="connsiteY1781" fmla="*/ 216087 h 377583"/>
              <a:gd name="connsiteX1782" fmla="*/ 787241 w 2450468"/>
              <a:gd name="connsiteY1782" fmla="*/ 215516 h 377583"/>
              <a:gd name="connsiteX1783" fmla="*/ 784765 w 2450468"/>
              <a:gd name="connsiteY1783" fmla="*/ 213611 h 377583"/>
              <a:gd name="connsiteX1784" fmla="*/ 783527 w 2450468"/>
              <a:gd name="connsiteY1784" fmla="*/ 213706 h 377583"/>
              <a:gd name="connsiteX1785" fmla="*/ 780098 w 2450468"/>
              <a:gd name="connsiteY1785" fmla="*/ 213230 h 377583"/>
              <a:gd name="connsiteX1786" fmla="*/ 776764 w 2450468"/>
              <a:gd name="connsiteY1786" fmla="*/ 211420 h 377583"/>
              <a:gd name="connsiteX1787" fmla="*/ 768287 w 2450468"/>
              <a:gd name="connsiteY1787" fmla="*/ 211134 h 377583"/>
              <a:gd name="connsiteX1788" fmla="*/ 440341 w 2450468"/>
              <a:gd name="connsiteY1788" fmla="*/ 209134 h 377583"/>
              <a:gd name="connsiteX1789" fmla="*/ 437198 w 2450468"/>
              <a:gd name="connsiteY1789" fmla="*/ 210753 h 377583"/>
              <a:gd name="connsiteX1790" fmla="*/ 442627 w 2450468"/>
              <a:gd name="connsiteY1790" fmla="*/ 218659 h 377583"/>
              <a:gd name="connsiteX1791" fmla="*/ 454628 w 2450468"/>
              <a:gd name="connsiteY1791" fmla="*/ 218278 h 377583"/>
              <a:gd name="connsiteX1792" fmla="*/ 453866 w 2450468"/>
              <a:gd name="connsiteY1792" fmla="*/ 213992 h 377583"/>
              <a:gd name="connsiteX1793" fmla="*/ 447294 w 2450468"/>
              <a:gd name="connsiteY1793" fmla="*/ 211039 h 377583"/>
              <a:gd name="connsiteX1794" fmla="*/ 440341 w 2450468"/>
              <a:gd name="connsiteY1794" fmla="*/ 209134 h 377583"/>
              <a:gd name="connsiteX1795" fmla="*/ 2333135 w 2450468"/>
              <a:gd name="connsiteY1795" fmla="*/ 199826 h 377583"/>
              <a:gd name="connsiteX1796" fmla="*/ 2332697 w 2450468"/>
              <a:gd name="connsiteY1796" fmla="*/ 202847 h 377583"/>
              <a:gd name="connsiteX1797" fmla="*/ 2333421 w 2450468"/>
              <a:gd name="connsiteY1797" fmla="*/ 208687 h 377583"/>
              <a:gd name="connsiteX1798" fmla="*/ 2330863 w 2450468"/>
              <a:gd name="connsiteY1798" fmla="*/ 209039 h 377583"/>
              <a:gd name="connsiteX1799" fmla="*/ 2327910 w 2450468"/>
              <a:gd name="connsiteY1799" fmla="*/ 208277 h 377583"/>
              <a:gd name="connsiteX1800" fmla="*/ 2327910 w 2450468"/>
              <a:gd name="connsiteY1800" fmla="*/ 206276 h 377583"/>
              <a:gd name="connsiteX1801" fmla="*/ 2329434 w 2450468"/>
              <a:gd name="connsiteY1801" fmla="*/ 205038 h 377583"/>
              <a:gd name="connsiteX1802" fmla="*/ 2329538 w 2450468"/>
              <a:gd name="connsiteY1802" fmla="*/ 202042 h 377583"/>
              <a:gd name="connsiteX1803" fmla="*/ 2322100 w 2450468"/>
              <a:gd name="connsiteY1803" fmla="*/ 189131 h 377583"/>
              <a:gd name="connsiteX1804" fmla="*/ 2307146 w 2450468"/>
              <a:gd name="connsiteY1804" fmla="*/ 192656 h 377583"/>
              <a:gd name="connsiteX1805" fmla="*/ 2308193 w 2450468"/>
              <a:gd name="connsiteY1805" fmla="*/ 197037 h 377583"/>
              <a:gd name="connsiteX1806" fmla="*/ 2308384 w 2450468"/>
              <a:gd name="connsiteY1806" fmla="*/ 197799 h 377583"/>
              <a:gd name="connsiteX1807" fmla="*/ 2312194 w 2450468"/>
              <a:gd name="connsiteY1807" fmla="*/ 199133 h 377583"/>
              <a:gd name="connsiteX1808" fmla="*/ 2312289 w 2450468"/>
              <a:gd name="connsiteY1808" fmla="*/ 198942 h 377583"/>
              <a:gd name="connsiteX1809" fmla="*/ 2318480 w 2450468"/>
              <a:gd name="connsiteY1809" fmla="*/ 193799 h 377583"/>
              <a:gd name="connsiteX1810" fmla="*/ 2321623 w 2450468"/>
              <a:gd name="connsiteY1810" fmla="*/ 192370 h 377583"/>
              <a:gd name="connsiteX1811" fmla="*/ 2322100 w 2450468"/>
              <a:gd name="connsiteY1811" fmla="*/ 189131 h 377583"/>
              <a:gd name="connsiteX1812" fmla="*/ 2330387 w 2450468"/>
              <a:gd name="connsiteY1812" fmla="*/ 183226 h 377583"/>
              <a:gd name="connsiteX1813" fmla="*/ 2331339 w 2450468"/>
              <a:gd name="connsiteY1813" fmla="*/ 187036 h 377583"/>
              <a:gd name="connsiteX1814" fmla="*/ 2337721 w 2450468"/>
              <a:gd name="connsiteY1814" fmla="*/ 188750 h 377583"/>
              <a:gd name="connsiteX1815" fmla="*/ 2339626 w 2450468"/>
              <a:gd name="connsiteY1815" fmla="*/ 190084 h 377583"/>
              <a:gd name="connsiteX1816" fmla="*/ 2341055 w 2450468"/>
              <a:gd name="connsiteY1816" fmla="*/ 190274 h 377583"/>
              <a:gd name="connsiteX1817" fmla="*/ 2343436 w 2450468"/>
              <a:gd name="connsiteY1817" fmla="*/ 187417 h 377583"/>
              <a:gd name="connsiteX1818" fmla="*/ 2342579 w 2450468"/>
              <a:gd name="connsiteY1818" fmla="*/ 186464 h 377583"/>
              <a:gd name="connsiteX1819" fmla="*/ 2341340 w 2450468"/>
              <a:gd name="connsiteY1819" fmla="*/ 184940 h 377583"/>
              <a:gd name="connsiteX1820" fmla="*/ 2330387 w 2450468"/>
              <a:gd name="connsiteY1820" fmla="*/ 183226 h 377583"/>
              <a:gd name="connsiteX1821" fmla="*/ 2422588 w 2450468"/>
              <a:gd name="connsiteY1821" fmla="*/ 173700 h 377583"/>
              <a:gd name="connsiteX1822" fmla="*/ 2423636 w 2450468"/>
              <a:gd name="connsiteY1822" fmla="*/ 177605 h 377583"/>
              <a:gd name="connsiteX1823" fmla="*/ 2421255 w 2450468"/>
              <a:gd name="connsiteY1823" fmla="*/ 179320 h 377583"/>
              <a:gd name="connsiteX1824" fmla="*/ 2413444 w 2450468"/>
              <a:gd name="connsiteY1824" fmla="*/ 176748 h 377583"/>
              <a:gd name="connsiteX1825" fmla="*/ 2412968 w 2450468"/>
              <a:gd name="connsiteY1825" fmla="*/ 176081 h 377583"/>
              <a:gd name="connsiteX1826" fmla="*/ 2417635 w 2450468"/>
              <a:gd name="connsiteY1826" fmla="*/ 174176 h 377583"/>
              <a:gd name="connsiteX1827" fmla="*/ 2420493 w 2450468"/>
              <a:gd name="connsiteY1827" fmla="*/ 173891 h 377583"/>
              <a:gd name="connsiteX1828" fmla="*/ 84105 w 2450468"/>
              <a:gd name="connsiteY1828" fmla="*/ 173510 h 377583"/>
              <a:gd name="connsiteX1829" fmla="*/ 86201 w 2450468"/>
              <a:gd name="connsiteY1829" fmla="*/ 177034 h 377583"/>
              <a:gd name="connsiteX1830" fmla="*/ 88772 w 2450468"/>
              <a:gd name="connsiteY1830" fmla="*/ 181320 h 377583"/>
              <a:gd name="connsiteX1831" fmla="*/ 89820 w 2450468"/>
              <a:gd name="connsiteY1831" fmla="*/ 184083 h 377583"/>
              <a:gd name="connsiteX1832" fmla="*/ 96202 w 2450468"/>
              <a:gd name="connsiteY1832" fmla="*/ 187607 h 377583"/>
              <a:gd name="connsiteX1833" fmla="*/ 89439 w 2450468"/>
              <a:gd name="connsiteY1833" fmla="*/ 191322 h 377583"/>
              <a:gd name="connsiteX1834" fmla="*/ 88772 w 2450468"/>
              <a:gd name="connsiteY1834" fmla="*/ 191703 h 377583"/>
              <a:gd name="connsiteX1835" fmla="*/ 86105 w 2450468"/>
              <a:gd name="connsiteY1835" fmla="*/ 188274 h 377583"/>
              <a:gd name="connsiteX1836" fmla="*/ 86391 w 2450468"/>
              <a:gd name="connsiteY1836" fmla="*/ 185988 h 377583"/>
              <a:gd name="connsiteX1837" fmla="*/ 86867 w 2450468"/>
              <a:gd name="connsiteY1837" fmla="*/ 181320 h 377583"/>
              <a:gd name="connsiteX1838" fmla="*/ 84105 w 2450468"/>
              <a:gd name="connsiteY1838" fmla="*/ 173510 h 377583"/>
              <a:gd name="connsiteX1839" fmla="*/ 150305 w 2450468"/>
              <a:gd name="connsiteY1839" fmla="*/ 159128 h 377583"/>
              <a:gd name="connsiteX1840" fmla="*/ 148495 w 2450468"/>
              <a:gd name="connsiteY1840" fmla="*/ 163319 h 377583"/>
              <a:gd name="connsiteX1841" fmla="*/ 146590 w 2450468"/>
              <a:gd name="connsiteY1841" fmla="*/ 163319 h 377583"/>
              <a:gd name="connsiteX1842" fmla="*/ 140589 w 2450468"/>
              <a:gd name="connsiteY1842" fmla="*/ 162461 h 377583"/>
              <a:gd name="connsiteX1843" fmla="*/ 138208 w 2450468"/>
              <a:gd name="connsiteY1843" fmla="*/ 162938 h 377583"/>
              <a:gd name="connsiteX1844" fmla="*/ 124492 w 2450468"/>
              <a:gd name="connsiteY1844" fmla="*/ 164176 h 377583"/>
              <a:gd name="connsiteX1845" fmla="*/ 120301 w 2450468"/>
              <a:gd name="connsiteY1845" fmla="*/ 166462 h 377583"/>
              <a:gd name="connsiteX1846" fmla="*/ 114395 w 2450468"/>
              <a:gd name="connsiteY1846" fmla="*/ 169605 h 377583"/>
              <a:gd name="connsiteX1847" fmla="*/ 109728 w 2450468"/>
              <a:gd name="connsiteY1847" fmla="*/ 166462 h 377583"/>
              <a:gd name="connsiteX1848" fmla="*/ 113062 w 2450468"/>
              <a:gd name="connsiteY1848" fmla="*/ 169415 h 377583"/>
              <a:gd name="connsiteX1849" fmla="*/ 116205 w 2450468"/>
              <a:gd name="connsiteY1849" fmla="*/ 177892 h 377583"/>
              <a:gd name="connsiteX1850" fmla="*/ 112205 w 2450468"/>
              <a:gd name="connsiteY1850" fmla="*/ 183893 h 377583"/>
              <a:gd name="connsiteX1851" fmla="*/ 113443 w 2450468"/>
              <a:gd name="connsiteY1851" fmla="*/ 186464 h 377583"/>
              <a:gd name="connsiteX1852" fmla="*/ 115824 w 2450468"/>
              <a:gd name="connsiteY1852" fmla="*/ 186464 h 377583"/>
              <a:gd name="connsiteX1853" fmla="*/ 120206 w 2450468"/>
              <a:gd name="connsiteY1853" fmla="*/ 177987 h 377583"/>
              <a:gd name="connsiteX1854" fmla="*/ 127730 w 2450468"/>
              <a:gd name="connsiteY1854" fmla="*/ 173225 h 377583"/>
              <a:gd name="connsiteX1855" fmla="*/ 134112 w 2450468"/>
              <a:gd name="connsiteY1855" fmla="*/ 171891 h 377583"/>
              <a:gd name="connsiteX1856" fmla="*/ 154400 w 2450468"/>
              <a:gd name="connsiteY1856" fmla="*/ 167129 h 377583"/>
              <a:gd name="connsiteX1857" fmla="*/ 161163 w 2450468"/>
              <a:gd name="connsiteY1857" fmla="*/ 163033 h 377583"/>
              <a:gd name="connsiteX1858" fmla="*/ 156210 w 2450468"/>
              <a:gd name="connsiteY1858" fmla="*/ 161223 h 377583"/>
              <a:gd name="connsiteX1859" fmla="*/ 150781 w 2450468"/>
              <a:gd name="connsiteY1859" fmla="*/ 159223 h 377583"/>
              <a:gd name="connsiteX1860" fmla="*/ 60674 w 2450468"/>
              <a:gd name="connsiteY1860" fmla="*/ 156556 h 377583"/>
              <a:gd name="connsiteX1861" fmla="*/ 52959 w 2450468"/>
              <a:gd name="connsiteY1861" fmla="*/ 158651 h 377583"/>
              <a:gd name="connsiteX1862" fmla="*/ 50483 w 2450468"/>
              <a:gd name="connsiteY1862" fmla="*/ 159128 h 377583"/>
              <a:gd name="connsiteX1863" fmla="*/ 47911 w 2450468"/>
              <a:gd name="connsiteY1863" fmla="*/ 163795 h 377583"/>
              <a:gd name="connsiteX1864" fmla="*/ 53435 w 2450468"/>
              <a:gd name="connsiteY1864" fmla="*/ 171224 h 377583"/>
              <a:gd name="connsiteX1865" fmla="*/ 62865 w 2450468"/>
              <a:gd name="connsiteY1865" fmla="*/ 170272 h 377583"/>
              <a:gd name="connsiteX1866" fmla="*/ 63532 w 2450468"/>
              <a:gd name="connsiteY1866" fmla="*/ 165414 h 377583"/>
              <a:gd name="connsiteX1867" fmla="*/ 71914 w 2450468"/>
              <a:gd name="connsiteY1867" fmla="*/ 162366 h 377583"/>
              <a:gd name="connsiteX1868" fmla="*/ 65913 w 2450468"/>
              <a:gd name="connsiteY1868" fmla="*/ 157318 h 377583"/>
              <a:gd name="connsiteX1869" fmla="*/ 60674 w 2450468"/>
              <a:gd name="connsiteY1869" fmla="*/ 156556 h 377583"/>
              <a:gd name="connsiteX1870" fmla="*/ 195929 w 2450468"/>
              <a:gd name="connsiteY1870" fmla="*/ 153698 h 377583"/>
              <a:gd name="connsiteX1871" fmla="*/ 191738 w 2450468"/>
              <a:gd name="connsiteY1871" fmla="*/ 156080 h 377583"/>
              <a:gd name="connsiteX1872" fmla="*/ 191262 w 2450468"/>
              <a:gd name="connsiteY1872" fmla="*/ 162938 h 377583"/>
              <a:gd name="connsiteX1873" fmla="*/ 188214 w 2450468"/>
              <a:gd name="connsiteY1873" fmla="*/ 163604 h 377583"/>
              <a:gd name="connsiteX1874" fmla="*/ 184404 w 2450468"/>
              <a:gd name="connsiteY1874" fmla="*/ 163223 h 377583"/>
              <a:gd name="connsiteX1875" fmla="*/ 186976 w 2450468"/>
              <a:gd name="connsiteY1875" fmla="*/ 165700 h 377583"/>
              <a:gd name="connsiteX1876" fmla="*/ 190786 w 2450468"/>
              <a:gd name="connsiteY1876" fmla="*/ 167986 h 377583"/>
              <a:gd name="connsiteX1877" fmla="*/ 195929 w 2450468"/>
              <a:gd name="connsiteY1877" fmla="*/ 153698 h 377583"/>
              <a:gd name="connsiteX1878" fmla="*/ 218027 w 2450468"/>
              <a:gd name="connsiteY1878" fmla="*/ 153603 h 377583"/>
              <a:gd name="connsiteX1879" fmla="*/ 213170 w 2450468"/>
              <a:gd name="connsiteY1879" fmla="*/ 159890 h 377583"/>
              <a:gd name="connsiteX1880" fmla="*/ 218599 w 2450468"/>
              <a:gd name="connsiteY1880" fmla="*/ 159223 h 377583"/>
              <a:gd name="connsiteX1881" fmla="*/ 223266 w 2450468"/>
              <a:gd name="connsiteY1881" fmla="*/ 158651 h 377583"/>
              <a:gd name="connsiteX1882" fmla="*/ 228505 w 2450468"/>
              <a:gd name="connsiteY1882" fmla="*/ 160366 h 377583"/>
              <a:gd name="connsiteX1883" fmla="*/ 230315 w 2450468"/>
              <a:gd name="connsiteY1883" fmla="*/ 158461 h 377583"/>
              <a:gd name="connsiteX1884" fmla="*/ 230791 w 2450468"/>
              <a:gd name="connsiteY1884" fmla="*/ 157985 h 377583"/>
              <a:gd name="connsiteX1885" fmla="*/ 225933 w 2450468"/>
              <a:gd name="connsiteY1885" fmla="*/ 157604 h 377583"/>
              <a:gd name="connsiteX1886" fmla="*/ 218027 w 2450468"/>
              <a:gd name="connsiteY1886" fmla="*/ 153603 h 377583"/>
              <a:gd name="connsiteX1887" fmla="*/ 304991 w 2450468"/>
              <a:gd name="connsiteY1887" fmla="*/ 146936 h 377583"/>
              <a:gd name="connsiteX1888" fmla="*/ 300038 w 2450468"/>
              <a:gd name="connsiteY1888" fmla="*/ 148841 h 377583"/>
              <a:gd name="connsiteX1889" fmla="*/ 291084 w 2450468"/>
              <a:gd name="connsiteY1889" fmla="*/ 155318 h 377583"/>
              <a:gd name="connsiteX1890" fmla="*/ 303562 w 2450468"/>
              <a:gd name="connsiteY1890" fmla="*/ 152174 h 377583"/>
              <a:gd name="connsiteX1891" fmla="*/ 307657 w 2450468"/>
              <a:gd name="connsiteY1891" fmla="*/ 150079 h 377583"/>
              <a:gd name="connsiteX1892" fmla="*/ 307848 w 2450468"/>
              <a:gd name="connsiteY1892" fmla="*/ 148174 h 377583"/>
              <a:gd name="connsiteX1893" fmla="*/ 304991 w 2450468"/>
              <a:gd name="connsiteY1893" fmla="*/ 146936 h 377583"/>
              <a:gd name="connsiteX1894" fmla="*/ 124968 w 2450468"/>
              <a:gd name="connsiteY1894" fmla="*/ 146174 h 377583"/>
              <a:gd name="connsiteX1895" fmla="*/ 124015 w 2450468"/>
              <a:gd name="connsiteY1895" fmla="*/ 146840 h 377583"/>
              <a:gd name="connsiteX1896" fmla="*/ 120396 w 2450468"/>
              <a:gd name="connsiteY1896" fmla="*/ 151698 h 377583"/>
              <a:gd name="connsiteX1897" fmla="*/ 120301 w 2450468"/>
              <a:gd name="connsiteY1897" fmla="*/ 153508 h 377583"/>
              <a:gd name="connsiteX1898" fmla="*/ 124873 w 2450468"/>
              <a:gd name="connsiteY1898" fmla="*/ 156080 h 377583"/>
              <a:gd name="connsiteX1899" fmla="*/ 129731 w 2450468"/>
              <a:gd name="connsiteY1899" fmla="*/ 148841 h 377583"/>
              <a:gd name="connsiteX1900" fmla="*/ 124968 w 2450468"/>
              <a:gd name="connsiteY1900" fmla="*/ 146174 h 377583"/>
              <a:gd name="connsiteX1901" fmla="*/ 361569 w 2450468"/>
              <a:gd name="connsiteY1901" fmla="*/ 143316 h 377583"/>
              <a:gd name="connsiteX1902" fmla="*/ 357188 w 2450468"/>
              <a:gd name="connsiteY1902" fmla="*/ 145507 h 377583"/>
              <a:gd name="connsiteX1903" fmla="*/ 353663 w 2450468"/>
              <a:gd name="connsiteY1903" fmla="*/ 145793 h 377583"/>
              <a:gd name="connsiteX1904" fmla="*/ 352044 w 2450468"/>
              <a:gd name="connsiteY1904" fmla="*/ 150841 h 377583"/>
              <a:gd name="connsiteX1905" fmla="*/ 360236 w 2450468"/>
              <a:gd name="connsiteY1905" fmla="*/ 147317 h 377583"/>
              <a:gd name="connsiteX1906" fmla="*/ 361950 w 2450468"/>
              <a:gd name="connsiteY1906" fmla="*/ 147793 h 377583"/>
              <a:gd name="connsiteX1907" fmla="*/ 362807 w 2450468"/>
              <a:gd name="connsiteY1907" fmla="*/ 147888 h 377583"/>
              <a:gd name="connsiteX1908" fmla="*/ 362903 w 2450468"/>
              <a:gd name="connsiteY1908" fmla="*/ 145031 h 377583"/>
              <a:gd name="connsiteX1909" fmla="*/ 361855 w 2450468"/>
              <a:gd name="connsiteY1909" fmla="*/ 143697 h 377583"/>
              <a:gd name="connsiteX1910" fmla="*/ 2410111 w 2450468"/>
              <a:gd name="connsiteY1910" fmla="*/ 143030 h 377583"/>
              <a:gd name="connsiteX1911" fmla="*/ 2403158 w 2450468"/>
              <a:gd name="connsiteY1911" fmla="*/ 156461 h 377583"/>
              <a:gd name="connsiteX1912" fmla="*/ 2408873 w 2450468"/>
              <a:gd name="connsiteY1912" fmla="*/ 155794 h 377583"/>
              <a:gd name="connsiteX1913" fmla="*/ 2414302 w 2450468"/>
              <a:gd name="connsiteY1913" fmla="*/ 151127 h 377583"/>
              <a:gd name="connsiteX1914" fmla="*/ 2413635 w 2450468"/>
              <a:gd name="connsiteY1914" fmla="*/ 147888 h 377583"/>
              <a:gd name="connsiteX1915" fmla="*/ 2412778 w 2450468"/>
              <a:gd name="connsiteY1915" fmla="*/ 143888 h 377583"/>
              <a:gd name="connsiteX1916" fmla="*/ 2410111 w 2450468"/>
              <a:gd name="connsiteY1916" fmla="*/ 143030 h 377583"/>
              <a:gd name="connsiteX1917" fmla="*/ 74792 w 2450468"/>
              <a:gd name="connsiteY1917" fmla="*/ 130101 h 377583"/>
              <a:gd name="connsiteX1918" fmla="*/ 75628 w 2450468"/>
              <a:gd name="connsiteY1918" fmla="*/ 130457 h 377583"/>
              <a:gd name="connsiteX1919" fmla="*/ 77438 w 2450468"/>
              <a:gd name="connsiteY1919" fmla="*/ 132458 h 377583"/>
              <a:gd name="connsiteX1920" fmla="*/ 75327 w 2450468"/>
              <a:gd name="connsiteY1920" fmla="*/ 134657 h 377583"/>
              <a:gd name="connsiteX1921" fmla="*/ 73743 w 2450468"/>
              <a:gd name="connsiteY1921" fmla="*/ 134950 h 377583"/>
              <a:gd name="connsiteX1922" fmla="*/ 1142238 w 2450468"/>
              <a:gd name="connsiteY1922" fmla="*/ 121980 h 377583"/>
              <a:gd name="connsiteX1923" fmla="*/ 1143571 w 2450468"/>
              <a:gd name="connsiteY1923" fmla="*/ 126076 h 377583"/>
              <a:gd name="connsiteX1924" fmla="*/ 1153668 w 2450468"/>
              <a:gd name="connsiteY1924" fmla="*/ 129886 h 377583"/>
              <a:gd name="connsiteX1925" fmla="*/ 1155287 w 2450468"/>
              <a:gd name="connsiteY1925" fmla="*/ 129791 h 377583"/>
              <a:gd name="connsiteX1926" fmla="*/ 1153763 w 2450468"/>
              <a:gd name="connsiteY1926" fmla="*/ 123980 h 377583"/>
              <a:gd name="connsiteX1927" fmla="*/ 1142238 w 2450468"/>
              <a:gd name="connsiteY1927" fmla="*/ 121980 h 377583"/>
              <a:gd name="connsiteX1928" fmla="*/ 188405 w 2450468"/>
              <a:gd name="connsiteY1928" fmla="*/ 109217 h 377583"/>
              <a:gd name="connsiteX1929" fmla="*/ 181166 w 2450468"/>
              <a:gd name="connsiteY1929" fmla="*/ 110455 h 377583"/>
              <a:gd name="connsiteX1930" fmla="*/ 176212 w 2450468"/>
              <a:gd name="connsiteY1930" fmla="*/ 113979 h 377583"/>
              <a:gd name="connsiteX1931" fmla="*/ 182023 w 2450468"/>
              <a:gd name="connsiteY1931" fmla="*/ 115503 h 377583"/>
              <a:gd name="connsiteX1932" fmla="*/ 184690 w 2450468"/>
              <a:gd name="connsiteY1932" fmla="*/ 116265 h 377583"/>
              <a:gd name="connsiteX1933" fmla="*/ 192786 w 2450468"/>
              <a:gd name="connsiteY1933" fmla="*/ 117503 h 377583"/>
              <a:gd name="connsiteX1934" fmla="*/ 188405 w 2450468"/>
              <a:gd name="connsiteY1934" fmla="*/ 109217 h 377583"/>
              <a:gd name="connsiteX1935" fmla="*/ 103061 w 2450468"/>
              <a:gd name="connsiteY1935" fmla="*/ 108169 h 377583"/>
              <a:gd name="connsiteX1936" fmla="*/ 98584 w 2450468"/>
              <a:gd name="connsiteY1936" fmla="*/ 115884 h 377583"/>
              <a:gd name="connsiteX1937" fmla="*/ 96107 w 2450468"/>
              <a:gd name="connsiteY1937" fmla="*/ 115503 h 377583"/>
              <a:gd name="connsiteX1938" fmla="*/ 88583 w 2450468"/>
              <a:gd name="connsiteY1938" fmla="*/ 115217 h 377583"/>
              <a:gd name="connsiteX1939" fmla="*/ 86297 w 2450468"/>
              <a:gd name="connsiteY1939" fmla="*/ 114360 h 377583"/>
              <a:gd name="connsiteX1940" fmla="*/ 88583 w 2450468"/>
              <a:gd name="connsiteY1940" fmla="*/ 110740 h 377583"/>
              <a:gd name="connsiteX1941" fmla="*/ 90964 w 2450468"/>
              <a:gd name="connsiteY1941" fmla="*/ 111121 h 377583"/>
              <a:gd name="connsiteX1942" fmla="*/ 92583 w 2450468"/>
              <a:gd name="connsiteY1942" fmla="*/ 111312 h 377583"/>
              <a:gd name="connsiteX1943" fmla="*/ 94298 w 2450468"/>
              <a:gd name="connsiteY1943" fmla="*/ 108454 h 377583"/>
              <a:gd name="connsiteX1944" fmla="*/ 103061 w 2450468"/>
              <a:gd name="connsiteY1944" fmla="*/ 108169 h 377583"/>
              <a:gd name="connsiteX1945" fmla="*/ 2395728 w 2450468"/>
              <a:gd name="connsiteY1945" fmla="*/ 95501 h 377583"/>
              <a:gd name="connsiteX1946" fmla="*/ 2393156 w 2450468"/>
              <a:gd name="connsiteY1946" fmla="*/ 105597 h 377583"/>
              <a:gd name="connsiteX1947" fmla="*/ 2398395 w 2450468"/>
              <a:gd name="connsiteY1947" fmla="*/ 108074 h 377583"/>
              <a:gd name="connsiteX1948" fmla="*/ 2400110 w 2450468"/>
              <a:gd name="connsiteY1948" fmla="*/ 108645 h 377583"/>
              <a:gd name="connsiteX1949" fmla="*/ 2402777 w 2450468"/>
              <a:gd name="connsiteY1949" fmla="*/ 106550 h 377583"/>
              <a:gd name="connsiteX1950" fmla="*/ 2399062 w 2450468"/>
              <a:gd name="connsiteY1950" fmla="*/ 103025 h 377583"/>
              <a:gd name="connsiteX1951" fmla="*/ 2395728 w 2450468"/>
              <a:gd name="connsiteY1951" fmla="*/ 95501 h 377583"/>
              <a:gd name="connsiteX1952" fmla="*/ 99631 w 2450468"/>
              <a:gd name="connsiteY1952" fmla="*/ 94358 h 377583"/>
              <a:gd name="connsiteX1953" fmla="*/ 101631 w 2450468"/>
              <a:gd name="connsiteY1953" fmla="*/ 97215 h 377583"/>
              <a:gd name="connsiteX1954" fmla="*/ 85915 w 2450468"/>
              <a:gd name="connsiteY1954" fmla="*/ 105883 h 377583"/>
              <a:gd name="connsiteX1955" fmla="*/ 82486 w 2450468"/>
              <a:gd name="connsiteY1955" fmla="*/ 105788 h 377583"/>
              <a:gd name="connsiteX1956" fmla="*/ 77438 w 2450468"/>
              <a:gd name="connsiteY1956" fmla="*/ 97310 h 377583"/>
              <a:gd name="connsiteX1957" fmla="*/ 81343 w 2450468"/>
              <a:gd name="connsiteY1957" fmla="*/ 99596 h 377583"/>
              <a:gd name="connsiteX1958" fmla="*/ 84867 w 2450468"/>
              <a:gd name="connsiteY1958" fmla="*/ 98644 h 377583"/>
              <a:gd name="connsiteX1959" fmla="*/ 92583 w 2450468"/>
              <a:gd name="connsiteY1959" fmla="*/ 94643 h 377583"/>
              <a:gd name="connsiteX1960" fmla="*/ 99631 w 2450468"/>
              <a:gd name="connsiteY1960" fmla="*/ 94358 h 377583"/>
              <a:gd name="connsiteX1961" fmla="*/ 121920 w 2450468"/>
              <a:gd name="connsiteY1961" fmla="*/ 86737 h 377583"/>
              <a:gd name="connsiteX1962" fmla="*/ 126587 w 2450468"/>
              <a:gd name="connsiteY1962" fmla="*/ 90642 h 377583"/>
              <a:gd name="connsiteX1963" fmla="*/ 127540 w 2450468"/>
              <a:gd name="connsiteY1963" fmla="*/ 91309 h 377583"/>
              <a:gd name="connsiteX1964" fmla="*/ 125825 w 2450468"/>
              <a:gd name="connsiteY1964" fmla="*/ 96452 h 377583"/>
              <a:gd name="connsiteX1965" fmla="*/ 119253 w 2450468"/>
              <a:gd name="connsiteY1965" fmla="*/ 97119 h 377583"/>
              <a:gd name="connsiteX1966" fmla="*/ 119443 w 2450468"/>
              <a:gd name="connsiteY1966" fmla="*/ 93500 h 377583"/>
              <a:gd name="connsiteX1967" fmla="*/ 117253 w 2450468"/>
              <a:gd name="connsiteY1967" fmla="*/ 89404 h 377583"/>
              <a:gd name="connsiteX1968" fmla="*/ 115062 w 2450468"/>
              <a:gd name="connsiteY1968" fmla="*/ 88261 h 377583"/>
              <a:gd name="connsiteX1969" fmla="*/ 121920 w 2450468"/>
              <a:gd name="connsiteY1969" fmla="*/ 86737 h 377583"/>
              <a:gd name="connsiteX1970" fmla="*/ 130218 w 2450468"/>
              <a:gd name="connsiteY1970" fmla="*/ 80594 h 377583"/>
              <a:gd name="connsiteX1971" fmla="*/ 134302 w 2450468"/>
              <a:gd name="connsiteY1971" fmla="*/ 81403 h 377583"/>
              <a:gd name="connsiteX1972" fmla="*/ 136112 w 2450468"/>
              <a:gd name="connsiteY1972" fmla="*/ 83023 h 377583"/>
              <a:gd name="connsiteX1973" fmla="*/ 134397 w 2450468"/>
              <a:gd name="connsiteY1973" fmla="*/ 89404 h 377583"/>
              <a:gd name="connsiteX1974" fmla="*/ 126777 w 2450468"/>
              <a:gd name="connsiteY1974" fmla="*/ 85880 h 377583"/>
              <a:gd name="connsiteX1975" fmla="*/ 125063 w 2450468"/>
              <a:gd name="connsiteY1975" fmla="*/ 83689 h 377583"/>
              <a:gd name="connsiteX1976" fmla="*/ 127063 w 2450468"/>
              <a:gd name="connsiteY1976" fmla="*/ 81784 h 377583"/>
              <a:gd name="connsiteX1977" fmla="*/ 130218 w 2450468"/>
              <a:gd name="connsiteY1977" fmla="*/ 80594 h 377583"/>
              <a:gd name="connsiteX1978" fmla="*/ 1758506 w 2450468"/>
              <a:gd name="connsiteY1978" fmla="*/ 67973 h 377583"/>
              <a:gd name="connsiteX1979" fmla="*/ 1751743 w 2450468"/>
              <a:gd name="connsiteY1979" fmla="*/ 75403 h 377583"/>
              <a:gd name="connsiteX1980" fmla="*/ 1755362 w 2450468"/>
              <a:gd name="connsiteY1980" fmla="*/ 76165 h 377583"/>
              <a:gd name="connsiteX1981" fmla="*/ 1758506 w 2450468"/>
              <a:gd name="connsiteY1981" fmla="*/ 67973 h 377583"/>
              <a:gd name="connsiteX1982" fmla="*/ 789623 w 2450468"/>
              <a:gd name="connsiteY1982" fmla="*/ 63116 h 377583"/>
              <a:gd name="connsiteX1983" fmla="*/ 780383 w 2450468"/>
              <a:gd name="connsiteY1983" fmla="*/ 63592 h 377583"/>
              <a:gd name="connsiteX1984" fmla="*/ 778097 w 2450468"/>
              <a:gd name="connsiteY1984" fmla="*/ 65306 h 377583"/>
              <a:gd name="connsiteX1985" fmla="*/ 780288 w 2450468"/>
              <a:gd name="connsiteY1985" fmla="*/ 71212 h 377583"/>
              <a:gd name="connsiteX1986" fmla="*/ 784384 w 2450468"/>
              <a:gd name="connsiteY1986" fmla="*/ 73212 h 377583"/>
              <a:gd name="connsiteX1987" fmla="*/ 787051 w 2450468"/>
              <a:gd name="connsiteY1987" fmla="*/ 73498 h 377583"/>
              <a:gd name="connsiteX1988" fmla="*/ 789623 w 2450468"/>
              <a:gd name="connsiteY1988" fmla="*/ 63116 h 377583"/>
              <a:gd name="connsiteX1989" fmla="*/ 1336548 w 2450468"/>
              <a:gd name="connsiteY1989" fmla="*/ 59687 h 377583"/>
              <a:gd name="connsiteX1990" fmla="*/ 1334929 w 2450468"/>
              <a:gd name="connsiteY1990" fmla="*/ 62449 h 377583"/>
              <a:gd name="connsiteX1991" fmla="*/ 1337882 w 2450468"/>
              <a:gd name="connsiteY1991" fmla="*/ 64259 h 377583"/>
              <a:gd name="connsiteX1992" fmla="*/ 1338263 w 2450468"/>
              <a:gd name="connsiteY1992" fmla="*/ 66735 h 377583"/>
              <a:gd name="connsiteX1993" fmla="*/ 1345216 w 2450468"/>
              <a:gd name="connsiteY1993" fmla="*/ 63497 h 377583"/>
              <a:gd name="connsiteX1994" fmla="*/ 1343882 w 2450468"/>
              <a:gd name="connsiteY1994" fmla="*/ 62925 h 377583"/>
              <a:gd name="connsiteX1995" fmla="*/ 1339025 w 2450468"/>
              <a:gd name="connsiteY1995" fmla="*/ 61020 h 377583"/>
              <a:gd name="connsiteX1996" fmla="*/ 1336548 w 2450468"/>
              <a:gd name="connsiteY1996" fmla="*/ 59687 h 377583"/>
              <a:gd name="connsiteX1997" fmla="*/ 1935575 w 2450468"/>
              <a:gd name="connsiteY1997" fmla="*/ 54829 h 377583"/>
              <a:gd name="connsiteX1998" fmla="*/ 1931861 w 2450468"/>
              <a:gd name="connsiteY1998" fmla="*/ 57401 h 377583"/>
              <a:gd name="connsiteX1999" fmla="*/ 1931194 w 2450468"/>
              <a:gd name="connsiteY1999" fmla="*/ 58067 h 377583"/>
              <a:gd name="connsiteX2000" fmla="*/ 1930908 w 2450468"/>
              <a:gd name="connsiteY2000" fmla="*/ 61115 h 377583"/>
              <a:gd name="connsiteX2001" fmla="*/ 1934623 w 2450468"/>
              <a:gd name="connsiteY2001" fmla="*/ 61782 h 377583"/>
              <a:gd name="connsiteX2002" fmla="*/ 1941576 w 2450468"/>
              <a:gd name="connsiteY2002" fmla="*/ 57972 h 377583"/>
              <a:gd name="connsiteX2003" fmla="*/ 1942243 w 2450468"/>
              <a:gd name="connsiteY2003" fmla="*/ 57591 h 377583"/>
              <a:gd name="connsiteX2004" fmla="*/ 1935575 w 2450468"/>
              <a:gd name="connsiteY2004" fmla="*/ 54829 h 377583"/>
              <a:gd name="connsiteX2005" fmla="*/ 2425446 w 2450468"/>
              <a:gd name="connsiteY2005" fmla="*/ 48352 h 377583"/>
              <a:gd name="connsiteX2006" fmla="*/ 2425541 w 2450468"/>
              <a:gd name="connsiteY2006" fmla="*/ 48352 h 377583"/>
              <a:gd name="connsiteX2007" fmla="*/ 2428589 w 2450468"/>
              <a:gd name="connsiteY2007" fmla="*/ 50352 h 377583"/>
              <a:gd name="connsiteX2008" fmla="*/ 2431732 w 2450468"/>
              <a:gd name="connsiteY2008" fmla="*/ 56639 h 377583"/>
              <a:gd name="connsiteX2009" fmla="*/ 2431351 w 2450468"/>
              <a:gd name="connsiteY2009" fmla="*/ 56448 h 377583"/>
              <a:gd name="connsiteX2010" fmla="*/ 2428398 w 2450468"/>
              <a:gd name="connsiteY2010" fmla="*/ 55019 h 377583"/>
              <a:gd name="connsiteX2011" fmla="*/ 2421921 w 2450468"/>
              <a:gd name="connsiteY2011" fmla="*/ 53400 h 377583"/>
              <a:gd name="connsiteX2012" fmla="*/ 2425446 w 2450468"/>
              <a:gd name="connsiteY2012" fmla="*/ 48352 h 377583"/>
              <a:gd name="connsiteX2013" fmla="*/ 1299876 w 2450468"/>
              <a:gd name="connsiteY2013" fmla="*/ 41875 h 377583"/>
              <a:gd name="connsiteX2014" fmla="*/ 1306925 w 2450468"/>
              <a:gd name="connsiteY2014" fmla="*/ 46637 h 377583"/>
              <a:gd name="connsiteX2015" fmla="*/ 1302829 w 2450468"/>
              <a:gd name="connsiteY2015" fmla="*/ 48161 h 377583"/>
              <a:gd name="connsiteX2016" fmla="*/ 1300352 w 2450468"/>
              <a:gd name="connsiteY2016" fmla="*/ 48161 h 377583"/>
              <a:gd name="connsiteX2017" fmla="*/ 1298352 w 2450468"/>
              <a:gd name="connsiteY2017" fmla="*/ 45875 h 377583"/>
              <a:gd name="connsiteX2018" fmla="*/ 1299876 w 2450468"/>
              <a:gd name="connsiteY2018" fmla="*/ 41875 h 377583"/>
              <a:gd name="connsiteX2019" fmla="*/ 1558862 w 2450468"/>
              <a:gd name="connsiteY2019" fmla="*/ 40351 h 377583"/>
              <a:gd name="connsiteX2020" fmla="*/ 1558100 w 2450468"/>
              <a:gd name="connsiteY2020" fmla="*/ 43018 h 377583"/>
              <a:gd name="connsiteX2021" fmla="*/ 1562291 w 2450468"/>
              <a:gd name="connsiteY2021" fmla="*/ 48542 h 377583"/>
              <a:gd name="connsiteX2022" fmla="*/ 1560576 w 2450468"/>
              <a:gd name="connsiteY2022" fmla="*/ 51686 h 377583"/>
              <a:gd name="connsiteX2023" fmla="*/ 1568577 w 2450468"/>
              <a:gd name="connsiteY2023" fmla="*/ 51019 h 377583"/>
              <a:gd name="connsiteX2024" fmla="*/ 1568101 w 2450468"/>
              <a:gd name="connsiteY2024" fmla="*/ 49495 h 377583"/>
              <a:gd name="connsiteX2025" fmla="*/ 1563053 w 2450468"/>
              <a:gd name="connsiteY2025" fmla="*/ 40922 h 377583"/>
              <a:gd name="connsiteX2026" fmla="*/ 1558862 w 2450468"/>
              <a:gd name="connsiteY2026" fmla="*/ 40351 h 377583"/>
              <a:gd name="connsiteX2027" fmla="*/ 1723954 w 2450468"/>
              <a:gd name="connsiteY2027" fmla="*/ 34124 h 377583"/>
              <a:gd name="connsiteX2028" fmla="*/ 1723168 w 2450468"/>
              <a:gd name="connsiteY2028" fmla="*/ 34541 h 377583"/>
              <a:gd name="connsiteX2029" fmla="*/ 1710595 w 2450468"/>
              <a:gd name="connsiteY2029" fmla="*/ 39113 h 377583"/>
              <a:gd name="connsiteX2030" fmla="*/ 1710404 w 2450468"/>
              <a:gd name="connsiteY2030" fmla="*/ 41684 h 377583"/>
              <a:gd name="connsiteX2031" fmla="*/ 1709261 w 2450468"/>
              <a:gd name="connsiteY2031" fmla="*/ 41875 h 377583"/>
              <a:gd name="connsiteX2032" fmla="*/ 1707833 w 2450468"/>
              <a:gd name="connsiteY2032" fmla="*/ 42161 h 377583"/>
              <a:gd name="connsiteX2033" fmla="*/ 1707356 w 2450468"/>
              <a:gd name="connsiteY2033" fmla="*/ 48161 h 377583"/>
              <a:gd name="connsiteX2034" fmla="*/ 1719453 w 2450468"/>
              <a:gd name="connsiteY2034" fmla="*/ 51019 h 377583"/>
              <a:gd name="connsiteX2035" fmla="*/ 1720215 w 2450468"/>
              <a:gd name="connsiteY2035" fmla="*/ 47876 h 377583"/>
              <a:gd name="connsiteX2036" fmla="*/ 1720215 w 2450468"/>
              <a:gd name="connsiteY2036" fmla="*/ 47114 h 377583"/>
              <a:gd name="connsiteX2037" fmla="*/ 1720596 w 2450468"/>
              <a:gd name="connsiteY2037" fmla="*/ 40637 h 377583"/>
              <a:gd name="connsiteX2038" fmla="*/ 1723954 w 2450468"/>
              <a:gd name="connsiteY2038" fmla="*/ 34124 h 377583"/>
              <a:gd name="connsiteX2039" fmla="*/ 1084231 w 2450468"/>
              <a:gd name="connsiteY2039" fmla="*/ 32731 h 377583"/>
              <a:gd name="connsiteX2040" fmla="*/ 1079278 w 2450468"/>
              <a:gd name="connsiteY2040" fmla="*/ 33302 h 377583"/>
              <a:gd name="connsiteX2041" fmla="*/ 1078059 w 2450468"/>
              <a:gd name="connsiteY2041" fmla="*/ 35496 h 377583"/>
              <a:gd name="connsiteX2042" fmla="*/ 1083373 w 2450468"/>
              <a:gd name="connsiteY2042" fmla="*/ 34636 h 377583"/>
              <a:gd name="connsiteX2043" fmla="*/ 1083659 w 2450468"/>
              <a:gd name="connsiteY2043" fmla="*/ 37303 h 377583"/>
              <a:gd name="connsiteX2044" fmla="*/ 1077848 w 2450468"/>
              <a:gd name="connsiteY2044" fmla="*/ 40160 h 377583"/>
              <a:gd name="connsiteX2045" fmla="*/ 1073467 w 2450468"/>
              <a:gd name="connsiteY2045" fmla="*/ 42923 h 377583"/>
              <a:gd name="connsiteX2046" fmla="*/ 1073562 w 2450468"/>
              <a:gd name="connsiteY2046" fmla="*/ 43971 h 377583"/>
              <a:gd name="connsiteX2047" fmla="*/ 1072895 w 2450468"/>
              <a:gd name="connsiteY2047" fmla="*/ 46637 h 377583"/>
              <a:gd name="connsiteX2048" fmla="*/ 1071679 w 2450468"/>
              <a:gd name="connsiteY2048" fmla="*/ 47124 h 377583"/>
              <a:gd name="connsiteX2049" fmla="*/ 1072420 w 2450468"/>
              <a:gd name="connsiteY2049" fmla="*/ 47495 h 377583"/>
              <a:gd name="connsiteX2050" fmla="*/ 1077468 w 2450468"/>
              <a:gd name="connsiteY2050" fmla="*/ 45685 h 377583"/>
              <a:gd name="connsiteX2051" fmla="*/ 1086136 w 2450468"/>
              <a:gd name="connsiteY2051" fmla="*/ 45685 h 377583"/>
              <a:gd name="connsiteX2052" fmla="*/ 1086612 w 2450468"/>
              <a:gd name="connsiteY2052" fmla="*/ 38351 h 377583"/>
              <a:gd name="connsiteX2053" fmla="*/ 1084612 w 2450468"/>
              <a:gd name="connsiteY2053" fmla="*/ 33588 h 377583"/>
              <a:gd name="connsiteX2054" fmla="*/ 1058501 w 2450468"/>
              <a:gd name="connsiteY2054" fmla="*/ 31612 h 377583"/>
              <a:gd name="connsiteX2055" fmla="*/ 1063085 w 2450468"/>
              <a:gd name="connsiteY2055" fmla="*/ 32731 h 377583"/>
              <a:gd name="connsiteX2056" fmla="*/ 1064228 w 2450468"/>
              <a:gd name="connsiteY2056" fmla="*/ 32540 h 377583"/>
              <a:gd name="connsiteX2057" fmla="*/ 1063752 w 2450468"/>
              <a:gd name="connsiteY2057" fmla="*/ 39970 h 377583"/>
              <a:gd name="connsiteX2058" fmla="*/ 1061942 w 2450468"/>
              <a:gd name="connsiteY2058" fmla="*/ 39493 h 377583"/>
              <a:gd name="connsiteX2059" fmla="*/ 1055655 w 2450468"/>
              <a:gd name="connsiteY2059" fmla="*/ 38636 h 377583"/>
              <a:gd name="connsiteX2060" fmla="*/ 1053941 w 2450468"/>
              <a:gd name="connsiteY2060" fmla="*/ 39874 h 377583"/>
              <a:gd name="connsiteX2061" fmla="*/ 1048607 w 2450468"/>
              <a:gd name="connsiteY2061" fmla="*/ 41970 h 377583"/>
              <a:gd name="connsiteX2062" fmla="*/ 1047559 w 2450468"/>
              <a:gd name="connsiteY2062" fmla="*/ 40065 h 377583"/>
              <a:gd name="connsiteX2063" fmla="*/ 1050131 w 2450468"/>
              <a:gd name="connsiteY2063" fmla="*/ 34159 h 377583"/>
              <a:gd name="connsiteX2064" fmla="*/ 1050512 w 2450468"/>
              <a:gd name="connsiteY2064" fmla="*/ 33207 h 377583"/>
              <a:gd name="connsiteX2065" fmla="*/ 1054131 w 2450468"/>
              <a:gd name="connsiteY2065" fmla="*/ 33493 h 377583"/>
              <a:gd name="connsiteX2066" fmla="*/ 1058501 w 2450468"/>
              <a:gd name="connsiteY2066" fmla="*/ 31612 h 377583"/>
              <a:gd name="connsiteX2067" fmla="*/ 985170 w 2450468"/>
              <a:gd name="connsiteY2067" fmla="*/ 27682 h 377583"/>
              <a:gd name="connsiteX2068" fmla="*/ 988599 w 2450468"/>
              <a:gd name="connsiteY2068" fmla="*/ 29206 h 377583"/>
              <a:gd name="connsiteX2069" fmla="*/ 990218 w 2450468"/>
              <a:gd name="connsiteY2069" fmla="*/ 29968 h 377583"/>
              <a:gd name="connsiteX2070" fmla="*/ 996314 w 2450468"/>
              <a:gd name="connsiteY2070" fmla="*/ 28730 h 377583"/>
              <a:gd name="connsiteX2071" fmla="*/ 996219 w 2450468"/>
              <a:gd name="connsiteY2071" fmla="*/ 28920 h 377583"/>
              <a:gd name="connsiteX2072" fmla="*/ 994981 w 2450468"/>
              <a:gd name="connsiteY2072" fmla="*/ 31873 h 377583"/>
              <a:gd name="connsiteX2073" fmla="*/ 984599 w 2450468"/>
              <a:gd name="connsiteY2073" fmla="*/ 32921 h 377583"/>
              <a:gd name="connsiteX2074" fmla="*/ 985170 w 2450468"/>
              <a:gd name="connsiteY2074" fmla="*/ 27682 h 377583"/>
              <a:gd name="connsiteX2075" fmla="*/ 1358646 w 2450468"/>
              <a:gd name="connsiteY2075" fmla="*/ 27206 h 377583"/>
              <a:gd name="connsiteX2076" fmla="*/ 1361979 w 2450468"/>
              <a:gd name="connsiteY2076" fmla="*/ 28158 h 377583"/>
              <a:gd name="connsiteX2077" fmla="*/ 1369885 w 2450468"/>
              <a:gd name="connsiteY2077" fmla="*/ 28254 h 377583"/>
              <a:gd name="connsiteX2078" fmla="*/ 1373028 w 2450468"/>
              <a:gd name="connsiteY2078" fmla="*/ 27301 h 377583"/>
              <a:gd name="connsiteX2079" fmla="*/ 1374743 w 2450468"/>
              <a:gd name="connsiteY2079" fmla="*/ 30349 h 377583"/>
              <a:gd name="connsiteX2080" fmla="*/ 1375981 w 2450468"/>
              <a:gd name="connsiteY2080" fmla="*/ 33873 h 377583"/>
              <a:gd name="connsiteX2081" fmla="*/ 1378172 w 2450468"/>
              <a:gd name="connsiteY2081" fmla="*/ 34350 h 377583"/>
              <a:gd name="connsiteX2082" fmla="*/ 1374933 w 2450468"/>
              <a:gd name="connsiteY2082" fmla="*/ 34159 h 377583"/>
              <a:gd name="connsiteX2083" fmla="*/ 1368171 w 2450468"/>
              <a:gd name="connsiteY2083" fmla="*/ 35207 h 377583"/>
              <a:gd name="connsiteX2084" fmla="*/ 1364456 w 2450468"/>
              <a:gd name="connsiteY2084" fmla="*/ 34445 h 377583"/>
              <a:gd name="connsiteX2085" fmla="*/ 1360836 w 2450468"/>
              <a:gd name="connsiteY2085" fmla="*/ 35588 h 377583"/>
              <a:gd name="connsiteX2086" fmla="*/ 1363408 w 2450468"/>
              <a:gd name="connsiteY2086" fmla="*/ 34255 h 377583"/>
              <a:gd name="connsiteX2087" fmla="*/ 1357312 w 2450468"/>
              <a:gd name="connsiteY2087" fmla="*/ 28349 h 377583"/>
              <a:gd name="connsiteX2088" fmla="*/ 1358646 w 2450468"/>
              <a:gd name="connsiteY2088" fmla="*/ 27206 h 377583"/>
              <a:gd name="connsiteX2089" fmla="*/ 2407527 w 2450468"/>
              <a:gd name="connsiteY2089" fmla="*/ 25242 h 377583"/>
              <a:gd name="connsiteX2090" fmla="*/ 2403920 w 2450468"/>
              <a:gd name="connsiteY2090" fmla="*/ 27302 h 377583"/>
              <a:gd name="connsiteX2091" fmla="*/ 2399824 w 2450468"/>
              <a:gd name="connsiteY2091" fmla="*/ 29302 h 377583"/>
              <a:gd name="connsiteX2092" fmla="*/ 2398490 w 2450468"/>
              <a:gd name="connsiteY2092" fmla="*/ 31778 h 377583"/>
              <a:gd name="connsiteX2093" fmla="*/ 2401919 w 2450468"/>
              <a:gd name="connsiteY2093" fmla="*/ 34160 h 377583"/>
              <a:gd name="connsiteX2094" fmla="*/ 2400205 w 2450468"/>
              <a:gd name="connsiteY2094" fmla="*/ 39398 h 377583"/>
              <a:gd name="connsiteX2095" fmla="*/ 2403443 w 2450468"/>
              <a:gd name="connsiteY2095" fmla="*/ 33112 h 377583"/>
              <a:gd name="connsiteX2096" fmla="*/ 2405920 w 2450468"/>
              <a:gd name="connsiteY2096" fmla="*/ 29302 h 377583"/>
              <a:gd name="connsiteX2097" fmla="*/ 2406682 w 2450468"/>
              <a:gd name="connsiteY2097" fmla="*/ 29302 h 377583"/>
              <a:gd name="connsiteX2098" fmla="*/ 2411063 w 2450468"/>
              <a:gd name="connsiteY2098" fmla="*/ 26254 h 377583"/>
              <a:gd name="connsiteX2099" fmla="*/ 2407527 w 2450468"/>
              <a:gd name="connsiteY2099" fmla="*/ 25242 h 377583"/>
              <a:gd name="connsiteX2100" fmla="*/ 1907952 w 2450468"/>
              <a:gd name="connsiteY2100" fmla="*/ 24729 h 377583"/>
              <a:gd name="connsiteX2101" fmla="*/ 1909952 w 2450468"/>
              <a:gd name="connsiteY2101" fmla="*/ 25205 h 377583"/>
              <a:gd name="connsiteX2102" fmla="*/ 1913286 w 2450468"/>
              <a:gd name="connsiteY2102" fmla="*/ 25967 h 377583"/>
              <a:gd name="connsiteX2103" fmla="*/ 1914905 w 2450468"/>
              <a:gd name="connsiteY2103" fmla="*/ 27491 h 377583"/>
              <a:gd name="connsiteX2104" fmla="*/ 1918906 w 2450468"/>
              <a:gd name="connsiteY2104" fmla="*/ 26729 h 377583"/>
              <a:gd name="connsiteX2105" fmla="*/ 1918906 w 2450468"/>
              <a:gd name="connsiteY2105" fmla="*/ 27110 h 377583"/>
              <a:gd name="connsiteX2106" fmla="*/ 1918620 w 2450468"/>
              <a:gd name="connsiteY2106" fmla="*/ 31492 h 377583"/>
              <a:gd name="connsiteX2107" fmla="*/ 1907857 w 2450468"/>
              <a:gd name="connsiteY2107" fmla="*/ 30063 h 377583"/>
              <a:gd name="connsiteX2108" fmla="*/ 1907952 w 2450468"/>
              <a:gd name="connsiteY2108" fmla="*/ 24729 h 377583"/>
              <a:gd name="connsiteX2109" fmla="*/ 1593532 w 2450468"/>
              <a:gd name="connsiteY2109" fmla="*/ 24444 h 377583"/>
              <a:gd name="connsiteX2110" fmla="*/ 1599056 w 2450468"/>
              <a:gd name="connsiteY2110" fmla="*/ 28349 h 377583"/>
              <a:gd name="connsiteX2111" fmla="*/ 1605343 w 2450468"/>
              <a:gd name="connsiteY2111" fmla="*/ 27683 h 377583"/>
              <a:gd name="connsiteX2112" fmla="*/ 1617059 w 2450468"/>
              <a:gd name="connsiteY2112" fmla="*/ 27492 h 377583"/>
              <a:gd name="connsiteX2113" fmla="*/ 1618392 w 2450468"/>
              <a:gd name="connsiteY2113" fmla="*/ 33779 h 377583"/>
              <a:gd name="connsiteX2114" fmla="*/ 1618106 w 2450468"/>
              <a:gd name="connsiteY2114" fmla="*/ 34064 h 377583"/>
              <a:gd name="connsiteX2115" fmla="*/ 1616487 w 2450468"/>
              <a:gd name="connsiteY2115" fmla="*/ 37684 h 377583"/>
              <a:gd name="connsiteX2116" fmla="*/ 1610201 w 2450468"/>
              <a:gd name="connsiteY2116" fmla="*/ 43494 h 377583"/>
              <a:gd name="connsiteX2117" fmla="*/ 1608581 w 2450468"/>
              <a:gd name="connsiteY2117" fmla="*/ 41875 h 377583"/>
              <a:gd name="connsiteX2118" fmla="*/ 1605533 w 2450468"/>
              <a:gd name="connsiteY2118" fmla="*/ 38922 h 377583"/>
              <a:gd name="connsiteX2119" fmla="*/ 1600961 w 2450468"/>
              <a:gd name="connsiteY2119" fmla="*/ 38732 h 377583"/>
              <a:gd name="connsiteX2120" fmla="*/ 1599723 w 2450468"/>
              <a:gd name="connsiteY2120" fmla="*/ 37970 h 377583"/>
              <a:gd name="connsiteX2121" fmla="*/ 1594294 w 2450468"/>
              <a:gd name="connsiteY2121" fmla="*/ 36827 h 377583"/>
              <a:gd name="connsiteX2122" fmla="*/ 1590484 w 2450468"/>
              <a:gd name="connsiteY2122" fmla="*/ 32445 h 377583"/>
              <a:gd name="connsiteX2123" fmla="*/ 1585817 w 2450468"/>
              <a:gd name="connsiteY2123" fmla="*/ 40160 h 377583"/>
              <a:gd name="connsiteX2124" fmla="*/ 1577339 w 2450468"/>
              <a:gd name="connsiteY2124" fmla="*/ 42446 h 377583"/>
              <a:gd name="connsiteX2125" fmla="*/ 1576292 w 2450468"/>
              <a:gd name="connsiteY2125" fmla="*/ 41018 h 377583"/>
              <a:gd name="connsiteX2126" fmla="*/ 1576101 w 2450468"/>
              <a:gd name="connsiteY2126" fmla="*/ 39113 h 377583"/>
              <a:gd name="connsiteX2127" fmla="*/ 1583340 w 2450468"/>
              <a:gd name="connsiteY2127" fmla="*/ 37398 h 377583"/>
              <a:gd name="connsiteX2128" fmla="*/ 1589627 w 2450468"/>
              <a:gd name="connsiteY2128" fmla="*/ 28921 h 377583"/>
              <a:gd name="connsiteX2129" fmla="*/ 1593532 w 2450468"/>
              <a:gd name="connsiteY2129" fmla="*/ 24444 h 377583"/>
              <a:gd name="connsiteX2130" fmla="*/ 448342 w 2450468"/>
              <a:gd name="connsiteY2130" fmla="*/ 23967 h 377583"/>
              <a:gd name="connsiteX2131" fmla="*/ 451485 w 2450468"/>
              <a:gd name="connsiteY2131" fmla="*/ 27777 h 377583"/>
              <a:gd name="connsiteX2132" fmla="*/ 454152 w 2450468"/>
              <a:gd name="connsiteY2132" fmla="*/ 31016 h 377583"/>
              <a:gd name="connsiteX2133" fmla="*/ 446722 w 2450468"/>
              <a:gd name="connsiteY2133" fmla="*/ 31777 h 377583"/>
              <a:gd name="connsiteX2134" fmla="*/ 448342 w 2450468"/>
              <a:gd name="connsiteY2134" fmla="*/ 23967 h 377583"/>
              <a:gd name="connsiteX2135" fmla="*/ 1829276 w 2450468"/>
              <a:gd name="connsiteY2135" fmla="*/ 22920 h 377583"/>
              <a:gd name="connsiteX2136" fmla="*/ 1829562 w 2450468"/>
              <a:gd name="connsiteY2136" fmla="*/ 23206 h 377583"/>
              <a:gd name="connsiteX2137" fmla="*/ 1831848 w 2450468"/>
              <a:gd name="connsiteY2137" fmla="*/ 25397 h 377583"/>
              <a:gd name="connsiteX2138" fmla="*/ 1833372 w 2450468"/>
              <a:gd name="connsiteY2138" fmla="*/ 31492 h 377583"/>
              <a:gd name="connsiteX2139" fmla="*/ 1826133 w 2450468"/>
              <a:gd name="connsiteY2139" fmla="*/ 31588 h 377583"/>
              <a:gd name="connsiteX2140" fmla="*/ 1826324 w 2450468"/>
              <a:gd name="connsiteY2140" fmla="*/ 30730 h 377583"/>
              <a:gd name="connsiteX2141" fmla="*/ 1827848 w 2450468"/>
              <a:gd name="connsiteY2141" fmla="*/ 25587 h 377583"/>
              <a:gd name="connsiteX2142" fmla="*/ 1827943 w 2450468"/>
              <a:gd name="connsiteY2142" fmla="*/ 24920 h 377583"/>
              <a:gd name="connsiteX2143" fmla="*/ 1829276 w 2450468"/>
              <a:gd name="connsiteY2143" fmla="*/ 22920 h 377583"/>
              <a:gd name="connsiteX2144" fmla="*/ 1063562 w 2450468"/>
              <a:gd name="connsiteY2144" fmla="*/ 22538 h 377583"/>
              <a:gd name="connsiteX2145" fmla="*/ 1069658 w 2450468"/>
              <a:gd name="connsiteY2145" fmla="*/ 23681 h 377583"/>
              <a:gd name="connsiteX2146" fmla="*/ 1070705 w 2450468"/>
              <a:gd name="connsiteY2146" fmla="*/ 25301 h 377583"/>
              <a:gd name="connsiteX2147" fmla="*/ 1068134 w 2450468"/>
              <a:gd name="connsiteY2147" fmla="*/ 28444 h 377583"/>
              <a:gd name="connsiteX2148" fmla="*/ 1064228 w 2450468"/>
              <a:gd name="connsiteY2148" fmla="*/ 30444 h 377583"/>
              <a:gd name="connsiteX2149" fmla="*/ 1062133 w 2450468"/>
              <a:gd name="connsiteY2149" fmla="*/ 27301 h 377583"/>
              <a:gd name="connsiteX2150" fmla="*/ 1063276 w 2450468"/>
              <a:gd name="connsiteY2150" fmla="*/ 23491 h 377583"/>
              <a:gd name="connsiteX2151" fmla="*/ 1963388 w 2450468"/>
              <a:gd name="connsiteY2151" fmla="*/ 21777 h 377583"/>
              <a:gd name="connsiteX2152" fmla="*/ 1971389 w 2450468"/>
              <a:gd name="connsiteY2152" fmla="*/ 24158 h 377583"/>
              <a:gd name="connsiteX2153" fmla="*/ 1973008 w 2450468"/>
              <a:gd name="connsiteY2153" fmla="*/ 28635 h 377583"/>
              <a:gd name="connsiteX2154" fmla="*/ 1969769 w 2450468"/>
              <a:gd name="connsiteY2154" fmla="*/ 29302 h 377583"/>
              <a:gd name="connsiteX2155" fmla="*/ 1960911 w 2450468"/>
              <a:gd name="connsiteY2155" fmla="*/ 28540 h 377583"/>
              <a:gd name="connsiteX2156" fmla="*/ 1953577 w 2450468"/>
              <a:gd name="connsiteY2156" fmla="*/ 34350 h 377583"/>
              <a:gd name="connsiteX2157" fmla="*/ 1954434 w 2450468"/>
              <a:gd name="connsiteY2157" fmla="*/ 25206 h 377583"/>
              <a:gd name="connsiteX2158" fmla="*/ 1955672 w 2450468"/>
              <a:gd name="connsiteY2158" fmla="*/ 23587 h 377583"/>
              <a:gd name="connsiteX2159" fmla="*/ 1956625 w 2450468"/>
              <a:gd name="connsiteY2159" fmla="*/ 22349 h 377583"/>
              <a:gd name="connsiteX2160" fmla="*/ 1963388 w 2450468"/>
              <a:gd name="connsiteY2160" fmla="*/ 21777 h 377583"/>
              <a:gd name="connsiteX2161" fmla="*/ 815487 w 2450468"/>
              <a:gd name="connsiteY2161" fmla="*/ 20864 h 377583"/>
              <a:gd name="connsiteX2162" fmla="*/ 816673 w 2450468"/>
              <a:gd name="connsiteY2162" fmla="*/ 24539 h 377583"/>
              <a:gd name="connsiteX2163" fmla="*/ 814006 w 2450468"/>
              <a:gd name="connsiteY2163" fmla="*/ 21682 h 377583"/>
              <a:gd name="connsiteX2164" fmla="*/ 1935861 w 2450468"/>
              <a:gd name="connsiteY2164" fmla="*/ 19300 h 377583"/>
              <a:gd name="connsiteX2165" fmla="*/ 1936813 w 2450468"/>
              <a:gd name="connsiteY2165" fmla="*/ 21205 h 377583"/>
              <a:gd name="connsiteX2166" fmla="*/ 1941480 w 2450468"/>
              <a:gd name="connsiteY2166" fmla="*/ 22443 h 377583"/>
              <a:gd name="connsiteX2167" fmla="*/ 1942337 w 2450468"/>
              <a:gd name="connsiteY2167" fmla="*/ 22062 h 377583"/>
              <a:gd name="connsiteX2168" fmla="*/ 1944719 w 2450468"/>
              <a:gd name="connsiteY2168" fmla="*/ 23777 h 377583"/>
              <a:gd name="connsiteX2169" fmla="*/ 1944147 w 2450468"/>
              <a:gd name="connsiteY2169" fmla="*/ 24253 h 377583"/>
              <a:gd name="connsiteX2170" fmla="*/ 1939385 w 2450468"/>
              <a:gd name="connsiteY2170" fmla="*/ 27206 h 377583"/>
              <a:gd name="connsiteX2171" fmla="*/ 1938051 w 2450468"/>
              <a:gd name="connsiteY2171" fmla="*/ 28158 h 377583"/>
              <a:gd name="connsiteX2172" fmla="*/ 1929955 w 2450468"/>
              <a:gd name="connsiteY2172" fmla="*/ 22158 h 377583"/>
              <a:gd name="connsiteX2173" fmla="*/ 1935861 w 2450468"/>
              <a:gd name="connsiteY2173" fmla="*/ 19300 h 377583"/>
              <a:gd name="connsiteX2174" fmla="*/ 2030730 w 2450468"/>
              <a:gd name="connsiteY2174" fmla="*/ 18919 h 377583"/>
              <a:gd name="connsiteX2175" fmla="*/ 2031492 w 2450468"/>
              <a:gd name="connsiteY2175" fmla="*/ 19395 h 377583"/>
              <a:gd name="connsiteX2176" fmla="*/ 2037969 w 2450468"/>
              <a:gd name="connsiteY2176" fmla="*/ 19967 h 377583"/>
              <a:gd name="connsiteX2177" fmla="*/ 2038541 w 2450468"/>
              <a:gd name="connsiteY2177" fmla="*/ 19490 h 377583"/>
              <a:gd name="connsiteX2178" fmla="*/ 2038731 w 2450468"/>
              <a:gd name="connsiteY2178" fmla="*/ 28063 h 377583"/>
              <a:gd name="connsiteX2179" fmla="*/ 2036064 w 2450468"/>
              <a:gd name="connsiteY2179" fmla="*/ 27111 h 377583"/>
              <a:gd name="connsiteX2180" fmla="*/ 2029016 w 2450468"/>
              <a:gd name="connsiteY2180" fmla="*/ 23396 h 377583"/>
              <a:gd name="connsiteX2181" fmla="*/ 2027968 w 2450468"/>
              <a:gd name="connsiteY2181" fmla="*/ 22634 h 377583"/>
              <a:gd name="connsiteX2182" fmla="*/ 2030730 w 2450468"/>
              <a:gd name="connsiteY2182" fmla="*/ 18919 h 377583"/>
              <a:gd name="connsiteX2183" fmla="*/ 1223295 w 2450468"/>
              <a:gd name="connsiteY2183" fmla="*/ 18824 h 377583"/>
              <a:gd name="connsiteX2184" fmla="*/ 1223105 w 2450468"/>
              <a:gd name="connsiteY2184" fmla="*/ 25206 h 377583"/>
              <a:gd name="connsiteX2185" fmla="*/ 1224819 w 2450468"/>
              <a:gd name="connsiteY2185" fmla="*/ 27301 h 377583"/>
              <a:gd name="connsiteX2186" fmla="*/ 1230534 w 2450468"/>
              <a:gd name="connsiteY2186" fmla="*/ 25682 h 377583"/>
              <a:gd name="connsiteX2187" fmla="*/ 1238059 w 2450468"/>
              <a:gd name="connsiteY2187" fmla="*/ 29778 h 377583"/>
              <a:gd name="connsiteX2188" fmla="*/ 1241202 w 2450468"/>
              <a:gd name="connsiteY2188" fmla="*/ 26539 h 377583"/>
              <a:gd name="connsiteX2189" fmla="*/ 1245774 w 2450468"/>
              <a:gd name="connsiteY2189" fmla="*/ 28254 h 377583"/>
              <a:gd name="connsiteX2190" fmla="*/ 1251204 w 2450468"/>
              <a:gd name="connsiteY2190" fmla="*/ 27968 h 377583"/>
              <a:gd name="connsiteX2191" fmla="*/ 1250918 w 2450468"/>
              <a:gd name="connsiteY2191" fmla="*/ 28540 h 377583"/>
              <a:gd name="connsiteX2192" fmla="*/ 1249203 w 2450468"/>
              <a:gd name="connsiteY2192" fmla="*/ 31778 h 377583"/>
              <a:gd name="connsiteX2193" fmla="*/ 1235011 w 2450468"/>
              <a:gd name="connsiteY2193" fmla="*/ 34921 h 377583"/>
              <a:gd name="connsiteX2194" fmla="*/ 1230058 w 2450468"/>
              <a:gd name="connsiteY2194" fmla="*/ 33778 h 377583"/>
              <a:gd name="connsiteX2195" fmla="*/ 1225867 w 2450468"/>
              <a:gd name="connsiteY2195" fmla="*/ 32826 h 377583"/>
              <a:gd name="connsiteX2196" fmla="*/ 1219485 w 2450468"/>
              <a:gd name="connsiteY2196" fmla="*/ 36445 h 377583"/>
              <a:gd name="connsiteX2197" fmla="*/ 1216437 w 2450468"/>
              <a:gd name="connsiteY2197" fmla="*/ 35779 h 377583"/>
              <a:gd name="connsiteX2198" fmla="*/ 1209770 w 2450468"/>
              <a:gd name="connsiteY2198" fmla="*/ 34350 h 377583"/>
              <a:gd name="connsiteX2199" fmla="*/ 1202721 w 2450468"/>
              <a:gd name="connsiteY2199" fmla="*/ 39493 h 377583"/>
              <a:gd name="connsiteX2200" fmla="*/ 1200816 w 2450468"/>
              <a:gd name="connsiteY2200" fmla="*/ 35969 h 377583"/>
              <a:gd name="connsiteX2201" fmla="*/ 1196816 w 2450468"/>
              <a:gd name="connsiteY2201" fmla="*/ 35683 h 377583"/>
              <a:gd name="connsiteX2202" fmla="*/ 1195292 w 2450468"/>
              <a:gd name="connsiteY2202" fmla="*/ 35398 h 377583"/>
              <a:gd name="connsiteX2203" fmla="*/ 1193196 w 2450468"/>
              <a:gd name="connsiteY2203" fmla="*/ 29206 h 377583"/>
              <a:gd name="connsiteX2204" fmla="*/ 1188910 w 2450468"/>
              <a:gd name="connsiteY2204" fmla="*/ 29301 h 377583"/>
              <a:gd name="connsiteX2205" fmla="*/ 1188243 w 2450468"/>
              <a:gd name="connsiteY2205" fmla="*/ 29206 h 377583"/>
              <a:gd name="connsiteX2206" fmla="*/ 1191101 w 2450468"/>
              <a:gd name="connsiteY2206" fmla="*/ 27015 h 377583"/>
              <a:gd name="connsiteX2207" fmla="*/ 1199959 w 2450468"/>
              <a:gd name="connsiteY2207" fmla="*/ 29873 h 377583"/>
              <a:gd name="connsiteX2208" fmla="*/ 1209675 w 2450468"/>
              <a:gd name="connsiteY2208" fmla="*/ 26349 h 377583"/>
              <a:gd name="connsiteX2209" fmla="*/ 1213770 w 2450468"/>
              <a:gd name="connsiteY2209" fmla="*/ 30064 h 377583"/>
              <a:gd name="connsiteX2210" fmla="*/ 1215294 w 2450468"/>
              <a:gd name="connsiteY2210" fmla="*/ 29397 h 377583"/>
              <a:gd name="connsiteX2211" fmla="*/ 1218152 w 2450468"/>
              <a:gd name="connsiteY2211" fmla="*/ 28159 h 377583"/>
              <a:gd name="connsiteX2212" fmla="*/ 1223295 w 2450468"/>
              <a:gd name="connsiteY2212" fmla="*/ 18824 h 377583"/>
              <a:gd name="connsiteX2213" fmla="*/ 645699 w 2450468"/>
              <a:gd name="connsiteY2213" fmla="*/ 17205 h 377583"/>
              <a:gd name="connsiteX2214" fmla="*/ 651414 w 2450468"/>
              <a:gd name="connsiteY2214" fmla="*/ 20253 h 377583"/>
              <a:gd name="connsiteX2215" fmla="*/ 651605 w 2450468"/>
              <a:gd name="connsiteY2215" fmla="*/ 21491 h 377583"/>
              <a:gd name="connsiteX2216" fmla="*/ 651795 w 2450468"/>
              <a:gd name="connsiteY2216" fmla="*/ 22825 h 377583"/>
              <a:gd name="connsiteX2217" fmla="*/ 656844 w 2450468"/>
              <a:gd name="connsiteY2217" fmla="*/ 23396 h 377583"/>
              <a:gd name="connsiteX2218" fmla="*/ 658177 w 2450468"/>
              <a:gd name="connsiteY2218" fmla="*/ 24730 h 377583"/>
              <a:gd name="connsiteX2219" fmla="*/ 654367 w 2450468"/>
              <a:gd name="connsiteY2219" fmla="*/ 27111 h 377583"/>
              <a:gd name="connsiteX2220" fmla="*/ 647604 w 2450468"/>
              <a:gd name="connsiteY2220" fmla="*/ 26635 h 377583"/>
              <a:gd name="connsiteX2221" fmla="*/ 645699 w 2450468"/>
              <a:gd name="connsiteY2221" fmla="*/ 17205 h 377583"/>
              <a:gd name="connsiteX2222" fmla="*/ 857249 w 2450468"/>
              <a:gd name="connsiteY2222" fmla="*/ 17204 h 377583"/>
              <a:gd name="connsiteX2223" fmla="*/ 864298 w 2450468"/>
              <a:gd name="connsiteY2223" fmla="*/ 20919 h 377583"/>
              <a:gd name="connsiteX2224" fmla="*/ 863155 w 2450468"/>
              <a:gd name="connsiteY2224" fmla="*/ 22824 h 377583"/>
              <a:gd name="connsiteX2225" fmla="*/ 862964 w 2450468"/>
              <a:gd name="connsiteY2225" fmla="*/ 22729 h 377583"/>
              <a:gd name="connsiteX2226" fmla="*/ 862298 w 2450468"/>
              <a:gd name="connsiteY2226" fmla="*/ 22253 h 377583"/>
              <a:gd name="connsiteX2227" fmla="*/ 859631 w 2450468"/>
              <a:gd name="connsiteY2227" fmla="*/ 24824 h 377583"/>
              <a:gd name="connsiteX2228" fmla="*/ 847248 w 2450468"/>
              <a:gd name="connsiteY2228" fmla="*/ 28920 h 377583"/>
              <a:gd name="connsiteX2229" fmla="*/ 849344 w 2450468"/>
              <a:gd name="connsiteY2229" fmla="*/ 23300 h 377583"/>
              <a:gd name="connsiteX2230" fmla="*/ 853915 w 2450468"/>
              <a:gd name="connsiteY2230" fmla="*/ 21300 h 377583"/>
              <a:gd name="connsiteX2231" fmla="*/ 857249 w 2450468"/>
              <a:gd name="connsiteY2231" fmla="*/ 17204 h 377583"/>
              <a:gd name="connsiteX2232" fmla="*/ 816863 w 2450468"/>
              <a:gd name="connsiteY2232" fmla="*/ 15967 h 377583"/>
              <a:gd name="connsiteX2233" fmla="*/ 819626 w 2450468"/>
              <a:gd name="connsiteY2233" fmla="*/ 16824 h 377583"/>
              <a:gd name="connsiteX2234" fmla="*/ 820388 w 2450468"/>
              <a:gd name="connsiteY2234" fmla="*/ 18157 h 377583"/>
              <a:gd name="connsiteX2235" fmla="*/ 815487 w 2450468"/>
              <a:gd name="connsiteY2235" fmla="*/ 20864 h 377583"/>
              <a:gd name="connsiteX2236" fmla="*/ 814875 w 2450468"/>
              <a:gd name="connsiteY2236" fmla="*/ 18967 h 377583"/>
              <a:gd name="connsiteX2237" fmla="*/ 816863 w 2450468"/>
              <a:gd name="connsiteY2237" fmla="*/ 15967 h 377583"/>
              <a:gd name="connsiteX2238" fmla="*/ 664083 w 2450468"/>
              <a:gd name="connsiteY2238" fmla="*/ 15300 h 377583"/>
              <a:gd name="connsiteX2239" fmla="*/ 671893 w 2450468"/>
              <a:gd name="connsiteY2239" fmla="*/ 18253 h 377583"/>
              <a:gd name="connsiteX2240" fmla="*/ 672179 w 2450468"/>
              <a:gd name="connsiteY2240" fmla="*/ 19491 h 377583"/>
              <a:gd name="connsiteX2241" fmla="*/ 676465 w 2450468"/>
              <a:gd name="connsiteY2241" fmla="*/ 19015 h 377583"/>
              <a:gd name="connsiteX2242" fmla="*/ 676656 w 2450468"/>
              <a:gd name="connsiteY2242" fmla="*/ 23968 h 377583"/>
              <a:gd name="connsiteX2243" fmla="*/ 671131 w 2450468"/>
              <a:gd name="connsiteY2243" fmla="*/ 23873 h 377583"/>
              <a:gd name="connsiteX2244" fmla="*/ 664083 w 2450468"/>
              <a:gd name="connsiteY2244" fmla="*/ 20253 h 377583"/>
              <a:gd name="connsiteX2245" fmla="*/ 660844 w 2450468"/>
              <a:gd name="connsiteY2245" fmla="*/ 21682 h 377583"/>
              <a:gd name="connsiteX2246" fmla="*/ 662083 w 2450468"/>
              <a:gd name="connsiteY2246" fmla="*/ 16062 h 377583"/>
              <a:gd name="connsiteX2247" fmla="*/ 692753 w 2450468"/>
              <a:gd name="connsiteY2247" fmla="*/ 15205 h 377583"/>
              <a:gd name="connsiteX2248" fmla="*/ 694658 w 2450468"/>
              <a:gd name="connsiteY2248" fmla="*/ 15300 h 377583"/>
              <a:gd name="connsiteX2249" fmla="*/ 699515 w 2450468"/>
              <a:gd name="connsiteY2249" fmla="*/ 16348 h 377583"/>
              <a:gd name="connsiteX2250" fmla="*/ 699515 w 2450468"/>
              <a:gd name="connsiteY2250" fmla="*/ 17110 h 377583"/>
              <a:gd name="connsiteX2251" fmla="*/ 697039 w 2450468"/>
              <a:gd name="connsiteY2251" fmla="*/ 20729 h 377583"/>
              <a:gd name="connsiteX2252" fmla="*/ 692277 w 2450468"/>
              <a:gd name="connsiteY2252" fmla="*/ 19967 h 377583"/>
              <a:gd name="connsiteX2253" fmla="*/ 689038 w 2450468"/>
              <a:gd name="connsiteY2253" fmla="*/ 20348 h 377583"/>
              <a:gd name="connsiteX2254" fmla="*/ 689514 w 2450468"/>
              <a:gd name="connsiteY2254" fmla="*/ 18062 h 377583"/>
              <a:gd name="connsiteX2255" fmla="*/ 692753 w 2450468"/>
              <a:gd name="connsiteY2255" fmla="*/ 15205 h 377583"/>
              <a:gd name="connsiteX2256" fmla="*/ 1982153 w 2450468"/>
              <a:gd name="connsiteY2256" fmla="*/ 14538 h 377583"/>
              <a:gd name="connsiteX2257" fmla="*/ 1985200 w 2450468"/>
              <a:gd name="connsiteY2257" fmla="*/ 17395 h 377583"/>
              <a:gd name="connsiteX2258" fmla="*/ 1985962 w 2450468"/>
              <a:gd name="connsiteY2258" fmla="*/ 20825 h 377583"/>
              <a:gd name="connsiteX2259" fmla="*/ 1990820 w 2450468"/>
              <a:gd name="connsiteY2259" fmla="*/ 23111 h 377583"/>
              <a:gd name="connsiteX2260" fmla="*/ 1984915 w 2450468"/>
              <a:gd name="connsiteY2260" fmla="*/ 27397 h 377583"/>
              <a:gd name="connsiteX2261" fmla="*/ 1983295 w 2450468"/>
              <a:gd name="connsiteY2261" fmla="*/ 25682 h 377583"/>
              <a:gd name="connsiteX2262" fmla="*/ 1978057 w 2450468"/>
              <a:gd name="connsiteY2262" fmla="*/ 25587 h 377583"/>
              <a:gd name="connsiteX2263" fmla="*/ 1977104 w 2450468"/>
              <a:gd name="connsiteY2263" fmla="*/ 26635 h 377583"/>
              <a:gd name="connsiteX2264" fmla="*/ 1972723 w 2450468"/>
              <a:gd name="connsiteY2264" fmla="*/ 23968 h 377583"/>
              <a:gd name="connsiteX2265" fmla="*/ 1977962 w 2450468"/>
              <a:gd name="connsiteY2265" fmla="*/ 19491 h 377583"/>
              <a:gd name="connsiteX2266" fmla="*/ 1973770 w 2450468"/>
              <a:gd name="connsiteY2266" fmla="*/ 17110 h 377583"/>
              <a:gd name="connsiteX2267" fmla="*/ 1974056 w 2450468"/>
              <a:gd name="connsiteY2267" fmla="*/ 17015 h 377583"/>
              <a:gd name="connsiteX2268" fmla="*/ 1980438 w 2450468"/>
              <a:gd name="connsiteY2268" fmla="*/ 14729 h 377583"/>
              <a:gd name="connsiteX2269" fmla="*/ 800385 w 2450468"/>
              <a:gd name="connsiteY2269" fmla="*/ 11966 h 377583"/>
              <a:gd name="connsiteX2270" fmla="*/ 804290 w 2450468"/>
              <a:gd name="connsiteY2270" fmla="*/ 19014 h 377583"/>
              <a:gd name="connsiteX2271" fmla="*/ 803528 w 2450468"/>
              <a:gd name="connsiteY2271" fmla="*/ 19300 h 377583"/>
              <a:gd name="connsiteX2272" fmla="*/ 792098 w 2450468"/>
              <a:gd name="connsiteY2272" fmla="*/ 30635 h 377583"/>
              <a:gd name="connsiteX2273" fmla="*/ 791908 w 2450468"/>
              <a:gd name="connsiteY2273" fmla="*/ 31111 h 377583"/>
              <a:gd name="connsiteX2274" fmla="*/ 786955 w 2450468"/>
              <a:gd name="connsiteY2274" fmla="*/ 24825 h 377583"/>
              <a:gd name="connsiteX2275" fmla="*/ 784574 w 2450468"/>
              <a:gd name="connsiteY2275" fmla="*/ 21777 h 377583"/>
              <a:gd name="connsiteX2276" fmla="*/ 782002 w 2450468"/>
              <a:gd name="connsiteY2276" fmla="*/ 18633 h 377583"/>
              <a:gd name="connsiteX2277" fmla="*/ 777525 w 2450468"/>
              <a:gd name="connsiteY2277" fmla="*/ 15871 h 377583"/>
              <a:gd name="connsiteX2278" fmla="*/ 779335 w 2450468"/>
              <a:gd name="connsiteY2278" fmla="*/ 14728 h 377583"/>
              <a:gd name="connsiteX2279" fmla="*/ 783050 w 2450468"/>
              <a:gd name="connsiteY2279" fmla="*/ 14633 h 377583"/>
              <a:gd name="connsiteX2280" fmla="*/ 795146 w 2450468"/>
              <a:gd name="connsiteY2280" fmla="*/ 17395 h 377583"/>
              <a:gd name="connsiteX2281" fmla="*/ 795527 w 2450468"/>
              <a:gd name="connsiteY2281" fmla="*/ 17871 h 377583"/>
              <a:gd name="connsiteX2282" fmla="*/ 797432 w 2450468"/>
              <a:gd name="connsiteY2282" fmla="*/ 16538 h 377583"/>
              <a:gd name="connsiteX2283" fmla="*/ 800385 w 2450468"/>
              <a:gd name="connsiteY2283" fmla="*/ 11966 h 377583"/>
              <a:gd name="connsiteX2284" fmla="*/ 840772 w 2450468"/>
              <a:gd name="connsiteY2284" fmla="*/ 11776 h 377583"/>
              <a:gd name="connsiteX2285" fmla="*/ 841629 w 2450468"/>
              <a:gd name="connsiteY2285" fmla="*/ 14252 h 377583"/>
              <a:gd name="connsiteX2286" fmla="*/ 835152 w 2450468"/>
              <a:gd name="connsiteY2286" fmla="*/ 22444 h 377583"/>
              <a:gd name="connsiteX2287" fmla="*/ 826008 w 2450468"/>
              <a:gd name="connsiteY2287" fmla="*/ 18919 h 377583"/>
              <a:gd name="connsiteX2288" fmla="*/ 825627 w 2450468"/>
              <a:gd name="connsiteY2288" fmla="*/ 17205 h 377583"/>
              <a:gd name="connsiteX2289" fmla="*/ 831437 w 2450468"/>
              <a:gd name="connsiteY2289" fmla="*/ 14157 h 377583"/>
              <a:gd name="connsiteX2290" fmla="*/ 840772 w 2450468"/>
              <a:gd name="connsiteY2290" fmla="*/ 11776 h 377583"/>
              <a:gd name="connsiteX2291" fmla="*/ 2372963 w 2450468"/>
              <a:gd name="connsiteY2291" fmla="*/ 6156 h 377583"/>
              <a:gd name="connsiteX2292" fmla="*/ 2379917 w 2450468"/>
              <a:gd name="connsiteY2292" fmla="*/ 10157 h 377583"/>
              <a:gd name="connsiteX2293" fmla="*/ 2383536 w 2450468"/>
              <a:gd name="connsiteY2293" fmla="*/ 8252 h 377583"/>
              <a:gd name="connsiteX2294" fmla="*/ 2387251 w 2450468"/>
              <a:gd name="connsiteY2294" fmla="*/ 6251 h 377583"/>
              <a:gd name="connsiteX2295" fmla="*/ 2390204 w 2450468"/>
              <a:gd name="connsiteY2295" fmla="*/ 12919 h 377583"/>
              <a:gd name="connsiteX2296" fmla="*/ 2398395 w 2450468"/>
              <a:gd name="connsiteY2296" fmla="*/ 8442 h 377583"/>
              <a:gd name="connsiteX2297" fmla="*/ 2398681 w 2450468"/>
              <a:gd name="connsiteY2297" fmla="*/ 8728 h 377583"/>
              <a:gd name="connsiteX2298" fmla="*/ 2402015 w 2450468"/>
              <a:gd name="connsiteY2298" fmla="*/ 14443 h 377583"/>
              <a:gd name="connsiteX2299" fmla="*/ 2401538 w 2450468"/>
              <a:gd name="connsiteY2299" fmla="*/ 15110 h 377583"/>
              <a:gd name="connsiteX2300" fmla="*/ 2406301 w 2450468"/>
              <a:gd name="connsiteY2300" fmla="*/ 15872 h 377583"/>
              <a:gd name="connsiteX2301" fmla="*/ 2408682 w 2450468"/>
              <a:gd name="connsiteY2301" fmla="*/ 14919 h 377583"/>
              <a:gd name="connsiteX2302" fmla="*/ 2410587 w 2450468"/>
              <a:gd name="connsiteY2302" fmla="*/ 9014 h 377583"/>
              <a:gd name="connsiteX2303" fmla="*/ 2409825 w 2450468"/>
              <a:gd name="connsiteY2303" fmla="*/ 8156 h 377583"/>
              <a:gd name="connsiteX2304" fmla="*/ 2413730 w 2450468"/>
              <a:gd name="connsiteY2304" fmla="*/ 8537 h 377583"/>
              <a:gd name="connsiteX2305" fmla="*/ 2431828 w 2450468"/>
              <a:gd name="connsiteY2305" fmla="*/ 10442 h 377583"/>
              <a:gd name="connsiteX2306" fmla="*/ 2436781 w 2450468"/>
              <a:gd name="connsiteY2306" fmla="*/ 9395 h 377583"/>
              <a:gd name="connsiteX2307" fmla="*/ 2437543 w 2450468"/>
              <a:gd name="connsiteY2307" fmla="*/ 9204 h 377583"/>
              <a:gd name="connsiteX2308" fmla="*/ 2444020 w 2450468"/>
              <a:gd name="connsiteY2308" fmla="*/ 13205 h 377583"/>
              <a:gd name="connsiteX2309" fmla="*/ 2447258 w 2450468"/>
              <a:gd name="connsiteY2309" fmla="*/ 13014 h 377583"/>
              <a:gd name="connsiteX2310" fmla="*/ 2448973 w 2450468"/>
              <a:gd name="connsiteY2310" fmla="*/ 15110 h 377583"/>
              <a:gd name="connsiteX2311" fmla="*/ 2446973 w 2450468"/>
              <a:gd name="connsiteY2311" fmla="*/ 17015 h 377583"/>
              <a:gd name="connsiteX2312" fmla="*/ 2433733 w 2450468"/>
              <a:gd name="connsiteY2312" fmla="*/ 19015 h 377583"/>
              <a:gd name="connsiteX2313" fmla="*/ 2429637 w 2450468"/>
              <a:gd name="connsiteY2313" fmla="*/ 20920 h 377583"/>
              <a:gd name="connsiteX2314" fmla="*/ 2420779 w 2450468"/>
              <a:gd name="connsiteY2314" fmla="*/ 15967 h 377583"/>
              <a:gd name="connsiteX2315" fmla="*/ 2412968 w 2450468"/>
              <a:gd name="connsiteY2315" fmla="*/ 22253 h 377583"/>
              <a:gd name="connsiteX2316" fmla="*/ 2413159 w 2450468"/>
              <a:gd name="connsiteY2316" fmla="*/ 22349 h 377583"/>
              <a:gd name="connsiteX2317" fmla="*/ 2418112 w 2450468"/>
              <a:gd name="connsiteY2317" fmla="*/ 24539 h 377583"/>
              <a:gd name="connsiteX2318" fmla="*/ 2423541 w 2450468"/>
              <a:gd name="connsiteY2318" fmla="*/ 28826 h 377583"/>
              <a:gd name="connsiteX2319" fmla="*/ 2445068 w 2450468"/>
              <a:gd name="connsiteY2319" fmla="*/ 31588 h 377583"/>
              <a:gd name="connsiteX2320" fmla="*/ 2440972 w 2450468"/>
              <a:gd name="connsiteY2320" fmla="*/ 31874 h 377583"/>
              <a:gd name="connsiteX2321" fmla="*/ 2435828 w 2450468"/>
              <a:gd name="connsiteY2321" fmla="*/ 32255 h 377583"/>
              <a:gd name="connsiteX2322" fmla="*/ 2420017 w 2450468"/>
              <a:gd name="connsiteY2322" fmla="*/ 34160 h 377583"/>
              <a:gd name="connsiteX2323" fmla="*/ 2418398 w 2450468"/>
              <a:gd name="connsiteY2323" fmla="*/ 35588 h 377583"/>
              <a:gd name="connsiteX2324" fmla="*/ 2416683 w 2450468"/>
              <a:gd name="connsiteY2324" fmla="*/ 37112 h 377583"/>
              <a:gd name="connsiteX2325" fmla="*/ 2416207 w 2450468"/>
              <a:gd name="connsiteY2325" fmla="*/ 42732 h 377583"/>
              <a:gd name="connsiteX2326" fmla="*/ 2418017 w 2450468"/>
              <a:gd name="connsiteY2326" fmla="*/ 43685 h 377583"/>
              <a:gd name="connsiteX2327" fmla="*/ 2422112 w 2450468"/>
              <a:gd name="connsiteY2327" fmla="*/ 44637 h 377583"/>
              <a:gd name="connsiteX2328" fmla="*/ 2417160 w 2450468"/>
              <a:gd name="connsiteY2328" fmla="*/ 50543 h 377583"/>
              <a:gd name="connsiteX2329" fmla="*/ 2414969 w 2450468"/>
              <a:gd name="connsiteY2329" fmla="*/ 54638 h 377583"/>
              <a:gd name="connsiteX2330" fmla="*/ 2413635 w 2450468"/>
              <a:gd name="connsiteY2330" fmla="*/ 54257 h 377583"/>
              <a:gd name="connsiteX2331" fmla="*/ 2412206 w 2450468"/>
              <a:gd name="connsiteY2331" fmla="*/ 53781 h 377583"/>
              <a:gd name="connsiteX2332" fmla="*/ 2408301 w 2450468"/>
              <a:gd name="connsiteY2332" fmla="*/ 54353 h 377583"/>
              <a:gd name="connsiteX2333" fmla="*/ 2408873 w 2450468"/>
              <a:gd name="connsiteY2333" fmla="*/ 61020 h 377583"/>
              <a:gd name="connsiteX2334" fmla="*/ 2416588 w 2450468"/>
              <a:gd name="connsiteY2334" fmla="*/ 65306 h 377583"/>
              <a:gd name="connsiteX2335" fmla="*/ 2423827 w 2450468"/>
              <a:gd name="connsiteY2335" fmla="*/ 66164 h 377583"/>
              <a:gd name="connsiteX2336" fmla="*/ 2429637 w 2450468"/>
              <a:gd name="connsiteY2336" fmla="*/ 65592 h 377583"/>
              <a:gd name="connsiteX2337" fmla="*/ 2432399 w 2450468"/>
              <a:gd name="connsiteY2337" fmla="*/ 65306 h 377583"/>
              <a:gd name="connsiteX2338" fmla="*/ 2428399 w 2450468"/>
              <a:gd name="connsiteY2338" fmla="*/ 72450 h 377583"/>
              <a:gd name="connsiteX2339" fmla="*/ 2418874 w 2450468"/>
              <a:gd name="connsiteY2339" fmla="*/ 82070 h 377583"/>
              <a:gd name="connsiteX2340" fmla="*/ 2425732 w 2450468"/>
              <a:gd name="connsiteY2340" fmla="*/ 84833 h 377583"/>
              <a:gd name="connsiteX2341" fmla="*/ 2422493 w 2450468"/>
              <a:gd name="connsiteY2341" fmla="*/ 90548 h 377583"/>
              <a:gd name="connsiteX2342" fmla="*/ 2414302 w 2450468"/>
              <a:gd name="connsiteY2342" fmla="*/ 92929 h 377583"/>
              <a:gd name="connsiteX2343" fmla="*/ 2414397 w 2450468"/>
              <a:gd name="connsiteY2343" fmla="*/ 97977 h 377583"/>
              <a:gd name="connsiteX2344" fmla="*/ 2423160 w 2450468"/>
              <a:gd name="connsiteY2344" fmla="*/ 102263 h 377583"/>
              <a:gd name="connsiteX2345" fmla="*/ 2428018 w 2450468"/>
              <a:gd name="connsiteY2345" fmla="*/ 104264 h 377583"/>
              <a:gd name="connsiteX2346" fmla="*/ 2432590 w 2450468"/>
              <a:gd name="connsiteY2346" fmla="*/ 103597 h 377583"/>
              <a:gd name="connsiteX2347" fmla="*/ 2433447 w 2450468"/>
              <a:gd name="connsiteY2347" fmla="*/ 106169 h 377583"/>
              <a:gd name="connsiteX2348" fmla="*/ 2430494 w 2450468"/>
              <a:gd name="connsiteY2348" fmla="*/ 107407 h 377583"/>
              <a:gd name="connsiteX2349" fmla="*/ 2428304 w 2450468"/>
              <a:gd name="connsiteY2349" fmla="*/ 107216 h 377583"/>
              <a:gd name="connsiteX2350" fmla="*/ 2424208 w 2450468"/>
              <a:gd name="connsiteY2350" fmla="*/ 108264 h 377583"/>
              <a:gd name="connsiteX2351" fmla="*/ 2425827 w 2450468"/>
              <a:gd name="connsiteY2351" fmla="*/ 115884 h 377583"/>
              <a:gd name="connsiteX2352" fmla="*/ 2428018 w 2450468"/>
              <a:gd name="connsiteY2352" fmla="*/ 121790 h 377583"/>
              <a:gd name="connsiteX2353" fmla="*/ 2431637 w 2450468"/>
              <a:gd name="connsiteY2353" fmla="*/ 118170 h 377583"/>
              <a:gd name="connsiteX2354" fmla="*/ 2431066 w 2450468"/>
              <a:gd name="connsiteY2354" fmla="*/ 116265 h 377583"/>
              <a:gd name="connsiteX2355" fmla="*/ 2430494 w 2450468"/>
              <a:gd name="connsiteY2355" fmla="*/ 114360 h 377583"/>
              <a:gd name="connsiteX2356" fmla="*/ 2432114 w 2450468"/>
              <a:gd name="connsiteY2356" fmla="*/ 109598 h 377583"/>
              <a:gd name="connsiteX2357" fmla="*/ 2438972 w 2450468"/>
              <a:gd name="connsiteY2357" fmla="*/ 109217 h 377583"/>
              <a:gd name="connsiteX2358" fmla="*/ 2438781 w 2450468"/>
              <a:gd name="connsiteY2358" fmla="*/ 109693 h 377583"/>
              <a:gd name="connsiteX2359" fmla="*/ 2438114 w 2450468"/>
              <a:gd name="connsiteY2359" fmla="*/ 111217 h 377583"/>
              <a:gd name="connsiteX2360" fmla="*/ 2436019 w 2450468"/>
              <a:gd name="connsiteY2360" fmla="*/ 120742 h 377583"/>
              <a:gd name="connsiteX2361" fmla="*/ 2440400 w 2450468"/>
              <a:gd name="connsiteY2361" fmla="*/ 122171 h 377583"/>
              <a:gd name="connsiteX2362" fmla="*/ 2444401 w 2450468"/>
              <a:gd name="connsiteY2362" fmla="*/ 123504 h 377583"/>
              <a:gd name="connsiteX2363" fmla="*/ 2450116 w 2450468"/>
              <a:gd name="connsiteY2363" fmla="*/ 131124 h 377583"/>
              <a:gd name="connsiteX2364" fmla="*/ 2444115 w 2450468"/>
              <a:gd name="connsiteY2364" fmla="*/ 136363 h 377583"/>
              <a:gd name="connsiteX2365" fmla="*/ 2440019 w 2450468"/>
              <a:gd name="connsiteY2365" fmla="*/ 129981 h 377583"/>
              <a:gd name="connsiteX2366" fmla="*/ 2433733 w 2450468"/>
              <a:gd name="connsiteY2366" fmla="*/ 131029 h 377583"/>
              <a:gd name="connsiteX2367" fmla="*/ 2432018 w 2450468"/>
              <a:gd name="connsiteY2367" fmla="*/ 124838 h 377583"/>
              <a:gd name="connsiteX2368" fmla="*/ 2425922 w 2450468"/>
              <a:gd name="connsiteY2368" fmla="*/ 129124 h 377583"/>
              <a:gd name="connsiteX2369" fmla="*/ 2427446 w 2450468"/>
              <a:gd name="connsiteY2369" fmla="*/ 130934 h 377583"/>
              <a:gd name="connsiteX2370" fmla="*/ 2430399 w 2450468"/>
              <a:gd name="connsiteY2370" fmla="*/ 134553 h 377583"/>
              <a:gd name="connsiteX2371" fmla="*/ 2425922 w 2450468"/>
              <a:gd name="connsiteY2371" fmla="*/ 137125 h 377583"/>
              <a:gd name="connsiteX2372" fmla="*/ 2433638 w 2450468"/>
              <a:gd name="connsiteY2372" fmla="*/ 141411 h 377583"/>
              <a:gd name="connsiteX2373" fmla="*/ 2434400 w 2450468"/>
              <a:gd name="connsiteY2373" fmla="*/ 147602 h 377583"/>
              <a:gd name="connsiteX2374" fmla="*/ 2431923 w 2450468"/>
              <a:gd name="connsiteY2374" fmla="*/ 147983 h 377583"/>
              <a:gd name="connsiteX2375" fmla="*/ 2423827 w 2450468"/>
              <a:gd name="connsiteY2375" fmla="*/ 147507 h 377583"/>
              <a:gd name="connsiteX2376" fmla="*/ 2418588 w 2450468"/>
              <a:gd name="connsiteY2376" fmla="*/ 147793 h 377583"/>
              <a:gd name="connsiteX2377" fmla="*/ 2420493 w 2450468"/>
              <a:gd name="connsiteY2377" fmla="*/ 152174 h 377583"/>
              <a:gd name="connsiteX2378" fmla="*/ 2421350 w 2450468"/>
              <a:gd name="connsiteY2378" fmla="*/ 152079 h 377583"/>
              <a:gd name="connsiteX2379" fmla="*/ 2425732 w 2450468"/>
              <a:gd name="connsiteY2379" fmla="*/ 152746 h 377583"/>
              <a:gd name="connsiteX2380" fmla="*/ 2426780 w 2450468"/>
              <a:gd name="connsiteY2380" fmla="*/ 153127 h 377583"/>
              <a:gd name="connsiteX2381" fmla="*/ 2424970 w 2450468"/>
              <a:gd name="connsiteY2381" fmla="*/ 155413 h 377583"/>
              <a:gd name="connsiteX2382" fmla="*/ 2423541 w 2450468"/>
              <a:gd name="connsiteY2382" fmla="*/ 155889 h 377583"/>
              <a:gd name="connsiteX2383" fmla="*/ 2422398 w 2450468"/>
              <a:gd name="connsiteY2383" fmla="*/ 156270 h 377583"/>
              <a:gd name="connsiteX2384" fmla="*/ 2423255 w 2450468"/>
              <a:gd name="connsiteY2384" fmla="*/ 160366 h 377583"/>
              <a:gd name="connsiteX2385" fmla="*/ 2425351 w 2450468"/>
              <a:gd name="connsiteY2385" fmla="*/ 159318 h 377583"/>
              <a:gd name="connsiteX2386" fmla="*/ 2426113 w 2450468"/>
              <a:gd name="connsiteY2386" fmla="*/ 158937 h 377583"/>
              <a:gd name="connsiteX2387" fmla="*/ 2428304 w 2450468"/>
              <a:gd name="connsiteY2387" fmla="*/ 161033 h 377583"/>
              <a:gd name="connsiteX2388" fmla="*/ 2427637 w 2450468"/>
              <a:gd name="connsiteY2388" fmla="*/ 161414 h 377583"/>
              <a:gd name="connsiteX2389" fmla="*/ 2420588 w 2450468"/>
              <a:gd name="connsiteY2389" fmla="*/ 165224 h 377583"/>
              <a:gd name="connsiteX2390" fmla="*/ 2415159 w 2450468"/>
              <a:gd name="connsiteY2390" fmla="*/ 165128 h 377583"/>
              <a:gd name="connsiteX2391" fmla="*/ 2411349 w 2450468"/>
              <a:gd name="connsiteY2391" fmla="*/ 163700 h 377583"/>
              <a:gd name="connsiteX2392" fmla="*/ 2406110 w 2450468"/>
              <a:gd name="connsiteY2392" fmla="*/ 170177 h 377583"/>
              <a:gd name="connsiteX2393" fmla="*/ 2400872 w 2450468"/>
              <a:gd name="connsiteY2393" fmla="*/ 173415 h 377583"/>
              <a:gd name="connsiteX2394" fmla="*/ 2396109 w 2450468"/>
              <a:gd name="connsiteY2394" fmla="*/ 167795 h 377583"/>
              <a:gd name="connsiteX2395" fmla="*/ 2393728 w 2450468"/>
              <a:gd name="connsiteY2395" fmla="*/ 168462 h 377583"/>
              <a:gd name="connsiteX2396" fmla="*/ 2393823 w 2450468"/>
              <a:gd name="connsiteY2396" fmla="*/ 174653 h 377583"/>
              <a:gd name="connsiteX2397" fmla="*/ 2395442 w 2450468"/>
              <a:gd name="connsiteY2397" fmla="*/ 175606 h 377583"/>
              <a:gd name="connsiteX2398" fmla="*/ 2403634 w 2450468"/>
              <a:gd name="connsiteY2398" fmla="*/ 179416 h 377583"/>
              <a:gd name="connsiteX2399" fmla="*/ 2412206 w 2450468"/>
              <a:gd name="connsiteY2399" fmla="*/ 192370 h 377583"/>
              <a:gd name="connsiteX2400" fmla="*/ 2413826 w 2450468"/>
              <a:gd name="connsiteY2400" fmla="*/ 195323 h 377583"/>
              <a:gd name="connsiteX2401" fmla="*/ 2404205 w 2450468"/>
              <a:gd name="connsiteY2401" fmla="*/ 195513 h 377583"/>
              <a:gd name="connsiteX2402" fmla="*/ 2404301 w 2450468"/>
              <a:gd name="connsiteY2402" fmla="*/ 188179 h 377583"/>
              <a:gd name="connsiteX2403" fmla="*/ 2399729 w 2450468"/>
              <a:gd name="connsiteY2403" fmla="*/ 187131 h 377583"/>
              <a:gd name="connsiteX2404" fmla="*/ 2398395 w 2450468"/>
              <a:gd name="connsiteY2404" fmla="*/ 186845 h 377583"/>
              <a:gd name="connsiteX2405" fmla="*/ 2394109 w 2450468"/>
              <a:gd name="connsiteY2405" fmla="*/ 184845 h 377583"/>
              <a:gd name="connsiteX2406" fmla="*/ 2393061 w 2450468"/>
              <a:gd name="connsiteY2406" fmla="*/ 185702 h 377583"/>
              <a:gd name="connsiteX2407" fmla="*/ 2389585 w 2450468"/>
              <a:gd name="connsiteY2407" fmla="*/ 187655 h 377583"/>
              <a:gd name="connsiteX2408" fmla="*/ 2387270 w 2450468"/>
              <a:gd name="connsiteY2408" fmla="*/ 184773 h 377583"/>
              <a:gd name="connsiteX2409" fmla="*/ 2383726 w 2450468"/>
              <a:gd name="connsiteY2409" fmla="*/ 187226 h 377583"/>
              <a:gd name="connsiteX2410" fmla="*/ 2378963 w 2450468"/>
              <a:gd name="connsiteY2410" fmla="*/ 186655 h 377583"/>
              <a:gd name="connsiteX2411" fmla="*/ 2378011 w 2450468"/>
              <a:gd name="connsiteY2411" fmla="*/ 186274 h 377583"/>
              <a:gd name="connsiteX2412" fmla="*/ 2373629 w 2450468"/>
              <a:gd name="connsiteY2412" fmla="*/ 185702 h 377583"/>
              <a:gd name="connsiteX2413" fmla="*/ 2368676 w 2450468"/>
              <a:gd name="connsiteY2413" fmla="*/ 180940 h 377583"/>
              <a:gd name="connsiteX2414" fmla="*/ 2374106 w 2450468"/>
              <a:gd name="connsiteY2414" fmla="*/ 177701 h 377583"/>
              <a:gd name="connsiteX2415" fmla="*/ 2375630 w 2450468"/>
              <a:gd name="connsiteY2415" fmla="*/ 179416 h 377583"/>
              <a:gd name="connsiteX2416" fmla="*/ 2377344 w 2450468"/>
              <a:gd name="connsiteY2416" fmla="*/ 181416 h 377583"/>
              <a:gd name="connsiteX2417" fmla="*/ 2387209 w 2450468"/>
              <a:gd name="connsiteY2417" fmla="*/ 184581 h 377583"/>
              <a:gd name="connsiteX2418" fmla="*/ 2386584 w 2450468"/>
              <a:gd name="connsiteY2418" fmla="*/ 182083 h 377583"/>
              <a:gd name="connsiteX2419" fmla="*/ 2379440 w 2450468"/>
              <a:gd name="connsiteY2419" fmla="*/ 179511 h 377583"/>
              <a:gd name="connsiteX2420" fmla="*/ 2378488 w 2450468"/>
              <a:gd name="connsiteY2420" fmla="*/ 168748 h 377583"/>
              <a:gd name="connsiteX2421" fmla="*/ 2382107 w 2450468"/>
              <a:gd name="connsiteY2421" fmla="*/ 167414 h 377583"/>
              <a:gd name="connsiteX2422" fmla="*/ 2378202 w 2450468"/>
              <a:gd name="connsiteY2422" fmla="*/ 166748 h 377583"/>
              <a:gd name="connsiteX2423" fmla="*/ 2371725 w 2450468"/>
              <a:gd name="connsiteY2423" fmla="*/ 168653 h 377583"/>
              <a:gd name="connsiteX2424" fmla="*/ 2368010 w 2450468"/>
              <a:gd name="connsiteY2424" fmla="*/ 172558 h 377583"/>
              <a:gd name="connsiteX2425" fmla="*/ 2361057 w 2450468"/>
              <a:gd name="connsiteY2425" fmla="*/ 175225 h 377583"/>
              <a:gd name="connsiteX2426" fmla="*/ 2361438 w 2450468"/>
              <a:gd name="connsiteY2426" fmla="*/ 175701 h 377583"/>
              <a:gd name="connsiteX2427" fmla="*/ 2363724 w 2450468"/>
              <a:gd name="connsiteY2427" fmla="*/ 178368 h 377583"/>
              <a:gd name="connsiteX2428" fmla="*/ 2365915 w 2450468"/>
              <a:gd name="connsiteY2428" fmla="*/ 184750 h 377583"/>
              <a:gd name="connsiteX2429" fmla="*/ 2371535 w 2450468"/>
              <a:gd name="connsiteY2429" fmla="*/ 184750 h 377583"/>
              <a:gd name="connsiteX2430" fmla="*/ 2374202 w 2450468"/>
              <a:gd name="connsiteY2430" fmla="*/ 193513 h 377583"/>
              <a:gd name="connsiteX2431" fmla="*/ 2371820 w 2450468"/>
              <a:gd name="connsiteY2431" fmla="*/ 206086 h 377583"/>
              <a:gd name="connsiteX2432" fmla="*/ 2366963 w 2450468"/>
              <a:gd name="connsiteY2432" fmla="*/ 208181 h 377583"/>
              <a:gd name="connsiteX2433" fmla="*/ 2358104 w 2450468"/>
              <a:gd name="connsiteY2433" fmla="*/ 213230 h 377583"/>
              <a:gd name="connsiteX2434" fmla="*/ 2356390 w 2450468"/>
              <a:gd name="connsiteY2434" fmla="*/ 210372 h 377583"/>
              <a:gd name="connsiteX2435" fmla="*/ 2351818 w 2450468"/>
              <a:gd name="connsiteY2435" fmla="*/ 208848 h 377583"/>
              <a:gd name="connsiteX2436" fmla="*/ 2344007 w 2450468"/>
              <a:gd name="connsiteY2436" fmla="*/ 213230 h 377583"/>
              <a:gd name="connsiteX2437" fmla="*/ 2327529 w 2450468"/>
              <a:gd name="connsiteY2437" fmla="*/ 218754 h 377583"/>
              <a:gd name="connsiteX2438" fmla="*/ 2325624 w 2450468"/>
              <a:gd name="connsiteY2438" fmla="*/ 217897 h 377583"/>
              <a:gd name="connsiteX2439" fmla="*/ 2326005 w 2450468"/>
              <a:gd name="connsiteY2439" fmla="*/ 215230 h 377583"/>
              <a:gd name="connsiteX2440" fmla="*/ 2334102 w 2450468"/>
              <a:gd name="connsiteY2440" fmla="*/ 214182 h 377583"/>
              <a:gd name="connsiteX2441" fmla="*/ 2333421 w 2450468"/>
              <a:gd name="connsiteY2441" fmla="*/ 208687 h 377583"/>
              <a:gd name="connsiteX2442" fmla="*/ 2338483 w 2450468"/>
              <a:gd name="connsiteY2442" fmla="*/ 207991 h 377583"/>
              <a:gd name="connsiteX2443" fmla="*/ 2339340 w 2450468"/>
              <a:gd name="connsiteY2443" fmla="*/ 202466 h 377583"/>
              <a:gd name="connsiteX2444" fmla="*/ 2337149 w 2450468"/>
              <a:gd name="connsiteY2444" fmla="*/ 198561 h 377583"/>
              <a:gd name="connsiteX2445" fmla="*/ 2333256 w 2450468"/>
              <a:gd name="connsiteY2445" fmla="*/ 199752 h 377583"/>
              <a:gd name="connsiteX2446" fmla="*/ 2333135 w 2450468"/>
              <a:gd name="connsiteY2446" fmla="*/ 199826 h 377583"/>
              <a:gd name="connsiteX2447" fmla="*/ 2333720 w 2450468"/>
              <a:gd name="connsiteY2447" fmla="*/ 195799 h 377583"/>
              <a:gd name="connsiteX2448" fmla="*/ 2332387 w 2450468"/>
              <a:gd name="connsiteY2448" fmla="*/ 197037 h 377583"/>
              <a:gd name="connsiteX2449" fmla="*/ 2329625 w 2450468"/>
              <a:gd name="connsiteY2449" fmla="*/ 199514 h 377583"/>
              <a:gd name="connsiteX2450" fmla="*/ 2329538 w 2450468"/>
              <a:gd name="connsiteY2450" fmla="*/ 202042 h 377583"/>
              <a:gd name="connsiteX2451" fmla="*/ 2327148 w 2450468"/>
              <a:gd name="connsiteY2451" fmla="*/ 203514 h 377583"/>
              <a:gd name="connsiteX2452" fmla="*/ 2319719 w 2450468"/>
              <a:gd name="connsiteY2452" fmla="*/ 209801 h 377583"/>
              <a:gd name="connsiteX2453" fmla="*/ 2320576 w 2450468"/>
              <a:gd name="connsiteY2453" fmla="*/ 217325 h 377583"/>
              <a:gd name="connsiteX2454" fmla="*/ 2314575 w 2450468"/>
              <a:gd name="connsiteY2454" fmla="*/ 217135 h 377583"/>
              <a:gd name="connsiteX2455" fmla="*/ 2304002 w 2450468"/>
              <a:gd name="connsiteY2455" fmla="*/ 220564 h 377583"/>
              <a:gd name="connsiteX2456" fmla="*/ 2301621 w 2450468"/>
              <a:gd name="connsiteY2456" fmla="*/ 221040 h 377583"/>
              <a:gd name="connsiteX2457" fmla="*/ 2300288 w 2450468"/>
              <a:gd name="connsiteY2457" fmla="*/ 221326 h 377583"/>
              <a:gd name="connsiteX2458" fmla="*/ 2296573 w 2450468"/>
              <a:gd name="connsiteY2458" fmla="*/ 223707 h 377583"/>
              <a:gd name="connsiteX2459" fmla="*/ 2292668 w 2450468"/>
              <a:gd name="connsiteY2459" fmla="*/ 221326 h 377583"/>
              <a:gd name="connsiteX2460" fmla="*/ 2289524 w 2450468"/>
              <a:gd name="connsiteY2460" fmla="*/ 222469 h 377583"/>
              <a:gd name="connsiteX2461" fmla="*/ 2289524 w 2450468"/>
              <a:gd name="connsiteY2461" fmla="*/ 222183 h 377583"/>
              <a:gd name="connsiteX2462" fmla="*/ 2293239 w 2450468"/>
              <a:gd name="connsiteY2462" fmla="*/ 207896 h 377583"/>
              <a:gd name="connsiteX2463" fmla="*/ 2294001 w 2450468"/>
              <a:gd name="connsiteY2463" fmla="*/ 207419 h 377583"/>
              <a:gd name="connsiteX2464" fmla="*/ 2291715 w 2450468"/>
              <a:gd name="connsiteY2464" fmla="*/ 204467 h 377583"/>
              <a:gd name="connsiteX2465" fmla="*/ 2284095 w 2450468"/>
              <a:gd name="connsiteY2465" fmla="*/ 210753 h 377583"/>
              <a:gd name="connsiteX2466" fmla="*/ 2284857 w 2450468"/>
              <a:gd name="connsiteY2466" fmla="*/ 211515 h 377583"/>
              <a:gd name="connsiteX2467" fmla="*/ 2281619 w 2450468"/>
              <a:gd name="connsiteY2467" fmla="*/ 217611 h 377583"/>
              <a:gd name="connsiteX2468" fmla="*/ 2282571 w 2450468"/>
              <a:gd name="connsiteY2468" fmla="*/ 220373 h 377583"/>
              <a:gd name="connsiteX2469" fmla="*/ 2281904 w 2450468"/>
              <a:gd name="connsiteY2469" fmla="*/ 222755 h 377583"/>
              <a:gd name="connsiteX2470" fmla="*/ 2275237 w 2450468"/>
              <a:gd name="connsiteY2470" fmla="*/ 223136 h 377583"/>
              <a:gd name="connsiteX2471" fmla="*/ 2273237 w 2450468"/>
              <a:gd name="connsiteY2471" fmla="*/ 228089 h 377583"/>
              <a:gd name="connsiteX2472" fmla="*/ 2269427 w 2450468"/>
              <a:gd name="connsiteY2472" fmla="*/ 227327 h 377583"/>
              <a:gd name="connsiteX2473" fmla="*/ 2262283 w 2450468"/>
              <a:gd name="connsiteY2473" fmla="*/ 224279 h 377583"/>
              <a:gd name="connsiteX2474" fmla="*/ 2256949 w 2450468"/>
              <a:gd name="connsiteY2474" fmla="*/ 222850 h 377583"/>
              <a:gd name="connsiteX2475" fmla="*/ 2254568 w 2450468"/>
              <a:gd name="connsiteY2475" fmla="*/ 217421 h 377583"/>
              <a:gd name="connsiteX2476" fmla="*/ 2245709 w 2450468"/>
              <a:gd name="connsiteY2476" fmla="*/ 215230 h 377583"/>
              <a:gd name="connsiteX2477" fmla="*/ 2245519 w 2450468"/>
              <a:gd name="connsiteY2477" fmla="*/ 215706 h 377583"/>
              <a:gd name="connsiteX2478" fmla="*/ 2245709 w 2450468"/>
              <a:gd name="connsiteY2478" fmla="*/ 217706 h 377583"/>
              <a:gd name="connsiteX2479" fmla="*/ 2252853 w 2450468"/>
              <a:gd name="connsiteY2479" fmla="*/ 223707 h 377583"/>
              <a:gd name="connsiteX2480" fmla="*/ 2253329 w 2450468"/>
              <a:gd name="connsiteY2480" fmla="*/ 224183 h 377583"/>
              <a:gd name="connsiteX2481" fmla="*/ 2249329 w 2450468"/>
              <a:gd name="connsiteY2481" fmla="*/ 226469 h 377583"/>
              <a:gd name="connsiteX2482" fmla="*/ 2248186 w 2450468"/>
              <a:gd name="connsiteY2482" fmla="*/ 225898 h 377583"/>
              <a:gd name="connsiteX2483" fmla="*/ 2247138 w 2450468"/>
              <a:gd name="connsiteY2483" fmla="*/ 223231 h 377583"/>
              <a:gd name="connsiteX2484" fmla="*/ 2241995 w 2450468"/>
              <a:gd name="connsiteY2484" fmla="*/ 220754 h 377583"/>
              <a:gd name="connsiteX2485" fmla="*/ 2240375 w 2450468"/>
              <a:gd name="connsiteY2485" fmla="*/ 223040 h 377583"/>
              <a:gd name="connsiteX2486" fmla="*/ 2243995 w 2450468"/>
              <a:gd name="connsiteY2486" fmla="*/ 227136 h 377583"/>
              <a:gd name="connsiteX2487" fmla="*/ 2244471 w 2450468"/>
              <a:gd name="connsiteY2487" fmla="*/ 227136 h 377583"/>
              <a:gd name="connsiteX2488" fmla="*/ 2239328 w 2450468"/>
              <a:gd name="connsiteY2488" fmla="*/ 231327 h 377583"/>
              <a:gd name="connsiteX2489" fmla="*/ 2236470 w 2450468"/>
              <a:gd name="connsiteY2489" fmla="*/ 231232 h 377583"/>
              <a:gd name="connsiteX2490" fmla="*/ 2232374 w 2450468"/>
              <a:gd name="connsiteY2490" fmla="*/ 233899 h 377583"/>
              <a:gd name="connsiteX2491" fmla="*/ 2231041 w 2450468"/>
              <a:gd name="connsiteY2491" fmla="*/ 236471 h 377583"/>
              <a:gd name="connsiteX2492" fmla="*/ 2221325 w 2450468"/>
              <a:gd name="connsiteY2492" fmla="*/ 231137 h 377583"/>
              <a:gd name="connsiteX2493" fmla="*/ 2219420 w 2450468"/>
              <a:gd name="connsiteY2493" fmla="*/ 231518 h 377583"/>
              <a:gd name="connsiteX2494" fmla="*/ 2209419 w 2450468"/>
              <a:gd name="connsiteY2494" fmla="*/ 234661 h 377583"/>
              <a:gd name="connsiteX2495" fmla="*/ 2205038 w 2450468"/>
              <a:gd name="connsiteY2495" fmla="*/ 236566 h 377583"/>
              <a:gd name="connsiteX2496" fmla="*/ 2180654 w 2450468"/>
              <a:gd name="connsiteY2496" fmla="*/ 241138 h 377583"/>
              <a:gd name="connsiteX2497" fmla="*/ 2178272 w 2450468"/>
              <a:gd name="connsiteY2497" fmla="*/ 239709 h 377583"/>
              <a:gd name="connsiteX2498" fmla="*/ 2163604 w 2450468"/>
              <a:gd name="connsiteY2498" fmla="*/ 242567 h 377583"/>
              <a:gd name="connsiteX2499" fmla="*/ 2163032 w 2450468"/>
              <a:gd name="connsiteY2499" fmla="*/ 243043 h 377583"/>
              <a:gd name="connsiteX2500" fmla="*/ 2156365 w 2450468"/>
              <a:gd name="connsiteY2500" fmla="*/ 240852 h 377583"/>
              <a:gd name="connsiteX2501" fmla="*/ 2152936 w 2450468"/>
              <a:gd name="connsiteY2501" fmla="*/ 242757 h 377583"/>
              <a:gd name="connsiteX2502" fmla="*/ 2150078 w 2450468"/>
              <a:gd name="connsiteY2502" fmla="*/ 240852 h 377583"/>
              <a:gd name="connsiteX2503" fmla="*/ 2149888 w 2450468"/>
              <a:gd name="connsiteY2503" fmla="*/ 240471 h 377583"/>
              <a:gd name="connsiteX2504" fmla="*/ 2147983 w 2450468"/>
              <a:gd name="connsiteY2504" fmla="*/ 241138 h 377583"/>
              <a:gd name="connsiteX2505" fmla="*/ 2144078 w 2450468"/>
              <a:gd name="connsiteY2505" fmla="*/ 242471 h 377583"/>
              <a:gd name="connsiteX2506" fmla="*/ 2142554 w 2450468"/>
              <a:gd name="connsiteY2506" fmla="*/ 241900 h 377583"/>
              <a:gd name="connsiteX2507" fmla="*/ 2129504 w 2450468"/>
              <a:gd name="connsiteY2507" fmla="*/ 242948 h 377583"/>
              <a:gd name="connsiteX2508" fmla="*/ 2128933 w 2450468"/>
              <a:gd name="connsiteY2508" fmla="*/ 243233 h 377583"/>
              <a:gd name="connsiteX2509" fmla="*/ 2123694 w 2450468"/>
              <a:gd name="connsiteY2509" fmla="*/ 243805 h 377583"/>
              <a:gd name="connsiteX2510" fmla="*/ 2114550 w 2450468"/>
              <a:gd name="connsiteY2510" fmla="*/ 242662 h 377583"/>
              <a:gd name="connsiteX2511" fmla="*/ 2111312 w 2450468"/>
              <a:gd name="connsiteY2511" fmla="*/ 241805 h 377583"/>
              <a:gd name="connsiteX2512" fmla="*/ 2103692 w 2450468"/>
              <a:gd name="connsiteY2512" fmla="*/ 245710 h 377583"/>
              <a:gd name="connsiteX2513" fmla="*/ 2101501 w 2450468"/>
              <a:gd name="connsiteY2513" fmla="*/ 245900 h 377583"/>
              <a:gd name="connsiteX2514" fmla="*/ 2100167 w 2450468"/>
              <a:gd name="connsiteY2514" fmla="*/ 245996 h 377583"/>
              <a:gd name="connsiteX2515" fmla="*/ 2094452 w 2450468"/>
              <a:gd name="connsiteY2515" fmla="*/ 244757 h 377583"/>
              <a:gd name="connsiteX2516" fmla="*/ 2102834 w 2450468"/>
              <a:gd name="connsiteY2516" fmla="*/ 247329 h 377583"/>
              <a:gd name="connsiteX2517" fmla="*/ 2103787 w 2450468"/>
              <a:gd name="connsiteY2517" fmla="*/ 252663 h 377583"/>
              <a:gd name="connsiteX2518" fmla="*/ 2100263 w 2450468"/>
              <a:gd name="connsiteY2518" fmla="*/ 252377 h 377583"/>
              <a:gd name="connsiteX2519" fmla="*/ 2096167 w 2450468"/>
              <a:gd name="connsiteY2519" fmla="*/ 250377 h 377583"/>
              <a:gd name="connsiteX2520" fmla="*/ 2091119 w 2450468"/>
              <a:gd name="connsiteY2520" fmla="*/ 249044 h 377583"/>
              <a:gd name="connsiteX2521" fmla="*/ 2089214 w 2450468"/>
              <a:gd name="connsiteY2521" fmla="*/ 245234 h 377583"/>
              <a:gd name="connsiteX2522" fmla="*/ 2082165 w 2450468"/>
              <a:gd name="connsiteY2522" fmla="*/ 252092 h 377583"/>
              <a:gd name="connsiteX2523" fmla="*/ 2083118 w 2450468"/>
              <a:gd name="connsiteY2523" fmla="*/ 252282 h 377583"/>
              <a:gd name="connsiteX2524" fmla="*/ 2085785 w 2450468"/>
              <a:gd name="connsiteY2524" fmla="*/ 252758 h 377583"/>
              <a:gd name="connsiteX2525" fmla="*/ 2081975 w 2450468"/>
              <a:gd name="connsiteY2525" fmla="*/ 256568 h 377583"/>
              <a:gd name="connsiteX2526" fmla="*/ 2073116 w 2450468"/>
              <a:gd name="connsiteY2526" fmla="*/ 251234 h 377583"/>
              <a:gd name="connsiteX2527" fmla="*/ 2072831 w 2450468"/>
              <a:gd name="connsiteY2527" fmla="*/ 250377 h 377583"/>
              <a:gd name="connsiteX2528" fmla="*/ 2069402 w 2450468"/>
              <a:gd name="connsiteY2528" fmla="*/ 246377 h 377583"/>
              <a:gd name="connsiteX2529" fmla="*/ 2067020 w 2450468"/>
              <a:gd name="connsiteY2529" fmla="*/ 246091 h 377583"/>
              <a:gd name="connsiteX2530" fmla="*/ 2061782 w 2450468"/>
              <a:gd name="connsiteY2530" fmla="*/ 250091 h 377583"/>
              <a:gd name="connsiteX2531" fmla="*/ 2054066 w 2450468"/>
              <a:gd name="connsiteY2531" fmla="*/ 248282 h 377583"/>
              <a:gd name="connsiteX2532" fmla="*/ 2052257 w 2450468"/>
              <a:gd name="connsiteY2532" fmla="*/ 253425 h 377583"/>
              <a:gd name="connsiteX2533" fmla="*/ 2049399 w 2450468"/>
              <a:gd name="connsiteY2533" fmla="*/ 258378 h 377583"/>
              <a:gd name="connsiteX2534" fmla="*/ 2047399 w 2450468"/>
              <a:gd name="connsiteY2534" fmla="*/ 257426 h 377583"/>
              <a:gd name="connsiteX2535" fmla="*/ 2046542 w 2450468"/>
              <a:gd name="connsiteY2535" fmla="*/ 251711 h 377583"/>
              <a:gd name="connsiteX2536" fmla="*/ 2048161 w 2450468"/>
              <a:gd name="connsiteY2536" fmla="*/ 250568 h 377583"/>
              <a:gd name="connsiteX2537" fmla="*/ 2038445 w 2450468"/>
              <a:gd name="connsiteY2537" fmla="*/ 248948 h 377583"/>
              <a:gd name="connsiteX2538" fmla="*/ 2039207 w 2450468"/>
              <a:gd name="connsiteY2538" fmla="*/ 255425 h 377583"/>
              <a:gd name="connsiteX2539" fmla="*/ 2034350 w 2450468"/>
              <a:gd name="connsiteY2539" fmla="*/ 255235 h 377583"/>
              <a:gd name="connsiteX2540" fmla="*/ 2032064 w 2450468"/>
              <a:gd name="connsiteY2540" fmla="*/ 252377 h 377583"/>
              <a:gd name="connsiteX2541" fmla="*/ 2030730 w 2450468"/>
              <a:gd name="connsiteY2541" fmla="*/ 251806 h 377583"/>
              <a:gd name="connsiteX2542" fmla="*/ 2027777 w 2450468"/>
              <a:gd name="connsiteY2542" fmla="*/ 250758 h 377583"/>
              <a:gd name="connsiteX2543" fmla="*/ 2023110 w 2450468"/>
              <a:gd name="connsiteY2543" fmla="*/ 244948 h 377583"/>
              <a:gd name="connsiteX2544" fmla="*/ 2019586 w 2450468"/>
              <a:gd name="connsiteY2544" fmla="*/ 247996 h 377583"/>
              <a:gd name="connsiteX2545" fmla="*/ 2016443 w 2450468"/>
              <a:gd name="connsiteY2545" fmla="*/ 249044 h 377583"/>
              <a:gd name="connsiteX2546" fmla="*/ 2010918 w 2450468"/>
              <a:gd name="connsiteY2546" fmla="*/ 251139 h 377583"/>
              <a:gd name="connsiteX2547" fmla="*/ 2002822 w 2450468"/>
              <a:gd name="connsiteY2547" fmla="*/ 253425 h 377583"/>
              <a:gd name="connsiteX2548" fmla="*/ 1995583 w 2450468"/>
              <a:gd name="connsiteY2548" fmla="*/ 256568 h 377583"/>
              <a:gd name="connsiteX2549" fmla="*/ 1989487 w 2450468"/>
              <a:gd name="connsiteY2549" fmla="*/ 257521 h 377583"/>
              <a:gd name="connsiteX2550" fmla="*/ 1984248 w 2450468"/>
              <a:gd name="connsiteY2550" fmla="*/ 264569 h 377583"/>
              <a:gd name="connsiteX2551" fmla="*/ 1978438 w 2450468"/>
              <a:gd name="connsiteY2551" fmla="*/ 263045 h 377583"/>
              <a:gd name="connsiteX2552" fmla="*/ 1978533 w 2450468"/>
              <a:gd name="connsiteY2552" fmla="*/ 263045 h 377583"/>
              <a:gd name="connsiteX2553" fmla="*/ 1985296 w 2450468"/>
              <a:gd name="connsiteY2553" fmla="*/ 262664 h 377583"/>
              <a:gd name="connsiteX2554" fmla="*/ 1978724 w 2450468"/>
              <a:gd name="connsiteY2554" fmla="*/ 257330 h 377583"/>
              <a:gd name="connsiteX2555" fmla="*/ 1977295 w 2450468"/>
              <a:gd name="connsiteY2555" fmla="*/ 257616 h 377583"/>
              <a:gd name="connsiteX2556" fmla="*/ 1975866 w 2450468"/>
              <a:gd name="connsiteY2556" fmla="*/ 257902 h 377583"/>
              <a:gd name="connsiteX2557" fmla="*/ 1974914 w 2450468"/>
              <a:gd name="connsiteY2557" fmla="*/ 255997 h 377583"/>
              <a:gd name="connsiteX2558" fmla="*/ 1974723 w 2450468"/>
              <a:gd name="connsiteY2558" fmla="*/ 255521 h 377583"/>
              <a:gd name="connsiteX2559" fmla="*/ 1957864 w 2450468"/>
              <a:gd name="connsiteY2559" fmla="*/ 250758 h 377583"/>
              <a:gd name="connsiteX2560" fmla="*/ 1956340 w 2450468"/>
              <a:gd name="connsiteY2560" fmla="*/ 251330 h 377583"/>
              <a:gd name="connsiteX2561" fmla="*/ 1951006 w 2450468"/>
              <a:gd name="connsiteY2561" fmla="*/ 256568 h 377583"/>
              <a:gd name="connsiteX2562" fmla="*/ 1950625 w 2450468"/>
              <a:gd name="connsiteY2562" fmla="*/ 256187 h 377583"/>
              <a:gd name="connsiteX2563" fmla="*/ 1948625 w 2450468"/>
              <a:gd name="connsiteY2563" fmla="*/ 252758 h 377583"/>
              <a:gd name="connsiteX2564" fmla="*/ 1940528 w 2450468"/>
              <a:gd name="connsiteY2564" fmla="*/ 251901 h 377583"/>
              <a:gd name="connsiteX2565" fmla="*/ 1937480 w 2450468"/>
              <a:gd name="connsiteY2565" fmla="*/ 255425 h 377583"/>
              <a:gd name="connsiteX2566" fmla="*/ 1934432 w 2450468"/>
              <a:gd name="connsiteY2566" fmla="*/ 266855 h 377583"/>
              <a:gd name="connsiteX2567" fmla="*/ 1929860 w 2450468"/>
              <a:gd name="connsiteY2567" fmla="*/ 260759 h 377583"/>
              <a:gd name="connsiteX2568" fmla="*/ 1927479 w 2450468"/>
              <a:gd name="connsiteY2568" fmla="*/ 258854 h 377583"/>
              <a:gd name="connsiteX2569" fmla="*/ 1919764 w 2450468"/>
              <a:gd name="connsiteY2569" fmla="*/ 260378 h 377583"/>
              <a:gd name="connsiteX2570" fmla="*/ 1916525 w 2450468"/>
              <a:gd name="connsiteY2570" fmla="*/ 259902 h 377583"/>
              <a:gd name="connsiteX2571" fmla="*/ 1907286 w 2450468"/>
              <a:gd name="connsiteY2571" fmla="*/ 256568 h 377583"/>
              <a:gd name="connsiteX2572" fmla="*/ 1903571 w 2450468"/>
              <a:gd name="connsiteY2572" fmla="*/ 259616 h 377583"/>
              <a:gd name="connsiteX2573" fmla="*/ 1895475 w 2450468"/>
              <a:gd name="connsiteY2573" fmla="*/ 260759 h 377583"/>
              <a:gd name="connsiteX2574" fmla="*/ 1902905 w 2450468"/>
              <a:gd name="connsiteY2574" fmla="*/ 265998 h 377583"/>
              <a:gd name="connsiteX2575" fmla="*/ 1906238 w 2450468"/>
              <a:gd name="connsiteY2575" fmla="*/ 263236 h 377583"/>
              <a:gd name="connsiteX2576" fmla="*/ 1906905 w 2450468"/>
              <a:gd name="connsiteY2576" fmla="*/ 262760 h 377583"/>
              <a:gd name="connsiteX2577" fmla="*/ 1912049 w 2450468"/>
              <a:gd name="connsiteY2577" fmla="*/ 265522 h 377583"/>
              <a:gd name="connsiteX2578" fmla="*/ 1919097 w 2450468"/>
              <a:gd name="connsiteY2578" fmla="*/ 268475 h 377583"/>
              <a:gd name="connsiteX2579" fmla="*/ 1920716 w 2450468"/>
              <a:gd name="connsiteY2579" fmla="*/ 268856 h 377583"/>
              <a:gd name="connsiteX2580" fmla="*/ 1924812 w 2450468"/>
              <a:gd name="connsiteY2580" fmla="*/ 264950 h 377583"/>
              <a:gd name="connsiteX2581" fmla="*/ 1926622 w 2450468"/>
              <a:gd name="connsiteY2581" fmla="*/ 266093 h 377583"/>
              <a:gd name="connsiteX2582" fmla="*/ 1928146 w 2450468"/>
              <a:gd name="connsiteY2582" fmla="*/ 266570 h 377583"/>
              <a:gd name="connsiteX2583" fmla="*/ 1933861 w 2450468"/>
              <a:gd name="connsiteY2583" fmla="*/ 267903 h 377583"/>
              <a:gd name="connsiteX2584" fmla="*/ 1938528 w 2450468"/>
              <a:gd name="connsiteY2584" fmla="*/ 264950 h 377583"/>
              <a:gd name="connsiteX2585" fmla="*/ 1939481 w 2450468"/>
              <a:gd name="connsiteY2585" fmla="*/ 263712 h 377583"/>
              <a:gd name="connsiteX2586" fmla="*/ 1948910 w 2450468"/>
              <a:gd name="connsiteY2586" fmla="*/ 265522 h 377583"/>
              <a:gd name="connsiteX2587" fmla="*/ 1946910 w 2450468"/>
              <a:gd name="connsiteY2587" fmla="*/ 266951 h 377583"/>
              <a:gd name="connsiteX2588" fmla="*/ 1944148 w 2450468"/>
              <a:gd name="connsiteY2588" fmla="*/ 270475 h 377583"/>
              <a:gd name="connsiteX2589" fmla="*/ 1926146 w 2450468"/>
              <a:gd name="connsiteY2589" fmla="*/ 270475 h 377583"/>
              <a:gd name="connsiteX2590" fmla="*/ 1920050 w 2450468"/>
              <a:gd name="connsiteY2590" fmla="*/ 270951 h 377583"/>
              <a:gd name="connsiteX2591" fmla="*/ 1906715 w 2450468"/>
              <a:gd name="connsiteY2591" fmla="*/ 268665 h 377583"/>
              <a:gd name="connsiteX2592" fmla="*/ 1902428 w 2450468"/>
              <a:gd name="connsiteY2592" fmla="*/ 266951 h 377583"/>
              <a:gd name="connsiteX2593" fmla="*/ 1901285 w 2450468"/>
              <a:gd name="connsiteY2593" fmla="*/ 266665 h 377583"/>
              <a:gd name="connsiteX2594" fmla="*/ 1900142 w 2450468"/>
              <a:gd name="connsiteY2594" fmla="*/ 269618 h 377583"/>
              <a:gd name="connsiteX2595" fmla="*/ 1899380 w 2450468"/>
              <a:gd name="connsiteY2595" fmla="*/ 273618 h 377583"/>
              <a:gd name="connsiteX2596" fmla="*/ 1884998 w 2450468"/>
              <a:gd name="connsiteY2596" fmla="*/ 265427 h 377583"/>
              <a:gd name="connsiteX2597" fmla="*/ 1872996 w 2450468"/>
              <a:gd name="connsiteY2597" fmla="*/ 269237 h 377583"/>
              <a:gd name="connsiteX2598" fmla="*/ 1867471 w 2450468"/>
              <a:gd name="connsiteY2598" fmla="*/ 268951 h 377583"/>
              <a:gd name="connsiteX2599" fmla="*/ 1859375 w 2450468"/>
              <a:gd name="connsiteY2599" fmla="*/ 276476 h 377583"/>
              <a:gd name="connsiteX2600" fmla="*/ 1856137 w 2450468"/>
              <a:gd name="connsiteY2600" fmla="*/ 275809 h 377583"/>
              <a:gd name="connsiteX2601" fmla="*/ 1846231 w 2450468"/>
              <a:gd name="connsiteY2601" fmla="*/ 271046 h 377583"/>
              <a:gd name="connsiteX2602" fmla="*/ 1837373 w 2450468"/>
              <a:gd name="connsiteY2602" fmla="*/ 264950 h 377583"/>
              <a:gd name="connsiteX2603" fmla="*/ 1832229 w 2450468"/>
              <a:gd name="connsiteY2603" fmla="*/ 266570 h 377583"/>
              <a:gd name="connsiteX2604" fmla="*/ 1827371 w 2450468"/>
              <a:gd name="connsiteY2604" fmla="*/ 266284 h 377583"/>
              <a:gd name="connsiteX2605" fmla="*/ 1816894 w 2450468"/>
              <a:gd name="connsiteY2605" fmla="*/ 264569 h 377583"/>
              <a:gd name="connsiteX2606" fmla="*/ 1815656 w 2450468"/>
              <a:gd name="connsiteY2606" fmla="*/ 266570 h 377583"/>
              <a:gd name="connsiteX2607" fmla="*/ 1812227 w 2450468"/>
              <a:gd name="connsiteY2607" fmla="*/ 272380 h 377583"/>
              <a:gd name="connsiteX2608" fmla="*/ 1814227 w 2450468"/>
              <a:gd name="connsiteY2608" fmla="*/ 280095 h 377583"/>
              <a:gd name="connsiteX2609" fmla="*/ 1820894 w 2450468"/>
              <a:gd name="connsiteY2609" fmla="*/ 281524 h 377583"/>
              <a:gd name="connsiteX2610" fmla="*/ 1822990 w 2450468"/>
              <a:gd name="connsiteY2610" fmla="*/ 282286 h 377583"/>
              <a:gd name="connsiteX2611" fmla="*/ 1823275 w 2450468"/>
              <a:gd name="connsiteY2611" fmla="*/ 284191 h 377583"/>
              <a:gd name="connsiteX2612" fmla="*/ 1821085 w 2450468"/>
              <a:gd name="connsiteY2612" fmla="*/ 284762 h 377583"/>
              <a:gd name="connsiteX2613" fmla="*/ 1811369 w 2450468"/>
              <a:gd name="connsiteY2613" fmla="*/ 286096 h 377583"/>
              <a:gd name="connsiteX2614" fmla="*/ 1808702 w 2450468"/>
              <a:gd name="connsiteY2614" fmla="*/ 288763 h 377583"/>
              <a:gd name="connsiteX2615" fmla="*/ 1801273 w 2450468"/>
              <a:gd name="connsiteY2615" fmla="*/ 288763 h 377583"/>
              <a:gd name="connsiteX2616" fmla="*/ 1801368 w 2450468"/>
              <a:gd name="connsiteY2616" fmla="*/ 293716 h 377583"/>
              <a:gd name="connsiteX2617" fmla="*/ 1798415 w 2450468"/>
              <a:gd name="connsiteY2617" fmla="*/ 292001 h 377583"/>
              <a:gd name="connsiteX2618" fmla="*/ 1790224 w 2450468"/>
              <a:gd name="connsiteY2618" fmla="*/ 288001 h 377583"/>
              <a:gd name="connsiteX2619" fmla="*/ 1788128 w 2450468"/>
              <a:gd name="connsiteY2619" fmla="*/ 287620 h 377583"/>
              <a:gd name="connsiteX2620" fmla="*/ 1783366 w 2450468"/>
              <a:gd name="connsiteY2620" fmla="*/ 286001 h 377583"/>
              <a:gd name="connsiteX2621" fmla="*/ 1783175 w 2450468"/>
              <a:gd name="connsiteY2621" fmla="*/ 278000 h 377583"/>
              <a:gd name="connsiteX2622" fmla="*/ 1776317 w 2450468"/>
              <a:gd name="connsiteY2622" fmla="*/ 274761 h 377583"/>
              <a:gd name="connsiteX2623" fmla="*/ 1773460 w 2450468"/>
              <a:gd name="connsiteY2623" fmla="*/ 277142 h 377583"/>
              <a:gd name="connsiteX2624" fmla="*/ 1764125 w 2450468"/>
              <a:gd name="connsiteY2624" fmla="*/ 279428 h 377583"/>
              <a:gd name="connsiteX2625" fmla="*/ 1760601 w 2450468"/>
              <a:gd name="connsiteY2625" fmla="*/ 278952 h 377583"/>
              <a:gd name="connsiteX2626" fmla="*/ 1752791 w 2450468"/>
              <a:gd name="connsiteY2626" fmla="*/ 281238 h 377583"/>
              <a:gd name="connsiteX2627" fmla="*/ 1750409 w 2450468"/>
              <a:gd name="connsiteY2627" fmla="*/ 279809 h 377583"/>
              <a:gd name="connsiteX2628" fmla="*/ 1747171 w 2450468"/>
              <a:gd name="connsiteY2628" fmla="*/ 277809 h 377583"/>
              <a:gd name="connsiteX2629" fmla="*/ 1746790 w 2450468"/>
              <a:gd name="connsiteY2629" fmla="*/ 269332 h 377583"/>
              <a:gd name="connsiteX2630" fmla="*/ 1741837 w 2450468"/>
              <a:gd name="connsiteY2630" fmla="*/ 269046 h 377583"/>
              <a:gd name="connsiteX2631" fmla="*/ 1730407 w 2450468"/>
              <a:gd name="connsiteY2631" fmla="*/ 274190 h 377583"/>
              <a:gd name="connsiteX2632" fmla="*/ 1727835 w 2450468"/>
              <a:gd name="connsiteY2632" fmla="*/ 274190 h 377583"/>
              <a:gd name="connsiteX2633" fmla="*/ 1723549 w 2450468"/>
              <a:gd name="connsiteY2633" fmla="*/ 273809 h 377583"/>
              <a:gd name="connsiteX2634" fmla="*/ 1720501 w 2450468"/>
              <a:gd name="connsiteY2634" fmla="*/ 277714 h 377583"/>
              <a:gd name="connsiteX2635" fmla="*/ 1712592 w 2450468"/>
              <a:gd name="connsiteY2635" fmla="*/ 273784 h 377583"/>
              <a:gd name="connsiteX2636" fmla="*/ 1713929 w 2450468"/>
              <a:gd name="connsiteY2636" fmla="*/ 273047 h 377583"/>
              <a:gd name="connsiteX2637" fmla="*/ 1715834 w 2450468"/>
              <a:gd name="connsiteY2637" fmla="*/ 270570 h 377583"/>
              <a:gd name="connsiteX2638" fmla="*/ 1719834 w 2450468"/>
              <a:gd name="connsiteY2638" fmla="*/ 262950 h 377583"/>
              <a:gd name="connsiteX2639" fmla="*/ 1716977 w 2450468"/>
              <a:gd name="connsiteY2639" fmla="*/ 266093 h 377583"/>
              <a:gd name="connsiteX2640" fmla="*/ 1709738 w 2450468"/>
              <a:gd name="connsiteY2640" fmla="*/ 265522 h 377583"/>
              <a:gd name="connsiteX2641" fmla="*/ 1708309 w 2450468"/>
              <a:gd name="connsiteY2641" fmla="*/ 266665 h 377583"/>
              <a:gd name="connsiteX2642" fmla="*/ 1707947 w 2450468"/>
              <a:gd name="connsiteY2642" fmla="*/ 271476 h 377583"/>
              <a:gd name="connsiteX2643" fmla="*/ 1705166 w 2450468"/>
              <a:gd name="connsiteY2643" fmla="*/ 270094 h 377583"/>
              <a:gd name="connsiteX2644" fmla="*/ 1704785 w 2450468"/>
              <a:gd name="connsiteY2644" fmla="*/ 271142 h 377583"/>
              <a:gd name="connsiteX2645" fmla="*/ 1701641 w 2450468"/>
              <a:gd name="connsiteY2645" fmla="*/ 271046 h 377583"/>
              <a:gd name="connsiteX2646" fmla="*/ 1695545 w 2450468"/>
              <a:gd name="connsiteY2646" fmla="*/ 273142 h 377583"/>
              <a:gd name="connsiteX2647" fmla="*/ 1695736 w 2450468"/>
              <a:gd name="connsiteY2647" fmla="*/ 276571 h 377583"/>
              <a:gd name="connsiteX2648" fmla="*/ 1700689 w 2450468"/>
              <a:gd name="connsiteY2648" fmla="*/ 278857 h 377583"/>
              <a:gd name="connsiteX2649" fmla="*/ 1707559 w 2450468"/>
              <a:gd name="connsiteY2649" fmla="*/ 276559 h 377583"/>
              <a:gd name="connsiteX2650" fmla="*/ 1707971 w 2450468"/>
              <a:gd name="connsiteY2650" fmla="*/ 276332 h 377583"/>
              <a:gd name="connsiteX2651" fmla="*/ 1709928 w 2450468"/>
              <a:gd name="connsiteY2651" fmla="*/ 281143 h 377583"/>
              <a:gd name="connsiteX2652" fmla="*/ 1721834 w 2450468"/>
              <a:gd name="connsiteY2652" fmla="*/ 282286 h 377583"/>
              <a:gd name="connsiteX2653" fmla="*/ 1725454 w 2450468"/>
              <a:gd name="connsiteY2653" fmla="*/ 280476 h 377583"/>
              <a:gd name="connsiteX2654" fmla="*/ 1737646 w 2450468"/>
              <a:gd name="connsiteY2654" fmla="*/ 276571 h 377583"/>
              <a:gd name="connsiteX2655" fmla="*/ 1738217 w 2450468"/>
              <a:gd name="connsiteY2655" fmla="*/ 276571 h 377583"/>
              <a:gd name="connsiteX2656" fmla="*/ 1746885 w 2450468"/>
              <a:gd name="connsiteY2656" fmla="*/ 278476 h 377583"/>
              <a:gd name="connsiteX2657" fmla="*/ 1741361 w 2450468"/>
              <a:gd name="connsiteY2657" fmla="*/ 282953 h 377583"/>
              <a:gd name="connsiteX2658" fmla="*/ 1737265 w 2450468"/>
              <a:gd name="connsiteY2658" fmla="*/ 285524 h 377583"/>
              <a:gd name="connsiteX2659" fmla="*/ 1732026 w 2450468"/>
              <a:gd name="connsiteY2659" fmla="*/ 287715 h 377583"/>
              <a:gd name="connsiteX2660" fmla="*/ 1724692 w 2450468"/>
              <a:gd name="connsiteY2660" fmla="*/ 288096 h 377583"/>
              <a:gd name="connsiteX2661" fmla="*/ 1718120 w 2450468"/>
              <a:gd name="connsiteY2661" fmla="*/ 289620 h 377583"/>
              <a:gd name="connsiteX2662" fmla="*/ 1719167 w 2450468"/>
              <a:gd name="connsiteY2662" fmla="*/ 292097 h 377583"/>
              <a:gd name="connsiteX2663" fmla="*/ 1716310 w 2450468"/>
              <a:gd name="connsiteY2663" fmla="*/ 297716 h 377583"/>
              <a:gd name="connsiteX2664" fmla="*/ 1716596 w 2450468"/>
              <a:gd name="connsiteY2664" fmla="*/ 297716 h 377583"/>
              <a:gd name="connsiteX2665" fmla="*/ 1720406 w 2450468"/>
              <a:gd name="connsiteY2665" fmla="*/ 300574 h 377583"/>
              <a:gd name="connsiteX2666" fmla="*/ 1717262 w 2450468"/>
              <a:gd name="connsiteY2666" fmla="*/ 303622 h 377583"/>
              <a:gd name="connsiteX2667" fmla="*/ 1713643 w 2450468"/>
              <a:gd name="connsiteY2667" fmla="*/ 304765 h 377583"/>
              <a:gd name="connsiteX2668" fmla="*/ 1705070 w 2450468"/>
              <a:gd name="connsiteY2668" fmla="*/ 304289 h 377583"/>
              <a:gd name="connsiteX2669" fmla="*/ 1701641 w 2450468"/>
              <a:gd name="connsiteY2669" fmla="*/ 299240 h 377583"/>
              <a:gd name="connsiteX2670" fmla="*/ 1708785 w 2450468"/>
              <a:gd name="connsiteY2670" fmla="*/ 295526 h 377583"/>
              <a:gd name="connsiteX2671" fmla="*/ 1699832 w 2450468"/>
              <a:gd name="connsiteY2671" fmla="*/ 288668 h 377583"/>
              <a:gd name="connsiteX2672" fmla="*/ 1698117 w 2450468"/>
              <a:gd name="connsiteY2672" fmla="*/ 299050 h 377583"/>
              <a:gd name="connsiteX2673" fmla="*/ 1694117 w 2450468"/>
              <a:gd name="connsiteY2673" fmla="*/ 309623 h 377583"/>
              <a:gd name="connsiteX2674" fmla="*/ 1700022 w 2450468"/>
              <a:gd name="connsiteY2674" fmla="*/ 307432 h 377583"/>
              <a:gd name="connsiteX2675" fmla="*/ 1703451 w 2450468"/>
              <a:gd name="connsiteY2675" fmla="*/ 308384 h 377583"/>
              <a:gd name="connsiteX2676" fmla="*/ 1706499 w 2450468"/>
              <a:gd name="connsiteY2676" fmla="*/ 314576 h 377583"/>
              <a:gd name="connsiteX2677" fmla="*/ 1707833 w 2450468"/>
              <a:gd name="connsiteY2677" fmla="*/ 315719 h 377583"/>
              <a:gd name="connsiteX2678" fmla="*/ 1717929 w 2450468"/>
              <a:gd name="connsiteY2678" fmla="*/ 320386 h 377583"/>
              <a:gd name="connsiteX2679" fmla="*/ 1720596 w 2450468"/>
              <a:gd name="connsiteY2679" fmla="*/ 322100 h 377583"/>
              <a:gd name="connsiteX2680" fmla="*/ 1721549 w 2450468"/>
              <a:gd name="connsiteY2680" fmla="*/ 322767 h 377583"/>
              <a:gd name="connsiteX2681" fmla="*/ 1724692 w 2450468"/>
              <a:gd name="connsiteY2681" fmla="*/ 320291 h 377583"/>
              <a:gd name="connsiteX2682" fmla="*/ 1724311 w 2450468"/>
              <a:gd name="connsiteY2682" fmla="*/ 319148 h 377583"/>
              <a:gd name="connsiteX2683" fmla="*/ 1722977 w 2450468"/>
              <a:gd name="connsiteY2683" fmla="*/ 317528 h 377583"/>
              <a:gd name="connsiteX2684" fmla="*/ 1725168 w 2450468"/>
              <a:gd name="connsiteY2684" fmla="*/ 315623 h 377583"/>
              <a:gd name="connsiteX2685" fmla="*/ 1725835 w 2450468"/>
              <a:gd name="connsiteY2685" fmla="*/ 315623 h 377583"/>
              <a:gd name="connsiteX2686" fmla="*/ 1728025 w 2450468"/>
              <a:gd name="connsiteY2686" fmla="*/ 315433 h 377583"/>
              <a:gd name="connsiteX2687" fmla="*/ 1724787 w 2450468"/>
              <a:gd name="connsiteY2687" fmla="*/ 310766 h 377583"/>
              <a:gd name="connsiteX2688" fmla="*/ 1721834 w 2450468"/>
              <a:gd name="connsiteY2688" fmla="*/ 307908 h 377583"/>
              <a:gd name="connsiteX2689" fmla="*/ 1735265 w 2450468"/>
              <a:gd name="connsiteY2689" fmla="*/ 308003 h 377583"/>
              <a:gd name="connsiteX2690" fmla="*/ 1740980 w 2450468"/>
              <a:gd name="connsiteY2690" fmla="*/ 302955 h 377583"/>
              <a:gd name="connsiteX2691" fmla="*/ 1745933 w 2450468"/>
              <a:gd name="connsiteY2691" fmla="*/ 307718 h 377583"/>
              <a:gd name="connsiteX2692" fmla="*/ 1746314 w 2450468"/>
              <a:gd name="connsiteY2692" fmla="*/ 307337 h 377583"/>
              <a:gd name="connsiteX2693" fmla="*/ 1750028 w 2450468"/>
              <a:gd name="connsiteY2693" fmla="*/ 302479 h 377583"/>
              <a:gd name="connsiteX2694" fmla="*/ 1750886 w 2450468"/>
              <a:gd name="connsiteY2694" fmla="*/ 296478 h 377583"/>
              <a:gd name="connsiteX2695" fmla="*/ 1750219 w 2450468"/>
              <a:gd name="connsiteY2695" fmla="*/ 295811 h 377583"/>
              <a:gd name="connsiteX2696" fmla="*/ 1753553 w 2450468"/>
              <a:gd name="connsiteY2696" fmla="*/ 296192 h 377583"/>
              <a:gd name="connsiteX2697" fmla="*/ 1763173 w 2450468"/>
              <a:gd name="connsiteY2697" fmla="*/ 303431 h 377583"/>
              <a:gd name="connsiteX2698" fmla="*/ 1766602 w 2450468"/>
              <a:gd name="connsiteY2698" fmla="*/ 295526 h 377583"/>
              <a:gd name="connsiteX2699" fmla="*/ 1769174 w 2450468"/>
              <a:gd name="connsiteY2699" fmla="*/ 293906 h 377583"/>
              <a:gd name="connsiteX2700" fmla="*/ 1769459 w 2450468"/>
              <a:gd name="connsiteY2700" fmla="*/ 293716 h 377583"/>
              <a:gd name="connsiteX2701" fmla="*/ 1775841 w 2450468"/>
              <a:gd name="connsiteY2701" fmla="*/ 299431 h 377583"/>
              <a:gd name="connsiteX2702" fmla="*/ 1776317 w 2450468"/>
              <a:gd name="connsiteY2702" fmla="*/ 302288 h 377583"/>
              <a:gd name="connsiteX2703" fmla="*/ 1776317 w 2450468"/>
              <a:gd name="connsiteY2703" fmla="*/ 302384 h 377583"/>
              <a:gd name="connsiteX2704" fmla="*/ 1779651 w 2450468"/>
              <a:gd name="connsiteY2704" fmla="*/ 299621 h 377583"/>
              <a:gd name="connsiteX2705" fmla="*/ 1790510 w 2450468"/>
              <a:gd name="connsiteY2705" fmla="*/ 296002 h 377583"/>
              <a:gd name="connsiteX2706" fmla="*/ 1795367 w 2450468"/>
              <a:gd name="connsiteY2706" fmla="*/ 297145 h 377583"/>
              <a:gd name="connsiteX2707" fmla="*/ 1799654 w 2450468"/>
              <a:gd name="connsiteY2707" fmla="*/ 297526 h 377583"/>
              <a:gd name="connsiteX2708" fmla="*/ 1805178 w 2450468"/>
              <a:gd name="connsiteY2708" fmla="*/ 299050 h 377583"/>
              <a:gd name="connsiteX2709" fmla="*/ 1805654 w 2450468"/>
              <a:gd name="connsiteY2709" fmla="*/ 299240 h 377583"/>
              <a:gd name="connsiteX2710" fmla="*/ 1802987 w 2450468"/>
              <a:gd name="connsiteY2710" fmla="*/ 301526 h 377583"/>
              <a:gd name="connsiteX2711" fmla="*/ 1797844 w 2450468"/>
              <a:gd name="connsiteY2711" fmla="*/ 303241 h 377583"/>
              <a:gd name="connsiteX2712" fmla="*/ 1802225 w 2450468"/>
              <a:gd name="connsiteY2712" fmla="*/ 308194 h 377583"/>
              <a:gd name="connsiteX2713" fmla="*/ 1802702 w 2450468"/>
              <a:gd name="connsiteY2713" fmla="*/ 307146 h 377583"/>
              <a:gd name="connsiteX2714" fmla="*/ 1806702 w 2450468"/>
              <a:gd name="connsiteY2714" fmla="*/ 304479 h 377583"/>
              <a:gd name="connsiteX2715" fmla="*/ 1812036 w 2450468"/>
              <a:gd name="connsiteY2715" fmla="*/ 306289 h 377583"/>
              <a:gd name="connsiteX2716" fmla="*/ 1816703 w 2450468"/>
              <a:gd name="connsiteY2716" fmla="*/ 302860 h 377583"/>
              <a:gd name="connsiteX2717" fmla="*/ 1822799 w 2450468"/>
              <a:gd name="connsiteY2717" fmla="*/ 304860 h 377583"/>
              <a:gd name="connsiteX2718" fmla="*/ 1821466 w 2450468"/>
              <a:gd name="connsiteY2718" fmla="*/ 308575 h 377583"/>
              <a:gd name="connsiteX2719" fmla="*/ 1818989 w 2450468"/>
              <a:gd name="connsiteY2719" fmla="*/ 311909 h 377583"/>
              <a:gd name="connsiteX2720" fmla="*/ 1823180 w 2450468"/>
              <a:gd name="connsiteY2720" fmla="*/ 312099 h 377583"/>
              <a:gd name="connsiteX2721" fmla="*/ 1827371 w 2450468"/>
              <a:gd name="connsiteY2721" fmla="*/ 304289 h 377583"/>
              <a:gd name="connsiteX2722" fmla="*/ 1827086 w 2450468"/>
              <a:gd name="connsiteY2722" fmla="*/ 302860 h 377583"/>
              <a:gd name="connsiteX2723" fmla="*/ 1824514 w 2450468"/>
              <a:gd name="connsiteY2723" fmla="*/ 297716 h 377583"/>
              <a:gd name="connsiteX2724" fmla="*/ 1823466 w 2450468"/>
              <a:gd name="connsiteY2724" fmla="*/ 297431 h 377583"/>
              <a:gd name="connsiteX2725" fmla="*/ 1822704 w 2450468"/>
              <a:gd name="connsiteY2725" fmla="*/ 293525 h 377583"/>
              <a:gd name="connsiteX2726" fmla="*/ 1834229 w 2450468"/>
              <a:gd name="connsiteY2726" fmla="*/ 292001 h 377583"/>
              <a:gd name="connsiteX2727" fmla="*/ 1839087 w 2450468"/>
              <a:gd name="connsiteY2727" fmla="*/ 290954 h 377583"/>
              <a:gd name="connsiteX2728" fmla="*/ 1839754 w 2450468"/>
              <a:gd name="connsiteY2728" fmla="*/ 290858 h 377583"/>
              <a:gd name="connsiteX2729" fmla="*/ 1852803 w 2450468"/>
              <a:gd name="connsiteY2729" fmla="*/ 288096 h 377583"/>
              <a:gd name="connsiteX2730" fmla="*/ 1856232 w 2450468"/>
              <a:gd name="connsiteY2730" fmla="*/ 293906 h 377583"/>
              <a:gd name="connsiteX2731" fmla="*/ 1858613 w 2450468"/>
              <a:gd name="connsiteY2731" fmla="*/ 293811 h 377583"/>
              <a:gd name="connsiteX2732" fmla="*/ 1862423 w 2450468"/>
              <a:gd name="connsiteY2732" fmla="*/ 290192 h 377583"/>
              <a:gd name="connsiteX2733" fmla="*/ 1872615 w 2450468"/>
              <a:gd name="connsiteY2733" fmla="*/ 294383 h 377583"/>
              <a:gd name="connsiteX2734" fmla="*/ 1876044 w 2450468"/>
              <a:gd name="connsiteY2734" fmla="*/ 298288 h 377583"/>
              <a:gd name="connsiteX2735" fmla="*/ 1881950 w 2450468"/>
              <a:gd name="connsiteY2735" fmla="*/ 293335 h 377583"/>
              <a:gd name="connsiteX2736" fmla="*/ 1887093 w 2450468"/>
              <a:gd name="connsiteY2736" fmla="*/ 290477 h 377583"/>
              <a:gd name="connsiteX2737" fmla="*/ 1887950 w 2450468"/>
              <a:gd name="connsiteY2737" fmla="*/ 297907 h 377583"/>
              <a:gd name="connsiteX2738" fmla="*/ 1893189 w 2450468"/>
              <a:gd name="connsiteY2738" fmla="*/ 302003 h 377583"/>
              <a:gd name="connsiteX2739" fmla="*/ 1898809 w 2450468"/>
              <a:gd name="connsiteY2739" fmla="*/ 296383 h 377583"/>
              <a:gd name="connsiteX2740" fmla="*/ 1901000 w 2450468"/>
              <a:gd name="connsiteY2740" fmla="*/ 296859 h 377583"/>
              <a:gd name="connsiteX2741" fmla="*/ 1904238 w 2450468"/>
              <a:gd name="connsiteY2741" fmla="*/ 297621 h 377583"/>
              <a:gd name="connsiteX2742" fmla="*/ 1910715 w 2450468"/>
              <a:gd name="connsiteY2742" fmla="*/ 294954 h 377583"/>
              <a:gd name="connsiteX2743" fmla="*/ 1911572 w 2450468"/>
              <a:gd name="connsiteY2743" fmla="*/ 295049 h 377583"/>
              <a:gd name="connsiteX2744" fmla="*/ 1915859 w 2450468"/>
              <a:gd name="connsiteY2744" fmla="*/ 295335 h 377583"/>
              <a:gd name="connsiteX2745" fmla="*/ 1917192 w 2450468"/>
              <a:gd name="connsiteY2745" fmla="*/ 293906 h 377583"/>
              <a:gd name="connsiteX2746" fmla="*/ 1917097 w 2450468"/>
              <a:gd name="connsiteY2746" fmla="*/ 290001 h 377583"/>
              <a:gd name="connsiteX2747" fmla="*/ 1916621 w 2450468"/>
              <a:gd name="connsiteY2747" fmla="*/ 289620 h 377583"/>
              <a:gd name="connsiteX2748" fmla="*/ 1915668 w 2450468"/>
              <a:gd name="connsiteY2748" fmla="*/ 288763 h 377583"/>
              <a:gd name="connsiteX2749" fmla="*/ 1917859 w 2450468"/>
              <a:gd name="connsiteY2749" fmla="*/ 285334 h 377583"/>
              <a:gd name="connsiteX2750" fmla="*/ 1919573 w 2450468"/>
              <a:gd name="connsiteY2750" fmla="*/ 285524 h 377583"/>
              <a:gd name="connsiteX2751" fmla="*/ 1924621 w 2450468"/>
              <a:gd name="connsiteY2751" fmla="*/ 286001 h 377583"/>
              <a:gd name="connsiteX2752" fmla="*/ 1922050 w 2450468"/>
              <a:gd name="connsiteY2752" fmla="*/ 293335 h 377583"/>
              <a:gd name="connsiteX2753" fmla="*/ 1921097 w 2450468"/>
              <a:gd name="connsiteY2753" fmla="*/ 293811 h 377583"/>
              <a:gd name="connsiteX2754" fmla="*/ 1917859 w 2450468"/>
              <a:gd name="connsiteY2754" fmla="*/ 295526 h 377583"/>
              <a:gd name="connsiteX2755" fmla="*/ 1925955 w 2450468"/>
              <a:gd name="connsiteY2755" fmla="*/ 293144 h 377583"/>
              <a:gd name="connsiteX2756" fmla="*/ 1930241 w 2450468"/>
              <a:gd name="connsiteY2756" fmla="*/ 292478 h 377583"/>
              <a:gd name="connsiteX2757" fmla="*/ 1937195 w 2450468"/>
              <a:gd name="connsiteY2757" fmla="*/ 291525 h 377583"/>
              <a:gd name="connsiteX2758" fmla="*/ 1939862 w 2450468"/>
              <a:gd name="connsiteY2758" fmla="*/ 285620 h 377583"/>
              <a:gd name="connsiteX2759" fmla="*/ 1939862 w 2450468"/>
              <a:gd name="connsiteY2759" fmla="*/ 286667 h 377583"/>
              <a:gd name="connsiteX2760" fmla="*/ 1944910 w 2450468"/>
              <a:gd name="connsiteY2760" fmla="*/ 291525 h 377583"/>
              <a:gd name="connsiteX2761" fmla="*/ 1950149 w 2450468"/>
              <a:gd name="connsiteY2761" fmla="*/ 287906 h 377583"/>
              <a:gd name="connsiteX2762" fmla="*/ 1950815 w 2450468"/>
              <a:gd name="connsiteY2762" fmla="*/ 287334 h 377583"/>
              <a:gd name="connsiteX2763" fmla="*/ 1952720 w 2450468"/>
              <a:gd name="connsiteY2763" fmla="*/ 287525 h 377583"/>
              <a:gd name="connsiteX2764" fmla="*/ 1952720 w 2450468"/>
              <a:gd name="connsiteY2764" fmla="*/ 288477 h 377583"/>
              <a:gd name="connsiteX2765" fmla="*/ 1955864 w 2450468"/>
              <a:gd name="connsiteY2765" fmla="*/ 291620 h 377583"/>
              <a:gd name="connsiteX2766" fmla="*/ 1959388 w 2450468"/>
              <a:gd name="connsiteY2766" fmla="*/ 287810 h 377583"/>
              <a:gd name="connsiteX2767" fmla="*/ 1961769 w 2450468"/>
              <a:gd name="connsiteY2767" fmla="*/ 285524 h 377583"/>
              <a:gd name="connsiteX2768" fmla="*/ 1963579 w 2450468"/>
              <a:gd name="connsiteY2768" fmla="*/ 286858 h 377583"/>
              <a:gd name="connsiteX2769" fmla="*/ 1965293 w 2450468"/>
              <a:gd name="connsiteY2769" fmla="*/ 288287 h 377583"/>
              <a:gd name="connsiteX2770" fmla="*/ 1962531 w 2450468"/>
              <a:gd name="connsiteY2770" fmla="*/ 293335 h 377583"/>
              <a:gd name="connsiteX2771" fmla="*/ 1968341 w 2450468"/>
              <a:gd name="connsiteY2771" fmla="*/ 299812 h 377583"/>
              <a:gd name="connsiteX2772" fmla="*/ 1963103 w 2450468"/>
              <a:gd name="connsiteY2772" fmla="*/ 298002 h 377583"/>
              <a:gd name="connsiteX2773" fmla="*/ 1959102 w 2450468"/>
              <a:gd name="connsiteY2773" fmla="*/ 293906 h 377583"/>
              <a:gd name="connsiteX2774" fmla="*/ 1954054 w 2450468"/>
              <a:gd name="connsiteY2774" fmla="*/ 295716 h 377583"/>
              <a:gd name="connsiteX2775" fmla="*/ 1959959 w 2450468"/>
              <a:gd name="connsiteY2775" fmla="*/ 300669 h 377583"/>
              <a:gd name="connsiteX2776" fmla="*/ 1959388 w 2450468"/>
              <a:gd name="connsiteY2776" fmla="*/ 301431 h 377583"/>
              <a:gd name="connsiteX2777" fmla="*/ 1954054 w 2450468"/>
              <a:gd name="connsiteY2777" fmla="*/ 307908 h 377583"/>
              <a:gd name="connsiteX2778" fmla="*/ 1948529 w 2450468"/>
              <a:gd name="connsiteY2778" fmla="*/ 308575 h 377583"/>
              <a:gd name="connsiteX2779" fmla="*/ 1944434 w 2450468"/>
              <a:gd name="connsiteY2779" fmla="*/ 306289 h 377583"/>
              <a:gd name="connsiteX2780" fmla="*/ 1941576 w 2450468"/>
              <a:gd name="connsiteY2780" fmla="*/ 311051 h 377583"/>
              <a:gd name="connsiteX2781" fmla="*/ 1934718 w 2450468"/>
              <a:gd name="connsiteY2781" fmla="*/ 314671 h 377583"/>
              <a:gd name="connsiteX2782" fmla="*/ 1932813 w 2450468"/>
              <a:gd name="connsiteY2782" fmla="*/ 314290 h 377583"/>
              <a:gd name="connsiteX2783" fmla="*/ 1928908 w 2450468"/>
              <a:gd name="connsiteY2783" fmla="*/ 313623 h 377583"/>
              <a:gd name="connsiteX2784" fmla="*/ 1928169 w 2450468"/>
              <a:gd name="connsiteY2784" fmla="*/ 319581 h 377583"/>
              <a:gd name="connsiteX2785" fmla="*/ 1927098 w 2450468"/>
              <a:gd name="connsiteY2785" fmla="*/ 319243 h 377583"/>
              <a:gd name="connsiteX2786" fmla="*/ 1921955 w 2450468"/>
              <a:gd name="connsiteY2786" fmla="*/ 319814 h 377583"/>
              <a:gd name="connsiteX2787" fmla="*/ 1921684 w 2450468"/>
              <a:gd name="connsiteY2787" fmla="*/ 320889 h 377583"/>
              <a:gd name="connsiteX2788" fmla="*/ 1912430 w 2450468"/>
              <a:gd name="connsiteY2788" fmla="*/ 318576 h 377583"/>
              <a:gd name="connsiteX2789" fmla="*/ 1918240 w 2450468"/>
              <a:gd name="connsiteY2789" fmla="*/ 327434 h 377583"/>
              <a:gd name="connsiteX2790" fmla="*/ 1920776 w 2450468"/>
              <a:gd name="connsiteY2790" fmla="*/ 324482 h 377583"/>
              <a:gd name="connsiteX2791" fmla="*/ 1921684 w 2450468"/>
              <a:gd name="connsiteY2791" fmla="*/ 320889 h 377583"/>
              <a:gd name="connsiteX2792" fmla="*/ 1921955 w 2450468"/>
              <a:gd name="connsiteY2792" fmla="*/ 320957 h 377583"/>
              <a:gd name="connsiteX2793" fmla="*/ 1926527 w 2450468"/>
              <a:gd name="connsiteY2793" fmla="*/ 324386 h 377583"/>
              <a:gd name="connsiteX2794" fmla="*/ 1927479 w 2450468"/>
              <a:gd name="connsiteY2794" fmla="*/ 325148 h 377583"/>
              <a:gd name="connsiteX2795" fmla="*/ 1928169 w 2450468"/>
              <a:gd name="connsiteY2795" fmla="*/ 319581 h 377583"/>
              <a:gd name="connsiteX2796" fmla="*/ 1936147 w 2450468"/>
              <a:gd name="connsiteY2796" fmla="*/ 322100 h 377583"/>
              <a:gd name="connsiteX2797" fmla="*/ 1949768 w 2450468"/>
              <a:gd name="connsiteY2797" fmla="*/ 323053 h 377583"/>
              <a:gd name="connsiteX2798" fmla="*/ 1952530 w 2450468"/>
              <a:gd name="connsiteY2798" fmla="*/ 327053 h 377583"/>
              <a:gd name="connsiteX2799" fmla="*/ 1956625 w 2450468"/>
              <a:gd name="connsiteY2799" fmla="*/ 329244 h 377583"/>
              <a:gd name="connsiteX2800" fmla="*/ 1956340 w 2450468"/>
              <a:gd name="connsiteY2800" fmla="*/ 329244 h 377583"/>
              <a:gd name="connsiteX2801" fmla="*/ 1952530 w 2450468"/>
              <a:gd name="connsiteY2801" fmla="*/ 329339 h 377583"/>
              <a:gd name="connsiteX2802" fmla="*/ 1947005 w 2450468"/>
              <a:gd name="connsiteY2802" fmla="*/ 327053 h 377583"/>
              <a:gd name="connsiteX2803" fmla="*/ 1947005 w 2450468"/>
              <a:gd name="connsiteY2803" fmla="*/ 326387 h 377583"/>
              <a:gd name="connsiteX2804" fmla="*/ 1945481 w 2450468"/>
              <a:gd name="connsiteY2804" fmla="*/ 323148 h 377583"/>
              <a:gd name="connsiteX2805" fmla="*/ 1942338 w 2450468"/>
              <a:gd name="connsiteY2805" fmla="*/ 324101 h 377583"/>
              <a:gd name="connsiteX2806" fmla="*/ 1940147 w 2450468"/>
              <a:gd name="connsiteY2806" fmla="*/ 330387 h 377583"/>
              <a:gd name="connsiteX2807" fmla="*/ 1932432 w 2450468"/>
              <a:gd name="connsiteY2807" fmla="*/ 345341 h 377583"/>
              <a:gd name="connsiteX2808" fmla="*/ 1926336 w 2450468"/>
              <a:gd name="connsiteY2808" fmla="*/ 341627 h 377583"/>
              <a:gd name="connsiteX2809" fmla="*/ 1927765 w 2450468"/>
              <a:gd name="connsiteY2809" fmla="*/ 332483 h 377583"/>
              <a:gd name="connsiteX2810" fmla="*/ 1919764 w 2450468"/>
              <a:gd name="connsiteY2810" fmla="*/ 338293 h 377583"/>
              <a:gd name="connsiteX2811" fmla="*/ 1916335 w 2450468"/>
              <a:gd name="connsiteY2811" fmla="*/ 334578 h 377583"/>
              <a:gd name="connsiteX2812" fmla="*/ 1907667 w 2450468"/>
              <a:gd name="connsiteY2812" fmla="*/ 335912 h 377583"/>
              <a:gd name="connsiteX2813" fmla="*/ 1905095 w 2450468"/>
              <a:gd name="connsiteY2813" fmla="*/ 336007 h 377583"/>
              <a:gd name="connsiteX2814" fmla="*/ 1898904 w 2450468"/>
              <a:gd name="connsiteY2814" fmla="*/ 338102 h 377583"/>
              <a:gd name="connsiteX2815" fmla="*/ 1901666 w 2450468"/>
              <a:gd name="connsiteY2815" fmla="*/ 331054 h 377583"/>
              <a:gd name="connsiteX2816" fmla="*/ 1908334 w 2450468"/>
              <a:gd name="connsiteY2816" fmla="*/ 325625 h 377583"/>
              <a:gd name="connsiteX2817" fmla="*/ 1908715 w 2450468"/>
              <a:gd name="connsiteY2817" fmla="*/ 324005 h 377583"/>
              <a:gd name="connsiteX2818" fmla="*/ 1909953 w 2450468"/>
              <a:gd name="connsiteY2818" fmla="*/ 318767 h 377583"/>
              <a:gd name="connsiteX2819" fmla="*/ 1893761 w 2450468"/>
              <a:gd name="connsiteY2819" fmla="*/ 320767 h 377583"/>
              <a:gd name="connsiteX2820" fmla="*/ 1890808 w 2450468"/>
              <a:gd name="connsiteY2820" fmla="*/ 324196 h 377583"/>
              <a:gd name="connsiteX2821" fmla="*/ 1891760 w 2450468"/>
              <a:gd name="connsiteY2821" fmla="*/ 326958 h 377583"/>
              <a:gd name="connsiteX2822" fmla="*/ 1894713 w 2450468"/>
              <a:gd name="connsiteY2822" fmla="*/ 331149 h 377583"/>
              <a:gd name="connsiteX2823" fmla="*/ 1889474 w 2450468"/>
              <a:gd name="connsiteY2823" fmla="*/ 339150 h 377583"/>
              <a:gd name="connsiteX2824" fmla="*/ 1891094 w 2450468"/>
              <a:gd name="connsiteY2824" fmla="*/ 334292 h 377583"/>
              <a:gd name="connsiteX2825" fmla="*/ 1887284 w 2450468"/>
              <a:gd name="connsiteY2825" fmla="*/ 329625 h 377583"/>
              <a:gd name="connsiteX2826" fmla="*/ 1885950 w 2450468"/>
              <a:gd name="connsiteY2826" fmla="*/ 328006 h 377583"/>
              <a:gd name="connsiteX2827" fmla="*/ 1881759 w 2450468"/>
              <a:gd name="connsiteY2827" fmla="*/ 323434 h 377583"/>
              <a:gd name="connsiteX2828" fmla="*/ 1876044 w 2450468"/>
              <a:gd name="connsiteY2828" fmla="*/ 324672 h 377583"/>
              <a:gd name="connsiteX2829" fmla="*/ 1872425 w 2450468"/>
              <a:gd name="connsiteY2829" fmla="*/ 325720 h 377583"/>
              <a:gd name="connsiteX2830" fmla="*/ 1856232 w 2450468"/>
              <a:gd name="connsiteY2830" fmla="*/ 327434 h 377583"/>
              <a:gd name="connsiteX2831" fmla="*/ 1842135 w 2450468"/>
              <a:gd name="connsiteY2831" fmla="*/ 320862 h 377583"/>
              <a:gd name="connsiteX2832" fmla="*/ 1844516 w 2450468"/>
              <a:gd name="connsiteY2832" fmla="*/ 324958 h 377583"/>
              <a:gd name="connsiteX2833" fmla="*/ 1840230 w 2450468"/>
              <a:gd name="connsiteY2833" fmla="*/ 327339 h 377583"/>
              <a:gd name="connsiteX2834" fmla="*/ 1835468 w 2450468"/>
              <a:gd name="connsiteY2834" fmla="*/ 332864 h 377583"/>
              <a:gd name="connsiteX2835" fmla="*/ 1833086 w 2450468"/>
              <a:gd name="connsiteY2835" fmla="*/ 334197 h 377583"/>
              <a:gd name="connsiteX2836" fmla="*/ 1829657 w 2450468"/>
              <a:gd name="connsiteY2836" fmla="*/ 329911 h 377583"/>
              <a:gd name="connsiteX2837" fmla="*/ 1823942 w 2450468"/>
              <a:gd name="connsiteY2837" fmla="*/ 322862 h 377583"/>
              <a:gd name="connsiteX2838" fmla="*/ 1823561 w 2450468"/>
              <a:gd name="connsiteY2838" fmla="*/ 323815 h 377583"/>
              <a:gd name="connsiteX2839" fmla="*/ 1823085 w 2450468"/>
              <a:gd name="connsiteY2839" fmla="*/ 324958 h 377583"/>
              <a:gd name="connsiteX2840" fmla="*/ 1818704 w 2450468"/>
              <a:gd name="connsiteY2840" fmla="*/ 325815 h 377583"/>
              <a:gd name="connsiteX2841" fmla="*/ 1818608 w 2450468"/>
              <a:gd name="connsiteY2841" fmla="*/ 325053 h 377583"/>
              <a:gd name="connsiteX2842" fmla="*/ 1813846 w 2450468"/>
              <a:gd name="connsiteY2842" fmla="*/ 323053 h 377583"/>
              <a:gd name="connsiteX2843" fmla="*/ 1810893 w 2450468"/>
              <a:gd name="connsiteY2843" fmla="*/ 324291 h 377583"/>
              <a:gd name="connsiteX2844" fmla="*/ 1811846 w 2450468"/>
              <a:gd name="connsiteY2844" fmla="*/ 326863 h 377583"/>
              <a:gd name="connsiteX2845" fmla="*/ 1815275 w 2450468"/>
              <a:gd name="connsiteY2845" fmla="*/ 330387 h 377583"/>
              <a:gd name="connsiteX2846" fmla="*/ 1808036 w 2450468"/>
              <a:gd name="connsiteY2846" fmla="*/ 328673 h 377583"/>
              <a:gd name="connsiteX2847" fmla="*/ 1805845 w 2450468"/>
              <a:gd name="connsiteY2847" fmla="*/ 328006 h 377583"/>
              <a:gd name="connsiteX2848" fmla="*/ 1799463 w 2450468"/>
              <a:gd name="connsiteY2848" fmla="*/ 327625 h 377583"/>
              <a:gd name="connsiteX2849" fmla="*/ 1795367 w 2450468"/>
              <a:gd name="connsiteY2849" fmla="*/ 328292 h 377583"/>
              <a:gd name="connsiteX2850" fmla="*/ 1793272 w 2450468"/>
              <a:gd name="connsiteY2850" fmla="*/ 330673 h 377583"/>
              <a:gd name="connsiteX2851" fmla="*/ 1794129 w 2450468"/>
              <a:gd name="connsiteY2851" fmla="*/ 337245 h 377583"/>
              <a:gd name="connsiteX2852" fmla="*/ 1801654 w 2450468"/>
              <a:gd name="connsiteY2852" fmla="*/ 336959 h 377583"/>
              <a:gd name="connsiteX2853" fmla="*/ 1800892 w 2450468"/>
              <a:gd name="connsiteY2853" fmla="*/ 342484 h 377583"/>
              <a:gd name="connsiteX2854" fmla="*/ 1798130 w 2450468"/>
              <a:gd name="connsiteY2854" fmla="*/ 341722 h 377583"/>
              <a:gd name="connsiteX2855" fmla="*/ 1796034 w 2450468"/>
              <a:gd name="connsiteY2855" fmla="*/ 347627 h 377583"/>
              <a:gd name="connsiteX2856" fmla="*/ 1795653 w 2450468"/>
              <a:gd name="connsiteY2856" fmla="*/ 347342 h 377583"/>
              <a:gd name="connsiteX2857" fmla="*/ 1784795 w 2450468"/>
              <a:gd name="connsiteY2857" fmla="*/ 340769 h 377583"/>
              <a:gd name="connsiteX2858" fmla="*/ 1779365 w 2450468"/>
              <a:gd name="connsiteY2858" fmla="*/ 335150 h 377583"/>
              <a:gd name="connsiteX2859" fmla="*/ 1771936 w 2450468"/>
              <a:gd name="connsiteY2859" fmla="*/ 331435 h 377583"/>
              <a:gd name="connsiteX2860" fmla="*/ 1765649 w 2450468"/>
              <a:gd name="connsiteY2860" fmla="*/ 330101 h 377583"/>
              <a:gd name="connsiteX2861" fmla="*/ 1754124 w 2450468"/>
              <a:gd name="connsiteY2861" fmla="*/ 330959 h 377583"/>
              <a:gd name="connsiteX2862" fmla="*/ 1751838 w 2450468"/>
              <a:gd name="connsiteY2862" fmla="*/ 320862 h 377583"/>
              <a:gd name="connsiteX2863" fmla="*/ 1748885 w 2450468"/>
              <a:gd name="connsiteY2863" fmla="*/ 318957 h 377583"/>
              <a:gd name="connsiteX2864" fmla="*/ 1746314 w 2450468"/>
              <a:gd name="connsiteY2864" fmla="*/ 317243 h 377583"/>
              <a:gd name="connsiteX2865" fmla="*/ 1741837 w 2450468"/>
              <a:gd name="connsiteY2865" fmla="*/ 318576 h 377583"/>
              <a:gd name="connsiteX2866" fmla="*/ 1750981 w 2450468"/>
              <a:gd name="connsiteY2866" fmla="*/ 327339 h 377583"/>
              <a:gd name="connsiteX2867" fmla="*/ 1745075 w 2450468"/>
              <a:gd name="connsiteY2867" fmla="*/ 330959 h 377583"/>
              <a:gd name="connsiteX2868" fmla="*/ 1738884 w 2450468"/>
              <a:gd name="connsiteY2868" fmla="*/ 328482 h 377583"/>
              <a:gd name="connsiteX2869" fmla="*/ 1733550 w 2450468"/>
              <a:gd name="connsiteY2869" fmla="*/ 330578 h 377583"/>
              <a:gd name="connsiteX2870" fmla="*/ 1731740 w 2450468"/>
              <a:gd name="connsiteY2870" fmla="*/ 333626 h 377583"/>
              <a:gd name="connsiteX2871" fmla="*/ 1730788 w 2450468"/>
              <a:gd name="connsiteY2871" fmla="*/ 335245 h 377583"/>
              <a:gd name="connsiteX2872" fmla="*/ 1728502 w 2450468"/>
              <a:gd name="connsiteY2872" fmla="*/ 331435 h 377583"/>
              <a:gd name="connsiteX2873" fmla="*/ 1722692 w 2450468"/>
              <a:gd name="connsiteY2873" fmla="*/ 334673 h 377583"/>
              <a:gd name="connsiteX2874" fmla="*/ 1721358 w 2450468"/>
              <a:gd name="connsiteY2874" fmla="*/ 335435 h 377583"/>
              <a:gd name="connsiteX2875" fmla="*/ 1715262 w 2450468"/>
              <a:gd name="connsiteY2875" fmla="*/ 338769 h 377583"/>
              <a:gd name="connsiteX2876" fmla="*/ 1714691 w 2450468"/>
              <a:gd name="connsiteY2876" fmla="*/ 341341 h 377583"/>
              <a:gd name="connsiteX2877" fmla="*/ 1712500 w 2450468"/>
              <a:gd name="connsiteY2877" fmla="*/ 341817 h 377583"/>
              <a:gd name="connsiteX2878" fmla="*/ 1711833 w 2450468"/>
              <a:gd name="connsiteY2878" fmla="*/ 341627 h 377583"/>
              <a:gd name="connsiteX2879" fmla="*/ 1712309 w 2450468"/>
              <a:gd name="connsiteY2879" fmla="*/ 336388 h 377583"/>
              <a:gd name="connsiteX2880" fmla="*/ 1710119 w 2450468"/>
              <a:gd name="connsiteY2880" fmla="*/ 335912 h 377583"/>
              <a:gd name="connsiteX2881" fmla="*/ 1704499 w 2450468"/>
              <a:gd name="connsiteY2881" fmla="*/ 332102 h 377583"/>
              <a:gd name="connsiteX2882" fmla="*/ 1702308 w 2450468"/>
              <a:gd name="connsiteY2882" fmla="*/ 331530 h 377583"/>
              <a:gd name="connsiteX2883" fmla="*/ 1697450 w 2450468"/>
              <a:gd name="connsiteY2883" fmla="*/ 333340 h 377583"/>
              <a:gd name="connsiteX2884" fmla="*/ 1697450 w 2450468"/>
              <a:gd name="connsiteY2884" fmla="*/ 334483 h 377583"/>
              <a:gd name="connsiteX2885" fmla="*/ 1698593 w 2450468"/>
              <a:gd name="connsiteY2885" fmla="*/ 337436 h 377583"/>
              <a:gd name="connsiteX2886" fmla="*/ 1698022 w 2450468"/>
              <a:gd name="connsiteY2886" fmla="*/ 337817 h 377583"/>
              <a:gd name="connsiteX2887" fmla="*/ 1696974 w 2450468"/>
              <a:gd name="connsiteY2887" fmla="*/ 338579 h 377583"/>
              <a:gd name="connsiteX2888" fmla="*/ 1696117 w 2450468"/>
              <a:gd name="connsiteY2888" fmla="*/ 341722 h 377583"/>
              <a:gd name="connsiteX2889" fmla="*/ 1697069 w 2450468"/>
              <a:gd name="connsiteY2889" fmla="*/ 342008 h 377583"/>
              <a:gd name="connsiteX2890" fmla="*/ 1702880 w 2450468"/>
              <a:gd name="connsiteY2890" fmla="*/ 343341 h 377583"/>
              <a:gd name="connsiteX2891" fmla="*/ 1704404 w 2450468"/>
              <a:gd name="connsiteY2891" fmla="*/ 343722 h 377583"/>
              <a:gd name="connsiteX2892" fmla="*/ 1702213 w 2450468"/>
              <a:gd name="connsiteY2892" fmla="*/ 346675 h 377583"/>
              <a:gd name="connsiteX2893" fmla="*/ 1690211 w 2450468"/>
              <a:gd name="connsiteY2893" fmla="*/ 348294 h 377583"/>
              <a:gd name="connsiteX2894" fmla="*/ 1685258 w 2450468"/>
              <a:gd name="connsiteY2894" fmla="*/ 343055 h 377583"/>
              <a:gd name="connsiteX2895" fmla="*/ 1682401 w 2450468"/>
              <a:gd name="connsiteY2895" fmla="*/ 340960 h 377583"/>
              <a:gd name="connsiteX2896" fmla="*/ 1679829 w 2450468"/>
              <a:gd name="connsiteY2896" fmla="*/ 339245 h 377583"/>
              <a:gd name="connsiteX2897" fmla="*/ 1674305 w 2450468"/>
              <a:gd name="connsiteY2897" fmla="*/ 340293 h 377583"/>
              <a:gd name="connsiteX2898" fmla="*/ 1674114 w 2450468"/>
              <a:gd name="connsiteY2898" fmla="*/ 339722 h 377583"/>
              <a:gd name="connsiteX2899" fmla="*/ 1671733 w 2450468"/>
              <a:gd name="connsiteY2899" fmla="*/ 338579 h 377583"/>
              <a:gd name="connsiteX2900" fmla="*/ 1665256 w 2450468"/>
              <a:gd name="connsiteY2900" fmla="*/ 339722 h 377583"/>
              <a:gd name="connsiteX2901" fmla="*/ 1663446 w 2450468"/>
              <a:gd name="connsiteY2901" fmla="*/ 338293 h 377583"/>
              <a:gd name="connsiteX2902" fmla="*/ 1655350 w 2450468"/>
              <a:gd name="connsiteY2902" fmla="*/ 336959 h 377583"/>
              <a:gd name="connsiteX2903" fmla="*/ 1653635 w 2450468"/>
              <a:gd name="connsiteY2903" fmla="*/ 336388 h 377583"/>
              <a:gd name="connsiteX2904" fmla="*/ 1651825 w 2450468"/>
              <a:gd name="connsiteY2904" fmla="*/ 335816 h 377583"/>
              <a:gd name="connsiteX2905" fmla="*/ 1646777 w 2450468"/>
              <a:gd name="connsiteY2905" fmla="*/ 334102 h 377583"/>
              <a:gd name="connsiteX2906" fmla="*/ 1640110 w 2450468"/>
              <a:gd name="connsiteY2906" fmla="*/ 336769 h 377583"/>
              <a:gd name="connsiteX2907" fmla="*/ 1640681 w 2450468"/>
              <a:gd name="connsiteY2907" fmla="*/ 338007 h 377583"/>
              <a:gd name="connsiteX2908" fmla="*/ 1645444 w 2450468"/>
              <a:gd name="connsiteY2908" fmla="*/ 342674 h 377583"/>
              <a:gd name="connsiteX2909" fmla="*/ 1646587 w 2450468"/>
              <a:gd name="connsiteY2909" fmla="*/ 344008 h 377583"/>
              <a:gd name="connsiteX2910" fmla="*/ 1649349 w 2450468"/>
              <a:gd name="connsiteY2910" fmla="*/ 350009 h 377583"/>
              <a:gd name="connsiteX2911" fmla="*/ 1650587 w 2450468"/>
              <a:gd name="connsiteY2911" fmla="*/ 355914 h 377583"/>
              <a:gd name="connsiteX2912" fmla="*/ 1646111 w 2450468"/>
              <a:gd name="connsiteY2912" fmla="*/ 356867 h 377583"/>
              <a:gd name="connsiteX2913" fmla="*/ 1644491 w 2450468"/>
              <a:gd name="connsiteY2913" fmla="*/ 362486 h 377583"/>
              <a:gd name="connsiteX2914" fmla="*/ 1638681 w 2450468"/>
              <a:gd name="connsiteY2914" fmla="*/ 361248 h 377583"/>
              <a:gd name="connsiteX2915" fmla="*/ 1638967 w 2450468"/>
              <a:gd name="connsiteY2915" fmla="*/ 360962 h 377583"/>
              <a:gd name="connsiteX2916" fmla="*/ 1641634 w 2450468"/>
              <a:gd name="connsiteY2916" fmla="*/ 358676 h 377583"/>
              <a:gd name="connsiteX2917" fmla="*/ 1644396 w 2450468"/>
              <a:gd name="connsiteY2917" fmla="*/ 355628 h 377583"/>
              <a:gd name="connsiteX2918" fmla="*/ 1637443 w 2450468"/>
              <a:gd name="connsiteY2918" fmla="*/ 351818 h 377583"/>
              <a:gd name="connsiteX2919" fmla="*/ 1637062 w 2450468"/>
              <a:gd name="connsiteY2919" fmla="*/ 350580 h 377583"/>
              <a:gd name="connsiteX2920" fmla="*/ 1636871 w 2450468"/>
              <a:gd name="connsiteY2920" fmla="*/ 349818 h 377583"/>
              <a:gd name="connsiteX2921" fmla="*/ 1637919 w 2450468"/>
              <a:gd name="connsiteY2921" fmla="*/ 348199 h 377583"/>
              <a:gd name="connsiteX2922" fmla="*/ 1638681 w 2450468"/>
              <a:gd name="connsiteY2922" fmla="*/ 348104 h 377583"/>
              <a:gd name="connsiteX2923" fmla="*/ 1642967 w 2450468"/>
              <a:gd name="connsiteY2923" fmla="*/ 348866 h 377583"/>
              <a:gd name="connsiteX2924" fmla="*/ 1641062 w 2450468"/>
              <a:gd name="connsiteY2924" fmla="*/ 345532 h 377583"/>
              <a:gd name="connsiteX2925" fmla="*/ 1635919 w 2450468"/>
              <a:gd name="connsiteY2925" fmla="*/ 343341 h 377583"/>
              <a:gd name="connsiteX2926" fmla="*/ 1627727 w 2450468"/>
              <a:gd name="connsiteY2926" fmla="*/ 345532 h 377583"/>
              <a:gd name="connsiteX2927" fmla="*/ 1628204 w 2450468"/>
              <a:gd name="connsiteY2927" fmla="*/ 351342 h 377583"/>
              <a:gd name="connsiteX2928" fmla="*/ 1630204 w 2450468"/>
              <a:gd name="connsiteY2928" fmla="*/ 353057 h 377583"/>
              <a:gd name="connsiteX2929" fmla="*/ 1636014 w 2450468"/>
              <a:gd name="connsiteY2929" fmla="*/ 356771 h 377583"/>
              <a:gd name="connsiteX2930" fmla="*/ 1629823 w 2450468"/>
              <a:gd name="connsiteY2930" fmla="*/ 359343 h 377583"/>
              <a:gd name="connsiteX2931" fmla="*/ 1625156 w 2450468"/>
              <a:gd name="connsiteY2931" fmla="*/ 359534 h 377583"/>
              <a:gd name="connsiteX2932" fmla="*/ 1624584 w 2450468"/>
              <a:gd name="connsiteY2932" fmla="*/ 366677 h 377583"/>
              <a:gd name="connsiteX2933" fmla="*/ 1622774 w 2450468"/>
              <a:gd name="connsiteY2933" fmla="*/ 362582 h 377583"/>
              <a:gd name="connsiteX2934" fmla="*/ 1621441 w 2450468"/>
              <a:gd name="connsiteY2934" fmla="*/ 361153 h 377583"/>
              <a:gd name="connsiteX2935" fmla="*/ 1621536 w 2450468"/>
              <a:gd name="connsiteY2935" fmla="*/ 355914 h 377583"/>
              <a:gd name="connsiteX2936" fmla="*/ 1624870 w 2450468"/>
              <a:gd name="connsiteY2936" fmla="*/ 346675 h 377583"/>
              <a:gd name="connsiteX2937" fmla="*/ 1624203 w 2450468"/>
              <a:gd name="connsiteY2937" fmla="*/ 345151 h 377583"/>
              <a:gd name="connsiteX2938" fmla="*/ 1622298 w 2450468"/>
              <a:gd name="connsiteY2938" fmla="*/ 340007 h 377583"/>
              <a:gd name="connsiteX2939" fmla="*/ 1617821 w 2450468"/>
              <a:gd name="connsiteY2939" fmla="*/ 330578 h 377583"/>
              <a:gd name="connsiteX2940" fmla="*/ 1617155 w 2450468"/>
              <a:gd name="connsiteY2940" fmla="*/ 336578 h 377583"/>
              <a:gd name="connsiteX2941" fmla="*/ 1614488 w 2450468"/>
              <a:gd name="connsiteY2941" fmla="*/ 338769 h 377583"/>
              <a:gd name="connsiteX2942" fmla="*/ 1611154 w 2450468"/>
              <a:gd name="connsiteY2942" fmla="*/ 339626 h 377583"/>
              <a:gd name="connsiteX2943" fmla="*/ 1611630 w 2450468"/>
              <a:gd name="connsiteY2943" fmla="*/ 336864 h 377583"/>
              <a:gd name="connsiteX2944" fmla="*/ 1610582 w 2450468"/>
              <a:gd name="connsiteY2944" fmla="*/ 333530 h 377583"/>
              <a:gd name="connsiteX2945" fmla="*/ 1608868 w 2450468"/>
              <a:gd name="connsiteY2945" fmla="*/ 332673 h 377583"/>
              <a:gd name="connsiteX2946" fmla="*/ 1598676 w 2450468"/>
              <a:gd name="connsiteY2946" fmla="*/ 331340 h 377583"/>
              <a:gd name="connsiteX2947" fmla="*/ 1597914 w 2450468"/>
              <a:gd name="connsiteY2947" fmla="*/ 335340 h 377583"/>
              <a:gd name="connsiteX2948" fmla="*/ 1597438 w 2450468"/>
              <a:gd name="connsiteY2948" fmla="*/ 337626 h 377583"/>
              <a:gd name="connsiteX2949" fmla="*/ 1587818 w 2450468"/>
              <a:gd name="connsiteY2949" fmla="*/ 340865 h 377583"/>
              <a:gd name="connsiteX2950" fmla="*/ 1590294 w 2450468"/>
              <a:gd name="connsiteY2950" fmla="*/ 337150 h 377583"/>
              <a:gd name="connsiteX2951" fmla="*/ 1593247 w 2450468"/>
              <a:gd name="connsiteY2951" fmla="*/ 332673 h 377583"/>
              <a:gd name="connsiteX2952" fmla="*/ 1582388 w 2450468"/>
              <a:gd name="connsiteY2952" fmla="*/ 328292 h 377583"/>
              <a:gd name="connsiteX2953" fmla="*/ 1585055 w 2450468"/>
              <a:gd name="connsiteY2953" fmla="*/ 331435 h 377583"/>
              <a:gd name="connsiteX2954" fmla="*/ 1585627 w 2450468"/>
              <a:gd name="connsiteY2954" fmla="*/ 334864 h 377583"/>
              <a:gd name="connsiteX2955" fmla="*/ 1578388 w 2450468"/>
              <a:gd name="connsiteY2955" fmla="*/ 340769 h 377583"/>
              <a:gd name="connsiteX2956" fmla="*/ 1572673 w 2450468"/>
              <a:gd name="connsiteY2956" fmla="*/ 341722 h 377583"/>
              <a:gd name="connsiteX2957" fmla="*/ 1559243 w 2450468"/>
              <a:gd name="connsiteY2957" fmla="*/ 341912 h 377583"/>
              <a:gd name="connsiteX2958" fmla="*/ 1554766 w 2450468"/>
              <a:gd name="connsiteY2958" fmla="*/ 342484 h 377583"/>
              <a:gd name="connsiteX2959" fmla="*/ 1555718 w 2450468"/>
              <a:gd name="connsiteY2959" fmla="*/ 348008 h 377583"/>
              <a:gd name="connsiteX2960" fmla="*/ 1550956 w 2450468"/>
              <a:gd name="connsiteY2960" fmla="*/ 345913 h 377583"/>
              <a:gd name="connsiteX2961" fmla="*/ 1544003 w 2450468"/>
              <a:gd name="connsiteY2961" fmla="*/ 344389 h 377583"/>
              <a:gd name="connsiteX2962" fmla="*/ 1536859 w 2450468"/>
              <a:gd name="connsiteY2962" fmla="*/ 347151 h 377583"/>
              <a:gd name="connsiteX2963" fmla="*/ 1534954 w 2450468"/>
              <a:gd name="connsiteY2963" fmla="*/ 343722 h 377583"/>
              <a:gd name="connsiteX2964" fmla="*/ 1532763 w 2450468"/>
              <a:gd name="connsiteY2964" fmla="*/ 339912 h 377583"/>
              <a:gd name="connsiteX2965" fmla="*/ 1526667 w 2450468"/>
              <a:gd name="connsiteY2965" fmla="*/ 341246 h 377583"/>
              <a:gd name="connsiteX2966" fmla="*/ 1523333 w 2450468"/>
              <a:gd name="connsiteY2966" fmla="*/ 335435 h 377583"/>
              <a:gd name="connsiteX2967" fmla="*/ 1527143 w 2450468"/>
              <a:gd name="connsiteY2967" fmla="*/ 334959 h 377583"/>
              <a:gd name="connsiteX2968" fmla="*/ 1532192 w 2450468"/>
              <a:gd name="connsiteY2968" fmla="*/ 335912 h 377583"/>
              <a:gd name="connsiteX2969" fmla="*/ 1532287 w 2450468"/>
              <a:gd name="connsiteY2969" fmla="*/ 335054 h 377583"/>
              <a:gd name="connsiteX2970" fmla="*/ 1527048 w 2450468"/>
              <a:gd name="connsiteY2970" fmla="*/ 329149 h 377583"/>
              <a:gd name="connsiteX2971" fmla="*/ 1523619 w 2450468"/>
              <a:gd name="connsiteY2971" fmla="*/ 328387 h 377583"/>
              <a:gd name="connsiteX2972" fmla="*/ 1521428 w 2450468"/>
              <a:gd name="connsiteY2972" fmla="*/ 320767 h 377583"/>
              <a:gd name="connsiteX2973" fmla="*/ 1520381 w 2450468"/>
              <a:gd name="connsiteY2973" fmla="*/ 315052 h 377583"/>
              <a:gd name="connsiteX2974" fmla="*/ 1514951 w 2450468"/>
              <a:gd name="connsiteY2974" fmla="*/ 310385 h 377583"/>
              <a:gd name="connsiteX2975" fmla="*/ 1509046 w 2450468"/>
              <a:gd name="connsiteY2975" fmla="*/ 313337 h 377583"/>
              <a:gd name="connsiteX2976" fmla="*/ 1504855 w 2450468"/>
              <a:gd name="connsiteY2976" fmla="*/ 313814 h 377583"/>
              <a:gd name="connsiteX2977" fmla="*/ 1504283 w 2450468"/>
              <a:gd name="connsiteY2977" fmla="*/ 311147 h 377583"/>
              <a:gd name="connsiteX2978" fmla="*/ 1504664 w 2450468"/>
              <a:gd name="connsiteY2978" fmla="*/ 310194 h 377583"/>
              <a:gd name="connsiteX2979" fmla="*/ 1498473 w 2450468"/>
              <a:gd name="connsiteY2979" fmla="*/ 311337 h 377583"/>
              <a:gd name="connsiteX2980" fmla="*/ 1496473 w 2450468"/>
              <a:gd name="connsiteY2980" fmla="*/ 314195 h 377583"/>
              <a:gd name="connsiteX2981" fmla="*/ 1496473 w 2450468"/>
              <a:gd name="connsiteY2981" fmla="*/ 317338 h 377583"/>
              <a:gd name="connsiteX2982" fmla="*/ 1501997 w 2450468"/>
              <a:gd name="connsiteY2982" fmla="*/ 321719 h 377583"/>
              <a:gd name="connsiteX2983" fmla="*/ 1507808 w 2450468"/>
              <a:gd name="connsiteY2983" fmla="*/ 321053 h 377583"/>
              <a:gd name="connsiteX2984" fmla="*/ 1509332 w 2450468"/>
              <a:gd name="connsiteY2984" fmla="*/ 320291 h 377583"/>
              <a:gd name="connsiteX2985" fmla="*/ 1514380 w 2450468"/>
              <a:gd name="connsiteY2985" fmla="*/ 324577 h 377583"/>
              <a:gd name="connsiteX2986" fmla="*/ 1507141 w 2450468"/>
              <a:gd name="connsiteY2986" fmla="*/ 329054 h 377583"/>
              <a:gd name="connsiteX2987" fmla="*/ 1496187 w 2450468"/>
              <a:gd name="connsiteY2987" fmla="*/ 323339 h 377583"/>
              <a:gd name="connsiteX2988" fmla="*/ 1493139 w 2450468"/>
              <a:gd name="connsiteY2988" fmla="*/ 321434 h 377583"/>
              <a:gd name="connsiteX2989" fmla="*/ 1486471 w 2450468"/>
              <a:gd name="connsiteY2989" fmla="*/ 321719 h 377583"/>
              <a:gd name="connsiteX2990" fmla="*/ 1485233 w 2450468"/>
              <a:gd name="connsiteY2990" fmla="*/ 329435 h 377583"/>
              <a:gd name="connsiteX2991" fmla="*/ 1491234 w 2450468"/>
              <a:gd name="connsiteY2991" fmla="*/ 330006 h 377583"/>
              <a:gd name="connsiteX2992" fmla="*/ 1493425 w 2450468"/>
              <a:gd name="connsiteY2992" fmla="*/ 327149 h 377583"/>
              <a:gd name="connsiteX2993" fmla="*/ 1496759 w 2450468"/>
              <a:gd name="connsiteY2993" fmla="*/ 330197 h 377583"/>
              <a:gd name="connsiteX2994" fmla="*/ 1498949 w 2450468"/>
              <a:gd name="connsiteY2994" fmla="*/ 332768 h 377583"/>
              <a:gd name="connsiteX2995" fmla="*/ 1506855 w 2450468"/>
              <a:gd name="connsiteY2995" fmla="*/ 331149 h 377583"/>
              <a:gd name="connsiteX2996" fmla="*/ 1509046 w 2450468"/>
              <a:gd name="connsiteY2996" fmla="*/ 333816 h 377583"/>
              <a:gd name="connsiteX2997" fmla="*/ 1509332 w 2450468"/>
              <a:gd name="connsiteY2997" fmla="*/ 335150 h 377583"/>
              <a:gd name="connsiteX2998" fmla="*/ 1511141 w 2450468"/>
              <a:gd name="connsiteY2998" fmla="*/ 342293 h 377583"/>
              <a:gd name="connsiteX2999" fmla="*/ 1495425 w 2450468"/>
              <a:gd name="connsiteY2999" fmla="*/ 347342 h 377583"/>
              <a:gd name="connsiteX3000" fmla="*/ 1490948 w 2450468"/>
              <a:gd name="connsiteY3000" fmla="*/ 341436 h 377583"/>
              <a:gd name="connsiteX3001" fmla="*/ 1490377 w 2450468"/>
              <a:gd name="connsiteY3001" fmla="*/ 341817 h 377583"/>
              <a:gd name="connsiteX3002" fmla="*/ 1482852 w 2450468"/>
              <a:gd name="connsiteY3002" fmla="*/ 346103 h 377583"/>
              <a:gd name="connsiteX3003" fmla="*/ 1465993 w 2450468"/>
              <a:gd name="connsiteY3003" fmla="*/ 342389 h 377583"/>
              <a:gd name="connsiteX3004" fmla="*/ 1460183 w 2450468"/>
              <a:gd name="connsiteY3004" fmla="*/ 341627 h 377583"/>
              <a:gd name="connsiteX3005" fmla="*/ 1454087 w 2450468"/>
              <a:gd name="connsiteY3005" fmla="*/ 348675 h 377583"/>
              <a:gd name="connsiteX3006" fmla="*/ 1441799 w 2450468"/>
              <a:gd name="connsiteY3006" fmla="*/ 356105 h 377583"/>
              <a:gd name="connsiteX3007" fmla="*/ 1438085 w 2450468"/>
              <a:gd name="connsiteY3007" fmla="*/ 356486 h 377583"/>
              <a:gd name="connsiteX3008" fmla="*/ 1431798 w 2450468"/>
              <a:gd name="connsiteY3008" fmla="*/ 357057 h 377583"/>
              <a:gd name="connsiteX3009" fmla="*/ 1427036 w 2450468"/>
              <a:gd name="connsiteY3009" fmla="*/ 342865 h 377583"/>
              <a:gd name="connsiteX3010" fmla="*/ 1422845 w 2450468"/>
              <a:gd name="connsiteY3010" fmla="*/ 341817 h 377583"/>
              <a:gd name="connsiteX3011" fmla="*/ 1416653 w 2450468"/>
              <a:gd name="connsiteY3011" fmla="*/ 343436 h 377583"/>
              <a:gd name="connsiteX3012" fmla="*/ 1416272 w 2450468"/>
              <a:gd name="connsiteY3012" fmla="*/ 344960 h 377583"/>
              <a:gd name="connsiteX3013" fmla="*/ 1409510 w 2450468"/>
              <a:gd name="connsiteY3013" fmla="*/ 344770 h 377583"/>
              <a:gd name="connsiteX3014" fmla="*/ 1389031 w 2450468"/>
              <a:gd name="connsiteY3014" fmla="*/ 341150 h 377583"/>
              <a:gd name="connsiteX3015" fmla="*/ 1388555 w 2450468"/>
              <a:gd name="connsiteY3015" fmla="*/ 343436 h 377583"/>
              <a:gd name="connsiteX3016" fmla="*/ 1393889 w 2450468"/>
              <a:gd name="connsiteY3016" fmla="*/ 345818 h 377583"/>
              <a:gd name="connsiteX3017" fmla="*/ 1394650 w 2450468"/>
              <a:gd name="connsiteY3017" fmla="*/ 346008 h 377583"/>
              <a:gd name="connsiteX3018" fmla="*/ 1394460 w 2450468"/>
              <a:gd name="connsiteY3018" fmla="*/ 347532 h 377583"/>
              <a:gd name="connsiteX3019" fmla="*/ 1392460 w 2450468"/>
              <a:gd name="connsiteY3019" fmla="*/ 351818 h 377583"/>
              <a:gd name="connsiteX3020" fmla="*/ 1390745 w 2450468"/>
              <a:gd name="connsiteY3020" fmla="*/ 356962 h 377583"/>
              <a:gd name="connsiteX3021" fmla="*/ 1388364 w 2450468"/>
              <a:gd name="connsiteY3021" fmla="*/ 356200 h 377583"/>
              <a:gd name="connsiteX3022" fmla="*/ 1385983 w 2450468"/>
              <a:gd name="connsiteY3022" fmla="*/ 353438 h 377583"/>
              <a:gd name="connsiteX3023" fmla="*/ 1386364 w 2450468"/>
              <a:gd name="connsiteY3023" fmla="*/ 348485 h 377583"/>
              <a:gd name="connsiteX3024" fmla="*/ 1378268 w 2450468"/>
              <a:gd name="connsiteY3024" fmla="*/ 352009 h 377583"/>
              <a:gd name="connsiteX3025" fmla="*/ 1375410 w 2450468"/>
              <a:gd name="connsiteY3025" fmla="*/ 354485 h 377583"/>
              <a:gd name="connsiteX3026" fmla="*/ 1376267 w 2450468"/>
              <a:gd name="connsiteY3026" fmla="*/ 349437 h 377583"/>
              <a:gd name="connsiteX3027" fmla="*/ 1381792 w 2450468"/>
              <a:gd name="connsiteY3027" fmla="*/ 342674 h 377583"/>
              <a:gd name="connsiteX3028" fmla="*/ 1377601 w 2450468"/>
              <a:gd name="connsiteY3028" fmla="*/ 344865 h 377583"/>
              <a:gd name="connsiteX3029" fmla="*/ 1375029 w 2450468"/>
              <a:gd name="connsiteY3029" fmla="*/ 344770 h 377583"/>
              <a:gd name="connsiteX3030" fmla="*/ 1369219 w 2450468"/>
              <a:gd name="connsiteY3030" fmla="*/ 341150 h 377583"/>
              <a:gd name="connsiteX3031" fmla="*/ 1367219 w 2450468"/>
              <a:gd name="connsiteY3031" fmla="*/ 343532 h 377583"/>
              <a:gd name="connsiteX3032" fmla="*/ 1357122 w 2450468"/>
              <a:gd name="connsiteY3032" fmla="*/ 343151 h 377583"/>
              <a:gd name="connsiteX3033" fmla="*/ 1356550 w 2450468"/>
              <a:gd name="connsiteY3033" fmla="*/ 349818 h 377583"/>
              <a:gd name="connsiteX3034" fmla="*/ 1354455 w 2450468"/>
              <a:gd name="connsiteY3034" fmla="*/ 346484 h 377583"/>
              <a:gd name="connsiteX3035" fmla="*/ 1354646 w 2450468"/>
              <a:gd name="connsiteY3035" fmla="*/ 344770 h 377583"/>
              <a:gd name="connsiteX3036" fmla="*/ 1354931 w 2450468"/>
              <a:gd name="connsiteY3036" fmla="*/ 341722 h 377583"/>
              <a:gd name="connsiteX3037" fmla="*/ 1350550 w 2450468"/>
              <a:gd name="connsiteY3037" fmla="*/ 338102 h 377583"/>
              <a:gd name="connsiteX3038" fmla="*/ 1349597 w 2450468"/>
              <a:gd name="connsiteY3038" fmla="*/ 335721 h 377583"/>
              <a:gd name="connsiteX3039" fmla="*/ 1344454 w 2450468"/>
              <a:gd name="connsiteY3039" fmla="*/ 337436 h 377583"/>
              <a:gd name="connsiteX3040" fmla="*/ 1339406 w 2450468"/>
              <a:gd name="connsiteY3040" fmla="*/ 341436 h 377583"/>
              <a:gd name="connsiteX3041" fmla="*/ 1328928 w 2450468"/>
              <a:gd name="connsiteY3041" fmla="*/ 339626 h 377583"/>
              <a:gd name="connsiteX3042" fmla="*/ 1332357 w 2450468"/>
              <a:gd name="connsiteY3042" fmla="*/ 337626 h 377583"/>
              <a:gd name="connsiteX3043" fmla="*/ 1338453 w 2450468"/>
              <a:gd name="connsiteY3043" fmla="*/ 334578 h 377583"/>
              <a:gd name="connsiteX3044" fmla="*/ 1339025 w 2450468"/>
              <a:gd name="connsiteY3044" fmla="*/ 334197 h 377583"/>
              <a:gd name="connsiteX3045" fmla="*/ 1335596 w 2450468"/>
              <a:gd name="connsiteY3045" fmla="*/ 326291 h 377583"/>
              <a:gd name="connsiteX3046" fmla="*/ 1332262 w 2450468"/>
              <a:gd name="connsiteY3046" fmla="*/ 324672 h 377583"/>
              <a:gd name="connsiteX3047" fmla="*/ 1322832 w 2450468"/>
              <a:gd name="connsiteY3047" fmla="*/ 320576 h 377583"/>
              <a:gd name="connsiteX3048" fmla="*/ 1316260 w 2450468"/>
              <a:gd name="connsiteY3048" fmla="*/ 313623 h 377583"/>
              <a:gd name="connsiteX3049" fmla="*/ 1315784 w 2450468"/>
              <a:gd name="connsiteY3049" fmla="*/ 312956 h 377583"/>
              <a:gd name="connsiteX3050" fmla="*/ 1318165 w 2450468"/>
              <a:gd name="connsiteY3050" fmla="*/ 311813 h 377583"/>
              <a:gd name="connsiteX3051" fmla="*/ 1319022 w 2450468"/>
              <a:gd name="connsiteY3051" fmla="*/ 311718 h 377583"/>
              <a:gd name="connsiteX3052" fmla="*/ 1322832 w 2450468"/>
              <a:gd name="connsiteY3052" fmla="*/ 311242 h 377583"/>
              <a:gd name="connsiteX3053" fmla="*/ 1331309 w 2450468"/>
              <a:gd name="connsiteY3053" fmla="*/ 305717 h 377583"/>
              <a:gd name="connsiteX3054" fmla="*/ 1333881 w 2450468"/>
              <a:gd name="connsiteY3054" fmla="*/ 296954 h 377583"/>
              <a:gd name="connsiteX3055" fmla="*/ 1337977 w 2450468"/>
              <a:gd name="connsiteY3055" fmla="*/ 300002 h 377583"/>
              <a:gd name="connsiteX3056" fmla="*/ 1341025 w 2450468"/>
              <a:gd name="connsiteY3056" fmla="*/ 299621 h 377583"/>
              <a:gd name="connsiteX3057" fmla="*/ 1348264 w 2450468"/>
              <a:gd name="connsiteY3057" fmla="*/ 298574 h 377583"/>
              <a:gd name="connsiteX3058" fmla="*/ 1351121 w 2450468"/>
              <a:gd name="connsiteY3058" fmla="*/ 302193 h 377583"/>
              <a:gd name="connsiteX3059" fmla="*/ 1348550 w 2450468"/>
              <a:gd name="connsiteY3059" fmla="*/ 293430 h 377583"/>
              <a:gd name="connsiteX3060" fmla="*/ 1340739 w 2450468"/>
              <a:gd name="connsiteY3060" fmla="*/ 291144 h 377583"/>
              <a:gd name="connsiteX3061" fmla="*/ 1329500 w 2450468"/>
              <a:gd name="connsiteY3061" fmla="*/ 288668 h 377583"/>
              <a:gd name="connsiteX3062" fmla="*/ 1320546 w 2450468"/>
              <a:gd name="connsiteY3062" fmla="*/ 295907 h 377583"/>
              <a:gd name="connsiteX3063" fmla="*/ 1320832 w 2450468"/>
              <a:gd name="connsiteY3063" fmla="*/ 292287 h 377583"/>
              <a:gd name="connsiteX3064" fmla="*/ 1320927 w 2450468"/>
              <a:gd name="connsiteY3064" fmla="*/ 291335 h 377583"/>
              <a:gd name="connsiteX3065" fmla="*/ 1321022 w 2450468"/>
              <a:gd name="connsiteY3065" fmla="*/ 287239 h 377583"/>
              <a:gd name="connsiteX3066" fmla="*/ 1326166 w 2450468"/>
              <a:gd name="connsiteY3066" fmla="*/ 281619 h 377583"/>
              <a:gd name="connsiteX3067" fmla="*/ 1324546 w 2450468"/>
              <a:gd name="connsiteY3067" fmla="*/ 281333 h 377583"/>
              <a:gd name="connsiteX3068" fmla="*/ 1322165 w 2450468"/>
              <a:gd name="connsiteY3068" fmla="*/ 279047 h 377583"/>
              <a:gd name="connsiteX3069" fmla="*/ 1325023 w 2450468"/>
              <a:gd name="connsiteY3069" fmla="*/ 276476 h 377583"/>
              <a:gd name="connsiteX3070" fmla="*/ 1315593 w 2450468"/>
              <a:gd name="connsiteY3070" fmla="*/ 270189 h 377583"/>
              <a:gd name="connsiteX3071" fmla="*/ 1311402 w 2450468"/>
              <a:gd name="connsiteY3071" fmla="*/ 271427 h 377583"/>
              <a:gd name="connsiteX3072" fmla="*/ 1309783 w 2450468"/>
              <a:gd name="connsiteY3072" fmla="*/ 271904 h 377583"/>
              <a:gd name="connsiteX3073" fmla="*/ 1310354 w 2450468"/>
              <a:gd name="connsiteY3073" fmla="*/ 275333 h 377583"/>
              <a:gd name="connsiteX3074" fmla="*/ 1312640 w 2450468"/>
              <a:gd name="connsiteY3074" fmla="*/ 274666 h 377583"/>
              <a:gd name="connsiteX3075" fmla="*/ 1313307 w 2450468"/>
              <a:gd name="connsiteY3075" fmla="*/ 274475 h 377583"/>
              <a:gd name="connsiteX3076" fmla="*/ 1316165 w 2450468"/>
              <a:gd name="connsiteY3076" fmla="*/ 279714 h 377583"/>
              <a:gd name="connsiteX3077" fmla="*/ 1314545 w 2450468"/>
              <a:gd name="connsiteY3077" fmla="*/ 290096 h 377583"/>
              <a:gd name="connsiteX3078" fmla="*/ 1300353 w 2450468"/>
              <a:gd name="connsiteY3078" fmla="*/ 290573 h 377583"/>
              <a:gd name="connsiteX3079" fmla="*/ 1294352 w 2450468"/>
              <a:gd name="connsiteY3079" fmla="*/ 287334 h 377583"/>
              <a:gd name="connsiteX3080" fmla="*/ 1290352 w 2450468"/>
              <a:gd name="connsiteY3080" fmla="*/ 288572 h 377583"/>
              <a:gd name="connsiteX3081" fmla="*/ 1289875 w 2450468"/>
              <a:gd name="connsiteY3081" fmla="*/ 289525 h 377583"/>
              <a:gd name="connsiteX3082" fmla="*/ 1287875 w 2450468"/>
              <a:gd name="connsiteY3082" fmla="*/ 294097 h 377583"/>
              <a:gd name="connsiteX3083" fmla="*/ 1275112 w 2450468"/>
              <a:gd name="connsiteY3083" fmla="*/ 289430 h 377583"/>
              <a:gd name="connsiteX3084" fmla="*/ 1283018 w 2450468"/>
              <a:gd name="connsiteY3084" fmla="*/ 288287 h 377583"/>
              <a:gd name="connsiteX3085" fmla="*/ 1282732 w 2450468"/>
              <a:gd name="connsiteY3085" fmla="*/ 290668 h 377583"/>
              <a:gd name="connsiteX3086" fmla="*/ 1284827 w 2450468"/>
              <a:gd name="connsiteY3086" fmla="*/ 291430 h 377583"/>
              <a:gd name="connsiteX3087" fmla="*/ 1286923 w 2450468"/>
              <a:gd name="connsiteY3087" fmla="*/ 290763 h 377583"/>
              <a:gd name="connsiteX3088" fmla="*/ 1287494 w 2450468"/>
              <a:gd name="connsiteY3088" fmla="*/ 284667 h 377583"/>
              <a:gd name="connsiteX3089" fmla="*/ 1290161 w 2450468"/>
              <a:gd name="connsiteY3089" fmla="*/ 280857 h 377583"/>
              <a:gd name="connsiteX3090" fmla="*/ 1291114 w 2450468"/>
              <a:gd name="connsiteY3090" fmla="*/ 280762 h 377583"/>
              <a:gd name="connsiteX3091" fmla="*/ 1289875 w 2450468"/>
              <a:gd name="connsiteY3091" fmla="*/ 277142 h 377583"/>
              <a:gd name="connsiteX3092" fmla="*/ 1288447 w 2450468"/>
              <a:gd name="connsiteY3092" fmla="*/ 276761 h 377583"/>
              <a:gd name="connsiteX3093" fmla="*/ 1287304 w 2450468"/>
              <a:gd name="connsiteY3093" fmla="*/ 276476 h 377583"/>
              <a:gd name="connsiteX3094" fmla="*/ 1285970 w 2450468"/>
              <a:gd name="connsiteY3094" fmla="*/ 268665 h 377583"/>
              <a:gd name="connsiteX3095" fmla="*/ 1291781 w 2450468"/>
              <a:gd name="connsiteY3095" fmla="*/ 267903 h 377583"/>
              <a:gd name="connsiteX3096" fmla="*/ 1292162 w 2450468"/>
              <a:gd name="connsiteY3096" fmla="*/ 267903 h 377583"/>
              <a:gd name="connsiteX3097" fmla="*/ 1290447 w 2450468"/>
              <a:gd name="connsiteY3097" fmla="*/ 265236 h 377583"/>
              <a:gd name="connsiteX3098" fmla="*/ 1289780 w 2450468"/>
              <a:gd name="connsiteY3098" fmla="*/ 265617 h 377583"/>
              <a:gd name="connsiteX3099" fmla="*/ 1284542 w 2450468"/>
              <a:gd name="connsiteY3099" fmla="*/ 268475 h 377583"/>
              <a:gd name="connsiteX3100" fmla="*/ 1280255 w 2450468"/>
              <a:gd name="connsiteY3100" fmla="*/ 263998 h 377583"/>
              <a:gd name="connsiteX3101" fmla="*/ 1274159 w 2450468"/>
              <a:gd name="connsiteY3101" fmla="*/ 268570 h 377583"/>
              <a:gd name="connsiteX3102" fmla="*/ 1269492 w 2450468"/>
              <a:gd name="connsiteY3102" fmla="*/ 278762 h 377583"/>
              <a:gd name="connsiteX3103" fmla="*/ 1273112 w 2450468"/>
              <a:gd name="connsiteY3103" fmla="*/ 281905 h 377583"/>
              <a:gd name="connsiteX3104" fmla="*/ 1272350 w 2450468"/>
              <a:gd name="connsiteY3104" fmla="*/ 294383 h 377583"/>
              <a:gd name="connsiteX3105" fmla="*/ 1286351 w 2450468"/>
              <a:gd name="connsiteY3105" fmla="*/ 305241 h 377583"/>
              <a:gd name="connsiteX3106" fmla="*/ 1277398 w 2450468"/>
              <a:gd name="connsiteY3106" fmla="*/ 304955 h 377583"/>
              <a:gd name="connsiteX3107" fmla="*/ 1277017 w 2450468"/>
              <a:gd name="connsiteY3107" fmla="*/ 303336 h 377583"/>
              <a:gd name="connsiteX3108" fmla="*/ 1275493 w 2450468"/>
              <a:gd name="connsiteY3108" fmla="*/ 299907 h 377583"/>
              <a:gd name="connsiteX3109" fmla="*/ 1271683 w 2450468"/>
              <a:gd name="connsiteY3109" fmla="*/ 302574 h 377583"/>
              <a:gd name="connsiteX3110" fmla="*/ 1268444 w 2450468"/>
              <a:gd name="connsiteY3110" fmla="*/ 302288 h 377583"/>
              <a:gd name="connsiteX3111" fmla="*/ 1264063 w 2450468"/>
              <a:gd name="connsiteY3111" fmla="*/ 305051 h 377583"/>
              <a:gd name="connsiteX3112" fmla="*/ 1264158 w 2450468"/>
              <a:gd name="connsiteY3112" fmla="*/ 307051 h 377583"/>
              <a:gd name="connsiteX3113" fmla="*/ 1266825 w 2450468"/>
              <a:gd name="connsiteY3113" fmla="*/ 308765 h 377583"/>
              <a:gd name="connsiteX3114" fmla="*/ 1269778 w 2450468"/>
              <a:gd name="connsiteY3114" fmla="*/ 318481 h 377583"/>
              <a:gd name="connsiteX3115" fmla="*/ 1269397 w 2450468"/>
              <a:gd name="connsiteY3115" fmla="*/ 321243 h 377583"/>
              <a:gd name="connsiteX3116" fmla="*/ 1271969 w 2450468"/>
              <a:gd name="connsiteY3116" fmla="*/ 322672 h 377583"/>
              <a:gd name="connsiteX3117" fmla="*/ 1273207 w 2450468"/>
              <a:gd name="connsiteY3117" fmla="*/ 320386 h 377583"/>
              <a:gd name="connsiteX3118" fmla="*/ 1272826 w 2450468"/>
              <a:gd name="connsiteY3118" fmla="*/ 318767 h 377583"/>
              <a:gd name="connsiteX3119" fmla="*/ 1279208 w 2450468"/>
              <a:gd name="connsiteY3119" fmla="*/ 314385 h 377583"/>
              <a:gd name="connsiteX3120" fmla="*/ 1286732 w 2450468"/>
              <a:gd name="connsiteY3120" fmla="*/ 313147 h 377583"/>
              <a:gd name="connsiteX3121" fmla="*/ 1286923 w 2450468"/>
              <a:gd name="connsiteY3121" fmla="*/ 310099 h 377583"/>
              <a:gd name="connsiteX3122" fmla="*/ 1287304 w 2450468"/>
              <a:gd name="connsiteY3122" fmla="*/ 310289 h 377583"/>
              <a:gd name="connsiteX3123" fmla="*/ 1290066 w 2450468"/>
              <a:gd name="connsiteY3123" fmla="*/ 311623 h 377583"/>
              <a:gd name="connsiteX3124" fmla="*/ 1299020 w 2450468"/>
              <a:gd name="connsiteY3124" fmla="*/ 312480 h 377583"/>
              <a:gd name="connsiteX3125" fmla="*/ 1300258 w 2450468"/>
              <a:gd name="connsiteY3125" fmla="*/ 311147 h 377583"/>
              <a:gd name="connsiteX3126" fmla="*/ 1300639 w 2450468"/>
              <a:gd name="connsiteY3126" fmla="*/ 310766 h 377583"/>
              <a:gd name="connsiteX3127" fmla="*/ 1298448 w 2450468"/>
              <a:gd name="connsiteY3127" fmla="*/ 309337 h 377583"/>
              <a:gd name="connsiteX3128" fmla="*/ 1297591 w 2450468"/>
              <a:gd name="connsiteY3128" fmla="*/ 309146 h 377583"/>
              <a:gd name="connsiteX3129" fmla="*/ 1295971 w 2450468"/>
              <a:gd name="connsiteY3129" fmla="*/ 308765 h 377583"/>
              <a:gd name="connsiteX3130" fmla="*/ 1296162 w 2450468"/>
              <a:gd name="connsiteY3130" fmla="*/ 306289 h 377583"/>
              <a:gd name="connsiteX3131" fmla="*/ 1297781 w 2450468"/>
              <a:gd name="connsiteY3131" fmla="*/ 305908 h 377583"/>
              <a:gd name="connsiteX3132" fmla="*/ 1299972 w 2450468"/>
              <a:gd name="connsiteY3132" fmla="*/ 305336 h 377583"/>
              <a:gd name="connsiteX3133" fmla="*/ 1309688 w 2450468"/>
              <a:gd name="connsiteY3133" fmla="*/ 306956 h 377583"/>
              <a:gd name="connsiteX3134" fmla="*/ 1310640 w 2450468"/>
              <a:gd name="connsiteY3134" fmla="*/ 310004 h 377583"/>
              <a:gd name="connsiteX3135" fmla="*/ 1315688 w 2450468"/>
              <a:gd name="connsiteY3135" fmla="*/ 321910 h 377583"/>
              <a:gd name="connsiteX3136" fmla="*/ 1317117 w 2450468"/>
              <a:gd name="connsiteY3136" fmla="*/ 325434 h 377583"/>
              <a:gd name="connsiteX3137" fmla="*/ 1323404 w 2450468"/>
              <a:gd name="connsiteY3137" fmla="*/ 323624 h 377583"/>
              <a:gd name="connsiteX3138" fmla="*/ 1323594 w 2450468"/>
              <a:gd name="connsiteY3138" fmla="*/ 326482 h 377583"/>
              <a:gd name="connsiteX3139" fmla="*/ 1318736 w 2450468"/>
              <a:gd name="connsiteY3139" fmla="*/ 329435 h 377583"/>
              <a:gd name="connsiteX3140" fmla="*/ 1322737 w 2450468"/>
              <a:gd name="connsiteY3140" fmla="*/ 331816 h 377583"/>
              <a:gd name="connsiteX3141" fmla="*/ 1325690 w 2450468"/>
              <a:gd name="connsiteY3141" fmla="*/ 329720 h 377583"/>
              <a:gd name="connsiteX3142" fmla="*/ 1325118 w 2450468"/>
              <a:gd name="connsiteY3142" fmla="*/ 334769 h 377583"/>
              <a:gd name="connsiteX3143" fmla="*/ 1323499 w 2450468"/>
              <a:gd name="connsiteY3143" fmla="*/ 336197 h 377583"/>
              <a:gd name="connsiteX3144" fmla="*/ 1319594 w 2450468"/>
              <a:gd name="connsiteY3144" fmla="*/ 341055 h 377583"/>
              <a:gd name="connsiteX3145" fmla="*/ 1314545 w 2450468"/>
              <a:gd name="connsiteY3145" fmla="*/ 339531 h 377583"/>
              <a:gd name="connsiteX3146" fmla="*/ 1311402 w 2450468"/>
              <a:gd name="connsiteY3146" fmla="*/ 339722 h 377583"/>
              <a:gd name="connsiteX3147" fmla="*/ 1308354 w 2450468"/>
              <a:gd name="connsiteY3147" fmla="*/ 337626 h 377583"/>
              <a:gd name="connsiteX3148" fmla="*/ 1303020 w 2450468"/>
              <a:gd name="connsiteY3148" fmla="*/ 329911 h 377583"/>
              <a:gd name="connsiteX3149" fmla="*/ 1301972 w 2450468"/>
              <a:gd name="connsiteY3149" fmla="*/ 334578 h 377583"/>
              <a:gd name="connsiteX3150" fmla="*/ 1297591 w 2450468"/>
              <a:gd name="connsiteY3150" fmla="*/ 336293 h 377583"/>
              <a:gd name="connsiteX3151" fmla="*/ 1296829 w 2450468"/>
              <a:gd name="connsiteY3151" fmla="*/ 336483 h 377583"/>
              <a:gd name="connsiteX3152" fmla="*/ 1294924 w 2450468"/>
              <a:gd name="connsiteY3152" fmla="*/ 337340 h 377583"/>
              <a:gd name="connsiteX3153" fmla="*/ 1290257 w 2450468"/>
              <a:gd name="connsiteY3153" fmla="*/ 337245 h 377583"/>
              <a:gd name="connsiteX3154" fmla="*/ 1289495 w 2450468"/>
              <a:gd name="connsiteY3154" fmla="*/ 334483 h 377583"/>
              <a:gd name="connsiteX3155" fmla="*/ 1284827 w 2450468"/>
              <a:gd name="connsiteY3155" fmla="*/ 331054 h 377583"/>
              <a:gd name="connsiteX3156" fmla="*/ 1278827 w 2450468"/>
              <a:gd name="connsiteY3156" fmla="*/ 329054 h 377583"/>
              <a:gd name="connsiteX3157" fmla="*/ 1275398 w 2450468"/>
              <a:gd name="connsiteY3157" fmla="*/ 329625 h 377583"/>
              <a:gd name="connsiteX3158" fmla="*/ 1269397 w 2450468"/>
              <a:gd name="connsiteY3158" fmla="*/ 333816 h 377583"/>
              <a:gd name="connsiteX3159" fmla="*/ 1264158 w 2450468"/>
              <a:gd name="connsiteY3159" fmla="*/ 338579 h 377583"/>
              <a:gd name="connsiteX3160" fmla="*/ 1260729 w 2450468"/>
              <a:gd name="connsiteY3160" fmla="*/ 335912 h 377583"/>
              <a:gd name="connsiteX3161" fmla="*/ 1259015 w 2450468"/>
              <a:gd name="connsiteY3161" fmla="*/ 334578 h 377583"/>
              <a:gd name="connsiteX3162" fmla="*/ 1258348 w 2450468"/>
              <a:gd name="connsiteY3162" fmla="*/ 339341 h 377583"/>
              <a:gd name="connsiteX3163" fmla="*/ 1260443 w 2450468"/>
              <a:gd name="connsiteY3163" fmla="*/ 339436 h 377583"/>
              <a:gd name="connsiteX3164" fmla="*/ 1261586 w 2450468"/>
              <a:gd name="connsiteY3164" fmla="*/ 339531 h 377583"/>
              <a:gd name="connsiteX3165" fmla="*/ 1261967 w 2450468"/>
              <a:gd name="connsiteY3165" fmla="*/ 341246 h 377583"/>
              <a:gd name="connsiteX3166" fmla="*/ 1255014 w 2450468"/>
              <a:gd name="connsiteY3166" fmla="*/ 342008 h 377583"/>
              <a:gd name="connsiteX3167" fmla="*/ 1254062 w 2450468"/>
              <a:gd name="connsiteY3167" fmla="*/ 340960 h 377583"/>
              <a:gd name="connsiteX3168" fmla="*/ 1249013 w 2450468"/>
              <a:gd name="connsiteY3168" fmla="*/ 340293 h 377583"/>
              <a:gd name="connsiteX3169" fmla="*/ 1248346 w 2450468"/>
              <a:gd name="connsiteY3169" fmla="*/ 341150 h 377583"/>
              <a:gd name="connsiteX3170" fmla="*/ 1249013 w 2450468"/>
              <a:gd name="connsiteY3170" fmla="*/ 345341 h 377583"/>
              <a:gd name="connsiteX3171" fmla="*/ 1248061 w 2450468"/>
              <a:gd name="connsiteY3171" fmla="*/ 345722 h 377583"/>
              <a:gd name="connsiteX3172" fmla="*/ 1247013 w 2450468"/>
              <a:gd name="connsiteY3172" fmla="*/ 346199 h 377583"/>
              <a:gd name="connsiteX3173" fmla="*/ 1241584 w 2450468"/>
              <a:gd name="connsiteY3173" fmla="*/ 343913 h 377583"/>
              <a:gd name="connsiteX3174" fmla="*/ 1227201 w 2450468"/>
              <a:gd name="connsiteY3174" fmla="*/ 338960 h 377583"/>
              <a:gd name="connsiteX3175" fmla="*/ 1223772 w 2450468"/>
              <a:gd name="connsiteY3175" fmla="*/ 339722 h 377583"/>
              <a:gd name="connsiteX3176" fmla="*/ 1222820 w 2450468"/>
              <a:gd name="connsiteY3176" fmla="*/ 340198 h 377583"/>
              <a:gd name="connsiteX3177" fmla="*/ 1217105 w 2450468"/>
              <a:gd name="connsiteY3177" fmla="*/ 339817 h 377583"/>
              <a:gd name="connsiteX3178" fmla="*/ 1207484 w 2450468"/>
              <a:gd name="connsiteY3178" fmla="*/ 340388 h 377583"/>
              <a:gd name="connsiteX3179" fmla="*/ 1206437 w 2450468"/>
              <a:gd name="connsiteY3179" fmla="*/ 335912 h 377583"/>
              <a:gd name="connsiteX3180" fmla="*/ 1205675 w 2450468"/>
              <a:gd name="connsiteY3180" fmla="*/ 332578 h 377583"/>
              <a:gd name="connsiteX3181" fmla="*/ 1197388 w 2450468"/>
              <a:gd name="connsiteY3181" fmla="*/ 328768 h 377583"/>
              <a:gd name="connsiteX3182" fmla="*/ 1191387 w 2450468"/>
              <a:gd name="connsiteY3182" fmla="*/ 331625 h 377583"/>
              <a:gd name="connsiteX3183" fmla="*/ 1186910 w 2450468"/>
              <a:gd name="connsiteY3183" fmla="*/ 333816 h 377583"/>
              <a:gd name="connsiteX3184" fmla="*/ 1198817 w 2450468"/>
              <a:gd name="connsiteY3184" fmla="*/ 341341 h 377583"/>
              <a:gd name="connsiteX3185" fmla="*/ 1197293 w 2450468"/>
              <a:gd name="connsiteY3185" fmla="*/ 346961 h 377583"/>
              <a:gd name="connsiteX3186" fmla="*/ 1190054 w 2450468"/>
              <a:gd name="connsiteY3186" fmla="*/ 340007 h 377583"/>
              <a:gd name="connsiteX3187" fmla="*/ 1177195 w 2450468"/>
              <a:gd name="connsiteY3187" fmla="*/ 339436 h 377583"/>
              <a:gd name="connsiteX3188" fmla="*/ 1180814 w 2450468"/>
              <a:gd name="connsiteY3188" fmla="*/ 336864 h 377583"/>
              <a:gd name="connsiteX3189" fmla="*/ 1182053 w 2450468"/>
              <a:gd name="connsiteY3189" fmla="*/ 336007 h 377583"/>
              <a:gd name="connsiteX3190" fmla="*/ 1175766 w 2450468"/>
              <a:gd name="connsiteY3190" fmla="*/ 331530 h 377583"/>
              <a:gd name="connsiteX3191" fmla="*/ 1168051 w 2450468"/>
              <a:gd name="connsiteY3191" fmla="*/ 338102 h 377583"/>
              <a:gd name="connsiteX3192" fmla="*/ 1167496 w 2450468"/>
              <a:gd name="connsiteY3192" fmla="*/ 338880 h 377583"/>
              <a:gd name="connsiteX3193" fmla="*/ 1173766 w 2450468"/>
              <a:gd name="connsiteY3193" fmla="*/ 337626 h 377583"/>
              <a:gd name="connsiteX3194" fmla="*/ 1175290 w 2450468"/>
              <a:gd name="connsiteY3194" fmla="*/ 339626 h 377583"/>
              <a:gd name="connsiteX3195" fmla="*/ 1176814 w 2450468"/>
              <a:gd name="connsiteY3195" fmla="*/ 341627 h 377583"/>
              <a:gd name="connsiteX3196" fmla="*/ 1181291 w 2450468"/>
              <a:gd name="connsiteY3196" fmla="*/ 344103 h 377583"/>
              <a:gd name="connsiteX3197" fmla="*/ 1181862 w 2450468"/>
              <a:gd name="connsiteY3197" fmla="*/ 344865 h 377583"/>
              <a:gd name="connsiteX3198" fmla="*/ 1183196 w 2450468"/>
              <a:gd name="connsiteY3198" fmla="*/ 346484 h 377583"/>
              <a:gd name="connsiteX3199" fmla="*/ 1178814 w 2450468"/>
              <a:gd name="connsiteY3199" fmla="*/ 350294 h 377583"/>
              <a:gd name="connsiteX3200" fmla="*/ 1176623 w 2450468"/>
              <a:gd name="connsiteY3200" fmla="*/ 350104 h 377583"/>
              <a:gd name="connsiteX3201" fmla="*/ 1172718 w 2450468"/>
              <a:gd name="connsiteY3201" fmla="*/ 348008 h 377583"/>
              <a:gd name="connsiteX3202" fmla="*/ 1170337 w 2450468"/>
              <a:gd name="connsiteY3202" fmla="*/ 345246 h 377583"/>
              <a:gd name="connsiteX3203" fmla="*/ 1167241 w 2450468"/>
              <a:gd name="connsiteY3203" fmla="*/ 339236 h 377583"/>
              <a:gd name="connsiteX3204" fmla="*/ 1165193 w 2450468"/>
              <a:gd name="connsiteY3204" fmla="*/ 342103 h 377583"/>
              <a:gd name="connsiteX3205" fmla="*/ 1159764 w 2450468"/>
              <a:gd name="connsiteY3205" fmla="*/ 344675 h 377583"/>
              <a:gd name="connsiteX3206" fmla="*/ 1156525 w 2450468"/>
              <a:gd name="connsiteY3206" fmla="*/ 337436 h 377583"/>
              <a:gd name="connsiteX3207" fmla="*/ 1145191 w 2450468"/>
              <a:gd name="connsiteY3207" fmla="*/ 342389 h 377583"/>
              <a:gd name="connsiteX3208" fmla="*/ 1137571 w 2450468"/>
              <a:gd name="connsiteY3208" fmla="*/ 342484 h 377583"/>
              <a:gd name="connsiteX3209" fmla="*/ 1134713 w 2450468"/>
              <a:gd name="connsiteY3209" fmla="*/ 350390 h 377583"/>
              <a:gd name="connsiteX3210" fmla="*/ 1127760 w 2450468"/>
              <a:gd name="connsiteY3210" fmla="*/ 348770 h 377583"/>
              <a:gd name="connsiteX3211" fmla="*/ 1113758 w 2450468"/>
              <a:gd name="connsiteY3211" fmla="*/ 345818 h 377583"/>
              <a:gd name="connsiteX3212" fmla="*/ 1112139 w 2450468"/>
              <a:gd name="connsiteY3212" fmla="*/ 347913 h 377583"/>
              <a:gd name="connsiteX3213" fmla="*/ 1108900 w 2450468"/>
              <a:gd name="connsiteY3213" fmla="*/ 349818 h 377583"/>
              <a:gd name="connsiteX3214" fmla="*/ 1108996 w 2450468"/>
              <a:gd name="connsiteY3214" fmla="*/ 347246 h 377583"/>
              <a:gd name="connsiteX3215" fmla="*/ 1105757 w 2450468"/>
              <a:gd name="connsiteY3215" fmla="*/ 335150 h 377583"/>
              <a:gd name="connsiteX3216" fmla="*/ 1106043 w 2450468"/>
              <a:gd name="connsiteY3216" fmla="*/ 332959 h 377583"/>
              <a:gd name="connsiteX3217" fmla="*/ 1106996 w 2450468"/>
              <a:gd name="connsiteY3217" fmla="*/ 331244 h 377583"/>
              <a:gd name="connsiteX3218" fmla="*/ 1102519 w 2450468"/>
              <a:gd name="connsiteY3218" fmla="*/ 327053 h 377583"/>
              <a:gd name="connsiteX3219" fmla="*/ 1100900 w 2450468"/>
              <a:gd name="connsiteY3219" fmla="*/ 322577 h 377583"/>
              <a:gd name="connsiteX3220" fmla="*/ 1098614 w 2450468"/>
              <a:gd name="connsiteY3220" fmla="*/ 321529 h 377583"/>
              <a:gd name="connsiteX3221" fmla="*/ 1098328 w 2450468"/>
              <a:gd name="connsiteY3221" fmla="*/ 316766 h 377583"/>
              <a:gd name="connsiteX3222" fmla="*/ 1100138 w 2450468"/>
              <a:gd name="connsiteY3222" fmla="*/ 316957 h 377583"/>
              <a:gd name="connsiteX3223" fmla="*/ 1112996 w 2450468"/>
              <a:gd name="connsiteY3223" fmla="*/ 320291 h 377583"/>
              <a:gd name="connsiteX3224" fmla="*/ 1118045 w 2450468"/>
              <a:gd name="connsiteY3224" fmla="*/ 322577 h 377583"/>
              <a:gd name="connsiteX3225" fmla="*/ 1122331 w 2450468"/>
              <a:gd name="connsiteY3225" fmla="*/ 323434 h 377583"/>
              <a:gd name="connsiteX3226" fmla="*/ 1122331 w 2450468"/>
              <a:gd name="connsiteY3226" fmla="*/ 317528 h 377583"/>
              <a:gd name="connsiteX3227" fmla="*/ 1127665 w 2450468"/>
              <a:gd name="connsiteY3227" fmla="*/ 318195 h 377583"/>
              <a:gd name="connsiteX3228" fmla="*/ 1129665 w 2450468"/>
              <a:gd name="connsiteY3228" fmla="*/ 319243 h 377583"/>
              <a:gd name="connsiteX3229" fmla="*/ 1132332 w 2450468"/>
              <a:gd name="connsiteY3229" fmla="*/ 320672 h 377583"/>
              <a:gd name="connsiteX3230" fmla="*/ 1139762 w 2450468"/>
              <a:gd name="connsiteY3230" fmla="*/ 319433 h 377583"/>
              <a:gd name="connsiteX3231" fmla="*/ 1141762 w 2450468"/>
              <a:gd name="connsiteY3231" fmla="*/ 318767 h 377583"/>
              <a:gd name="connsiteX3232" fmla="*/ 1145667 w 2450468"/>
              <a:gd name="connsiteY3232" fmla="*/ 314861 h 377583"/>
              <a:gd name="connsiteX3233" fmla="*/ 1144429 w 2450468"/>
              <a:gd name="connsiteY3233" fmla="*/ 309908 h 377583"/>
              <a:gd name="connsiteX3234" fmla="*/ 1146429 w 2450468"/>
              <a:gd name="connsiteY3234" fmla="*/ 301050 h 377583"/>
              <a:gd name="connsiteX3235" fmla="*/ 1145572 w 2450468"/>
              <a:gd name="connsiteY3235" fmla="*/ 301717 h 377583"/>
              <a:gd name="connsiteX3236" fmla="*/ 1136333 w 2450468"/>
              <a:gd name="connsiteY3236" fmla="*/ 301050 h 377583"/>
              <a:gd name="connsiteX3237" fmla="*/ 1134332 w 2450468"/>
              <a:gd name="connsiteY3237" fmla="*/ 297716 h 377583"/>
              <a:gd name="connsiteX3238" fmla="*/ 1129760 w 2450468"/>
              <a:gd name="connsiteY3238" fmla="*/ 298193 h 377583"/>
              <a:gd name="connsiteX3239" fmla="*/ 1125665 w 2450468"/>
              <a:gd name="connsiteY3239" fmla="*/ 298288 h 377583"/>
              <a:gd name="connsiteX3240" fmla="*/ 1122712 w 2450468"/>
              <a:gd name="connsiteY3240" fmla="*/ 302479 h 377583"/>
              <a:gd name="connsiteX3241" fmla="*/ 1127950 w 2450468"/>
              <a:gd name="connsiteY3241" fmla="*/ 310861 h 377583"/>
              <a:gd name="connsiteX3242" fmla="*/ 1130332 w 2450468"/>
              <a:gd name="connsiteY3242" fmla="*/ 305432 h 377583"/>
              <a:gd name="connsiteX3243" fmla="*/ 1134904 w 2450468"/>
              <a:gd name="connsiteY3243" fmla="*/ 304479 h 377583"/>
              <a:gd name="connsiteX3244" fmla="*/ 1134904 w 2450468"/>
              <a:gd name="connsiteY3244" fmla="*/ 309813 h 377583"/>
              <a:gd name="connsiteX3245" fmla="*/ 1142333 w 2450468"/>
              <a:gd name="connsiteY3245" fmla="*/ 311337 h 377583"/>
              <a:gd name="connsiteX3246" fmla="*/ 1133951 w 2450468"/>
              <a:gd name="connsiteY3246" fmla="*/ 316576 h 377583"/>
              <a:gd name="connsiteX3247" fmla="*/ 1118616 w 2450468"/>
              <a:gd name="connsiteY3247" fmla="*/ 315719 h 377583"/>
              <a:gd name="connsiteX3248" fmla="*/ 1112139 w 2450468"/>
              <a:gd name="connsiteY3248" fmla="*/ 308956 h 377583"/>
              <a:gd name="connsiteX3249" fmla="*/ 1113473 w 2450468"/>
              <a:gd name="connsiteY3249" fmla="*/ 308003 h 377583"/>
              <a:gd name="connsiteX3250" fmla="*/ 1112711 w 2450468"/>
              <a:gd name="connsiteY3250" fmla="*/ 303050 h 377583"/>
              <a:gd name="connsiteX3251" fmla="*/ 1106900 w 2450468"/>
              <a:gd name="connsiteY3251" fmla="*/ 295621 h 377583"/>
              <a:gd name="connsiteX3252" fmla="*/ 1106900 w 2450468"/>
              <a:gd name="connsiteY3252" fmla="*/ 292954 h 377583"/>
              <a:gd name="connsiteX3253" fmla="*/ 1103757 w 2450468"/>
              <a:gd name="connsiteY3253" fmla="*/ 285905 h 377583"/>
              <a:gd name="connsiteX3254" fmla="*/ 1104805 w 2450468"/>
              <a:gd name="connsiteY3254" fmla="*/ 285810 h 377583"/>
              <a:gd name="connsiteX3255" fmla="*/ 1109091 w 2450468"/>
              <a:gd name="connsiteY3255" fmla="*/ 285334 h 377583"/>
              <a:gd name="connsiteX3256" fmla="*/ 1109853 w 2450468"/>
              <a:gd name="connsiteY3256" fmla="*/ 276666 h 377583"/>
              <a:gd name="connsiteX3257" fmla="*/ 1109948 w 2450468"/>
              <a:gd name="connsiteY3257" fmla="*/ 274571 h 377583"/>
              <a:gd name="connsiteX3258" fmla="*/ 1111568 w 2450468"/>
              <a:gd name="connsiteY3258" fmla="*/ 272285 h 377583"/>
              <a:gd name="connsiteX3259" fmla="*/ 1114806 w 2450468"/>
              <a:gd name="connsiteY3259" fmla="*/ 273142 h 377583"/>
              <a:gd name="connsiteX3260" fmla="*/ 1119950 w 2450468"/>
              <a:gd name="connsiteY3260" fmla="*/ 279714 h 377583"/>
              <a:gd name="connsiteX3261" fmla="*/ 1120807 w 2450468"/>
              <a:gd name="connsiteY3261" fmla="*/ 281810 h 377583"/>
              <a:gd name="connsiteX3262" fmla="*/ 1122426 w 2450468"/>
              <a:gd name="connsiteY3262" fmla="*/ 283524 h 377583"/>
              <a:gd name="connsiteX3263" fmla="*/ 1126427 w 2450468"/>
              <a:gd name="connsiteY3263" fmla="*/ 279333 h 377583"/>
              <a:gd name="connsiteX3264" fmla="*/ 1128427 w 2450468"/>
              <a:gd name="connsiteY3264" fmla="*/ 279905 h 377583"/>
              <a:gd name="connsiteX3265" fmla="*/ 1130713 w 2450468"/>
              <a:gd name="connsiteY3265" fmla="*/ 280571 h 377583"/>
              <a:gd name="connsiteX3266" fmla="*/ 1133570 w 2450468"/>
              <a:gd name="connsiteY3266" fmla="*/ 282857 h 377583"/>
              <a:gd name="connsiteX3267" fmla="*/ 1127474 w 2450468"/>
              <a:gd name="connsiteY3267" fmla="*/ 285143 h 377583"/>
              <a:gd name="connsiteX3268" fmla="*/ 1128713 w 2450468"/>
              <a:gd name="connsiteY3268" fmla="*/ 290763 h 377583"/>
              <a:gd name="connsiteX3269" fmla="*/ 1129951 w 2450468"/>
              <a:gd name="connsiteY3269" fmla="*/ 291716 h 377583"/>
              <a:gd name="connsiteX3270" fmla="*/ 1136333 w 2450468"/>
              <a:gd name="connsiteY3270" fmla="*/ 291525 h 377583"/>
              <a:gd name="connsiteX3271" fmla="*/ 1138904 w 2450468"/>
              <a:gd name="connsiteY3271" fmla="*/ 289715 h 377583"/>
              <a:gd name="connsiteX3272" fmla="*/ 1145667 w 2450468"/>
              <a:gd name="connsiteY3272" fmla="*/ 289239 h 377583"/>
              <a:gd name="connsiteX3273" fmla="*/ 1153954 w 2450468"/>
              <a:gd name="connsiteY3273" fmla="*/ 294097 h 377583"/>
              <a:gd name="connsiteX3274" fmla="*/ 1168527 w 2450468"/>
              <a:gd name="connsiteY3274" fmla="*/ 297335 h 377583"/>
              <a:gd name="connsiteX3275" fmla="*/ 1169289 w 2450468"/>
              <a:gd name="connsiteY3275" fmla="*/ 296764 h 377583"/>
              <a:gd name="connsiteX3276" fmla="*/ 1170242 w 2450468"/>
              <a:gd name="connsiteY3276" fmla="*/ 296002 h 377583"/>
              <a:gd name="connsiteX3277" fmla="*/ 1174528 w 2450468"/>
              <a:gd name="connsiteY3277" fmla="*/ 297240 h 377583"/>
              <a:gd name="connsiteX3278" fmla="*/ 1174242 w 2450468"/>
              <a:gd name="connsiteY3278" fmla="*/ 297907 h 377583"/>
              <a:gd name="connsiteX3279" fmla="*/ 1170908 w 2450468"/>
              <a:gd name="connsiteY3279" fmla="*/ 302955 h 377583"/>
              <a:gd name="connsiteX3280" fmla="*/ 1168337 w 2450468"/>
              <a:gd name="connsiteY3280" fmla="*/ 305051 h 377583"/>
              <a:gd name="connsiteX3281" fmla="*/ 1169480 w 2450468"/>
              <a:gd name="connsiteY3281" fmla="*/ 312290 h 377583"/>
              <a:gd name="connsiteX3282" fmla="*/ 1161193 w 2450468"/>
              <a:gd name="connsiteY3282" fmla="*/ 308670 h 377583"/>
              <a:gd name="connsiteX3283" fmla="*/ 1159097 w 2450468"/>
              <a:gd name="connsiteY3283" fmla="*/ 306575 h 377583"/>
              <a:gd name="connsiteX3284" fmla="*/ 1157002 w 2450468"/>
              <a:gd name="connsiteY3284" fmla="*/ 303527 h 377583"/>
              <a:gd name="connsiteX3285" fmla="*/ 1153573 w 2450468"/>
              <a:gd name="connsiteY3285" fmla="*/ 306575 h 377583"/>
              <a:gd name="connsiteX3286" fmla="*/ 1152620 w 2450468"/>
              <a:gd name="connsiteY3286" fmla="*/ 309051 h 377583"/>
              <a:gd name="connsiteX3287" fmla="*/ 1149477 w 2450468"/>
              <a:gd name="connsiteY3287" fmla="*/ 313814 h 377583"/>
              <a:gd name="connsiteX3288" fmla="*/ 1152239 w 2450468"/>
              <a:gd name="connsiteY3288" fmla="*/ 312861 h 377583"/>
              <a:gd name="connsiteX3289" fmla="*/ 1159859 w 2450468"/>
              <a:gd name="connsiteY3289" fmla="*/ 313814 h 377583"/>
              <a:gd name="connsiteX3290" fmla="*/ 1162145 w 2450468"/>
              <a:gd name="connsiteY3290" fmla="*/ 313623 h 377583"/>
              <a:gd name="connsiteX3291" fmla="*/ 1170242 w 2450468"/>
              <a:gd name="connsiteY3291" fmla="*/ 313052 h 377583"/>
              <a:gd name="connsiteX3292" fmla="*/ 1174433 w 2450468"/>
              <a:gd name="connsiteY3292" fmla="*/ 321243 h 377583"/>
              <a:gd name="connsiteX3293" fmla="*/ 1174718 w 2450468"/>
              <a:gd name="connsiteY3293" fmla="*/ 310670 h 377583"/>
              <a:gd name="connsiteX3294" fmla="*/ 1179481 w 2450468"/>
              <a:gd name="connsiteY3294" fmla="*/ 306765 h 377583"/>
              <a:gd name="connsiteX3295" fmla="*/ 1180814 w 2450468"/>
              <a:gd name="connsiteY3295" fmla="*/ 313147 h 377583"/>
              <a:gd name="connsiteX3296" fmla="*/ 1187006 w 2450468"/>
              <a:gd name="connsiteY3296" fmla="*/ 305908 h 377583"/>
              <a:gd name="connsiteX3297" fmla="*/ 1192721 w 2450468"/>
              <a:gd name="connsiteY3297" fmla="*/ 302765 h 377583"/>
              <a:gd name="connsiteX3298" fmla="*/ 1193292 w 2450468"/>
              <a:gd name="connsiteY3298" fmla="*/ 302765 h 377583"/>
              <a:gd name="connsiteX3299" fmla="*/ 1195102 w 2450468"/>
              <a:gd name="connsiteY3299" fmla="*/ 301431 h 377583"/>
              <a:gd name="connsiteX3300" fmla="*/ 1194340 w 2450468"/>
              <a:gd name="connsiteY3300" fmla="*/ 299621 h 377583"/>
              <a:gd name="connsiteX3301" fmla="*/ 1195292 w 2450468"/>
              <a:gd name="connsiteY3301" fmla="*/ 296383 h 377583"/>
              <a:gd name="connsiteX3302" fmla="*/ 1196340 w 2450468"/>
              <a:gd name="connsiteY3302" fmla="*/ 296859 h 377583"/>
              <a:gd name="connsiteX3303" fmla="*/ 1201484 w 2450468"/>
              <a:gd name="connsiteY3303" fmla="*/ 298955 h 377583"/>
              <a:gd name="connsiteX3304" fmla="*/ 1200817 w 2450468"/>
              <a:gd name="connsiteY3304" fmla="*/ 294002 h 377583"/>
              <a:gd name="connsiteX3305" fmla="*/ 1199674 w 2450468"/>
              <a:gd name="connsiteY3305" fmla="*/ 292001 h 377583"/>
              <a:gd name="connsiteX3306" fmla="*/ 1197769 w 2450468"/>
              <a:gd name="connsiteY3306" fmla="*/ 286667 h 377583"/>
              <a:gd name="connsiteX3307" fmla="*/ 1200626 w 2450468"/>
              <a:gd name="connsiteY3307" fmla="*/ 280857 h 377583"/>
              <a:gd name="connsiteX3308" fmla="*/ 1191863 w 2450468"/>
              <a:gd name="connsiteY3308" fmla="*/ 280095 h 377583"/>
              <a:gd name="connsiteX3309" fmla="*/ 1187672 w 2450468"/>
              <a:gd name="connsiteY3309" fmla="*/ 276190 h 377583"/>
              <a:gd name="connsiteX3310" fmla="*/ 1186148 w 2450468"/>
              <a:gd name="connsiteY3310" fmla="*/ 274094 h 377583"/>
              <a:gd name="connsiteX3311" fmla="*/ 1189768 w 2450468"/>
              <a:gd name="connsiteY3311" fmla="*/ 272761 h 377583"/>
              <a:gd name="connsiteX3312" fmla="*/ 1192340 w 2450468"/>
              <a:gd name="connsiteY3312" fmla="*/ 272951 h 377583"/>
              <a:gd name="connsiteX3313" fmla="*/ 1197197 w 2450468"/>
              <a:gd name="connsiteY3313" fmla="*/ 272570 h 377583"/>
              <a:gd name="connsiteX3314" fmla="*/ 1195757 w 2450468"/>
              <a:gd name="connsiteY3314" fmla="*/ 269046 h 377583"/>
              <a:gd name="connsiteX3315" fmla="*/ 1195682 w 2450468"/>
              <a:gd name="connsiteY3315" fmla="*/ 268902 h 377583"/>
              <a:gd name="connsiteX3316" fmla="*/ 1200721 w 2450468"/>
              <a:gd name="connsiteY3316" fmla="*/ 271332 h 377583"/>
              <a:gd name="connsiteX3317" fmla="*/ 1205103 w 2450468"/>
              <a:gd name="connsiteY3317" fmla="*/ 274475 h 377583"/>
              <a:gd name="connsiteX3318" fmla="*/ 1208342 w 2450468"/>
              <a:gd name="connsiteY3318" fmla="*/ 284381 h 377583"/>
              <a:gd name="connsiteX3319" fmla="*/ 1211961 w 2450468"/>
              <a:gd name="connsiteY3319" fmla="*/ 278666 h 377583"/>
              <a:gd name="connsiteX3320" fmla="*/ 1213295 w 2450468"/>
              <a:gd name="connsiteY3320" fmla="*/ 274952 h 377583"/>
              <a:gd name="connsiteX3321" fmla="*/ 1215676 w 2450468"/>
              <a:gd name="connsiteY3321" fmla="*/ 270570 h 377583"/>
              <a:gd name="connsiteX3322" fmla="*/ 1215962 w 2450468"/>
              <a:gd name="connsiteY3322" fmla="*/ 269808 h 377583"/>
              <a:gd name="connsiteX3323" fmla="*/ 1211771 w 2450468"/>
              <a:gd name="connsiteY3323" fmla="*/ 268570 h 377583"/>
              <a:gd name="connsiteX3324" fmla="*/ 1210723 w 2450468"/>
              <a:gd name="connsiteY3324" fmla="*/ 269332 h 377583"/>
              <a:gd name="connsiteX3325" fmla="*/ 1209961 w 2450468"/>
              <a:gd name="connsiteY3325" fmla="*/ 269903 h 377583"/>
              <a:gd name="connsiteX3326" fmla="*/ 1205960 w 2450468"/>
              <a:gd name="connsiteY3326" fmla="*/ 267713 h 377583"/>
              <a:gd name="connsiteX3327" fmla="*/ 1190435 w 2450468"/>
              <a:gd name="connsiteY3327" fmla="*/ 263426 h 377583"/>
              <a:gd name="connsiteX3328" fmla="*/ 1187863 w 2450468"/>
              <a:gd name="connsiteY3328" fmla="*/ 260283 h 377583"/>
              <a:gd name="connsiteX3329" fmla="*/ 1185196 w 2450468"/>
              <a:gd name="connsiteY3329" fmla="*/ 256949 h 377583"/>
              <a:gd name="connsiteX3330" fmla="*/ 1189768 w 2450468"/>
              <a:gd name="connsiteY3330" fmla="*/ 251234 h 377583"/>
              <a:gd name="connsiteX3331" fmla="*/ 1182815 w 2450468"/>
              <a:gd name="connsiteY3331" fmla="*/ 254473 h 377583"/>
              <a:gd name="connsiteX3332" fmla="*/ 1182434 w 2450468"/>
              <a:gd name="connsiteY3332" fmla="*/ 254282 h 377583"/>
              <a:gd name="connsiteX3333" fmla="*/ 1175385 w 2450468"/>
              <a:gd name="connsiteY3333" fmla="*/ 251425 h 377583"/>
              <a:gd name="connsiteX3334" fmla="*/ 1178338 w 2450468"/>
              <a:gd name="connsiteY3334" fmla="*/ 258950 h 377583"/>
              <a:gd name="connsiteX3335" fmla="*/ 1179862 w 2450468"/>
              <a:gd name="connsiteY3335" fmla="*/ 263045 h 377583"/>
              <a:gd name="connsiteX3336" fmla="*/ 1180719 w 2450468"/>
              <a:gd name="connsiteY3336" fmla="*/ 265141 h 377583"/>
              <a:gd name="connsiteX3337" fmla="*/ 1178624 w 2450468"/>
              <a:gd name="connsiteY3337" fmla="*/ 268379 h 377583"/>
              <a:gd name="connsiteX3338" fmla="*/ 1169575 w 2450468"/>
              <a:gd name="connsiteY3338" fmla="*/ 272856 h 377583"/>
              <a:gd name="connsiteX3339" fmla="*/ 1175004 w 2450468"/>
              <a:gd name="connsiteY3339" fmla="*/ 284381 h 377583"/>
              <a:gd name="connsiteX3340" fmla="*/ 1178433 w 2450468"/>
              <a:gd name="connsiteY3340" fmla="*/ 286382 h 377583"/>
              <a:gd name="connsiteX3341" fmla="*/ 1177766 w 2450468"/>
              <a:gd name="connsiteY3341" fmla="*/ 286477 h 377583"/>
              <a:gd name="connsiteX3342" fmla="*/ 1173956 w 2450468"/>
              <a:gd name="connsiteY3342" fmla="*/ 286477 h 377583"/>
              <a:gd name="connsiteX3343" fmla="*/ 1170337 w 2450468"/>
              <a:gd name="connsiteY3343" fmla="*/ 286096 h 377583"/>
              <a:gd name="connsiteX3344" fmla="*/ 1161288 w 2450468"/>
              <a:gd name="connsiteY3344" fmla="*/ 286858 h 377583"/>
              <a:gd name="connsiteX3345" fmla="*/ 1154240 w 2450468"/>
              <a:gd name="connsiteY3345" fmla="*/ 288382 h 377583"/>
              <a:gd name="connsiteX3346" fmla="*/ 1153478 w 2450468"/>
              <a:gd name="connsiteY3346" fmla="*/ 287048 h 377583"/>
              <a:gd name="connsiteX3347" fmla="*/ 1152525 w 2450468"/>
              <a:gd name="connsiteY3347" fmla="*/ 285620 h 377583"/>
              <a:gd name="connsiteX3348" fmla="*/ 1147382 w 2450468"/>
              <a:gd name="connsiteY3348" fmla="*/ 282286 h 377583"/>
              <a:gd name="connsiteX3349" fmla="*/ 1143095 w 2450468"/>
              <a:gd name="connsiteY3349" fmla="*/ 277619 h 377583"/>
              <a:gd name="connsiteX3350" fmla="*/ 1147477 w 2450468"/>
              <a:gd name="connsiteY3350" fmla="*/ 278095 h 377583"/>
              <a:gd name="connsiteX3351" fmla="*/ 1154716 w 2450468"/>
              <a:gd name="connsiteY3351" fmla="*/ 274571 h 377583"/>
              <a:gd name="connsiteX3352" fmla="*/ 1155859 w 2450468"/>
              <a:gd name="connsiteY3352" fmla="*/ 274094 h 377583"/>
              <a:gd name="connsiteX3353" fmla="*/ 1159097 w 2450468"/>
              <a:gd name="connsiteY3353" fmla="*/ 276857 h 377583"/>
              <a:gd name="connsiteX3354" fmla="*/ 1158526 w 2450468"/>
              <a:gd name="connsiteY3354" fmla="*/ 277523 h 377583"/>
              <a:gd name="connsiteX3355" fmla="*/ 1154240 w 2450468"/>
              <a:gd name="connsiteY3355" fmla="*/ 281333 h 377583"/>
              <a:gd name="connsiteX3356" fmla="*/ 1155287 w 2450468"/>
              <a:gd name="connsiteY3356" fmla="*/ 283905 h 377583"/>
              <a:gd name="connsiteX3357" fmla="*/ 1156049 w 2450468"/>
              <a:gd name="connsiteY3357" fmla="*/ 284286 h 377583"/>
              <a:gd name="connsiteX3358" fmla="*/ 1162812 w 2450468"/>
              <a:gd name="connsiteY3358" fmla="*/ 279714 h 377583"/>
              <a:gd name="connsiteX3359" fmla="*/ 1164527 w 2450468"/>
              <a:gd name="connsiteY3359" fmla="*/ 268570 h 377583"/>
              <a:gd name="connsiteX3360" fmla="*/ 1166813 w 2450468"/>
              <a:gd name="connsiteY3360" fmla="*/ 265427 h 377583"/>
              <a:gd name="connsiteX3361" fmla="*/ 1170242 w 2450468"/>
              <a:gd name="connsiteY3361" fmla="*/ 262379 h 377583"/>
              <a:gd name="connsiteX3362" fmla="*/ 1170718 w 2450468"/>
              <a:gd name="connsiteY3362" fmla="*/ 261521 h 377583"/>
              <a:gd name="connsiteX3363" fmla="*/ 1170051 w 2450468"/>
              <a:gd name="connsiteY3363" fmla="*/ 259140 h 377583"/>
              <a:gd name="connsiteX3364" fmla="*/ 1163574 w 2450468"/>
              <a:gd name="connsiteY3364" fmla="*/ 261236 h 377583"/>
              <a:gd name="connsiteX3365" fmla="*/ 1162145 w 2450468"/>
              <a:gd name="connsiteY3365" fmla="*/ 262474 h 377583"/>
              <a:gd name="connsiteX3366" fmla="*/ 1154240 w 2450468"/>
              <a:gd name="connsiteY3366" fmla="*/ 259521 h 377583"/>
              <a:gd name="connsiteX3367" fmla="*/ 1147477 w 2450468"/>
              <a:gd name="connsiteY3367" fmla="*/ 260664 h 377583"/>
              <a:gd name="connsiteX3368" fmla="*/ 1147382 w 2450468"/>
              <a:gd name="connsiteY3368" fmla="*/ 260664 h 377583"/>
              <a:gd name="connsiteX3369" fmla="*/ 1144524 w 2450468"/>
              <a:gd name="connsiteY3369" fmla="*/ 256854 h 377583"/>
              <a:gd name="connsiteX3370" fmla="*/ 1147096 w 2450468"/>
              <a:gd name="connsiteY3370" fmla="*/ 249806 h 377583"/>
              <a:gd name="connsiteX3371" fmla="*/ 1150525 w 2450468"/>
              <a:gd name="connsiteY3371" fmla="*/ 252758 h 377583"/>
              <a:gd name="connsiteX3372" fmla="*/ 1154335 w 2450468"/>
              <a:gd name="connsiteY3372" fmla="*/ 256664 h 377583"/>
              <a:gd name="connsiteX3373" fmla="*/ 1155287 w 2450468"/>
              <a:gd name="connsiteY3373" fmla="*/ 257521 h 377583"/>
              <a:gd name="connsiteX3374" fmla="*/ 1159383 w 2450468"/>
              <a:gd name="connsiteY3374" fmla="*/ 256949 h 377583"/>
              <a:gd name="connsiteX3375" fmla="*/ 1159383 w 2450468"/>
              <a:gd name="connsiteY3375" fmla="*/ 255902 h 377583"/>
              <a:gd name="connsiteX3376" fmla="*/ 1164812 w 2450468"/>
              <a:gd name="connsiteY3376" fmla="*/ 253901 h 377583"/>
              <a:gd name="connsiteX3377" fmla="*/ 1168718 w 2450468"/>
              <a:gd name="connsiteY3377" fmla="*/ 256187 h 377583"/>
              <a:gd name="connsiteX3378" fmla="*/ 1158145 w 2450468"/>
              <a:gd name="connsiteY3378" fmla="*/ 247234 h 377583"/>
              <a:gd name="connsiteX3379" fmla="*/ 1134428 w 2450468"/>
              <a:gd name="connsiteY3379" fmla="*/ 245805 h 377583"/>
              <a:gd name="connsiteX3380" fmla="*/ 1135952 w 2450468"/>
              <a:gd name="connsiteY3380" fmla="*/ 248377 h 377583"/>
              <a:gd name="connsiteX3381" fmla="*/ 1127760 w 2450468"/>
              <a:gd name="connsiteY3381" fmla="*/ 254187 h 377583"/>
              <a:gd name="connsiteX3382" fmla="*/ 1131284 w 2450468"/>
              <a:gd name="connsiteY3382" fmla="*/ 254854 h 377583"/>
              <a:gd name="connsiteX3383" fmla="*/ 1136428 w 2450468"/>
              <a:gd name="connsiteY3383" fmla="*/ 257711 h 377583"/>
              <a:gd name="connsiteX3384" fmla="*/ 1130713 w 2450468"/>
              <a:gd name="connsiteY3384" fmla="*/ 263331 h 377583"/>
              <a:gd name="connsiteX3385" fmla="*/ 1128617 w 2450468"/>
              <a:gd name="connsiteY3385" fmla="*/ 263522 h 377583"/>
              <a:gd name="connsiteX3386" fmla="*/ 1124807 w 2450468"/>
              <a:gd name="connsiteY3386" fmla="*/ 261426 h 377583"/>
              <a:gd name="connsiteX3387" fmla="*/ 1125284 w 2450468"/>
              <a:gd name="connsiteY3387" fmla="*/ 257616 h 377583"/>
              <a:gd name="connsiteX3388" fmla="*/ 1115759 w 2450468"/>
              <a:gd name="connsiteY3388" fmla="*/ 260283 h 377583"/>
              <a:gd name="connsiteX3389" fmla="*/ 1108615 w 2450468"/>
              <a:gd name="connsiteY3389" fmla="*/ 260093 h 377583"/>
              <a:gd name="connsiteX3390" fmla="*/ 1104805 w 2450468"/>
              <a:gd name="connsiteY3390" fmla="*/ 257426 h 377583"/>
              <a:gd name="connsiteX3391" fmla="*/ 1105376 w 2450468"/>
              <a:gd name="connsiteY3391" fmla="*/ 255711 h 377583"/>
              <a:gd name="connsiteX3392" fmla="*/ 1106519 w 2450468"/>
              <a:gd name="connsiteY3392" fmla="*/ 252092 h 377583"/>
              <a:gd name="connsiteX3393" fmla="*/ 1112901 w 2450468"/>
              <a:gd name="connsiteY3393" fmla="*/ 253235 h 377583"/>
              <a:gd name="connsiteX3394" fmla="*/ 1107091 w 2450468"/>
              <a:gd name="connsiteY3394" fmla="*/ 248948 h 377583"/>
              <a:gd name="connsiteX3395" fmla="*/ 1098328 w 2450468"/>
              <a:gd name="connsiteY3395" fmla="*/ 257997 h 377583"/>
              <a:gd name="connsiteX3396" fmla="*/ 1093375 w 2450468"/>
              <a:gd name="connsiteY3396" fmla="*/ 256949 h 377583"/>
              <a:gd name="connsiteX3397" fmla="*/ 1091660 w 2450468"/>
              <a:gd name="connsiteY3397" fmla="*/ 263903 h 377583"/>
              <a:gd name="connsiteX3398" fmla="*/ 1088231 w 2450468"/>
              <a:gd name="connsiteY3398" fmla="*/ 268951 h 377583"/>
              <a:gd name="connsiteX3399" fmla="*/ 1085945 w 2450468"/>
              <a:gd name="connsiteY3399" fmla="*/ 263236 h 377583"/>
              <a:gd name="connsiteX3400" fmla="*/ 1082802 w 2450468"/>
              <a:gd name="connsiteY3400" fmla="*/ 263522 h 377583"/>
              <a:gd name="connsiteX3401" fmla="*/ 1074515 w 2450468"/>
              <a:gd name="connsiteY3401" fmla="*/ 263617 h 377583"/>
              <a:gd name="connsiteX3402" fmla="*/ 1069372 w 2450468"/>
              <a:gd name="connsiteY3402" fmla="*/ 262283 h 377583"/>
              <a:gd name="connsiteX3403" fmla="*/ 1067753 w 2450468"/>
              <a:gd name="connsiteY3403" fmla="*/ 258854 h 377583"/>
              <a:gd name="connsiteX3404" fmla="*/ 1061657 w 2450468"/>
              <a:gd name="connsiteY3404" fmla="*/ 261045 h 377583"/>
              <a:gd name="connsiteX3405" fmla="*/ 1052132 w 2450468"/>
              <a:gd name="connsiteY3405" fmla="*/ 255521 h 377583"/>
              <a:gd name="connsiteX3406" fmla="*/ 1056227 w 2450468"/>
              <a:gd name="connsiteY3406" fmla="*/ 260759 h 377583"/>
              <a:gd name="connsiteX3407" fmla="*/ 1057085 w 2450468"/>
              <a:gd name="connsiteY3407" fmla="*/ 261902 h 377583"/>
              <a:gd name="connsiteX3408" fmla="*/ 1049941 w 2450468"/>
              <a:gd name="connsiteY3408" fmla="*/ 263998 h 377583"/>
              <a:gd name="connsiteX3409" fmla="*/ 1048703 w 2450468"/>
              <a:gd name="connsiteY3409" fmla="*/ 262283 h 377583"/>
              <a:gd name="connsiteX3410" fmla="*/ 1042035 w 2450468"/>
              <a:gd name="connsiteY3410" fmla="*/ 253330 h 377583"/>
              <a:gd name="connsiteX3411" fmla="*/ 1037844 w 2450468"/>
              <a:gd name="connsiteY3411" fmla="*/ 249425 h 377583"/>
              <a:gd name="connsiteX3412" fmla="*/ 1022318 w 2450468"/>
              <a:gd name="connsiteY3412" fmla="*/ 248377 h 377583"/>
              <a:gd name="connsiteX3413" fmla="*/ 1013365 w 2450468"/>
              <a:gd name="connsiteY3413" fmla="*/ 253520 h 377583"/>
              <a:gd name="connsiteX3414" fmla="*/ 1010698 w 2450468"/>
              <a:gd name="connsiteY3414" fmla="*/ 254473 h 377583"/>
              <a:gd name="connsiteX3415" fmla="*/ 1005173 w 2450468"/>
              <a:gd name="connsiteY3415" fmla="*/ 255330 h 377583"/>
              <a:gd name="connsiteX3416" fmla="*/ 1003840 w 2450468"/>
              <a:gd name="connsiteY3416" fmla="*/ 254092 h 377583"/>
              <a:gd name="connsiteX3417" fmla="*/ 1000887 w 2450468"/>
              <a:gd name="connsiteY3417" fmla="*/ 251806 h 377583"/>
              <a:gd name="connsiteX3418" fmla="*/ 996315 w 2450468"/>
              <a:gd name="connsiteY3418" fmla="*/ 253616 h 377583"/>
              <a:gd name="connsiteX3419" fmla="*/ 999268 w 2450468"/>
              <a:gd name="connsiteY3419" fmla="*/ 255806 h 377583"/>
              <a:gd name="connsiteX3420" fmla="*/ 999935 w 2450468"/>
              <a:gd name="connsiteY3420" fmla="*/ 256187 h 377583"/>
              <a:gd name="connsiteX3421" fmla="*/ 994886 w 2450468"/>
              <a:gd name="connsiteY3421" fmla="*/ 257902 h 377583"/>
              <a:gd name="connsiteX3422" fmla="*/ 991743 w 2450468"/>
              <a:gd name="connsiteY3422" fmla="*/ 258378 h 377583"/>
              <a:gd name="connsiteX3423" fmla="*/ 988600 w 2450468"/>
              <a:gd name="connsiteY3423" fmla="*/ 258473 h 377583"/>
              <a:gd name="connsiteX3424" fmla="*/ 990981 w 2450468"/>
              <a:gd name="connsiteY3424" fmla="*/ 255902 h 377583"/>
              <a:gd name="connsiteX3425" fmla="*/ 992981 w 2450468"/>
              <a:gd name="connsiteY3425" fmla="*/ 252282 h 377583"/>
              <a:gd name="connsiteX3426" fmla="*/ 987647 w 2450468"/>
              <a:gd name="connsiteY3426" fmla="*/ 251139 h 377583"/>
              <a:gd name="connsiteX3427" fmla="*/ 986600 w 2450468"/>
              <a:gd name="connsiteY3427" fmla="*/ 251520 h 377583"/>
              <a:gd name="connsiteX3428" fmla="*/ 985457 w 2450468"/>
              <a:gd name="connsiteY3428" fmla="*/ 250853 h 377583"/>
              <a:gd name="connsiteX3429" fmla="*/ 984599 w 2450468"/>
              <a:gd name="connsiteY3429" fmla="*/ 247520 h 377583"/>
              <a:gd name="connsiteX3430" fmla="*/ 985361 w 2450468"/>
              <a:gd name="connsiteY3430" fmla="*/ 247424 h 377583"/>
              <a:gd name="connsiteX3431" fmla="*/ 993077 w 2450468"/>
              <a:gd name="connsiteY3431" fmla="*/ 247329 h 377583"/>
              <a:gd name="connsiteX3432" fmla="*/ 999268 w 2450468"/>
              <a:gd name="connsiteY3432" fmla="*/ 247234 h 377583"/>
              <a:gd name="connsiteX3433" fmla="*/ 1006316 w 2450468"/>
              <a:gd name="connsiteY3433" fmla="*/ 242852 h 377583"/>
              <a:gd name="connsiteX3434" fmla="*/ 1001649 w 2450468"/>
              <a:gd name="connsiteY3434" fmla="*/ 241805 h 377583"/>
              <a:gd name="connsiteX3435" fmla="*/ 998506 w 2450468"/>
              <a:gd name="connsiteY3435" fmla="*/ 243233 h 377583"/>
              <a:gd name="connsiteX3436" fmla="*/ 985361 w 2450468"/>
              <a:gd name="connsiteY3436" fmla="*/ 245234 h 377583"/>
              <a:gd name="connsiteX3437" fmla="*/ 981266 w 2450468"/>
              <a:gd name="connsiteY3437" fmla="*/ 245043 h 377583"/>
              <a:gd name="connsiteX3438" fmla="*/ 973360 w 2450468"/>
              <a:gd name="connsiteY3438" fmla="*/ 246662 h 377583"/>
              <a:gd name="connsiteX3439" fmla="*/ 970502 w 2450468"/>
              <a:gd name="connsiteY3439" fmla="*/ 247710 h 377583"/>
              <a:gd name="connsiteX3440" fmla="*/ 968121 w 2450468"/>
              <a:gd name="connsiteY3440" fmla="*/ 250377 h 377583"/>
              <a:gd name="connsiteX3441" fmla="*/ 964120 w 2450468"/>
              <a:gd name="connsiteY3441" fmla="*/ 246948 h 377583"/>
              <a:gd name="connsiteX3442" fmla="*/ 961454 w 2450468"/>
              <a:gd name="connsiteY3442" fmla="*/ 245234 h 377583"/>
              <a:gd name="connsiteX3443" fmla="*/ 960596 w 2450468"/>
              <a:gd name="connsiteY3443" fmla="*/ 245900 h 377583"/>
              <a:gd name="connsiteX3444" fmla="*/ 952691 w 2450468"/>
              <a:gd name="connsiteY3444" fmla="*/ 246567 h 377583"/>
              <a:gd name="connsiteX3445" fmla="*/ 946309 w 2450468"/>
              <a:gd name="connsiteY3445" fmla="*/ 246853 h 377583"/>
              <a:gd name="connsiteX3446" fmla="*/ 942118 w 2450468"/>
              <a:gd name="connsiteY3446" fmla="*/ 250568 h 377583"/>
              <a:gd name="connsiteX3447" fmla="*/ 929450 w 2450468"/>
              <a:gd name="connsiteY3447" fmla="*/ 239042 h 377583"/>
              <a:gd name="connsiteX3448" fmla="*/ 928307 w 2450468"/>
              <a:gd name="connsiteY3448" fmla="*/ 246567 h 377583"/>
              <a:gd name="connsiteX3449" fmla="*/ 921639 w 2450468"/>
              <a:gd name="connsiteY3449" fmla="*/ 246567 h 377583"/>
              <a:gd name="connsiteX3450" fmla="*/ 920782 w 2450468"/>
              <a:gd name="connsiteY3450" fmla="*/ 246567 h 377583"/>
              <a:gd name="connsiteX3451" fmla="*/ 916591 w 2450468"/>
              <a:gd name="connsiteY3451" fmla="*/ 247805 h 377583"/>
              <a:gd name="connsiteX3452" fmla="*/ 911352 w 2450468"/>
              <a:gd name="connsiteY3452" fmla="*/ 243233 h 377583"/>
              <a:gd name="connsiteX3453" fmla="*/ 903161 w 2450468"/>
              <a:gd name="connsiteY3453" fmla="*/ 244281 h 377583"/>
              <a:gd name="connsiteX3454" fmla="*/ 891254 w 2450468"/>
              <a:gd name="connsiteY3454" fmla="*/ 246091 h 377583"/>
              <a:gd name="connsiteX3455" fmla="*/ 882968 w 2450468"/>
              <a:gd name="connsiteY3455" fmla="*/ 239900 h 377583"/>
              <a:gd name="connsiteX3456" fmla="*/ 878300 w 2450468"/>
              <a:gd name="connsiteY3456" fmla="*/ 241805 h 377583"/>
              <a:gd name="connsiteX3457" fmla="*/ 876586 w 2450468"/>
              <a:gd name="connsiteY3457" fmla="*/ 241519 h 377583"/>
              <a:gd name="connsiteX3458" fmla="*/ 869347 w 2450468"/>
              <a:gd name="connsiteY3458" fmla="*/ 243995 h 377583"/>
              <a:gd name="connsiteX3459" fmla="*/ 869347 w 2450468"/>
              <a:gd name="connsiteY3459" fmla="*/ 244281 h 377583"/>
              <a:gd name="connsiteX3460" fmla="*/ 864870 w 2450468"/>
              <a:gd name="connsiteY3460" fmla="*/ 242090 h 377583"/>
              <a:gd name="connsiteX3461" fmla="*/ 865537 w 2450468"/>
              <a:gd name="connsiteY3461" fmla="*/ 241233 h 377583"/>
              <a:gd name="connsiteX3462" fmla="*/ 866775 w 2450468"/>
              <a:gd name="connsiteY3462" fmla="*/ 239614 h 377583"/>
              <a:gd name="connsiteX3463" fmla="*/ 863918 w 2450468"/>
              <a:gd name="connsiteY3463" fmla="*/ 233708 h 377583"/>
              <a:gd name="connsiteX3464" fmla="*/ 862489 w 2450468"/>
              <a:gd name="connsiteY3464" fmla="*/ 235518 h 377583"/>
              <a:gd name="connsiteX3465" fmla="*/ 850583 w 2450468"/>
              <a:gd name="connsiteY3465" fmla="*/ 238471 h 377583"/>
              <a:gd name="connsiteX3466" fmla="*/ 846296 w 2450468"/>
              <a:gd name="connsiteY3466" fmla="*/ 239042 h 377583"/>
              <a:gd name="connsiteX3467" fmla="*/ 843439 w 2450468"/>
              <a:gd name="connsiteY3467" fmla="*/ 241424 h 377583"/>
              <a:gd name="connsiteX3468" fmla="*/ 842391 w 2450468"/>
              <a:gd name="connsiteY3468" fmla="*/ 240947 h 377583"/>
              <a:gd name="connsiteX3469" fmla="*/ 838295 w 2450468"/>
              <a:gd name="connsiteY3469" fmla="*/ 236756 h 377583"/>
              <a:gd name="connsiteX3470" fmla="*/ 833438 w 2450468"/>
              <a:gd name="connsiteY3470" fmla="*/ 237328 h 377583"/>
              <a:gd name="connsiteX3471" fmla="*/ 833152 w 2450468"/>
              <a:gd name="connsiteY3471" fmla="*/ 237423 h 377583"/>
              <a:gd name="connsiteX3472" fmla="*/ 828866 w 2450468"/>
              <a:gd name="connsiteY3472" fmla="*/ 238947 h 377583"/>
              <a:gd name="connsiteX3473" fmla="*/ 826294 w 2450468"/>
              <a:gd name="connsiteY3473" fmla="*/ 239900 h 377583"/>
              <a:gd name="connsiteX3474" fmla="*/ 817626 w 2450468"/>
              <a:gd name="connsiteY3474" fmla="*/ 239709 h 377583"/>
              <a:gd name="connsiteX3475" fmla="*/ 815435 w 2450468"/>
              <a:gd name="connsiteY3475" fmla="*/ 238090 h 377583"/>
              <a:gd name="connsiteX3476" fmla="*/ 812387 w 2450468"/>
              <a:gd name="connsiteY3476" fmla="*/ 235804 h 377583"/>
              <a:gd name="connsiteX3477" fmla="*/ 805910 w 2450468"/>
              <a:gd name="connsiteY3477" fmla="*/ 239042 h 377583"/>
              <a:gd name="connsiteX3478" fmla="*/ 804672 w 2450468"/>
              <a:gd name="connsiteY3478" fmla="*/ 237804 h 377583"/>
              <a:gd name="connsiteX3479" fmla="*/ 795433 w 2450468"/>
              <a:gd name="connsiteY3479" fmla="*/ 236661 h 377583"/>
              <a:gd name="connsiteX3480" fmla="*/ 781050 w 2450468"/>
              <a:gd name="connsiteY3480" fmla="*/ 238566 h 377583"/>
              <a:gd name="connsiteX3481" fmla="*/ 779240 w 2450468"/>
              <a:gd name="connsiteY3481" fmla="*/ 238090 h 377583"/>
              <a:gd name="connsiteX3482" fmla="*/ 770477 w 2450468"/>
              <a:gd name="connsiteY3482" fmla="*/ 236756 h 377583"/>
              <a:gd name="connsiteX3483" fmla="*/ 757333 w 2450468"/>
              <a:gd name="connsiteY3483" fmla="*/ 236852 h 377583"/>
              <a:gd name="connsiteX3484" fmla="*/ 748379 w 2450468"/>
              <a:gd name="connsiteY3484" fmla="*/ 235613 h 377583"/>
              <a:gd name="connsiteX3485" fmla="*/ 739140 w 2450468"/>
              <a:gd name="connsiteY3485" fmla="*/ 236471 h 377583"/>
              <a:gd name="connsiteX3486" fmla="*/ 732854 w 2450468"/>
              <a:gd name="connsiteY3486" fmla="*/ 232184 h 377583"/>
              <a:gd name="connsiteX3487" fmla="*/ 723329 w 2450468"/>
              <a:gd name="connsiteY3487" fmla="*/ 237328 h 377583"/>
              <a:gd name="connsiteX3488" fmla="*/ 717614 w 2450468"/>
              <a:gd name="connsiteY3488" fmla="*/ 233994 h 377583"/>
              <a:gd name="connsiteX3489" fmla="*/ 705612 w 2450468"/>
              <a:gd name="connsiteY3489" fmla="*/ 236280 h 377583"/>
              <a:gd name="connsiteX3490" fmla="*/ 700754 w 2450468"/>
              <a:gd name="connsiteY3490" fmla="*/ 237042 h 377583"/>
              <a:gd name="connsiteX3491" fmla="*/ 699421 w 2450468"/>
              <a:gd name="connsiteY3491" fmla="*/ 237328 h 377583"/>
              <a:gd name="connsiteX3492" fmla="*/ 695611 w 2450468"/>
              <a:gd name="connsiteY3492" fmla="*/ 232375 h 377583"/>
              <a:gd name="connsiteX3493" fmla="*/ 689610 w 2450468"/>
              <a:gd name="connsiteY3493" fmla="*/ 235709 h 377583"/>
              <a:gd name="connsiteX3494" fmla="*/ 685038 w 2450468"/>
              <a:gd name="connsiteY3494" fmla="*/ 238185 h 377583"/>
              <a:gd name="connsiteX3495" fmla="*/ 674465 w 2450468"/>
              <a:gd name="connsiteY3495" fmla="*/ 233804 h 377583"/>
              <a:gd name="connsiteX3496" fmla="*/ 673037 w 2450468"/>
              <a:gd name="connsiteY3496" fmla="*/ 234661 h 377583"/>
              <a:gd name="connsiteX3497" fmla="*/ 665798 w 2450468"/>
              <a:gd name="connsiteY3497" fmla="*/ 235518 h 377583"/>
              <a:gd name="connsiteX3498" fmla="*/ 662369 w 2450468"/>
              <a:gd name="connsiteY3498" fmla="*/ 234851 h 377583"/>
              <a:gd name="connsiteX3499" fmla="*/ 653129 w 2450468"/>
              <a:gd name="connsiteY3499" fmla="*/ 236661 h 377583"/>
              <a:gd name="connsiteX3500" fmla="*/ 646176 w 2450468"/>
              <a:gd name="connsiteY3500" fmla="*/ 232851 h 377583"/>
              <a:gd name="connsiteX3501" fmla="*/ 640366 w 2450468"/>
              <a:gd name="connsiteY3501" fmla="*/ 233899 h 377583"/>
              <a:gd name="connsiteX3502" fmla="*/ 627698 w 2450468"/>
              <a:gd name="connsiteY3502" fmla="*/ 236852 h 377583"/>
              <a:gd name="connsiteX3503" fmla="*/ 622459 w 2450468"/>
              <a:gd name="connsiteY3503" fmla="*/ 235423 h 377583"/>
              <a:gd name="connsiteX3504" fmla="*/ 616553 w 2450468"/>
              <a:gd name="connsiteY3504" fmla="*/ 234185 h 377583"/>
              <a:gd name="connsiteX3505" fmla="*/ 597980 w 2450468"/>
              <a:gd name="connsiteY3505" fmla="*/ 234851 h 377583"/>
              <a:gd name="connsiteX3506" fmla="*/ 595217 w 2450468"/>
              <a:gd name="connsiteY3506" fmla="*/ 234375 h 377583"/>
              <a:gd name="connsiteX3507" fmla="*/ 589026 w 2450468"/>
              <a:gd name="connsiteY3507" fmla="*/ 237137 h 377583"/>
              <a:gd name="connsiteX3508" fmla="*/ 586073 w 2450468"/>
              <a:gd name="connsiteY3508" fmla="*/ 242852 h 377583"/>
              <a:gd name="connsiteX3509" fmla="*/ 583978 w 2450468"/>
              <a:gd name="connsiteY3509" fmla="*/ 238947 h 377583"/>
              <a:gd name="connsiteX3510" fmla="*/ 578834 w 2450468"/>
              <a:gd name="connsiteY3510" fmla="*/ 236661 h 377583"/>
              <a:gd name="connsiteX3511" fmla="*/ 573786 w 2450468"/>
              <a:gd name="connsiteY3511" fmla="*/ 235423 h 377583"/>
              <a:gd name="connsiteX3512" fmla="*/ 556736 w 2450468"/>
              <a:gd name="connsiteY3512" fmla="*/ 236661 h 377583"/>
              <a:gd name="connsiteX3513" fmla="*/ 548450 w 2450468"/>
              <a:gd name="connsiteY3513" fmla="*/ 236280 h 377583"/>
              <a:gd name="connsiteX3514" fmla="*/ 545020 w 2450468"/>
              <a:gd name="connsiteY3514" fmla="*/ 233899 h 377583"/>
              <a:gd name="connsiteX3515" fmla="*/ 537115 w 2450468"/>
              <a:gd name="connsiteY3515" fmla="*/ 235518 h 377583"/>
              <a:gd name="connsiteX3516" fmla="*/ 533781 w 2450468"/>
              <a:gd name="connsiteY3516" fmla="*/ 236280 h 377583"/>
              <a:gd name="connsiteX3517" fmla="*/ 526923 w 2450468"/>
              <a:gd name="connsiteY3517" fmla="*/ 237804 h 377583"/>
              <a:gd name="connsiteX3518" fmla="*/ 511683 w 2450468"/>
              <a:gd name="connsiteY3518" fmla="*/ 239423 h 377583"/>
              <a:gd name="connsiteX3519" fmla="*/ 511397 w 2450468"/>
              <a:gd name="connsiteY3519" fmla="*/ 241424 h 377583"/>
              <a:gd name="connsiteX3520" fmla="*/ 509207 w 2450468"/>
              <a:gd name="connsiteY3520" fmla="*/ 243233 h 377583"/>
              <a:gd name="connsiteX3521" fmla="*/ 506444 w 2450468"/>
              <a:gd name="connsiteY3521" fmla="*/ 241900 h 377583"/>
              <a:gd name="connsiteX3522" fmla="*/ 505016 w 2450468"/>
              <a:gd name="connsiteY3522" fmla="*/ 237137 h 377583"/>
              <a:gd name="connsiteX3523" fmla="*/ 498824 w 2450468"/>
              <a:gd name="connsiteY3523" fmla="*/ 235613 h 377583"/>
              <a:gd name="connsiteX3524" fmla="*/ 490633 w 2450468"/>
              <a:gd name="connsiteY3524" fmla="*/ 236852 h 377583"/>
              <a:gd name="connsiteX3525" fmla="*/ 487870 w 2450468"/>
              <a:gd name="connsiteY3525" fmla="*/ 236375 h 377583"/>
              <a:gd name="connsiteX3526" fmla="*/ 485203 w 2450468"/>
              <a:gd name="connsiteY3526" fmla="*/ 229327 h 377583"/>
              <a:gd name="connsiteX3527" fmla="*/ 487870 w 2450468"/>
              <a:gd name="connsiteY3527" fmla="*/ 227898 h 377583"/>
              <a:gd name="connsiteX3528" fmla="*/ 487013 w 2450468"/>
              <a:gd name="connsiteY3528" fmla="*/ 226469 h 377583"/>
              <a:gd name="connsiteX3529" fmla="*/ 485394 w 2450468"/>
              <a:gd name="connsiteY3529" fmla="*/ 225041 h 377583"/>
              <a:gd name="connsiteX3530" fmla="*/ 482155 w 2450468"/>
              <a:gd name="connsiteY3530" fmla="*/ 225803 h 377583"/>
              <a:gd name="connsiteX3531" fmla="*/ 479298 w 2450468"/>
              <a:gd name="connsiteY3531" fmla="*/ 234661 h 377583"/>
              <a:gd name="connsiteX3532" fmla="*/ 477774 w 2450468"/>
              <a:gd name="connsiteY3532" fmla="*/ 239423 h 377583"/>
              <a:gd name="connsiteX3533" fmla="*/ 476631 w 2450468"/>
              <a:gd name="connsiteY3533" fmla="*/ 239138 h 377583"/>
              <a:gd name="connsiteX3534" fmla="*/ 471678 w 2450468"/>
              <a:gd name="connsiteY3534" fmla="*/ 238852 h 377583"/>
              <a:gd name="connsiteX3535" fmla="*/ 468820 w 2450468"/>
              <a:gd name="connsiteY3535" fmla="*/ 235232 h 377583"/>
              <a:gd name="connsiteX3536" fmla="*/ 463391 w 2450468"/>
              <a:gd name="connsiteY3536" fmla="*/ 236756 h 377583"/>
              <a:gd name="connsiteX3537" fmla="*/ 457962 w 2450468"/>
              <a:gd name="connsiteY3537" fmla="*/ 236375 h 377583"/>
              <a:gd name="connsiteX3538" fmla="*/ 447199 w 2450468"/>
              <a:gd name="connsiteY3538" fmla="*/ 238280 h 377583"/>
              <a:gd name="connsiteX3539" fmla="*/ 445865 w 2450468"/>
              <a:gd name="connsiteY3539" fmla="*/ 236947 h 377583"/>
              <a:gd name="connsiteX3540" fmla="*/ 438817 w 2450468"/>
              <a:gd name="connsiteY3540" fmla="*/ 236375 h 377583"/>
              <a:gd name="connsiteX3541" fmla="*/ 436912 w 2450468"/>
              <a:gd name="connsiteY3541" fmla="*/ 238566 h 377583"/>
              <a:gd name="connsiteX3542" fmla="*/ 431864 w 2450468"/>
              <a:gd name="connsiteY3542" fmla="*/ 238471 h 377583"/>
              <a:gd name="connsiteX3543" fmla="*/ 429673 w 2450468"/>
              <a:gd name="connsiteY3543" fmla="*/ 239804 h 377583"/>
              <a:gd name="connsiteX3544" fmla="*/ 420719 w 2450468"/>
              <a:gd name="connsiteY3544" fmla="*/ 236756 h 377583"/>
              <a:gd name="connsiteX3545" fmla="*/ 406146 w 2450468"/>
              <a:gd name="connsiteY3545" fmla="*/ 238757 h 377583"/>
              <a:gd name="connsiteX3546" fmla="*/ 403384 w 2450468"/>
              <a:gd name="connsiteY3546" fmla="*/ 242281 h 377583"/>
              <a:gd name="connsiteX3547" fmla="*/ 403384 w 2450468"/>
              <a:gd name="connsiteY3547" fmla="*/ 242090 h 377583"/>
              <a:gd name="connsiteX3548" fmla="*/ 399955 w 2450468"/>
              <a:gd name="connsiteY3548" fmla="*/ 239042 h 377583"/>
              <a:gd name="connsiteX3549" fmla="*/ 397002 w 2450468"/>
              <a:gd name="connsiteY3549" fmla="*/ 239900 h 377583"/>
              <a:gd name="connsiteX3550" fmla="*/ 386429 w 2450468"/>
              <a:gd name="connsiteY3550" fmla="*/ 237518 h 377583"/>
              <a:gd name="connsiteX3551" fmla="*/ 383572 w 2450468"/>
              <a:gd name="connsiteY3551" fmla="*/ 234851 h 377583"/>
              <a:gd name="connsiteX3552" fmla="*/ 383286 w 2450468"/>
              <a:gd name="connsiteY3552" fmla="*/ 234566 h 377583"/>
              <a:gd name="connsiteX3553" fmla="*/ 381667 w 2450468"/>
              <a:gd name="connsiteY3553" fmla="*/ 236471 h 377583"/>
              <a:gd name="connsiteX3554" fmla="*/ 381857 w 2450468"/>
              <a:gd name="connsiteY3554" fmla="*/ 237233 h 377583"/>
              <a:gd name="connsiteX3555" fmla="*/ 382143 w 2450468"/>
              <a:gd name="connsiteY3555" fmla="*/ 238376 h 377583"/>
              <a:gd name="connsiteX3556" fmla="*/ 376714 w 2450468"/>
              <a:gd name="connsiteY3556" fmla="*/ 235899 h 377583"/>
              <a:gd name="connsiteX3557" fmla="*/ 374332 w 2450468"/>
              <a:gd name="connsiteY3557" fmla="*/ 233423 h 377583"/>
              <a:gd name="connsiteX3558" fmla="*/ 370999 w 2450468"/>
              <a:gd name="connsiteY3558" fmla="*/ 232946 h 377583"/>
              <a:gd name="connsiteX3559" fmla="*/ 369856 w 2450468"/>
              <a:gd name="connsiteY3559" fmla="*/ 235518 h 377583"/>
              <a:gd name="connsiteX3560" fmla="*/ 370523 w 2450468"/>
              <a:gd name="connsiteY3560" fmla="*/ 236947 h 377583"/>
              <a:gd name="connsiteX3561" fmla="*/ 365855 w 2450468"/>
              <a:gd name="connsiteY3561" fmla="*/ 240662 h 377583"/>
              <a:gd name="connsiteX3562" fmla="*/ 362712 w 2450468"/>
              <a:gd name="connsiteY3562" fmla="*/ 241138 h 377583"/>
              <a:gd name="connsiteX3563" fmla="*/ 354425 w 2450468"/>
              <a:gd name="connsiteY3563" fmla="*/ 241233 h 377583"/>
              <a:gd name="connsiteX3564" fmla="*/ 347853 w 2450468"/>
              <a:gd name="connsiteY3564" fmla="*/ 243138 h 377583"/>
              <a:gd name="connsiteX3565" fmla="*/ 339185 w 2450468"/>
              <a:gd name="connsiteY3565" fmla="*/ 244376 h 377583"/>
              <a:gd name="connsiteX3566" fmla="*/ 328327 w 2450468"/>
              <a:gd name="connsiteY3566" fmla="*/ 237899 h 377583"/>
              <a:gd name="connsiteX3567" fmla="*/ 328327 w 2450468"/>
              <a:gd name="connsiteY3567" fmla="*/ 235137 h 377583"/>
              <a:gd name="connsiteX3568" fmla="*/ 316040 w 2450468"/>
              <a:gd name="connsiteY3568" fmla="*/ 226565 h 377583"/>
              <a:gd name="connsiteX3569" fmla="*/ 314325 w 2450468"/>
              <a:gd name="connsiteY3569" fmla="*/ 232661 h 377583"/>
              <a:gd name="connsiteX3570" fmla="*/ 307277 w 2450468"/>
              <a:gd name="connsiteY3570" fmla="*/ 231137 h 377583"/>
              <a:gd name="connsiteX3571" fmla="*/ 299371 w 2450468"/>
              <a:gd name="connsiteY3571" fmla="*/ 232184 h 377583"/>
              <a:gd name="connsiteX3572" fmla="*/ 294799 w 2450468"/>
              <a:gd name="connsiteY3572" fmla="*/ 233708 h 377583"/>
              <a:gd name="connsiteX3573" fmla="*/ 290036 w 2450468"/>
              <a:gd name="connsiteY3573" fmla="*/ 236185 h 377583"/>
              <a:gd name="connsiteX3574" fmla="*/ 292513 w 2450468"/>
              <a:gd name="connsiteY3574" fmla="*/ 240566 h 377583"/>
              <a:gd name="connsiteX3575" fmla="*/ 286988 w 2450468"/>
              <a:gd name="connsiteY3575" fmla="*/ 247234 h 377583"/>
              <a:gd name="connsiteX3576" fmla="*/ 267176 w 2450468"/>
              <a:gd name="connsiteY3576" fmla="*/ 251425 h 377583"/>
              <a:gd name="connsiteX3577" fmla="*/ 266605 w 2450468"/>
              <a:gd name="connsiteY3577" fmla="*/ 251615 h 377583"/>
              <a:gd name="connsiteX3578" fmla="*/ 265081 w 2450468"/>
              <a:gd name="connsiteY3578" fmla="*/ 249615 h 377583"/>
              <a:gd name="connsiteX3579" fmla="*/ 259080 w 2450468"/>
              <a:gd name="connsiteY3579" fmla="*/ 246377 h 377583"/>
              <a:gd name="connsiteX3580" fmla="*/ 257937 w 2450468"/>
              <a:gd name="connsiteY3580" fmla="*/ 247520 h 377583"/>
              <a:gd name="connsiteX3581" fmla="*/ 245174 w 2450468"/>
              <a:gd name="connsiteY3581" fmla="*/ 249139 h 377583"/>
              <a:gd name="connsiteX3582" fmla="*/ 231362 w 2450468"/>
              <a:gd name="connsiteY3582" fmla="*/ 249234 h 377583"/>
              <a:gd name="connsiteX3583" fmla="*/ 214122 w 2450468"/>
              <a:gd name="connsiteY3583" fmla="*/ 249996 h 377583"/>
              <a:gd name="connsiteX3584" fmla="*/ 203168 w 2450468"/>
              <a:gd name="connsiteY3584" fmla="*/ 249615 h 377583"/>
              <a:gd name="connsiteX3585" fmla="*/ 199739 w 2450468"/>
              <a:gd name="connsiteY3585" fmla="*/ 251330 h 377583"/>
              <a:gd name="connsiteX3586" fmla="*/ 194501 w 2450468"/>
              <a:gd name="connsiteY3586" fmla="*/ 252758 h 377583"/>
              <a:gd name="connsiteX3587" fmla="*/ 191929 w 2450468"/>
              <a:gd name="connsiteY3587" fmla="*/ 252758 h 377583"/>
              <a:gd name="connsiteX3588" fmla="*/ 184118 w 2450468"/>
              <a:gd name="connsiteY3588" fmla="*/ 253711 h 377583"/>
              <a:gd name="connsiteX3589" fmla="*/ 178403 w 2450468"/>
              <a:gd name="connsiteY3589" fmla="*/ 254949 h 377583"/>
              <a:gd name="connsiteX3590" fmla="*/ 173355 w 2450468"/>
              <a:gd name="connsiteY3590" fmla="*/ 253711 h 377583"/>
              <a:gd name="connsiteX3591" fmla="*/ 169545 w 2450468"/>
              <a:gd name="connsiteY3591" fmla="*/ 253711 h 377583"/>
              <a:gd name="connsiteX3592" fmla="*/ 168878 w 2450468"/>
              <a:gd name="connsiteY3592" fmla="*/ 249996 h 377583"/>
              <a:gd name="connsiteX3593" fmla="*/ 168211 w 2450468"/>
              <a:gd name="connsiteY3593" fmla="*/ 246567 h 377583"/>
              <a:gd name="connsiteX3594" fmla="*/ 167450 w 2450468"/>
              <a:gd name="connsiteY3594" fmla="*/ 245519 h 377583"/>
              <a:gd name="connsiteX3595" fmla="*/ 176212 w 2450468"/>
              <a:gd name="connsiteY3595" fmla="*/ 239233 h 377583"/>
              <a:gd name="connsiteX3596" fmla="*/ 176689 w 2450468"/>
              <a:gd name="connsiteY3596" fmla="*/ 237614 h 377583"/>
              <a:gd name="connsiteX3597" fmla="*/ 172307 w 2450468"/>
              <a:gd name="connsiteY3597" fmla="*/ 232851 h 377583"/>
              <a:gd name="connsiteX3598" fmla="*/ 165164 w 2450468"/>
              <a:gd name="connsiteY3598" fmla="*/ 234375 h 377583"/>
              <a:gd name="connsiteX3599" fmla="*/ 152686 w 2450468"/>
              <a:gd name="connsiteY3599" fmla="*/ 228851 h 377583"/>
              <a:gd name="connsiteX3600" fmla="*/ 133350 w 2450468"/>
              <a:gd name="connsiteY3600" fmla="*/ 240662 h 377583"/>
              <a:gd name="connsiteX3601" fmla="*/ 134207 w 2450468"/>
              <a:gd name="connsiteY3601" fmla="*/ 241328 h 377583"/>
              <a:gd name="connsiteX3602" fmla="*/ 140589 w 2450468"/>
              <a:gd name="connsiteY3602" fmla="*/ 239995 h 377583"/>
              <a:gd name="connsiteX3603" fmla="*/ 140684 w 2450468"/>
              <a:gd name="connsiteY3603" fmla="*/ 239519 h 377583"/>
              <a:gd name="connsiteX3604" fmla="*/ 143351 w 2450468"/>
              <a:gd name="connsiteY3604" fmla="*/ 241900 h 377583"/>
              <a:gd name="connsiteX3605" fmla="*/ 140970 w 2450468"/>
              <a:gd name="connsiteY3605" fmla="*/ 252473 h 377583"/>
              <a:gd name="connsiteX3606" fmla="*/ 143923 w 2450468"/>
              <a:gd name="connsiteY3606" fmla="*/ 255521 h 377583"/>
              <a:gd name="connsiteX3607" fmla="*/ 144304 w 2450468"/>
              <a:gd name="connsiteY3607" fmla="*/ 255902 h 377583"/>
              <a:gd name="connsiteX3608" fmla="*/ 146780 w 2450468"/>
              <a:gd name="connsiteY3608" fmla="*/ 254282 h 377583"/>
              <a:gd name="connsiteX3609" fmla="*/ 148876 w 2450468"/>
              <a:gd name="connsiteY3609" fmla="*/ 251615 h 377583"/>
              <a:gd name="connsiteX3610" fmla="*/ 151924 w 2450468"/>
              <a:gd name="connsiteY3610" fmla="*/ 258950 h 377583"/>
              <a:gd name="connsiteX3611" fmla="*/ 144113 w 2450468"/>
              <a:gd name="connsiteY3611" fmla="*/ 258092 h 377583"/>
              <a:gd name="connsiteX3612" fmla="*/ 135731 w 2450468"/>
              <a:gd name="connsiteY3612" fmla="*/ 258759 h 377583"/>
              <a:gd name="connsiteX3613" fmla="*/ 131731 w 2450468"/>
              <a:gd name="connsiteY3613" fmla="*/ 261617 h 377583"/>
              <a:gd name="connsiteX3614" fmla="*/ 131731 w 2450468"/>
              <a:gd name="connsiteY3614" fmla="*/ 256187 h 377583"/>
              <a:gd name="connsiteX3615" fmla="*/ 134017 w 2450468"/>
              <a:gd name="connsiteY3615" fmla="*/ 250187 h 377583"/>
              <a:gd name="connsiteX3616" fmla="*/ 132398 w 2450468"/>
              <a:gd name="connsiteY3616" fmla="*/ 248567 h 377583"/>
              <a:gd name="connsiteX3617" fmla="*/ 131540 w 2450468"/>
              <a:gd name="connsiteY3617" fmla="*/ 247710 h 377583"/>
              <a:gd name="connsiteX3618" fmla="*/ 125635 w 2450468"/>
              <a:gd name="connsiteY3618" fmla="*/ 246186 h 377583"/>
              <a:gd name="connsiteX3619" fmla="*/ 124777 w 2450468"/>
              <a:gd name="connsiteY3619" fmla="*/ 245138 h 377583"/>
              <a:gd name="connsiteX3620" fmla="*/ 124968 w 2450468"/>
              <a:gd name="connsiteY3620" fmla="*/ 241233 h 377583"/>
              <a:gd name="connsiteX3621" fmla="*/ 122206 w 2450468"/>
              <a:gd name="connsiteY3621" fmla="*/ 245710 h 377583"/>
              <a:gd name="connsiteX3622" fmla="*/ 122015 w 2450468"/>
              <a:gd name="connsiteY3622" fmla="*/ 246281 h 377583"/>
              <a:gd name="connsiteX3623" fmla="*/ 117729 w 2450468"/>
              <a:gd name="connsiteY3623" fmla="*/ 245329 h 377583"/>
              <a:gd name="connsiteX3624" fmla="*/ 115157 w 2450468"/>
              <a:gd name="connsiteY3624" fmla="*/ 238471 h 377583"/>
              <a:gd name="connsiteX3625" fmla="*/ 114300 w 2450468"/>
              <a:gd name="connsiteY3625" fmla="*/ 239138 h 377583"/>
              <a:gd name="connsiteX3626" fmla="*/ 112205 w 2450468"/>
              <a:gd name="connsiteY3626" fmla="*/ 240852 h 377583"/>
              <a:gd name="connsiteX3627" fmla="*/ 106871 w 2450468"/>
              <a:gd name="connsiteY3627" fmla="*/ 244376 h 377583"/>
              <a:gd name="connsiteX3628" fmla="*/ 102489 w 2450468"/>
              <a:gd name="connsiteY3628" fmla="*/ 241614 h 377583"/>
              <a:gd name="connsiteX3629" fmla="*/ 101537 w 2450468"/>
              <a:gd name="connsiteY3629" fmla="*/ 238852 h 377583"/>
              <a:gd name="connsiteX3630" fmla="*/ 100965 w 2450468"/>
              <a:gd name="connsiteY3630" fmla="*/ 239138 h 377583"/>
              <a:gd name="connsiteX3631" fmla="*/ 98584 w 2450468"/>
              <a:gd name="connsiteY3631" fmla="*/ 240376 h 377583"/>
              <a:gd name="connsiteX3632" fmla="*/ 91916 w 2450468"/>
              <a:gd name="connsiteY3632" fmla="*/ 239900 h 377583"/>
              <a:gd name="connsiteX3633" fmla="*/ 84392 w 2450468"/>
              <a:gd name="connsiteY3633" fmla="*/ 233518 h 377583"/>
              <a:gd name="connsiteX3634" fmla="*/ 85344 w 2450468"/>
              <a:gd name="connsiteY3634" fmla="*/ 232851 h 377583"/>
              <a:gd name="connsiteX3635" fmla="*/ 87154 w 2450468"/>
              <a:gd name="connsiteY3635" fmla="*/ 231613 h 377583"/>
              <a:gd name="connsiteX3636" fmla="*/ 90107 w 2450468"/>
              <a:gd name="connsiteY3636" fmla="*/ 225898 h 377583"/>
              <a:gd name="connsiteX3637" fmla="*/ 85535 w 2450468"/>
              <a:gd name="connsiteY3637" fmla="*/ 227517 h 377583"/>
              <a:gd name="connsiteX3638" fmla="*/ 67342 w 2450468"/>
              <a:gd name="connsiteY3638" fmla="*/ 229041 h 377583"/>
              <a:gd name="connsiteX3639" fmla="*/ 65627 w 2450468"/>
              <a:gd name="connsiteY3639" fmla="*/ 229613 h 377583"/>
              <a:gd name="connsiteX3640" fmla="*/ 61627 w 2450468"/>
              <a:gd name="connsiteY3640" fmla="*/ 234947 h 377583"/>
              <a:gd name="connsiteX3641" fmla="*/ 54197 w 2450468"/>
              <a:gd name="connsiteY3641" fmla="*/ 227898 h 377583"/>
              <a:gd name="connsiteX3642" fmla="*/ 46387 w 2450468"/>
              <a:gd name="connsiteY3642" fmla="*/ 224374 h 377583"/>
              <a:gd name="connsiteX3643" fmla="*/ 42386 w 2450468"/>
              <a:gd name="connsiteY3643" fmla="*/ 225612 h 377583"/>
              <a:gd name="connsiteX3644" fmla="*/ 42005 w 2450468"/>
              <a:gd name="connsiteY3644" fmla="*/ 225707 h 377583"/>
              <a:gd name="connsiteX3645" fmla="*/ 37719 w 2450468"/>
              <a:gd name="connsiteY3645" fmla="*/ 235423 h 377583"/>
              <a:gd name="connsiteX3646" fmla="*/ 32195 w 2450468"/>
              <a:gd name="connsiteY3646" fmla="*/ 235994 h 377583"/>
              <a:gd name="connsiteX3647" fmla="*/ 29909 w 2450468"/>
              <a:gd name="connsiteY3647" fmla="*/ 236185 h 377583"/>
              <a:gd name="connsiteX3648" fmla="*/ 24670 w 2450468"/>
              <a:gd name="connsiteY3648" fmla="*/ 234661 h 377583"/>
              <a:gd name="connsiteX3649" fmla="*/ 21908 w 2450468"/>
              <a:gd name="connsiteY3649" fmla="*/ 228851 h 377583"/>
              <a:gd name="connsiteX3650" fmla="*/ 19526 w 2450468"/>
              <a:gd name="connsiteY3650" fmla="*/ 228660 h 377583"/>
              <a:gd name="connsiteX3651" fmla="*/ 15430 w 2450468"/>
              <a:gd name="connsiteY3651" fmla="*/ 232851 h 377583"/>
              <a:gd name="connsiteX3652" fmla="*/ 13430 w 2450468"/>
              <a:gd name="connsiteY3652" fmla="*/ 233518 h 377583"/>
              <a:gd name="connsiteX3653" fmla="*/ 14669 w 2450468"/>
              <a:gd name="connsiteY3653" fmla="*/ 223326 h 377583"/>
              <a:gd name="connsiteX3654" fmla="*/ 21622 w 2450468"/>
              <a:gd name="connsiteY3654" fmla="*/ 220469 h 377583"/>
              <a:gd name="connsiteX3655" fmla="*/ 26765 w 2450468"/>
              <a:gd name="connsiteY3655" fmla="*/ 218945 h 377583"/>
              <a:gd name="connsiteX3656" fmla="*/ 25622 w 2450468"/>
              <a:gd name="connsiteY3656" fmla="*/ 214277 h 377583"/>
              <a:gd name="connsiteX3657" fmla="*/ 25717 w 2450468"/>
              <a:gd name="connsiteY3657" fmla="*/ 209801 h 377583"/>
              <a:gd name="connsiteX3658" fmla="*/ 26479 w 2450468"/>
              <a:gd name="connsiteY3658" fmla="*/ 209039 h 377583"/>
              <a:gd name="connsiteX3659" fmla="*/ 24289 w 2450468"/>
              <a:gd name="connsiteY3659" fmla="*/ 206562 h 377583"/>
              <a:gd name="connsiteX3660" fmla="*/ 19431 w 2450468"/>
              <a:gd name="connsiteY3660" fmla="*/ 200942 h 377583"/>
              <a:gd name="connsiteX3661" fmla="*/ 28003 w 2450468"/>
              <a:gd name="connsiteY3661" fmla="*/ 199799 h 377583"/>
              <a:gd name="connsiteX3662" fmla="*/ 32385 w 2450468"/>
              <a:gd name="connsiteY3662" fmla="*/ 199228 h 377583"/>
              <a:gd name="connsiteX3663" fmla="*/ 33909 w 2450468"/>
              <a:gd name="connsiteY3663" fmla="*/ 199990 h 377583"/>
              <a:gd name="connsiteX3664" fmla="*/ 33719 w 2450468"/>
              <a:gd name="connsiteY3664" fmla="*/ 212182 h 377583"/>
              <a:gd name="connsiteX3665" fmla="*/ 35338 w 2450468"/>
              <a:gd name="connsiteY3665" fmla="*/ 211801 h 377583"/>
              <a:gd name="connsiteX3666" fmla="*/ 40767 w 2450468"/>
              <a:gd name="connsiteY3666" fmla="*/ 210753 h 377583"/>
              <a:gd name="connsiteX3667" fmla="*/ 46768 w 2450468"/>
              <a:gd name="connsiteY3667" fmla="*/ 204943 h 377583"/>
              <a:gd name="connsiteX3668" fmla="*/ 54102 w 2450468"/>
              <a:gd name="connsiteY3668" fmla="*/ 199609 h 377583"/>
              <a:gd name="connsiteX3669" fmla="*/ 53912 w 2450468"/>
              <a:gd name="connsiteY3669" fmla="*/ 195513 h 377583"/>
              <a:gd name="connsiteX3670" fmla="*/ 61055 w 2450468"/>
              <a:gd name="connsiteY3670" fmla="*/ 191703 h 377583"/>
              <a:gd name="connsiteX3671" fmla="*/ 61246 w 2450468"/>
              <a:gd name="connsiteY3671" fmla="*/ 190465 h 377583"/>
              <a:gd name="connsiteX3672" fmla="*/ 61436 w 2450468"/>
              <a:gd name="connsiteY3672" fmla="*/ 189227 h 377583"/>
              <a:gd name="connsiteX3673" fmla="*/ 66008 w 2450468"/>
              <a:gd name="connsiteY3673" fmla="*/ 188179 h 377583"/>
              <a:gd name="connsiteX3674" fmla="*/ 72581 w 2450468"/>
              <a:gd name="connsiteY3674" fmla="*/ 189322 h 377583"/>
              <a:gd name="connsiteX3675" fmla="*/ 81058 w 2450468"/>
              <a:gd name="connsiteY3675" fmla="*/ 189989 h 377583"/>
              <a:gd name="connsiteX3676" fmla="*/ 85915 w 2450468"/>
              <a:gd name="connsiteY3676" fmla="*/ 196180 h 377583"/>
              <a:gd name="connsiteX3677" fmla="*/ 102680 w 2450468"/>
              <a:gd name="connsiteY3677" fmla="*/ 193608 h 377583"/>
              <a:gd name="connsiteX3678" fmla="*/ 101156 w 2450468"/>
              <a:gd name="connsiteY3678" fmla="*/ 191989 h 377583"/>
              <a:gd name="connsiteX3679" fmla="*/ 103251 w 2450468"/>
              <a:gd name="connsiteY3679" fmla="*/ 188750 h 377583"/>
              <a:gd name="connsiteX3680" fmla="*/ 104299 w 2450468"/>
              <a:gd name="connsiteY3680" fmla="*/ 186179 h 377583"/>
              <a:gd name="connsiteX3681" fmla="*/ 101918 w 2450468"/>
              <a:gd name="connsiteY3681" fmla="*/ 183893 h 377583"/>
              <a:gd name="connsiteX3682" fmla="*/ 98108 w 2450468"/>
              <a:gd name="connsiteY3682" fmla="*/ 179702 h 377583"/>
              <a:gd name="connsiteX3683" fmla="*/ 104108 w 2450468"/>
              <a:gd name="connsiteY3683" fmla="*/ 176273 h 377583"/>
              <a:gd name="connsiteX3684" fmla="*/ 109538 w 2450468"/>
              <a:gd name="connsiteY3684" fmla="*/ 179416 h 377583"/>
              <a:gd name="connsiteX3685" fmla="*/ 110966 w 2450468"/>
              <a:gd name="connsiteY3685" fmla="*/ 178368 h 377583"/>
              <a:gd name="connsiteX3686" fmla="*/ 110585 w 2450468"/>
              <a:gd name="connsiteY3686" fmla="*/ 174082 h 377583"/>
              <a:gd name="connsiteX3687" fmla="*/ 106680 w 2450468"/>
              <a:gd name="connsiteY3687" fmla="*/ 171605 h 377583"/>
              <a:gd name="connsiteX3688" fmla="*/ 96869 w 2450468"/>
              <a:gd name="connsiteY3688" fmla="*/ 172463 h 377583"/>
              <a:gd name="connsiteX3689" fmla="*/ 95631 w 2450468"/>
              <a:gd name="connsiteY3689" fmla="*/ 176368 h 377583"/>
              <a:gd name="connsiteX3690" fmla="*/ 94393 w 2450468"/>
              <a:gd name="connsiteY3690" fmla="*/ 174558 h 377583"/>
              <a:gd name="connsiteX3691" fmla="*/ 88773 w 2450468"/>
              <a:gd name="connsiteY3691" fmla="*/ 170177 h 377583"/>
              <a:gd name="connsiteX3692" fmla="*/ 85058 w 2450468"/>
              <a:gd name="connsiteY3692" fmla="*/ 167224 h 377583"/>
              <a:gd name="connsiteX3693" fmla="*/ 95060 w 2450468"/>
              <a:gd name="connsiteY3693" fmla="*/ 157794 h 377583"/>
              <a:gd name="connsiteX3694" fmla="*/ 88106 w 2450468"/>
              <a:gd name="connsiteY3694" fmla="*/ 155508 h 377583"/>
              <a:gd name="connsiteX3695" fmla="*/ 87344 w 2450468"/>
              <a:gd name="connsiteY3695" fmla="*/ 155413 h 377583"/>
              <a:gd name="connsiteX3696" fmla="*/ 77152 w 2450468"/>
              <a:gd name="connsiteY3696" fmla="*/ 162271 h 377583"/>
              <a:gd name="connsiteX3697" fmla="*/ 69533 w 2450468"/>
              <a:gd name="connsiteY3697" fmla="*/ 172367 h 377583"/>
              <a:gd name="connsiteX3698" fmla="*/ 67532 w 2450468"/>
              <a:gd name="connsiteY3698" fmla="*/ 174177 h 377583"/>
              <a:gd name="connsiteX3699" fmla="*/ 63437 w 2450468"/>
              <a:gd name="connsiteY3699" fmla="*/ 177035 h 377583"/>
              <a:gd name="connsiteX3700" fmla="*/ 59055 w 2450468"/>
              <a:gd name="connsiteY3700" fmla="*/ 176463 h 377583"/>
              <a:gd name="connsiteX3701" fmla="*/ 50673 w 2450468"/>
              <a:gd name="connsiteY3701" fmla="*/ 176654 h 377583"/>
              <a:gd name="connsiteX3702" fmla="*/ 46958 w 2450468"/>
              <a:gd name="connsiteY3702" fmla="*/ 170462 h 377583"/>
              <a:gd name="connsiteX3703" fmla="*/ 40196 w 2450468"/>
              <a:gd name="connsiteY3703" fmla="*/ 172177 h 377583"/>
              <a:gd name="connsiteX3704" fmla="*/ 37624 w 2450468"/>
              <a:gd name="connsiteY3704" fmla="*/ 175606 h 377583"/>
              <a:gd name="connsiteX3705" fmla="*/ 37624 w 2450468"/>
              <a:gd name="connsiteY3705" fmla="*/ 175511 h 377583"/>
              <a:gd name="connsiteX3706" fmla="*/ 38100 w 2450468"/>
              <a:gd name="connsiteY3706" fmla="*/ 170558 h 377583"/>
              <a:gd name="connsiteX3707" fmla="*/ 30099 w 2450468"/>
              <a:gd name="connsiteY3707" fmla="*/ 170177 h 377583"/>
              <a:gd name="connsiteX3708" fmla="*/ 25813 w 2450468"/>
              <a:gd name="connsiteY3708" fmla="*/ 166462 h 377583"/>
              <a:gd name="connsiteX3709" fmla="*/ 16859 w 2450468"/>
              <a:gd name="connsiteY3709" fmla="*/ 167510 h 377583"/>
              <a:gd name="connsiteX3710" fmla="*/ 16669 w 2450468"/>
              <a:gd name="connsiteY3710" fmla="*/ 168176 h 377583"/>
              <a:gd name="connsiteX3711" fmla="*/ 14478 w 2450468"/>
              <a:gd name="connsiteY3711" fmla="*/ 172177 h 377583"/>
              <a:gd name="connsiteX3712" fmla="*/ 11525 w 2450468"/>
              <a:gd name="connsiteY3712" fmla="*/ 168748 h 377583"/>
              <a:gd name="connsiteX3713" fmla="*/ 11525 w 2450468"/>
              <a:gd name="connsiteY3713" fmla="*/ 167795 h 377583"/>
              <a:gd name="connsiteX3714" fmla="*/ 8573 w 2450468"/>
              <a:gd name="connsiteY3714" fmla="*/ 167510 h 377583"/>
              <a:gd name="connsiteX3715" fmla="*/ 0 w 2450468"/>
              <a:gd name="connsiteY3715" fmla="*/ 170843 h 377583"/>
              <a:gd name="connsiteX3716" fmla="*/ 1619 w 2450468"/>
              <a:gd name="connsiteY3716" fmla="*/ 168176 h 377583"/>
              <a:gd name="connsiteX3717" fmla="*/ 8858 w 2450468"/>
              <a:gd name="connsiteY3717" fmla="*/ 161890 h 377583"/>
              <a:gd name="connsiteX3718" fmla="*/ 17907 w 2450468"/>
              <a:gd name="connsiteY3718" fmla="*/ 159509 h 377583"/>
              <a:gd name="connsiteX3719" fmla="*/ 18288 w 2450468"/>
              <a:gd name="connsiteY3719" fmla="*/ 159413 h 377583"/>
              <a:gd name="connsiteX3720" fmla="*/ 21526 w 2450468"/>
              <a:gd name="connsiteY3720" fmla="*/ 155508 h 377583"/>
              <a:gd name="connsiteX3721" fmla="*/ 23527 w 2450468"/>
              <a:gd name="connsiteY3721" fmla="*/ 155508 h 377583"/>
              <a:gd name="connsiteX3722" fmla="*/ 25051 w 2450468"/>
              <a:gd name="connsiteY3722" fmla="*/ 155508 h 377583"/>
              <a:gd name="connsiteX3723" fmla="*/ 29813 w 2450468"/>
              <a:gd name="connsiteY3723" fmla="*/ 153413 h 377583"/>
              <a:gd name="connsiteX3724" fmla="*/ 32480 w 2450468"/>
              <a:gd name="connsiteY3724" fmla="*/ 152555 h 377583"/>
              <a:gd name="connsiteX3725" fmla="*/ 39148 w 2450468"/>
              <a:gd name="connsiteY3725" fmla="*/ 155222 h 377583"/>
              <a:gd name="connsiteX3726" fmla="*/ 39148 w 2450468"/>
              <a:gd name="connsiteY3726" fmla="*/ 155032 h 377583"/>
              <a:gd name="connsiteX3727" fmla="*/ 38576 w 2450468"/>
              <a:gd name="connsiteY3727" fmla="*/ 145221 h 377583"/>
              <a:gd name="connsiteX3728" fmla="*/ 38862 w 2450468"/>
              <a:gd name="connsiteY3728" fmla="*/ 138839 h 377583"/>
              <a:gd name="connsiteX3729" fmla="*/ 40196 w 2450468"/>
              <a:gd name="connsiteY3729" fmla="*/ 138268 h 377583"/>
              <a:gd name="connsiteX3730" fmla="*/ 43529 w 2450468"/>
              <a:gd name="connsiteY3730" fmla="*/ 141411 h 377583"/>
              <a:gd name="connsiteX3731" fmla="*/ 45244 w 2450468"/>
              <a:gd name="connsiteY3731" fmla="*/ 147412 h 377583"/>
              <a:gd name="connsiteX3732" fmla="*/ 45720 w 2450468"/>
              <a:gd name="connsiteY3732" fmla="*/ 147126 h 377583"/>
              <a:gd name="connsiteX3733" fmla="*/ 50959 w 2450468"/>
              <a:gd name="connsiteY3733" fmla="*/ 138077 h 377583"/>
              <a:gd name="connsiteX3734" fmla="*/ 55912 w 2450468"/>
              <a:gd name="connsiteY3734" fmla="*/ 134648 h 377583"/>
              <a:gd name="connsiteX3735" fmla="*/ 65818 w 2450468"/>
              <a:gd name="connsiteY3735" fmla="*/ 131315 h 377583"/>
              <a:gd name="connsiteX3736" fmla="*/ 64961 w 2450468"/>
              <a:gd name="connsiteY3736" fmla="*/ 124076 h 377583"/>
              <a:gd name="connsiteX3737" fmla="*/ 64579 w 2450468"/>
              <a:gd name="connsiteY3737" fmla="*/ 122075 h 377583"/>
              <a:gd name="connsiteX3738" fmla="*/ 73628 w 2450468"/>
              <a:gd name="connsiteY3738" fmla="*/ 122647 h 377583"/>
              <a:gd name="connsiteX3739" fmla="*/ 75724 w 2450468"/>
              <a:gd name="connsiteY3739" fmla="*/ 125790 h 377583"/>
              <a:gd name="connsiteX3740" fmla="*/ 74792 w 2450468"/>
              <a:gd name="connsiteY3740" fmla="*/ 130101 h 377583"/>
              <a:gd name="connsiteX3741" fmla="*/ 71152 w 2450468"/>
              <a:gd name="connsiteY3741" fmla="*/ 128552 h 377583"/>
              <a:gd name="connsiteX3742" fmla="*/ 68199 w 2450468"/>
              <a:gd name="connsiteY3742" fmla="*/ 134458 h 377583"/>
              <a:gd name="connsiteX3743" fmla="*/ 63532 w 2450468"/>
              <a:gd name="connsiteY3743" fmla="*/ 136839 h 377583"/>
              <a:gd name="connsiteX3744" fmla="*/ 73743 w 2450468"/>
              <a:gd name="connsiteY3744" fmla="*/ 134950 h 377583"/>
              <a:gd name="connsiteX3745" fmla="*/ 72676 w 2450468"/>
              <a:gd name="connsiteY3745" fmla="*/ 139887 h 377583"/>
              <a:gd name="connsiteX3746" fmla="*/ 73628 w 2450468"/>
              <a:gd name="connsiteY3746" fmla="*/ 135791 h 377583"/>
              <a:gd name="connsiteX3747" fmla="*/ 75152 w 2450468"/>
              <a:gd name="connsiteY3747" fmla="*/ 134839 h 377583"/>
              <a:gd name="connsiteX3748" fmla="*/ 75327 w 2450468"/>
              <a:gd name="connsiteY3748" fmla="*/ 134657 h 377583"/>
              <a:gd name="connsiteX3749" fmla="*/ 82582 w 2450468"/>
              <a:gd name="connsiteY3749" fmla="*/ 133315 h 377583"/>
              <a:gd name="connsiteX3750" fmla="*/ 84296 w 2450468"/>
              <a:gd name="connsiteY3750" fmla="*/ 133982 h 377583"/>
              <a:gd name="connsiteX3751" fmla="*/ 86297 w 2450468"/>
              <a:gd name="connsiteY3751" fmla="*/ 134839 h 377583"/>
              <a:gd name="connsiteX3752" fmla="*/ 89154 w 2450468"/>
              <a:gd name="connsiteY3752" fmla="*/ 127886 h 377583"/>
              <a:gd name="connsiteX3753" fmla="*/ 92488 w 2450468"/>
              <a:gd name="connsiteY3753" fmla="*/ 124361 h 377583"/>
              <a:gd name="connsiteX3754" fmla="*/ 102108 w 2450468"/>
              <a:gd name="connsiteY3754" fmla="*/ 123409 h 377583"/>
              <a:gd name="connsiteX3755" fmla="*/ 103251 w 2450468"/>
              <a:gd name="connsiteY3755" fmla="*/ 124171 h 377583"/>
              <a:gd name="connsiteX3756" fmla="*/ 101727 w 2450468"/>
              <a:gd name="connsiteY3756" fmla="*/ 128171 h 377583"/>
              <a:gd name="connsiteX3757" fmla="*/ 100394 w 2450468"/>
              <a:gd name="connsiteY3757" fmla="*/ 128171 h 377583"/>
              <a:gd name="connsiteX3758" fmla="*/ 94202 w 2450468"/>
              <a:gd name="connsiteY3758" fmla="*/ 128362 h 377583"/>
              <a:gd name="connsiteX3759" fmla="*/ 106489 w 2450468"/>
              <a:gd name="connsiteY3759" fmla="*/ 129695 h 377583"/>
              <a:gd name="connsiteX3760" fmla="*/ 106966 w 2450468"/>
              <a:gd name="connsiteY3760" fmla="*/ 129410 h 377583"/>
              <a:gd name="connsiteX3761" fmla="*/ 111633 w 2450468"/>
              <a:gd name="connsiteY3761" fmla="*/ 127124 h 377583"/>
              <a:gd name="connsiteX3762" fmla="*/ 111347 w 2450468"/>
              <a:gd name="connsiteY3762" fmla="*/ 120456 h 377583"/>
              <a:gd name="connsiteX3763" fmla="*/ 114776 w 2450468"/>
              <a:gd name="connsiteY3763" fmla="*/ 119980 h 377583"/>
              <a:gd name="connsiteX3764" fmla="*/ 114490 w 2450468"/>
              <a:gd name="connsiteY3764" fmla="*/ 119504 h 377583"/>
              <a:gd name="connsiteX3765" fmla="*/ 112300 w 2450468"/>
              <a:gd name="connsiteY3765" fmla="*/ 115694 h 377583"/>
              <a:gd name="connsiteX3766" fmla="*/ 113252 w 2450468"/>
              <a:gd name="connsiteY3766" fmla="*/ 107502 h 377583"/>
              <a:gd name="connsiteX3767" fmla="*/ 116300 w 2450468"/>
              <a:gd name="connsiteY3767" fmla="*/ 107121 h 377583"/>
              <a:gd name="connsiteX3768" fmla="*/ 120682 w 2450468"/>
              <a:gd name="connsiteY3768" fmla="*/ 106645 h 377583"/>
              <a:gd name="connsiteX3769" fmla="*/ 124111 w 2450468"/>
              <a:gd name="connsiteY3769" fmla="*/ 98739 h 377583"/>
              <a:gd name="connsiteX3770" fmla="*/ 131064 w 2450468"/>
              <a:gd name="connsiteY3770" fmla="*/ 96167 h 377583"/>
              <a:gd name="connsiteX3771" fmla="*/ 135731 w 2450468"/>
              <a:gd name="connsiteY3771" fmla="*/ 101120 h 377583"/>
              <a:gd name="connsiteX3772" fmla="*/ 135446 w 2450468"/>
              <a:gd name="connsiteY3772" fmla="*/ 101978 h 377583"/>
              <a:gd name="connsiteX3773" fmla="*/ 136398 w 2450468"/>
              <a:gd name="connsiteY3773" fmla="*/ 104740 h 377583"/>
              <a:gd name="connsiteX3774" fmla="*/ 138684 w 2450468"/>
              <a:gd name="connsiteY3774" fmla="*/ 105026 h 377583"/>
              <a:gd name="connsiteX3775" fmla="*/ 148971 w 2450468"/>
              <a:gd name="connsiteY3775" fmla="*/ 103692 h 377583"/>
              <a:gd name="connsiteX3776" fmla="*/ 161925 w 2450468"/>
              <a:gd name="connsiteY3776" fmla="*/ 96358 h 377583"/>
              <a:gd name="connsiteX3777" fmla="*/ 163258 w 2450468"/>
              <a:gd name="connsiteY3777" fmla="*/ 91214 h 377583"/>
              <a:gd name="connsiteX3778" fmla="*/ 162211 w 2450468"/>
              <a:gd name="connsiteY3778" fmla="*/ 88643 h 377583"/>
              <a:gd name="connsiteX3779" fmla="*/ 154115 w 2450468"/>
              <a:gd name="connsiteY3779" fmla="*/ 84261 h 377583"/>
              <a:gd name="connsiteX3780" fmla="*/ 154877 w 2450468"/>
              <a:gd name="connsiteY3780" fmla="*/ 83499 h 377583"/>
              <a:gd name="connsiteX3781" fmla="*/ 167069 w 2450468"/>
              <a:gd name="connsiteY3781" fmla="*/ 75308 h 377583"/>
              <a:gd name="connsiteX3782" fmla="*/ 172783 w 2450468"/>
              <a:gd name="connsiteY3782" fmla="*/ 75308 h 377583"/>
              <a:gd name="connsiteX3783" fmla="*/ 175260 w 2450468"/>
              <a:gd name="connsiteY3783" fmla="*/ 75308 h 377583"/>
              <a:gd name="connsiteX3784" fmla="*/ 181547 w 2450468"/>
              <a:gd name="connsiteY3784" fmla="*/ 70355 h 377583"/>
              <a:gd name="connsiteX3785" fmla="*/ 189738 w 2450468"/>
              <a:gd name="connsiteY3785" fmla="*/ 67973 h 377583"/>
              <a:gd name="connsiteX3786" fmla="*/ 196596 w 2450468"/>
              <a:gd name="connsiteY3786" fmla="*/ 67783 h 377583"/>
              <a:gd name="connsiteX3787" fmla="*/ 199549 w 2450468"/>
              <a:gd name="connsiteY3787" fmla="*/ 68545 h 377583"/>
              <a:gd name="connsiteX3788" fmla="*/ 207455 w 2450468"/>
              <a:gd name="connsiteY3788" fmla="*/ 69974 h 377583"/>
              <a:gd name="connsiteX3789" fmla="*/ 215360 w 2450468"/>
              <a:gd name="connsiteY3789" fmla="*/ 68640 h 377583"/>
              <a:gd name="connsiteX3790" fmla="*/ 218027 w 2450468"/>
              <a:gd name="connsiteY3790" fmla="*/ 74927 h 377583"/>
              <a:gd name="connsiteX3791" fmla="*/ 212884 w 2450468"/>
              <a:gd name="connsiteY3791" fmla="*/ 80927 h 377583"/>
              <a:gd name="connsiteX3792" fmla="*/ 227267 w 2450468"/>
              <a:gd name="connsiteY3792" fmla="*/ 85309 h 377583"/>
              <a:gd name="connsiteX3793" fmla="*/ 224123 w 2450468"/>
              <a:gd name="connsiteY3793" fmla="*/ 81499 h 377583"/>
              <a:gd name="connsiteX3794" fmla="*/ 223076 w 2450468"/>
              <a:gd name="connsiteY3794" fmla="*/ 75784 h 377583"/>
              <a:gd name="connsiteX3795" fmla="*/ 226695 w 2450468"/>
              <a:gd name="connsiteY3795" fmla="*/ 72831 h 377583"/>
              <a:gd name="connsiteX3796" fmla="*/ 229457 w 2450468"/>
              <a:gd name="connsiteY3796" fmla="*/ 69593 h 377583"/>
              <a:gd name="connsiteX3797" fmla="*/ 241649 w 2450468"/>
              <a:gd name="connsiteY3797" fmla="*/ 68450 h 377583"/>
              <a:gd name="connsiteX3798" fmla="*/ 245745 w 2450468"/>
              <a:gd name="connsiteY3798" fmla="*/ 65497 h 377583"/>
              <a:gd name="connsiteX3799" fmla="*/ 245745 w 2450468"/>
              <a:gd name="connsiteY3799" fmla="*/ 66354 h 377583"/>
              <a:gd name="connsiteX3800" fmla="*/ 251079 w 2450468"/>
              <a:gd name="connsiteY3800" fmla="*/ 69116 h 377583"/>
              <a:gd name="connsiteX3801" fmla="*/ 253841 w 2450468"/>
              <a:gd name="connsiteY3801" fmla="*/ 72736 h 377583"/>
              <a:gd name="connsiteX3802" fmla="*/ 254699 w 2450468"/>
              <a:gd name="connsiteY3802" fmla="*/ 74260 h 377583"/>
              <a:gd name="connsiteX3803" fmla="*/ 256508 w 2450468"/>
              <a:gd name="connsiteY3803" fmla="*/ 79308 h 377583"/>
              <a:gd name="connsiteX3804" fmla="*/ 259175 w 2450468"/>
              <a:gd name="connsiteY3804" fmla="*/ 85309 h 377583"/>
              <a:gd name="connsiteX3805" fmla="*/ 261557 w 2450468"/>
              <a:gd name="connsiteY3805" fmla="*/ 84642 h 377583"/>
              <a:gd name="connsiteX3806" fmla="*/ 262700 w 2450468"/>
              <a:gd name="connsiteY3806" fmla="*/ 81880 h 377583"/>
              <a:gd name="connsiteX3807" fmla="*/ 258699 w 2450468"/>
              <a:gd name="connsiteY3807" fmla="*/ 77213 h 377583"/>
              <a:gd name="connsiteX3808" fmla="*/ 264224 w 2450468"/>
              <a:gd name="connsiteY3808" fmla="*/ 70736 h 377583"/>
              <a:gd name="connsiteX3809" fmla="*/ 267748 w 2450468"/>
              <a:gd name="connsiteY3809" fmla="*/ 67783 h 377583"/>
              <a:gd name="connsiteX3810" fmla="*/ 270986 w 2450468"/>
              <a:gd name="connsiteY3810" fmla="*/ 66259 h 377583"/>
              <a:gd name="connsiteX3811" fmla="*/ 274034 w 2450468"/>
              <a:gd name="connsiteY3811" fmla="*/ 64830 h 377583"/>
              <a:gd name="connsiteX3812" fmla="*/ 279559 w 2450468"/>
              <a:gd name="connsiteY3812" fmla="*/ 61306 h 377583"/>
              <a:gd name="connsiteX3813" fmla="*/ 282131 w 2450468"/>
              <a:gd name="connsiteY3813" fmla="*/ 59877 h 377583"/>
              <a:gd name="connsiteX3814" fmla="*/ 286417 w 2450468"/>
              <a:gd name="connsiteY3814" fmla="*/ 59306 h 377583"/>
              <a:gd name="connsiteX3815" fmla="*/ 292037 w 2450468"/>
              <a:gd name="connsiteY3815" fmla="*/ 60734 h 377583"/>
              <a:gd name="connsiteX3816" fmla="*/ 294799 w 2450468"/>
              <a:gd name="connsiteY3816" fmla="*/ 59306 h 377583"/>
              <a:gd name="connsiteX3817" fmla="*/ 295275 w 2450468"/>
              <a:gd name="connsiteY3817" fmla="*/ 58925 h 377583"/>
              <a:gd name="connsiteX3818" fmla="*/ 301847 w 2450468"/>
              <a:gd name="connsiteY3818" fmla="*/ 56067 h 377583"/>
              <a:gd name="connsiteX3819" fmla="*/ 315182 w 2450468"/>
              <a:gd name="connsiteY3819" fmla="*/ 57305 h 377583"/>
              <a:gd name="connsiteX3820" fmla="*/ 319945 w 2450468"/>
              <a:gd name="connsiteY3820" fmla="*/ 56258 h 377583"/>
              <a:gd name="connsiteX3821" fmla="*/ 329565 w 2450468"/>
              <a:gd name="connsiteY3821" fmla="*/ 56067 h 377583"/>
              <a:gd name="connsiteX3822" fmla="*/ 330232 w 2450468"/>
              <a:gd name="connsiteY3822" fmla="*/ 50924 h 377583"/>
              <a:gd name="connsiteX3823" fmla="*/ 330518 w 2450468"/>
              <a:gd name="connsiteY3823" fmla="*/ 51209 h 377583"/>
              <a:gd name="connsiteX3824" fmla="*/ 336232 w 2450468"/>
              <a:gd name="connsiteY3824" fmla="*/ 59782 h 377583"/>
              <a:gd name="connsiteX3825" fmla="*/ 339281 w 2450468"/>
              <a:gd name="connsiteY3825" fmla="*/ 60830 h 377583"/>
              <a:gd name="connsiteX3826" fmla="*/ 341186 w 2450468"/>
              <a:gd name="connsiteY3826" fmla="*/ 58829 h 377583"/>
              <a:gd name="connsiteX3827" fmla="*/ 336232 w 2450468"/>
              <a:gd name="connsiteY3827" fmla="*/ 53495 h 377583"/>
              <a:gd name="connsiteX3828" fmla="*/ 346043 w 2450468"/>
              <a:gd name="connsiteY3828" fmla="*/ 55210 h 377583"/>
              <a:gd name="connsiteX3829" fmla="*/ 351758 w 2450468"/>
              <a:gd name="connsiteY3829" fmla="*/ 51495 h 377583"/>
              <a:gd name="connsiteX3830" fmla="*/ 354902 w 2450468"/>
              <a:gd name="connsiteY3830" fmla="*/ 50447 h 377583"/>
              <a:gd name="connsiteX3831" fmla="*/ 359569 w 2450468"/>
              <a:gd name="connsiteY3831" fmla="*/ 52924 h 377583"/>
              <a:gd name="connsiteX3832" fmla="*/ 370332 w 2450468"/>
              <a:gd name="connsiteY3832" fmla="*/ 47971 h 377583"/>
              <a:gd name="connsiteX3833" fmla="*/ 372142 w 2450468"/>
              <a:gd name="connsiteY3833" fmla="*/ 49209 h 377583"/>
              <a:gd name="connsiteX3834" fmla="*/ 377285 w 2450468"/>
              <a:gd name="connsiteY3834" fmla="*/ 53686 h 377583"/>
              <a:gd name="connsiteX3835" fmla="*/ 377952 w 2450468"/>
              <a:gd name="connsiteY3835" fmla="*/ 58734 h 377583"/>
              <a:gd name="connsiteX3836" fmla="*/ 383762 w 2450468"/>
              <a:gd name="connsiteY3836" fmla="*/ 53305 h 377583"/>
              <a:gd name="connsiteX3837" fmla="*/ 383286 w 2450468"/>
              <a:gd name="connsiteY3837" fmla="*/ 51876 h 377583"/>
              <a:gd name="connsiteX3838" fmla="*/ 388620 w 2450468"/>
              <a:gd name="connsiteY3838" fmla="*/ 47780 h 377583"/>
              <a:gd name="connsiteX3839" fmla="*/ 397097 w 2450468"/>
              <a:gd name="connsiteY3839" fmla="*/ 46733 h 377583"/>
              <a:gd name="connsiteX3840" fmla="*/ 407575 w 2450468"/>
              <a:gd name="connsiteY3840" fmla="*/ 48161 h 377583"/>
              <a:gd name="connsiteX3841" fmla="*/ 409289 w 2450468"/>
              <a:gd name="connsiteY3841" fmla="*/ 50352 h 377583"/>
              <a:gd name="connsiteX3842" fmla="*/ 418433 w 2450468"/>
              <a:gd name="connsiteY3842" fmla="*/ 50828 h 377583"/>
              <a:gd name="connsiteX3843" fmla="*/ 421005 w 2450468"/>
              <a:gd name="connsiteY3843" fmla="*/ 47685 h 377583"/>
              <a:gd name="connsiteX3844" fmla="*/ 427196 w 2450468"/>
              <a:gd name="connsiteY3844" fmla="*/ 48923 h 377583"/>
              <a:gd name="connsiteX3845" fmla="*/ 436531 w 2450468"/>
              <a:gd name="connsiteY3845" fmla="*/ 47971 h 377583"/>
              <a:gd name="connsiteX3846" fmla="*/ 435578 w 2450468"/>
              <a:gd name="connsiteY3846" fmla="*/ 48638 h 377583"/>
              <a:gd name="connsiteX3847" fmla="*/ 434626 w 2450468"/>
              <a:gd name="connsiteY3847" fmla="*/ 48923 h 377583"/>
              <a:gd name="connsiteX3848" fmla="*/ 435959 w 2450468"/>
              <a:gd name="connsiteY3848" fmla="*/ 51400 h 377583"/>
              <a:gd name="connsiteX3849" fmla="*/ 436817 w 2450468"/>
              <a:gd name="connsiteY3849" fmla="*/ 51305 h 377583"/>
              <a:gd name="connsiteX3850" fmla="*/ 442722 w 2450468"/>
              <a:gd name="connsiteY3850" fmla="*/ 50352 h 377583"/>
              <a:gd name="connsiteX3851" fmla="*/ 456343 w 2450468"/>
              <a:gd name="connsiteY3851" fmla="*/ 44161 h 377583"/>
              <a:gd name="connsiteX3852" fmla="*/ 463391 w 2450468"/>
              <a:gd name="connsiteY3852" fmla="*/ 43399 h 377583"/>
              <a:gd name="connsiteX3853" fmla="*/ 466058 w 2450468"/>
              <a:gd name="connsiteY3853" fmla="*/ 42446 h 377583"/>
              <a:gd name="connsiteX3854" fmla="*/ 470916 w 2450468"/>
              <a:gd name="connsiteY3854" fmla="*/ 40351 h 377583"/>
              <a:gd name="connsiteX3855" fmla="*/ 479012 w 2450468"/>
              <a:gd name="connsiteY3855" fmla="*/ 38922 h 377583"/>
              <a:gd name="connsiteX3856" fmla="*/ 484918 w 2450468"/>
              <a:gd name="connsiteY3856" fmla="*/ 43875 h 377583"/>
              <a:gd name="connsiteX3857" fmla="*/ 490823 w 2450468"/>
              <a:gd name="connsiteY3857" fmla="*/ 43208 h 377583"/>
              <a:gd name="connsiteX3858" fmla="*/ 499015 w 2450468"/>
              <a:gd name="connsiteY3858" fmla="*/ 42161 h 377583"/>
              <a:gd name="connsiteX3859" fmla="*/ 506825 w 2450468"/>
              <a:gd name="connsiteY3859" fmla="*/ 40827 h 377583"/>
              <a:gd name="connsiteX3860" fmla="*/ 511778 w 2450468"/>
              <a:gd name="connsiteY3860" fmla="*/ 42256 h 377583"/>
              <a:gd name="connsiteX3861" fmla="*/ 511874 w 2450468"/>
              <a:gd name="connsiteY3861" fmla="*/ 42827 h 377583"/>
              <a:gd name="connsiteX3862" fmla="*/ 520637 w 2450468"/>
              <a:gd name="connsiteY3862" fmla="*/ 43304 h 377583"/>
              <a:gd name="connsiteX3863" fmla="*/ 524447 w 2450468"/>
              <a:gd name="connsiteY3863" fmla="*/ 43018 h 377583"/>
              <a:gd name="connsiteX3864" fmla="*/ 536543 w 2450468"/>
              <a:gd name="connsiteY3864" fmla="*/ 41399 h 377583"/>
              <a:gd name="connsiteX3865" fmla="*/ 539401 w 2450468"/>
              <a:gd name="connsiteY3865" fmla="*/ 37970 h 377583"/>
              <a:gd name="connsiteX3866" fmla="*/ 544735 w 2450468"/>
              <a:gd name="connsiteY3866" fmla="*/ 39779 h 377583"/>
              <a:gd name="connsiteX3867" fmla="*/ 545402 w 2450468"/>
              <a:gd name="connsiteY3867" fmla="*/ 39970 h 377583"/>
              <a:gd name="connsiteX3868" fmla="*/ 546640 w 2450468"/>
              <a:gd name="connsiteY3868" fmla="*/ 37970 h 377583"/>
              <a:gd name="connsiteX3869" fmla="*/ 547497 w 2450468"/>
              <a:gd name="connsiteY3869" fmla="*/ 36160 h 377583"/>
              <a:gd name="connsiteX3870" fmla="*/ 552164 w 2450468"/>
              <a:gd name="connsiteY3870" fmla="*/ 37112 h 377583"/>
              <a:gd name="connsiteX3871" fmla="*/ 553974 w 2450468"/>
              <a:gd name="connsiteY3871" fmla="*/ 39684 h 377583"/>
              <a:gd name="connsiteX3872" fmla="*/ 560927 w 2450468"/>
              <a:gd name="connsiteY3872" fmla="*/ 36160 h 377583"/>
              <a:gd name="connsiteX3873" fmla="*/ 560927 w 2450468"/>
              <a:gd name="connsiteY3873" fmla="*/ 34636 h 377583"/>
              <a:gd name="connsiteX3874" fmla="*/ 563594 w 2450468"/>
              <a:gd name="connsiteY3874" fmla="*/ 30350 h 377583"/>
              <a:gd name="connsiteX3875" fmla="*/ 566928 w 2450468"/>
              <a:gd name="connsiteY3875" fmla="*/ 29588 h 377583"/>
              <a:gd name="connsiteX3876" fmla="*/ 568262 w 2450468"/>
              <a:gd name="connsiteY3876" fmla="*/ 32064 h 377583"/>
              <a:gd name="connsiteX3877" fmla="*/ 567023 w 2450468"/>
              <a:gd name="connsiteY3877" fmla="*/ 33683 h 377583"/>
              <a:gd name="connsiteX3878" fmla="*/ 566642 w 2450468"/>
              <a:gd name="connsiteY3878" fmla="*/ 34826 h 377583"/>
              <a:gd name="connsiteX3879" fmla="*/ 569309 w 2450468"/>
              <a:gd name="connsiteY3879" fmla="*/ 37112 h 377583"/>
              <a:gd name="connsiteX3880" fmla="*/ 570738 w 2450468"/>
              <a:gd name="connsiteY3880" fmla="*/ 36922 h 377583"/>
              <a:gd name="connsiteX3881" fmla="*/ 579025 w 2450468"/>
              <a:gd name="connsiteY3881" fmla="*/ 34541 h 377583"/>
              <a:gd name="connsiteX3882" fmla="*/ 581597 w 2450468"/>
              <a:gd name="connsiteY3882" fmla="*/ 35207 h 377583"/>
              <a:gd name="connsiteX3883" fmla="*/ 586264 w 2450468"/>
              <a:gd name="connsiteY3883" fmla="*/ 34064 h 377583"/>
              <a:gd name="connsiteX3884" fmla="*/ 588740 w 2450468"/>
              <a:gd name="connsiteY3884" fmla="*/ 32540 h 377583"/>
              <a:gd name="connsiteX3885" fmla="*/ 595503 w 2450468"/>
              <a:gd name="connsiteY3885" fmla="*/ 34160 h 377583"/>
              <a:gd name="connsiteX3886" fmla="*/ 599408 w 2450468"/>
              <a:gd name="connsiteY3886" fmla="*/ 32540 h 377583"/>
              <a:gd name="connsiteX3887" fmla="*/ 602647 w 2450468"/>
              <a:gd name="connsiteY3887" fmla="*/ 31683 h 377583"/>
              <a:gd name="connsiteX3888" fmla="*/ 604171 w 2450468"/>
              <a:gd name="connsiteY3888" fmla="*/ 33969 h 377583"/>
              <a:gd name="connsiteX3889" fmla="*/ 603409 w 2450468"/>
              <a:gd name="connsiteY3889" fmla="*/ 36350 h 377583"/>
              <a:gd name="connsiteX3890" fmla="*/ 605885 w 2450468"/>
              <a:gd name="connsiteY3890" fmla="*/ 37779 h 377583"/>
              <a:gd name="connsiteX3891" fmla="*/ 607790 w 2450468"/>
              <a:gd name="connsiteY3891" fmla="*/ 36065 h 377583"/>
              <a:gd name="connsiteX3892" fmla="*/ 611886 w 2450468"/>
              <a:gd name="connsiteY3892" fmla="*/ 36350 h 377583"/>
              <a:gd name="connsiteX3893" fmla="*/ 612362 w 2450468"/>
              <a:gd name="connsiteY3893" fmla="*/ 35303 h 377583"/>
              <a:gd name="connsiteX3894" fmla="*/ 613696 w 2450468"/>
              <a:gd name="connsiteY3894" fmla="*/ 31397 h 377583"/>
              <a:gd name="connsiteX3895" fmla="*/ 621887 w 2450468"/>
              <a:gd name="connsiteY3895" fmla="*/ 37684 h 377583"/>
              <a:gd name="connsiteX3896" fmla="*/ 621983 w 2450468"/>
              <a:gd name="connsiteY3896" fmla="*/ 41399 h 377583"/>
              <a:gd name="connsiteX3897" fmla="*/ 627412 w 2450468"/>
              <a:gd name="connsiteY3897" fmla="*/ 37112 h 377583"/>
              <a:gd name="connsiteX3898" fmla="*/ 629793 w 2450468"/>
              <a:gd name="connsiteY3898" fmla="*/ 36922 h 377583"/>
              <a:gd name="connsiteX3899" fmla="*/ 636651 w 2450468"/>
              <a:gd name="connsiteY3899" fmla="*/ 35398 h 377583"/>
              <a:gd name="connsiteX3900" fmla="*/ 640747 w 2450468"/>
              <a:gd name="connsiteY3900" fmla="*/ 36541 h 377583"/>
              <a:gd name="connsiteX3901" fmla="*/ 645605 w 2450468"/>
              <a:gd name="connsiteY3901" fmla="*/ 36636 h 377583"/>
              <a:gd name="connsiteX3902" fmla="*/ 646367 w 2450468"/>
              <a:gd name="connsiteY3902" fmla="*/ 35874 h 377583"/>
              <a:gd name="connsiteX3903" fmla="*/ 647986 w 2450468"/>
              <a:gd name="connsiteY3903" fmla="*/ 36065 h 377583"/>
              <a:gd name="connsiteX3904" fmla="*/ 648557 w 2450468"/>
              <a:gd name="connsiteY3904" fmla="*/ 36922 h 377583"/>
              <a:gd name="connsiteX3905" fmla="*/ 651224 w 2450468"/>
              <a:gd name="connsiteY3905" fmla="*/ 36541 h 377583"/>
              <a:gd name="connsiteX3906" fmla="*/ 654653 w 2450468"/>
              <a:gd name="connsiteY3906" fmla="*/ 35874 h 377583"/>
              <a:gd name="connsiteX3907" fmla="*/ 655701 w 2450468"/>
              <a:gd name="connsiteY3907" fmla="*/ 36065 h 377583"/>
              <a:gd name="connsiteX3908" fmla="*/ 658749 w 2450468"/>
              <a:gd name="connsiteY3908" fmla="*/ 33683 h 377583"/>
              <a:gd name="connsiteX3909" fmla="*/ 673322 w 2450468"/>
              <a:gd name="connsiteY3909" fmla="*/ 32731 h 377583"/>
              <a:gd name="connsiteX3910" fmla="*/ 678370 w 2450468"/>
              <a:gd name="connsiteY3910" fmla="*/ 31112 h 377583"/>
              <a:gd name="connsiteX3911" fmla="*/ 679799 w 2450468"/>
              <a:gd name="connsiteY3911" fmla="*/ 30635 h 377583"/>
              <a:gd name="connsiteX3912" fmla="*/ 683895 w 2450468"/>
              <a:gd name="connsiteY3912" fmla="*/ 31397 h 377583"/>
              <a:gd name="connsiteX3913" fmla="*/ 691229 w 2450468"/>
              <a:gd name="connsiteY3913" fmla="*/ 37684 h 377583"/>
              <a:gd name="connsiteX3914" fmla="*/ 704660 w 2450468"/>
              <a:gd name="connsiteY3914" fmla="*/ 39684 h 377583"/>
              <a:gd name="connsiteX3915" fmla="*/ 711327 w 2450468"/>
              <a:gd name="connsiteY3915" fmla="*/ 40541 h 377583"/>
              <a:gd name="connsiteX3916" fmla="*/ 712661 w 2450468"/>
              <a:gd name="connsiteY3916" fmla="*/ 35874 h 377583"/>
              <a:gd name="connsiteX3917" fmla="*/ 712851 w 2450468"/>
              <a:gd name="connsiteY3917" fmla="*/ 35207 h 377583"/>
              <a:gd name="connsiteX3918" fmla="*/ 719042 w 2450468"/>
              <a:gd name="connsiteY3918" fmla="*/ 41113 h 377583"/>
              <a:gd name="connsiteX3919" fmla="*/ 724186 w 2450468"/>
              <a:gd name="connsiteY3919" fmla="*/ 35779 h 377583"/>
              <a:gd name="connsiteX3920" fmla="*/ 726662 w 2450468"/>
              <a:gd name="connsiteY3920" fmla="*/ 35684 h 377583"/>
              <a:gd name="connsiteX3921" fmla="*/ 731996 w 2450468"/>
              <a:gd name="connsiteY3921" fmla="*/ 36827 h 377583"/>
              <a:gd name="connsiteX3922" fmla="*/ 743522 w 2450468"/>
              <a:gd name="connsiteY3922" fmla="*/ 35112 h 377583"/>
              <a:gd name="connsiteX3923" fmla="*/ 743617 w 2450468"/>
              <a:gd name="connsiteY3923" fmla="*/ 32826 h 377583"/>
              <a:gd name="connsiteX3924" fmla="*/ 744284 w 2450468"/>
              <a:gd name="connsiteY3924" fmla="*/ 30064 h 377583"/>
              <a:gd name="connsiteX3925" fmla="*/ 748665 w 2450468"/>
              <a:gd name="connsiteY3925" fmla="*/ 29588 h 377583"/>
              <a:gd name="connsiteX3926" fmla="*/ 744379 w 2450468"/>
              <a:gd name="connsiteY3926" fmla="*/ 18634 h 377583"/>
              <a:gd name="connsiteX3927" fmla="*/ 739045 w 2450468"/>
              <a:gd name="connsiteY3927" fmla="*/ 18729 h 377583"/>
              <a:gd name="connsiteX3928" fmla="*/ 737140 w 2450468"/>
              <a:gd name="connsiteY3928" fmla="*/ 18824 h 377583"/>
              <a:gd name="connsiteX3929" fmla="*/ 739140 w 2450468"/>
              <a:gd name="connsiteY3929" fmla="*/ 14443 h 377583"/>
              <a:gd name="connsiteX3930" fmla="*/ 740474 w 2450468"/>
              <a:gd name="connsiteY3930" fmla="*/ 15491 h 377583"/>
              <a:gd name="connsiteX3931" fmla="*/ 744855 w 2450468"/>
              <a:gd name="connsiteY3931" fmla="*/ 19015 h 377583"/>
              <a:gd name="connsiteX3932" fmla="*/ 755999 w 2450468"/>
              <a:gd name="connsiteY3932" fmla="*/ 17681 h 377583"/>
              <a:gd name="connsiteX3933" fmla="*/ 762000 w 2450468"/>
              <a:gd name="connsiteY3933" fmla="*/ 15014 h 377583"/>
              <a:gd name="connsiteX3934" fmla="*/ 763810 w 2450468"/>
              <a:gd name="connsiteY3934" fmla="*/ 18253 h 377583"/>
              <a:gd name="connsiteX3935" fmla="*/ 758285 w 2450468"/>
              <a:gd name="connsiteY3935" fmla="*/ 25587 h 377583"/>
              <a:gd name="connsiteX3936" fmla="*/ 753237 w 2450468"/>
              <a:gd name="connsiteY3936" fmla="*/ 31112 h 377583"/>
              <a:gd name="connsiteX3937" fmla="*/ 749237 w 2450468"/>
              <a:gd name="connsiteY3937" fmla="*/ 32445 h 377583"/>
              <a:gd name="connsiteX3938" fmla="*/ 748760 w 2450468"/>
              <a:gd name="connsiteY3938" fmla="*/ 36827 h 377583"/>
              <a:gd name="connsiteX3939" fmla="*/ 749427 w 2450468"/>
              <a:gd name="connsiteY3939" fmla="*/ 37208 h 377583"/>
              <a:gd name="connsiteX3940" fmla="*/ 753523 w 2450468"/>
              <a:gd name="connsiteY3940" fmla="*/ 39398 h 377583"/>
              <a:gd name="connsiteX3941" fmla="*/ 761143 w 2450468"/>
              <a:gd name="connsiteY3941" fmla="*/ 37684 h 377583"/>
              <a:gd name="connsiteX3942" fmla="*/ 758095 w 2450468"/>
              <a:gd name="connsiteY3942" fmla="*/ 33493 h 377583"/>
              <a:gd name="connsiteX3943" fmla="*/ 762857 w 2450468"/>
              <a:gd name="connsiteY3943" fmla="*/ 34922 h 377583"/>
              <a:gd name="connsiteX3944" fmla="*/ 773906 w 2450468"/>
              <a:gd name="connsiteY3944" fmla="*/ 39113 h 377583"/>
              <a:gd name="connsiteX3945" fmla="*/ 788289 w 2450468"/>
              <a:gd name="connsiteY3945" fmla="*/ 33969 h 377583"/>
              <a:gd name="connsiteX3946" fmla="*/ 792194 w 2450468"/>
              <a:gd name="connsiteY3946" fmla="*/ 41589 h 377583"/>
              <a:gd name="connsiteX3947" fmla="*/ 793147 w 2450468"/>
              <a:gd name="connsiteY3947" fmla="*/ 36446 h 377583"/>
              <a:gd name="connsiteX3948" fmla="*/ 800386 w 2450468"/>
              <a:gd name="connsiteY3948" fmla="*/ 28635 h 377583"/>
              <a:gd name="connsiteX3949" fmla="*/ 802767 w 2450468"/>
              <a:gd name="connsiteY3949" fmla="*/ 28349 h 377583"/>
              <a:gd name="connsiteX3950" fmla="*/ 806768 w 2450468"/>
              <a:gd name="connsiteY3950" fmla="*/ 28826 h 377583"/>
              <a:gd name="connsiteX3951" fmla="*/ 816769 w 2450468"/>
              <a:gd name="connsiteY3951" fmla="*/ 36446 h 377583"/>
              <a:gd name="connsiteX3952" fmla="*/ 823532 w 2450468"/>
              <a:gd name="connsiteY3952" fmla="*/ 33874 h 377583"/>
              <a:gd name="connsiteX3953" fmla="*/ 828675 w 2450468"/>
              <a:gd name="connsiteY3953" fmla="*/ 39779 h 377583"/>
              <a:gd name="connsiteX3954" fmla="*/ 828389 w 2450468"/>
              <a:gd name="connsiteY3954" fmla="*/ 41018 h 377583"/>
              <a:gd name="connsiteX3955" fmla="*/ 837724 w 2450468"/>
              <a:gd name="connsiteY3955" fmla="*/ 40160 h 377583"/>
              <a:gd name="connsiteX3956" fmla="*/ 842772 w 2450468"/>
              <a:gd name="connsiteY3956" fmla="*/ 41875 h 377583"/>
              <a:gd name="connsiteX3957" fmla="*/ 846582 w 2450468"/>
              <a:gd name="connsiteY3957" fmla="*/ 40446 h 377583"/>
              <a:gd name="connsiteX3958" fmla="*/ 853059 w 2450468"/>
              <a:gd name="connsiteY3958" fmla="*/ 37970 h 377583"/>
              <a:gd name="connsiteX3959" fmla="*/ 859441 w 2450468"/>
              <a:gd name="connsiteY3959" fmla="*/ 35779 h 377583"/>
              <a:gd name="connsiteX3960" fmla="*/ 859822 w 2450468"/>
              <a:gd name="connsiteY3960" fmla="*/ 32921 h 377583"/>
              <a:gd name="connsiteX3961" fmla="*/ 861727 w 2450468"/>
              <a:gd name="connsiteY3961" fmla="*/ 33017 h 377583"/>
              <a:gd name="connsiteX3962" fmla="*/ 868585 w 2450468"/>
              <a:gd name="connsiteY3962" fmla="*/ 38541 h 377583"/>
              <a:gd name="connsiteX3963" fmla="*/ 882872 w 2450468"/>
              <a:gd name="connsiteY3963" fmla="*/ 41018 h 377583"/>
              <a:gd name="connsiteX3964" fmla="*/ 894683 w 2450468"/>
              <a:gd name="connsiteY3964" fmla="*/ 33969 h 377583"/>
              <a:gd name="connsiteX3965" fmla="*/ 894779 w 2450468"/>
              <a:gd name="connsiteY3965" fmla="*/ 31112 h 377583"/>
              <a:gd name="connsiteX3966" fmla="*/ 890873 w 2450468"/>
              <a:gd name="connsiteY3966" fmla="*/ 26635 h 377583"/>
              <a:gd name="connsiteX3967" fmla="*/ 893731 w 2450468"/>
              <a:gd name="connsiteY3967" fmla="*/ 24730 h 377583"/>
              <a:gd name="connsiteX3968" fmla="*/ 896398 w 2450468"/>
              <a:gd name="connsiteY3968" fmla="*/ 23777 h 377583"/>
              <a:gd name="connsiteX3969" fmla="*/ 898493 w 2450468"/>
              <a:gd name="connsiteY3969" fmla="*/ 19015 h 377583"/>
              <a:gd name="connsiteX3970" fmla="*/ 897636 w 2450468"/>
              <a:gd name="connsiteY3970" fmla="*/ 13681 h 377583"/>
              <a:gd name="connsiteX3971" fmla="*/ 904685 w 2450468"/>
              <a:gd name="connsiteY3971" fmla="*/ 13490 h 377583"/>
              <a:gd name="connsiteX3972" fmla="*/ 907828 w 2450468"/>
              <a:gd name="connsiteY3972" fmla="*/ 12919 h 377583"/>
              <a:gd name="connsiteX3973" fmla="*/ 912114 w 2450468"/>
              <a:gd name="connsiteY3973" fmla="*/ 12157 h 377583"/>
              <a:gd name="connsiteX3974" fmla="*/ 910255 w 2450468"/>
              <a:gd name="connsiteY3974" fmla="*/ 18756 h 377583"/>
              <a:gd name="connsiteX3975" fmla="*/ 910304 w 2450468"/>
              <a:gd name="connsiteY3975" fmla="*/ 18729 h 377583"/>
              <a:gd name="connsiteX3976" fmla="*/ 917448 w 2450468"/>
              <a:gd name="connsiteY3976" fmla="*/ 19110 h 377583"/>
              <a:gd name="connsiteX3977" fmla="*/ 921067 w 2450468"/>
              <a:gd name="connsiteY3977" fmla="*/ 19015 h 377583"/>
              <a:gd name="connsiteX3978" fmla="*/ 922020 w 2450468"/>
              <a:gd name="connsiteY3978" fmla="*/ 19015 h 377583"/>
              <a:gd name="connsiteX3979" fmla="*/ 918115 w 2450468"/>
              <a:gd name="connsiteY3979" fmla="*/ 22730 h 377583"/>
              <a:gd name="connsiteX3980" fmla="*/ 915924 w 2450468"/>
              <a:gd name="connsiteY3980" fmla="*/ 24635 h 377583"/>
              <a:gd name="connsiteX3981" fmla="*/ 913828 w 2450468"/>
              <a:gd name="connsiteY3981" fmla="*/ 26254 h 377583"/>
              <a:gd name="connsiteX3982" fmla="*/ 905007 w 2450468"/>
              <a:gd name="connsiteY3982" fmla="*/ 21749 h 377583"/>
              <a:gd name="connsiteX3983" fmla="*/ 904780 w 2450468"/>
              <a:gd name="connsiteY3983" fmla="*/ 21872 h 377583"/>
              <a:gd name="connsiteX3984" fmla="*/ 903542 w 2450468"/>
              <a:gd name="connsiteY3984" fmla="*/ 32540 h 377583"/>
              <a:gd name="connsiteX3985" fmla="*/ 903923 w 2450468"/>
              <a:gd name="connsiteY3985" fmla="*/ 32826 h 377583"/>
              <a:gd name="connsiteX3986" fmla="*/ 909542 w 2450468"/>
              <a:gd name="connsiteY3986" fmla="*/ 37398 h 377583"/>
              <a:gd name="connsiteX3987" fmla="*/ 906399 w 2450468"/>
              <a:gd name="connsiteY3987" fmla="*/ 39970 h 377583"/>
              <a:gd name="connsiteX3988" fmla="*/ 920972 w 2450468"/>
              <a:gd name="connsiteY3988" fmla="*/ 38160 h 377583"/>
              <a:gd name="connsiteX3989" fmla="*/ 924973 w 2450468"/>
              <a:gd name="connsiteY3989" fmla="*/ 40256 h 377583"/>
              <a:gd name="connsiteX3990" fmla="*/ 935927 w 2450468"/>
              <a:gd name="connsiteY3990" fmla="*/ 40160 h 377583"/>
              <a:gd name="connsiteX3991" fmla="*/ 939165 w 2450468"/>
              <a:gd name="connsiteY3991" fmla="*/ 41018 h 377583"/>
              <a:gd name="connsiteX3992" fmla="*/ 944499 w 2450468"/>
              <a:gd name="connsiteY3992" fmla="*/ 44351 h 377583"/>
              <a:gd name="connsiteX3993" fmla="*/ 944594 w 2450468"/>
              <a:gd name="connsiteY3993" fmla="*/ 36731 h 377583"/>
              <a:gd name="connsiteX3994" fmla="*/ 937927 w 2450468"/>
              <a:gd name="connsiteY3994" fmla="*/ 34445 h 377583"/>
              <a:gd name="connsiteX3995" fmla="*/ 936117 w 2450468"/>
              <a:gd name="connsiteY3995" fmla="*/ 35303 h 377583"/>
              <a:gd name="connsiteX3996" fmla="*/ 935069 w 2450468"/>
              <a:gd name="connsiteY3996" fmla="*/ 35779 h 377583"/>
              <a:gd name="connsiteX3997" fmla="*/ 932402 w 2450468"/>
              <a:gd name="connsiteY3997" fmla="*/ 32255 h 377583"/>
              <a:gd name="connsiteX3998" fmla="*/ 932498 w 2450468"/>
              <a:gd name="connsiteY3998" fmla="*/ 32255 h 377583"/>
              <a:gd name="connsiteX3999" fmla="*/ 938689 w 2450468"/>
              <a:gd name="connsiteY3999" fmla="*/ 27016 h 377583"/>
              <a:gd name="connsiteX4000" fmla="*/ 938879 w 2450468"/>
              <a:gd name="connsiteY4000" fmla="*/ 26921 h 377583"/>
              <a:gd name="connsiteX4001" fmla="*/ 936403 w 2450468"/>
              <a:gd name="connsiteY4001" fmla="*/ 25778 h 377583"/>
              <a:gd name="connsiteX4002" fmla="*/ 931164 w 2450468"/>
              <a:gd name="connsiteY4002" fmla="*/ 26063 h 377583"/>
              <a:gd name="connsiteX4003" fmla="*/ 926878 w 2450468"/>
              <a:gd name="connsiteY4003" fmla="*/ 24730 h 377583"/>
              <a:gd name="connsiteX4004" fmla="*/ 924020 w 2450468"/>
              <a:gd name="connsiteY4004" fmla="*/ 26444 h 377583"/>
              <a:gd name="connsiteX4005" fmla="*/ 928021 w 2450468"/>
              <a:gd name="connsiteY4005" fmla="*/ 18539 h 377583"/>
              <a:gd name="connsiteX4006" fmla="*/ 940022 w 2450468"/>
              <a:gd name="connsiteY4006" fmla="*/ 19777 h 377583"/>
              <a:gd name="connsiteX4007" fmla="*/ 954310 w 2450468"/>
              <a:gd name="connsiteY4007" fmla="*/ 26349 h 377583"/>
              <a:gd name="connsiteX4008" fmla="*/ 960596 w 2450468"/>
              <a:gd name="connsiteY4008" fmla="*/ 29111 h 377583"/>
              <a:gd name="connsiteX4009" fmla="*/ 959834 w 2450468"/>
              <a:gd name="connsiteY4009" fmla="*/ 34064 h 377583"/>
              <a:gd name="connsiteX4010" fmla="*/ 955739 w 2450468"/>
              <a:gd name="connsiteY4010" fmla="*/ 36065 h 377583"/>
              <a:gd name="connsiteX4011" fmla="*/ 955453 w 2450468"/>
              <a:gd name="connsiteY4011" fmla="*/ 44542 h 377583"/>
              <a:gd name="connsiteX4012" fmla="*/ 956882 w 2450468"/>
              <a:gd name="connsiteY4012" fmla="*/ 43494 h 377583"/>
              <a:gd name="connsiteX4013" fmla="*/ 965168 w 2450468"/>
              <a:gd name="connsiteY4013" fmla="*/ 42446 h 377583"/>
              <a:gd name="connsiteX4014" fmla="*/ 974884 w 2450468"/>
              <a:gd name="connsiteY4014" fmla="*/ 42446 h 377583"/>
              <a:gd name="connsiteX4015" fmla="*/ 983170 w 2450468"/>
              <a:gd name="connsiteY4015" fmla="*/ 43018 h 377583"/>
              <a:gd name="connsiteX4016" fmla="*/ 986123 w 2450468"/>
              <a:gd name="connsiteY4016" fmla="*/ 42161 h 377583"/>
              <a:gd name="connsiteX4017" fmla="*/ 990886 w 2450468"/>
              <a:gd name="connsiteY4017" fmla="*/ 39779 h 377583"/>
              <a:gd name="connsiteX4018" fmla="*/ 1004030 w 2450468"/>
              <a:gd name="connsiteY4018" fmla="*/ 41303 h 377583"/>
              <a:gd name="connsiteX4019" fmla="*/ 1010793 w 2450468"/>
              <a:gd name="connsiteY4019" fmla="*/ 41780 h 377583"/>
              <a:gd name="connsiteX4020" fmla="*/ 1011460 w 2450468"/>
              <a:gd name="connsiteY4020" fmla="*/ 40065 h 377583"/>
              <a:gd name="connsiteX4021" fmla="*/ 1010507 w 2450468"/>
              <a:gd name="connsiteY4021" fmla="*/ 38446 h 377583"/>
              <a:gd name="connsiteX4022" fmla="*/ 1008507 w 2450468"/>
              <a:gd name="connsiteY4022" fmla="*/ 38065 h 377583"/>
              <a:gd name="connsiteX4023" fmla="*/ 1008793 w 2450468"/>
              <a:gd name="connsiteY4023" fmla="*/ 33683 h 377583"/>
              <a:gd name="connsiteX4024" fmla="*/ 1010126 w 2450468"/>
              <a:gd name="connsiteY4024" fmla="*/ 34160 h 377583"/>
              <a:gd name="connsiteX4025" fmla="*/ 1014889 w 2450468"/>
              <a:gd name="connsiteY4025" fmla="*/ 35874 h 377583"/>
              <a:gd name="connsiteX4026" fmla="*/ 1024604 w 2450468"/>
              <a:gd name="connsiteY4026" fmla="*/ 32731 h 377583"/>
              <a:gd name="connsiteX4027" fmla="*/ 1021461 w 2450468"/>
              <a:gd name="connsiteY4027" fmla="*/ 29969 h 377583"/>
              <a:gd name="connsiteX4028" fmla="*/ 1018699 w 2450468"/>
              <a:gd name="connsiteY4028" fmla="*/ 29588 h 377583"/>
              <a:gd name="connsiteX4029" fmla="*/ 1016889 w 2450468"/>
              <a:gd name="connsiteY4029" fmla="*/ 27492 h 377583"/>
              <a:gd name="connsiteX4030" fmla="*/ 1018794 w 2450468"/>
              <a:gd name="connsiteY4030" fmla="*/ 25587 h 377583"/>
              <a:gd name="connsiteX4031" fmla="*/ 1023461 w 2450468"/>
              <a:gd name="connsiteY4031" fmla="*/ 26349 h 377583"/>
              <a:gd name="connsiteX4032" fmla="*/ 1027557 w 2450468"/>
              <a:gd name="connsiteY4032" fmla="*/ 24349 h 377583"/>
              <a:gd name="connsiteX4033" fmla="*/ 1034635 w 2450468"/>
              <a:gd name="connsiteY4033" fmla="*/ 28627 h 377583"/>
              <a:gd name="connsiteX4034" fmla="*/ 1038796 w 2450468"/>
              <a:gd name="connsiteY4034" fmla="*/ 23872 h 377583"/>
              <a:gd name="connsiteX4035" fmla="*/ 1042130 w 2450468"/>
              <a:gd name="connsiteY4035" fmla="*/ 23110 h 377583"/>
              <a:gd name="connsiteX4036" fmla="*/ 1046987 w 2450468"/>
              <a:gd name="connsiteY4036" fmla="*/ 23491 h 377583"/>
              <a:gd name="connsiteX4037" fmla="*/ 1047749 w 2450468"/>
              <a:gd name="connsiteY4037" fmla="*/ 25205 h 377583"/>
              <a:gd name="connsiteX4038" fmla="*/ 1047749 w 2450468"/>
              <a:gd name="connsiteY4038" fmla="*/ 25777 h 377583"/>
              <a:gd name="connsiteX4039" fmla="*/ 1045940 w 2450468"/>
              <a:gd name="connsiteY4039" fmla="*/ 26348 h 377583"/>
              <a:gd name="connsiteX4040" fmla="*/ 1042701 w 2450468"/>
              <a:gd name="connsiteY4040" fmla="*/ 28730 h 377583"/>
              <a:gd name="connsiteX4041" fmla="*/ 1036213 w 2450468"/>
              <a:gd name="connsiteY4041" fmla="*/ 29599 h 377583"/>
              <a:gd name="connsiteX4042" fmla="*/ 1033177 w 2450468"/>
              <a:gd name="connsiteY4042" fmla="*/ 32445 h 377583"/>
              <a:gd name="connsiteX4043" fmla="*/ 1027176 w 2450468"/>
              <a:gd name="connsiteY4043" fmla="*/ 43685 h 377583"/>
              <a:gd name="connsiteX4044" fmla="*/ 1026890 w 2450468"/>
              <a:gd name="connsiteY4044" fmla="*/ 44351 h 377583"/>
              <a:gd name="connsiteX4045" fmla="*/ 1032034 w 2450468"/>
              <a:gd name="connsiteY4045" fmla="*/ 45494 h 377583"/>
              <a:gd name="connsiteX4046" fmla="*/ 1032034 w 2450468"/>
              <a:gd name="connsiteY4046" fmla="*/ 45018 h 377583"/>
              <a:gd name="connsiteX4047" fmla="*/ 1036130 w 2450468"/>
              <a:gd name="connsiteY4047" fmla="*/ 44066 h 377583"/>
              <a:gd name="connsiteX4048" fmla="*/ 1039082 w 2450468"/>
              <a:gd name="connsiteY4048" fmla="*/ 44161 h 377583"/>
              <a:gd name="connsiteX4049" fmla="*/ 1046893 w 2450468"/>
              <a:gd name="connsiteY4049" fmla="*/ 42161 h 377583"/>
              <a:gd name="connsiteX4050" fmla="*/ 1056323 w 2450468"/>
              <a:gd name="connsiteY4050" fmla="*/ 42542 h 377583"/>
              <a:gd name="connsiteX4051" fmla="*/ 1057847 w 2450468"/>
              <a:gd name="connsiteY4051" fmla="*/ 43399 h 377583"/>
              <a:gd name="connsiteX4052" fmla="*/ 1060609 w 2450468"/>
              <a:gd name="connsiteY4052" fmla="*/ 45018 h 377583"/>
              <a:gd name="connsiteX4053" fmla="*/ 1065276 w 2450468"/>
              <a:gd name="connsiteY4053" fmla="*/ 47876 h 377583"/>
              <a:gd name="connsiteX4054" fmla="*/ 1071277 w 2450468"/>
              <a:gd name="connsiteY4054" fmla="*/ 46923 h 377583"/>
              <a:gd name="connsiteX4055" fmla="*/ 1071404 w 2450468"/>
              <a:gd name="connsiteY4055" fmla="*/ 46987 h 377583"/>
              <a:gd name="connsiteX4056" fmla="*/ 1070419 w 2450468"/>
              <a:gd name="connsiteY4056" fmla="*/ 43494 h 377583"/>
              <a:gd name="connsiteX4057" fmla="*/ 1070038 w 2450468"/>
              <a:gd name="connsiteY4057" fmla="*/ 42256 h 377583"/>
              <a:gd name="connsiteX4058" fmla="*/ 1069562 w 2450468"/>
              <a:gd name="connsiteY4058" fmla="*/ 40732 h 377583"/>
              <a:gd name="connsiteX4059" fmla="*/ 1073467 w 2450468"/>
              <a:gd name="connsiteY4059" fmla="*/ 36350 h 377583"/>
              <a:gd name="connsiteX4060" fmla="*/ 1076896 w 2450468"/>
              <a:gd name="connsiteY4060" fmla="*/ 35684 h 377583"/>
              <a:gd name="connsiteX4061" fmla="*/ 1077701 w 2450468"/>
              <a:gd name="connsiteY4061" fmla="*/ 35554 h 377583"/>
              <a:gd name="connsiteX4062" fmla="*/ 1073944 w 2450468"/>
              <a:gd name="connsiteY4062" fmla="*/ 27397 h 377583"/>
              <a:gd name="connsiteX4063" fmla="*/ 1073658 w 2450468"/>
              <a:gd name="connsiteY4063" fmla="*/ 23111 h 377583"/>
              <a:gd name="connsiteX4064" fmla="*/ 1073563 w 2450468"/>
              <a:gd name="connsiteY4064" fmla="*/ 21015 h 377583"/>
              <a:gd name="connsiteX4065" fmla="*/ 1079849 w 2450468"/>
              <a:gd name="connsiteY4065" fmla="*/ 23682 h 377583"/>
              <a:gd name="connsiteX4066" fmla="*/ 1082040 w 2450468"/>
              <a:gd name="connsiteY4066" fmla="*/ 24539 h 377583"/>
              <a:gd name="connsiteX4067" fmla="*/ 1086231 w 2450468"/>
              <a:gd name="connsiteY4067" fmla="*/ 25873 h 377583"/>
              <a:gd name="connsiteX4068" fmla="*/ 1090041 w 2450468"/>
              <a:gd name="connsiteY4068" fmla="*/ 27587 h 377583"/>
              <a:gd name="connsiteX4069" fmla="*/ 1091851 w 2450468"/>
              <a:gd name="connsiteY4069" fmla="*/ 26159 h 377583"/>
              <a:gd name="connsiteX4070" fmla="*/ 1092708 w 2450468"/>
              <a:gd name="connsiteY4070" fmla="*/ 25492 h 377583"/>
              <a:gd name="connsiteX4071" fmla="*/ 1099090 w 2450468"/>
              <a:gd name="connsiteY4071" fmla="*/ 29016 h 377583"/>
              <a:gd name="connsiteX4072" fmla="*/ 1101376 w 2450468"/>
              <a:gd name="connsiteY4072" fmla="*/ 30159 h 377583"/>
              <a:gd name="connsiteX4073" fmla="*/ 1103567 w 2450468"/>
              <a:gd name="connsiteY4073" fmla="*/ 31207 h 377583"/>
              <a:gd name="connsiteX4074" fmla="*/ 1100995 w 2450468"/>
              <a:gd name="connsiteY4074" fmla="*/ 35112 h 377583"/>
              <a:gd name="connsiteX4075" fmla="*/ 1100423 w 2450468"/>
              <a:gd name="connsiteY4075" fmla="*/ 36065 h 377583"/>
              <a:gd name="connsiteX4076" fmla="*/ 1091279 w 2450468"/>
              <a:gd name="connsiteY4076" fmla="*/ 39970 h 377583"/>
              <a:gd name="connsiteX4077" fmla="*/ 1090613 w 2450468"/>
              <a:gd name="connsiteY4077" fmla="*/ 42542 h 377583"/>
              <a:gd name="connsiteX4078" fmla="*/ 1093661 w 2450468"/>
              <a:gd name="connsiteY4078" fmla="*/ 48257 h 377583"/>
              <a:gd name="connsiteX4079" fmla="*/ 1094232 w 2450468"/>
              <a:gd name="connsiteY4079" fmla="*/ 48066 h 377583"/>
              <a:gd name="connsiteX4080" fmla="*/ 1098328 w 2450468"/>
              <a:gd name="connsiteY4080" fmla="*/ 46161 h 377583"/>
              <a:gd name="connsiteX4081" fmla="*/ 1107567 w 2450468"/>
              <a:gd name="connsiteY4081" fmla="*/ 47876 h 377583"/>
              <a:gd name="connsiteX4082" fmla="*/ 1117092 w 2450468"/>
              <a:gd name="connsiteY4082" fmla="*/ 44066 h 377583"/>
              <a:gd name="connsiteX4083" fmla="*/ 1120235 w 2450468"/>
              <a:gd name="connsiteY4083" fmla="*/ 43399 h 377583"/>
              <a:gd name="connsiteX4084" fmla="*/ 1126046 w 2450468"/>
              <a:gd name="connsiteY4084" fmla="*/ 41875 h 377583"/>
              <a:gd name="connsiteX4085" fmla="*/ 1121357 w 2450468"/>
              <a:gd name="connsiteY4085" fmla="*/ 35592 h 377583"/>
              <a:gd name="connsiteX4086" fmla="*/ 1118044 w 2450468"/>
              <a:gd name="connsiteY4086" fmla="*/ 36160 h 377583"/>
              <a:gd name="connsiteX4087" fmla="*/ 1113853 w 2450468"/>
              <a:gd name="connsiteY4087" fmla="*/ 26920 h 377583"/>
              <a:gd name="connsiteX4088" fmla="*/ 1115663 w 2450468"/>
              <a:gd name="connsiteY4088" fmla="*/ 27397 h 377583"/>
              <a:gd name="connsiteX4089" fmla="*/ 1124616 w 2450468"/>
              <a:gd name="connsiteY4089" fmla="*/ 29683 h 377583"/>
              <a:gd name="connsiteX4090" fmla="*/ 1132522 w 2450468"/>
              <a:gd name="connsiteY4090" fmla="*/ 24349 h 377583"/>
              <a:gd name="connsiteX4091" fmla="*/ 1141380 w 2450468"/>
              <a:gd name="connsiteY4091" fmla="*/ 23396 h 377583"/>
              <a:gd name="connsiteX4092" fmla="*/ 1139475 w 2450468"/>
              <a:gd name="connsiteY4092" fmla="*/ 21396 h 377583"/>
              <a:gd name="connsiteX4093" fmla="*/ 1140428 w 2450468"/>
              <a:gd name="connsiteY4093" fmla="*/ 19110 h 377583"/>
              <a:gd name="connsiteX4094" fmla="*/ 1143095 w 2450468"/>
              <a:gd name="connsiteY4094" fmla="*/ 20634 h 377583"/>
              <a:gd name="connsiteX4095" fmla="*/ 1143095 w 2450468"/>
              <a:gd name="connsiteY4095" fmla="*/ 21682 h 377583"/>
              <a:gd name="connsiteX4096" fmla="*/ 1149477 w 2450468"/>
              <a:gd name="connsiteY4096" fmla="*/ 25111 h 377583"/>
              <a:gd name="connsiteX4097" fmla="*/ 1151953 w 2450468"/>
              <a:gd name="connsiteY4097" fmla="*/ 24349 h 377583"/>
              <a:gd name="connsiteX4098" fmla="*/ 1157478 w 2450468"/>
              <a:gd name="connsiteY4098" fmla="*/ 27206 h 377583"/>
              <a:gd name="connsiteX4099" fmla="*/ 1168241 w 2450468"/>
              <a:gd name="connsiteY4099" fmla="*/ 27302 h 377583"/>
              <a:gd name="connsiteX4100" fmla="*/ 1175575 w 2450468"/>
              <a:gd name="connsiteY4100" fmla="*/ 21015 h 377583"/>
              <a:gd name="connsiteX4101" fmla="*/ 1177766 w 2450468"/>
              <a:gd name="connsiteY4101" fmla="*/ 21301 h 377583"/>
              <a:gd name="connsiteX4102" fmla="*/ 1184529 w 2450468"/>
              <a:gd name="connsiteY4102" fmla="*/ 22063 h 377583"/>
              <a:gd name="connsiteX4103" fmla="*/ 1185195 w 2450468"/>
              <a:gd name="connsiteY4103" fmla="*/ 28159 h 377583"/>
              <a:gd name="connsiteX4104" fmla="*/ 1178242 w 2450468"/>
              <a:gd name="connsiteY4104" fmla="*/ 32159 h 377583"/>
              <a:gd name="connsiteX4105" fmla="*/ 1183195 w 2450468"/>
              <a:gd name="connsiteY4105" fmla="*/ 35588 h 377583"/>
              <a:gd name="connsiteX4106" fmla="*/ 1190244 w 2450468"/>
              <a:gd name="connsiteY4106" fmla="*/ 35588 h 377583"/>
              <a:gd name="connsiteX4107" fmla="*/ 1185291 w 2450468"/>
              <a:gd name="connsiteY4107" fmla="*/ 41780 h 377583"/>
              <a:gd name="connsiteX4108" fmla="*/ 1181862 w 2450468"/>
              <a:gd name="connsiteY4108" fmla="*/ 42065 h 377583"/>
              <a:gd name="connsiteX4109" fmla="*/ 1179385 w 2450468"/>
              <a:gd name="connsiteY4109" fmla="*/ 42256 h 377583"/>
              <a:gd name="connsiteX4110" fmla="*/ 1174813 w 2450468"/>
              <a:gd name="connsiteY4110" fmla="*/ 34255 h 377583"/>
              <a:gd name="connsiteX4111" fmla="*/ 1169860 w 2450468"/>
              <a:gd name="connsiteY4111" fmla="*/ 37970 h 377583"/>
              <a:gd name="connsiteX4112" fmla="*/ 1169193 w 2450468"/>
              <a:gd name="connsiteY4112" fmla="*/ 38446 h 377583"/>
              <a:gd name="connsiteX4113" fmla="*/ 1167098 w 2450468"/>
              <a:gd name="connsiteY4113" fmla="*/ 36922 h 377583"/>
              <a:gd name="connsiteX4114" fmla="*/ 1167574 w 2450468"/>
              <a:gd name="connsiteY4114" fmla="*/ 33779 h 377583"/>
              <a:gd name="connsiteX4115" fmla="*/ 1163097 w 2450468"/>
              <a:gd name="connsiteY4115" fmla="*/ 33398 h 377583"/>
              <a:gd name="connsiteX4116" fmla="*/ 1156906 w 2450468"/>
              <a:gd name="connsiteY4116" fmla="*/ 35493 h 377583"/>
              <a:gd name="connsiteX4117" fmla="*/ 1156335 w 2450468"/>
              <a:gd name="connsiteY4117" fmla="*/ 35112 h 377583"/>
              <a:gd name="connsiteX4118" fmla="*/ 1153572 w 2450468"/>
              <a:gd name="connsiteY4118" fmla="*/ 33017 h 377583"/>
              <a:gd name="connsiteX4119" fmla="*/ 1151286 w 2450468"/>
              <a:gd name="connsiteY4119" fmla="*/ 32540 h 377583"/>
              <a:gd name="connsiteX4120" fmla="*/ 1146714 w 2450468"/>
              <a:gd name="connsiteY4120" fmla="*/ 33969 h 377583"/>
              <a:gd name="connsiteX4121" fmla="*/ 1139571 w 2450468"/>
              <a:gd name="connsiteY4121" fmla="*/ 38922 h 377583"/>
              <a:gd name="connsiteX4122" fmla="*/ 1129950 w 2450468"/>
              <a:gd name="connsiteY4122" fmla="*/ 35588 h 377583"/>
              <a:gd name="connsiteX4123" fmla="*/ 1129938 w 2450468"/>
              <a:gd name="connsiteY4123" fmla="*/ 35588 h 377583"/>
              <a:gd name="connsiteX4124" fmla="*/ 1135761 w 2450468"/>
              <a:gd name="connsiteY4124" fmla="*/ 42351 h 377583"/>
              <a:gd name="connsiteX4125" fmla="*/ 1135094 w 2450468"/>
              <a:gd name="connsiteY4125" fmla="*/ 42732 h 377583"/>
              <a:gd name="connsiteX4126" fmla="*/ 1136428 w 2450468"/>
              <a:gd name="connsiteY4126" fmla="*/ 47876 h 377583"/>
              <a:gd name="connsiteX4127" fmla="*/ 1136999 w 2450468"/>
              <a:gd name="connsiteY4127" fmla="*/ 48257 h 377583"/>
              <a:gd name="connsiteX4128" fmla="*/ 1139285 w 2450468"/>
              <a:gd name="connsiteY4128" fmla="*/ 46542 h 377583"/>
              <a:gd name="connsiteX4129" fmla="*/ 1144429 w 2450468"/>
              <a:gd name="connsiteY4129" fmla="*/ 45590 h 377583"/>
              <a:gd name="connsiteX4130" fmla="*/ 1158431 w 2450468"/>
              <a:gd name="connsiteY4130" fmla="*/ 46161 h 377583"/>
              <a:gd name="connsiteX4131" fmla="*/ 1155954 w 2450468"/>
              <a:gd name="connsiteY4131" fmla="*/ 41589 h 377583"/>
              <a:gd name="connsiteX4132" fmla="*/ 1153954 w 2450468"/>
              <a:gd name="connsiteY4132" fmla="*/ 41875 h 377583"/>
              <a:gd name="connsiteX4133" fmla="*/ 1152049 w 2450468"/>
              <a:gd name="connsiteY4133" fmla="*/ 42161 h 377583"/>
              <a:gd name="connsiteX4134" fmla="*/ 1153192 w 2450468"/>
              <a:gd name="connsiteY4134" fmla="*/ 35779 h 377583"/>
              <a:gd name="connsiteX4135" fmla="*/ 1157478 w 2450468"/>
              <a:gd name="connsiteY4135" fmla="*/ 38446 h 377583"/>
              <a:gd name="connsiteX4136" fmla="*/ 1161860 w 2450468"/>
              <a:gd name="connsiteY4136" fmla="*/ 41113 h 377583"/>
              <a:gd name="connsiteX4137" fmla="*/ 1165193 w 2450468"/>
              <a:gd name="connsiteY4137" fmla="*/ 41113 h 377583"/>
              <a:gd name="connsiteX4138" fmla="*/ 1172623 w 2450468"/>
              <a:gd name="connsiteY4138" fmla="*/ 47876 h 377583"/>
              <a:gd name="connsiteX4139" fmla="*/ 1173766 w 2450468"/>
              <a:gd name="connsiteY4139" fmla="*/ 46923 h 377583"/>
              <a:gd name="connsiteX4140" fmla="*/ 1173956 w 2450468"/>
              <a:gd name="connsiteY4140" fmla="*/ 46733 h 377583"/>
              <a:gd name="connsiteX4141" fmla="*/ 1177576 w 2450468"/>
              <a:gd name="connsiteY4141" fmla="*/ 48352 h 377583"/>
              <a:gd name="connsiteX4142" fmla="*/ 1186529 w 2450468"/>
              <a:gd name="connsiteY4142" fmla="*/ 49971 h 377583"/>
              <a:gd name="connsiteX4143" fmla="*/ 1191863 w 2450468"/>
              <a:gd name="connsiteY4143" fmla="*/ 43970 h 377583"/>
              <a:gd name="connsiteX4144" fmla="*/ 1201103 w 2450468"/>
              <a:gd name="connsiteY4144" fmla="*/ 44637 h 377583"/>
              <a:gd name="connsiteX4145" fmla="*/ 1212628 w 2450468"/>
              <a:gd name="connsiteY4145" fmla="*/ 46256 h 377583"/>
              <a:gd name="connsiteX4146" fmla="*/ 1219676 w 2450468"/>
              <a:gd name="connsiteY4146" fmla="*/ 41208 h 377583"/>
              <a:gd name="connsiteX4147" fmla="*/ 1231106 w 2450468"/>
              <a:gd name="connsiteY4147" fmla="*/ 46447 h 377583"/>
              <a:gd name="connsiteX4148" fmla="*/ 1229392 w 2450468"/>
              <a:gd name="connsiteY4148" fmla="*/ 44542 h 377583"/>
              <a:gd name="connsiteX4149" fmla="*/ 1226725 w 2450468"/>
              <a:gd name="connsiteY4149" fmla="*/ 41589 h 377583"/>
              <a:gd name="connsiteX4150" fmla="*/ 1232821 w 2450468"/>
              <a:gd name="connsiteY4150" fmla="*/ 44256 h 377583"/>
              <a:gd name="connsiteX4151" fmla="*/ 1232916 w 2450468"/>
              <a:gd name="connsiteY4151" fmla="*/ 46542 h 377583"/>
              <a:gd name="connsiteX4152" fmla="*/ 1237393 w 2450468"/>
              <a:gd name="connsiteY4152" fmla="*/ 51971 h 377583"/>
              <a:gd name="connsiteX4153" fmla="*/ 1248346 w 2450468"/>
              <a:gd name="connsiteY4153" fmla="*/ 50162 h 377583"/>
              <a:gd name="connsiteX4154" fmla="*/ 1254157 w 2450468"/>
              <a:gd name="connsiteY4154" fmla="*/ 48161 h 377583"/>
              <a:gd name="connsiteX4155" fmla="*/ 1257776 w 2450468"/>
              <a:gd name="connsiteY4155" fmla="*/ 50066 h 377583"/>
              <a:gd name="connsiteX4156" fmla="*/ 1268921 w 2450468"/>
              <a:gd name="connsiteY4156" fmla="*/ 44542 h 377583"/>
              <a:gd name="connsiteX4157" fmla="*/ 1267016 w 2450468"/>
              <a:gd name="connsiteY4157" fmla="*/ 40160 h 377583"/>
              <a:gd name="connsiteX4158" fmla="*/ 1267873 w 2450468"/>
              <a:gd name="connsiteY4158" fmla="*/ 39684 h 377583"/>
              <a:gd name="connsiteX4159" fmla="*/ 1270064 w 2450468"/>
              <a:gd name="connsiteY4159" fmla="*/ 41303 h 377583"/>
              <a:gd name="connsiteX4160" fmla="*/ 1272540 w 2450468"/>
              <a:gd name="connsiteY4160" fmla="*/ 36065 h 377583"/>
              <a:gd name="connsiteX4161" fmla="*/ 1271588 w 2450468"/>
              <a:gd name="connsiteY4161" fmla="*/ 34255 h 377583"/>
              <a:gd name="connsiteX4162" fmla="*/ 1271397 w 2450468"/>
              <a:gd name="connsiteY4162" fmla="*/ 33969 h 377583"/>
              <a:gd name="connsiteX4163" fmla="*/ 1264825 w 2450468"/>
              <a:gd name="connsiteY4163" fmla="*/ 33398 h 377583"/>
              <a:gd name="connsiteX4164" fmla="*/ 1253776 w 2450468"/>
              <a:gd name="connsiteY4164" fmla="*/ 37779 h 377583"/>
              <a:gd name="connsiteX4165" fmla="*/ 1253681 w 2450468"/>
              <a:gd name="connsiteY4165" fmla="*/ 31874 h 377583"/>
              <a:gd name="connsiteX4166" fmla="*/ 1258253 w 2450468"/>
              <a:gd name="connsiteY4166" fmla="*/ 27683 h 377583"/>
              <a:gd name="connsiteX4167" fmla="*/ 1258157 w 2450468"/>
              <a:gd name="connsiteY4167" fmla="*/ 24825 h 377583"/>
              <a:gd name="connsiteX4168" fmla="*/ 1258634 w 2450468"/>
              <a:gd name="connsiteY4168" fmla="*/ 24920 h 377583"/>
              <a:gd name="connsiteX4169" fmla="*/ 1264253 w 2450468"/>
              <a:gd name="connsiteY4169" fmla="*/ 26444 h 377583"/>
              <a:gd name="connsiteX4170" fmla="*/ 1274350 w 2450468"/>
              <a:gd name="connsiteY4170" fmla="*/ 26635 h 377583"/>
              <a:gd name="connsiteX4171" fmla="*/ 1274350 w 2450468"/>
              <a:gd name="connsiteY4171" fmla="*/ 25873 h 377583"/>
              <a:gd name="connsiteX4172" fmla="*/ 1274350 w 2450468"/>
              <a:gd name="connsiteY4172" fmla="*/ 24825 h 377583"/>
              <a:gd name="connsiteX4173" fmla="*/ 1280065 w 2450468"/>
              <a:gd name="connsiteY4173" fmla="*/ 22349 h 377583"/>
              <a:gd name="connsiteX4174" fmla="*/ 1286923 w 2450468"/>
              <a:gd name="connsiteY4174" fmla="*/ 19491 h 377583"/>
              <a:gd name="connsiteX4175" fmla="*/ 1286732 w 2450468"/>
              <a:gd name="connsiteY4175" fmla="*/ 27206 h 377583"/>
              <a:gd name="connsiteX4176" fmla="*/ 1291209 w 2450468"/>
              <a:gd name="connsiteY4176" fmla="*/ 27492 h 377583"/>
              <a:gd name="connsiteX4177" fmla="*/ 1295781 w 2450468"/>
              <a:gd name="connsiteY4177" fmla="*/ 31016 h 377583"/>
              <a:gd name="connsiteX4178" fmla="*/ 1293590 w 2450468"/>
              <a:gd name="connsiteY4178" fmla="*/ 33493 h 377583"/>
              <a:gd name="connsiteX4179" fmla="*/ 1291209 w 2450468"/>
              <a:gd name="connsiteY4179" fmla="*/ 34636 h 377583"/>
              <a:gd name="connsiteX4180" fmla="*/ 1285208 w 2450468"/>
              <a:gd name="connsiteY4180" fmla="*/ 36446 h 377583"/>
              <a:gd name="connsiteX4181" fmla="*/ 1281303 w 2450468"/>
              <a:gd name="connsiteY4181" fmla="*/ 31397 h 377583"/>
              <a:gd name="connsiteX4182" fmla="*/ 1278160 w 2450468"/>
              <a:gd name="connsiteY4182" fmla="*/ 35112 h 377583"/>
              <a:gd name="connsiteX4183" fmla="*/ 1280636 w 2450468"/>
              <a:gd name="connsiteY4183" fmla="*/ 41589 h 377583"/>
              <a:gd name="connsiteX4184" fmla="*/ 1279112 w 2450468"/>
              <a:gd name="connsiteY4184" fmla="*/ 41875 h 377583"/>
              <a:gd name="connsiteX4185" fmla="*/ 1276826 w 2450468"/>
              <a:gd name="connsiteY4185" fmla="*/ 43685 h 377583"/>
              <a:gd name="connsiteX4186" fmla="*/ 1277493 w 2450468"/>
              <a:gd name="connsiteY4186" fmla="*/ 45494 h 377583"/>
              <a:gd name="connsiteX4187" fmla="*/ 1280827 w 2450468"/>
              <a:gd name="connsiteY4187" fmla="*/ 47209 h 377583"/>
              <a:gd name="connsiteX4188" fmla="*/ 1291019 w 2450468"/>
              <a:gd name="connsiteY4188" fmla="*/ 42923 h 377583"/>
              <a:gd name="connsiteX4189" fmla="*/ 1296162 w 2450468"/>
              <a:gd name="connsiteY4189" fmla="*/ 48066 h 377583"/>
              <a:gd name="connsiteX4190" fmla="*/ 1296638 w 2450468"/>
              <a:gd name="connsiteY4190" fmla="*/ 48542 h 377583"/>
              <a:gd name="connsiteX4191" fmla="*/ 1299877 w 2450468"/>
              <a:gd name="connsiteY4191" fmla="*/ 50066 h 377583"/>
              <a:gd name="connsiteX4192" fmla="*/ 1307116 w 2450468"/>
              <a:gd name="connsiteY4192" fmla="*/ 51590 h 377583"/>
              <a:gd name="connsiteX4193" fmla="*/ 1319213 w 2450468"/>
              <a:gd name="connsiteY4193" fmla="*/ 50162 h 377583"/>
              <a:gd name="connsiteX4194" fmla="*/ 1322737 w 2450468"/>
              <a:gd name="connsiteY4194" fmla="*/ 49590 h 377583"/>
              <a:gd name="connsiteX4195" fmla="*/ 1333976 w 2450468"/>
              <a:gd name="connsiteY4195" fmla="*/ 47304 h 377583"/>
              <a:gd name="connsiteX4196" fmla="*/ 1336262 w 2450468"/>
              <a:gd name="connsiteY4196" fmla="*/ 49114 h 377583"/>
              <a:gd name="connsiteX4197" fmla="*/ 1337596 w 2450468"/>
              <a:gd name="connsiteY4197" fmla="*/ 50257 h 377583"/>
              <a:gd name="connsiteX4198" fmla="*/ 1341977 w 2450468"/>
              <a:gd name="connsiteY4198" fmla="*/ 48447 h 377583"/>
              <a:gd name="connsiteX4199" fmla="*/ 1340834 w 2450468"/>
              <a:gd name="connsiteY4199" fmla="*/ 46352 h 377583"/>
              <a:gd name="connsiteX4200" fmla="*/ 1347883 w 2450468"/>
              <a:gd name="connsiteY4200" fmla="*/ 47685 h 377583"/>
              <a:gd name="connsiteX4201" fmla="*/ 1353312 w 2450468"/>
              <a:gd name="connsiteY4201" fmla="*/ 47971 h 377583"/>
              <a:gd name="connsiteX4202" fmla="*/ 1356741 w 2450468"/>
              <a:gd name="connsiteY4202" fmla="*/ 51209 h 377583"/>
              <a:gd name="connsiteX4203" fmla="*/ 1359313 w 2450468"/>
              <a:gd name="connsiteY4203" fmla="*/ 50924 h 377583"/>
              <a:gd name="connsiteX4204" fmla="*/ 1363028 w 2450468"/>
              <a:gd name="connsiteY4204" fmla="*/ 48066 h 377583"/>
              <a:gd name="connsiteX4205" fmla="*/ 1369886 w 2450468"/>
              <a:gd name="connsiteY4205" fmla="*/ 45209 h 377583"/>
              <a:gd name="connsiteX4206" fmla="*/ 1372171 w 2450468"/>
              <a:gd name="connsiteY4206" fmla="*/ 40922 h 377583"/>
              <a:gd name="connsiteX4207" fmla="*/ 1373600 w 2450468"/>
              <a:gd name="connsiteY4207" fmla="*/ 42161 h 377583"/>
              <a:gd name="connsiteX4208" fmla="*/ 1377506 w 2450468"/>
              <a:gd name="connsiteY4208" fmla="*/ 47018 h 377583"/>
              <a:gd name="connsiteX4209" fmla="*/ 1378934 w 2450468"/>
              <a:gd name="connsiteY4209" fmla="*/ 47780 h 377583"/>
              <a:gd name="connsiteX4210" fmla="*/ 1384649 w 2450468"/>
              <a:gd name="connsiteY4210" fmla="*/ 47590 h 377583"/>
              <a:gd name="connsiteX4211" fmla="*/ 1387983 w 2450468"/>
              <a:gd name="connsiteY4211" fmla="*/ 49019 h 377583"/>
              <a:gd name="connsiteX4212" fmla="*/ 1389983 w 2450468"/>
              <a:gd name="connsiteY4212" fmla="*/ 43494 h 377583"/>
              <a:gd name="connsiteX4213" fmla="*/ 1389221 w 2450468"/>
              <a:gd name="connsiteY4213" fmla="*/ 33779 h 377583"/>
              <a:gd name="connsiteX4214" fmla="*/ 1385792 w 2450468"/>
              <a:gd name="connsiteY4214" fmla="*/ 25016 h 377583"/>
              <a:gd name="connsiteX4215" fmla="*/ 1386935 w 2450468"/>
              <a:gd name="connsiteY4215" fmla="*/ 25301 h 377583"/>
              <a:gd name="connsiteX4216" fmla="*/ 1389507 w 2450468"/>
              <a:gd name="connsiteY4216" fmla="*/ 25873 h 377583"/>
              <a:gd name="connsiteX4217" fmla="*/ 1397318 w 2450468"/>
              <a:gd name="connsiteY4217" fmla="*/ 27016 h 377583"/>
              <a:gd name="connsiteX4218" fmla="*/ 1404461 w 2450468"/>
              <a:gd name="connsiteY4218" fmla="*/ 27016 h 377583"/>
              <a:gd name="connsiteX4219" fmla="*/ 1403890 w 2450468"/>
              <a:gd name="connsiteY4219" fmla="*/ 27302 h 377583"/>
              <a:gd name="connsiteX4220" fmla="*/ 1403414 w 2450468"/>
              <a:gd name="connsiteY4220" fmla="*/ 34826 h 377583"/>
              <a:gd name="connsiteX4221" fmla="*/ 1404175 w 2450468"/>
              <a:gd name="connsiteY4221" fmla="*/ 35398 h 377583"/>
              <a:gd name="connsiteX4222" fmla="*/ 1407700 w 2450468"/>
              <a:gd name="connsiteY4222" fmla="*/ 32350 h 377583"/>
              <a:gd name="connsiteX4223" fmla="*/ 1410367 w 2450468"/>
              <a:gd name="connsiteY4223" fmla="*/ 27968 h 377583"/>
              <a:gd name="connsiteX4224" fmla="*/ 1417892 w 2450468"/>
              <a:gd name="connsiteY4224" fmla="*/ 28540 h 377583"/>
              <a:gd name="connsiteX4225" fmla="*/ 1428274 w 2450468"/>
              <a:gd name="connsiteY4225" fmla="*/ 28540 h 377583"/>
              <a:gd name="connsiteX4226" fmla="*/ 1428845 w 2450468"/>
              <a:gd name="connsiteY4226" fmla="*/ 26349 h 377583"/>
              <a:gd name="connsiteX4227" fmla="*/ 1429417 w 2450468"/>
              <a:gd name="connsiteY4227" fmla="*/ 24254 h 377583"/>
              <a:gd name="connsiteX4228" fmla="*/ 1434560 w 2450468"/>
              <a:gd name="connsiteY4228" fmla="*/ 29778 h 377583"/>
              <a:gd name="connsiteX4229" fmla="*/ 1437989 w 2450468"/>
              <a:gd name="connsiteY4229" fmla="*/ 36446 h 377583"/>
              <a:gd name="connsiteX4230" fmla="*/ 1429988 w 2450468"/>
              <a:gd name="connsiteY4230" fmla="*/ 37493 h 377583"/>
              <a:gd name="connsiteX4231" fmla="*/ 1421130 w 2450468"/>
              <a:gd name="connsiteY4231" fmla="*/ 33207 h 377583"/>
              <a:gd name="connsiteX4232" fmla="*/ 1415320 w 2450468"/>
              <a:gd name="connsiteY4232" fmla="*/ 34922 h 377583"/>
              <a:gd name="connsiteX4233" fmla="*/ 1411891 w 2450468"/>
              <a:gd name="connsiteY4233" fmla="*/ 37208 h 377583"/>
              <a:gd name="connsiteX4234" fmla="*/ 1407795 w 2450468"/>
              <a:gd name="connsiteY4234" fmla="*/ 39970 h 377583"/>
              <a:gd name="connsiteX4235" fmla="*/ 1397318 w 2450468"/>
              <a:gd name="connsiteY4235" fmla="*/ 37684 h 377583"/>
              <a:gd name="connsiteX4236" fmla="*/ 1396270 w 2450468"/>
              <a:gd name="connsiteY4236" fmla="*/ 42732 h 377583"/>
              <a:gd name="connsiteX4237" fmla="*/ 1397699 w 2450468"/>
              <a:gd name="connsiteY4237" fmla="*/ 44066 h 377583"/>
              <a:gd name="connsiteX4238" fmla="*/ 1401604 w 2450468"/>
              <a:gd name="connsiteY4238" fmla="*/ 47971 h 377583"/>
              <a:gd name="connsiteX4239" fmla="*/ 1402080 w 2450468"/>
              <a:gd name="connsiteY4239" fmla="*/ 48352 h 377583"/>
              <a:gd name="connsiteX4240" fmla="*/ 1404461 w 2450468"/>
              <a:gd name="connsiteY4240" fmla="*/ 46447 h 377583"/>
              <a:gd name="connsiteX4241" fmla="*/ 1404080 w 2450468"/>
              <a:gd name="connsiteY4241" fmla="*/ 45971 h 377583"/>
              <a:gd name="connsiteX4242" fmla="*/ 1405700 w 2450468"/>
              <a:gd name="connsiteY4242" fmla="*/ 42161 h 377583"/>
              <a:gd name="connsiteX4243" fmla="*/ 1413510 w 2450468"/>
              <a:gd name="connsiteY4243" fmla="*/ 40732 h 377583"/>
              <a:gd name="connsiteX4244" fmla="*/ 1417701 w 2450468"/>
              <a:gd name="connsiteY4244" fmla="*/ 40446 h 377583"/>
              <a:gd name="connsiteX4245" fmla="*/ 1420749 w 2450468"/>
              <a:gd name="connsiteY4245" fmla="*/ 43399 h 377583"/>
              <a:gd name="connsiteX4246" fmla="*/ 1423035 w 2450468"/>
              <a:gd name="connsiteY4246" fmla="*/ 43399 h 377583"/>
              <a:gd name="connsiteX4247" fmla="*/ 1423130 w 2450468"/>
              <a:gd name="connsiteY4247" fmla="*/ 49590 h 377583"/>
              <a:gd name="connsiteX4248" fmla="*/ 1444371 w 2450468"/>
              <a:gd name="connsiteY4248" fmla="*/ 51495 h 377583"/>
              <a:gd name="connsiteX4249" fmla="*/ 1445609 w 2450468"/>
              <a:gd name="connsiteY4249" fmla="*/ 50257 h 377583"/>
              <a:gd name="connsiteX4250" fmla="*/ 1450943 w 2450468"/>
              <a:gd name="connsiteY4250" fmla="*/ 45780 h 377583"/>
              <a:gd name="connsiteX4251" fmla="*/ 1451229 w 2450468"/>
              <a:gd name="connsiteY4251" fmla="*/ 45494 h 377583"/>
              <a:gd name="connsiteX4252" fmla="*/ 1450086 w 2450468"/>
              <a:gd name="connsiteY4252" fmla="*/ 43685 h 377583"/>
              <a:gd name="connsiteX4253" fmla="*/ 1446276 w 2450468"/>
              <a:gd name="connsiteY4253" fmla="*/ 43399 h 377583"/>
              <a:gd name="connsiteX4254" fmla="*/ 1441228 w 2450468"/>
              <a:gd name="connsiteY4254" fmla="*/ 39875 h 377583"/>
              <a:gd name="connsiteX4255" fmla="*/ 1446657 w 2450468"/>
              <a:gd name="connsiteY4255" fmla="*/ 33493 h 377583"/>
              <a:gd name="connsiteX4256" fmla="*/ 1451610 w 2450468"/>
              <a:gd name="connsiteY4256" fmla="*/ 30159 h 377583"/>
              <a:gd name="connsiteX4257" fmla="*/ 1450372 w 2450468"/>
              <a:gd name="connsiteY4257" fmla="*/ 39875 h 377583"/>
              <a:gd name="connsiteX4258" fmla="*/ 1450753 w 2450468"/>
              <a:gd name="connsiteY4258" fmla="*/ 39875 h 377583"/>
              <a:gd name="connsiteX4259" fmla="*/ 1452467 w 2450468"/>
              <a:gd name="connsiteY4259" fmla="*/ 39970 h 377583"/>
              <a:gd name="connsiteX4260" fmla="*/ 1454468 w 2450468"/>
              <a:gd name="connsiteY4260" fmla="*/ 43494 h 377583"/>
              <a:gd name="connsiteX4261" fmla="*/ 1454563 w 2450468"/>
              <a:gd name="connsiteY4261" fmla="*/ 45113 h 377583"/>
              <a:gd name="connsiteX4262" fmla="*/ 1455515 w 2450468"/>
              <a:gd name="connsiteY4262" fmla="*/ 49019 h 377583"/>
              <a:gd name="connsiteX4263" fmla="*/ 1460564 w 2450468"/>
              <a:gd name="connsiteY4263" fmla="*/ 50257 h 377583"/>
              <a:gd name="connsiteX4264" fmla="*/ 1465136 w 2450468"/>
              <a:gd name="connsiteY4264" fmla="*/ 46828 h 377583"/>
              <a:gd name="connsiteX4265" fmla="*/ 1466183 w 2450468"/>
              <a:gd name="connsiteY4265" fmla="*/ 45875 h 377583"/>
              <a:gd name="connsiteX4266" fmla="*/ 1469327 w 2450468"/>
              <a:gd name="connsiteY4266" fmla="*/ 45685 h 377583"/>
              <a:gd name="connsiteX4267" fmla="*/ 1479137 w 2450468"/>
              <a:gd name="connsiteY4267" fmla="*/ 46161 h 377583"/>
              <a:gd name="connsiteX4268" fmla="*/ 1482376 w 2450468"/>
              <a:gd name="connsiteY4268" fmla="*/ 48923 h 377583"/>
              <a:gd name="connsiteX4269" fmla="*/ 1489234 w 2450468"/>
              <a:gd name="connsiteY4269" fmla="*/ 50447 h 377583"/>
              <a:gd name="connsiteX4270" fmla="*/ 1498759 w 2450468"/>
              <a:gd name="connsiteY4270" fmla="*/ 50447 h 377583"/>
              <a:gd name="connsiteX4271" fmla="*/ 1502378 w 2450468"/>
              <a:gd name="connsiteY4271" fmla="*/ 50257 h 377583"/>
              <a:gd name="connsiteX4272" fmla="*/ 1512951 w 2450468"/>
              <a:gd name="connsiteY4272" fmla="*/ 49114 h 377583"/>
              <a:gd name="connsiteX4273" fmla="*/ 1516761 w 2450468"/>
              <a:gd name="connsiteY4273" fmla="*/ 49400 h 377583"/>
              <a:gd name="connsiteX4274" fmla="*/ 1533620 w 2450468"/>
              <a:gd name="connsiteY4274" fmla="*/ 48352 h 377583"/>
              <a:gd name="connsiteX4275" fmla="*/ 1534192 w 2450468"/>
              <a:gd name="connsiteY4275" fmla="*/ 48828 h 377583"/>
              <a:gd name="connsiteX4276" fmla="*/ 1539240 w 2450468"/>
              <a:gd name="connsiteY4276" fmla="*/ 48733 h 377583"/>
              <a:gd name="connsiteX4277" fmla="*/ 1547050 w 2450468"/>
              <a:gd name="connsiteY4277" fmla="*/ 44637 h 377583"/>
              <a:gd name="connsiteX4278" fmla="*/ 1553813 w 2450468"/>
              <a:gd name="connsiteY4278" fmla="*/ 44161 h 377583"/>
              <a:gd name="connsiteX4279" fmla="*/ 1554766 w 2450468"/>
              <a:gd name="connsiteY4279" fmla="*/ 41589 h 377583"/>
              <a:gd name="connsiteX4280" fmla="*/ 1551813 w 2450468"/>
              <a:gd name="connsiteY4280" fmla="*/ 40351 h 377583"/>
              <a:gd name="connsiteX4281" fmla="*/ 1546955 w 2450468"/>
              <a:gd name="connsiteY4281" fmla="*/ 41303 h 377583"/>
              <a:gd name="connsiteX4282" fmla="*/ 1545431 w 2450468"/>
              <a:gd name="connsiteY4282" fmla="*/ 39970 h 377583"/>
              <a:gd name="connsiteX4283" fmla="*/ 1544955 w 2450468"/>
              <a:gd name="connsiteY4283" fmla="*/ 36065 h 377583"/>
              <a:gd name="connsiteX4284" fmla="*/ 1544479 w 2450468"/>
              <a:gd name="connsiteY4284" fmla="*/ 36160 h 377583"/>
              <a:gd name="connsiteX4285" fmla="*/ 1536954 w 2450468"/>
              <a:gd name="connsiteY4285" fmla="*/ 39017 h 377583"/>
              <a:gd name="connsiteX4286" fmla="*/ 1531144 w 2450468"/>
              <a:gd name="connsiteY4286" fmla="*/ 40160 h 377583"/>
              <a:gd name="connsiteX4287" fmla="*/ 1523429 w 2450468"/>
              <a:gd name="connsiteY4287" fmla="*/ 39494 h 377583"/>
              <a:gd name="connsiteX4288" fmla="*/ 1516856 w 2450468"/>
              <a:gd name="connsiteY4288" fmla="*/ 36065 h 377583"/>
              <a:gd name="connsiteX4289" fmla="*/ 1522000 w 2450468"/>
              <a:gd name="connsiteY4289" fmla="*/ 32445 h 377583"/>
              <a:gd name="connsiteX4290" fmla="*/ 1530191 w 2450468"/>
              <a:gd name="connsiteY4290" fmla="*/ 31493 h 377583"/>
              <a:gd name="connsiteX4291" fmla="*/ 1540002 w 2450468"/>
              <a:gd name="connsiteY4291" fmla="*/ 28445 h 377583"/>
              <a:gd name="connsiteX4292" fmla="*/ 1542193 w 2450468"/>
              <a:gd name="connsiteY4292" fmla="*/ 27778 h 377583"/>
              <a:gd name="connsiteX4293" fmla="*/ 1548860 w 2450468"/>
              <a:gd name="connsiteY4293" fmla="*/ 32064 h 377583"/>
              <a:gd name="connsiteX4294" fmla="*/ 1555052 w 2450468"/>
              <a:gd name="connsiteY4294" fmla="*/ 30921 h 377583"/>
              <a:gd name="connsiteX4295" fmla="*/ 1557052 w 2450468"/>
              <a:gd name="connsiteY4295" fmla="*/ 36827 h 377583"/>
              <a:gd name="connsiteX4296" fmla="*/ 1564767 w 2450468"/>
              <a:gd name="connsiteY4296" fmla="*/ 35588 h 377583"/>
              <a:gd name="connsiteX4297" fmla="*/ 1565148 w 2450468"/>
              <a:gd name="connsiteY4297" fmla="*/ 36446 h 377583"/>
              <a:gd name="connsiteX4298" fmla="*/ 1569339 w 2450468"/>
              <a:gd name="connsiteY4298" fmla="*/ 44256 h 377583"/>
              <a:gd name="connsiteX4299" fmla="*/ 1583722 w 2450468"/>
              <a:gd name="connsiteY4299" fmla="*/ 48638 h 377583"/>
              <a:gd name="connsiteX4300" fmla="*/ 1587913 w 2450468"/>
              <a:gd name="connsiteY4300" fmla="*/ 49590 h 377583"/>
              <a:gd name="connsiteX4301" fmla="*/ 1591723 w 2450468"/>
              <a:gd name="connsiteY4301" fmla="*/ 45304 h 377583"/>
              <a:gd name="connsiteX4302" fmla="*/ 1597819 w 2450468"/>
              <a:gd name="connsiteY4302" fmla="*/ 43780 h 377583"/>
              <a:gd name="connsiteX4303" fmla="*/ 1604296 w 2450468"/>
              <a:gd name="connsiteY4303" fmla="*/ 46542 h 377583"/>
              <a:gd name="connsiteX4304" fmla="*/ 1612678 w 2450468"/>
              <a:gd name="connsiteY4304" fmla="*/ 53495 h 377583"/>
              <a:gd name="connsiteX4305" fmla="*/ 1618964 w 2450468"/>
              <a:gd name="connsiteY4305" fmla="*/ 51305 h 377583"/>
              <a:gd name="connsiteX4306" fmla="*/ 1628680 w 2450468"/>
              <a:gd name="connsiteY4306" fmla="*/ 46352 h 377583"/>
              <a:gd name="connsiteX4307" fmla="*/ 1624679 w 2450468"/>
              <a:gd name="connsiteY4307" fmla="*/ 42351 h 377583"/>
              <a:gd name="connsiteX4308" fmla="*/ 1624298 w 2450468"/>
              <a:gd name="connsiteY4308" fmla="*/ 41970 h 377583"/>
              <a:gd name="connsiteX4309" fmla="*/ 1630775 w 2450468"/>
              <a:gd name="connsiteY4309" fmla="*/ 40827 h 377583"/>
              <a:gd name="connsiteX4310" fmla="*/ 1634109 w 2450468"/>
              <a:gd name="connsiteY4310" fmla="*/ 46923 h 377583"/>
              <a:gd name="connsiteX4311" fmla="*/ 1633538 w 2450468"/>
              <a:gd name="connsiteY4311" fmla="*/ 48923 h 377583"/>
              <a:gd name="connsiteX4312" fmla="*/ 1641062 w 2450468"/>
              <a:gd name="connsiteY4312" fmla="*/ 46066 h 377583"/>
              <a:gd name="connsiteX4313" fmla="*/ 1649540 w 2450468"/>
              <a:gd name="connsiteY4313" fmla="*/ 41589 h 377583"/>
              <a:gd name="connsiteX4314" fmla="*/ 1647825 w 2450468"/>
              <a:gd name="connsiteY4314" fmla="*/ 47304 h 377583"/>
              <a:gd name="connsiteX4315" fmla="*/ 1650302 w 2450468"/>
              <a:gd name="connsiteY4315" fmla="*/ 48733 h 377583"/>
              <a:gd name="connsiteX4316" fmla="*/ 1662494 w 2450468"/>
              <a:gd name="connsiteY4316" fmla="*/ 50924 h 377583"/>
              <a:gd name="connsiteX4317" fmla="*/ 1665732 w 2450468"/>
              <a:gd name="connsiteY4317" fmla="*/ 51971 h 377583"/>
              <a:gd name="connsiteX4318" fmla="*/ 1665513 w 2450468"/>
              <a:gd name="connsiteY4318" fmla="*/ 46558 h 377583"/>
              <a:gd name="connsiteX4319" fmla="*/ 1666295 w 2450468"/>
              <a:gd name="connsiteY4319" fmla="*/ 45878 h 377583"/>
              <a:gd name="connsiteX4320" fmla="*/ 1672209 w 2450468"/>
              <a:gd name="connsiteY4320" fmla="*/ 46637 h 377583"/>
              <a:gd name="connsiteX4321" fmla="*/ 1676114 w 2450468"/>
              <a:gd name="connsiteY4321" fmla="*/ 50447 h 377583"/>
              <a:gd name="connsiteX4322" fmla="*/ 1676114 w 2450468"/>
              <a:gd name="connsiteY4322" fmla="*/ 51305 h 377583"/>
              <a:gd name="connsiteX4323" fmla="*/ 1678305 w 2450468"/>
              <a:gd name="connsiteY4323" fmla="*/ 51686 h 377583"/>
              <a:gd name="connsiteX4324" fmla="*/ 1680686 w 2450468"/>
              <a:gd name="connsiteY4324" fmla="*/ 47780 h 377583"/>
              <a:gd name="connsiteX4325" fmla="*/ 1685639 w 2450468"/>
              <a:gd name="connsiteY4325" fmla="*/ 49114 h 377583"/>
              <a:gd name="connsiteX4326" fmla="*/ 1693450 w 2450468"/>
              <a:gd name="connsiteY4326" fmla="*/ 49876 h 377583"/>
              <a:gd name="connsiteX4327" fmla="*/ 1699736 w 2450468"/>
              <a:gd name="connsiteY4327" fmla="*/ 49590 h 377583"/>
              <a:gd name="connsiteX4328" fmla="*/ 1698498 w 2450468"/>
              <a:gd name="connsiteY4328" fmla="*/ 41970 h 377583"/>
              <a:gd name="connsiteX4329" fmla="*/ 1697736 w 2450468"/>
              <a:gd name="connsiteY4329" fmla="*/ 36446 h 377583"/>
              <a:gd name="connsiteX4330" fmla="*/ 1686592 w 2450468"/>
              <a:gd name="connsiteY4330" fmla="*/ 34636 h 377583"/>
              <a:gd name="connsiteX4331" fmla="*/ 1682591 w 2450468"/>
              <a:gd name="connsiteY4331" fmla="*/ 44066 h 377583"/>
              <a:gd name="connsiteX4332" fmla="*/ 1678210 w 2450468"/>
              <a:gd name="connsiteY4332" fmla="*/ 40065 h 377583"/>
              <a:gd name="connsiteX4333" fmla="*/ 1675924 w 2450468"/>
              <a:gd name="connsiteY4333" fmla="*/ 37493 h 377583"/>
              <a:gd name="connsiteX4334" fmla="*/ 1666295 w 2450468"/>
              <a:gd name="connsiteY4334" fmla="*/ 45878 h 377583"/>
              <a:gd name="connsiteX4335" fmla="*/ 1665481 w 2450468"/>
              <a:gd name="connsiteY4335" fmla="*/ 45773 h 377583"/>
              <a:gd name="connsiteX4336" fmla="*/ 1665458 w 2450468"/>
              <a:gd name="connsiteY4336" fmla="*/ 45209 h 377583"/>
              <a:gd name="connsiteX4337" fmla="*/ 1661827 w 2450468"/>
              <a:gd name="connsiteY4337" fmla="*/ 45304 h 377583"/>
              <a:gd name="connsiteX4338" fmla="*/ 1665481 w 2450468"/>
              <a:gd name="connsiteY4338" fmla="*/ 45773 h 377583"/>
              <a:gd name="connsiteX4339" fmla="*/ 1665513 w 2450468"/>
              <a:gd name="connsiteY4339" fmla="*/ 46558 h 377583"/>
              <a:gd name="connsiteX4340" fmla="*/ 1664875 w 2450468"/>
              <a:gd name="connsiteY4340" fmla="*/ 47114 h 377583"/>
              <a:gd name="connsiteX4341" fmla="*/ 1663256 w 2450468"/>
              <a:gd name="connsiteY4341" fmla="*/ 46733 h 377583"/>
              <a:gd name="connsiteX4342" fmla="*/ 1658874 w 2450468"/>
              <a:gd name="connsiteY4342" fmla="*/ 45685 h 377583"/>
              <a:gd name="connsiteX4343" fmla="*/ 1660493 w 2450468"/>
              <a:gd name="connsiteY4343" fmla="*/ 37970 h 377583"/>
              <a:gd name="connsiteX4344" fmla="*/ 1661065 w 2450468"/>
              <a:gd name="connsiteY4344" fmla="*/ 33017 h 377583"/>
              <a:gd name="connsiteX4345" fmla="*/ 1673066 w 2450468"/>
              <a:gd name="connsiteY4345" fmla="*/ 30159 h 377583"/>
              <a:gd name="connsiteX4346" fmla="*/ 1675448 w 2450468"/>
              <a:gd name="connsiteY4346" fmla="*/ 26349 h 377583"/>
              <a:gd name="connsiteX4347" fmla="*/ 1675733 w 2450468"/>
              <a:gd name="connsiteY4347" fmla="*/ 26635 h 377583"/>
              <a:gd name="connsiteX4348" fmla="*/ 1688783 w 2450468"/>
              <a:gd name="connsiteY4348" fmla="*/ 29778 h 377583"/>
              <a:gd name="connsiteX4349" fmla="*/ 1689354 w 2450468"/>
              <a:gd name="connsiteY4349" fmla="*/ 29969 h 377583"/>
              <a:gd name="connsiteX4350" fmla="*/ 1695164 w 2450468"/>
              <a:gd name="connsiteY4350" fmla="*/ 29016 h 377583"/>
              <a:gd name="connsiteX4351" fmla="*/ 1702213 w 2450468"/>
              <a:gd name="connsiteY4351" fmla="*/ 31588 h 377583"/>
              <a:gd name="connsiteX4352" fmla="*/ 1708404 w 2450468"/>
              <a:gd name="connsiteY4352" fmla="*/ 26730 h 377583"/>
              <a:gd name="connsiteX4353" fmla="*/ 1715262 w 2450468"/>
              <a:gd name="connsiteY4353" fmla="*/ 28540 h 377583"/>
              <a:gd name="connsiteX4354" fmla="*/ 1716310 w 2450468"/>
              <a:gd name="connsiteY4354" fmla="*/ 27968 h 377583"/>
              <a:gd name="connsiteX4355" fmla="*/ 1723358 w 2450468"/>
              <a:gd name="connsiteY4355" fmla="*/ 24254 h 377583"/>
              <a:gd name="connsiteX4356" fmla="*/ 1731169 w 2450468"/>
              <a:gd name="connsiteY4356" fmla="*/ 25778 h 377583"/>
              <a:gd name="connsiteX4357" fmla="*/ 1737836 w 2450468"/>
              <a:gd name="connsiteY4357" fmla="*/ 25873 h 377583"/>
              <a:gd name="connsiteX4358" fmla="*/ 1749171 w 2450468"/>
              <a:gd name="connsiteY4358" fmla="*/ 24635 h 377583"/>
              <a:gd name="connsiteX4359" fmla="*/ 1750505 w 2450468"/>
              <a:gd name="connsiteY4359" fmla="*/ 24920 h 377583"/>
              <a:gd name="connsiteX4360" fmla="*/ 1754505 w 2450468"/>
              <a:gd name="connsiteY4360" fmla="*/ 25873 h 377583"/>
              <a:gd name="connsiteX4361" fmla="*/ 1763935 w 2450468"/>
              <a:gd name="connsiteY4361" fmla="*/ 26063 h 377583"/>
              <a:gd name="connsiteX4362" fmla="*/ 1764602 w 2450468"/>
              <a:gd name="connsiteY4362" fmla="*/ 25968 h 377583"/>
              <a:gd name="connsiteX4363" fmla="*/ 1771650 w 2450468"/>
              <a:gd name="connsiteY4363" fmla="*/ 29778 h 377583"/>
              <a:gd name="connsiteX4364" fmla="*/ 1768602 w 2450468"/>
              <a:gd name="connsiteY4364" fmla="*/ 33112 h 377583"/>
              <a:gd name="connsiteX4365" fmla="*/ 1771841 w 2450468"/>
              <a:gd name="connsiteY4365" fmla="*/ 37970 h 377583"/>
              <a:gd name="connsiteX4366" fmla="*/ 1770698 w 2450468"/>
              <a:gd name="connsiteY4366" fmla="*/ 37970 h 377583"/>
              <a:gd name="connsiteX4367" fmla="*/ 1766316 w 2450468"/>
              <a:gd name="connsiteY4367" fmla="*/ 32159 h 377583"/>
              <a:gd name="connsiteX4368" fmla="*/ 1762887 w 2450468"/>
              <a:gd name="connsiteY4368" fmla="*/ 31493 h 377583"/>
              <a:gd name="connsiteX4369" fmla="*/ 1762125 w 2450468"/>
              <a:gd name="connsiteY4369" fmla="*/ 32921 h 377583"/>
              <a:gd name="connsiteX4370" fmla="*/ 1760125 w 2450468"/>
              <a:gd name="connsiteY4370" fmla="*/ 35303 h 377583"/>
              <a:gd name="connsiteX4371" fmla="*/ 1758315 w 2450468"/>
              <a:gd name="connsiteY4371" fmla="*/ 34064 h 377583"/>
              <a:gd name="connsiteX4372" fmla="*/ 1751267 w 2450468"/>
              <a:gd name="connsiteY4372" fmla="*/ 39970 h 377583"/>
              <a:gd name="connsiteX4373" fmla="*/ 1749266 w 2450468"/>
              <a:gd name="connsiteY4373" fmla="*/ 42446 h 377583"/>
              <a:gd name="connsiteX4374" fmla="*/ 1751648 w 2450468"/>
              <a:gd name="connsiteY4374" fmla="*/ 47399 h 377583"/>
              <a:gd name="connsiteX4375" fmla="*/ 1756886 w 2450468"/>
              <a:gd name="connsiteY4375" fmla="*/ 46637 h 377583"/>
              <a:gd name="connsiteX4376" fmla="*/ 1758220 w 2450468"/>
              <a:gd name="connsiteY4376" fmla="*/ 45209 h 377583"/>
              <a:gd name="connsiteX4377" fmla="*/ 1761363 w 2450468"/>
              <a:gd name="connsiteY4377" fmla="*/ 43780 h 377583"/>
              <a:gd name="connsiteX4378" fmla="*/ 1766316 w 2450468"/>
              <a:gd name="connsiteY4378" fmla="*/ 46733 h 377583"/>
              <a:gd name="connsiteX4379" fmla="*/ 1778032 w 2450468"/>
              <a:gd name="connsiteY4379" fmla="*/ 40732 h 377583"/>
              <a:gd name="connsiteX4380" fmla="*/ 1781366 w 2450468"/>
              <a:gd name="connsiteY4380" fmla="*/ 41875 h 377583"/>
              <a:gd name="connsiteX4381" fmla="*/ 1785461 w 2450468"/>
              <a:gd name="connsiteY4381" fmla="*/ 43208 h 377583"/>
              <a:gd name="connsiteX4382" fmla="*/ 1784509 w 2450468"/>
              <a:gd name="connsiteY4382" fmla="*/ 48257 h 377583"/>
              <a:gd name="connsiteX4383" fmla="*/ 1785652 w 2450468"/>
              <a:gd name="connsiteY4383" fmla="*/ 48161 h 377583"/>
              <a:gd name="connsiteX4384" fmla="*/ 1788224 w 2450468"/>
              <a:gd name="connsiteY4384" fmla="*/ 45399 h 377583"/>
              <a:gd name="connsiteX4385" fmla="*/ 1787462 w 2450468"/>
              <a:gd name="connsiteY4385" fmla="*/ 44637 h 377583"/>
              <a:gd name="connsiteX4386" fmla="*/ 1792224 w 2450468"/>
              <a:gd name="connsiteY4386" fmla="*/ 41303 h 377583"/>
              <a:gd name="connsiteX4387" fmla="*/ 1796796 w 2450468"/>
              <a:gd name="connsiteY4387" fmla="*/ 46542 h 377583"/>
              <a:gd name="connsiteX4388" fmla="*/ 1798130 w 2450468"/>
              <a:gd name="connsiteY4388" fmla="*/ 46066 h 377583"/>
              <a:gd name="connsiteX4389" fmla="*/ 1804797 w 2450468"/>
              <a:gd name="connsiteY4389" fmla="*/ 46637 h 377583"/>
              <a:gd name="connsiteX4390" fmla="*/ 1805654 w 2450468"/>
              <a:gd name="connsiteY4390" fmla="*/ 47304 h 377583"/>
              <a:gd name="connsiteX4391" fmla="*/ 1814227 w 2450468"/>
              <a:gd name="connsiteY4391" fmla="*/ 46352 h 377583"/>
              <a:gd name="connsiteX4392" fmla="*/ 1817370 w 2450468"/>
              <a:gd name="connsiteY4392" fmla="*/ 48066 h 377583"/>
              <a:gd name="connsiteX4393" fmla="*/ 1821180 w 2450468"/>
              <a:gd name="connsiteY4393" fmla="*/ 45685 h 377583"/>
              <a:gd name="connsiteX4394" fmla="*/ 1818227 w 2450468"/>
              <a:gd name="connsiteY4394" fmla="*/ 41684 h 377583"/>
              <a:gd name="connsiteX4395" fmla="*/ 1819085 w 2450468"/>
              <a:gd name="connsiteY4395" fmla="*/ 41970 h 377583"/>
              <a:gd name="connsiteX4396" fmla="*/ 1822037 w 2450468"/>
              <a:gd name="connsiteY4396" fmla="*/ 42923 h 377583"/>
              <a:gd name="connsiteX4397" fmla="*/ 1827657 w 2450468"/>
              <a:gd name="connsiteY4397" fmla="*/ 40827 h 377583"/>
              <a:gd name="connsiteX4398" fmla="*/ 1832610 w 2450468"/>
              <a:gd name="connsiteY4398" fmla="*/ 41780 h 377583"/>
              <a:gd name="connsiteX4399" fmla="*/ 1840650 w 2450468"/>
              <a:gd name="connsiteY4399" fmla="*/ 38963 h 377583"/>
              <a:gd name="connsiteX4400" fmla="*/ 1841183 w 2450468"/>
              <a:gd name="connsiteY4400" fmla="*/ 39779 h 377583"/>
              <a:gd name="connsiteX4401" fmla="*/ 1841279 w 2450468"/>
              <a:gd name="connsiteY4401" fmla="*/ 38743 h 377583"/>
              <a:gd name="connsiteX4402" fmla="*/ 1845659 w 2450468"/>
              <a:gd name="connsiteY4402" fmla="*/ 37208 h 377583"/>
              <a:gd name="connsiteX4403" fmla="*/ 1846326 w 2450468"/>
              <a:gd name="connsiteY4403" fmla="*/ 36446 h 377583"/>
              <a:gd name="connsiteX4404" fmla="*/ 1841659 w 2450468"/>
              <a:gd name="connsiteY4404" fmla="*/ 34255 h 377583"/>
              <a:gd name="connsiteX4405" fmla="*/ 1841659 w 2450468"/>
              <a:gd name="connsiteY4405" fmla="*/ 34636 h 377583"/>
              <a:gd name="connsiteX4406" fmla="*/ 1841279 w 2450468"/>
              <a:gd name="connsiteY4406" fmla="*/ 38743 h 377583"/>
              <a:gd name="connsiteX4407" fmla="*/ 1840650 w 2450468"/>
              <a:gd name="connsiteY4407" fmla="*/ 38963 h 377583"/>
              <a:gd name="connsiteX4408" fmla="*/ 1838135 w 2450468"/>
              <a:gd name="connsiteY4408" fmla="*/ 35112 h 377583"/>
              <a:gd name="connsiteX4409" fmla="*/ 1838706 w 2450468"/>
              <a:gd name="connsiteY4409" fmla="*/ 33874 h 377583"/>
              <a:gd name="connsiteX4410" fmla="*/ 1839468 w 2450468"/>
              <a:gd name="connsiteY4410" fmla="*/ 32064 h 377583"/>
              <a:gd name="connsiteX4411" fmla="*/ 1842421 w 2450468"/>
              <a:gd name="connsiteY4411" fmla="*/ 29778 h 377583"/>
              <a:gd name="connsiteX4412" fmla="*/ 1843945 w 2450468"/>
              <a:gd name="connsiteY4412" fmla="*/ 30159 h 377583"/>
              <a:gd name="connsiteX4413" fmla="*/ 1848993 w 2450468"/>
              <a:gd name="connsiteY4413" fmla="*/ 38732 h 377583"/>
              <a:gd name="connsiteX4414" fmla="*/ 1850136 w 2450468"/>
              <a:gd name="connsiteY4414" fmla="*/ 42161 h 377583"/>
              <a:gd name="connsiteX4415" fmla="*/ 1852136 w 2450468"/>
              <a:gd name="connsiteY4415" fmla="*/ 42351 h 377583"/>
              <a:gd name="connsiteX4416" fmla="*/ 1859947 w 2450468"/>
              <a:gd name="connsiteY4416" fmla="*/ 44923 h 377583"/>
              <a:gd name="connsiteX4417" fmla="*/ 1865757 w 2450468"/>
              <a:gd name="connsiteY4417" fmla="*/ 37398 h 377583"/>
              <a:gd name="connsiteX4418" fmla="*/ 1857756 w 2450468"/>
              <a:gd name="connsiteY4418" fmla="*/ 35874 h 377583"/>
              <a:gd name="connsiteX4419" fmla="*/ 1861090 w 2450468"/>
              <a:gd name="connsiteY4419" fmla="*/ 30921 h 377583"/>
              <a:gd name="connsiteX4420" fmla="*/ 1862042 w 2450468"/>
              <a:gd name="connsiteY4420" fmla="*/ 31588 h 377583"/>
              <a:gd name="connsiteX4421" fmla="*/ 1873282 w 2450468"/>
              <a:gd name="connsiteY4421" fmla="*/ 29683 h 377583"/>
              <a:gd name="connsiteX4422" fmla="*/ 1881092 w 2450468"/>
              <a:gd name="connsiteY4422" fmla="*/ 25111 h 377583"/>
              <a:gd name="connsiteX4423" fmla="*/ 1882140 w 2450468"/>
              <a:gd name="connsiteY4423" fmla="*/ 24635 h 377583"/>
              <a:gd name="connsiteX4424" fmla="*/ 1884236 w 2450468"/>
              <a:gd name="connsiteY4424" fmla="*/ 23396 h 377583"/>
              <a:gd name="connsiteX4425" fmla="*/ 1887569 w 2450468"/>
              <a:gd name="connsiteY4425" fmla="*/ 23968 h 377583"/>
              <a:gd name="connsiteX4426" fmla="*/ 1890998 w 2450468"/>
              <a:gd name="connsiteY4426" fmla="*/ 24635 h 377583"/>
              <a:gd name="connsiteX4427" fmla="*/ 1892522 w 2450468"/>
              <a:gd name="connsiteY4427" fmla="*/ 25111 h 377583"/>
              <a:gd name="connsiteX4428" fmla="*/ 1895856 w 2450468"/>
              <a:gd name="connsiteY4428" fmla="*/ 22063 h 377583"/>
              <a:gd name="connsiteX4429" fmla="*/ 1898999 w 2450468"/>
              <a:gd name="connsiteY4429" fmla="*/ 21206 h 377583"/>
              <a:gd name="connsiteX4430" fmla="*/ 1898714 w 2450468"/>
              <a:gd name="connsiteY4430" fmla="*/ 23873 h 377583"/>
              <a:gd name="connsiteX4431" fmla="*/ 1898047 w 2450468"/>
              <a:gd name="connsiteY4431" fmla="*/ 25778 h 377583"/>
              <a:gd name="connsiteX4432" fmla="*/ 1893761 w 2450468"/>
              <a:gd name="connsiteY4432" fmla="*/ 27302 h 377583"/>
              <a:gd name="connsiteX4433" fmla="*/ 1888046 w 2450468"/>
              <a:gd name="connsiteY4433" fmla="*/ 30826 h 377583"/>
              <a:gd name="connsiteX4434" fmla="*/ 1880997 w 2450468"/>
              <a:gd name="connsiteY4434" fmla="*/ 29683 h 377583"/>
              <a:gd name="connsiteX4435" fmla="*/ 1875282 w 2450468"/>
              <a:gd name="connsiteY4435" fmla="*/ 35779 h 377583"/>
              <a:gd name="connsiteX4436" fmla="*/ 1876711 w 2450468"/>
              <a:gd name="connsiteY4436" fmla="*/ 35874 h 377583"/>
              <a:gd name="connsiteX4437" fmla="*/ 1884521 w 2450468"/>
              <a:gd name="connsiteY4437" fmla="*/ 36541 h 377583"/>
              <a:gd name="connsiteX4438" fmla="*/ 1883569 w 2450468"/>
              <a:gd name="connsiteY4438" fmla="*/ 44447 h 377583"/>
              <a:gd name="connsiteX4439" fmla="*/ 1887760 w 2450468"/>
              <a:gd name="connsiteY4439" fmla="*/ 45399 h 377583"/>
              <a:gd name="connsiteX4440" fmla="*/ 1894808 w 2450468"/>
              <a:gd name="connsiteY4440" fmla="*/ 44542 h 377583"/>
              <a:gd name="connsiteX4441" fmla="*/ 1895666 w 2450468"/>
              <a:gd name="connsiteY4441" fmla="*/ 40256 h 377583"/>
              <a:gd name="connsiteX4442" fmla="*/ 1892618 w 2450468"/>
              <a:gd name="connsiteY4442" fmla="*/ 37970 h 377583"/>
              <a:gd name="connsiteX4443" fmla="*/ 1893761 w 2450468"/>
              <a:gd name="connsiteY4443" fmla="*/ 37970 h 377583"/>
              <a:gd name="connsiteX4444" fmla="*/ 1896999 w 2450468"/>
              <a:gd name="connsiteY4444" fmla="*/ 33874 h 377583"/>
              <a:gd name="connsiteX4445" fmla="*/ 1896523 w 2450468"/>
              <a:gd name="connsiteY4445" fmla="*/ 33302 h 377583"/>
              <a:gd name="connsiteX4446" fmla="*/ 1899761 w 2450468"/>
              <a:gd name="connsiteY4446" fmla="*/ 31874 h 377583"/>
              <a:gd name="connsiteX4447" fmla="*/ 1900047 w 2450468"/>
              <a:gd name="connsiteY4447" fmla="*/ 32445 h 377583"/>
              <a:gd name="connsiteX4448" fmla="*/ 1898904 w 2450468"/>
              <a:gd name="connsiteY4448" fmla="*/ 44732 h 377583"/>
              <a:gd name="connsiteX4449" fmla="*/ 1898142 w 2450468"/>
              <a:gd name="connsiteY4449" fmla="*/ 45113 h 377583"/>
              <a:gd name="connsiteX4450" fmla="*/ 1901095 w 2450468"/>
              <a:gd name="connsiteY4450" fmla="*/ 48257 h 377583"/>
              <a:gd name="connsiteX4451" fmla="*/ 1902333 w 2450468"/>
              <a:gd name="connsiteY4451" fmla="*/ 47971 h 377583"/>
              <a:gd name="connsiteX4452" fmla="*/ 1906810 w 2450468"/>
              <a:gd name="connsiteY4452" fmla="*/ 46733 h 377583"/>
              <a:gd name="connsiteX4453" fmla="*/ 1916049 w 2450468"/>
              <a:gd name="connsiteY4453" fmla="*/ 43399 h 377583"/>
              <a:gd name="connsiteX4454" fmla="*/ 1915954 w 2450468"/>
              <a:gd name="connsiteY4454" fmla="*/ 47209 h 377583"/>
              <a:gd name="connsiteX4455" fmla="*/ 1918240 w 2450468"/>
              <a:gd name="connsiteY4455" fmla="*/ 47590 h 377583"/>
              <a:gd name="connsiteX4456" fmla="*/ 1925765 w 2450468"/>
              <a:gd name="connsiteY4456" fmla="*/ 43589 h 377583"/>
              <a:gd name="connsiteX4457" fmla="*/ 1940624 w 2450468"/>
              <a:gd name="connsiteY4457" fmla="*/ 48066 h 377583"/>
              <a:gd name="connsiteX4458" fmla="*/ 1941862 w 2450468"/>
              <a:gd name="connsiteY4458" fmla="*/ 49971 h 377583"/>
              <a:gd name="connsiteX4459" fmla="*/ 1945958 w 2450468"/>
              <a:gd name="connsiteY4459" fmla="*/ 48352 h 377583"/>
              <a:gd name="connsiteX4460" fmla="*/ 1949291 w 2450468"/>
              <a:gd name="connsiteY4460" fmla="*/ 44542 h 377583"/>
              <a:gd name="connsiteX4461" fmla="*/ 1958912 w 2450468"/>
              <a:gd name="connsiteY4461" fmla="*/ 43780 h 377583"/>
              <a:gd name="connsiteX4462" fmla="*/ 1958816 w 2450468"/>
              <a:gd name="connsiteY4462" fmla="*/ 42827 h 377583"/>
              <a:gd name="connsiteX4463" fmla="*/ 1958721 w 2450468"/>
              <a:gd name="connsiteY4463" fmla="*/ 42542 h 377583"/>
              <a:gd name="connsiteX4464" fmla="*/ 1962055 w 2450468"/>
              <a:gd name="connsiteY4464" fmla="*/ 38160 h 377583"/>
              <a:gd name="connsiteX4465" fmla="*/ 1965198 w 2450468"/>
              <a:gd name="connsiteY4465" fmla="*/ 39494 h 377583"/>
              <a:gd name="connsiteX4466" fmla="*/ 1974056 w 2450468"/>
              <a:gd name="connsiteY4466" fmla="*/ 37970 h 377583"/>
              <a:gd name="connsiteX4467" fmla="*/ 1977866 w 2450468"/>
              <a:gd name="connsiteY4467" fmla="*/ 34922 h 377583"/>
              <a:gd name="connsiteX4468" fmla="*/ 1975580 w 2450468"/>
              <a:gd name="connsiteY4468" fmla="*/ 29873 h 377583"/>
              <a:gd name="connsiteX4469" fmla="*/ 1981010 w 2450468"/>
              <a:gd name="connsiteY4469" fmla="*/ 32064 h 377583"/>
              <a:gd name="connsiteX4470" fmla="*/ 1979676 w 2450468"/>
              <a:gd name="connsiteY4470" fmla="*/ 35684 h 377583"/>
              <a:gd name="connsiteX4471" fmla="*/ 1984343 w 2450468"/>
              <a:gd name="connsiteY4471" fmla="*/ 37874 h 377583"/>
              <a:gd name="connsiteX4472" fmla="*/ 1984724 w 2450468"/>
              <a:gd name="connsiteY4472" fmla="*/ 37493 h 377583"/>
              <a:gd name="connsiteX4473" fmla="*/ 1991296 w 2450468"/>
              <a:gd name="connsiteY4473" fmla="*/ 30350 h 377583"/>
              <a:gd name="connsiteX4474" fmla="*/ 1991582 w 2450468"/>
              <a:gd name="connsiteY4474" fmla="*/ 30064 h 377583"/>
              <a:gd name="connsiteX4475" fmla="*/ 1995202 w 2450468"/>
              <a:gd name="connsiteY4475" fmla="*/ 27206 h 377583"/>
              <a:gd name="connsiteX4476" fmla="*/ 1995392 w 2450468"/>
              <a:gd name="connsiteY4476" fmla="*/ 17300 h 377583"/>
              <a:gd name="connsiteX4477" fmla="*/ 2000250 w 2450468"/>
              <a:gd name="connsiteY4477" fmla="*/ 19872 h 377583"/>
              <a:gd name="connsiteX4478" fmla="*/ 2000917 w 2450468"/>
              <a:gd name="connsiteY4478" fmla="*/ 26730 h 377583"/>
              <a:gd name="connsiteX4479" fmla="*/ 2002155 w 2450468"/>
              <a:gd name="connsiteY4479" fmla="*/ 32636 h 377583"/>
              <a:gd name="connsiteX4480" fmla="*/ 2003108 w 2450468"/>
              <a:gd name="connsiteY4480" fmla="*/ 37779 h 377583"/>
              <a:gd name="connsiteX4481" fmla="*/ 2011109 w 2450468"/>
              <a:gd name="connsiteY4481" fmla="*/ 39398 h 377583"/>
              <a:gd name="connsiteX4482" fmla="*/ 2015966 w 2450468"/>
              <a:gd name="connsiteY4482" fmla="*/ 42065 h 377583"/>
              <a:gd name="connsiteX4483" fmla="*/ 2016252 w 2450468"/>
              <a:gd name="connsiteY4483" fmla="*/ 40637 h 377583"/>
              <a:gd name="connsiteX4484" fmla="*/ 2020348 w 2450468"/>
              <a:gd name="connsiteY4484" fmla="*/ 38351 h 377583"/>
              <a:gd name="connsiteX4485" fmla="*/ 2021396 w 2450468"/>
              <a:gd name="connsiteY4485" fmla="*/ 38732 h 377583"/>
              <a:gd name="connsiteX4486" fmla="*/ 2024634 w 2450468"/>
              <a:gd name="connsiteY4486" fmla="*/ 41018 h 377583"/>
              <a:gd name="connsiteX4487" fmla="*/ 2027682 w 2450468"/>
              <a:gd name="connsiteY4487" fmla="*/ 38351 h 377583"/>
              <a:gd name="connsiteX4488" fmla="*/ 2031873 w 2450468"/>
              <a:gd name="connsiteY4488" fmla="*/ 35874 h 377583"/>
              <a:gd name="connsiteX4489" fmla="*/ 2026730 w 2450468"/>
              <a:gd name="connsiteY4489" fmla="*/ 32159 h 377583"/>
              <a:gd name="connsiteX4490" fmla="*/ 2028158 w 2450468"/>
              <a:gd name="connsiteY4490" fmla="*/ 29778 h 377583"/>
              <a:gd name="connsiteX4491" fmla="*/ 2031492 w 2450468"/>
              <a:gd name="connsiteY4491" fmla="*/ 30540 h 377583"/>
              <a:gd name="connsiteX4492" fmla="*/ 2034350 w 2450468"/>
              <a:gd name="connsiteY4492" fmla="*/ 34826 h 377583"/>
              <a:gd name="connsiteX4493" fmla="*/ 2038064 w 2450468"/>
              <a:gd name="connsiteY4493" fmla="*/ 39684 h 377583"/>
              <a:gd name="connsiteX4494" fmla="*/ 2044922 w 2450468"/>
              <a:gd name="connsiteY4494" fmla="*/ 39113 h 377583"/>
              <a:gd name="connsiteX4495" fmla="*/ 2047589 w 2450468"/>
              <a:gd name="connsiteY4495" fmla="*/ 39494 h 377583"/>
              <a:gd name="connsiteX4496" fmla="*/ 2055495 w 2450468"/>
              <a:gd name="connsiteY4496" fmla="*/ 40351 h 377583"/>
              <a:gd name="connsiteX4497" fmla="*/ 2056162 w 2450468"/>
              <a:gd name="connsiteY4497" fmla="*/ 35779 h 377583"/>
              <a:gd name="connsiteX4498" fmla="*/ 2055876 w 2450468"/>
              <a:gd name="connsiteY4498" fmla="*/ 35493 h 377583"/>
              <a:gd name="connsiteX4499" fmla="*/ 2056352 w 2450468"/>
              <a:gd name="connsiteY4499" fmla="*/ 30731 h 377583"/>
              <a:gd name="connsiteX4500" fmla="*/ 2064925 w 2450468"/>
              <a:gd name="connsiteY4500" fmla="*/ 24349 h 377583"/>
              <a:gd name="connsiteX4501" fmla="*/ 2065115 w 2450468"/>
              <a:gd name="connsiteY4501" fmla="*/ 29111 h 377583"/>
              <a:gd name="connsiteX4502" fmla="*/ 2070354 w 2450468"/>
              <a:gd name="connsiteY4502" fmla="*/ 30635 h 377583"/>
              <a:gd name="connsiteX4503" fmla="*/ 2075021 w 2450468"/>
              <a:gd name="connsiteY4503" fmla="*/ 34160 h 377583"/>
              <a:gd name="connsiteX4504" fmla="*/ 2075974 w 2450468"/>
              <a:gd name="connsiteY4504" fmla="*/ 34731 h 377583"/>
              <a:gd name="connsiteX4505" fmla="*/ 2085499 w 2450468"/>
              <a:gd name="connsiteY4505" fmla="*/ 38065 h 377583"/>
              <a:gd name="connsiteX4506" fmla="*/ 2086356 w 2450468"/>
              <a:gd name="connsiteY4506" fmla="*/ 38255 h 377583"/>
              <a:gd name="connsiteX4507" fmla="*/ 2087404 w 2450468"/>
              <a:gd name="connsiteY4507" fmla="*/ 34064 h 377583"/>
              <a:gd name="connsiteX4508" fmla="*/ 2086737 w 2450468"/>
              <a:gd name="connsiteY4508" fmla="*/ 34064 h 377583"/>
              <a:gd name="connsiteX4509" fmla="*/ 2082451 w 2450468"/>
              <a:gd name="connsiteY4509" fmla="*/ 33969 h 377583"/>
              <a:gd name="connsiteX4510" fmla="*/ 2086546 w 2450468"/>
              <a:gd name="connsiteY4510" fmla="*/ 29683 h 377583"/>
              <a:gd name="connsiteX4511" fmla="*/ 2093595 w 2450468"/>
              <a:gd name="connsiteY4511" fmla="*/ 27587 h 377583"/>
              <a:gd name="connsiteX4512" fmla="*/ 2095024 w 2450468"/>
              <a:gd name="connsiteY4512" fmla="*/ 23396 h 377583"/>
              <a:gd name="connsiteX4513" fmla="*/ 2096167 w 2450468"/>
              <a:gd name="connsiteY4513" fmla="*/ 25301 h 377583"/>
              <a:gd name="connsiteX4514" fmla="*/ 2101406 w 2450468"/>
              <a:gd name="connsiteY4514" fmla="*/ 28064 h 377583"/>
              <a:gd name="connsiteX4515" fmla="*/ 2103311 w 2450468"/>
              <a:gd name="connsiteY4515" fmla="*/ 27206 h 377583"/>
              <a:gd name="connsiteX4516" fmla="*/ 2104930 w 2450468"/>
              <a:gd name="connsiteY4516" fmla="*/ 26540 h 377583"/>
              <a:gd name="connsiteX4517" fmla="*/ 2106644 w 2450468"/>
              <a:gd name="connsiteY4517" fmla="*/ 28730 h 377583"/>
              <a:gd name="connsiteX4518" fmla="*/ 2103501 w 2450468"/>
              <a:gd name="connsiteY4518" fmla="*/ 36636 h 377583"/>
              <a:gd name="connsiteX4519" fmla="*/ 2105120 w 2450468"/>
              <a:gd name="connsiteY4519" fmla="*/ 37589 h 377583"/>
              <a:gd name="connsiteX4520" fmla="*/ 2105882 w 2450468"/>
              <a:gd name="connsiteY4520" fmla="*/ 38065 h 377583"/>
              <a:gd name="connsiteX4521" fmla="*/ 2107883 w 2450468"/>
              <a:gd name="connsiteY4521" fmla="*/ 36160 h 377583"/>
              <a:gd name="connsiteX4522" fmla="*/ 2107502 w 2450468"/>
              <a:gd name="connsiteY4522" fmla="*/ 35493 h 377583"/>
              <a:gd name="connsiteX4523" fmla="*/ 2109216 w 2450468"/>
              <a:gd name="connsiteY4523" fmla="*/ 31778 h 377583"/>
              <a:gd name="connsiteX4524" fmla="*/ 2113502 w 2450468"/>
              <a:gd name="connsiteY4524" fmla="*/ 31016 h 377583"/>
              <a:gd name="connsiteX4525" fmla="*/ 2118455 w 2450468"/>
              <a:gd name="connsiteY4525" fmla="*/ 25778 h 377583"/>
              <a:gd name="connsiteX4526" fmla="*/ 2112645 w 2450468"/>
              <a:gd name="connsiteY4526" fmla="*/ 17015 h 377583"/>
              <a:gd name="connsiteX4527" fmla="*/ 2121694 w 2450468"/>
              <a:gd name="connsiteY4527" fmla="*/ 14157 h 377583"/>
              <a:gd name="connsiteX4528" fmla="*/ 2122742 w 2450468"/>
              <a:gd name="connsiteY4528" fmla="*/ 19015 h 377583"/>
              <a:gd name="connsiteX4529" fmla="*/ 2123504 w 2450468"/>
              <a:gd name="connsiteY4529" fmla="*/ 24825 h 377583"/>
              <a:gd name="connsiteX4530" fmla="*/ 2124647 w 2450468"/>
              <a:gd name="connsiteY4530" fmla="*/ 27111 h 377583"/>
              <a:gd name="connsiteX4531" fmla="*/ 2125599 w 2450468"/>
              <a:gd name="connsiteY4531" fmla="*/ 29111 h 377583"/>
              <a:gd name="connsiteX4532" fmla="*/ 2128266 w 2450468"/>
              <a:gd name="connsiteY4532" fmla="*/ 27492 h 377583"/>
              <a:gd name="connsiteX4533" fmla="*/ 2130838 w 2450468"/>
              <a:gd name="connsiteY4533" fmla="*/ 26349 h 377583"/>
              <a:gd name="connsiteX4534" fmla="*/ 2132933 w 2450468"/>
              <a:gd name="connsiteY4534" fmla="*/ 25397 h 377583"/>
              <a:gd name="connsiteX4535" fmla="*/ 2137791 w 2450468"/>
              <a:gd name="connsiteY4535" fmla="*/ 29778 h 377583"/>
              <a:gd name="connsiteX4536" fmla="*/ 2140363 w 2450468"/>
              <a:gd name="connsiteY4536" fmla="*/ 31874 h 377583"/>
              <a:gd name="connsiteX4537" fmla="*/ 2144173 w 2450468"/>
              <a:gd name="connsiteY4537" fmla="*/ 31588 h 377583"/>
              <a:gd name="connsiteX4538" fmla="*/ 2145983 w 2450468"/>
              <a:gd name="connsiteY4538" fmla="*/ 31397 h 377583"/>
              <a:gd name="connsiteX4539" fmla="*/ 2157698 w 2450468"/>
              <a:gd name="connsiteY4539" fmla="*/ 28635 h 377583"/>
              <a:gd name="connsiteX4540" fmla="*/ 2161032 w 2450468"/>
              <a:gd name="connsiteY4540" fmla="*/ 26349 h 377583"/>
              <a:gd name="connsiteX4541" fmla="*/ 2161318 w 2450468"/>
              <a:gd name="connsiteY4541" fmla="*/ 26159 h 377583"/>
              <a:gd name="connsiteX4542" fmla="*/ 2165890 w 2450468"/>
              <a:gd name="connsiteY4542" fmla="*/ 27968 h 377583"/>
              <a:gd name="connsiteX4543" fmla="*/ 2173986 w 2450468"/>
              <a:gd name="connsiteY4543" fmla="*/ 26921 h 377583"/>
              <a:gd name="connsiteX4544" fmla="*/ 2173700 w 2450468"/>
              <a:gd name="connsiteY4544" fmla="*/ 25587 h 377583"/>
              <a:gd name="connsiteX4545" fmla="*/ 2173319 w 2450468"/>
              <a:gd name="connsiteY4545" fmla="*/ 23873 h 377583"/>
              <a:gd name="connsiteX4546" fmla="*/ 2168747 w 2450468"/>
              <a:gd name="connsiteY4546" fmla="*/ 18443 h 377583"/>
              <a:gd name="connsiteX4547" fmla="*/ 2165699 w 2450468"/>
              <a:gd name="connsiteY4547" fmla="*/ 11300 h 377583"/>
              <a:gd name="connsiteX4548" fmla="*/ 2166557 w 2450468"/>
              <a:gd name="connsiteY4548" fmla="*/ 13586 h 377583"/>
              <a:gd name="connsiteX4549" fmla="*/ 2169986 w 2450468"/>
              <a:gd name="connsiteY4549" fmla="*/ 15110 h 377583"/>
              <a:gd name="connsiteX4550" fmla="*/ 2174272 w 2450468"/>
              <a:gd name="connsiteY4550" fmla="*/ 16729 h 377583"/>
              <a:gd name="connsiteX4551" fmla="*/ 2175701 w 2450468"/>
              <a:gd name="connsiteY4551" fmla="*/ 17205 h 377583"/>
              <a:gd name="connsiteX4552" fmla="*/ 2176367 w 2450468"/>
              <a:gd name="connsiteY4552" fmla="*/ 19682 h 377583"/>
              <a:gd name="connsiteX4553" fmla="*/ 2176177 w 2450468"/>
              <a:gd name="connsiteY4553" fmla="*/ 20539 h 377583"/>
              <a:gd name="connsiteX4554" fmla="*/ 2175796 w 2450468"/>
              <a:gd name="connsiteY4554" fmla="*/ 22158 h 377583"/>
              <a:gd name="connsiteX4555" fmla="*/ 2179415 w 2450468"/>
              <a:gd name="connsiteY4555" fmla="*/ 25206 h 377583"/>
              <a:gd name="connsiteX4556" fmla="*/ 2185797 w 2450468"/>
              <a:gd name="connsiteY4556" fmla="*/ 23873 h 377583"/>
              <a:gd name="connsiteX4557" fmla="*/ 2183892 w 2450468"/>
              <a:gd name="connsiteY4557" fmla="*/ 26159 h 377583"/>
              <a:gd name="connsiteX4558" fmla="*/ 2182749 w 2450468"/>
              <a:gd name="connsiteY4558" fmla="*/ 31588 h 377583"/>
              <a:gd name="connsiteX4559" fmla="*/ 2186654 w 2450468"/>
              <a:gd name="connsiteY4559" fmla="*/ 28826 h 377583"/>
              <a:gd name="connsiteX4560" fmla="*/ 2187797 w 2450468"/>
              <a:gd name="connsiteY4560" fmla="*/ 27968 h 377583"/>
              <a:gd name="connsiteX4561" fmla="*/ 2194274 w 2450468"/>
              <a:gd name="connsiteY4561" fmla="*/ 24444 h 377583"/>
              <a:gd name="connsiteX4562" fmla="*/ 2198561 w 2450468"/>
              <a:gd name="connsiteY4562" fmla="*/ 15681 h 377583"/>
              <a:gd name="connsiteX4563" fmla="*/ 2199704 w 2450468"/>
              <a:gd name="connsiteY4563" fmla="*/ 21777 h 377583"/>
              <a:gd name="connsiteX4564" fmla="*/ 2198084 w 2450468"/>
              <a:gd name="connsiteY4564" fmla="*/ 23206 h 377583"/>
              <a:gd name="connsiteX4565" fmla="*/ 2199799 w 2450468"/>
              <a:gd name="connsiteY4565" fmla="*/ 29016 h 377583"/>
              <a:gd name="connsiteX4566" fmla="*/ 2207514 w 2450468"/>
              <a:gd name="connsiteY4566" fmla="*/ 28159 h 377583"/>
              <a:gd name="connsiteX4567" fmla="*/ 2209610 w 2450468"/>
              <a:gd name="connsiteY4567" fmla="*/ 22634 h 377583"/>
              <a:gd name="connsiteX4568" fmla="*/ 2214944 w 2450468"/>
              <a:gd name="connsiteY4568" fmla="*/ 22539 h 377583"/>
              <a:gd name="connsiteX4569" fmla="*/ 2218277 w 2450468"/>
              <a:gd name="connsiteY4569" fmla="*/ 23492 h 377583"/>
              <a:gd name="connsiteX4570" fmla="*/ 2221135 w 2450468"/>
              <a:gd name="connsiteY4570" fmla="*/ 23587 h 377583"/>
              <a:gd name="connsiteX4571" fmla="*/ 2231041 w 2450468"/>
              <a:gd name="connsiteY4571" fmla="*/ 24635 h 377583"/>
              <a:gd name="connsiteX4572" fmla="*/ 2232660 w 2450468"/>
              <a:gd name="connsiteY4572" fmla="*/ 23396 h 377583"/>
              <a:gd name="connsiteX4573" fmla="*/ 2246090 w 2450468"/>
              <a:gd name="connsiteY4573" fmla="*/ 23873 h 377583"/>
              <a:gd name="connsiteX4574" fmla="*/ 2248757 w 2450468"/>
              <a:gd name="connsiteY4574" fmla="*/ 24063 h 377583"/>
              <a:gd name="connsiteX4575" fmla="*/ 2257425 w 2450468"/>
              <a:gd name="connsiteY4575" fmla="*/ 18634 h 377583"/>
              <a:gd name="connsiteX4576" fmla="*/ 2261521 w 2450468"/>
              <a:gd name="connsiteY4576" fmla="*/ 20729 h 377583"/>
              <a:gd name="connsiteX4577" fmla="*/ 2262473 w 2450468"/>
              <a:gd name="connsiteY4577" fmla="*/ 21206 h 377583"/>
              <a:gd name="connsiteX4578" fmla="*/ 2265807 w 2450468"/>
              <a:gd name="connsiteY4578" fmla="*/ 19682 h 377583"/>
              <a:gd name="connsiteX4579" fmla="*/ 2268379 w 2450468"/>
              <a:gd name="connsiteY4579" fmla="*/ 16253 h 377583"/>
              <a:gd name="connsiteX4580" fmla="*/ 2278571 w 2450468"/>
              <a:gd name="connsiteY4580" fmla="*/ 15586 h 377583"/>
              <a:gd name="connsiteX4581" fmla="*/ 2283143 w 2450468"/>
              <a:gd name="connsiteY4581" fmla="*/ 17110 h 377583"/>
              <a:gd name="connsiteX4582" fmla="*/ 2295239 w 2450468"/>
              <a:gd name="connsiteY4582" fmla="*/ 18729 h 377583"/>
              <a:gd name="connsiteX4583" fmla="*/ 2296954 w 2450468"/>
              <a:gd name="connsiteY4583" fmla="*/ 18348 h 377583"/>
              <a:gd name="connsiteX4584" fmla="*/ 2303812 w 2450468"/>
              <a:gd name="connsiteY4584" fmla="*/ 15586 h 377583"/>
              <a:gd name="connsiteX4585" fmla="*/ 2312575 w 2450468"/>
              <a:gd name="connsiteY4585" fmla="*/ 13586 h 377583"/>
              <a:gd name="connsiteX4586" fmla="*/ 2313242 w 2450468"/>
              <a:gd name="connsiteY4586" fmla="*/ 12824 h 377583"/>
              <a:gd name="connsiteX4587" fmla="*/ 2314670 w 2450468"/>
              <a:gd name="connsiteY4587" fmla="*/ 11871 h 377583"/>
              <a:gd name="connsiteX4588" fmla="*/ 2319147 w 2450468"/>
              <a:gd name="connsiteY4588" fmla="*/ 15110 h 377583"/>
              <a:gd name="connsiteX4589" fmla="*/ 2325910 w 2450468"/>
              <a:gd name="connsiteY4589" fmla="*/ 11776 h 377583"/>
              <a:gd name="connsiteX4590" fmla="*/ 2333435 w 2450468"/>
              <a:gd name="connsiteY4590" fmla="*/ 11395 h 377583"/>
              <a:gd name="connsiteX4591" fmla="*/ 2334768 w 2450468"/>
              <a:gd name="connsiteY4591" fmla="*/ 11014 h 377583"/>
              <a:gd name="connsiteX4592" fmla="*/ 2342198 w 2450468"/>
              <a:gd name="connsiteY4592" fmla="*/ 11014 h 377583"/>
              <a:gd name="connsiteX4593" fmla="*/ 2347531 w 2450468"/>
              <a:gd name="connsiteY4593" fmla="*/ 15586 h 377583"/>
              <a:gd name="connsiteX4594" fmla="*/ 2354485 w 2450468"/>
              <a:gd name="connsiteY4594" fmla="*/ 10728 h 377583"/>
              <a:gd name="connsiteX4595" fmla="*/ 2359628 w 2450468"/>
              <a:gd name="connsiteY4595" fmla="*/ 13776 h 377583"/>
              <a:gd name="connsiteX4596" fmla="*/ 2362391 w 2450468"/>
              <a:gd name="connsiteY4596" fmla="*/ 11204 h 377583"/>
              <a:gd name="connsiteX4597" fmla="*/ 2361057 w 2450468"/>
              <a:gd name="connsiteY4597" fmla="*/ 8918 h 377583"/>
              <a:gd name="connsiteX4598" fmla="*/ 2367439 w 2450468"/>
              <a:gd name="connsiteY4598" fmla="*/ 10157 h 377583"/>
              <a:gd name="connsiteX4599" fmla="*/ 2369058 w 2450468"/>
              <a:gd name="connsiteY4599" fmla="*/ 10538 h 377583"/>
              <a:gd name="connsiteX4600" fmla="*/ 2372202 w 2450468"/>
              <a:gd name="connsiteY4600" fmla="*/ 7299 h 377583"/>
              <a:gd name="connsiteX4601" fmla="*/ 2224849 w 2450468"/>
              <a:gd name="connsiteY4601" fmla="*/ 536 h 377583"/>
              <a:gd name="connsiteX4602" fmla="*/ 2229040 w 2450468"/>
              <a:gd name="connsiteY4602" fmla="*/ 2060 h 377583"/>
              <a:gd name="connsiteX4603" fmla="*/ 2229421 w 2450468"/>
              <a:gd name="connsiteY4603" fmla="*/ 5965 h 377583"/>
              <a:gd name="connsiteX4604" fmla="*/ 2221801 w 2450468"/>
              <a:gd name="connsiteY4604" fmla="*/ 7870 h 377583"/>
              <a:gd name="connsiteX4605" fmla="*/ 2217515 w 2450468"/>
              <a:gd name="connsiteY4605" fmla="*/ 12823 h 377583"/>
              <a:gd name="connsiteX4606" fmla="*/ 2212943 w 2450468"/>
              <a:gd name="connsiteY4606" fmla="*/ 11680 h 377583"/>
              <a:gd name="connsiteX4607" fmla="*/ 2208752 w 2450468"/>
              <a:gd name="connsiteY4607" fmla="*/ 10728 h 377583"/>
              <a:gd name="connsiteX4608" fmla="*/ 2204942 w 2450468"/>
              <a:gd name="connsiteY4608" fmla="*/ 16538 h 377583"/>
              <a:gd name="connsiteX4609" fmla="*/ 2195893 w 2450468"/>
              <a:gd name="connsiteY4609" fmla="*/ 6537 h 377583"/>
              <a:gd name="connsiteX4610" fmla="*/ 2200370 w 2450468"/>
              <a:gd name="connsiteY4610" fmla="*/ 9775 h 377583"/>
              <a:gd name="connsiteX4611" fmla="*/ 2203704 w 2450468"/>
              <a:gd name="connsiteY4611" fmla="*/ 10251 h 377583"/>
              <a:gd name="connsiteX4612" fmla="*/ 2222087 w 2450468"/>
              <a:gd name="connsiteY4612" fmla="*/ 3584 h 377583"/>
              <a:gd name="connsiteX4613" fmla="*/ 2224849 w 2450468"/>
              <a:gd name="connsiteY4613" fmla="*/ 536 h 377583"/>
              <a:gd name="connsiteX4614" fmla="*/ 2266855 w 2450468"/>
              <a:gd name="connsiteY4614" fmla="*/ 60 h 377583"/>
              <a:gd name="connsiteX4615" fmla="*/ 2269236 w 2450468"/>
              <a:gd name="connsiteY4615" fmla="*/ 1584 h 377583"/>
              <a:gd name="connsiteX4616" fmla="*/ 2266664 w 2450468"/>
              <a:gd name="connsiteY4616" fmla="*/ 6346 h 377583"/>
              <a:gd name="connsiteX4617" fmla="*/ 2267141 w 2450468"/>
              <a:gd name="connsiteY4617" fmla="*/ 8442 h 377583"/>
              <a:gd name="connsiteX4618" fmla="*/ 2269236 w 2450468"/>
              <a:gd name="connsiteY4618" fmla="*/ 11204 h 377583"/>
              <a:gd name="connsiteX4619" fmla="*/ 2265902 w 2450468"/>
              <a:gd name="connsiteY4619" fmla="*/ 10728 h 377583"/>
              <a:gd name="connsiteX4620" fmla="*/ 2261807 w 2450468"/>
              <a:gd name="connsiteY4620" fmla="*/ 9204 h 377583"/>
              <a:gd name="connsiteX4621" fmla="*/ 2254568 w 2450468"/>
              <a:gd name="connsiteY4621" fmla="*/ 6823 h 377583"/>
              <a:gd name="connsiteX4622" fmla="*/ 2253806 w 2450468"/>
              <a:gd name="connsiteY4622" fmla="*/ 13109 h 377583"/>
              <a:gd name="connsiteX4623" fmla="*/ 2253996 w 2450468"/>
              <a:gd name="connsiteY4623" fmla="*/ 13490 h 377583"/>
              <a:gd name="connsiteX4624" fmla="*/ 2249996 w 2450468"/>
              <a:gd name="connsiteY4624" fmla="*/ 12728 h 377583"/>
              <a:gd name="connsiteX4625" fmla="*/ 2249043 w 2450468"/>
              <a:gd name="connsiteY4625" fmla="*/ 11585 h 377583"/>
              <a:gd name="connsiteX4626" fmla="*/ 2241137 w 2450468"/>
              <a:gd name="connsiteY4626" fmla="*/ 9394 h 377583"/>
              <a:gd name="connsiteX4627" fmla="*/ 2238947 w 2450468"/>
              <a:gd name="connsiteY4627" fmla="*/ 10633 h 377583"/>
              <a:gd name="connsiteX4628" fmla="*/ 2235804 w 2450468"/>
              <a:gd name="connsiteY4628" fmla="*/ 8347 h 377583"/>
              <a:gd name="connsiteX4629" fmla="*/ 2240661 w 2450468"/>
              <a:gd name="connsiteY4629" fmla="*/ 250 h 377583"/>
              <a:gd name="connsiteX4630" fmla="*/ 2245614 w 2450468"/>
              <a:gd name="connsiteY4630" fmla="*/ 1203 h 377583"/>
              <a:gd name="connsiteX4631" fmla="*/ 2249424 w 2450468"/>
              <a:gd name="connsiteY4631" fmla="*/ 4346 h 377583"/>
              <a:gd name="connsiteX4632" fmla="*/ 2252377 w 2450468"/>
              <a:gd name="connsiteY4632" fmla="*/ 2441 h 377583"/>
              <a:gd name="connsiteX4633" fmla="*/ 2259711 w 2450468"/>
              <a:gd name="connsiteY4633" fmla="*/ 155 h 377583"/>
              <a:gd name="connsiteX4634" fmla="*/ 2266855 w 2450468"/>
              <a:gd name="connsiteY4634" fmla="*/ 60 h 377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</a:cxnLst>
            <a:rect l="l" t="t" r="r" b="b"/>
            <a:pathLst>
              <a:path w="2450468" h="377583">
                <a:moveTo>
                  <a:pt x="1481614" y="372201"/>
                </a:moveTo>
                <a:cubicBezTo>
                  <a:pt x="1484471" y="371630"/>
                  <a:pt x="1489710" y="376869"/>
                  <a:pt x="1488281" y="377440"/>
                </a:cubicBezTo>
                <a:cubicBezTo>
                  <a:pt x="1486757" y="378012"/>
                  <a:pt x="1479423" y="376773"/>
                  <a:pt x="1478375" y="375535"/>
                </a:cubicBezTo>
                <a:cubicBezTo>
                  <a:pt x="1477327" y="374297"/>
                  <a:pt x="1478756" y="372773"/>
                  <a:pt x="1481614" y="372201"/>
                </a:cubicBezTo>
                <a:close/>
                <a:moveTo>
                  <a:pt x="1302544" y="370392"/>
                </a:moveTo>
                <a:cubicBezTo>
                  <a:pt x="1307211" y="374583"/>
                  <a:pt x="1306258" y="376964"/>
                  <a:pt x="1300353" y="375726"/>
                </a:cubicBezTo>
                <a:lnTo>
                  <a:pt x="1295686" y="374583"/>
                </a:lnTo>
                <a:cubicBezTo>
                  <a:pt x="1295305" y="374488"/>
                  <a:pt x="1295114" y="373345"/>
                  <a:pt x="1295305" y="372773"/>
                </a:cubicBezTo>
                <a:cubicBezTo>
                  <a:pt x="1295400" y="372202"/>
                  <a:pt x="1295971" y="371249"/>
                  <a:pt x="1296543" y="371249"/>
                </a:cubicBezTo>
                <a:close/>
                <a:moveTo>
                  <a:pt x="1366849" y="362735"/>
                </a:moveTo>
                <a:lnTo>
                  <a:pt x="1369123" y="363724"/>
                </a:lnTo>
                <a:cubicBezTo>
                  <a:pt x="1372171" y="362296"/>
                  <a:pt x="1371123" y="361915"/>
                  <a:pt x="1366837" y="362867"/>
                </a:cubicBezTo>
                <a:close/>
                <a:moveTo>
                  <a:pt x="1364361" y="354295"/>
                </a:moveTo>
                <a:cubicBezTo>
                  <a:pt x="1367599" y="354199"/>
                  <a:pt x="1367409" y="356009"/>
                  <a:pt x="1367313" y="357724"/>
                </a:cubicBezTo>
                <a:lnTo>
                  <a:pt x="1366849" y="362735"/>
                </a:lnTo>
                <a:lnTo>
                  <a:pt x="1364742" y="361819"/>
                </a:lnTo>
                <a:lnTo>
                  <a:pt x="1362456" y="360772"/>
                </a:lnTo>
                <a:cubicBezTo>
                  <a:pt x="1359408" y="360200"/>
                  <a:pt x="1358074" y="358962"/>
                  <a:pt x="1359503" y="358009"/>
                </a:cubicBezTo>
                <a:lnTo>
                  <a:pt x="1359408" y="357343"/>
                </a:lnTo>
                <a:cubicBezTo>
                  <a:pt x="1359027" y="353914"/>
                  <a:pt x="1361789" y="354390"/>
                  <a:pt x="1364361" y="354295"/>
                </a:cubicBezTo>
                <a:close/>
                <a:moveTo>
                  <a:pt x="978217" y="352008"/>
                </a:moveTo>
                <a:cubicBezTo>
                  <a:pt x="979360" y="351056"/>
                  <a:pt x="985742" y="352199"/>
                  <a:pt x="987361" y="353437"/>
                </a:cubicBezTo>
                <a:cubicBezTo>
                  <a:pt x="988885" y="354675"/>
                  <a:pt x="989456" y="356009"/>
                  <a:pt x="988504" y="356390"/>
                </a:cubicBezTo>
                <a:cubicBezTo>
                  <a:pt x="987551" y="356771"/>
                  <a:pt x="984694" y="356390"/>
                  <a:pt x="984599" y="354580"/>
                </a:cubicBezTo>
                <a:cubicBezTo>
                  <a:pt x="984503" y="352770"/>
                  <a:pt x="978979" y="355913"/>
                  <a:pt x="978312" y="355437"/>
                </a:cubicBezTo>
                <a:cubicBezTo>
                  <a:pt x="977645" y="354961"/>
                  <a:pt x="977074" y="353056"/>
                  <a:pt x="978217" y="352008"/>
                </a:cubicBezTo>
                <a:close/>
                <a:moveTo>
                  <a:pt x="1700402" y="351628"/>
                </a:moveTo>
                <a:cubicBezTo>
                  <a:pt x="1701736" y="352771"/>
                  <a:pt x="1704212" y="355819"/>
                  <a:pt x="1702879" y="356105"/>
                </a:cubicBezTo>
                <a:cubicBezTo>
                  <a:pt x="1701545" y="356295"/>
                  <a:pt x="1697830" y="358295"/>
                  <a:pt x="1697545" y="360010"/>
                </a:cubicBezTo>
                <a:cubicBezTo>
                  <a:pt x="1697259" y="361724"/>
                  <a:pt x="1694783" y="358486"/>
                  <a:pt x="1695926" y="355343"/>
                </a:cubicBezTo>
                <a:cubicBezTo>
                  <a:pt x="1697068" y="352199"/>
                  <a:pt x="1699069" y="350580"/>
                  <a:pt x="1700402" y="351628"/>
                </a:cubicBezTo>
                <a:close/>
                <a:moveTo>
                  <a:pt x="1869758" y="351247"/>
                </a:moveTo>
                <a:cubicBezTo>
                  <a:pt x="1870996" y="349723"/>
                  <a:pt x="1875568" y="348580"/>
                  <a:pt x="1877473" y="351628"/>
                </a:cubicBezTo>
                <a:lnTo>
                  <a:pt x="1879092" y="354485"/>
                </a:lnTo>
                <a:cubicBezTo>
                  <a:pt x="1879378" y="355057"/>
                  <a:pt x="1879188" y="356295"/>
                  <a:pt x="1878616" y="356581"/>
                </a:cubicBezTo>
                <a:cubicBezTo>
                  <a:pt x="1877663" y="357152"/>
                  <a:pt x="1876044" y="357724"/>
                  <a:pt x="1875187" y="357343"/>
                </a:cubicBezTo>
                <a:lnTo>
                  <a:pt x="1872615" y="356581"/>
                </a:lnTo>
                <a:cubicBezTo>
                  <a:pt x="1869758" y="355152"/>
                  <a:pt x="1868519" y="352771"/>
                  <a:pt x="1869758" y="351247"/>
                </a:cubicBezTo>
                <a:close/>
                <a:moveTo>
                  <a:pt x="1495329" y="349817"/>
                </a:moveTo>
                <a:cubicBezTo>
                  <a:pt x="1497520" y="348674"/>
                  <a:pt x="1499044" y="349151"/>
                  <a:pt x="1498853" y="350960"/>
                </a:cubicBezTo>
                <a:lnTo>
                  <a:pt x="1497901" y="351818"/>
                </a:lnTo>
                <a:cubicBezTo>
                  <a:pt x="1495615" y="353723"/>
                  <a:pt x="1495615" y="355342"/>
                  <a:pt x="1498091" y="356866"/>
                </a:cubicBezTo>
                <a:lnTo>
                  <a:pt x="1501044" y="358676"/>
                </a:lnTo>
                <a:cubicBezTo>
                  <a:pt x="1501044" y="361724"/>
                  <a:pt x="1499044" y="363343"/>
                  <a:pt x="1496567" y="362295"/>
                </a:cubicBezTo>
                <a:lnTo>
                  <a:pt x="1495139" y="362867"/>
                </a:lnTo>
                <a:lnTo>
                  <a:pt x="1493138" y="363629"/>
                </a:lnTo>
                <a:cubicBezTo>
                  <a:pt x="1491519" y="365819"/>
                  <a:pt x="1490948" y="366296"/>
                  <a:pt x="1491995" y="364676"/>
                </a:cubicBezTo>
                <a:cubicBezTo>
                  <a:pt x="1493043" y="363057"/>
                  <a:pt x="1491805" y="356580"/>
                  <a:pt x="1489709" y="355532"/>
                </a:cubicBezTo>
                <a:cubicBezTo>
                  <a:pt x="1487614" y="354485"/>
                  <a:pt x="1490567" y="349151"/>
                  <a:pt x="1492091" y="350103"/>
                </a:cubicBezTo>
                <a:lnTo>
                  <a:pt x="1493519" y="350008"/>
                </a:lnTo>
                <a:close/>
                <a:moveTo>
                  <a:pt x="1459611" y="348675"/>
                </a:moveTo>
                <a:lnTo>
                  <a:pt x="1459991" y="348960"/>
                </a:lnTo>
                <a:cubicBezTo>
                  <a:pt x="1461897" y="350389"/>
                  <a:pt x="1463420" y="352104"/>
                  <a:pt x="1465516" y="353342"/>
                </a:cubicBezTo>
                <a:cubicBezTo>
                  <a:pt x="1469136" y="355533"/>
                  <a:pt x="1473041" y="354485"/>
                  <a:pt x="1475994" y="351056"/>
                </a:cubicBezTo>
                <a:lnTo>
                  <a:pt x="1476946" y="349913"/>
                </a:lnTo>
                <a:cubicBezTo>
                  <a:pt x="1478470" y="348770"/>
                  <a:pt x="1481137" y="350389"/>
                  <a:pt x="1482947" y="353437"/>
                </a:cubicBezTo>
                <a:lnTo>
                  <a:pt x="1482566" y="353628"/>
                </a:lnTo>
                <a:lnTo>
                  <a:pt x="1476565" y="356676"/>
                </a:lnTo>
                <a:cubicBezTo>
                  <a:pt x="1478946" y="360771"/>
                  <a:pt x="1479899" y="364486"/>
                  <a:pt x="1478756" y="365058"/>
                </a:cubicBezTo>
                <a:lnTo>
                  <a:pt x="1477041" y="365153"/>
                </a:lnTo>
                <a:lnTo>
                  <a:pt x="1471612" y="365629"/>
                </a:lnTo>
                <a:cubicBezTo>
                  <a:pt x="1465707" y="367248"/>
                  <a:pt x="1459801" y="365629"/>
                  <a:pt x="1458372" y="362105"/>
                </a:cubicBezTo>
                <a:lnTo>
                  <a:pt x="1457706" y="358581"/>
                </a:lnTo>
                <a:lnTo>
                  <a:pt x="1457229" y="355818"/>
                </a:lnTo>
                <a:cubicBezTo>
                  <a:pt x="1456277" y="353056"/>
                  <a:pt x="1455896" y="350484"/>
                  <a:pt x="1456372" y="350103"/>
                </a:cubicBezTo>
                <a:cubicBezTo>
                  <a:pt x="1456848" y="349722"/>
                  <a:pt x="1458849" y="348579"/>
                  <a:pt x="1459611" y="348675"/>
                </a:cubicBezTo>
                <a:close/>
                <a:moveTo>
                  <a:pt x="1054322" y="348389"/>
                </a:moveTo>
                <a:cubicBezTo>
                  <a:pt x="1056322" y="348389"/>
                  <a:pt x="1062895" y="349437"/>
                  <a:pt x="1063752" y="350770"/>
                </a:cubicBezTo>
                <a:lnTo>
                  <a:pt x="1064419" y="352199"/>
                </a:lnTo>
                <a:cubicBezTo>
                  <a:pt x="1064895" y="353342"/>
                  <a:pt x="1065085" y="354580"/>
                  <a:pt x="1065181" y="355723"/>
                </a:cubicBezTo>
                <a:cubicBezTo>
                  <a:pt x="1065181" y="355914"/>
                  <a:pt x="1063466" y="356485"/>
                  <a:pt x="1063085" y="356295"/>
                </a:cubicBezTo>
                <a:cubicBezTo>
                  <a:pt x="1061561" y="355152"/>
                  <a:pt x="1060037" y="353913"/>
                  <a:pt x="1058894" y="352580"/>
                </a:cubicBezTo>
                <a:lnTo>
                  <a:pt x="1058608" y="352199"/>
                </a:lnTo>
                <a:cubicBezTo>
                  <a:pt x="1059275" y="351246"/>
                  <a:pt x="1058513" y="350294"/>
                  <a:pt x="1056989" y="350008"/>
                </a:cubicBezTo>
                <a:lnTo>
                  <a:pt x="1056418" y="350485"/>
                </a:lnTo>
                <a:lnTo>
                  <a:pt x="1052417" y="354104"/>
                </a:lnTo>
                <a:cubicBezTo>
                  <a:pt x="1051465" y="350961"/>
                  <a:pt x="1052322" y="348389"/>
                  <a:pt x="1054322" y="348389"/>
                </a:cubicBezTo>
                <a:close/>
                <a:moveTo>
                  <a:pt x="1259491" y="348008"/>
                </a:moveTo>
                <a:cubicBezTo>
                  <a:pt x="1260824" y="348008"/>
                  <a:pt x="1262729" y="350008"/>
                  <a:pt x="1260729" y="352485"/>
                </a:cubicBezTo>
                <a:cubicBezTo>
                  <a:pt x="1258729" y="354961"/>
                  <a:pt x="1260062" y="362677"/>
                  <a:pt x="1263777" y="361914"/>
                </a:cubicBezTo>
                <a:lnTo>
                  <a:pt x="1265491" y="360486"/>
                </a:lnTo>
                <a:cubicBezTo>
                  <a:pt x="1266920" y="359343"/>
                  <a:pt x="1266158" y="356676"/>
                  <a:pt x="1267016" y="354866"/>
                </a:cubicBezTo>
                <a:lnTo>
                  <a:pt x="1267778" y="353152"/>
                </a:lnTo>
                <a:cubicBezTo>
                  <a:pt x="1269397" y="351247"/>
                  <a:pt x="1272826" y="352199"/>
                  <a:pt x="1273397" y="352961"/>
                </a:cubicBezTo>
                <a:cubicBezTo>
                  <a:pt x="1273969" y="353723"/>
                  <a:pt x="1273493" y="355818"/>
                  <a:pt x="1272350" y="357533"/>
                </a:cubicBezTo>
                <a:cubicBezTo>
                  <a:pt x="1271111" y="359343"/>
                  <a:pt x="1266635" y="364772"/>
                  <a:pt x="1263777" y="364772"/>
                </a:cubicBezTo>
                <a:lnTo>
                  <a:pt x="1261300" y="364772"/>
                </a:lnTo>
                <a:cubicBezTo>
                  <a:pt x="1261110" y="364772"/>
                  <a:pt x="1253204" y="364772"/>
                  <a:pt x="1253109" y="364772"/>
                </a:cubicBezTo>
                <a:cubicBezTo>
                  <a:pt x="1250823" y="363724"/>
                  <a:pt x="1248918" y="360867"/>
                  <a:pt x="1245679" y="363819"/>
                </a:cubicBezTo>
                <a:cubicBezTo>
                  <a:pt x="1245489" y="364010"/>
                  <a:pt x="1241679" y="362677"/>
                  <a:pt x="1241489" y="361819"/>
                </a:cubicBezTo>
                <a:lnTo>
                  <a:pt x="1240536" y="357724"/>
                </a:lnTo>
                <a:cubicBezTo>
                  <a:pt x="1237583" y="359057"/>
                  <a:pt x="1234440" y="359629"/>
                  <a:pt x="1233678" y="359152"/>
                </a:cubicBezTo>
                <a:lnTo>
                  <a:pt x="1233487" y="358485"/>
                </a:lnTo>
                <a:cubicBezTo>
                  <a:pt x="1233297" y="358009"/>
                  <a:pt x="1233964" y="356771"/>
                  <a:pt x="1234345" y="356771"/>
                </a:cubicBezTo>
                <a:cubicBezTo>
                  <a:pt x="1237202" y="356676"/>
                  <a:pt x="1240250" y="356295"/>
                  <a:pt x="1242917" y="356866"/>
                </a:cubicBezTo>
                <a:lnTo>
                  <a:pt x="1255300" y="359533"/>
                </a:lnTo>
                <a:cubicBezTo>
                  <a:pt x="1256252" y="353152"/>
                  <a:pt x="1258157" y="348008"/>
                  <a:pt x="1259491" y="348008"/>
                </a:cubicBezTo>
                <a:close/>
                <a:moveTo>
                  <a:pt x="1902238" y="345437"/>
                </a:moveTo>
                <a:cubicBezTo>
                  <a:pt x="1903380" y="344960"/>
                  <a:pt x="1911001" y="351818"/>
                  <a:pt x="1909572" y="354200"/>
                </a:cubicBezTo>
                <a:cubicBezTo>
                  <a:pt x="1908143" y="356581"/>
                  <a:pt x="1905000" y="357248"/>
                  <a:pt x="1902618" y="355724"/>
                </a:cubicBezTo>
                <a:cubicBezTo>
                  <a:pt x="1900142" y="354200"/>
                  <a:pt x="1905667" y="348485"/>
                  <a:pt x="1904047" y="348294"/>
                </a:cubicBezTo>
                <a:cubicBezTo>
                  <a:pt x="1902333" y="348104"/>
                  <a:pt x="1898427" y="346961"/>
                  <a:pt x="1900333" y="346294"/>
                </a:cubicBezTo>
                <a:lnTo>
                  <a:pt x="1901190" y="345913"/>
                </a:lnTo>
                <a:close/>
                <a:moveTo>
                  <a:pt x="1149286" y="344389"/>
                </a:moveTo>
                <a:cubicBezTo>
                  <a:pt x="1149858" y="344675"/>
                  <a:pt x="1153001" y="346103"/>
                  <a:pt x="1155097" y="347151"/>
                </a:cubicBezTo>
                <a:cubicBezTo>
                  <a:pt x="1157192" y="348104"/>
                  <a:pt x="1156716" y="356009"/>
                  <a:pt x="1158526" y="354771"/>
                </a:cubicBezTo>
                <a:lnTo>
                  <a:pt x="1159478" y="354771"/>
                </a:lnTo>
                <a:lnTo>
                  <a:pt x="1160812" y="354676"/>
                </a:lnTo>
                <a:cubicBezTo>
                  <a:pt x="1162336" y="355247"/>
                  <a:pt x="1162907" y="356867"/>
                  <a:pt x="1162145" y="358391"/>
                </a:cubicBezTo>
                <a:lnTo>
                  <a:pt x="1161383" y="358391"/>
                </a:lnTo>
                <a:cubicBezTo>
                  <a:pt x="1154906" y="358486"/>
                  <a:pt x="1148524" y="363725"/>
                  <a:pt x="1141666" y="358676"/>
                </a:cubicBezTo>
                <a:cubicBezTo>
                  <a:pt x="1140142" y="357533"/>
                  <a:pt x="1137856" y="358676"/>
                  <a:pt x="1137666" y="361153"/>
                </a:cubicBezTo>
                <a:lnTo>
                  <a:pt x="1137571" y="361915"/>
                </a:lnTo>
                <a:cubicBezTo>
                  <a:pt x="1135285" y="362963"/>
                  <a:pt x="1134523" y="361343"/>
                  <a:pt x="1135761" y="358486"/>
                </a:cubicBezTo>
                <a:lnTo>
                  <a:pt x="1139285" y="356200"/>
                </a:lnTo>
                <a:lnTo>
                  <a:pt x="1140809" y="355247"/>
                </a:lnTo>
                <a:cubicBezTo>
                  <a:pt x="1141952" y="353628"/>
                  <a:pt x="1144619" y="352961"/>
                  <a:pt x="1146524" y="353914"/>
                </a:cubicBezTo>
                <a:cubicBezTo>
                  <a:pt x="1148715" y="354676"/>
                  <a:pt x="1150810" y="347723"/>
                  <a:pt x="1149858" y="346389"/>
                </a:cubicBezTo>
                <a:cubicBezTo>
                  <a:pt x="1148905" y="345056"/>
                  <a:pt x="1148715" y="344103"/>
                  <a:pt x="1149286" y="344389"/>
                </a:cubicBezTo>
                <a:close/>
                <a:moveTo>
                  <a:pt x="1286923" y="338197"/>
                </a:moveTo>
                <a:lnTo>
                  <a:pt x="1287304" y="338483"/>
                </a:lnTo>
                <a:cubicBezTo>
                  <a:pt x="1288351" y="339531"/>
                  <a:pt x="1289018" y="340674"/>
                  <a:pt x="1290066" y="341626"/>
                </a:cubicBezTo>
                <a:cubicBezTo>
                  <a:pt x="1291018" y="342484"/>
                  <a:pt x="1292256" y="343817"/>
                  <a:pt x="1293209" y="343627"/>
                </a:cubicBezTo>
                <a:lnTo>
                  <a:pt x="1296352" y="343341"/>
                </a:lnTo>
                <a:cubicBezTo>
                  <a:pt x="1295685" y="341341"/>
                  <a:pt x="1300353" y="339912"/>
                  <a:pt x="1302163" y="340579"/>
                </a:cubicBezTo>
                <a:cubicBezTo>
                  <a:pt x="1303972" y="341245"/>
                  <a:pt x="1305877" y="343150"/>
                  <a:pt x="1306354" y="344865"/>
                </a:cubicBezTo>
                <a:lnTo>
                  <a:pt x="1303496" y="346103"/>
                </a:lnTo>
                <a:lnTo>
                  <a:pt x="1300353" y="347437"/>
                </a:lnTo>
                <a:cubicBezTo>
                  <a:pt x="1297210" y="349627"/>
                  <a:pt x="1293400" y="351628"/>
                  <a:pt x="1291876" y="351818"/>
                </a:cubicBezTo>
                <a:lnTo>
                  <a:pt x="1290447" y="351628"/>
                </a:lnTo>
                <a:lnTo>
                  <a:pt x="1288542" y="351342"/>
                </a:lnTo>
                <a:cubicBezTo>
                  <a:pt x="1286446" y="350675"/>
                  <a:pt x="1284637" y="349246"/>
                  <a:pt x="1284541" y="348103"/>
                </a:cubicBezTo>
                <a:cubicBezTo>
                  <a:pt x="1284351" y="346960"/>
                  <a:pt x="1281112" y="344770"/>
                  <a:pt x="1277588" y="346103"/>
                </a:cubicBezTo>
                <a:cubicBezTo>
                  <a:pt x="1274064" y="347437"/>
                  <a:pt x="1263681" y="346198"/>
                  <a:pt x="1263110" y="343817"/>
                </a:cubicBezTo>
                <a:lnTo>
                  <a:pt x="1266158" y="344008"/>
                </a:lnTo>
                <a:lnTo>
                  <a:pt x="1272254" y="344484"/>
                </a:lnTo>
                <a:cubicBezTo>
                  <a:pt x="1274254" y="340483"/>
                  <a:pt x="1276445" y="338007"/>
                  <a:pt x="1277302" y="338959"/>
                </a:cubicBezTo>
                <a:cubicBezTo>
                  <a:pt x="1278160" y="339912"/>
                  <a:pt x="1280922" y="341817"/>
                  <a:pt x="1282065" y="340960"/>
                </a:cubicBezTo>
                <a:cubicBezTo>
                  <a:pt x="1283208" y="340102"/>
                  <a:pt x="1286256" y="338102"/>
                  <a:pt x="1286923" y="338197"/>
                </a:cubicBezTo>
                <a:close/>
                <a:moveTo>
                  <a:pt x="1741170" y="337912"/>
                </a:moveTo>
                <a:lnTo>
                  <a:pt x="1740979" y="339150"/>
                </a:lnTo>
                <a:lnTo>
                  <a:pt x="1740789" y="340388"/>
                </a:lnTo>
                <a:cubicBezTo>
                  <a:pt x="1739836" y="341817"/>
                  <a:pt x="1739360" y="343246"/>
                  <a:pt x="1739646" y="343627"/>
                </a:cubicBezTo>
                <a:lnTo>
                  <a:pt x="1740217" y="343817"/>
                </a:lnTo>
                <a:cubicBezTo>
                  <a:pt x="1742218" y="344484"/>
                  <a:pt x="1746599" y="342579"/>
                  <a:pt x="1746027" y="345817"/>
                </a:cubicBezTo>
                <a:lnTo>
                  <a:pt x="1744980" y="351151"/>
                </a:lnTo>
                <a:cubicBezTo>
                  <a:pt x="1742408" y="348294"/>
                  <a:pt x="1737074" y="345436"/>
                  <a:pt x="1733359" y="344865"/>
                </a:cubicBezTo>
                <a:lnTo>
                  <a:pt x="1728597" y="346675"/>
                </a:lnTo>
                <a:cubicBezTo>
                  <a:pt x="1727835" y="346960"/>
                  <a:pt x="1727359" y="347818"/>
                  <a:pt x="1726692" y="347913"/>
                </a:cubicBezTo>
                <a:lnTo>
                  <a:pt x="1723834" y="348484"/>
                </a:lnTo>
                <a:cubicBezTo>
                  <a:pt x="1720596" y="348865"/>
                  <a:pt x="1719834" y="348389"/>
                  <a:pt x="1722025" y="347246"/>
                </a:cubicBezTo>
                <a:cubicBezTo>
                  <a:pt x="1724215" y="346198"/>
                  <a:pt x="1725739" y="339817"/>
                  <a:pt x="1729835" y="340102"/>
                </a:cubicBezTo>
                <a:lnTo>
                  <a:pt x="1732883" y="339436"/>
                </a:lnTo>
                <a:lnTo>
                  <a:pt x="1735455" y="338864"/>
                </a:lnTo>
                <a:cubicBezTo>
                  <a:pt x="1738217" y="337054"/>
                  <a:pt x="1740789" y="336578"/>
                  <a:pt x="1741170" y="337912"/>
                </a:cubicBezTo>
                <a:close/>
                <a:moveTo>
                  <a:pt x="1757838" y="337721"/>
                </a:moveTo>
                <a:cubicBezTo>
                  <a:pt x="1758981" y="337054"/>
                  <a:pt x="1762601" y="337340"/>
                  <a:pt x="1763553" y="338292"/>
                </a:cubicBezTo>
                <a:cubicBezTo>
                  <a:pt x="1766506" y="341150"/>
                  <a:pt x="1769268" y="334863"/>
                  <a:pt x="1771745" y="338387"/>
                </a:cubicBezTo>
                <a:cubicBezTo>
                  <a:pt x="1773554" y="340959"/>
                  <a:pt x="1775745" y="343340"/>
                  <a:pt x="1776888" y="346007"/>
                </a:cubicBezTo>
                <a:lnTo>
                  <a:pt x="1777650" y="347817"/>
                </a:lnTo>
                <a:cubicBezTo>
                  <a:pt x="1777269" y="351246"/>
                  <a:pt x="1774888" y="350579"/>
                  <a:pt x="1772411" y="346484"/>
                </a:cubicBezTo>
                <a:lnTo>
                  <a:pt x="1770601" y="343817"/>
                </a:lnTo>
                <a:cubicBezTo>
                  <a:pt x="1769173" y="341721"/>
                  <a:pt x="1766696" y="341531"/>
                  <a:pt x="1764029" y="341721"/>
                </a:cubicBezTo>
                <a:cubicBezTo>
                  <a:pt x="1760600" y="342007"/>
                  <a:pt x="1762220" y="344198"/>
                  <a:pt x="1761553" y="345626"/>
                </a:cubicBezTo>
                <a:lnTo>
                  <a:pt x="1760886" y="347150"/>
                </a:lnTo>
                <a:cubicBezTo>
                  <a:pt x="1759171" y="349246"/>
                  <a:pt x="1757457" y="349627"/>
                  <a:pt x="1756886" y="348103"/>
                </a:cubicBezTo>
                <a:cubicBezTo>
                  <a:pt x="1756409" y="346579"/>
                  <a:pt x="1755171" y="341435"/>
                  <a:pt x="1755933" y="338959"/>
                </a:cubicBezTo>
                <a:close/>
                <a:moveTo>
                  <a:pt x="825532" y="331625"/>
                </a:moveTo>
                <a:cubicBezTo>
                  <a:pt x="827628" y="329339"/>
                  <a:pt x="839248" y="334387"/>
                  <a:pt x="839629" y="335530"/>
                </a:cubicBezTo>
                <a:cubicBezTo>
                  <a:pt x="839915" y="336673"/>
                  <a:pt x="837343" y="338483"/>
                  <a:pt x="833819" y="339436"/>
                </a:cubicBezTo>
                <a:lnTo>
                  <a:pt x="833724" y="334959"/>
                </a:lnTo>
                <a:cubicBezTo>
                  <a:pt x="833724" y="334387"/>
                  <a:pt x="832104" y="333721"/>
                  <a:pt x="831152" y="333435"/>
                </a:cubicBezTo>
                <a:close/>
                <a:moveTo>
                  <a:pt x="919733" y="327434"/>
                </a:moveTo>
                <a:cubicBezTo>
                  <a:pt x="920400" y="326958"/>
                  <a:pt x="922686" y="327053"/>
                  <a:pt x="922972" y="327529"/>
                </a:cubicBezTo>
                <a:lnTo>
                  <a:pt x="926020" y="331244"/>
                </a:lnTo>
                <a:cubicBezTo>
                  <a:pt x="929163" y="335721"/>
                  <a:pt x="930687" y="339340"/>
                  <a:pt x="929449" y="339340"/>
                </a:cubicBezTo>
                <a:cubicBezTo>
                  <a:pt x="928211" y="339340"/>
                  <a:pt x="924401" y="337626"/>
                  <a:pt x="924210" y="335626"/>
                </a:cubicBezTo>
                <a:lnTo>
                  <a:pt x="923162" y="333911"/>
                </a:lnTo>
                <a:cubicBezTo>
                  <a:pt x="922305" y="332482"/>
                  <a:pt x="920019" y="331530"/>
                  <a:pt x="918876" y="330101"/>
                </a:cubicBezTo>
                <a:cubicBezTo>
                  <a:pt x="918400" y="329530"/>
                  <a:pt x="918971" y="327910"/>
                  <a:pt x="919733" y="327434"/>
                </a:cubicBezTo>
                <a:close/>
                <a:moveTo>
                  <a:pt x="1428274" y="324767"/>
                </a:moveTo>
                <a:lnTo>
                  <a:pt x="1427988" y="325148"/>
                </a:lnTo>
                <a:cubicBezTo>
                  <a:pt x="1427321" y="325910"/>
                  <a:pt x="1426559" y="327625"/>
                  <a:pt x="1426845" y="327720"/>
                </a:cubicBezTo>
                <a:cubicBezTo>
                  <a:pt x="1430655" y="329625"/>
                  <a:pt x="1430655" y="334102"/>
                  <a:pt x="1435227" y="335626"/>
                </a:cubicBezTo>
                <a:lnTo>
                  <a:pt x="1436275" y="336007"/>
                </a:lnTo>
                <a:cubicBezTo>
                  <a:pt x="1437037" y="338293"/>
                  <a:pt x="1435418" y="338864"/>
                  <a:pt x="1432655" y="337245"/>
                </a:cubicBezTo>
                <a:cubicBezTo>
                  <a:pt x="1429893" y="335626"/>
                  <a:pt x="1424369" y="339055"/>
                  <a:pt x="1427226" y="342865"/>
                </a:cubicBezTo>
                <a:lnTo>
                  <a:pt x="1430465" y="345627"/>
                </a:lnTo>
                <a:cubicBezTo>
                  <a:pt x="1432846" y="347723"/>
                  <a:pt x="1429036" y="348294"/>
                  <a:pt x="1429798" y="349342"/>
                </a:cubicBezTo>
                <a:cubicBezTo>
                  <a:pt x="1431131" y="351056"/>
                  <a:pt x="1439228" y="353057"/>
                  <a:pt x="1441037" y="352104"/>
                </a:cubicBezTo>
                <a:lnTo>
                  <a:pt x="1444466" y="350199"/>
                </a:lnTo>
                <a:cubicBezTo>
                  <a:pt x="1444085" y="346961"/>
                  <a:pt x="1440752" y="345341"/>
                  <a:pt x="1439132" y="345818"/>
                </a:cubicBezTo>
                <a:cubicBezTo>
                  <a:pt x="1437513" y="346294"/>
                  <a:pt x="1438180" y="344198"/>
                  <a:pt x="1440371" y="341150"/>
                </a:cubicBezTo>
                <a:lnTo>
                  <a:pt x="1442085" y="339150"/>
                </a:lnTo>
                <a:cubicBezTo>
                  <a:pt x="1442657" y="338483"/>
                  <a:pt x="1444371" y="337531"/>
                  <a:pt x="1444657" y="337626"/>
                </a:cubicBezTo>
                <a:cubicBezTo>
                  <a:pt x="1449610" y="340865"/>
                  <a:pt x="1451610" y="337055"/>
                  <a:pt x="1454087" y="334959"/>
                </a:cubicBezTo>
                <a:lnTo>
                  <a:pt x="1454753" y="334388"/>
                </a:lnTo>
                <a:cubicBezTo>
                  <a:pt x="1454753" y="333149"/>
                  <a:pt x="1454277" y="332387"/>
                  <a:pt x="1453610" y="332578"/>
                </a:cubicBezTo>
                <a:cubicBezTo>
                  <a:pt x="1452944" y="332768"/>
                  <a:pt x="1449610" y="331244"/>
                  <a:pt x="1447800" y="328768"/>
                </a:cubicBezTo>
                <a:lnTo>
                  <a:pt x="1443419" y="328958"/>
                </a:lnTo>
                <a:lnTo>
                  <a:pt x="1438561" y="329244"/>
                </a:lnTo>
                <a:cubicBezTo>
                  <a:pt x="1433989" y="326863"/>
                  <a:pt x="1429321" y="324863"/>
                  <a:pt x="1428274" y="324767"/>
                </a:cubicBezTo>
                <a:close/>
                <a:moveTo>
                  <a:pt x="1006697" y="323338"/>
                </a:moveTo>
                <a:cubicBezTo>
                  <a:pt x="1008983" y="323052"/>
                  <a:pt x="1014413" y="323433"/>
                  <a:pt x="1014508" y="323814"/>
                </a:cubicBezTo>
                <a:cubicBezTo>
                  <a:pt x="1014603" y="324100"/>
                  <a:pt x="1013841" y="324957"/>
                  <a:pt x="1012698" y="325624"/>
                </a:cubicBezTo>
                <a:cubicBezTo>
                  <a:pt x="1011650" y="326291"/>
                  <a:pt x="1008888" y="328291"/>
                  <a:pt x="1008983" y="328481"/>
                </a:cubicBezTo>
                <a:cubicBezTo>
                  <a:pt x="1009079" y="328672"/>
                  <a:pt x="1011650" y="328862"/>
                  <a:pt x="1014413" y="328291"/>
                </a:cubicBezTo>
                <a:lnTo>
                  <a:pt x="1016984" y="327910"/>
                </a:lnTo>
                <a:cubicBezTo>
                  <a:pt x="1017651" y="327815"/>
                  <a:pt x="1018794" y="328196"/>
                  <a:pt x="1019175" y="328672"/>
                </a:cubicBezTo>
                <a:lnTo>
                  <a:pt x="1019461" y="329053"/>
                </a:lnTo>
                <a:cubicBezTo>
                  <a:pt x="1019080" y="329910"/>
                  <a:pt x="1018604" y="330863"/>
                  <a:pt x="1018223" y="331244"/>
                </a:cubicBezTo>
                <a:lnTo>
                  <a:pt x="1017937" y="331244"/>
                </a:lnTo>
                <a:lnTo>
                  <a:pt x="1014508" y="331339"/>
                </a:lnTo>
                <a:cubicBezTo>
                  <a:pt x="1010698" y="331339"/>
                  <a:pt x="1006983" y="330291"/>
                  <a:pt x="1006221" y="329053"/>
                </a:cubicBezTo>
                <a:cubicBezTo>
                  <a:pt x="1005459" y="327815"/>
                  <a:pt x="1004602" y="323433"/>
                  <a:pt x="1006697" y="323338"/>
                </a:cubicBezTo>
                <a:close/>
                <a:moveTo>
                  <a:pt x="1210913" y="321529"/>
                </a:moveTo>
                <a:lnTo>
                  <a:pt x="1210246" y="322386"/>
                </a:lnTo>
                <a:cubicBezTo>
                  <a:pt x="1209866" y="322862"/>
                  <a:pt x="1210628" y="324482"/>
                  <a:pt x="1211390" y="324863"/>
                </a:cubicBezTo>
                <a:cubicBezTo>
                  <a:pt x="1214723" y="326482"/>
                  <a:pt x="1218152" y="327911"/>
                  <a:pt x="1221772" y="329054"/>
                </a:cubicBezTo>
                <a:lnTo>
                  <a:pt x="1222629" y="329339"/>
                </a:lnTo>
                <a:cubicBezTo>
                  <a:pt x="1224248" y="328387"/>
                  <a:pt x="1224820" y="326577"/>
                  <a:pt x="1223963" y="325339"/>
                </a:cubicBezTo>
                <a:lnTo>
                  <a:pt x="1222915" y="325053"/>
                </a:lnTo>
                <a:cubicBezTo>
                  <a:pt x="1220819" y="324577"/>
                  <a:pt x="1217676" y="325815"/>
                  <a:pt x="1217676" y="322386"/>
                </a:cubicBezTo>
                <a:lnTo>
                  <a:pt x="1217676" y="321719"/>
                </a:lnTo>
                <a:cubicBezTo>
                  <a:pt x="1215676" y="320862"/>
                  <a:pt x="1212723" y="320672"/>
                  <a:pt x="1210913" y="321529"/>
                </a:cubicBezTo>
                <a:close/>
                <a:moveTo>
                  <a:pt x="1035177" y="321148"/>
                </a:moveTo>
                <a:cubicBezTo>
                  <a:pt x="1036605" y="321148"/>
                  <a:pt x="1038510" y="323434"/>
                  <a:pt x="1039272" y="326292"/>
                </a:cubicBezTo>
                <a:cubicBezTo>
                  <a:pt x="1040034" y="329149"/>
                  <a:pt x="1034700" y="336959"/>
                  <a:pt x="1032224" y="337245"/>
                </a:cubicBezTo>
                <a:cubicBezTo>
                  <a:pt x="1029652" y="337531"/>
                  <a:pt x="1028604" y="333816"/>
                  <a:pt x="1029081" y="334102"/>
                </a:cubicBezTo>
                <a:cubicBezTo>
                  <a:pt x="1029557" y="334483"/>
                  <a:pt x="1031367" y="333816"/>
                  <a:pt x="1030890" y="331149"/>
                </a:cubicBezTo>
                <a:cubicBezTo>
                  <a:pt x="1030414" y="328387"/>
                  <a:pt x="1033748" y="321148"/>
                  <a:pt x="1035177" y="321148"/>
                </a:cubicBezTo>
                <a:close/>
                <a:moveTo>
                  <a:pt x="1400175" y="320481"/>
                </a:moveTo>
                <a:lnTo>
                  <a:pt x="1389412" y="322767"/>
                </a:lnTo>
                <a:cubicBezTo>
                  <a:pt x="1388650" y="322958"/>
                  <a:pt x="1387412" y="322481"/>
                  <a:pt x="1386935" y="322862"/>
                </a:cubicBezTo>
                <a:cubicBezTo>
                  <a:pt x="1386173" y="323529"/>
                  <a:pt x="1385221" y="324958"/>
                  <a:pt x="1385507" y="325244"/>
                </a:cubicBezTo>
                <a:cubicBezTo>
                  <a:pt x="1386459" y="326006"/>
                  <a:pt x="1387888" y="326863"/>
                  <a:pt x="1389221" y="326958"/>
                </a:cubicBezTo>
                <a:lnTo>
                  <a:pt x="1390364" y="327053"/>
                </a:lnTo>
                <a:cubicBezTo>
                  <a:pt x="1391698" y="326387"/>
                  <a:pt x="1392650" y="326863"/>
                  <a:pt x="1392365" y="328292"/>
                </a:cubicBezTo>
                <a:lnTo>
                  <a:pt x="1391603" y="329339"/>
                </a:lnTo>
                <a:lnTo>
                  <a:pt x="1390745" y="330387"/>
                </a:lnTo>
                <a:cubicBezTo>
                  <a:pt x="1389317" y="331435"/>
                  <a:pt x="1388269" y="332483"/>
                  <a:pt x="1388459" y="332768"/>
                </a:cubicBezTo>
                <a:cubicBezTo>
                  <a:pt x="1388650" y="333054"/>
                  <a:pt x="1390936" y="333340"/>
                  <a:pt x="1393127" y="332768"/>
                </a:cubicBezTo>
                <a:cubicBezTo>
                  <a:pt x="1395317" y="332197"/>
                  <a:pt x="1400556" y="326101"/>
                  <a:pt x="1400175" y="320481"/>
                </a:cubicBezTo>
                <a:close/>
                <a:moveTo>
                  <a:pt x="962215" y="319052"/>
                </a:moveTo>
                <a:cubicBezTo>
                  <a:pt x="962310" y="319242"/>
                  <a:pt x="961262" y="320290"/>
                  <a:pt x="959548" y="321147"/>
                </a:cubicBezTo>
                <a:cubicBezTo>
                  <a:pt x="957833" y="322004"/>
                  <a:pt x="959738" y="332196"/>
                  <a:pt x="960596" y="335149"/>
                </a:cubicBezTo>
                <a:cubicBezTo>
                  <a:pt x="961453" y="338102"/>
                  <a:pt x="959357" y="337721"/>
                  <a:pt x="955928" y="334387"/>
                </a:cubicBezTo>
                <a:cubicBezTo>
                  <a:pt x="952499" y="331053"/>
                  <a:pt x="944975" y="323433"/>
                  <a:pt x="948689" y="322385"/>
                </a:cubicBezTo>
                <a:cubicBezTo>
                  <a:pt x="952404" y="321433"/>
                  <a:pt x="962024" y="318956"/>
                  <a:pt x="962215" y="319052"/>
                </a:cubicBezTo>
                <a:close/>
                <a:moveTo>
                  <a:pt x="1460564" y="316576"/>
                </a:moveTo>
                <a:cubicBezTo>
                  <a:pt x="1455039" y="315433"/>
                  <a:pt x="1450181" y="315623"/>
                  <a:pt x="1449800" y="316957"/>
                </a:cubicBezTo>
                <a:lnTo>
                  <a:pt x="1450372" y="317909"/>
                </a:lnTo>
                <a:lnTo>
                  <a:pt x="1451039" y="319052"/>
                </a:lnTo>
                <a:cubicBezTo>
                  <a:pt x="1452563" y="320005"/>
                  <a:pt x="1457135" y="321815"/>
                  <a:pt x="1461135" y="323053"/>
                </a:cubicBezTo>
                <a:lnTo>
                  <a:pt x="1464469" y="320386"/>
                </a:lnTo>
                <a:cubicBezTo>
                  <a:pt x="1465136" y="319814"/>
                  <a:pt x="1465326" y="317719"/>
                  <a:pt x="1465231" y="317719"/>
                </a:cubicBezTo>
                <a:close/>
                <a:moveTo>
                  <a:pt x="1328928" y="312766"/>
                </a:moveTo>
                <a:cubicBezTo>
                  <a:pt x="1327309" y="313147"/>
                  <a:pt x="1326166" y="314576"/>
                  <a:pt x="1326452" y="316004"/>
                </a:cubicBezTo>
                <a:lnTo>
                  <a:pt x="1327023" y="316195"/>
                </a:lnTo>
                <a:cubicBezTo>
                  <a:pt x="1333310" y="317719"/>
                  <a:pt x="1336548" y="320957"/>
                  <a:pt x="1336834" y="326291"/>
                </a:cubicBezTo>
                <a:cubicBezTo>
                  <a:pt x="1336834" y="326577"/>
                  <a:pt x="1338263" y="327149"/>
                  <a:pt x="1338834" y="326958"/>
                </a:cubicBezTo>
                <a:cubicBezTo>
                  <a:pt x="1339787" y="326672"/>
                  <a:pt x="1341215" y="326101"/>
                  <a:pt x="1341406" y="325434"/>
                </a:cubicBezTo>
                <a:lnTo>
                  <a:pt x="1342358" y="322100"/>
                </a:lnTo>
                <a:cubicBezTo>
                  <a:pt x="1343120" y="318100"/>
                  <a:pt x="1343025" y="314766"/>
                  <a:pt x="1342168" y="314576"/>
                </a:cubicBezTo>
                <a:cubicBezTo>
                  <a:pt x="1341311" y="314385"/>
                  <a:pt x="1337786" y="315719"/>
                  <a:pt x="1334738" y="316862"/>
                </a:cubicBezTo>
                <a:lnTo>
                  <a:pt x="1332167" y="314195"/>
                </a:lnTo>
                <a:cubicBezTo>
                  <a:pt x="1331690" y="313623"/>
                  <a:pt x="1331024" y="312766"/>
                  <a:pt x="1330357" y="312766"/>
                </a:cubicBezTo>
                <a:close/>
                <a:moveTo>
                  <a:pt x="1757458" y="312480"/>
                </a:moveTo>
                <a:cubicBezTo>
                  <a:pt x="1757267" y="312290"/>
                  <a:pt x="1755172" y="312861"/>
                  <a:pt x="1754219" y="313433"/>
                </a:cubicBezTo>
                <a:cubicBezTo>
                  <a:pt x="1753743" y="313718"/>
                  <a:pt x="1753648" y="314957"/>
                  <a:pt x="1754029" y="315338"/>
                </a:cubicBezTo>
                <a:lnTo>
                  <a:pt x="1758315" y="320481"/>
                </a:lnTo>
                <a:cubicBezTo>
                  <a:pt x="1765935" y="320291"/>
                  <a:pt x="1772031" y="318957"/>
                  <a:pt x="1772031" y="317624"/>
                </a:cubicBezTo>
                <a:lnTo>
                  <a:pt x="1771745" y="317528"/>
                </a:lnTo>
                <a:cubicBezTo>
                  <a:pt x="1766792" y="316290"/>
                  <a:pt x="1760982" y="316671"/>
                  <a:pt x="1757458" y="312480"/>
                </a:cubicBezTo>
                <a:close/>
                <a:moveTo>
                  <a:pt x="1543431" y="312290"/>
                </a:moveTo>
                <a:lnTo>
                  <a:pt x="1537716" y="312480"/>
                </a:lnTo>
                <a:cubicBezTo>
                  <a:pt x="1536764" y="312480"/>
                  <a:pt x="1535716" y="313337"/>
                  <a:pt x="1535049" y="314004"/>
                </a:cubicBezTo>
                <a:cubicBezTo>
                  <a:pt x="1534668" y="314385"/>
                  <a:pt x="1534954" y="315623"/>
                  <a:pt x="1535430" y="315814"/>
                </a:cubicBezTo>
                <a:cubicBezTo>
                  <a:pt x="1537049" y="316671"/>
                  <a:pt x="1538859" y="317433"/>
                  <a:pt x="1540669" y="318100"/>
                </a:cubicBezTo>
                <a:cubicBezTo>
                  <a:pt x="1544479" y="319433"/>
                  <a:pt x="1539335" y="321529"/>
                  <a:pt x="1541050" y="322386"/>
                </a:cubicBezTo>
                <a:lnTo>
                  <a:pt x="1542479" y="323148"/>
                </a:lnTo>
                <a:cubicBezTo>
                  <a:pt x="1545527" y="323148"/>
                  <a:pt x="1545908" y="318195"/>
                  <a:pt x="1543431" y="312290"/>
                </a:cubicBezTo>
                <a:close/>
                <a:moveTo>
                  <a:pt x="1249775" y="306384"/>
                </a:moveTo>
                <a:cubicBezTo>
                  <a:pt x="1249585" y="308861"/>
                  <a:pt x="1241774" y="306670"/>
                  <a:pt x="1241203" y="307241"/>
                </a:cubicBezTo>
                <a:lnTo>
                  <a:pt x="1241108" y="307813"/>
                </a:lnTo>
                <a:cubicBezTo>
                  <a:pt x="1241012" y="308384"/>
                  <a:pt x="1241393" y="309527"/>
                  <a:pt x="1241679" y="309623"/>
                </a:cubicBezTo>
                <a:cubicBezTo>
                  <a:pt x="1244537" y="310004"/>
                  <a:pt x="1247680" y="309623"/>
                  <a:pt x="1250156" y="310575"/>
                </a:cubicBezTo>
                <a:lnTo>
                  <a:pt x="1253681" y="313085"/>
                </a:lnTo>
                <a:lnTo>
                  <a:pt x="1253966" y="313814"/>
                </a:lnTo>
                <a:lnTo>
                  <a:pt x="1254860" y="321748"/>
                </a:lnTo>
                <a:lnTo>
                  <a:pt x="1254062" y="327149"/>
                </a:lnTo>
                <a:cubicBezTo>
                  <a:pt x="1254157" y="327530"/>
                  <a:pt x="1253966" y="327911"/>
                  <a:pt x="1254157" y="328196"/>
                </a:cubicBezTo>
                <a:lnTo>
                  <a:pt x="1254347" y="328482"/>
                </a:lnTo>
                <a:cubicBezTo>
                  <a:pt x="1254585" y="328673"/>
                  <a:pt x="1254990" y="326649"/>
                  <a:pt x="1255086" y="323755"/>
                </a:cubicBezTo>
                <a:lnTo>
                  <a:pt x="1254860" y="321748"/>
                </a:lnTo>
                <a:lnTo>
                  <a:pt x="1255300" y="318767"/>
                </a:lnTo>
                <a:cubicBezTo>
                  <a:pt x="1255109" y="318386"/>
                  <a:pt x="1256252" y="317624"/>
                  <a:pt x="1257014" y="317338"/>
                </a:cubicBezTo>
                <a:cubicBezTo>
                  <a:pt x="1257586" y="317147"/>
                  <a:pt x="1258634" y="317243"/>
                  <a:pt x="1259110" y="317624"/>
                </a:cubicBezTo>
                <a:lnTo>
                  <a:pt x="1260539" y="318576"/>
                </a:lnTo>
                <a:lnTo>
                  <a:pt x="1262848" y="322083"/>
                </a:lnTo>
                <a:lnTo>
                  <a:pt x="1264444" y="324958"/>
                </a:lnTo>
                <a:lnTo>
                  <a:pt x="1263682" y="323529"/>
                </a:lnTo>
                <a:lnTo>
                  <a:pt x="1263110" y="322481"/>
                </a:lnTo>
                <a:lnTo>
                  <a:pt x="1262848" y="322083"/>
                </a:lnTo>
                <a:lnTo>
                  <a:pt x="1262824" y="322041"/>
                </a:lnTo>
                <a:lnTo>
                  <a:pt x="1261513" y="317261"/>
                </a:lnTo>
                <a:lnTo>
                  <a:pt x="1262634" y="317624"/>
                </a:lnTo>
                <a:cubicBezTo>
                  <a:pt x="1263491" y="314957"/>
                  <a:pt x="1263301" y="312099"/>
                  <a:pt x="1262253" y="311147"/>
                </a:cubicBezTo>
                <a:lnTo>
                  <a:pt x="1261491" y="310194"/>
                </a:lnTo>
                <a:lnTo>
                  <a:pt x="1258634" y="306765"/>
                </a:lnTo>
                <a:lnTo>
                  <a:pt x="1261513" y="317261"/>
                </a:lnTo>
                <a:lnTo>
                  <a:pt x="1259110" y="316481"/>
                </a:lnTo>
                <a:cubicBezTo>
                  <a:pt x="1257871" y="316100"/>
                  <a:pt x="1256633" y="314385"/>
                  <a:pt x="1255776" y="314576"/>
                </a:cubicBezTo>
                <a:lnTo>
                  <a:pt x="1253681" y="313085"/>
                </a:lnTo>
                <a:lnTo>
                  <a:pt x="1251192" y="306706"/>
                </a:lnTo>
                <a:cubicBezTo>
                  <a:pt x="1250442" y="305360"/>
                  <a:pt x="1249918" y="305146"/>
                  <a:pt x="1249775" y="306384"/>
                </a:cubicBezTo>
                <a:close/>
                <a:moveTo>
                  <a:pt x="1234631" y="306098"/>
                </a:moveTo>
                <a:cubicBezTo>
                  <a:pt x="1232630" y="306575"/>
                  <a:pt x="1231392" y="308099"/>
                  <a:pt x="1231868" y="309337"/>
                </a:cubicBezTo>
                <a:lnTo>
                  <a:pt x="1232821" y="310099"/>
                </a:lnTo>
                <a:lnTo>
                  <a:pt x="1233488" y="310670"/>
                </a:lnTo>
                <a:cubicBezTo>
                  <a:pt x="1235202" y="310861"/>
                  <a:pt x="1235678" y="311432"/>
                  <a:pt x="1234631" y="311813"/>
                </a:cubicBezTo>
                <a:cubicBezTo>
                  <a:pt x="1233488" y="312194"/>
                  <a:pt x="1231678" y="313909"/>
                  <a:pt x="1232345" y="314861"/>
                </a:cubicBezTo>
                <a:cubicBezTo>
                  <a:pt x="1232916" y="315814"/>
                  <a:pt x="1235678" y="317338"/>
                  <a:pt x="1237012" y="316100"/>
                </a:cubicBezTo>
                <a:cubicBezTo>
                  <a:pt x="1238345" y="315052"/>
                  <a:pt x="1243965" y="322481"/>
                  <a:pt x="1245870" y="321815"/>
                </a:cubicBezTo>
                <a:cubicBezTo>
                  <a:pt x="1247775" y="321148"/>
                  <a:pt x="1246918" y="319433"/>
                  <a:pt x="1243965" y="318005"/>
                </a:cubicBezTo>
                <a:lnTo>
                  <a:pt x="1242917" y="315242"/>
                </a:lnTo>
                <a:cubicBezTo>
                  <a:pt x="1241584" y="312004"/>
                  <a:pt x="1238060" y="309337"/>
                  <a:pt x="1235107" y="306575"/>
                </a:cubicBezTo>
                <a:close/>
                <a:moveTo>
                  <a:pt x="659310" y="304856"/>
                </a:moveTo>
                <a:lnTo>
                  <a:pt x="659797" y="306479"/>
                </a:lnTo>
                <a:cubicBezTo>
                  <a:pt x="656272" y="306860"/>
                  <a:pt x="654463" y="307622"/>
                  <a:pt x="655701" y="308098"/>
                </a:cubicBezTo>
                <a:close/>
                <a:moveTo>
                  <a:pt x="1062990" y="304288"/>
                </a:moveTo>
                <a:cubicBezTo>
                  <a:pt x="1063085" y="304097"/>
                  <a:pt x="1063942" y="304097"/>
                  <a:pt x="1064228" y="304288"/>
                </a:cubicBezTo>
                <a:cubicBezTo>
                  <a:pt x="1064704" y="304669"/>
                  <a:pt x="1065276" y="305526"/>
                  <a:pt x="1065180" y="305621"/>
                </a:cubicBezTo>
                <a:cubicBezTo>
                  <a:pt x="1057656" y="311908"/>
                  <a:pt x="1068990" y="313051"/>
                  <a:pt x="1070229" y="317051"/>
                </a:cubicBezTo>
                <a:cubicBezTo>
                  <a:pt x="1070991" y="319528"/>
                  <a:pt x="1078134" y="319623"/>
                  <a:pt x="1084897" y="319147"/>
                </a:cubicBezTo>
                <a:cubicBezTo>
                  <a:pt x="1086993" y="318956"/>
                  <a:pt x="1089279" y="320861"/>
                  <a:pt x="1091470" y="320861"/>
                </a:cubicBezTo>
                <a:cubicBezTo>
                  <a:pt x="1096518" y="320861"/>
                  <a:pt x="1092993" y="323814"/>
                  <a:pt x="1094041" y="325148"/>
                </a:cubicBezTo>
                <a:lnTo>
                  <a:pt x="1094899" y="326100"/>
                </a:lnTo>
                <a:cubicBezTo>
                  <a:pt x="1096327" y="328196"/>
                  <a:pt x="1095375" y="329529"/>
                  <a:pt x="1092708" y="329148"/>
                </a:cubicBezTo>
                <a:cubicBezTo>
                  <a:pt x="1090041" y="328767"/>
                  <a:pt x="1084897" y="329815"/>
                  <a:pt x="1085659" y="332101"/>
                </a:cubicBezTo>
                <a:lnTo>
                  <a:pt x="1089564" y="331815"/>
                </a:lnTo>
                <a:cubicBezTo>
                  <a:pt x="1090993" y="331720"/>
                  <a:pt x="1092898" y="331720"/>
                  <a:pt x="1093851" y="332387"/>
                </a:cubicBezTo>
                <a:lnTo>
                  <a:pt x="1096708" y="334196"/>
                </a:lnTo>
                <a:cubicBezTo>
                  <a:pt x="1099089" y="337244"/>
                  <a:pt x="1099851" y="339435"/>
                  <a:pt x="1098327" y="339149"/>
                </a:cubicBezTo>
                <a:lnTo>
                  <a:pt x="1096994" y="338864"/>
                </a:lnTo>
                <a:lnTo>
                  <a:pt x="1095089" y="338483"/>
                </a:lnTo>
                <a:cubicBezTo>
                  <a:pt x="1093089" y="338006"/>
                  <a:pt x="1087755" y="337530"/>
                  <a:pt x="1083373" y="337244"/>
                </a:cubicBezTo>
                <a:cubicBezTo>
                  <a:pt x="1078992" y="336959"/>
                  <a:pt x="1066514" y="336482"/>
                  <a:pt x="1066323" y="337911"/>
                </a:cubicBezTo>
                <a:lnTo>
                  <a:pt x="1065466" y="338768"/>
                </a:lnTo>
                <a:cubicBezTo>
                  <a:pt x="1063847" y="340292"/>
                  <a:pt x="1062228" y="343150"/>
                  <a:pt x="1058989" y="339816"/>
                </a:cubicBezTo>
                <a:lnTo>
                  <a:pt x="1058703" y="339530"/>
                </a:lnTo>
                <a:cubicBezTo>
                  <a:pt x="1056132" y="340673"/>
                  <a:pt x="1053369" y="340578"/>
                  <a:pt x="1052798" y="339245"/>
                </a:cubicBezTo>
                <a:lnTo>
                  <a:pt x="1052131" y="338102"/>
                </a:lnTo>
                <a:cubicBezTo>
                  <a:pt x="1052036" y="338006"/>
                  <a:pt x="1051369" y="337911"/>
                  <a:pt x="1051274" y="338006"/>
                </a:cubicBezTo>
                <a:cubicBezTo>
                  <a:pt x="1049369" y="339530"/>
                  <a:pt x="1047178" y="341150"/>
                  <a:pt x="1045273" y="338483"/>
                </a:cubicBezTo>
                <a:cubicBezTo>
                  <a:pt x="1043844" y="336482"/>
                  <a:pt x="1046988" y="330577"/>
                  <a:pt x="1050226" y="329434"/>
                </a:cubicBezTo>
                <a:cubicBezTo>
                  <a:pt x="1052131" y="328767"/>
                  <a:pt x="1053846" y="327053"/>
                  <a:pt x="1057275" y="328958"/>
                </a:cubicBezTo>
                <a:cubicBezTo>
                  <a:pt x="1059656" y="330291"/>
                  <a:pt x="1064323" y="326291"/>
                  <a:pt x="1068800" y="327148"/>
                </a:cubicBezTo>
                <a:cubicBezTo>
                  <a:pt x="1069276" y="327243"/>
                  <a:pt x="1070705" y="325910"/>
                  <a:pt x="1070705" y="325243"/>
                </a:cubicBezTo>
                <a:cubicBezTo>
                  <a:pt x="1070705" y="324481"/>
                  <a:pt x="1069752" y="323528"/>
                  <a:pt x="1068895" y="323147"/>
                </a:cubicBezTo>
                <a:cubicBezTo>
                  <a:pt x="1066704" y="322290"/>
                  <a:pt x="1064418" y="321719"/>
                  <a:pt x="1062132" y="321242"/>
                </a:cubicBezTo>
                <a:cubicBezTo>
                  <a:pt x="1061085" y="321052"/>
                  <a:pt x="1059656" y="321147"/>
                  <a:pt x="1058703" y="321433"/>
                </a:cubicBezTo>
                <a:lnTo>
                  <a:pt x="1052988" y="323433"/>
                </a:lnTo>
                <a:cubicBezTo>
                  <a:pt x="1048702" y="322671"/>
                  <a:pt x="1044130" y="320576"/>
                  <a:pt x="1042797" y="318766"/>
                </a:cubicBezTo>
                <a:cubicBezTo>
                  <a:pt x="1041558" y="316956"/>
                  <a:pt x="1044416" y="311622"/>
                  <a:pt x="1046226" y="312670"/>
                </a:cubicBezTo>
                <a:lnTo>
                  <a:pt x="1047559" y="312479"/>
                </a:lnTo>
                <a:lnTo>
                  <a:pt x="1054608" y="311241"/>
                </a:lnTo>
                <a:cubicBezTo>
                  <a:pt x="1053846" y="315146"/>
                  <a:pt x="1054227" y="317242"/>
                  <a:pt x="1055465" y="316099"/>
                </a:cubicBezTo>
                <a:lnTo>
                  <a:pt x="1056513" y="312384"/>
                </a:lnTo>
                <a:cubicBezTo>
                  <a:pt x="1057370" y="309431"/>
                  <a:pt x="1060704" y="306955"/>
                  <a:pt x="1062990" y="304288"/>
                </a:cubicBezTo>
                <a:close/>
                <a:moveTo>
                  <a:pt x="1680686" y="302384"/>
                </a:moveTo>
                <a:cubicBezTo>
                  <a:pt x="1679353" y="301241"/>
                  <a:pt x="1677257" y="301431"/>
                  <a:pt x="1676495" y="303908"/>
                </a:cubicBezTo>
                <a:lnTo>
                  <a:pt x="1675177" y="308191"/>
                </a:lnTo>
                <a:lnTo>
                  <a:pt x="1670209" y="308003"/>
                </a:lnTo>
                <a:cubicBezTo>
                  <a:pt x="1669923" y="306003"/>
                  <a:pt x="1672019" y="306384"/>
                  <a:pt x="1674971" y="308861"/>
                </a:cubicBezTo>
                <a:lnTo>
                  <a:pt x="1675177" y="308191"/>
                </a:lnTo>
                <a:lnTo>
                  <a:pt x="1680305" y="308384"/>
                </a:lnTo>
                <a:lnTo>
                  <a:pt x="1681448" y="306956"/>
                </a:lnTo>
                <a:cubicBezTo>
                  <a:pt x="1682306" y="305908"/>
                  <a:pt x="1681734" y="303336"/>
                  <a:pt x="1680686" y="302384"/>
                </a:cubicBezTo>
                <a:close/>
                <a:moveTo>
                  <a:pt x="1372457" y="302003"/>
                </a:moveTo>
                <a:cubicBezTo>
                  <a:pt x="1369028" y="301717"/>
                  <a:pt x="1369600" y="304098"/>
                  <a:pt x="1369981" y="305527"/>
                </a:cubicBezTo>
                <a:lnTo>
                  <a:pt x="1371029" y="309242"/>
                </a:lnTo>
                <a:cubicBezTo>
                  <a:pt x="1372743" y="313814"/>
                  <a:pt x="1375220" y="316290"/>
                  <a:pt x="1376458" y="314766"/>
                </a:cubicBezTo>
                <a:lnTo>
                  <a:pt x="1377696" y="313909"/>
                </a:lnTo>
                <a:cubicBezTo>
                  <a:pt x="1379125" y="312956"/>
                  <a:pt x="1381316" y="312575"/>
                  <a:pt x="1382268" y="311528"/>
                </a:cubicBezTo>
                <a:cubicBezTo>
                  <a:pt x="1383411" y="310099"/>
                  <a:pt x="1383316" y="308003"/>
                  <a:pt x="1380173" y="308194"/>
                </a:cubicBezTo>
                <a:cubicBezTo>
                  <a:pt x="1376648" y="308384"/>
                  <a:pt x="1374553" y="307908"/>
                  <a:pt x="1374934" y="304479"/>
                </a:cubicBezTo>
                <a:cubicBezTo>
                  <a:pt x="1375029" y="303717"/>
                  <a:pt x="1373410" y="302098"/>
                  <a:pt x="1372457" y="302003"/>
                </a:cubicBezTo>
                <a:close/>
                <a:moveTo>
                  <a:pt x="1217200" y="302003"/>
                </a:moveTo>
                <a:lnTo>
                  <a:pt x="1210151" y="304765"/>
                </a:lnTo>
                <a:cubicBezTo>
                  <a:pt x="1208532" y="310670"/>
                  <a:pt x="1207484" y="315719"/>
                  <a:pt x="1207865" y="316004"/>
                </a:cubicBezTo>
                <a:cubicBezTo>
                  <a:pt x="1208246" y="316290"/>
                  <a:pt x="1210437" y="316004"/>
                  <a:pt x="1211866" y="314957"/>
                </a:cubicBezTo>
                <a:lnTo>
                  <a:pt x="1212247" y="313814"/>
                </a:lnTo>
                <a:cubicBezTo>
                  <a:pt x="1213199" y="310480"/>
                  <a:pt x="1214247" y="308670"/>
                  <a:pt x="1218533" y="311813"/>
                </a:cubicBezTo>
                <a:lnTo>
                  <a:pt x="1220438" y="313147"/>
                </a:lnTo>
                <a:cubicBezTo>
                  <a:pt x="1222915" y="310670"/>
                  <a:pt x="1224534" y="308480"/>
                  <a:pt x="1224153" y="308289"/>
                </a:cubicBezTo>
                <a:lnTo>
                  <a:pt x="1223772" y="308289"/>
                </a:lnTo>
                <a:cubicBezTo>
                  <a:pt x="1220057" y="308194"/>
                  <a:pt x="1215009" y="309051"/>
                  <a:pt x="1219391" y="303717"/>
                </a:cubicBezTo>
                <a:cubicBezTo>
                  <a:pt x="1219676" y="303336"/>
                  <a:pt x="1219676" y="302384"/>
                  <a:pt x="1219486" y="302384"/>
                </a:cubicBezTo>
                <a:cubicBezTo>
                  <a:pt x="1218819" y="302098"/>
                  <a:pt x="1217771" y="301812"/>
                  <a:pt x="1217200" y="302003"/>
                </a:cubicBezTo>
                <a:close/>
                <a:moveTo>
                  <a:pt x="1843945" y="301145"/>
                </a:moveTo>
                <a:lnTo>
                  <a:pt x="1841849" y="302860"/>
                </a:lnTo>
                <a:lnTo>
                  <a:pt x="1838039" y="305908"/>
                </a:lnTo>
                <a:cubicBezTo>
                  <a:pt x="1841373" y="308194"/>
                  <a:pt x="1844135" y="308003"/>
                  <a:pt x="1844231" y="305622"/>
                </a:cubicBezTo>
                <a:lnTo>
                  <a:pt x="1848136" y="306003"/>
                </a:lnTo>
                <a:lnTo>
                  <a:pt x="1850422" y="306194"/>
                </a:lnTo>
                <a:cubicBezTo>
                  <a:pt x="1851374" y="307527"/>
                  <a:pt x="1853470" y="311242"/>
                  <a:pt x="1855089" y="314385"/>
                </a:cubicBezTo>
                <a:lnTo>
                  <a:pt x="1860042" y="314480"/>
                </a:lnTo>
                <a:cubicBezTo>
                  <a:pt x="1863185" y="314576"/>
                  <a:pt x="1863185" y="316671"/>
                  <a:pt x="1861661" y="318005"/>
                </a:cubicBezTo>
                <a:cubicBezTo>
                  <a:pt x="1860328" y="319243"/>
                  <a:pt x="1855661" y="318481"/>
                  <a:pt x="1857566" y="321529"/>
                </a:cubicBezTo>
                <a:cubicBezTo>
                  <a:pt x="1858232" y="322577"/>
                  <a:pt x="1861947" y="322481"/>
                  <a:pt x="1864328" y="322767"/>
                </a:cubicBezTo>
                <a:lnTo>
                  <a:pt x="1864900" y="322958"/>
                </a:lnTo>
                <a:cubicBezTo>
                  <a:pt x="1866043" y="322672"/>
                  <a:pt x="1866995" y="320957"/>
                  <a:pt x="1866995" y="319148"/>
                </a:cubicBezTo>
                <a:cubicBezTo>
                  <a:pt x="1866995" y="317243"/>
                  <a:pt x="1862328" y="312194"/>
                  <a:pt x="1856518" y="311623"/>
                </a:cubicBezTo>
                <a:lnTo>
                  <a:pt x="1856994" y="305813"/>
                </a:lnTo>
                <a:cubicBezTo>
                  <a:pt x="1856994" y="305241"/>
                  <a:pt x="1855375" y="304003"/>
                  <a:pt x="1854803" y="304098"/>
                </a:cubicBezTo>
                <a:lnTo>
                  <a:pt x="1847088" y="305717"/>
                </a:lnTo>
                <a:cubicBezTo>
                  <a:pt x="1847660" y="301241"/>
                  <a:pt x="1846231" y="299240"/>
                  <a:pt x="1843945" y="301145"/>
                </a:cubicBezTo>
                <a:close/>
                <a:moveTo>
                  <a:pt x="689610" y="299811"/>
                </a:moveTo>
                <a:cubicBezTo>
                  <a:pt x="691610" y="299049"/>
                  <a:pt x="692181" y="300002"/>
                  <a:pt x="692277" y="301812"/>
                </a:cubicBezTo>
                <a:lnTo>
                  <a:pt x="692181" y="303050"/>
                </a:lnTo>
                <a:cubicBezTo>
                  <a:pt x="693705" y="304764"/>
                  <a:pt x="691705" y="306098"/>
                  <a:pt x="687705" y="306003"/>
                </a:cubicBezTo>
                <a:lnTo>
                  <a:pt x="684847" y="306288"/>
                </a:lnTo>
                <a:lnTo>
                  <a:pt x="683704" y="306384"/>
                </a:lnTo>
                <a:cubicBezTo>
                  <a:pt x="682656" y="307527"/>
                  <a:pt x="682752" y="308955"/>
                  <a:pt x="683990" y="309622"/>
                </a:cubicBezTo>
                <a:lnTo>
                  <a:pt x="685133" y="310289"/>
                </a:lnTo>
                <a:lnTo>
                  <a:pt x="685704" y="310670"/>
                </a:lnTo>
                <a:cubicBezTo>
                  <a:pt x="686371" y="311337"/>
                  <a:pt x="685895" y="311908"/>
                  <a:pt x="684561" y="311908"/>
                </a:cubicBezTo>
                <a:cubicBezTo>
                  <a:pt x="683228" y="311908"/>
                  <a:pt x="678846" y="309432"/>
                  <a:pt x="678275" y="306384"/>
                </a:cubicBezTo>
                <a:lnTo>
                  <a:pt x="679704" y="305050"/>
                </a:lnTo>
                <a:cubicBezTo>
                  <a:pt x="682180" y="302764"/>
                  <a:pt x="686085" y="301335"/>
                  <a:pt x="689610" y="299811"/>
                </a:cubicBezTo>
                <a:close/>
                <a:moveTo>
                  <a:pt x="727043" y="298097"/>
                </a:moveTo>
                <a:cubicBezTo>
                  <a:pt x="728948" y="295430"/>
                  <a:pt x="731329" y="295430"/>
                  <a:pt x="732377" y="298097"/>
                </a:cubicBezTo>
                <a:lnTo>
                  <a:pt x="733329" y="300479"/>
                </a:lnTo>
                <a:lnTo>
                  <a:pt x="734187" y="302765"/>
                </a:lnTo>
                <a:cubicBezTo>
                  <a:pt x="735425" y="306098"/>
                  <a:pt x="733710" y="307718"/>
                  <a:pt x="730281" y="306384"/>
                </a:cubicBezTo>
                <a:lnTo>
                  <a:pt x="727900" y="306194"/>
                </a:lnTo>
                <a:lnTo>
                  <a:pt x="725519" y="306003"/>
                </a:lnTo>
                <a:cubicBezTo>
                  <a:pt x="721995" y="306955"/>
                  <a:pt x="725138" y="300669"/>
                  <a:pt x="727043" y="298097"/>
                </a:cubicBezTo>
                <a:close/>
                <a:moveTo>
                  <a:pt x="910399" y="297431"/>
                </a:moveTo>
                <a:cubicBezTo>
                  <a:pt x="911351" y="295430"/>
                  <a:pt x="913828" y="295526"/>
                  <a:pt x="915923" y="297621"/>
                </a:cubicBezTo>
                <a:lnTo>
                  <a:pt x="917352" y="299812"/>
                </a:lnTo>
                <a:cubicBezTo>
                  <a:pt x="918304" y="301145"/>
                  <a:pt x="918495" y="302860"/>
                  <a:pt x="918686" y="304479"/>
                </a:cubicBezTo>
                <a:cubicBezTo>
                  <a:pt x="918781" y="304955"/>
                  <a:pt x="917923" y="306003"/>
                  <a:pt x="917447" y="306003"/>
                </a:cubicBezTo>
                <a:cubicBezTo>
                  <a:pt x="916304" y="306003"/>
                  <a:pt x="914209" y="305717"/>
                  <a:pt x="914113" y="305336"/>
                </a:cubicBezTo>
                <a:lnTo>
                  <a:pt x="913828" y="302288"/>
                </a:lnTo>
                <a:cubicBezTo>
                  <a:pt x="910875" y="302003"/>
                  <a:pt x="905065" y="300193"/>
                  <a:pt x="900969" y="298193"/>
                </a:cubicBezTo>
                <a:lnTo>
                  <a:pt x="909256" y="297526"/>
                </a:lnTo>
                <a:close/>
                <a:moveTo>
                  <a:pt x="1595914" y="293429"/>
                </a:moveTo>
                <a:lnTo>
                  <a:pt x="1592580" y="295620"/>
                </a:lnTo>
                <a:cubicBezTo>
                  <a:pt x="1591532" y="296382"/>
                  <a:pt x="1589341" y="296763"/>
                  <a:pt x="1589151" y="297525"/>
                </a:cubicBezTo>
                <a:cubicBezTo>
                  <a:pt x="1588579" y="300192"/>
                  <a:pt x="1591342" y="299621"/>
                  <a:pt x="1593342" y="299811"/>
                </a:cubicBezTo>
                <a:lnTo>
                  <a:pt x="1596962" y="300287"/>
                </a:lnTo>
                <a:cubicBezTo>
                  <a:pt x="1598295" y="303336"/>
                  <a:pt x="1598486" y="305526"/>
                  <a:pt x="1597343" y="305145"/>
                </a:cubicBezTo>
                <a:lnTo>
                  <a:pt x="1596581" y="304860"/>
                </a:lnTo>
                <a:lnTo>
                  <a:pt x="1595533" y="304478"/>
                </a:lnTo>
                <a:cubicBezTo>
                  <a:pt x="1593818" y="303907"/>
                  <a:pt x="1592199" y="304860"/>
                  <a:pt x="1592008" y="306479"/>
                </a:cubicBezTo>
                <a:cubicBezTo>
                  <a:pt x="1591818" y="308193"/>
                  <a:pt x="1591056" y="312384"/>
                  <a:pt x="1590770" y="312384"/>
                </a:cubicBezTo>
                <a:cubicBezTo>
                  <a:pt x="1590580" y="312384"/>
                  <a:pt x="1589723" y="311527"/>
                  <a:pt x="1589532" y="310479"/>
                </a:cubicBezTo>
                <a:cubicBezTo>
                  <a:pt x="1589246" y="309431"/>
                  <a:pt x="1586674" y="305907"/>
                  <a:pt x="1584484" y="305907"/>
                </a:cubicBezTo>
                <a:cubicBezTo>
                  <a:pt x="1582293" y="305907"/>
                  <a:pt x="1576769" y="304002"/>
                  <a:pt x="1578959" y="301716"/>
                </a:cubicBezTo>
                <a:lnTo>
                  <a:pt x="1578864" y="299716"/>
                </a:lnTo>
                <a:cubicBezTo>
                  <a:pt x="1578769" y="297811"/>
                  <a:pt x="1577816" y="295715"/>
                  <a:pt x="1582103" y="295335"/>
                </a:cubicBezTo>
                <a:lnTo>
                  <a:pt x="1584960" y="295239"/>
                </a:lnTo>
                <a:cubicBezTo>
                  <a:pt x="1588389" y="293429"/>
                  <a:pt x="1593342" y="292572"/>
                  <a:pt x="1595914" y="293429"/>
                </a:cubicBezTo>
                <a:close/>
                <a:moveTo>
                  <a:pt x="1556290" y="291525"/>
                </a:moveTo>
                <a:cubicBezTo>
                  <a:pt x="1557052" y="292573"/>
                  <a:pt x="1557528" y="293716"/>
                  <a:pt x="1558004" y="294954"/>
                </a:cubicBezTo>
                <a:lnTo>
                  <a:pt x="1558290" y="295621"/>
                </a:lnTo>
                <a:cubicBezTo>
                  <a:pt x="1558290" y="296383"/>
                  <a:pt x="1560576" y="297430"/>
                  <a:pt x="1563338" y="298002"/>
                </a:cubicBezTo>
                <a:cubicBezTo>
                  <a:pt x="1566100" y="298573"/>
                  <a:pt x="1571434" y="301526"/>
                  <a:pt x="1569148" y="303145"/>
                </a:cubicBezTo>
                <a:cubicBezTo>
                  <a:pt x="1566862" y="304765"/>
                  <a:pt x="1568482" y="313242"/>
                  <a:pt x="1566577" y="316195"/>
                </a:cubicBezTo>
                <a:lnTo>
                  <a:pt x="1564386" y="318671"/>
                </a:lnTo>
                <a:lnTo>
                  <a:pt x="1564005" y="319147"/>
                </a:lnTo>
                <a:cubicBezTo>
                  <a:pt x="1562005" y="318957"/>
                  <a:pt x="1561147" y="317623"/>
                  <a:pt x="1562100" y="316195"/>
                </a:cubicBezTo>
                <a:cubicBezTo>
                  <a:pt x="1563052" y="314766"/>
                  <a:pt x="1564195" y="310003"/>
                  <a:pt x="1562386" y="308765"/>
                </a:cubicBezTo>
                <a:lnTo>
                  <a:pt x="1560481" y="308384"/>
                </a:lnTo>
                <a:cubicBezTo>
                  <a:pt x="1557337" y="307717"/>
                  <a:pt x="1557242" y="306098"/>
                  <a:pt x="1558671" y="304765"/>
                </a:cubicBezTo>
                <a:cubicBezTo>
                  <a:pt x="1562386" y="301526"/>
                  <a:pt x="1560957" y="300478"/>
                  <a:pt x="1556385" y="299431"/>
                </a:cubicBezTo>
                <a:cubicBezTo>
                  <a:pt x="1555147" y="299145"/>
                  <a:pt x="1554289" y="296764"/>
                  <a:pt x="1553718" y="295240"/>
                </a:cubicBezTo>
                <a:cubicBezTo>
                  <a:pt x="1553337" y="294192"/>
                  <a:pt x="1553623" y="292858"/>
                  <a:pt x="1554004" y="291715"/>
                </a:cubicBezTo>
                <a:cubicBezTo>
                  <a:pt x="1554099" y="291525"/>
                  <a:pt x="1556099" y="291239"/>
                  <a:pt x="1556290" y="291525"/>
                </a:cubicBezTo>
                <a:close/>
                <a:moveTo>
                  <a:pt x="960755" y="289942"/>
                </a:moveTo>
                <a:lnTo>
                  <a:pt x="959929" y="295406"/>
                </a:lnTo>
                <a:lnTo>
                  <a:pt x="959906" y="297430"/>
                </a:lnTo>
                <a:lnTo>
                  <a:pt x="958976" y="297430"/>
                </a:lnTo>
                <a:lnTo>
                  <a:pt x="955970" y="293885"/>
                </a:lnTo>
                <a:lnTo>
                  <a:pt x="960179" y="290370"/>
                </a:lnTo>
                <a:close/>
                <a:moveTo>
                  <a:pt x="1240060" y="287810"/>
                </a:moveTo>
                <a:cubicBezTo>
                  <a:pt x="1237298" y="286096"/>
                  <a:pt x="1236059" y="287525"/>
                  <a:pt x="1235583" y="290287"/>
                </a:cubicBezTo>
                <a:cubicBezTo>
                  <a:pt x="1235393" y="291525"/>
                  <a:pt x="1230916" y="292573"/>
                  <a:pt x="1230916" y="293621"/>
                </a:cubicBezTo>
                <a:lnTo>
                  <a:pt x="1230970" y="294279"/>
                </a:lnTo>
                <a:lnTo>
                  <a:pt x="1230916" y="294287"/>
                </a:lnTo>
                <a:lnTo>
                  <a:pt x="1230994" y="294581"/>
                </a:lnTo>
                <a:lnTo>
                  <a:pt x="1231297" y="298288"/>
                </a:lnTo>
                <a:cubicBezTo>
                  <a:pt x="1226534" y="299812"/>
                  <a:pt x="1225010" y="302003"/>
                  <a:pt x="1228058" y="303241"/>
                </a:cubicBezTo>
                <a:lnTo>
                  <a:pt x="1230344" y="303050"/>
                </a:lnTo>
                <a:lnTo>
                  <a:pt x="1233202" y="302860"/>
                </a:lnTo>
                <a:lnTo>
                  <a:pt x="1230994" y="294581"/>
                </a:lnTo>
                <a:lnTo>
                  <a:pt x="1230970" y="294279"/>
                </a:lnTo>
                <a:lnTo>
                  <a:pt x="1239965" y="292954"/>
                </a:lnTo>
                <a:cubicBezTo>
                  <a:pt x="1240441" y="292859"/>
                  <a:pt x="1241108" y="288382"/>
                  <a:pt x="1240060" y="287810"/>
                </a:cubicBezTo>
                <a:close/>
                <a:moveTo>
                  <a:pt x="655106" y="287679"/>
                </a:moveTo>
                <a:cubicBezTo>
                  <a:pt x="655630" y="288000"/>
                  <a:pt x="656177" y="288667"/>
                  <a:pt x="656749" y="288762"/>
                </a:cubicBezTo>
                <a:lnTo>
                  <a:pt x="659892" y="289238"/>
                </a:lnTo>
                <a:cubicBezTo>
                  <a:pt x="663702" y="289524"/>
                  <a:pt x="667131" y="291810"/>
                  <a:pt x="667417" y="294191"/>
                </a:cubicBezTo>
                <a:lnTo>
                  <a:pt x="668274" y="296096"/>
                </a:lnTo>
                <a:lnTo>
                  <a:pt x="669226" y="298478"/>
                </a:lnTo>
                <a:cubicBezTo>
                  <a:pt x="669988" y="301240"/>
                  <a:pt x="669417" y="302859"/>
                  <a:pt x="667988" y="302097"/>
                </a:cubicBezTo>
                <a:cubicBezTo>
                  <a:pt x="666559" y="301335"/>
                  <a:pt x="661321" y="301145"/>
                  <a:pt x="661321" y="303050"/>
                </a:cubicBezTo>
                <a:lnTo>
                  <a:pt x="659310" y="304856"/>
                </a:lnTo>
                <a:lnTo>
                  <a:pt x="658654" y="302669"/>
                </a:lnTo>
                <a:cubicBezTo>
                  <a:pt x="658177" y="301049"/>
                  <a:pt x="657796" y="298859"/>
                  <a:pt x="658749" y="297525"/>
                </a:cubicBezTo>
                <a:cubicBezTo>
                  <a:pt x="661035" y="294191"/>
                  <a:pt x="660463" y="292477"/>
                  <a:pt x="655987" y="291334"/>
                </a:cubicBezTo>
                <a:cubicBezTo>
                  <a:pt x="654939" y="291048"/>
                  <a:pt x="653415" y="289334"/>
                  <a:pt x="653605" y="288667"/>
                </a:cubicBezTo>
                <a:cubicBezTo>
                  <a:pt x="654081" y="287381"/>
                  <a:pt x="654582" y="287357"/>
                  <a:pt x="655106" y="287679"/>
                </a:cubicBezTo>
                <a:close/>
                <a:moveTo>
                  <a:pt x="1671828" y="285810"/>
                </a:moveTo>
                <a:cubicBezTo>
                  <a:pt x="1674781" y="289525"/>
                  <a:pt x="1675448" y="295621"/>
                  <a:pt x="1684115" y="292954"/>
                </a:cubicBezTo>
                <a:cubicBezTo>
                  <a:pt x="1681163" y="285239"/>
                  <a:pt x="1681163" y="285239"/>
                  <a:pt x="1671828" y="285810"/>
                </a:cubicBezTo>
                <a:close/>
                <a:moveTo>
                  <a:pt x="1655826" y="285524"/>
                </a:moveTo>
                <a:cubicBezTo>
                  <a:pt x="1652016" y="286096"/>
                  <a:pt x="1644968" y="289811"/>
                  <a:pt x="1645539" y="290192"/>
                </a:cubicBezTo>
                <a:cubicBezTo>
                  <a:pt x="1646015" y="290573"/>
                  <a:pt x="1647158" y="290858"/>
                  <a:pt x="1647920" y="290668"/>
                </a:cubicBezTo>
                <a:cubicBezTo>
                  <a:pt x="1648682" y="290477"/>
                  <a:pt x="1651159" y="291811"/>
                  <a:pt x="1651825" y="293811"/>
                </a:cubicBezTo>
                <a:lnTo>
                  <a:pt x="1655159" y="293621"/>
                </a:lnTo>
                <a:lnTo>
                  <a:pt x="1656207" y="293525"/>
                </a:lnTo>
                <a:cubicBezTo>
                  <a:pt x="1657541" y="294573"/>
                  <a:pt x="1657731" y="296288"/>
                  <a:pt x="1656588" y="297431"/>
                </a:cubicBezTo>
                <a:lnTo>
                  <a:pt x="1655445" y="297621"/>
                </a:lnTo>
                <a:cubicBezTo>
                  <a:pt x="1653445" y="297907"/>
                  <a:pt x="1651064" y="297907"/>
                  <a:pt x="1649254" y="297240"/>
                </a:cubicBezTo>
                <a:lnTo>
                  <a:pt x="1647920" y="296764"/>
                </a:lnTo>
                <a:cubicBezTo>
                  <a:pt x="1647063" y="295145"/>
                  <a:pt x="1645253" y="294859"/>
                  <a:pt x="1643825" y="296097"/>
                </a:cubicBezTo>
                <a:lnTo>
                  <a:pt x="1642872" y="293144"/>
                </a:lnTo>
                <a:lnTo>
                  <a:pt x="1641824" y="289811"/>
                </a:lnTo>
                <a:cubicBezTo>
                  <a:pt x="1638681" y="291049"/>
                  <a:pt x="1634395" y="292382"/>
                  <a:pt x="1632204" y="292954"/>
                </a:cubicBezTo>
                <a:cubicBezTo>
                  <a:pt x="1630013" y="293430"/>
                  <a:pt x="1625441" y="297526"/>
                  <a:pt x="1625537" y="299145"/>
                </a:cubicBezTo>
                <a:cubicBezTo>
                  <a:pt x="1625632" y="300764"/>
                  <a:pt x="1631823" y="300764"/>
                  <a:pt x="1633442" y="301812"/>
                </a:cubicBezTo>
                <a:cubicBezTo>
                  <a:pt x="1634966" y="302765"/>
                  <a:pt x="1639538" y="300860"/>
                  <a:pt x="1640491" y="301812"/>
                </a:cubicBezTo>
                <a:lnTo>
                  <a:pt x="1640300" y="302003"/>
                </a:lnTo>
                <a:cubicBezTo>
                  <a:pt x="1637062" y="305051"/>
                  <a:pt x="1638871" y="310099"/>
                  <a:pt x="1634014" y="312480"/>
                </a:cubicBezTo>
                <a:lnTo>
                  <a:pt x="1633157" y="312861"/>
                </a:lnTo>
                <a:cubicBezTo>
                  <a:pt x="1633157" y="314576"/>
                  <a:pt x="1634490" y="315909"/>
                  <a:pt x="1636109" y="315814"/>
                </a:cubicBezTo>
                <a:lnTo>
                  <a:pt x="1637538" y="315623"/>
                </a:lnTo>
                <a:cubicBezTo>
                  <a:pt x="1638205" y="315528"/>
                  <a:pt x="1638776" y="314671"/>
                  <a:pt x="1639348" y="314766"/>
                </a:cubicBezTo>
                <a:lnTo>
                  <a:pt x="1645063" y="314861"/>
                </a:lnTo>
                <a:cubicBezTo>
                  <a:pt x="1648111" y="311051"/>
                  <a:pt x="1650683" y="307051"/>
                  <a:pt x="1650683" y="306003"/>
                </a:cubicBezTo>
                <a:cubicBezTo>
                  <a:pt x="1650683" y="304955"/>
                  <a:pt x="1653254" y="302955"/>
                  <a:pt x="1656398" y="304289"/>
                </a:cubicBezTo>
                <a:lnTo>
                  <a:pt x="1656874" y="303908"/>
                </a:lnTo>
                <a:cubicBezTo>
                  <a:pt x="1659255" y="301812"/>
                  <a:pt x="1662017" y="302003"/>
                  <a:pt x="1664970" y="301907"/>
                </a:cubicBezTo>
                <a:lnTo>
                  <a:pt x="1666304" y="301907"/>
                </a:lnTo>
                <a:cubicBezTo>
                  <a:pt x="1667732" y="301050"/>
                  <a:pt x="1668018" y="299431"/>
                  <a:pt x="1667161" y="298288"/>
                </a:cubicBezTo>
                <a:lnTo>
                  <a:pt x="1666018" y="297907"/>
                </a:lnTo>
                <a:cubicBezTo>
                  <a:pt x="1662494" y="296669"/>
                  <a:pt x="1662779" y="295240"/>
                  <a:pt x="1665446" y="293716"/>
                </a:cubicBezTo>
                <a:lnTo>
                  <a:pt x="1667351" y="292573"/>
                </a:lnTo>
                <a:cubicBezTo>
                  <a:pt x="1669828" y="291620"/>
                  <a:pt x="1671161" y="290287"/>
                  <a:pt x="1670399" y="289620"/>
                </a:cubicBezTo>
                <a:cubicBezTo>
                  <a:pt x="1669637" y="288953"/>
                  <a:pt x="1666304" y="288763"/>
                  <a:pt x="1664684" y="290477"/>
                </a:cubicBezTo>
                <a:cubicBezTo>
                  <a:pt x="1663065" y="292192"/>
                  <a:pt x="1656874" y="290001"/>
                  <a:pt x="1657731" y="289144"/>
                </a:cubicBezTo>
                <a:cubicBezTo>
                  <a:pt x="1658588" y="288287"/>
                  <a:pt x="1659731" y="284762"/>
                  <a:pt x="1655826" y="285524"/>
                </a:cubicBezTo>
                <a:close/>
                <a:moveTo>
                  <a:pt x="1063942" y="285428"/>
                </a:moveTo>
                <a:cubicBezTo>
                  <a:pt x="1064228" y="285333"/>
                  <a:pt x="1065466" y="287429"/>
                  <a:pt x="1065657" y="288572"/>
                </a:cubicBezTo>
                <a:cubicBezTo>
                  <a:pt x="1066324" y="292477"/>
                  <a:pt x="1063752" y="295525"/>
                  <a:pt x="1061085" y="298382"/>
                </a:cubicBezTo>
                <a:cubicBezTo>
                  <a:pt x="1058989" y="300764"/>
                  <a:pt x="1055751" y="300668"/>
                  <a:pt x="1053465" y="299144"/>
                </a:cubicBezTo>
                <a:lnTo>
                  <a:pt x="1052798" y="298478"/>
                </a:lnTo>
                <a:cubicBezTo>
                  <a:pt x="1053846" y="295906"/>
                  <a:pt x="1053846" y="293810"/>
                  <a:pt x="1052798" y="293810"/>
                </a:cubicBezTo>
                <a:cubicBezTo>
                  <a:pt x="1051750" y="293810"/>
                  <a:pt x="1048321" y="292953"/>
                  <a:pt x="1048893" y="291905"/>
                </a:cubicBezTo>
                <a:lnTo>
                  <a:pt x="1049274" y="291334"/>
                </a:lnTo>
                <a:cubicBezTo>
                  <a:pt x="1050226" y="290000"/>
                  <a:pt x="1051465" y="287429"/>
                  <a:pt x="1052036" y="287524"/>
                </a:cubicBezTo>
                <a:lnTo>
                  <a:pt x="1058704" y="288572"/>
                </a:lnTo>
                <a:cubicBezTo>
                  <a:pt x="1058704" y="284571"/>
                  <a:pt x="1059085" y="283523"/>
                  <a:pt x="1059656" y="286190"/>
                </a:cubicBezTo>
                <a:close/>
                <a:moveTo>
                  <a:pt x="1252633" y="285239"/>
                </a:moveTo>
                <a:lnTo>
                  <a:pt x="1251871" y="285810"/>
                </a:lnTo>
                <a:cubicBezTo>
                  <a:pt x="1249966" y="287334"/>
                  <a:pt x="1246632" y="290192"/>
                  <a:pt x="1247108" y="290763"/>
                </a:cubicBezTo>
                <a:cubicBezTo>
                  <a:pt x="1251299" y="295621"/>
                  <a:pt x="1242632" y="292192"/>
                  <a:pt x="1243584" y="294573"/>
                </a:cubicBezTo>
                <a:cubicBezTo>
                  <a:pt x="1243775" y="295240"/>
                  <a:pt x="1243298" y="296288"/>
                  <a:pt x="1243679" y="296573"/>
                </a:cubicBezTo>
                <a:cubicBezTo>
                  <a:pt x="1244537" y="297145"/>
                  <a:pt x="1246156" y="297907"/>
                  <a:pt x="1246823" y="297621"/>
                </a:cubicBezTo>
                <a:cubicBezTo>
                  <a:pt x="1250156" y="295907"/>
                  <a:pt x="1253966" y="294383"/>
                  <a:pt x="1256252" y="291906"/>
                </a:cubicBezTo>
                <a:lnTo>
                  <a:pt x="1257586" y="290477"/>
                </a:lnTo>
                <a:cubicBezTo>
                  <a:pt x="1257014" y="287334"/>
                  <a:pt x="1254728" y="284953"/>
                  <a:pt x="1252633" y="285239"/>
                </a:cubicBezTo>
                <a:close/>
                <a:moveTo>
                  <a:pt x="1217105" y="285143"/>
                </a:moveTo>
                <a:cubicBezTo>
                  <a:pt x="1214723" y="285143"/>
                  <a:pt x="1212628" y="286477"/>
                  <a:pt x="1212533" y="288096"/>
                </a:cubicBezTo>
                <a:lnTo>
                  <a:pt x="1213104" y="288477"/>
                </a:lnTo>
                <a:lnTo>
                  <a:pt x="1216343" y="290668"/>
                </a:lnTo>
                <a:cubicBezTo>
                  <a:pt x="1219771" y="288953"/>
                  <a:pt x="1222629" y="288287"/>
                  <a:pt x="1222820" y="289239"/>
                </a:cubicBezTo>
                <a:lnTo>
                  <a:pt x="1222915" y="289906"/>
                </a:lnTo>
                <a:cubicBezTo>
                  <a:pt x="1223105" y="291430"/>
                  <a:pt x="1222248" y="293716"/>
                  <a:pt x="1225582" y="293335"/>
                </a:cubicBezTo>
                <a:cubicBezTo>
                  <a:pt x="1226534" y="293240"/>
                  <a:pt x="1228154" y="291525"/>
                  <a:pt x="1227963" y="290763"/>
                </a:cubicBezTo>
                <a:lnTo>
                  <a:pt x="1227106" y="287239"/>
                </a:lnTo>
                <a:cubicBezTo>
                  <a:pt x="1231583" y="286096"/>
                  <a:pt x="1230059" y="285143"/>
                  <a:pt x="1223677" y="285143"/>
                </a:cubicBezTo>
                <a:lnTo>
                  <a:pt x="1219105" y="285143"/>
                </a:lnTo>
                <a:close/>
                <a:moveTo>
                  <a:pt x="1776793" y="283429"/>
                </a:moveTo>
                <a:cubicBezTo>
                  <a:pt x="1778413" y="283810"/>
                  <a:pt x="1779270" y="285143"/>
                  <a:pt x="1778603" y="286382"/>
                </a:cubicBezTo>
                <a:lnTo>
                  <a:pt x="1777651" y="287239"/>
                </a:lnTo>
                <a:cubicBezTo>
                  <a:pt x="1776889" y="287906"/>
                  <a:pt x="1774698" y="288096"/>
                  <a:pt x="1774698" y="288477"/>
                </a:cubicBezTo>
                <a:lnTo>
                  <a:pt x="1774698" y="292763"/>
                </a:lnTo>
                <a:cubicBezTo>
                  <a:pt x="1772698" y="291049"/>
                  <a:pt x="1769745" y="291430"/>
                  <a:pt x="1768316" y="293716"/>
                </a:cubicBezTo>
                <a:lnTo>
                  <a:pt x="1766983" y="289715"/>
                </a:lnTo>
                <a:cubicBezTo>
                  <a:pt x="1766602" y="288382"/>
                  <a:pt x="1767364" y="286096"/>
                  <a:pt x="1768602" y="285334"/>
                </a:cubicBezTo>
                <a:cubicBezTo>
                  <a:pt x="1770316" y="284191"/>
                  <a:pt x="1772983" y="283905"/>
                  <a:pt x="1775365" y="283619"/>
                </a:cubicBezTo>
                <a:close/>
                <a:moveTo>
                  <a:pt x="709707" y="283428"/>
                </a:moveTo>
                <a:cubicBezTo>
                  <a:pt x="706754" y="283428"/>
                  <a:pt x="706183" y="286667"/>
                  <a:pt x="708564" y="290763"/>
                </a:cubicBezTo>
                <a:lnTo>
                  <a:pt x="712469" y="289143"/>
                </a:lnTo>
                <a:lnTo>
                  <a:pt x="715041" y="288096"/>
                </a:lnTo>
                <a:cubicBezTo>
                  <a:pt x="717803" y="285429"/>
                  <a:pt x="712660" y="283428"/>
                  <a:pt x="709707" y="283428"/>
                </a:cubicBezTo>
                <a:close/>
                <a:moveTo>
                  <a:pt x="1020127" y="283238"/>
                </a:moveTo>
                <a:lnTo>
                  <a:pt x="1019651" y="284190"/>
                </a:lnTo>
                <a:cubicBezTo>
                  <a:pt x="1018031" y="287715"/>
                  <a:pt x="1017555" y="291715"/>
                  <a:pt x="1016888" y="295525"/>
                </a:cubicBezTo>
                <a:lnTo>
                  <a:pt x="1016793" y="296192"/>
                </a:lnTo>
                <a:cubicBezTo>
                  <a:pt x="1017841" y="297049"/>
                  <a:pt x="1019936" y="297144"/>
                  <a:pt x="1021460" y="296573"/>
                </a:cubicBezTo>
                <a:lnTo>
                  <a:pt x="1021841" y="295716"/>
                </a:lnTo>
                <a:lnTo>
                  <a:pt x="1023461" y="291810"/>
                </a:lnTo>
                <a:cubicBezTo>
                  <a:pt x="1025080" y="287143"/>
                  <a:pt x="1023556" y="283238"/>
                  <a:pt x="1020127" y="283238"/>
                </a:cubicBezTo>
                <a:close/>
                <a:moveTo>
                  <a:pt x="1433512" y="281333"/>
                </a:moveTo>
                <a:lnTo>
                  <a:pt x="1433798" y="281333"/>
                </a:lnTo>
                <a:cubicBezTo>
                  <a:pt x="1434084" y="282286"/>
                  <a:pt x="1434369" y="284095"/>
                  <a:pt x="1434369" y="284476"/>
                </a:cubicBezTo>
                <a:cubicBezTo>
                  <a:pt x="1434369" y="284857"/>
                  <a:pt x="1432464" y="286381"/>
                  <a:pt x="1430178" y="287810"/>
                </a:cubicBezTo>
                <a:lnTo>
                  <a:pt x="1428178" y="289143"/>
                </a:lnTo>
                <a:cubicBezTo>
                  <a:pt x="1426368" y="290382"/>
                  <a:pt x="1424654" y="293049"/>
                  <a:pt x="1422177" y="290572"/>
                </a:cubicBezTo>
                <a:cubicBezTo>
                  <a:pt x="1421415" y="289810"/>
                  <a:pt x="1423130" y="287143"/>
                  <a:pt x="1424178" y="285524"/>
                </a:cubicBezTo>
                <a:cubicBezTo>
                  <a:pt x="1425702" y="283048"/>
                  <a:pt x="1429702" y="281333"/>
                  <a:pt x="1433512" y="281333"/>
                </a:cubicBezTo>
                <a:close/>
                <a:moveTo>
                  <a:pt x="1577911" y="279047"/>
                </a:moveTo>
                <a:cubicBezTo>
                  <a:pt x="1578864" y="278856"/>
                  <a:pt x="1580959" y="279428"/>
                  <a:pt x="1581055" y="279904"/>
                </a:cubicBezTo>
                <a:lnTo>
                  <a:pt x="1582198" y="284000"/>
                </a:lnTo>
                <a:cubicBezTo>
                  <a:pt x="1583341" y="289715"/>
                  <a:pt x="1581055" y="294953"/>
                  <a:pt x="1577149" y="295715"/>
                </a:cubicBezTo>
                <a:cubicBezTo>
                  <a:pt x="1573244" y="296477"/>
                  <a:pt x="1566862" y="289429"/>
                  <a:pt x="1570958" y="286095"/>
                </a:cubicBezTo>
                <a:lnTo>
                  <a:pt x="1577530" y="287143"/>
                </a:lnTo>
                <a:cubicBezTo>
                  <a:pt x="1577721" y="287143"/>
                  <a:pt x="1578864" y="285333"/>
                  <a:pt x="1578578" y="284571"/>
                </a:cubicBezTo>
                <a:cubicBezTo>
                  <a:pt x="1578197" y="283333"/>
                  <a:pt x="1576673" y="282380"/>
                  <a:pt x="1576292" y="281237"/>
                </a:cubicBezTo>
                <a:cubicBezTo>
                  <a:pt x="1576102" y="280666"/>
                  <a:pt x="1577149" y="279237"/>
                  <a:pt x="1577911" y="279047"/>
                </a:cubicBezTo>
                <a:close/>
                <a:moveTo>
                  <a:pt x="1084993" y="278094"/>
                </a:moveTo>
                <a:cubicBezTo>
                  <a:pt x="1085850" y="278856"/>
                  <a:pt x="1090708" y="278761"/>
                  <a:pt x="1091851" y="278094"/>
                </a:cubicBezTo>
                <a:cubicBezTo>
                  <a:pt x="1093089" y="277332"/>
                  <a:pt x="1094042" y="278666"/>
                  <a:pt x="1093946" y="280952"/>
                </a:cubicBezTo>
                <a:lnTo>
                  <a:pt x="1091375" y="282095"/>
                </a:lnTo>
                <a:cubicBezTo>
                  <a:pt x="1088612" y="283333"/>
                  <a:pt x="1084993" y="283524"/>
                  <a:pt x="1086231" y="287524"/>
                </a:cubicBezTo>
                <a:lnTo>
                  <a:pt x="1087469" y="291429"/>
                </a:lnTo>
                <a:cubicBezTo>
                  <a:pt x="1090803" y="290858"/>
                  <a:pt x="1093089" y="291144"/>
                  <a:pt x="1092518" y="292096"/>
                </a:cubicBezTo>
                <a:cubicBezTo>
                  <a:pt x="1091946" y="293049"/>
                  <a:pt x="1088898" y="295716"/>
                  <a:pt x="1087660" y="294954"/>
                </a:cubicBezTo>
                <a:cubicBezTo>
                  <a:pt x="1086422" y="294192"/>
                  <a:pt x="1082231" y="292096"/>
                  <a:pt x="1081945" y="292191"/>
                </a:cubicBezTo>
                <a:lnTo>
                  <a:pt x="1081469" y="292477"/>
                </a:lnTo>
                <a:cubicBezTo>
                  <a:pt x="1078802" y="293906"/>
                  <a:pt x="1074896" y="294954"/>
                  <a:pt x="1073849" y="296954"/>
                </a:cubicBezTo>
                <a:cubicBezTo>
                  <a:pt x="1072706" y="299335"/>
                  <a:pt x="1072039" y="300954"/>
                  <a:pt x="1069277" y="299335"/>
                </a:cubicBezTo>
                <a:cubicBezTo>
                  <a:pt x="1068229" y="298668"/>
                  <a:pt x="1068610" y="295525"/>
                  <a:pt x="1069562" y="294001"/>
                </a:cubicBezTo>
                <a:lnTo>
                  <a:pt x="1070229" y="292763"/>
                </a:lnTo>
                <a:cubicBezTo>
                  <a:pt x="1072515" y="292001"/>
                  <a:pt x="1073468" y="290477"/>
                  <a:pt x="1072229" y="289524"/>
                </a:cubicBezTo>
                <a:cubicBezTo>
                  <a:pt x="1071086" y="288572"/>
                  <a:pt x="1070515" y="284952"/>
                  <a:pt x="1072801" y="282857"/>
                </a:cubicBezTo>
                <a:lnTo>
                  <a:pt x="1076420" y="283047"/>
                </a:lnTo>
                <a:lnTo>
                  <a:pt x="1081850" y="283428"/>
                </a:lnTo>
                <a:cubicBezTo>
                  <a:pt x="1082897" y="279809"/>
                  <a:pt x="1084326" y="277428"/>
                  <a:pt x="1084993" y="278094"/>
                </a:cubicBezTo>
                <a:close/>
                <a:moveTo>
                  <a:pt x="449580" y="276476"/>
                </a:moveTo>
                <a:lnTo>
                  <a:pt x="452533" y="276952"/>
                </a:lnTo>
                <a:cubicBezTo>
                  <a:pt x="456629" y="275523"/>
                  <a:pt x="461010" y="277428"/>
                  <a:pt x="462249" y="281238"/>
                </a:cubicBezTo>
                <a:lnTo>
                  <a:pt x="456057" y="280952"/>
                </a:lnTo>
                <a:cubicBezTo>
                  <a:pt x="455200" y="280952"/>
                  <a:pt x="453676" y="280762"/>
                  <a:pt x="453581" y="280952"/>
                </a:cubicBezTo>
                <a:lnTo>
                  <a:pt x="449676" y="291430"/>
                </a:lnTo>
                <a:cubicBezTo>
                  <a:pt x="439579" y="289334"/>
                  <a:pt x="433578" y="285048"/>
                  <a:pt x="436436" y="281905"/>
                </a:cubicBezTo>
                <a:lnTo>
                  <a:pt x="439579" y="283143"/>
                </a:lnTo>
                <a:cubicBezTo>
                  <a:pt x="443960" y="284953"/>
                  <a:pt x="439007" y="275809"/>
                  <a:pt x="445484" y="280286"/>
                </a:cubicBezTo>
                <a:cubicBezTo>
                  <a:pt x="448151" y="282191"/>
                  <a:pt x="444437" y="275714"/>
                  <a:pt x="449580" y="276476"/>
                </a:cubicBezTo>
                <a:close/>
                <a:moveTo>
                  <a:pt x="1405890" y="275618"/>
                </a:moveTo>
                <a:cubicBezTo>
                  <a:pt x="1405223" y="275047"/>
                  <a:pt x="1402937" y="276952"/>
                  <a:pt x="1400746" y="279714"/>
                </a:cubicBezTo>
                <a:cubicBezTo>
                  <a:pt x="1398556" y="282476"/>
                  <a:pt x="1399889" y="290858"/>
                  <a:pt x="1400270" y="288382"/>
                </a:cubicBezTo>
                <a:cubicBezTo>
                  <a:pt x="1400746" y="285905"/>
                  <a:pt x="1406557" y="276190"/>
                  <a:pt x="1405890" y="275618"/>
                </a:cubicBezTo>
                <a:close/>
                <a:moveTo>
                  <a:pt x="624935" y="274570"/>
                </a:moveTo>
                <a:cubicBezTo>
                  <a:pt x="625887" y="274856"/>
                  <a:pt x="628364" y="275713"/>
                  <a:pt x="630459" y="276475"/>
                </a:cubicBezTo>
                <a:cubicBezTo>
                  <a:pt x="632555" y="277237"/>
                  <a:pt x="629411" y="281523"/>
                  <a:pt x="625792" y="279999"/>
                </a:cubicBezTo>
                <a:lnTo>
                  <a:pt x="622363" y="279142"/>
                </a:lnTo>
                <a:cubicBezTo>
                  <a:pt x="620839" y="278761"/>
                  <a:pt x="617886" y="277999"/>
                  <a:pt x="617410" y="280761"/>
                </a:cubicBezTo>
                <a:cubicBezTo>
                  <a:pt x="616934" y="283333"/>
                  <a:pt x="619506" y="283142"/>
                  <a:pt x="621506" y="283428"/>
                </a:cubicBezTo>
                <a:lnTo>
                  <a:pt x="621887" y="283523"/>
                </a:lnTo>
                <a:cubicBezTo>
                  <a:pt x="622172" y="283904"/>
                  <a:pt x="619029" y="286286"/>
                  <a:pt x="614838" y="288858"/>
                </a:cubicBezTo>
                <a:lnTo>
                  <a:pt x="611314" y="291429"/>
                </a:lnTo>
                <a:cubicBezTo>
                  <a:pt x="609314" y="292858"/>
                  <a:pt x="607599" y="294096"/>
                  <a:pt x="604646" y="293715"/>
                </a:cubicBezTo>
                <a:cubicBezTo>
                  <a:pt x="601217" y="293239"/>
                  <a:pt x="599503" y="293810"/>
                  <a:pt x="599122" y="297335"/>
                </a:cubicBezTo>
                <a:lnTo>
                  <a:pt x="598836" y="299621"/>
                </a:lnTo>
                <a:cubicBezTo>
                  <a:pt x="595883" y="302192"/>
                  <a:pt x="590454" y="302573"/>
                  <a:pt x="586739" y="300478"/>
                </a:cubicBezTo>
                <a:lnTo>
                  <a:pt x="583596" y="298668"/>
                </a:lnTo>
                <a:cubicBezTo>
                  <a:pt x="583215" y="298478"/>
                  <a:pt x="582739" y="297906"/>
                  <a:pt x="582739" y="298001"/>
                </a:cubicBezTo>
                <a:cubicBezTo>
                  <a:pt x="580834" y="299240"/>
                  <a:pt x="579119" y="301526"/>
                  <a:pt x="576643" y="299049"/>
                </a:cubicBezTo>
                <a:cubicBezTo>
                  <a:pt x="576071" y="298478"/>
                  <a:pt x="579024" y="295430"/>
                  <a:pt x="578548" y="295049"/>
                </a:cubicBezTo>
                <a:cubicBezTo>
                  <a:pt x="576071" y="293144"/>
                  <a:pt x="576452" y="292001"/>
                  <a:pt x="578834" y="290381"/>
                </a:cubicBezTo>
                <a:lnTo>
                  <a:pt x="580167" y="289429"/>
                </a:lnTo>
                <a:cubicBezTo>
                  <a:pt x="581406" y="287238"/>
                  <a:pt x="579786" y="286381"/>
                  <a:pt x="576643" y="287524"/>
                </a:cubicBezTo>
                <a:lnTo>
                  <a:pt x="574738" y="287334"/>
                </a:lnTo>
                <a:cubicBezTo>
                  <a:pt x="570547" y="286857"/>
                  <a:pt x="571881" y="290000"/>
                  <a:pt x="570261" y="291048"/>
                </a:cubicBezTo>
                <a:cubicBezTo>
                  <a:pt x="568451" y="292191"/>
                  <a:pt x="566261" y="292286"/>
                  <a:pt x="565880" y="289619"/>
                </a:cubicBezTo>
                <a:lnTo>
                  <a:pt x="565689" y="288286"/>
                </a:lnTo>
                <a:cubicBezTo>
                  <a:pt x="565784" y="286667"/>
                  <a:pt x="563403" y="286667"/>
                  <a:pt x="560355" y="288191"/>
                </a:cubicBezTo>
                <a:cubicBezTo>
                  <a:pt x="557307" y="289810"/>
                  <a:pt x="548068" y="287714"/>
                  <a:pt x="548068" y="286476"/>
                </a:cubicBezTo>
                <a:cubicBezTo>
                  <a:pt x="548068" y="285238"/>
                  <a:pt x="548830" y="281523"/>
                  <a:pt x="549687" y="281047"/>
                </a:cubicBezTo>
                <a:lnTo>
                  <a:pt x="550354" y="281142"/>
                </a:lnTo>
                <a:cubicBezTo>
                  <a:pt x="553973" y="281714"/>
                  <a:pt x="557974" y="279713"/>
                  <a:pt x="561308" y="282476"/>
                </a:cubicBezTo>
                <a:cubicBezTo>
                  <a:pt x="561974" y="283047"/>
                  <a:pt x="564165" y="282476"/>
                  <a:pt x="565594" y="282285"/>
                </a:cubicBezTo>
                <a:cubicBezTo>
                  <a:pt x="568737" y="281999"/>
                  <a:pt x="572928" y="280475"/>
                  <a:pt x="574928" y="281523"/>
                </a:cubicBezTo>
                <a:lnTo>
                  <a:pt x="580167" y="284285"/>
                </a:lnTo>
                <a:cubicBezTo>
                  <a:pt x="586168" y="286762"/>
                  <a:pt x="587978" y="288000"/>
                  <a:pt x="584168" y="287048"/>
                </a:cubicBezTo>
                <a:lnTo>
                  <a:pt x="587787" y="291620"/>
                </a:lnTo>
                <a:cubicBezTo>
                  <a:pt x="588454" y="292382"/>
                  <a:pt x="588644" y="293429"/>
                  <a:pt x="588930" y="294382"/>
                </a:cubicBezTo>
                <a:cubicBezTo>
                  <a:pt x="589502" y="296192"/>
                  <a:pt x="589502" y="299335"/>
                  <a:pt x="590740" y="299621"/>
                </a:cubicBezTo>
                <a:cubicBezTo>
                  <a:pt x="595407" y="301049"/>
                  <a:pt x="593502" y="296477"/>
                  <a:pt x="595598" y="295049"/>
                </a:cubicBezTo>
                <a:lnTo>
                  <a:pt x="597122" y="294096"/>
                </a:lnTo>
                <a:cubicBezTo>
                  <a:pt x="597407" y="291239"/>
                  <a:pt x="598931" y="289334"/>
                  <a:pt x="600646" y="289905"/>
                </a:cubicBezTo>
                <a:cubicBezTo>
                  <a:pt x="602265" y="290381"/>
                  <a:pt x="602837" y="288858"/>
                  <a:pt x="595979" y="284666"/>
                </a:cubicBezTo>
                <a:lnTo>
                  <a:pt x="591216" y="282952"/>
                </a:lnTo>
                <a:cubicBezTo>
                  <a:pt x="589406" y="282285"/>
                  <a:pt x="587882" y="280190"/>
                  <a:pt x="587501" y="278475"/>
                </a:cubicBezTo>
                <a:lnTo>
                  <a:pt x="587025" y="277332"/>
                </a:lnTo>
                <a:cubicBezTo>
                  <a:pt x="588549" y="275808"/>
                  <a:pt x="591883" y="275903"/>
                  <a:pt x="594359" y="277713"/>
                </a:cubicBezTo>
                <a:cubicBezTo>
                  <a:pt x="596836" y="279428"/>
                  <a:pt x="606647" y="282761"/>
                  <a:pt x="609790" y="280761"/>
                </a:cubicBezTo>
                <a:lnTo>
                  <a:pt x="613505" y="278951"/>
                </a:lnTo>
                <a:cubicBezTo>
                  <a:pt x="616838" y="277237"/>
                  <a:pt x="620553" y="276094"/>
                  <a:pt x="624268" y="274760"/>
                </a:cubicBezTo>
                <a:close/>
                <a:moveTo>
                  <a:pt x="2115026" y="273046"/>
                </a:moveTo>
                <a:cubicBezTo>
                  <a:pt x="2118931" y="271808"/>
                  <a:pt x="2122075" y="271808"/>
                  <a:pt x="2122075" y="273141"/>
                </a:cubicBezTo>
                <a:cubicBezTo>
                  <a:pt x="2122075" y="274475"/>
                  <a:pt x="2123694" y="277618"/>
                  <a:pt x="2125694" y="277713"/>
                </a:cubicBezTo>
                <a:cubicBezTo>
                  <a:pt x="2127694" y="277809"/>
                  <a:pt x="2134552" y="277332"/>
                  <a:pt x="2135695" y="278571"/>
                </a:cubicBezTo>
                <a:cubicBezTo>
                  <a:pt x="2136838" y="279809"/>
                  <a:pt x="2139410" y="284762"/>
                  <a:pt x="2138458" y="286572"/>
                </a:cubicBezTo>
                <a:cubicBezTo>
                  <a:pt x="2137505" y="288381"/>
                  <a:pt x="2142077" y="292953"/>
                  <a:pt x="2140934" y="293430"/>
                </a:cubicBezTo>
                <a:cubicBezTo>
                  <a:pt x="2139791" y="293906"/>
                  <a:pt x="2135409" y="294477"/>
                  <a:pt x="2134457" y="293239"/>
                </a:cubicBezTo>
                <a:cubicBezTo>
                  <a:pt x="2133505" y="292001"/>
                  <a:pt x="2127218" y="288477"/>
                  <a:pt x="2123599" y="287048"/>
                </a:cubicBezTo>
                <a:lnTo>
                  <a:pt x="2121122" y="287715"/>
                </a:lnTo>
                <a:lnTo>
                  <a:pt x="2118360" y="288477"/>
                </a:lnTo>
                <a:cubicBezTo>
                  <a:pt x="2117693" y="287334"/>
                  <a:pt x="2115597" y="282762"/>
                  <a:pt x="2115407" y="281333"/>
                </a:cubicBezTo>
                <a:cubicBezTo>
                  <a:pt x="2115217" y="279999"/>
                  <a:pt x="2115597" y="278856"/>
                  <a:pt x="2116169" y="278856"/>
                </a:cubicBezTo>
                <a:cubicBezTo>
                  <a:pt x="2116836" y="278856"/>
                  <a:pt x="2118741" y="278094"/>
                  <a:pt x="2118931" y="277142"/>
                </a:cubicBezTo>
                <a:lnTo>
                  <a:pt x="2118455" y="276666"/>
                </a:lnTo>
                <a:close/>
                <a:moveTo>
                  <a:pt x="1094613" y="272284"/>
                </a:moveTo>
                <a:cubicBezTo>
                  <a:pt x="1097756" y="273237"/>
                  <a:pt x="1103185" y="278857"/>
                  <a:pt x="1101090" y="278380"/>
                </a:cubicBezTo>
                <a:cubicBezTo>
                  <a:pt x="1098994" y="277904"/>
                  <a:pt x="1093470" y="275904"/>
                  <a:pt x="1092803" y="274761"/>
                </a:cubicBezTo>
                <a:lnTo>
                  <a:pt x="1092136" y="274761"/>
                </a:lnTo>
                <a:lnTo>
                  <a:pt x="1087850" y="274856"/>
                </a:lnTo>
                <a:cubicBezTo>
                  <a:pt x="1088421" y="272475"/>
                  <a:pt x="1091565" y="271237"/>
                  <a:pt x="1094613" y="272284"/>
                </a:cubicBezTo>
                <a:close/>
                <a:moveTo>
                  <a:pt x="1707947" y="271476"/>
                </a:moveTo>
                <a:lnTo>
                  <a:pt x="1712592" y="273784"/>
                </a:lnTo>
                <a:lnTo>
                  <a:pt x="1707971" y="276332"/>
                </a:lnTo>
                <a:lnTo>
                  <a:pt x="1707642" y="275523"/>
                </a:lnTo>
                <a:close/>
                <a:moveTo>
                  <a:pt x="1552289" y="270665"/>
                </a:moveTo>
                <a:cubicBezTo>
                  <a:pt x="1548289" y="273428"/>
                  <a:pt x="1545812" y="278000"/>
                  <a:pt x="1546765" y="280857"/>
                </a:cubicBezTo>
                <a:lnTo>
                  <a:pt x="1547908" y="282857"/>
                </a:lnTo>
                <a:cubicBezTo>
                  <a:pt x="1548384" y="283810"/>
                  <a:pt x="1550289" y="285143"/>
                  <a:pt x="1550861" y="284953"/>
                </a:cubicBezTo>
                <a:cubicBezTo>
                  <a:pt x="1555623" y="283619"/>
                  <a:pt x="1550194" y="282953"/>
                  <a:pt x="1550384" y="281810"/>
                </a:cubicBezTo>
                <a:lnTo>
                  <a:pt x="1550575" y="280190"/>
                </a:lnTo>
                <a:cubicBezTo>
                  <a:pt x="1550384" y="278190"/>
                  <a:pt x="1554956" y="279143"/>
                  <a:pt x="1556290" y="280000"/>
                </a:cubicBezTo>
                <a:cubicBezTo>
                  <a:pt x="1557623" y="280762"/>
                  <a:pt x="1559719" y="278571"/>
                  <a:pt x="1560957" y="275047"/>
                </a:cubicBezTo>
                <a:lnTo>
                  <a:pt x="1557528" y="273332"/>
                </a:lnTo>
                <a:close/>
                <a:moveTo>
                  <a:pt x="1076515" y="269522"/>
                </a:moveTo>
                <a:lnTo>
                  <a:pt x="1078230" y="270284"/>
                </a:lnTo>
                <a:cubicBezTo>
                  <a:pt x="1081278" y="269236"/>
                  <a:pt x="1083850" y="272474"/>
                  <a:pt x="1083850" y="273998"/>
                </a:cubicBezTo>
                <a:cubicBezTo>
                  <a:pt x="1083850" y="275522"/>
                  <a:pt x="1082611" y="276284"/>
                  <a:pt x="1081183" y="275713"/>
                </a:cubicBezTo>
                <a:cubicBezTo>
                  <a:pt x="1079754" y="275046"/>
                  <a:pt x="1067276" y="276570"/>
                  <a:pt x="1064609" y="273046"/>
                </a:cubicBezTo>
                <a:lnTo>
                  <a:pt x="1071753" y="272951"/>
                </a:lnTo>
                <a:cubicBezTo>
                  <a:pt x="1075753" y="272855"/>
                  <a:pt x="1070800" y="266855"/>
                  <a:pt x="1076515" y="269522"/>
                </a:cubicBezTo>
                <a:close/>
                <a:moveTo>
                  <a:pt x="1837753" y="269427"/>
                </a:moveTo>
                <a:lnTo>
                  <a:pt x="1840611" y="272856"/>
                </a:lnTo>
                <a:lnTo>
                  <a:pt x="1841278" y="273618"/>
                </a:lnTo>
                <a:cubicBezTo>
                  <a:pt x="1841468" y="274666"/>
                  <a:pt x="1840039" y="276190"/>
                  <a:pt x="1838134" y="276857"/>
                </a:cubicBezTo>
                <a:lnTo>
                  <a:pt x="1837658" y="276475"/>
                </a:lnTo>
                <a:cubicBezTo>
                  <a:pt x="1835182" y="274380"/>
                  <a:pt x="1833562" y="275237"/>
                  <a:pt x="1830419" y="276095"/>
                </a:cubicBezTo>
                <a:lnTo>
                  <a:pt x="1826990" y="276857"/>
                </a:lnTo>
                <a:cubicBezTo>
                  <a:pt x="1827562" y="273523"/>
                  <a:pt x="1832419" y="270189"/>
                  <a:pt x="1837753" y="269427"/>
                </a:cubicBezTo>
                <a:close/>
                <a:moveTo>
                  <a:pt x="1355789" y="268951"/>
                </a:moveTo>
                <a:cubicBezTo>
                  <a:pt x="1357408" y="267617"/>
                  <a:pt x="1353884" y="267141"/>
                  <a:pt x="1353217" y="269618"/>
                </a:cubicBezTo>
                <a:lnTo>
                  <a:pt x="1351670" y="271369"/>
                </a:lnTo>
                <a:lnTo>
                  <a:pt x="1350776" y="270922"/>
                </a:lnTo>
                <a:lnTo>
                  <a:pt x="1350550" y="269808"/>
                </a:lnTo>
                <a:lnTo>
                  <a:pt x="1350645" y="270856"/>
                </a:lnTo>
                <a:lnTo>
                  <a:pt x="1350776" y="270922"/>
                </a:lnTo>
                <a:lnTo>
                  <a:pt x="1351018" y="272108"/>
                </a:lnTo>
                <a:lnTo>
                  <a:pt x="1348169" y="275333"/>
                </a:lnTo>
                <a:lnTo>
                  <a:pt x="1346835" y="276285"/>
                </a:lnTo>
                <a:cubicBezTo>
                  <a:pt x="1344835" y="277619"/>
                  <a:pt x="1343406" y="279714"/>
                  <a:pt x="1341311" y="280857"/>
                </a:cubicBezTo>
                <a:lnTo>
                  <a:pt x="1339215" y="282000"/>
                </a:lnTo>
                <a:cubicBezTo>
                  <a:pt x="1336453" y="282381"/>
                  <a:pt x="1336453" y="283619"/>
                  <a:pt x="1339215" y="284762"/>
                </a:cubicBezTo>
                <a:lnTo>
                  <a:pt x="1341977" y="285048"/>
                </a:lnTo>
                <a:lnTo>
                  <a:pt x="1344644" y="285334"/>
                </a:lnTo>
                <a:lnTo>
                  <a:pt x="1358437" y="282787"/>
                </a:lnTo>
                <a:lnTo>
                  <a:pt x="1359313" y="283524"/>
                </a:lnTo>
                <a:lnTo>
                  <a:pt x="1359961" y="282801"/>
                </a:lnTo>
                <a:lnTo>
                  <a:pt x="1364266" y="285524"/>
                </a:lnTo>
                <a:lnTo>
                  <a:pt x="1368457" y="288096"/>
                </a:lnTo>
                <a:cubicBezTo>
                  <a:pt x="1370648" y="285048"/>
                  <a:pt x="1372457" y="281714"/>
                  <a:pt x="1372362" y="280667"/>
                </a:cubicBezTo>
                <a:cubicBezTo>
                  <a:pt x="1372267" y="279619"/>
                  <a:pt x="1368552" y="276476"/>
                  <a:pt x="1364361" y="278000"/>
                </a:cubicBezTo>
                <a:lnTo>
                  <a:pt x="1362646" y="279809"/>
                </a:lnTo>
                <a:lnTo>
                  <a:pt x="1359961" y="282801"/>
                </a:lnTo>
                <a:lnTo>
                  <a:pt x="1359599" y="282572"/>
                </a:lnTo>
                <a:lnTo>
                  <a:pt x="1358437" y="282787"/>
                </a:lnTo>
                <a:lnTo>
                  <a:pt x="1352074" y="277428"/>
                </a:lnTo>
                <a:lnTo>
                  <a:pt x="1351788" y="275809"/>
                </a:lnTo>
                <a:lnTo>
                  <a:pt x="1351693" y="275428"/>
                </a:lnTo>
                <a:lnTo>
                  <a:pt x="1351018" y="272108"/>
                </a:lnTo>
                <a:lnTo>
                  <a:pt x="1351670" y="271369"/>
                </a:lnTo>
                <a:lnTo>
                  <a:pt x="1357884" y="274475"/>
                </a:lnTo>
                <a:cubicBezTo>
                  <a:pt x="1361504" y="272189"/>
                  <a:pt x="1363409" y="272380"/>
                  <a:pt x="1366361" y="274666"/>
                </a:cubicBezTo>
                <a:cubicBezTo>
                  <a:pt x="1366552" y="274856"/>
                  <a:pt x="1368743" y="273618"/>
                  <a:pt x="1369695" y="272761"/>
                </a:cubicBezTo>
                <a:cubicBezTo>
                  <a:pt x="1369886" y="272570"/>
                  <a:pt x="1368647" y="270665"/>
                  <a:pt x="1368076" y="270665"/>
                </a:cubicBezTo>
                <a:lnTo>
                  <a:pt x="1363504" y="270761"/>
                </a:lnTo>
                <a:cubicBezTo>
                  <a:pt x="1357694" y="270951"/>
                  <a:pt x="1354169" y="270094"/>
                  <a:pt x="1355789" y="268951"/>
                </a:cubicBezTo>
                <a:close/>
                <a:moveTo>
                  <a:pt x="543210" y="268570"/>
                </a:moveTo>
                <a:lnTo>
                  <a:pt x="546353" y="269808"/>
                </a:lnTo>
                <a:cubicBezTo>
                  <a:pt x="550449" y="271904"/>
                  <a:pt x="549497" y="274190"/>
                  <a:pt x="544353" y="274856"/>
                </a:cubicBezTo>
                <a:lnTo>
                  <a:pt x="543496" y="278952"/>
                </a:lnTo>
                <a:cubicBezTo>
                  <a:pt x="543496" y="279047"/>
                  <a:pt x="541496" y="279143"/>
                  <a:pt x="541210" y="278857"/>
                </a:cubicBezTo>
                <a:cubicBezTo>
                  <a:pt x="540543" y="278095"/>
                  <a:pt x="539686" y="276761"/>
                  <a:pt x="540067" y="276285"/>
                </a:cubicBezTo>
                <a:cubicBezTo>
                  <a:pt x="541400" y="274571"/>
                  <a:pt x="542924" y="273618"/>
                  <a:pt x="540162" y="271523"/>
                </a:cubicBezTo>
                <a:cubicBezTo>
                  <a:pt x="538638" y="270475"/>
                  <a:pt x="541400" y="267808"/>
                  <a:pt x="543210" y="268570"/>
                </a:cubicBezTo>
                <a:close/>
                <a:moveTo>
                  <a:pt x="2087975" y="268379"/>
                </a:moveTo>
                <a:cubicBezTo>
                  <a:pt x="2091404" y="266189"/>
                  <a:pt x="2094166" y="266474"/>
                  <a:pt x="2094071" y="269046"/>
                </a:cubicBezTo>
                <a:lnTo>
                  <a:pt x="2094262" y="270284"/>
                </a:lnTo>
                <a:cubicBezTo>
                  <a:pt x="2094452" y="272189"/>
                  <a:pt x="2089689" y="273809"/>
                  <a:pt x="2094357" y="275904"/>
                </a:cubicBezTo>
                <a:cubicBezTo>
                  <a:pt x="2097976" y="277523"/>
                  <a:pt x="2100643" y="277142"/>
                  <a:pt x="2103215" y="274761"/>
                </a:cubicBezTo>
                <a:lnTo>
                  <a:pt x="2104263" y="273809"/>
                </a:lnTo>
                <a:cubicBezTo>
                  <a:pt x="2105977" y="272475"/>
                  <a:pt x="2108549" y="272666"/>
                  <a:pt x="2109978" y="273999"/>
                </a:cubicBezTo>
                <a:cubicBezTo>
                  <a:pt x="2111406" y="275428"/>
                  <a:pt x="2114074" y="280000"/>
                  <a:pt x="2113121" y="281333"/>
                </a:cubicBezTo>
                <a:lnTo>
                  <a:pt x="2112168" y="282476"/>
                </a:lnTo>
                <a:cubicBezTo>
                  <a:pt x="2110740" y="284286"/>
                  <a:pt x="2108739" y="286763"/>
                  <a:pt x="2106739" y="286953"/>
                </a:cubicBezTo>
                <a:cubicBezTo>
                  <a:pt x="2102739" y="287239"/>
                  <a:pt x="2102358" y="288382"/>
                  <a:pt x="2101691" y="291239"/>
                </a:cubicBezTo>
                <a:lnTo>
                  <a:pt x="2101120" y="293621"/>
                </a:lnTo>
                <a:cubicBezTo>
                  <a:pt x="2098262" y="295907"/>
                  <a:pt x="2095309" y="297431"/>
                  <a:pt x="2094547" y="296859"/>
                </a:cubicBezTo>
                <a:cubicBezTo>
                  <a:pt x="2093785" y="296288"/>
                  <a:pt x="2093214" y="293906"/>
                  <a:pt x="2095214" y="293144"/>
                </a:cubicBezTo>
                <a:cubicBezTo>
                  <a:pt x="2097214" y="292382"/>
                  <a:pt x="2094547" y="288572"/>
                  <a:pt x="2092928" y="290287"/>
                </a:cubicBezTo>
                <a:cubicBezTo>
                  <a:pt x="2091309" y="292001"/>
                  <a:pt x="2084737" y="289906"/>
                  <a:pt x="2085594" y="289144"/>
                </a:cubicBezTo>
                <a:cubicBezTo>
                  <a:pt x="2086546" y="288287"/>
                  <a:pt x="2087975" y="285524"/>
                  <a:pt x="2086165" y="285524"/>
                </a:cubicBezTo>
                <a:cubicBezTo>
                  <a:pt x="2084355" y="285524"/>
                  <a:pt x="2079879" y="286953"/>
                  <a:pt x="2080260" y="288763"/>
                </a:cubicBezTo>
                <a:cubicBezTo>
                  <a:pt x="2080641" y="290573"/>
                  <a:pt x="2082165" y="294859"/>
                  <a:pt x="2080164" y="295145"/>
                </a:cubicBezTo>
                <a:cubicBezTo>
                  <a:pt x="2078164" y="295430"/>
                  <a:pt x="2074164" y="292668"/>
                  <a:pt x="2073211" y="294287"/>
                </a:cubicBezTo>
                <a:cubicBezTo>
                  <a:pt x="2072259" y="295907"/>
                  <a:pt x="2068544" y="299240"/>
                  <a:pt x="2068734" y="295907"/>
                </a:cubicBezTo>
                <a:lnTo>
                  <a:pt x="2068354" y="294002"/>
                </a:lnTo>
                <a:lnTo>
                  <a:pt x="2068163" y="293049"/>
                </a:lnTo>
                <a:cubicBezTo>
                  <a:pt x="2066734" y="292192"/>
                  <a:pt x="2064734" y="292382"/>
                  <a:pt x="2063686" y="293430"/>
                </a:cubicBezTo>
                <a:lnTo>
                  <a:pt x="2063400" y="294383"/>
                </a:lnTo>
                <a:lnTo>
                  <a:pt x="2063020" y="296002"/>
                </a:lnTo>
                <a:cubicBezTo>
                  <a:pt x="2063115" y="298669"/>
                  <a:pt x="2061305" y="299145"/>
                  <a:pt x="2058829" y="297050"/>
                </a:cubicBezTo>
                <a:lnTo>
                  <a:pt x="2057114" y="295811"/>
                </a:lnTo>
                <a:cubicBezTo>
                  <a:pt x="2056542" y="295430"/>
                  <a:pt x="2055114" y="295335"/>
                  <a:pt x="2054733" y="295621"/>
                </a:cubicBezTo>
                <a:lnTo>
                  <a:pt x="2053304" y="296669"/>
                </a:lnTo>
                <a:cubicBezTo>
                  <a:pt x="2051970" y="298002"/>
                  <a:pt x="2049589" y="298383"/>
                  <a:pt x="2048065" y="297526"/>
                </a:cubicBezTo>
                <a:lnTo>
                  <a:pt x="2045493" y="298288"/>
                </a:lnTo>
                <a:lnTo>
                  <a:pt x="2037874" y="300669"/>
                </a:lnTo>
                <a:cubicBezTo>
                  <a:pt x="2034825" y="297335"/>
                  <a:pt x="2031301" y="294002"/>
                  <a:pt x="2030063" y="293335"/>
                </a:cubicBezTo>
                <a:lnTo>
                  <a:pt x="2029110" y="293525"/>
                </a:lnTo>
                <a:cubicBezTo>
                  <a:pt x="2025777" y="294192"/>
                  <a:pt x="2028920" y="295145"/>
                  <a:pt x="2028920" y="296002"/>
                </a:cubicBezTo>
                <a:lnTo>
                  <a:pt x="2028825" y="297716"/>
                </a:lnTo>
                <a:cubicBezTo>
                  <a:pt x="2027967" y="299621"/>
                  <a:pt x="2027110" y="301907"/>
                  <a:pt x="2027015" y="302765"/>
                </a:cubicBezTo>
                <a:cubicBezTo>
                  <a:pt x="2026920" y="303622"/>
                  <a:pt x="2025586" y="306384"/>
                  <a:pt x="2024348" y="305908"/>
                </a:cubicBezTo>
                <a:cubicBezTo>
                  <a:pt x="2023110" y="305336"/>
                  <a:pt x="2020062" y="304574"/>
                  <a:pt x="2019681" y="305146"/>
                </a:cubicBezTo>
                <a:lnTo>
                  <a:pt x="2019395" y="305717"/>
                </a:lnTo>
                <a:cubicBezTo>
                  <a:pt x="2018728" y="307146"/>
                  <a:pt x="2018633" y="309813"/>
                  <a:pt x="2017585" y="310004"/>
                </a:cubicBezTo>
                <a:cubicBezTo>
                  <a:pt x="2013394" y="310861"/>
                  <a:pt x="2014537" y="308003"/>
                  <a:pt x="2014156" y="306098"/>
                </a:cubicBezTo>
                <a:lnTo>
                  <a:pt x="2013299" y="301526"/>
                </a:lnTo>
                <a:cubicBezTo>
                  <a:pt x="2008060" y="300193"/>
                  <a:pt x="2002726" y="299812"/>
                  <a:pt x="2001583" y="300669"/>
                </a:cubicBezTo>
                <a:cubicBezTo>
                  <a:pt x="2000440" y="301526"/>
                  <a:pt x="1994916" y="302288"/>
                  <a:pt x="1991391" y="300860"/>
                </a:cubicBezTo>
                <a:cubicBezTo>
                  <a:pt x="1987867" y="299336"/>
                  <a:pt x="1978723" y="303336"/>
                  <a:pt x="1979104" y="303717"/>
                </a:cubicBezTo>
                <a:cubicBezTo>
                  <a:pt x="1979485" y="304098"/>
                  <a:pt x="1980247" y="305432"/>
                  <a:pt x="1979866" y="305908"/>
                </a:cubicBezTo>
                <a:lnTo>
                  <a:pt x="1979485" y="306003"/>
                </a:lnTo>
                <a:lnTo>
                  <a:pt x="1974342" y="306860"/>
                </a:lnTo>
                <a:cubicBezTo>
                  <a:pt x="1968627" y="307527"/>
                  <a:pt x="1963483" y="307527"/>
                  <a:pt x="1962912" y="306956"/>
                </a:cubicBezTo>
                <a:lnTo>
                  <a:pt x="1962816" y="306384"/>
                </a:lnTo>
                <a:cubicBezTo>
                  <a:pt x="1962721" y="305813"/>
                  <a:pt x="1963007" y="304670"/>
                  <a:pt x="1963388" y="304574"/>
                </a:cubicBezTo>
                <a:lnTo>
                  <a:pt x="1966626" y="303812"/>
                </a:lnTo>
                <a:cubicBezTo>
                  <a:pt x="1968722" y="301622"/>
                  <a:pt x="1972151" y="298764"/>
                  <a:pt x="1974151" y="297431"/>
                </a:cubicBezTo>
                <a:cubicBezTo>
                  <a:pt x="1976151" y="296097"/>
                  <a:pt x="1981295" y="292097"/>
                  <a:pt x="1983676" y="293811"/>
                </a:cubicBezTo>
                <a:cubicBezTo>
                  <a:pt x="1986153" y="295621"/>
                  <a:pt x="1993487" y="298669"/>
                  <a:pt x="1994916" y="297335"/>
                </a:cubicBezTo>
                <a:cubicBezTo>
                  <a:pt x="1996249" y="296002"/>
                  <a:pt x="1992439" y="292382"/>
                  <a:pt x="1994154" y="292192"/>
                </a:cubicBezTo>
                <a:cubicBezTo>
                  <a:pt x="1995773" y="292097"/>
                  <a:pt x="2000250" y="290573"/>
                  <a:pt x="2001393" y="291430"/>
                </a:cubicBezTo>
                <a:cubicBezTo>
                  <a:pt x="2002536" y="292287"/>
                  <a:pt x="2010441" y="295240"/>
                  <a:pt x="2015204" y="295621"/>
                </a:cubicBezTo>
                <a:lnTo>
                  <a:pt x="2017204" y="290287"/>
                </a:lnTo>
                <a:cubicBezTo>
                  <a:pt x="2017204" y="290192"/>
                  <a:pt x="2018919" y="290477"/>
                  <a:pt x="2019776" y="290668"/>
                </a:cubicBezTo>
                <a:lnTo>
                  <a:pt x="2021205" y="290954"/>
                </a:lnTo>
                <a:cubicBezTo>
                  <a:pt x="2023205" y="290573"/>
                  <a:pt x="2023205" y="289334"/>
                  <a:pt x="2021395" y="288096"/>
                </a:cubicBezTo>
                <a:cubicBezTo>
                  <a:pt x="2019585" y="286858"/>
                  <a:pt x="2015395" y="282762"/>
                  <a:pt x="2016347" y="281619"/>
                </a:cubicBezTo>
                <a:cubicBezTo>
                  <a:pt x="2017300" y="280476"/>
                  <a:pt x="2011489" y="277714"/>
                  <a:pt x="2012442" y="276761"/>
                </a:cubicBezTo>
                <a:cubicBezTo>
                  <a:pt x="2013394" y="275809"/>
                  <a:pt x="2017680" y="272951"/>
                  <a:pt x="2019871" y="272475"/>
                </a:cubicBezTo>
                <a:cubicBezTo>
                  <a:pt x="2022062" y="271999"/>
                  <a:pt x="2025491" y="276380"/>
                  <a:pt x="2024253" y="276952"/>
                </a:cubicBezTo>
                <a:cubicBezTo>
                  <a:pt x="2023014" y="277619"/>
                  <a:pt x="2021491" y="281429"/>
                  <a:pt x="2025396" y="282953"/>
                </a:cubicBezTo>
                <a:cubicBezTo>
                  <a:pt x="2029206" y="284572"/>
                  <a:pt x="2040350" y="287906"/>
                  <a:pt x="2041969" y="286953"/>
                </a:cubicBezTo>
                <a:cubicBezTo>
                  <a:pt x="2043588" y="286001"/>
                  <a:pt x="2048637" y="280857"/>
                  <a:pt x="2048256" y="275618"/>
                </a:cubicBezTo>
                <a:lnTo>
                  <a:pt x="2040159" y="277714"/>
                </a:lnTo>
                <a:lnTo>
                  <a:pt x="2035016" y="279047"/>
                </a:lnTo>
                <a:cubicBezTo>
                  <a:pt x="2032254" y="277142"/>
                  <a:pt x="2031301" y="273428"/>
                  <a:pt x="2032920" y="270951"/>
                </a:cubicBezTo>
                <a:lnTo>
                  <a:pt x="2037112" y="273237"/>
                </a:lnTo>
                <a:cubicBezTo>
                  <a:pt x="2041969" y="275904"/>
                  <a:pt x="2047399" y="275047"/>
                  <a:pt x="2052637" y="273809"/>
                </a:cubicBezTo>
                <a:lnTo>
                  <a:pt x="2057400" y="272666"/>
                </a:lnTo>
                <a:cubicBezTo>
                  <a:pt x="2059114" y="274952"/>
                  <a:pt x="2060638" y="278190"/>
                  <a:pt x="2060733" y="279714"/>
                </a:cubicBezTo>
                <a:lnTo>
                  <a:pt x="2061591" y="280667"/>
                </a:lnTo>
                <a:cubicBezTo>
                  <a:pt x="2063400" y="282572"/>
                  <a:pt x="2065591" y="284762"/>
                  <a:pt x="2068639" y="281714"/>
                </a:cubicBezTo>
                <a:cubicBezTo>
                  <a:pt x="2070544" y="279714"/>
                  <a:pt x="2072354" y="278476"/>
                  <a:pt x="2075402" y="280857"/>
                </a:cubicBezTo>
                <a:cubicBezTo>
                  <a:pt x="2075783" y="281143"/>
                  <a:pt x="2080069" y="279428"/>
                  <a:pt x="2080164" y="278476"/>
                </a:cubicBezTo>
                <a:lnTo>
                  <a:pt x="2080355" y="273523"/>
                </a:lnTo>
                <a:cubicBezTo>
                  <a:pt x="2084832" y="273904"/>
                  <a:pt x="2087404" y="272666"/>
                  <a:pt x="2086070" y="270856"/>
                </a:cubicBezTo>
                <a:lnTo>
                  <a:pt x="2086641" y="270094"/>
                </a:lnTo>
                <a:close/>
                <a:moveTo>
                  <a:pt x="1806512" y="267046"/>
                </a:moveTo>
                <a:lnTo>
                  <a:pt x="1802321" y="269618"/>
                </a:lnTo>
                <a:cubicBezTo>
                  <a:pt x="1800320" y="270856"/>
                  <a:pt x="1795177" y="270856"/>
                  <a:pt x="1793272" y="269618"/>
                </a:cubicBezTo>
                <a:cubicBezTo>
                  <a:pt x="1788795" y="266665"/>
                  <a:pt x="1787366" y="269808"/>
                  <a:pt x="1785175" y="271427"/>
                </a:cubicBezTo>
                <a:lnTo>
                  <a:pt x="1784699" y="271808"/>
                </a:lnTo>
                <a:cubicBezTo>
                  <a:pt x="1785175" y="273142"/>
                  <a:pt x="1786033" y="273999"/>
                  <a:pt x="1786700" y="273713"/>
                </a:cubicBezTo>
                <a:cubicBezTo>
                  <a:pt x="1787366" y="273523"/>
                  <a:pt x="1789367" y="274952"/>
                  <a:pt x="1789557" y="277523"/>
                </a:cubicBezTo>
                <a:lnTo>
                  <a:pt x="1790986" y="278285"/>
                </a:lnTo>
                <a:cubicBezTo>
                  <a:pt x="1795558" y="280762"/>
                  <a:pt x="1794224" y="275999"/>
                  <a:pt x="1796129" y="275047"/>
                </a:cubicBezTo>
                <a:cubicBezTo>
                  <a:pt x="1797368" y="274380"/>
                  <a:pt x="1799463" y="274952"/>
                  <a:pt x="1800987" y="274571"/>
                </a:cubicBezTo>
                <a:lnTo>
                  <a:pt x="1803559" y="273999"/>
                </a:lnTo>
                <a:cubicBezTo>
                  <a:pt x="1806226" y="273047"/>
                  <a:pt x="1807559" y="269903"/>
                  <a:pt x="1806512" y="267046"/>
                </a:cubicBezTo>
                <a:close/>
                <a:moveTo>
                  <a:pt x="1194530" y="266665"/>
                </a:moveTo>
                <a:lnTo>
                  <a:pt x="1195682" y="268902"/>
                </a:lnTo>
                <a:lnTo>
                  <a:pt x="1195388" y="268760"/>
                </a:lnTo>
                <a:close/>
                <a:moveTo>
                  <a:pt x="1240060" y="264855"/>
                </a:moveTo>
                <a:lnTo>
                  <a:pt x="1238155" y="271618"/>
                </a:lnTo>
                <a:cubicBezTo>
                  <a:pt x="1237964" y="272285"/>
                  <a:pt x="1233964" y="273047"/>
                  <a:pt x="1232535" y="272475"/>
                </a:cubicBezTo>
                <a:cubicBezTo>
                  <a:pt x="1230630" y="271618"/>
                  <a:pt x="1229773" y="269427"/>
                  <a:pt x="1228058" y="268094"/>
                </a:cubicBezTo>
                <a:lnTo>
                  <a:pt x="1227106" y="267332"/>
                </a:lnTo>
                <a:cubicBezTo>
                  <a:pt x="1225582" y="266855"/>
                  <a:pt x="1223582" y="267713"/>
                  <a:pt x="1222629" y="269141"/>
                </a:cubicBezTo>
                <a:lnTo>
                  <a:pt x="1223105" y="270094"/>
                </a:lnTo>
                <a:cubicBezTo>
                  <a:pt x="1223963" y="271904"/>
                  <a:pt x="1226058" y="273237"/>
                  <a:pt x="1226915" y="275047"/>
                </a:cubicBezTo>
                <a:lnTo>
                  <a:pt x="1227392" y="275999"/>
                </a:lnTo>
                <a:cubicBezTo>
                  <a:pt x="1226820" y="276761"/>
                  <a:pt x="1228439" y="276857"/>
                  <a:pt x="1230821" y="276190"/>
                </a:cubicBezTo>
                <a:cubicBezTo>
                  <a:pt x="1233392" y="275428"/>
                  <a:pt x="1244441" y="273999"/>
                  <a:pt x="1246346" y="271808"/>
                </a:cubicBezTo>
                <a:cubicBezTo>
                  <a:pt x="1248251" y="269618"/>
                  <a:pt x="1245394" y="266474"/>
                  <a:pt x="1240060" y="264855"/>
                </a:cubicBezTo>
                <a:close/>
                <a:moveTo>
                  <a:pt x="1464183" y="264759"/>
                </a:moveTo>
                <a:cubicBezTo>
                  <a:pt x="1466659" y="264759"/>
                  <a:pt x="1471422" y="266283"/>
                  <a:pt x="1469612" y="268188"/>
                </a:cubicBezTo>
                <a:lnTo>
                  <a:pt x="1472945" y="269617"/>
                </a:lnTo>
                <a:cubicBezTo>
                  <a:pt x="1475517" y="270760"/>
                  <a:pt x="1475517" y="272760"/>
                  <a:pt x="1475708" y="274951"/>
                </a:cubicBezTo>
                <a:cubicBezTo>
                  <a:pt x="1476184" y="279618"/>
                  <a:pt x="1478756" y="273713"/>
                  <a:pt x="1480280" y="275427"/>
                </a:cubicBezTo>
                <a:lnTo>
                  <a:pt x="1481708" y="277046"/>
                </a:lnTo>
                <a:cubicBezTo>
                  <a:pt x="1484185" y="278856"/>
                  <a:pt x="1486852" y="279428"/>
                  <a:pt x="1487614" y="278380"/>
                </a:cubicBezTo>
                <a:cubicBezTo>
                  <a:pt x="1488281" y="277141"/>
                  <a:pt x="1492662" y="280380"/>
                  <a:pt x="1490281" y="281332"/>
                </a:cubicBezTo>
                <a:cubicBezTo>
                  <a:pt x="1487900" y="282285"/>
                  <a:pt x="1484566" y="282476"/>
                  <a:pt x="1482852" y="281809"/>
                </a:cubicBezTo>
                <a:cubicBezTo>
                  <a:pt x="1481137" y="281142"/>
                  <a:pt x="1475517" y="279904"/>
                  <a:pt x="1474755" y="281047"/>
                </a:cubicBezTo>
                <a:cubicBezTo>
                  <a:pt x="1473993" y="282094"/>
                  <a:pt x="1471993" y="283809"/>
                  <a:pt x="1472469" y="282285"/>
                </a:cubicBezTo>
                <a:cubicBezTo>
                  <a:pt x="1472945" y="280666"/>
                  <a:pt x="1465897" y="276475"/>
                  <a:pt x="1463420" y="273522"/>
                </a:cubicBezTo>
                <a:lnTo>
                  <a:pt x="1461611" y="270665"/>
                </a:lnTo>
                <a:lnTo>
                  <a:pt x="1460563" y="269045"/>
                </a:lnTo>
                <a:cubicBezTo>
                  <a:pt x="1460087" y="266664"/>
                  <a:pt x="1461706" y="264759"/>
                  <a:pt x="1464183" y="264759"/>
                </a:cubicBezTo>
                <a:close/>
                <a:moveTo>
                  <a:pt x="1755839" y="264474"/>
                </a:moveTo>
                <a:cubicBezTo>
                  <a:pt x="1753553" y="264474"/>
                  <a:pt x="1752029" y="265046"/>
                  <a:pt x="1752314" y="265808"/>
                </a:cubicBezTo>
                <a:lnTo>
                  <a:pt x="1752695" y="266189"/>
                </a:lnTo>
                <a:cubicBezTo>
                  <a:pt x="1754886" y="268284"/>
                  <a:pt x="1757077" y="272189"/>
                  <a:pt x="1759172" y="272189"/>
                </a:cubicBezTo>
                <a:lnTo>
                  <a:pt x="1764316" y="272189"/>
                </a:lnTo>
                <a:cubicBezTo>
                  <a:pt x="1764506" y="267998"/>
                  <a:pt x="1758029" y="264474"/>
                  <a:pt x="1755839" y="264474"/>
                </a:cubicBezTo>
                <a:close/>
                <a:moveTo>
                  <a:pt x="1439799" y="264283"/>
                </a:moveTo>
                <a:cubicBezTo>
                  <a:pt x="1441418" y="263902"/>
                  <a:pt x="1447514" y="264950"/>
                  <a:pt x="1448753" y="267808"/>
                </a:cubicBezTo>
                <a:lnTo>
                  <a:pt x="1449800" y="270665"/>
                </a:lnTo>
                <a:cubicBezTo>
                  <a:pt x="1449991" y="271141"/>
                  <a:pt x="1449133" y="272189"/>
                  <a:pt x="1448753" y="272284"/>
                </a:cubicBezTo>
                <a:cubicBezTo>
                  <a:pt x="1447610" y="272380"/>
                  <a:pt x="1445609" y="272284"/>
                  <a:pt x="1445419" y="271903"/>
                </a:cubicBezTo>
                <a:lnTo>
                  <a:pt x="1443990" y="268570"/>
                </a:lnTo>
                <a:cubicBezTo>
                  <a:pt x="1440085" y="266665"/>
                  <a:pt x="1438180" y="264760"/>
                  <a:pt x="1439799" y="264283"/>
                </a:cubicBezTo>
                <a:close/>
                <a:moveTo>
                  <a:pt x="584645" y="264188"/>
                </a:moveTo>
                <a:cubicBezTo>
                  <a:pt x="586073" y="263807"/>
                  <a:pt x="591122" y="263521"/>
                  <a:pt x="591217" y="264855"/>
                </a:cubicBezTo>
                <a:cubicBezTo>
                  <a:pt x="591312" y="266093"/>
                  <a:pt x="594551" y="269998"/>
                  <a:pt x="597884" y="269617"/>
                </a:cubicBezTo>
                <a:cubicBezTo>
                  <a:pt x="601218" y="269236"/>
                  <a:pt x="603504" y="274570"/>
                  <a:pt x="602266" y="272951"/>
                </a:cubicBezTo>
                <a:cubicBezTo>
                  <a:pt x="601028" y="271332"/>
                  <a:pt x="593312" y="273999"/>
                  <a:pt x="590169" y="273618"/>
                </a:cubicBezTo>
                <a:lnTo>
                  <a:pt x="588645" y="270570"/>
                </a:lnTo>
                <a:lnTo>
                  <a:pt x="587502" y="268188"/>
                </a:lnTo>
                <a:cubicBezTo>
                  <a:pt x="584454" y="266379"/>
                  <a:pt x="583216" y="264569"/>
                  <a:pt x="584645" y="264188"/>
                </a:cubicBezTo>
                <a:close/>
                <a:moveTo>
                  <a:pt x="1331881" y="262950"/>
                </a:moveTo>
                <a:cubicBezTo>
                  <a:pt x="1330262" y="263522"/>
                  <a:pt x="1329309" y="269046"/>
                  <a:pt x="1330547" y="270665"/>
                </a:cubicBezTo>
                <a:cubicBezTo>
                  <a:pt x="1331786" y="272285"/>
                  <a:pt x="1333976" y="270665"/>
                  <a:pt x="1335500" y="267236"/>
                </a:cubicBezTo>
                <a:lnTo>
                  <a:pt x="1336358" y="264474"/>
                </a:lnTo>
                <a:lnTo>
                  <a:pt x="1336548" y="263807"/>
                </a:lnTo>
                <a:cubicBezTo>
                  <a:pt x="1335691" y="262664"/>
                  <a:pt x="1333595" y="262283"/>
                  <a:pt x="1331881" y="262950"/>
                </a:cubicBezTo>
                <a:close/>
                <a:moveTo>
                  <a:pt x="487965" y="262188"/>
                </a:moveTo>
                <a:lnTo>
                  <a:pt x="489966" y="262664"/>
                </a:lnTo>
                <a:cubicBezTo>
                  <a:pt x="491109" y="262950"/>
                  <a:pt x="495300" y="264379"/>
                  <a:pt x="491585" y="266951"/>
                </a:cubicBezTo>
                <a:cubicBezTo>
                  <a:pt x="491013" y="267427"/>
                  <a:pt x="491966" y="270284"/>
                  <a:pt x="492157" y="270284"/>
                </a:cubicBezTo>
                <a:cubicBezTo>
                  <a:pt x="496728" y="269998"/>
                  <a:pt x="499300" y="275523"/>
                  <a:pt x="504730" y="273142"/>
                </a:cubicBezTo>
                <a:cubicBezTo>
                  <a:pt x="505301" y="272856"/>
                  <a:pt x="508254" y="274856"/>
                  <a:pt x="508063" y="275047"/>
                </a:cubicBezTo>
                <a:cubicBezTo>
                  <a:pt x="505396" y="279523"/>
                  <a:pt x="511111" y="282095"/>
                  <a:pt x="511492" y="285810"/>
                </a:cubicBezTo>
                <a:cubicBezTo>
                  <a:pt x="511683" y="287524"/>
                  <a:pt x="510921" y="290477"/>
                  <a:pt x="508825" y="289144"/>
                </a:cubicBezTo>
                <a:cubicBezTo>
                  <a:pt x="504348" y="286191"/>
                  <a:pt x="499681" y="292097"/>
                  <a:pt x="495776" y="288286"/>
                </a:cubicBezTo>
                <a:cubicBezTo>
                  <a:pt x="495490" y="288001"/>
                  <a:pt x="493300" y="288668"/>
                  <a:pt x="492252" y="289334"/>
                </a:cubicBezTo>
                <a:lnTo>
                  <a:pt x="487203" y="292287"/>
                </a:lnTo>
                <a:cubicBezTo>
                  <a:pt x="484822" y="288953"/>
                  <a:pt x="486346" y="284762"/>
                  <a:pt x="490442" y="282953"/>
                </a:cubicBezTo>
                <a:lnTo>
                  <a:pt x="492252" y="283810"/>
                </a:lnTo>
                <a:lnTo>
                  <a:pt x="496062" y="285715"/>
                </a:lnTo>
                <a:cubicBezTo>
                  <a:pt x="500538" y="285239"/>
                  <a:pt x="503110" y="283143"/>
                  <a:pt x="501777" y="281143"/>
                </a:cubicBezTo>
                <a:lnTo>
                  <a:pt x="500634" y="279619"/>
                </a:lnTo>
                <a:cubicBezTo>
                  <a:pt x="499491" y="278095"/>
                  <a:pt x="495871" y="279714"/>
                  <a:pt x="495490" y="276190"/>
                </a:cubicBezTo>
                <a:cubicBezTo>
                  <a:pt x="495205" y="273904"/>
                  <a:pt x="493204" y="273999"/>
                  <a:pt x="490728" y="276476"/>
                </a:cubicBezTo>
                <a:cubicBezTo>
                  <a:pt x="487965" y="279143"/>
                  <a:pt x="486823" y="279905"/>
                  <a:pt x="482060" y="279047"/>
                </a:cubicBezTo>
                <a:lnTo>
                  <a:pt x="476917" y="277999"/>
                </a:lnTo>
                <a:cubicBezTo>
                  <a:pt x="473583" y="280762"/>
                  <a:pt x="470344" y="282095"/>
                  <a:pt x="469677" y="280952"/>
                </a:cubicBezTo>
                <a:cubicBezTo>
                  <a:pt x="469011" y="279809"/>
                  <a:pt x="468153" y="276761"/>
                  <a:pt x="469106" y="276761"/>
                </a:cubicBezTo>
                <a:lnTo>
                  <a:pt x="469773" y="275618"/>
                </a:lnTo>
                <a:lnTo>
                  <a:pt x="471011" y="274190"/>
                </a:lnTo>
                <a:cubicBezTo>
                  <a:pt x="470630" y="271618"/>
                  <a:pt x="472916" y="271904"/>
                  <a:pt x="476059" y="274856"/>
                </a:cubicBezTo>
                <a:lnTo>
                  <a:pt x="477964" y="270665"/>
                </a:lnTo>
                <a:lnTo>
                  <a:pt x="479202" y="267903"/>
                </a:lnTo>
                <a:cubicBezTo>
                  <a:pt x="481393" y="265331"/>
                  <a:pt x="485394" y="262760"/>
                  <a:pt x="487965" y="262188"/>
                </a:cubicBezTo>
                <a:close/>
                <a:moveTo>
                  <a:pt x="948975" y="260473"/>
                </a:moveTo>
                <a:lnTo>
                  <a:pt x="950880" y="262283"/>
                </a:lnTo>
                <a:lnTo>
                  <a:pt x="954404" y="265617"/>
                </a:lnTo>
                <a:cubicBezTo>
                  <a:pt x="957262" y="263902"/>
                  <a:pt x="958976" y="263617"/>
                  <a:pt x="958310" y="265045"/>
                </a:cubicBezTo>
                <a:lnTo>
                  <a:pt x="957548" y="266284"/>
                </a:lnTo>
                <a:cubicBezTo>
                  <a:pt x="957071" y="267046"/>
                  <a:pt x="956405" y="267903"/>
                  <a:pt x="955547" y="268284"/>
                </a:cubicBezTo>
                <a:cubicBezTo>
                  <a:pt x="955071" y="268570"/>
                  <a:pt x="953928" y="268284"/>
                  <a:pt x="953261" y="267998"/>
                </a:cubicBezTo>
                <a:cubicBezTo>
                  <a:pt x="949737" y="266569"/>
                  <a:pt x="946118" y="265236"/>
                  <a:pt x="942784" y="263617"/>
                </a:cubicBezTo>
                <a:lnTo>
                  <a:pt x="941450" y="262950"/>
                </a:lnTo>
                <a:cubicBezTo>
                  <a:pt x="939926" y="261140"/>
                  <a:pt x="943355" y="259997"/>
                  <a:pt x="948975" y="260473"/>
                </a:cubicBezTo>
                <a:close/>
                <a:moveTo>
                  <a:pt x="1573530" y="259902"/>
                </a:moveTo>
                <a:lnTo>
                  <a:pt x="1576006" y="261235"/>
                </a:lnTo>
                <a:lnTo>
                  <a:pt x="1578293" y="262473"/>
                </a:lnTo>
                <a:cubicBezTo>
                  <a:pt x="1579626" y="265236"/>
                  <a:pt x="1580198" y="268284"/>
                  <a:pt x="1579626" y="269141"/>
                </a:cubicBezTo>
                <a:cubicBezTo>
                  <a:pt x="1579054" y="269998"/>
                  <a:pt x="1575340" y="271903"/>
                  <a:pt x="1573054" y="270570"/>
                </a:cubicBezTo>
                <a:cubicBezTo>
                  <a:pt x="1570768" y="269236"/>
                  <a:pt x="1564291" y="267236"/>
                  <a:pt x="1564767" y="265712"/>
                </a:cubicBezTo>
                <a:cubicBezTo>
                  <a:pt x="1565243" y="264188"/>
                  <a:pt x="1569815" y="259806"/>
                  <a:pt x="1573530" y="259902"/>
                </a:cubicBezTo>
                <a:close/>
                <a:moveTo>
                  <a:pt x="1685258" y="259521"/>
                </a:moveTo>
                <a:cubicBezTo>
                  <a:pt x="1682020" y="260378"/>
                  <a:pt x="1680496" y="261712"/>
                  <a:pt x="1681829" y="262379"/>
                </a:cubicBezTo>
                <a:cubicBezTo>
                  <a:pt x="1683163" y="263045"/>
                  <a:pt x="1682972" y="267427"/>
                  <a:pt x="1675733" y="269237"/>
                </a:cubicBezTo>
                <a:lnTo>
                  <a:pt x="1670018" y="270380"/>
                </a:lnTo>
                <a:lnTo>
                  <a:pt x="1669352" y="270475"/>
                </a:lnTo>
                <a:cubicBezTo>
                  <a:pt x="1668780" y="269618"/>
                  <a:pt x="1662303" y="273618"/>
                  <a:pt x="1660017" y="275523"/>
                </a:cubicBezTo>
                <a:cubicBezTo>
                  <a:pt x="1657731" y="277428"/>
                  <a:pt x="1657541" y="278857"/>
                  <a:pt x="1659636" y="278857"/>
                </a:cubicBezTo>
                <a:lnTo>
                  <a:pt x="1660589" y="278190"/>
                </a:lnTo>
                <a:lnTo>
                  <a:pt x="1662398" y="277047"/>
                </a:lnTo>
                <a:cubicBezTo>
                  <a:pt x="1664303" y="277333"/>
                  <a:pt x="1667066" y="277809"/>
                  <a:pt x="1668494" y="278000"/>
                </a:cubicBezTo>
                <a:cubicBezTo>
                  <a:pt x="1669923" y="278190"/>
                  <a:pt x="1675257" y="274380"/>
                  <a:pt x="1678019" y="271618"/>
                </a:cubicBezTo>
                <a:lnTo>
                  <a:pt x="1683449" y="275142"/>
                </a:lnTo>
                <a:lnTo>
                  <a:pt x="1686496" y="277142"/>
                </a:lnTo>
                <a:cubicBezTo>
                  <a:pt x="1689545" y="276380"/>
                  <a:pt x="1690307" y="272189"/>
                  <a:pt x="1688116" y="267713"/>
                </a:cubicBezTo>
                <a:lnTo>
                  <a:pt x="1690116" y="265331"/>
                </a:lnTo>
                <a:cubicBezTo>
                  <a:pt x="1693259" y="261617"/>
                  <a:pt x="1689354" y="260664"/>
                  <a:pt x="1687925" y="260283"/>
                </a:cubicBezTo>
                <a:close/>
                <a:moveTo>
                  <a:pt x="529399" y="259521"/>
                </a:moveTo>
                <a:cubicBezTo>
                  <a:pt x="532066" y="260188"/>
                  <a:pt x="533876" y="262283"/>
                  <a:pt x="533400" y="264093"/>
                </a:cubicBezTo>
                <a:lnTo>
                  <a:pt x="533305" y="264093"/>
                </a:lnTo>
                <a:lnTo>
                  <a:pt x="527971" y="263426"/>
                </a:lnTo>
                <a:cubicBezTo>
                  <a:pt x="527018" y="266760"/>
                  <a:pt x="528352" y="270475"/>
                  <a:pt x="531019" y="271618"/>
                </a:cubicBezTo>
                <a:lnTo>
                  <a:pt x="532924" y="272665"/>
                </a:lnTo>
                <a:cubicBezTo>
                  <a:pt x="533781" y="273142"/>
                  <a:pt x="534924" y="274570"/>
                  <a:pt x="534638" y="274856"/>
                </a:cubicBezTo>
                <a:lnTo>
                  <a:pt x="530066" y="280190"/>
                </a:lnTo>
                <a:cubicBezTo>
                  <a:pt x="536067" y="281238"/>
                  <a:pt x="535972" y="282572"/>
                  <a:pt x="529876" y="283143"/>
                </a:cubicBezTo>
                <a:lnTo>
                  <a:pt x="525685" y="286762"/>
                </a:lnTo>
                <a:lnTo>
                  <a:pt x="522256" y="289810"/>
                </a:lnTo>
                <a:cubicBezTo>
                  <a:pt x="520922" y="285905"/>
                  <a:pt x="519112" y="284096"/>
                  <a:pt x="518350" y="285715"/>
                </a:cubicBezTo>
                <a:cubicBezTo>
                  <a:pt x="517493" y="287334"/>
                  <a:pt x="516064" y="286858"/>
                  <a:pt x="516826" y="281238"/>
                </a:cubicBezTo>
                <a:lnTo>
                  <a:pt x="517017" y="275999"/>
                </a:lnTo>
                <a:lnTo>
                  <a:pt x="517017" y="275332"/>
                </a:lnTo>
                <a:cubicBezTo>
                  <a:pt x="520732" y="274570"/>
                  <a:pt x="522160" y="271903"/>
                  <a:pt x="520255" y="269427"/>
                </a:cubicBezTo>
                <a:lnTo>
                  <a:pt x="522827" y="266569"/>
                </a:lnTo>
                <a:cubicBezTo>
                  <a:pt x="524732" y="264474"/>
                  <a:pt x="526161" y="261902"/>
                  <a:pt x="528447" y="260188"/>
                </a:cubicBezTo>
                <a:close/>
                <a:moveTo>
                  <a:pt x="461295" y="259235"/>
                </a:moveTo>
                <a:cubicBezTo>
                  <a:pt x="463010" y="259616"/>
                  <a:pt x="467105" y="261616"/>
                  <a:pt x="465581" y="262378"/>
                </a:cubicBezTo>
                <a:cubicBezTo>
                  <a:pt x="464057" y="263236"/>
                  <a:pt x="462152" y="265807"/>
                  <a:pt x="463867" y="266760"/>
                </a:cubicBezTo>
                <a:cubicBezTo>
                  <a:pt x="465581" y="267712"/>
                  <a:pt x="468534" y="270665"/>
                  <a:pt x="466343" y="271046"/>
                </a:cubicBezTo>
                <a:lnTo>
                  <a:pt x="465391" y="270379"/>
                </a:lnTo>
                <a:cubicBezTo>
                  <a:pt x="457390" y="264950"/>
                  <a:pt x="453104" y="271903"/>
                  <a:pt x="447293" y="273713"/>
                </a:cubicBezTo>
                <a:lnTo>
                  <a:pt x="446722" y="273904"/>
                </a:lnTo>
                <a:cubicBezTo>
                  <a:pt x="446912" y="275523"/>
                  <a:pt x="445865" y="275999"/>
                  <a:pt x="444341" y="274951"/>
                </a:cubicBezTo>
                <a:cubicBezTo>
                  <a:pt x="442817" y="273904"/>
                  <a:pt x="440054" y="268379"/>
                  <a:pt x="443960" y="266379"/>
                </a:cubicBezTo>
                <a:lnTo>
                  <a:pt x="449389" y="267903"/>
                </a:lnTo>
                <a:cubicBezTo>
                  <a:pt x="453008" y="268951"/>
                  <a:pt x="456914" y="264760"/>
                  <a:pt x="457485" y="260664"/>
                </a:cubicBezTo>
                <a:lnTo>
                  <a:pt x="457580" y="259711"/>
                </a:lnTo>
                <a:cubicBezTo>
                  <a:pt x="457866" y="259045"/>
                  <a:pt x="459485" y="258854"/>
                  <a:pt x="461295" y="259235"/>
                </a:cubicBezTo>
                <a:close/>
                <a:moveTo>
                  <a:pt x="599123" y="259044"/>
                </a:moveTo>
                <a:cubicBezTo>
                  <a:pt x="599313" y="258854"/>
                  <a:pt x="603409" y="260473"/>
                  <a:pt x="607790" y="263140"/>
                </a:cubicBezTo>
                <a:lnTo>
                  <a:pt x="612172" y="263807"/>
                </a:lnTo>
                <a:lnTo>
                  <a:pt x="616553" y="264569"/>
                </a:lnTo>
                <a:cubicBezTo>
                  <a:pt x="622173" y="263426"/>
                  <a:pt x="627031" y="262949"/>
                  <a:pt x="627221" y="263426"/>
                </a:cubicBezTo>
                <a:cubicBezTo>
                  <a:pt x="627412" y="263997"/>
                  <a:pt x="629698" y="265331"/>
                  <a:pt x="631508" y="264569"/>
                </a:cubicBezTo>
                <a:lnTo>
                  <a:pt x="633222" y="264283"/>
                </a:lnTo>
                <a:cubicBezTo>
                  <a:pt x="633794" y="264188"/>
                  <a:pt x="635318" y="265997"/>
                  <a:pt x="635318" y="265997"/>
                </a:cubicBezTo>
                <a:lnTo>
                  <a:pt x="633032" y="267998"/>
                </a:lnTo>
                <a:cubicBezTo>
                  <a:pt x="630365" y="270188"/>
                  <a:pt x="626840" y="272284"/>
                  <a:pt x="625031" y="272855"/>
                </a:cubicBezTo>
                <a:cubicBezTo>
                  <a:pt x="623221" y="273332"/>
                  <a:pt x="617601" y="273522"/>
                  <a:pt x="618173" y="272093"/>
                </a:cubicBezTo>
                <a:cubicBezTo>
                  <a:pt x="618744" y="270760"/>
                  <a:pt x="619220" y="266569"/>
                  <a:pt x="617887" y="266474"/>
                </a:cubicBezTo>
                <a:cubicBezTo>
                  <a:pt x="616553" y="266378"/>
                  <a:pt x="612648" y="267045"/>
                  <a:pt x="612458" y="268283"/>
                </a:cubicBezTo>
                <a:cubicBezTo>
                  <a:pt x="612267" y="269426"/>
                  <a:pt x="609600" y="271141"/>
                  <a:pt x="607219" y="268474"/>
                </a:cubicBezTo>
                <a:cubicBezTo>
                  <a:pt x="604838" y="265902"/>
                  <a:pt x="598932" y="259235"/>
                  <a:pt x="599123" y="259044"/>
                </a:cubicBezTo>
                <a:close/>
                <a:moveTo>
                  <a:pt x="2214753" y="258854"/>
                </a:moveTo>
                <a:cubicBezTo>
                  <a:pt x="2218563" y="258378"/>
                  <a:pt x="2225802" y="259521"/>
                  <a:pt x="2230945" y="261331"/>
                </a:cubicBezTo>
                <a:lnTo>
                  <a:pt x="2235518" y="263045"/>
                </a:lnTo>
                <a:cubicBezTo>
                  <a:pt x="2235899" y="263141"/>
                  <a:pt x="2236184" y="264569"/>
                  <a:pt x="2235803" y="264855"/>
                </a:cubicBezTo>
                <a:cubicBezTo>
                  <a:pt x="2235136" y="265522"/>
                  <a:pt x="2234089" y="266093"/>
                  <a:pt x="2233041" y="266284"/>
                </a:cubicBezTo>
                <a:lnTo>
                  <a:pt x="2228755" y="267236"/>
                </a:lnTo>
                <a:cubicBezTo>
                  <a:pt x="2225326" y="265141"/>
                  <a:pt x="2223040" y="263998"/>
                  <a:pt x="2223516" y="264760"/>
                </a:cubicBezTo>
                <a:cubicBezTo>
                  <a:pt x="2223992" y="265522"/>
                  <a:pt x="2223897" y="267903"/>
                  <a:pt x="2221611" y="267903"/>
                </a:cubicBezTo>
                <a:cubicBezTo>
                  <a:pt x="2219420" y="267903"/>
                  <a:pt x="2214277" y="266379"/>
                  <a:pt x="2215324" y="264569"/>
                </a:cubicBezTo>
                <a:lnTo>
                  <a:pt x="2215134" y="262950"/>
                </a:lnTo>
                <a:close/>
                <a:moveTo>
                  <a:pt x="2197989" y="258854"/>
                </a:moveTo>
                <a:lnTo>
                  <a:pt x="2201132" y="260093"/>
                </a:lnTo>
                <a:cubicBezTo>
                  <a:pt x="2202942" y="260855"/>
                  <a:pt x="2205228" y="263522"/>
                  <a:pt x="2204751" y="264855"/>
                </a:cubicBezTo>
                <a:cubicBezTo>
                  <a:pt x="2204085" y="266951"/>
                  <a:pt x="2201703" y="268760"/>
                  <a:pt x="2197989" y="268475"/>
                </a:cubicBezTo>
                <a:cubicBezTo>
                  <a:pt x="2195036" y="268284"/>
                  <a:pt x="2195131" y="267046"/>
                  <a:pt x="2194560" y="265236"/>
                </a:cubicBezTo>
                <a:lnTo>
                  <a:pt x="2193798" y="262855"/>
                </a:lnTo>
                <a:cubicBezTo>
                  <a:pt x="2191512" y="259997"/>
                  <a:pt x="2193417" y="258188"/>
                  <a:pt x="2197989" y="258854"/>
                </a:cubicBezTo>
                <a:close/>
                <a:moveTo>
                  <a:pt x="747902" y="258473"/>
                </a:moveTo>
                <a:lnTo>
                  <a:pt x="748474" y="259997"/>
                </a:lnTo>
                <a:lnTo>
                  <a:pt x="749141" y="261616"/>
                </a:lnTo>
                <a:cubicBezTo>
                  <a:pt x="748855" y="263997"/>
                  <a:pt x="750093" y="265998"/>
                  <a:pt x="751808" y="266188"/>
                </a:cubicBezTo>
                <a:cubicBezTo>
                  <a:pt x="753522" y="266379"/>
                  <a:pt x="757808" y="267807"/>
                  <a:pt x="757427" y="269046"/>
                </a:cubicBezTo>
                <a:cubicBezTo>
                  <a:pt x="757046" y="270379"/>
                  <a:pt x="756951" y="274570"/>
                  <a:pt x="758666" y="273903"/>
                </a:cubicBezTo>
                <a:lnTo>
                  <a:pt x="759332" y="273427"/>
                </a:lnTo>
                <a:cubicBezTo>
                  <a:pt x="761523" y="271808"/>
                  <a:pt x="762857" y="273141"/>
                  <a:pt x="764762" y="274094"/>
                </a:cubicBezTo>
                <a:lnTo>
                  <a:pt x="767619" y="275427"/>
                </a:lnTo>
                <a:cubicBezTo>
                  <a:pt x="768953" y="273046"/>
                  <a:pt x="771143" y="273141"/>
                  <a:pt x="772667" y="275713"/>
                </a:cubicBezTo>
                <a:cubicBezTo>
                  <a:pt x="774096" y="278190"/>
                  <a:pt x="783526" y="282571"/>
                  <a:pt x="786764" y="281904"/>
                </a:cubicBezTo>
                <a:lnTo>
                  <a:pt x="783335" y="278761"/>
                </a:lnTo>
                <a:lnTo>
                  <a:pt x="782573" y="278094"/>
                </a:lnTo>
                <a:cubicBezTo>
                  <a:pt x="782859" y="276570"/>
                  <a:pt x="784002" y="275427"/>
                  <a:pt x="785336" y="275523"/>
                </a:cubicBezTo>
                <a:cubicBezTo>
                  <a:pt x="786574" y="275618"/>
                  <a:pt x="789622" y="276666"/>
                  <a:pt x="789241" y="277428"/>
                </a:cubicBezTo>
                <a:cubicBezTo>
                  <a:pt x="788860" y="278190"/>
                  <a:pt x="789717" y="280476"/>
                  <a:pt x="792670" y="279523"/>
                </a:cubicBezTo>
                <a:lnTo>
                  <a:pt x="795146" y="279142"/>
                </a:lnTo>
                <a:lnTo>
                  <a:pt x="797528" y="278761"/>
                </a:lnTo>
                <a:cubicBezTo>
                  <a:pt x="800385" y="278571"/>
                  <a:pt x="798861" y="277047"/>
                  <a:pt x="794194" y="275427"/>
                </a:cubicBezTo>
                <a:lnTo>
                  <a:pt x="790670" y="272856"/>
                </a:lnTo>
                <a:cubicBezTo>
                  <a:pt x="787526" y="270570"/>
                  <a:pt x="787336" y="270951"/>
                  <a:pt x="790765" y="268474"/>
                </a:cubicBezTo>
                <a:lnTo>
                  <a:pt x="792098" y="267522"/>
                </a:lnTo>
                <a:cubicBezTo>
                  <a:pt x="793432" y="265426"/>
                  <a:pt x="794575" y="264950"/>
                  <a:pt x="794765" y="266569"/>
                </a:cubicBezTo>
                <a:cubicBezTo>
                  <a:pt x="794956" y="268188"/>
                  <a:pt x="796956" y="272094"/>
                  <a:pt x="798671" y="272284"/>
                </a:cubicBezTo>
                <a:cubicBezTo>
                  <a:pt x="800480" y="272475"/>
                  <a:pt x="805719" y="266569"/>
                  <a:pt x="807243" y="267331"/>
                </a:cubicBezTo>
                <a:lnTo>
                  <a:pt x="808577" y="267998"/>
                </a:lnTo>
                <a:cubicBezTo>
                  <a:pt x="810101" y="268760"/>
                  <a:pt x="812577" y="269427"/>
                  <a:pt x="812958" y="270474"/>
                </a:cubicBezTo>
                <a:cubicBezTo>
                  <a:pt x="813911" y="273046"/>
                  <a:pt x="810386" y="272189"/>
                  <a:pt x="808958" y="273046"/>
                </a:cubicBezTo>
                <a:cubicBezTo>
                  <a:pt x="808196" y="273522"/>
                  <a:pt x="807719" y="275046"/>
                  <a:pt x="808100" y="275713"/>
                </a:cubicBezTo>
                <a:cubicBezTo>
                  <a:pt x="808481" y="276380"/>
                  <a:pt x="810386" y="276951"/>
                  <a:pt x="811244" y="276761"/>
                </a:cubicBezTo>
                <a:lnTo>
                  <a:pt x="815720" y="275523"/>
                </a:lnTo>
                <a:cubicBezTo>
                  <a:pt x="821150" y="273713"/>
                  <a:pt x="825245" y="273141"/>
                  <a:pt x="824769" y="274284"/>
                </a:cubicBezTo>
                <a:cubicBezTo>
                  <a:pt x="824293" y="275427"/>
                  <a:pt x="827246" y="277523"/>
                  <a:pt x="832199" y="276856"/>
                </a:cubicBezTo>
                <a:lnTo>
                  <a:pt x="833913" y="272570"/>
                </a:lnTo>
                <a:cubicBezTo>
                  <a:pt x="834961" y="269808"/>
                  <a:pt x="839628" y="269522"/>
                  <a:pt x="841247" y="271998"/>
                </a:cubicBezTo>
                <a:cubicBezTo>
                  <a:pt x="843248" y="275046"/>
                  <a:pt x="849344" y="276666"/>
                  <a:pt x="846677" y="281523"/>
                </a:cubicBezTo>
                <a:lnTo>
                  <a:pt x="846200" y="282381"/>
                </a:lnTo>
                <a:cubicBezTo>
                  <a:pt x="846581" y="284476"/>
                  <a:pt x="848010" y="285143"/>
                  <a:pt x="849248" y="283714"/>
                </a:cubicBezTo>
                <a:cubicBezTo>
                  <a:pt x="850487" y="282285"/>
                  <a:pt x="854582" y="281428"/>
                  <a:pt x="856106" y="284095"/>
                </a:cubicBezTo>
                <a:lnTo>
                  <a:pt x="859535" y="282000"/>
                </a:lnTo>
                <a:lnTo>
                  <a:pt x="861917" y="280571"/>
                </a:lnTo>
                <a:cubicBezTo>
                  <a:pt x="865250" y="278571"/>
                  <a:pt x="865822" y="276856"/>
                  <a:pt x="863250" y="276856"/>
                </a:cubicBezTo>
                <a:cubicBezTo>
                  <a:pt x="860678" y="276856"/>
                  <a:pt x="858678" y="273522"/>
                  <a:pt x="864679" y="269331"/>
                </a:cubicBezTo>
                <a:lnTo>
                  <a:pt x="872489" y="269712"/>
                </a:lnTo>
                <a:cubicBezTo>
                  <a:pt x="873347" y="269712"/>
                  <a:pt x="874394" y="269522"/>
                  <a:pt x="875156" y="269236"/>
                </a:cubicBezTo>
                <a:lnTo>
                  <a:pt x="878014" y="268284"/>
                </a:lnTo>
                <a:cubicBezTo>
                  <a:pt x="882014" y="266855"/>
                  <a:pt x="882776" y="267236"/>
                  <a:pt x="879633" y="269236"/>
                </a:cubicBezTo>
                <a:cubicBezTo>
                  <a:pt x="876490" y="271236"/>
                  <a:pt x="874109" y="278952"/>
                  <a:pt x="876299" y="278190"/>
                </a:cubicBezTo>
                <a:lnTo>
                  <a:pt x="877919" y="277523"/>
                </a:lnTo>
                <a:cubicBezTo>
                  <a:pt x="881824" y="275999"/>
                  <a:pt x="885539" y="273618"/>
                  <a:pt x="889730" y="273046"/>
                </a:cubicBezTo>
                <a:lnTo>
                  <a:pt x="891920" y="272665"/>
                </a:lnTo>
                <a:cubicBezTo>
                  <a:pt x="895254" y="274951"/>
                  <a:pt x="896969" y="274189"/>
                  <a:pt x="895635" y="270951"/>
                </a:cubicBezTo>
                <a:lnTo>
                  <a:pt x="891444" y="270284"/>
                </a:lnTo>
                <a:lnTo>
                  <a:pt x="891063" y="270189"/>
                </a:lnTo>
                <a:cubicBezTo>
                  <a:pt x="891063" y="268379"/>
                  <a:pt x="892301" y="266569"/>
                  <a:pt x="893825" y="266188"/>
                </a:cubicBezTo>
                <a:lnTo>
                  <a:pt x="894397" y="266664"/>
                </a:lnTo>
                <a:lnTo>
                  <a:pt x="897254" y="268665"/>
                </a:lnTo>
                <a:cubicBezTo>
                  <a:pt x="899636" y="270665"/>
                  <a:pt x="902207" y="270760"/>
                  <a:pt x="903160" y="268855"/>
                </a:cubicBezTo>
                <a:cubicBezTo>
                  <a:pt x="904017" y="266950"/>
                  <a:pt x="910399" y="270189"/>
                  <a:pt x="909732" y="272189"/>
                </a:cubicBezTo>
                <a:lnTo>
                  <a:pt x="913066" y="272570"/>
                </a:lnTo>
                <a:cubicBezTo>
                  <a:pt x="915828" y="272856"/>
                  <a:pt x="919543" y="271713"/>
                  <a:pt x="918781" y="275904"/>
                </a:cubicBezTo>
                <a:cubicBezTo>
                  <a:pt x="918209" y="278952"/>
                  <a:pt x="916400" y="280857"/>
                  <a:pt x="912399" y="280952"/>
                </a:cubicBezTo>
                <a:cubicBezTo>
                  <a:pt x="910685" y="281047"/>
                  <a:pt x="908780" y="280571"/>
                  <a:pt x="907351" y="281142"/>
                </a:cubicBezTo>
                <a:lnTo>
                  <a:pt x="906398" y="281523"/>
                </a:lnTo>
                <a:cubicBezTo>
                  <a:pt x="905636" y="283524"/>
                  <a:pt x="911351" y="285238"/>
                  <a:pt x="918971" y="285333"/>
                </a:cubicBezTo>
                <a:lnTo>
                  <a:pt x="925258" y="285048"/>
                </a:lnTo>
                <a:cubicBezTo>
                  <a:pt x="927068" y="284952"/>
                  <a:pt x="929068" y="283905"/>
                  <a:pt x="930497" y="282857"/>
                </a:cubicBezTo>
                <a:cubicBezTo>
                  <a:pt x="932783" y="281238"/>
                  <a:pt x="931830" y="279618"/>
                  <a:pt x="928592" y="278856"/>
                </a:cubicBezTo>
                <a:cubicBezTo>
                  <a:pt x="927830" y="278666"/>
                  <a:pt x="926687" y="279047"/>
                  <a:pt x="926115" y="278761"/>
                </a:cubicBezTo>
                <a:cubicBezTo>
                  <a:pt x="925258" y="278285"/>
                  <a:pt x="924115" y="277428"/>
                  <a:pt x="924115" y="276761"/>
                </a:cubicBezTo>
                <a:cubicBezTo>
                  <a:pt x="924115" y="276094"/>
                  <a:pt x="925258" y="274761"/>
                  <a:pt x="925925" y="274761"/>
                </a:cubicBezTo>
                <a:lnTo>
                  <a:pt x="929258" y="274570"/>
                </a:lnTo>
                <a:cubicBezTo>
                  <a:pt x="932783" y="274665"/>
                  <a:pt x="936307" y="276570"/>
                  <a:pt x="937164" y="278952"/>
                </a:cubicBezTo>
                <a:cubicBezTo>
                  <a:pt x="937926" y="281333"/>
                  <a:pt x="941069" y="286857"/>
                  <a:pt x="941927" y="284952"/>
                </a:cubicBezTo>
                <a:lnTo>
                  <a:pt x="942403" y="283809"/>
                </a:lnTo>
                <a:cubicBezTo>
                  <a:pt x="942974" y="282476"/>
                  <a:pt x="949928" y="280476"/>
                  <a:pt x="951928" y="280952"/>
                </a:cubicBezTo>
                <a:lnTo>
                  <a:pt x="954214" y="281619"/>
                </a:lnTo>
                <a:cubicBezTo>
                  <a:pt x="956690" y="278952"/>
                  <a:pt x="959548" y="277428"/>
                  <a:pt x="960500" y="278190"/>
                </a:cubicBezTo>
                <a:cubicBezTo>
                  <a:pt x="961453" y="278952"/>
                  <a:pt x="965739" y="280761"/>
                  <a:pt x="967168" y="279904"/>
                </a:cubicBezTo>
                <a:cubicBezTo>
                  <a:pt x="968501" y="279142"/>
                  <a:pt x="973454" y="276856"/>
                  <a:pt x="972883" y="278285"/>
                </a:cubicBezTo>
                <a:cubicBezTo>
                  <a:pt x="972216" y="279618"/>
                  <a:pt x="972216" y="282000"/>
                  <a:pt x="973740" y="281238"/>
                </a:cubicBezTo>
                <a:cubicBezTo>
                  <a:pt x="975359" y="280476"/>
                  <a:pt x="981551" y="280571"/>
                  <a:pt x="982884" y="282762"/>
                </a:cubicBezTo>
                <a:cubicBezTo>
                  <a:pt x="984122" y="285048"/>
                  <a:pt x="988218" y="291144"/>
                  <a:pt x="989266" y="291144"/>
                </a:cubicBezTo>
                <a:cubicBezTo>
                  <a:pt x="990218" y="291144"/>
                  <a:pt x="993457" y="290001"/>
                  <a:pt x="993552" y="288667"/>
                </a:cubicBezTo>
                <a:cubicBezTo>
                  <a:pt x="993647" y="287334"/>
                  <a:pt x="994981" y="283428"/>
                  <a:pt x="996410" y="282857"/>
                </a:cubicBezTo>
                <a:cubicBezTo>
                  <a:pt x="997838" y="282285"/>
                  <a:pt x="1002696" y="281619"/>
                  <a:pt x="1003839" y="282857"/>
                </a:cubicBezTo>
                <a:cubicBezTo>
                  <a:pt x="1004887" y="284095"/>
                  <a:pt x="1007459" y="285333"/>
                  <a:pt x="1007459" y="283428"/>
                </a:cubicBezTo>
                <a:cubicBezTo>
                  <a:pt x="1007459" y="281523"/>
                  <a:pt x="1013745" y="284095"/>
                  <a:pt x="1014888" y="283143"/>
                </a:cubicBezTo>
                <a:cubicBezTo>
                  <a:pt x="1016031" y="282190"/>
                  <a:pt x="1019079" y="277523"/>
                  <a:pt x="1024889" y="279142"/>
                </a:cubicBezTo>
                <a:lnTo>
                  <a:pt x="1028890" y="281428"/>
                </a:lnTo>
                <a:cubicBezTo>
                  <a:pt x="1032128" y="283333"/>
                  <a:pt x="1033367" y="282666"/>
                  <a:pt x="1036319" y="281142"/>
                </a:cubicBezTo>
                <a:cubicBezTo>
                  <a:pt x="1041272" y="278475"/>
                  <a:pt x="1046892" y="276666"/>
                  <a:pt x="1052321" y="274665"/>
                </a:cubicBezTo>
                <a:cubicBezTo>
                  <a:pt x="1053083" y="274380"/>
                  <a:pt x="1055084" y="275046"/>
                  <a:pt x="1055465" y="275618"/>
                </a:cubicBezTo>
                <a:cubicBezTo>
                  <a:pt x="1055846" y="276189"/>
                  <a:pt x="1054988" y="278285"/>
                  <a:pt x="1054798" y="278285"/>
                </a:cubicBezTo>
                <a:cubicBezTo>
                  <a:pt x="1049559" y="277713"/>
                  <a:pt x="1046797" y="281333"/>
                  <a:pt x="1042892" y="282857"/>
                </a:cubicBezTo>
                <a:lnTo>
                  <a:pt x="1041558" y="283333"/>
                </a:lnTo>
                <a:cubicBezTo>
                  <a:pt x="1038605" y="283143"/>
                  <a:pt x="1037748" y="283714"/>
                  <a:pt x="1039558" y="284667"/>
                </a:cubicBezTo>
                <a:cubicBezTo>
                  <a:pt x="1041368" y="285619"/>
                  <a:pt x="1045178" y="290096"/>
                  <a:pt x="1042796" y="291810"/>
                </a:cubicBezTo>
                <a:cubicBezTo>
                  <a:pt x="1040415" y="293525"/>
                  <a:pt x="1031176" y="297335"/>
                  <a:pt x="1027842" y="297144"/>
                </a:cubicBezTo>
                <a:lnTo>
                  <a:pt x="1027842" y="298478"/>
                </a:lnTo>
                <a:cubicBezTo>
                  <a:pt x="1027937" y="302193"/>
                  <a:pt x="1023270" y="301050"/>
                  <a:pt x="1022413" y="302859"/>
                </a:cubicBezTo>
                <a:lnTo>
                  <a:pt x="1021746" y="304193"/>
                </a:lnTo>
                <a:cubicBezTo>
                  <a:pt x="1022413" y="306098"/>
                  <a:pt x="1024794" y="310575"/>
                  <a:pt x="1027080" y="314099"/>
                </a:cubicBezTo>
                <a:lnTo>
                  <a:pt x="1033462" y="312575"/>
                </a:lnTo>
                <a:cubicBezTo>
                  <a:pt x="1037081" y="311718"/>
                  <a:pt x="1040225" y="316956"/>
                  <a:pt x="1038891" y="320671"/>
                </a:cubicBezTo>
                <a:lnTo>
                  <a:pt x="1038891" y="320766"/>
                </a:lnTo>
                <a:cubicBezTo>
                  <a:pt x="1038224" y="320766"/>
                  <a:pt x="1037081" y="317814"/>
                  <a:pt x="1036224" y="314289"/>
                </a:cubicBezTo>
                <a:lnTo>
                  <a:pt x="1031271" y="318290"/>
                </a:lnTo>
                <a:cubicBezTo>
                  <a:pt x="1030890" y="318671"/>
                  <a:pt x="1027556" y="317623"/>
                  <a:pt x="1027556" y="317147"/>
                </a:cubicBezTo>
                <a:cubicBezTo>
                  <a:pt x="1027461" y="314861"/>
                  <a:pt x="1026223" y="313813"/>
                  <a:pt x="1023746" y="314480"/>
                </a:cubicBezTo>
                <a:cubicBezTo>
                  <a:pt x="1022889" y="314766"/>
                  <a:pt x="1022603" y="316671"/>
                  <a:pt x="1022222" y="317909"/>
                </a:cubicBezTo>
                <a:lnTo>
                  <a:pt x="1021841" y="318861"/>
                </a:lnTo>
                <a:cubicBezTo>
                  <a:pt x="1021270" y="320862"/>
                  <a:pt x="1020413" y="321052"/>
                  <a:pt x="1020032" y="319433"/>
                </a:cubicBezTo>
                <a:cubicBezTo>
                  <a:pt x="1019651" y="317814"/>
                  <a:pt x="1019174" y="315813"/>
                  <a:pt x="1019555" y="317814"/>
                </a:cubicBezTo>
                <a:cubicBezTo>
                  <a:pt x="1019936" y="319814"/>
                  <a:pt x="1012983" y="321338"/>
                  <a:pt x="1011364" y="319623"/>
                </a:cubicBezTo>
                <a:lnTo>
                  <a:pt x="1009840" y="318004"/>
                </a:lnTo>
                <a:cubicBezTo>
                  <a:pt x="1007840" y="315909"/>
                  <a:pt x="1005935" y="315909"/>
                  <a:pt x="1003553" y="317814"/>
                </a:cubicBezTo>
                <a:cubicBezTo>
                  <a:pt x="1001839" y="319242"/>
                  <a:pt x="999362" y="319242"/>
                  <a:pt x="999172" y="316766"/>
                </a:cubicBezTo>
                <a:lnTo>
                  <a:pt x="999077" y="315813"/>
                </a:lnTo>
                <a:cubicBezTo>
                  <a:pt x="1001458" y="314194"/>
                  <a:pt x="1001839" y="311908"/>
                  <a:pt x="999934" y="310670"/>
                </a:cubicBezTo>
                <a:lnTo>
                  <a:pt x="999172" y="308860"/>
                </a:lnTo>
                <a:lnTo>
                  <a:pt x="998315" y="306765"/>
                </a:lnTo>
                <a:cubicBezTo>
                  <a:pt x="998696" y="303526"/>
                  <a:pt x="1000982" y="303145"/>
                  <a:pt x="1003363" y="305907"/>
                </a:cubicBezTo>
                <a:lnTo>
                  <a:pt x="1003934" y="305717"/>
                </a:lnTo>
                <a:lnTo>
                  <a:pt x="1009078" y="304002"/>
                </a:lnTo>
                <a:cubicBezTo>
                  <a:pt x="1014983" y="304383"/>
                  <a:pt x="1017269" y="303240"/>
                  <a:pt x="1014126" y="301621"/>
                </a:cubicBezTo>
                <a:cubicBezTo>
                  <a:pt x="1010983" y="299907"/>
                  <a:pt x="1000124" y="297144"/>
                  <a:pt x="995743" y="298573"/>
                </a:cubicBezTo>
                <a:lnTo>
                  <a:pt x="992028" y="299621"/>
                </a:lnTo>
                <a:cubicBezTo>
                  <a:pt x="988885" y="300573"/>
                  <a:pt x="987075" y="304574"/>
                  <a:pt x="989742" y="305431"/>
                </a:cubicBezTo>
                <a:cubicBezTo>
                  <a:pt x="993457" y="306669"/>
                  <a:pt x="997457" y="307717"/>
                  <a:pt x="996219" y="311432"/>
                </a:cubicBezTo>
                <a:lnTo>
                  <a:pt x="995362" y="314099"/>
                </a:lnTo>
                <a:cubicBezTo>
                  <a:pt x="992123" y="317242"/>
                  <a:pt x="988313" y="318576"/>
                  <a:pt x="986789" y="317242"/>
                </a:cubicBezTo>
                <a:cubicBezTo>
                  <a:pt x="985265" y="315909"/>
                  <a:pt x="979550" y="311337"/>
                  <a:pt x="976883" y="309717"/>
                </a:cubicBezTo>
                <a:lnTo>
                  <a:pt x="973073" y="309813"/>
                </a:lnTo>
                <a:lnTo>
                  <a:pt x="969263" y="309908"/>
                </a:lnTo>
                <a:cubicBezTo>
                  <a:pt x="964691" y="308289"/>
                  <a:pt x="960405" y="305622"/>
                  <a:pt x="959834" y="303907"/>
                </a:cubicBezTo>
                <a:lnTo>
                  <a:pt x="959906" y="297430"/>
                </a:lnTo>
                <a:lnTo>
                  <a:pt x="961358" y="297430"/>
                </a:lnTo>
                <a:cubicBezTo>
                  <a:pt x="961834" y="294096"/>
                  <a:pt x="966120" y="293715"/>
                  <a:pt x="967835" y="291525"/>
                </a:cubicBezTo>
                <a:lnTo>
                  <a:pt x="968692" y="290477"/>
                </a:lnTo>
                <a:cubicBezTo>
                  <a:pt x="968025" y="288381"/>
                  <a:pt x="966501" y="286667"/>
                  <a:pt x="965168" y="286667"/>
                </a:cubicBezTo>
                <a:lnTo>
                  <a:pt x="960755" y="289942"/>
                </a:lnTo>
                <a:lnTo>
                  <a:pt x="961453" y="285333"/>
                </a:lnTo>
                <a:lnTo>
                  <a:pt x="961548" y="284857"/>
                </a:lnTo>
                <a:cubicBezTo>
                  <a:pt x="961643" y="284190"/>
                  <a:pt x="961453" y="282857"/>
                  <a:pt x="961453" y="282857"/>
                </a:cubicBezTo>
                <a:cubicBezTo>
                  <a:pt x="957833" y="282952"/>
                  <a:pt x="952690" y="287143"/>
                  <a:pt x="952595" y="289905"/>
                </a:cubicBezTo>
                <a:lnTo>
                  <a:pt x="955970" y="293885"/>
                </a:lnTo>
                <a:lnTo>
                  <a:pt x="954119" y="295430"/>
                </a:lnTo>
                <a:cubicBezTo>
                  <a:pt x="951356" y="297240"/>
                  <a:pt x="945641" y="301145"/>
                  <a:pt x="944879" y="300573"/>
                </a:cubicBezTo>
                <a:cubicBezTo>
                  <a:pt x="944117" y="300002"/>
                  <a:pt x="942879" y="298192"/>
                  <a:pt x="943641" y="297621"/>
                </a:cubicBezTo>
                <a:lnTo>
                  <a:pt x="944403" y="297525"/>
                </a:lnTo>
                <a:cubicBezTo>
                  <a:pt x="948308" y="297144"/>
                  <a:pt x="948594" y="295239"/>
                  <a:pt x="946213" y="293525"/>
                </a:cubicBezTo>
                <a:lnTo>
                  <a:pt x="943546" y="291620"/>
                </a:lnTo>
                <a:cubicBezTo>
                  <a:pt x="939450" y="290001"/>
                  <a:pt x="934592" y="290286"/>
                  <a:pt x="932783" y="292287"/>
                </a:cubicBezTo>
                <a:cubicBezTo>
                  <a:pt x="930973" y="294287"/>
                  <a:pt x="924210" y="296001"/>
                  <a:pt x="923162" y="290286"/>
                </a:cubicBezTo>
                <a:lnTo>
                  <a:pt x="915066" y="290953"/>
                </a:lnTo>
                <a:cubicBezTo>
                  <a:pt x="913161" y="291144"/>
                  <a:pt x="910970" y="289048"/>
                  <a:pt x="908875" y="288191"/>
                </a:cubicBezTo>
                <a:lnTo>
                  <a:pt x="905732" y="286857"/>
                </a:lnTo>
                <a:cubicBezTo>
                  <a:pt x="903065" y="288762"/>
                  <a:pt x="901636" y="290572"/>
                  <a:pt x="902493" y="290858"/>
                </a:cubicBezTo>
                <a:cubicBezTo>
                  <a:pt x="903350" y="291144"/>
                  <a:pt x="905827" y="292477"/>
                  <a:pt x="904208" y="292763"/>
                </a:cubicBezTo>
                <a:cubicBezTo>
                  <a:pt x="902588" y="293049"/>
                  <a:pt x="899636" y="294858"/>
                  <a:pt x="900017" y="296192"/>
                </a:cubicBezTo>
                <a:cubicBezTo>
                  <a:pt x="900398" y="297525"/>
                  <a:pt x="900017" y="300764"/>
                  <a:pt x="898207" y="299526"/>
                </a:cubicBezTo>
                <a:cubicBezTo>
                  <a:pt x="896397" y="298287"/>
                  <a:pt x="891063" y="296478"/>
                  <a:pt x="890682" y="298383"/>
                </a:cubicBezTo>
                <a:cubicBezTo>
                  <a:pt x="890301" y="300288"/>
                  <a:pt x="884396" y="302574"/>
                  <a:pt x="882872" y="302097"/>
                </a:cubicBezTo>
                <a:cubicBezTo>
                  <a:pt x="881348" y="301716"/>
                  <a:pt x="880586" y="300954"/>
                  <a:pt x="883824" y="297621"/>
                </a:cubicBezTo>
                <a:cubicBezTo>
                  <a:pt x="887158" y="294287"/>
                  <a:pt x="889158" y="285238"/>
                  <a:pt x="882300" y="285810"/>
                </a:cubicBezTo>
                <a:lnTo>
                  <a:pt x="882872" y="293430"/>
                </a:lnTo>
                <a:lnTo>
                  <a:pt x="882967" y="294668"/>
                </a:lnTo>
                <a:cubicBezTo>
                  <a:pt x="879919" y="297240"/>
                  <a:pt x="877919" y="297335"/>
                  <a:pt x="878681" y="294954"/>
                </a:cubicBezTo>
                <a:cubicBezTo>
                  <a:pt x="879347" y="292572"/>
                  <a:pt x="878300" y="287048"/>
                  <a:pt x="874585" y="288286"/>
                </a:cubicBezTo>
                <a:lnTo>
                  <a:pt x="872108" y="288381"/>
                </a:lnTo>
                <a:cubicBezTo>
                  <a:pt x="869632" y="288381"/>
                  <a:pt x="866965" y="286953"/>
                  <a:pt x="864488" y="287048"/>
                </a:cubicBezTo>
                <a:lnTo>
                  <a:pt x="861250" y="287143"/>
                </a:lnTo>
                <a:cubicBezTo>
                  <a:pt x="861821" y="290953"/>
                  <a:pt x="861536" y="292668"/>
                  <a:pt x="860678" y="291048"/>
                </a:cubicBezTo>
                <a:lnTo>
                  <a:pt x="859821" y="288477"/>
                </a:lnTo>
                <a:cubicBezTo>
                  <a:pt x="859059" y="286286"/>
                  <a:pt x="857249" y="286667"/>
                  <a:pt x="855059" y="287715"/>
                </a:cubicBezTo>
                <a:lnTo>
                  <a:pt x="850582" y="289810"/>
                </a:lnTo>
                <a:cubicBezTo>
                  <a:pt x="852677" y="292572"/>
                  <a:pt x="853630" y="295049"/>
                  <a:pt x="852773" y="295239"/>
                </a:cubicBezTo>
                <a:cubicBezTo>
                  <a:pt x="851820" y="295525"/>
                  <a:pt x="849153" y="296859"/>
                  <a:pt x="852201" y="296859"/>
                </a:cubicBezTo>
                <a:cubicBezTo>
                  <a:pt x="855249" y="296859"/>
                  <a:pt x="866393" y="293239"/>
                  <a:pt x="871156" y="292287"/>
                </a:cubicBezTo>
                <a:lnTo>
                  <a:pt x="870680" y="297811"/>
                </a:lnTo>
                <a:lnTo>
                  <a:pt x="870108" y="300002"/>
                </a:lnTo>
                <a:cubicBezTo>
                  <a:pt x="874204" y="302193"/>
                  <a:pt x="873251" y="305907"/>
                  <a:pt x="868013" y="308193"/>
                </a:cubicBezTo>
                <a:lnTo>
                  <a:pt x="864965" y="308193"/>
                </a:lnTo>
                <a:lnTo>
                  <a:pt x="861059" y="308193"/>
                </a:lnTo>
                <a:cubicBezTo>
                  <a:pt x="862679" y="306669"/>
                  <a:pt x="863441" y="304860"/>
                  <a:pt x="862679" y="304098"/>
                </a:cubicBezTo>
                <a:lnTo>
                  <a:pt x="862012" y="304098"/>
                </a:lnTo>
                <a:cubicBezTo>
                  <a:pt x="854963" y="304288"/>
                  <a:pt x="854582" y="304098"/>
                  <a:pt x="849915" y="301621"/>
                </a:cubicBezTo>
                <a:cubicBezTo>
                  <a:pt x="848486" y="300859"/>
                  <a:pt x="845534" y="299907"/>
                  <a:pt x="844772" y="300383"/>
                </a:cubicBezTo>
                <a:lnTo>
                  <a:pt x="838771" y="304574"/>
                </a:lnTo>
                <a:cubicBezTo>
                  <a:pt x="835151" y="300764"/>
                  <a:pt x="829436" y="298287"/>
                  <a:pt x="826103" y="299145"/>
                </a:cubicBezTo>
                <a:lnTo>
                  <a:pt x="830008" y="302288"/>
                </a:lnTo>
                <a:cubicBezTo>
                  <a:pt x="830294" y="302478"/>
                  <a:pt x="829055" y="304288"/>
                  <a:pt x="828198" y="305050"/>
                </a:cubicBezTo>
                <a:cubicBezTo>
                  <a:pt x="828008" y="305241"/>
                  <a:pt x="826388" y="305050"/>
                  <a:pt x="825912" y="304574"/>
                </a:cubicBezTo>
                <a:cubicBezTo>
                  <a:pt x="822483" y="301621"/>
                  <a:pt x="822578" y="301621"/>
                  <a:pt x="816578" y="301716"/>
                </a:cubicBezTo>
                <a:lnTo>
                  <a:pt x="815435" y="301716"/>
                </a:lnTo>
                <a:cubicBezTo>
                  <a:pt x="814196" y="301240"/>
                  <a:pt x="810386" y="299811"/>
                  <a:pt x="807053" y="298573"/>
                </a:cubicBezTo>
                <a:lnTo>
                  <a:pt x="808005" y="295620"/>
                </a:lnTo>
                <a:lnTo>
                  <a:pt x="808672" y="293525"/>
                </a:lnTo>
                <a:cubicBezTo>
                  <a:pt x="811625" y="290763"/>
                  <a:pt x="811625" y="289524"/>
                  <a:pt x="808481" y="290763"/>
                </a:cubicBezTo>
                <a:lnTo>
                  <a:pt x="806481" y="291144"/>
                </a:lnTo>
                <a:lnTo>
                  <a:pt x="804576" y="291525"/>
                </a:lnTo>
                <a:cubicBezTo>
                  <a:pt x="801719" y="291334"/>
                  <a:pt x="800004" y="292477"/>
                  <a:pt x="800671" y="293906"/>
                </a:cubicBezTo>
                <a:cubicBezTo>
                  <a:pt x="801338" y="295335"/>
                  <a:pt x="800766" y="298097"/>
                  <a:pt x="797909" y="296859"/>
                </a:cubicBezTo>
                <a:cubicBezTo>
                  <a:pt x="795051" y="295620"/>
                  <a:pt x="787907" y="292001"/>
                  <a:pt x="787622" y="293239"/>
                </a:cubicBezTo>
                <a:cubicBezTo>
                  <a:pt x="787336" y="294477"/>
                  <a:pt x="786383" y="297621"/>
                  <a:pt x="786193" y="297621"/>
                </a:cubicBezTo>
                <a:cubicBezTo>
                  <a:pt x="786002" y="297621"/>
                  <a:pt x="785240" y="296763"/>
                  <a:pt x="785050" y="295811"/>
                </a:cubicBezTo>
                <a:cubicBezTo>
                  <a:pt x="784859" y="294763"/>
                  <a:pt x="782478" y="292382"/>
                  <a:pt x="780287" y="293525"/>
                </a:cubicBezTo>
                <a:lnTo>
                  <a:pt x="779621" y="295335"/>
                </a:lnTo>
                <a:lnTo>
                  <a:pt x="778859" y="297144"/>
                </a:lnTo>
                <a:cubicBezTo>
                  <a:pt x="778287" y="299335"/>
                  <a:pt x="778382" y="301431"/>
                  <a:pt x="779049" y="301716"/>
                </a:cubicBezTo>
                <a:cubicBezTo>
                  <a:pt x="779811" y="302002"/>
                  <a:pt x="781526" y="304955"/>
                  <a:pt x="780573" y="307431"/>
                </a:cubicBezTo>
                <a:lnTo>
                  <a:pt x="779240" y="309336"/>
                </a:lnTo>
                <a:cubicBezTo>
                  <a:pt x="778859" y="310003"/>
                  <a:pt x="776763" y="310479"/>
                  <a:pt x="776001" y="310194"/>
                </a:cubicBezTo>
                <a:cubicBezTo>
                  <a:pt x="773048" y="309146"/>
                  <a:pt x="776001" y="308384"/>
                  <a:pt x="776477" y="307527"/>
                </a:cubicBezTo>
                <a:cubicBezTo>
                  <a:pt x="776763" y="306955"/>
                  <a:pt x="777239" y="305907"/>
                  <a:pt x="776858" y="305622"/>
                </a:cubicBezTo>
                <a:cubicBezTo>
                  <a:pt x="775525" y="304479"/>
                  <a:pt x="772763" y="303526"/>
                  <a:pt x="772667" y="302478"/>
                </a:cubicBezTo>
                <a:lnTo>
                  <a:pt x="772572" y="300764"/>
                </a:lnTo>
                <a:cubicBezTo>
                  <a:pt x="774001" y="298573"/>
                  <a:pt x="771239" y="296287"/>
                  <a:pt x="766286" y="295620"/>
                </a:cubicBezTo>
                <a:lnTo>
                  <a:pt x="762095" y="297621"/>
                </a:lnTo>
                <a:lnTo>
                  <a:pt x="757332" y="299907"/>
                </a:lnTo>
                <a:cubicBezTo>
                  <a:pt x="752951" y="298573"/>
                  <a:pt x="749236" y="298668"/>
                  <a:pt x="748950" y="300002"/>
                </a:cubicBezTo>
                <a:lnTo>
                  <a:pt x="748664" y="301240"/>
                </a:lnTo>
                <a:lnTo>
                  <a:pt x="748379" y="302193"/>
                </a:lnTo>
                <a:cubicBezTo>
                  <a:pt x="747902" y="303717"/>
                  <a:pt x="745712" y="303050"/>
                  <a:pt x="743616" y="300859"/>
                </a:cubicBezTo>
                <a:cubicBezTo>
                  <a:pt x="741521" y="298668"/>
                  <a:pt x="737234" y="293334"/>
                  <a:pt x="739044" y="293239"/>
                </a:cubicBezTo>
                <a:lnTo>
                  <a:pt x="740473" y="292763"/>
                </a:lnTo>
                <a:cubicBezTo>
                  <a:pt x="745140" y="291239"/>
                  <a:pt x="745902" y="290191"/>
                  <a:pt x="746855" y="285619"/>
                </a:cubicBezTo>
                <a:lnTo>
                  <a:pt x="747045" y="284381"/>
                </a:lnTo>
                <a:cubicBezTo>
                  <a:pt x="747998" y="283047"/>
                  <a:pt x="749141" y="282095"/>
                  <a:pt x="749712" y="282095"/>
                </a:cubicBezTo>
                <a:cubicBezTo>
                  <a:pt x="750284" y="282095"/>
                  <a:pt x="751617" y="285048"/>
                  <a:pt x="751617" y="288572"/>
                </a:cubicBezTo>
                <a:lnTo>
                  <a:pt x="755618" y="286762"/>
                </a:lnTo>
                <a:lnTo>
                  <a:pt x="759618" y="284952"/>
                </a:lnTo>
                <a:cubicBezTo>
                  <a:pt x="763904" y="282190"/>
                  <a:pt x="764571" y="278571"/>
                  <a:pt x="761047" y="276856"/>
                </a:cubicBezTo>
                <a:lnTo>
                  <a:pt x="758666" y="277047"/>
                </a:lnTo>
                <a:lnTo>
                  <a:pt x="756380" y="277237"/>
                </a:lnTo>
                <a:cubicBezTo>
                  <a:pt x="754284" y="279047"/>
                  <a:pt x="751331" y="279999"/>
                  <a:pt x="749712" y="279333"/>
                </a:cubicBezTo>
                <a:cubicBezTo>
                  <a:pt x="748188" y="278666"/>
                  <a:pt x="743711" y="278380"/>
                  <a:pt x="744378" y="280571"/>
                </a:cubicBezTo>
                <a:cubicBezTo>
                  <a:pt x="745140" y="282762"/>
                  <a:pt x="740282" y="286857"/>
                  <a:pt x="738377" y="286286"/>
                </a:cubicBezTo>
                <a:cubicBezTo>
                  <a:pt x="736472" y="285714"/>
                  <a:pt x="729995" y="290001"/>
                  <a:pt x="729424" y="290763"/>
                </a:cubicBezTo>
                <a:cubicBezTo>
                  <a:pt x="728852" y="291525"/>
                  <a:pt x="725995" y="292858"/>
                  <a:pt x="723614" y="291906"/>
                </a:cubicBezTo>
                <a:lnTo>
                  <a:pt x="721423" y="291810"/>
                </a:lnTo>
                <a:lnTo>
                  <a:pt x="720280" y="291810"/>
                </a:lnTo>
                <a:cubicBezTo>
                  <a:pt x="718946" y="293334"/>
                  <a:pt x="717708" y="295620"/>
                  <a:pt x="717422" y="296954"/>
                </a:cubicBezTo>
                <a:cubicBezTo>
                  <a:pt x="717232" y="298287"/>
                  <a:pt x="715803" y="301145"/>
                  <a:pt x="714851" y="299526"/>
                </a:cubicBezTo>
                <a:cubicBezTo>
                  <a:pt x="713898" y="297906"/>
                  <a:pt x="708374" y="294668"/>
                  <a:pt x="705135" y="296478"/>
                </a:cubicBezTo>
                <a:cubicBezTo>
                  <a:pt x="701897" y="298192"/>
                  <a:pt x="691419" y="297906"/>
                  <a:pt x="690943" y="295239"/>
                </a:cubicBezTo>
                <a:lnTo>
                  <a:pt x="693610" y="293144"/>
                </a:lnTo>
                <a:lnTo>
                  <a:pt x="694277" y="292668"/>
                </a:lnTo>
                <a:cubicBezTo>
                  <a:pt x="693800" y="291048"/>
                  <a:pt x="691991" y="289905"/>
                  <a:pt x="690181" y="290191"/>
                </a:cubicBezTo>
                <a:lnTo>
                  <a:pt x="689419" y="290953"/>
                </a:lnTo>
                <a:lnTo>
                  <a:pt x="687133" y="293144"/>
                </a:lnTo>
                <a:cubicBezTo>
                  <a:pt x="684752" y="296192"/>
                  <a:pt x="680942" y="297525"/>
                  <a:pt x="678656" y="296097"/>
                </a:cubicBezTo>
                <a:cubicBezTo>
                  <a:pt x="676370" y="294668"/>
                  <a:pt x="671226" y="292858"/>
                  <a:pt x="675131" y="291715"/>
                </a:cubicBezTo>
                <a:lnTo>
                  <a:pt x="674084" y="288096"/>
                </a:lnTo>
                <a:cubicBezTo>
                  <a:pt x="673226" y="285333"/>
                  <a:pt x="675512" y="284476"/>
                  <a:pt x="678656" y="285905"/>
                </a:cubicBezTo>
                <a:lnTo>
                  <a:pt x="679418" y="286286"/>
                </a:lnTo>
                <a:cubicBezTo>
                  <a:pt x="680465" y="286476"/>
                  <a:pt x="681608" y="285905"/>
                  <a:pt x="681894" y="285048"/>
                </a:cubicBezTo>
                <a:lnTo>
                  <a:pt x="681513" y="284667"/>
                </a:lnTo>
                <a:lnTo>
                  <a:pt x="679989" y="283047"/>
                </a:lnTo>
                <a:cubicBezTo>
                  <a:pt x="678084" y="281428"/>
                  <a:pt x="678560" y="279428"/>
                  <a:pt x="681132" y="278761"/>
                </a:cubicBezTo>
                <a:lnTo>
                  <a:pt x="681323" y="277809"/>
                </a:lnTo>
                <a:cubicBezTo>
                  <a:pt x="681704" y="276285"/>
                  <a:pt x="683323" y="273713"/>
                  <a:pt x="679418" y="272665"/>
                </a:cubicBezTo>
                <a:lnTo>
                  <a:pt x="678084" y="272284"/>
                </a:lnTo>
                <a:cubicBezTo>
                  <a:pt x="675989" y="270189"/>
                  <a:pt x="681037" y="268474"/>
                  <a:pt x="689324" y="268379"/>
                </a:cubicBezTo>
                <a:lnTo>
                  <a:pt x="695610" y="268569"/>
                </a:lnTo>
                <a:cubicBezTo>
                  <a:pt x="700849" y="268760"/>
                  <a:pt x="704754" y="271332"/>
                  <a:pt x="708088" y="274380"/>
                </a:cubicBezTo>
                <a:lnTo>
                  <a:pt x="709517" y="275618"/>
                </a:lnTo>
                <a:cubicBezTo>
                  <a:pt x="710755" y="277237"/>
                  <a:pt x="714184" y="276856"/>
                  <a:pt x="717232" y="274761"/>
                </a:cubicBezTo>
                <a:lnTo>
                  <a:pt x="717327" y="273427"/>
                </a:lnTo>
                <a:lnTo>
                  <a:pt x="717994" y="267236"/>
                </a:lnTo>
                <a:cubicBezTo>
                  <a:pt x="723614" y="265045"/>
                  <a:pt x="729519" y="264283"/>
                  <a:pt x="731234" y="265617"/>
                </a:cubicBezTo>
                <a:cubicBezTo>
                  <a:pt x="732853" y="266950"/>
                  <a:pt x="735615" y="270665"/>
                  <a:pt x="734282" y="271332"/>
                </a:cubicBezTo>
                <a:cubicBezTo>
                  <a:pt x="732948" y="271998"/>
                  <a:pt x="736377" y="275618"/>
                  <a:pt x="739616" y="274761"/>
                </a:cubicBezTo>
                <a:cubicBezTo>
                  <a:pt x="742854" y="273903"/>
                  <a:pt x="751331" y="271141"/>
                  <a:pt x="749617" y="270951"/>
                </a:cubicBezTo>
                <a:cubicBezTo>
                  <a:pt x="747902" y="270760"/>
                  <a:pt x="744473" y="267998"/>
                  <a:pt x="744759" y="265236"/>
                </a:cubicBezTo>
                <a:lnTo>
                  <a:pt x="745807" y="262759"/>
                </a:lnTo>
                <a:lnTo>
                  <a:pt x="746474" y="261140"/>
                </a:lnTo>
                <a:cubicBezTo>
                  <a:pt x="745616" y="258282"/>
                  <a:pt x="746283" y="257044"/>
                  <a:pt x="747902" y="258473"/>
                </a:cubicBezTo>
                <a:close/>
                <a:moveTo>
                  <a:pt x="2180843" y="258378"/>
                </a:moveTo>
                <a:cubicBezTo>
                  <a:pt x="2182653" y="259521"/>
                  <a:pt x="2185415" y="260664"/>
                  <a:pt x="2184177" y="263236"/>
                </a:cubicBezTo>
                <a:cubicBezTo>
                  <a:pt x="2184082" y="263426"/>
                  <a:pt x="2182367" y="262760"/>
                  <a:pt x="2181605" y="262950"/>
                </a:cubicBezTo>
                <a:lnTo>
                  <a:pt x="2177319" y="264093"/>
                </a:lnTo>
                <a:cubicBezTo>
                  <a:pt x="2173033" y="265808"/>
                  <a:pt x="2165508" y="272570"/>
                  <a:pt x="2162746" y="272666"/>
                </a:cubicBezTo>
                <a:cubicBezTo>
                  <a:pt x="2159984" y="272856"/>
                  <a:pt x="2158745" y="273713"/>
                  <a:pt x="2159984" y="274571"/>
                </a:cubicBezTo>
                <a:cubicBezTo>
                  <a:pt x="2161222" y="275428"/>
                  <a:pt x="2169889" y="276761"/>
                  <a:pt x="2168270" y="278381"/>
                </a:cubicBezTo>
                <a:cubicBezTo>
                  <a:pt x="2166651" y="280095"/>
                  <a:pt x="2162174" y="282667"/>
                  <a:pt x="2162270" y="280000"/>
                </a:cubicBezTo>
                <a:lnTo>
                  <a:pt x="2157698" y="280952"/>
                </a:lnTo>
                <a:cubicBezTo>
                  <a:pt x="2153507" y="281810"/>
                  <a:pt x="2152364" y="277809"/>
                  <a:pt x="2149506" y="276952"/>
                </a:cubicBezTo>
                <a:lnTo>
                  <a:pt x="2147030" y="276190"/>
                </a:lnTo>
                <a:cubicBezTo>
                  <a:pt x="2143124" y="276476"/>
                  <a:pt x="2142267" y="272666"/>
                  <a:pt x="2145029" y="267617"/>
                </a:cubicBezTo>
                <a:lnTo>
                  <a:pt x="2151411" y="268665"/>
                </a:lnTo>
                <a:lnTo>
                  <a:pt x="2155316" y="269332"/>
                </a:lnTo>
                <a:cubicBezTo>
                  <a:pt x="2159126" y="268760"/>
                  <a:pt x="2163984" y="266760"/>
                  <a:pt x="2166080" y="264950"/>
                </a:cubicBezTo>
                <a:lnTo>
                  <a:pt x="2168175" y="263426"/>
                </a:lnTo>
                <a:cubicBezTo>
                  <a:pt x="2172271" y="260474"/>
                  <a:pt x="2172080" y="259616"/>
                  <a:pt x="2172842" y="260188"/>
                </a:cubicBezTo>
                <a:cubicBezTo>
                  <a:pt x="2175224" y="262093"/>
                  <a:pt x="2176748" y="262950"/>
                  <a:pt x="2176843" y="259140"/>
                </a:cubicBezTo>
                <a:cubicBezTo>
                  <a:pt x="2176843" y="258854"/>
                  <a:pt x="2180081" y="257902"/>
                  <a:pt x="2180843" y="258378"/>
                </a:cubicBezTo>
                <a:close/>
                <a:moveTo>
                  <a:pt x="2008251" y="258187"/>
                </a:moveTo>
                <a:cubicBezTo>
                  <a:pt x="2008727" y="260473"/>
                  <a:pt x="2001202" y="266093"/>
                  <a:pt x="1998154" y="267045"/>
                </a:cubicBezTo>
                <a:lnTo>
                  <a:pt x="1995964" y="264759"/>
                </a:lnTo>
                <a:cubicBezTo>
                  <a:pt x="1994916" y="263616"/>
                  <a:pt x="1993677" y="261425"/>
                  <a:pt x="1994344" y="260663"/>
                </a:cubicBezTo>
                <a:cubicBezTo>
                  <a:pt x="1995964" y="258758"/>
                  <a:pt x="1997869" y="260092"/>
                  <a:pt x="1999488" y="261330"/>
                </a:cubicBezTo>
                <a:lnTo>
                  <a:pt x="1999964" y="261902"/>
                </a:lnTo>
                <a:cubicBezTo>
                  <a:pt x="2001488" y="262187"/>
                  <a:pt x="2003488" y="261140"/>
                  <a:pt x="2004346" y="259520"/>
                </a:cubicBezTo>
                <a:cubicBezTo>
                  <a:pt x="2005203" y="257996"/>
                  <a:pt x="2007775" y="255901"/>
                  <a:pt x="2008251" y="258187"/>
                </a:cubicBezTo>
                <a:close/>
                <a:moveTo>
                  <a:pt x="1632680" y="257902"/>
                </a:moveTo>
                <a:cubicBezTo>
                  <a:pt x="1629632" y="259235"/>
                  <a:pt x="1628585" y="263331"/>
                  <a:pt x="1623632" y="262188"/>
                </a:cubicBezTo>
                <a:cubicBezTo>
                  <a:pt x="1623441" y="262188"/>
                  <a:pt x="1622965" y="262569"/>
                  <a:pt x="1622774" y="262855"/>
                </a:cubicBezTo>
                <a:cubicBezTo>
                  <a:pt x="1622584" y="263141"/>
                  <a:pt x="1622489" y="263712"/>
                  <a:pt x="1622679" y="263807"/>
                </a:cubicBezTo>
                <a:lnTo>
                  <a:pt x="1627346" y="267046"/>
                </a:lnTo>
                <a:cubicBezTo>
                  <a:pt x="1624870" y="271237"/>
                  <a:pt x="1623727" y="274094"/>
                  <a:pt x="1624775" y="273523"/>
                </a:cubicBezTo>
                <a:lnTo>
                  <a:pt x="1625251" y="273523"/>
                </a:lnTo>
                <a:cubicBezTo>
                  <a:pt x="1632490" y="271713"/>
                  <a:pt x="1632490" y="271808"/>
                  <a:pt x="1632966" y="278381"/>
                </a:cubicBezTo>
                <a:cubicBezTo>
                  <a:pt x="1633061" y="279238"/>
                  <a:pt x="1634490" y="280190"/>
                  <a:pt x="1635538" y="280952"/>
                </a:cubicBezTo>
                <a:cubicBezTo>
                  <a:pt x="1636681" y="281714"/>
                  <a:pt x="1638110" y="282857"/>
                  <a:pt x="1639443" y="282762"/>
                </a:cubicBezTo>
                <a:cubicBezTo>
                  <a:pt x="1641253" y="282762"/>
                  <a:pt x="1643825" y="280857"/>
                  <a:pt x="1644587" y="281333"/>
                </a:cubicBezTo>
                <a:lnTo>
                  <a:pt x="1650968" y="285334"/>
                </a:lnTo>
                <a:cubicBezTo>
                  <a:pt x="1649444" y="281714"/>
                  <a:pt x="1651064" y="277619"/>
                  <a:pt x="1654493" y="275999"/>
                </a:cubicBezTo>
                <a:lnTo>
                  <a:pt x="1654683" y="274380"/>
                </a:lnTo>
                <a:lnTo>
                  <a:pt x="1655445" y="268856"/>
                </a:lnTo>
                <a:cubicBezTo>
                  <a:pt x="1660779" y="264760"/>
                  <a:pt x="1664208" y="260855"/>
                  <a:pt x="1662970" y="260378"/>
                </a:cubicBezTo>
                <a:cubicBezTo>
                  <a:pt x="1661827" y="259807"/>
                  <a:pt x="1658684" y="261045"/>
                  <a:pt x="1657826" y="263903"/>
                </a:cubicBezTo>
                <a:lnTo>
                  <a:pt x="1657064" y="263903"/>
                </a:lnTo>
                <a:lnTo>
                  <a:pt x="1651825" y="263712"/>
                </a:lnTo>
                <a:cubicBezTo>
                  <a:pt x="1651349" y="266855"/>
                  <a:pt x="1648301" y="270284"/>
                  <a:pt x="1645063" y="271332"/>
                </a:cubicBezTo>
                <a:lnTo>
                  <a:pt x="1645730" y="274666"/>
                </a:lnTo>
                <a:lnTo>
                  <a:pt x="1645825" y="275333"/>
                </a:lnTo>
                <a:cubicBezTo>
                  <a:pt x="1645730" y="276095"/>
                  <a:pt x="1644206" y="275904"/>
                  <a:pt x="1642396" y="274952"/>
                </a:cubicBezTo>
                <a:cubicBezTo>
                  <a:pt x="1640586" y="273999"/>
                  <a:pt x="1635443" y="267713"/>
                  <a:pt x="1635538" y="263331"/>
                </a:cubicBezTo>
                <a:lnTo>
                  <a:pt x="1635347" y="259235"/>
                </a:lnTo>
                <a:cubicBezTo>
                  <a:pt x="1635347" y="258759"/>
                  <a:pt x="1633157" y="257711"/>
                  <a:pt x="1632680" y="257902"/>
                </a:cubicBezTo>
                <a:close/>
                <a:moveTo>
                  <a:pt x="1484090" y="256473"/>
                </a:moveTo>
                <a:lnTo>
                  <a:pt x="1483138" y="257330"/>
                </a:lnTo>
                <a:cubicBezTo>
                  <a:pt x="1482471" y="258854"/>
                  <a:pt x="1482566" y="261140"/>
                  <a:pt x="1483138" y="262569"/>
                </a:cubicBezTo>
                <a:lnTo>
                  <a:pt x="1483138" y="263807"/>
                </a:lnTo>
                <a:cubicBezTo>
                  <a:pt x="1483138" y="264665"/>
                  <a:pt x="1482376" y="265998"/>
                  <a:pt x="1481614" y="266189"/>
                </a:cubicBezTo>
                <a:cubicBezTo>
                  <a:pt x="1480661" y="266474"/>
                  <a:pt x="1479328" y="265808"/>
                  <a:pt x="1478280" y="265427"/>
                </a:cubicBezTo>
                <a:lnTo>
                  <a:pt x="1473613" y="263426"/>
                </a:lnTo>
                <a:cubicBezTo>
                  <a:pt x="1475994" y="260855"/>
                  <a:pt x="1475423" y="259140"/>
                  <a:pt x="1472375" y="259807"/>
                </a:cubicBezTo>
                <a:cubicBezTo>
                  <a:pt x="1469327" y="260378"/>
                  <a:pt x="1464469" y="255711"/>
                  <a:pt x="1461516" y="257426"/>
                </a:cubicBezTo>
                <a:lnTo>
                  <a:pt x="1460468" y="256854"/>
                </a:lnTo>
                <a:cubicBezTo>
                  <a:pt x="1457039" y="255140"/>
                  <a:pt x="1455325" y="257997"/>
                  <a:pt x="1453134" y="258378"/>
                </a:cubicBezTo>
                <a:cubicBezTo>
                  <a:pt x="1449610" y="259045"/>
                  <a:pt x="1445705" y="259426"/>
                  <a:pt x="1443800" y="257807"/>
                </a:cubicBezTo>
                <a:cubicBezTo>
                  <a:pt x="1440275" y="254663"/>
                  <a:pt x="1437227" y="257521"/>
                  <a:pt x="1435703" y="258378"/>
                </a:cubicBezTo>
                <a:cubicBezTo>
                  <a:pt x="1432941" y="259902"/>
                  <a:pt x="1430274" y="262760"/>
                  <a:pt x="1429607" y="265427"/>
                </a:cubicBezTo>
                <a:lnTo>
                  <a:pt x="1429131" y="267427"/>
                </a:lnTo>
                <a:cubicBezTo>
                  <a:pt x="1431417" y="270189"/>
                  <a:pt x="1432941" y="271142"/>
                  <a:pt x="1432655" y="269618"/>
                </a:cubicBezTo>
                <a:cubicBezTo>
                  <a:pt x="1432274" y="268094"/>
                  <a:pt x="1436656" y="267903"/>
                  <a:pt x="1436370" y="269808"/>
                </a:cubicBezTo>
                <a:cubicBezTo>
                  <a:pt x="1436084" y="271713"/>
                  <a:pt x="1438942" y="273904"/>
                  <a:pt x="1434656" y="273999"/>
                </a:cubicBezTo>
                <a:lnTo>
                  <a:pt x="1432750" y="275428"/>
                </a:lnTo>
                <a:lnTo>
                  <a:pt x="1429417" y="277904"/>
                </a:lnTo>
                <a:cubicBezTo>
                  <a:pt x="1426178" y="276952"/>
                  <a:pt x="1422845" y="276190"/>
                  <a:pt x="1421987" y="276285"/>
                </a:cubicBezTo>
                <a:lnTo>
                  <a:pt x="1421892" y="276095"/>
                </a:lnTo>
                <a:cubicBezTo>
                  <a:pt x="1421511" y="275523"/>
                  <a:pt x="1421225" y="274380"/>
                  <a:pt x="1421606" y="274190"/>
                </a:cubicBezTo>
                <a:lnTo>
                  <a:pt x="1423130" y="273237"/>
                </a:lnTo>
                <a:cubicBezTo>
                  <a:pt x="1425035" y="272380"/>
                  <a:pt x="1424750" y="271523"/>
                  <a:pt x="1422559" y="271237"/>
                </a:cubicBezTo>
                <a:cubicBezTo>
                  <a:pt x="1420368" y="270951"/>
                  <a:pt x="1414653" y="269618"/>
                  <a:pt x="1413700" y="271046"/>
                </a:cubicBezTo>
                <a:lnTo>
                  <a:pt x="1413986" y="272094"/>
                </a:lnTo>
                <a:cubicBezTo>
                  <a:pt x="1414939" y="275237"/>
                  <a:pt x="1416463" y="278190"/>
                  <a:pt x="1417796" y="281238"/>
                </a:cubicBezTo>
                <a:cubicBezTo>
                  <a:pt x="1419892" y="286096"/>
                  <a:pt x="1419606" y="286953"/>
                  <a:pt x="1414748" y="289620"/>
                </a:cubicBezTo>
                <a:cubicBezTo>
                  <a:pt x="1412748" y="290668"/>
                  <a:pt x="1410367" y="291525"/>
                  <a:pt x="1408748" y="292859"/>
                </a:cubicBezTo>
                <a:cubicBezTo>
                  <a:pt x="1406081" y="295049"/>
                  <a:pt x="1400175" y="297907"/>
                  <a:pt x="1398270" y="296573"/>
                </a:cubicBezTo>
                <a:lnTo>
                  <a:pt x="1394270" y="293811"/>
                </a:lnTo>
                <a:cubicBezTo>
                  <a:pt x="1392269" y="296097"/>
                  <a:pt x="1391317" y="296859"/>
                  <a:pt x="1392269" y="295526"/>
                </a:cubicBezTo>
                <a:cubicBezTo>
                  <a:pt x="1393127" y="294097"/>
                  <a:pt x="1392936" y="290192"/>
                  <a:pt x="1389698" y="289811"/>
                </a:cubicBezTo>
                <a:cubicBezTo>
                  <a:pt x="1386459" y="289430"/>
                  <a:pt x="1378934" y="285429"/>
                  <a:pt x="1380268" y="283715"/>
                </a:cubicBezTo>
                <a:cubicBezTo>
                  <a:pt x="1381601" y="282000"/>
                  <a:pt x="1384268" y="277333"/>
                  <a:pt x="1383030" y="277333"/>
                </a:cubicBezTo>
                <a:cubicBezTo>
                  <a:pt x="1381792" y="277333"/>
                  <a:pt x="1377506" y="279905"/>
                  <a:pt x="1375982" y="282953"/>
                </a:cubicBezTo>
                <a:cubicBezTo>
                  <a:pt x="1374458" y="286096"/>
                  <a:pt x="1377982" y="293811"/>
                  <a:pt x="1373124" y="293716"/>
                </a:cubicBezTo>
                <a:lnTo>
                  <a:pt x="1363313" y="289620"/>
                </a:lnTo>
                <a:cubicBezTo>
                  <a:pt x="1362551" y="289334"/>
                  <a:pt x="1360932" y="289906"/>
                  <a:pt x="1359980" y="290382"/>
                </a:cubicBezTo>
                <a:cubicBezTo>
                  <a:pt x="1359503" y="290573"/>
                  <a:pt x="1359313" y="291716"/>
                  <a:pt x="1359694" y="292287"/>
                </a:cubicBezTo>
                <a:lnTo>
                  <a:pt x="1363218" y="297716"/>
                </a:lnTo>
                <a:cubicBezTo>
                  <a:pt x="1372553" y="295430"/>
                  <a:pt x="1381982" y="293906"/>
                  <a:pt x="1384078" y="294287"/>
                </a:cubicBezTo>
                <a:lnTo>
                  <a:pt x="1385792" y="294954"/>
                </a:lnTo>
                <a:lnTo>
                  <a:pt x="1387507" y="295621"/>
                </a:lnTo>
                <a:cubicBezTo>
                  <a:pt x="1389221" y="296764"/>
                  <a:pt x="1391412" y="299526"/>
                  <a:pt x="1392460" y="301717"/>
                </a:cubicBezTo>
                <a:cubicBezTo>
                  <a:pt x="1393508" y="303908"/>
                  <a:pt x="1403128" y="300574"/>
                  <a:pt x="1404271" y="301431"/>
                </a:cubicBezTo>
                <a:cubicBezTo>
                  <a:pt x="1405414" y="302288"/>
                  <a:pt x="1410081" y="302955"/>
                  <a:pt x="1411510" y="300479"/>
                </a:cubicBezTo>
                <a:cubicBezTo>
                  <a:pt x="1412939" y="298002"/>
                  <a:pt x="1419320" y="296954"/>
                  <a:pt x="1416177" y="298764"/>
                </a:cubicBezTo>
                <a:cubicBezTo>
                  <a:pt x="1413034" y="300574"/>
                  <a:pt x="1416177" y="306194"/>
                  <a:pt x="1417415" y="303336"/>
                </a:cubicBezTo>
                <a:lnTo>
                  <a:pt x="1421987" y="303812"/>
                </a:lnTo>
                <a:cubicBezTo>
                  <a:pt x="1424178" y="304003"/>
                  <a:pt x="1428083" y="302288"/>
                  <a:pt x="1428845" y="300669"/>
                </a:cubicBezTo>
                <a:lnTo>
                  <a:pt x="1429798" y="298764"/>
                </a:lnTo>
                <a:cubicBezTo>
                  <a:pt x="1428655" y="296002"/>
                  <a:pt x="1429988" y="293811"/>
                  <a:pt x="1432750" y="293811"/>
                </a:cubicBezTo>
                <a:lnTo>
                  <a:pt x="1433513" y="292859"/>
                </a:lnTo>
                <a:cubicBezTo>
                  <a:pt x="1435132" y="290858"/>
                  <a:pt x="1435608" y="288191"/>
                  <a:pt x="1436465" y="285810"/>
                </a:cubicBezTo>
                <a:lnTo>
                  <a:pt x="1436465" y="285715"/>
                </a:lnTo>
                <a:cubicBezTo>
                  <a:pt x="1435322" y="285334"/>
                  <a:pt x="1434370" y="284762"/>
                  <a:pt x="1434370" y="284381"/>
                </a:cubicBezTo>
                <a:cubicBezTo>
                  <a:pt x="1434370" y="284000"/>
                  <a:pt x="1435894" y="283429"/>
                  <a:pt x="1437799" y="283905"/>
                </a:cubicBezTo>
                <a:cubicBezTo>
                  <a:pt x="1439704" y="284381"/>
                  <a:pt x="1444181" y="286572"/>
                  <a:pt x="1443038" y="287429"/>
                </a:cubicBezTo>
                <a:cubicBezTo>
                  <a:pt x="1441895" y="288287"/>
                  <a:pt x="1439894" y="292001"/>
                  <a:pt x="1441037" y="293621"/>
                </a:cubicBezTo>
                <a:cubicBezTo>
                  <a:pt x="1442180" y="295240"/>
                  <a:pt x="1448467" y="297240"/>
                  <a:pt x="1452182" y="294478"/>
                </a:cubicBezTo>
                <a:lnTo>
                  <a:pt x="1452467" y="291906"/>
                </a:lnTo>
                <a:lnTo>
                  <a:pt x="1453229" y="284572"/>
                </a:lnTo>
                <a:cubicBezTo>
                  <a:pt x="1448276" y="281619"/>
                  <a:pt x="1443895" y="279047"/>
                  <a:pt x="1443609" y="278666"/>
                </a:cubicBezTo>
                <a:cubicBezTo>
                  <a:pt x="1443228" y="278285"/>
                  <a:pt x="1443990" y="276476"/>
                  <a:pt x="1448181" y="277619"/>
                </a:cubicBezTo>
                <a:lnTo>
                  <a:pt x="1450753" y="278285"/>
                </a:lnTo>
                <a:cubicBezTo>
                  <a:pt x="1454658" y="279238"/>
                  <a:pt x="1455515" y="278476"/>
                  <a:pt x="1455896" y="273999"/>
                </a:cubicBezTo>
                <a:cubicBezTo>
                  <a:pt x="1455992" y="273428"/>
                  <a:pt x="1456849" y="272666"/>
                  <a:pt x="1457516" y="272475"/>
                </a:cubicBezTo>
                <a:cubicBezTo>
                  <a:pt x="1458087" y="272285"/>
                  <a:pt x="1459611" y="272666"/>
                  <a:pt x="1459611" y="273047"/>
                </a:cubicBezTo>
                <a:lnTo>
                  <a:pt x="1460183" y="275618"/>
                </a:lnTo>
                <a:cubicBezTo>
                  <a:pt x="1460659" y="278857"/>
                  <a:pt x="1462088" y="281048"/>
                  <a:pt x="1463421" y="280476"/>
                </a:cubicBezTo>
                <a:cubicBezTo>
                  <a:pt x="1464755" y="280000"/>
                  <a:pt x="1467041" y="280667"/>
                  <a:pt x="1465898" y="283048"/>
                </a:cubicBezTo>
                <a:lnTo>
                  <a:pt x="1466755" y="284572"/>
                </a:lnTo>
                <a:lnTo>
                  <a:pt x="1467612" y="286191"/>
                </a:lnTo>
                <a:cubicBezTo>
                  <a:pt x="1470470" y="287334"/>
                  <a:pt x="1469517" y="290192"/>
                  <a:pt x="1465421" y="292668"/>
                </a:cubicBezTo>
                <a:lnTo>
                  <a:pt x="1465421" y="297050"/>
                </a:lnTo>
                <a:lnTo>
                  <a:pt x="1465421" y="297907"/>
                </a:lnTo>
                <a:cubicBezTo>
                  <a:pt x="1464945" y="298669"/>
                  <a:pt x="1463326" y="298669"/>
                  <a:pt x="1461897" y="297812"/>
                </a:cubicBezTo>
                <a:cubicBezTo>
                  <a:pt x="1460468" y="297050"/>
                  <a:pt x="1454849" y="296669"/>
                  <a:pt x="1454372" y="299907"/>
                </a:cubicBezTo>
                <a:lnTo>
                  <a:pt x="1455230" y="300383"/>
                </a:lnTo>
                <a:lnTo>
                  <a:pt x="1457992" y="301812"/>
                </a:lnTo>
                <a:cubicBezTo>
                  <a:pt x="1461707" y="302669"/>
                  <a:pt x="1466469" y="301812"/>
                  <a:pt x="1468660" y="299907"/>
                </a:cubicBezTo>
                <a:lnTo>
                  <a:pt x="1470946" y="298383"/>
                </a:lnTo>
                <a:cubicBezTo>
                  <a:pt x="1471803" y="297812"/>
                  <a:pt x="1473232" y="297621"/>
                  <a:pt x="1474375" y="297621"/>
                </a:cubicBezTo>
                <a:cubicBezTo>
                  <a:pt x="1480375" y="297621"/>
                  <a:pt x="1481233" y="297526"/>
                  <a:pt x="1480661" y="294668"/>
                </a:cubicBezTo>
                <a:lnTo>
                  <a:pt x="1479614" y="289715"/>
                </a:lnTo>
                <a:cubicBezTo>
                  <a:pt x="1483138" y="286001"/>
                  <a:pt x="1488662" y="283238"/>
                  <a:pt x="1491901" y="283619"/>
                </a:cubicBezTo>
                <a:cubicBezTo>
                  <a:pt x="1495139" y="284000"/>
                  <a:pt x="1502664" y="284858"/>
                  <a:pt x="1501140" y="286667"/>
                </a:cubicBezTo>
                <a:lnTo>
                  <a:pt x="1499330" y="287048"/>
                </a:lnTo>
                <a:cubicBezTo>
                  <a:pt x="1495139" y="288096"/>
                  <a:pt x="1490663" y="288477"/>
                  <a:pt x="1486376" y="289334"/>
                </a:cubicBezTo>
                <a:lnTo>
                  <a:pt x="1485233" y="289620"/>
                </a:lnTo>
                <a:cubicBezTo>
                  <a:pt x="1484281" y="290668"/>
                  <a:pt x="1483519" y="295335"/>
                  <a:pt x="1483519" y="300002"/>
                </a:cubicBezTo>
                <a:lnTo>
                  <a:pt x="1477899" y="301812"/>
                </a:lnTo>
                <a:cubicBezTo>
                  <a:pt x="1475232" y="302669"/>
                  <a:pt x="1476280" y="302955"/>
                  <a:pt x="1477232" y="304384"/>
                </a:cubicBezTo>
                <a:lnTo>
                  <a:pt x="1478375" y="306098"/>
                </a:lnTo>
                <a:cubicBezTo>
                  <a:pt x="1478756" y="308099"/>
                  <a:pt x="1478661" y="307241"/>
                  <a:pt x="1478090" y="304193"/>
                </a:cubicBezTo>
                <a:lnTo>
                  <a:pt x="1483709" y="307337"/>
                </a:lnTo>
                <a:cubicBezTo>
                  <a:pt x="1484662" y="307813"/>
                  <a:pt x="1486662" y="308480"/>
                  <a:pt x="1486948" y="308194"/>
                </a:cubicBezTo>
                <a:lnTo>
                  <a:pt x="1489805" y="305527"/>
                </a:lnTo>
                <a:cubicBezTo>
                  <a:pt x="1492663" y="302574"/>
                  <a:pt x="1496092" y="300669"/>
                  <a:pt x="1497616" y="301336"/>
                </a:cubicBezTo>
                <a:cubicBezTo>
                  <a:pt x="1499140" y="302003"/>
                  <a:pt x="1504093" y="300098"/>
                  <a:pt x="1505807" y="295907"/>
                </a:cubicBezTo>
                <a:lnTo>
                  <a:pt x="1512665" y="297526"/>
                </a:lnTo>
                <a:cubicBezTo>
                  <a:pt x="1512856" y="297526"/>
                  <a:pt x="1514475" y="295240"/>
                  <a:pt x="1514189" y="294287"/>
                </a:cubicBezTo>
                <a:lnTo>
                  <a:pt x="1513523" y="292573"/>
                </a:lnTo>
                <a:cubicBezTo>
                  <a:pt x="1511999" y="290573"/>
                  <a:pt x="1509332" y="290287"/>
                  <a:pt x="1507522" y="292001"/>
                </a:cubicBezTo>
                <a:lnTo>
                  <a:pt x="1505807" y="293049"/>
                </a:lnTo>
                <a:lnTo>
                  <a:pt x="1504569" y="293811"/>
                </a:lnTo>
                <a:cubicBezTo>
                  <a:pt x="1502378" y="294097"/>
                  <a:pt x="1501712" y="292382"/>
                  <a:pt x="1503140" y="289906"/>
                </a:cubicBezTo>
                <a:cubicBezTo>
                  <a:pt x="1504569" y="287429"/>
                  <a:pt x="1513332" y="284191"/>
                  <a:pt x="1515332" y="286001"/>
                </a:cubicBezTo>
                <a:cubicBezTo>
                  <a:pt x="1517333" y="287810"/>
                  <a:pt x="1519809" y="294954"/>
                  <a:pt x="1518095" y="298764"/>
                </a:cubicBezTo>
                <a:lnTo>
                  <a:pt x="1517047" y="301907"/>
                </a:lnTo>
                <a:lnTo>
                  <a:pt x="1516856" y="302479"/>
                </a:lnTo>
                <a:cubicBezTo>
                  <a:pt x="1517904" y="303431"/>
                  <a:pt x="1519809" y="303527"/>
                  <a:pt x="1521047" y="302765"/>
                </a:cubicBezTo>
                <a:lnTo>
                  <a:pt x="1522000" y="302003"/>
                </a:lnTo>
                <a:lnTo>
                  <a:pt x="1522476" y="301526"/>
                </a:lnTo>
                <a:cubicBezTo>
                  <a:pt x="1522762" y="300764"/>
                  <a:pt x="1524286" y="301145"/>
                  <a:pt x="1525905" y="302288"/>
                </a:cubicBezTo>
                <a:cubicBezTo>
                  <a:pt x="1527524" y="303431"/>
                  <a:pt x="1526096" y="307908"/>
                  <a:pt x="1528000" y="307908"/>
                </a:cubicBezTo>
                <a:cubicBezTo>
                  <a:pt x="1529906" y="307908"/>
                  <a:pt x="1534382" y="305527"/>
                  <a:pt x="1533811" y="302669"/>
                </a:cubicBezTo>
                <a:lnTo>
                  <a:pt x="1535049" y="301336"/>
                </a:lnTo>
                <a:cubicBezTo>
                  <a:pt x="1539526" y="296669"/>
                  <a:pt x="1537049" y="294954"/>
                  <a:pt x="1531525" y="293525"/>
                </a:cubicBezTo>
                <a:cubicBezTo>
                  <a:pt x="1528382" y="292668"/>
                  <a:pt x="1531620" y="291716"/>
                  <a:pt x="1531620" y="290858"/>
                </a:cubicBezTo>
                <a:cubicBezTo>
                  <a:pt x="1531525" y="289144"/>
                  <a:pt x="1529810" y="286382"/>
                  <a:pt x="1530382" y="286001"/>
                </a:cubicBezTo>
                <a:lnTo>
                  <a:pt x="1532573" y="284762"/>
                </a:lnTo>
                <a:cubicBezTo>
                  <a:pt x="1533906" y="282857"/>
                  <a:pt x="1535335" y="280286"/>
                  <a:pt x="1535811" y="279143"/>
                </a:cubicBezTo>
                <a:lnTo>
                  <a:pt x="1536573" y="279047"/>
                </a:lnTo>
                <a:cubicBezTo>
                  <a:pt x="1543431" y="277809"/>
                  <a:pt x="1539621" y="275904"/>
                  <a:pt x="1537525" y="273618"/>
                </a:cubicBezTo>
                <a:cubicBezTo>
                  <a:pt x="1536097" y="272094"/>
                  <a:pt x="1533525" y="272951"/>
                  <a:pt x="1532001" y="270475"/>
                </a:cubicBezTo>
                <a:lnTo>
                  <a:pt x="1528953" y="265427"/>
                </a:lnTo>
                <a:cubicBezTo>
                  <a:pt x="1523714" y="267141"/>
                  <a:pt x="1522952" y="269141"/>
                  <a:pt x="1527239" y="269808"/>
                </a:cubicBezTo>
                <a:lnTo>
                  <a:pt x="1528763" y="272951"/>
                </a:lnTo>
                <a:lnTo>
                  <a:pt x="1529239" y="273999"/>
                </a:lnTo>
                <a:cubicBezTo>
                  <a:pt x="1529048" y="275333"/>
                  <a:pt x="1528000" y="276380"/>
                  <a:pt x="1526858" y="276190"/>
                </a:cubicBezTo>
                <a:cubicBezTo>
                  <a:pt x="1525715" y="275999"/>
                  <a:pt x="1521809" y="276857"/>
                  <a:pt x="1521809" y="278666"/>
                </a:cubicBezTo>
                <a:cubicBezTo>
                  <a:pt x="1521809" y="280476"/>
                  <a:pt x="1520190" y="285334"/>
                  <a:pt x="1518285" y="284762"/>
                </a:cubicBezTo>
                <a:cubicBezTo>
                  <a:pt x="1516380" y="284191"/>
                  <a:pt x="1511713" y="282286"/>
                  <a:pt x="1511713" y="281238"/>
                </a:cubicBezTo>
                <a:cubicBezTo>
                  <a:pt x="1511713" y="280095"/>
                  <a:pt x="1508855" y="278285"/>
                  <a:pt x="1505426" y="279047"/>
                </a:cubicBezTo>
                <a:lnTo>
                  <a:pt x="1504760" y="278381"/>
                </a:lnTo>
                <a:cubicBezTo>
                  <a:pt x="1501807" y="275142"/>
                  <a:pt x="1500759" y="280095"/>
                  <a:pt x="1498664" y="279047"/>
                </a:cubicBezTo>
                <a:cubicBezTo>
                  <a:pt x="1497711" y="278571"/>
                  <a:pt x="1496187" y="277809"/>
                  <a:pt x="1496282" y="277333"/>
                </a:cubicBezTo>
                <a:lnTo>
                  <a:pt x="1497235" y="270665"/>
                </a:lnTo>
                <a:cubicBezTo>
                  <a:pt x="1491044" y="270284"/>
                  <a:pt x="1486567" y="269141"/>
                  <a:pt x="1487234" y="268094"/>
                </a:cubicBezTo>
                <a:cubicBezTo>
                  <a:pt x="1487900" y="267046"/>
                  <a:pt x="1490472" y="265808"/>
                  <a:pt x="1491139" y="267903"/>
                </a:cubicBezTo>
                <a:lnTo>
                  <a:pt x="1492187" y="268284"/>
                </a:lnTo>
                <a:lnTo>
                  <a:pt x="1494377" y="269046"/>
                </a:lnTo>
                <a:cubicBezTo>
                  <a:pt x="1495425" y="267332"/>
                  <a:pt x="1496949" y="264855"/>
                  <a:pt x="1497806" y="263522"/>
                </a:cubicBezTo>
                <a:cubicBezTo>
                  <a:pt x="1498664" y="262188"/>
                  <a:pt x="1498092" y="257616"/>
                  <a:pt x="1493901" y="257330"/>
                </a:cubicBezTo>
                <a:lnTo>
                  <a:pt x="1492091" y="258473"/>
                </a:lnTo>
                <a:cubicBezTo>
                  <a:pt x="1488186" y="260950"/>
                  <a:pt x="1488567" y="259140"/>
                  <a:pt x="1488091" y="256854"/>
                </a:cubicBezTo>
                <a:cubicBezTo>
                  <a:pt x="1487996" y="256473"/>
                  <a:pt x="1484662" y="255997"/>
                  <a:pt x="1484090" y="256473"/>
                </a:cubicBezTo>
                <a:close/>
                <a:moveTo>
                  <a:pt x="917353" y="255711"/>
                </a:moveTo>
                <a:lnTo>
                  <a:pt x="917353" y="255806"/>
                </a:lnTo>
                <a:cubicBezTo>
                  <a:pt x="918591" y="259045"/>
                  <a:pt x="920686" y="262283"/>
                  <a:pt x="920591" y="265522"/>
                </a:cubicBezTo>
                <a:cubicBezTo>
                  <a:pt x="920591" y="267427"/>
                  <a:pt x="916971" y="268760"/>
                  <a:pt x="913542" y="268475"/>
                </a:cubicBezTo>
                <a:cubicBezTo>
                  <a:pt x="911447" y="268284"/>
                  <a:pt x="910780" y="268094"/>
                  <a:pt x="910971" y="266284"/>
                </a:cubicBezTo>
                <a:cubicBezTo>
                  <a:pt x="911066" y="265522"/>
                  <a:pt x="909637" y="264665"/>
                  <a:pt x="909447" y="263807"/>
                </a:cubicBezTo>
                <a:lnTo>
                  <a:pt x="909161" y="262664"/>
                </a:lnTo>
                <a:cubicBezTo>
                  <a:pt x="909256" y="261331"/>
                  <a:pt x="910494" y="260950"/>
                  <a:pt x="911828" y="261902"/>
                </a:cubicBezTo>
                <a:lnTo>
                  <a:pt x="912019" y="261807"/>
                </a:lnTo>
                <a:cubicBezTo>
                  <a:pt x="913638" y="260569"/>
                  <a:pt x="918305" y="260283"/>
                  <a:pt x="914209" y="257140"/>
                </a:cubicBezTo>
                <a:cubicBezTo>
                  <a:pt x="914971" y="256378"/>
                  <a:pt x="916400" y="255711"/>
                  <a:pt x="917353" y="255711"/>
                </a:cubicBezTo>
                <a:close/>
                <a:moveTo>
                  <a:pt x="105734" y="252648"/>
                </a:moveTo>
                <a:lnTo>
                  <a:pt x="104679" y="253044"/>
                </a:lnTo>
                <a:lnTo>
                  <a:pt x="104218" y="252813"/>
                </a:lnTo>
                <a:close/>
                <a:moveTo>
                  <a:pt x="1344263" y="252568"/>
                </a:moveTo>
                <a:lnTo>
                  <a:pt x="1339596" y="254759"/>
                </a:lnTo>
                <a:cubicBezTo>
                  <a:pt x="1334453" y="256664"/>
                  <a:pt x="1323594" y="256473"/>
                  <a:pt x="1315307" y="254282"/>
                </a:cubicBezTo>
                <a:lnTo>
                  <a:pt x="1307687" y="253901"/>
                </a:lnTo>
                <a:lnTo>
                  <a:pt x="1305973" y="253806"/>
                </a:lnTo>
                <a:cubicBezTo>
                  <a:pt x="1303211" y="256854"/>
                  <a:pt x="1303401" y="259807"/>
                  <a:pt x="1306354" y="260283"/>
                </a:cubicBezTo>
                <a:lnTo>
                  <a:pt x="1307592" y="259807"/>
                </a:lnTo>
                <a:cubicBezTo>
                  <a:pt x="1314736" y="257140"/>
                  <a:pt x="1321594" y="256664"/>
                  <a:pt x="1328738" y="259712"/>
                </a:cubicBezTo>
                <a:cubicBezTo>
                  <a:pt x="1329976" y="260283"/>
                  <a:pt x="1332452" y="258569"/>
                  <a:pt x="1334357" y="258473"/>
                </a:cubicBezTo>
                <a:cubicBezTo>
                  <a:pt x="1336453" y="258473"/>
                  <a:pt x="1338644" y="259712"/>
                  <a:pt x="1340549" y="259426"/>
                </a:cubicBezTo>
                <a:lnTo>
                  <a:pt x="1341596" y="259235"/>
                </a:lnTo>
                <a:cubicBezTo>
                  <a:pt x="1342454" y="257140"/>
                  <a:pt x="1344930" y="258378"/>
                  <a:pt x="1347121" y="261998"/>
                </a:cubicBezTo>
                <a:lnTo>
                  <a:pt x="1352360" y="258569"/>
                </a:lnTo>
                <a:cubicBezTo>
                  <a:pt x="1353217" y="257997"/>
                  <a:pt x="1355122" y="257426"/>
                  <a:pt x="1355693" y="257807"/>
                </a:cubicBezTo>
                <a:cubicBezTo>
                  <a:pt x="1358075" y="259426"/>
                  <a:pt x="1359789" y="260950"/>
                  <a:pt x="1363218" y="258473"/>
                </a:cubicBezTo>
                <a:cubicBezTo>
                  <a:pt x="1364266" y="257711"/>
                  <a:pt x="1368076" y="259712"/>
                  <a:pt x="1370648" y="259712"/>
                </a:cubicBezTo>
                <a:cubicBezTo>
                  <a:pt x="1373981" y="259712"/>
                  <a:pt x="1378172" y="263141"/>
                  <a:pt x="1380839" y="258569"/>
                </a:cubicBezTo>
                <a:cubicBezTo>
                  <a:pt x="1380935" y="258378"/>
                  <a:pt x="1382649" y="258759"/>
                  <a:pt x="1383411" y="259140"/>
                </a:cubicBezTo>
                <a:cubicBezTo>
                  <a:pt x="1385507" y="260188"/>
                  <a:pt x="1387507" y="260474"/>
                  <a:pt x="1387983" y="258092"/>
                </a:cubicBezTo>
                <a:cubicBezTo>
                  <a:pt x="1388078" y="257426"/>
                  <a:pt x="1386459" y="255997"/>
                  <a:pt x="1385221" y="255711"/>
                </a:cubicBezTo>
                <a:cubicBezTo>
                  <a:pt x="1382840" y="255044"/>
                  <a:pt x="1379696" y="253997"/>
                  <a:pt x="1377982" y="254759"/>
                </a:cubicBezTo>
                <a:cubicBezTo>
                  <a:pt x="1374077" y="256473"/>
                  <a:pt x="1369505" y="257902"/>
                  <a:pt x="1366647" y="255425"/>
                </a:cubicBezTo>
                <a:cubicBezTo>
                  <a:pt x="1361504" y="251044"/>
                  <a:pt x="1357598" y="255902"/>
                  <a:pt x="1353217" y="255425"/>
                </a:cubicBezTo>
                <a:cubicBezTo>
                  <a:pt x="1352550" y="255330"/>
                  <a:pt x="1351883" y="253997"/>
                  <a:pt x="1351407" y="254092"/>
                </a:cubicBezTo>
                <a:cubicBezTo>
                  <a:pt x="1348645" y="254473"/>
                  <a:pt x="1347407" y="251044"/>
                  <a:pt x="1344263" y="252568"/>
                </a:cubicBezTo>
                <a:close/>
                <a:moveTo>
                  <a:pt x="1252252" y="252187"/>
                </a:moveTo>
                <a:lnTo>
                  <a:pt x="1249490" y="253711"/>
                </a:lnTo>
                <a:lnTo>
                  <a:pt x="1247585" y="254759"/>
                </a:lnTo>
                <a:cubicBezTo>
                  <a:pt x="1246061" y="257235"/>
                  <a:pt x="1251680" y="260759"/>
                  <a:pt x="1254728" y="261331"/>
                </a:cubicBezTo>
                <a:cubicBezTo>
                  <a:pt x="1257776" y="261998"/>
                  <a:pt x="1258919" y="260664"/>
                  <a:pt x="1257110" y="258473"/>
                </a:cubicBezTo>
                <a:lnTo>
                  <a:pt x="1257014" y="257140"/>
                </a:lnTo>
                <a:lnTo>
                  <a:pt x="1256919" y="255521"/>
                </a:lnTo>
                <a:cubicBezTo>
                  <a:pt x="1257776" y="253616"/>
                  <a:pt x="1255681" y="252092"/>
                  <a:pt x="1252252" y="252187"/>
                </a:cubicBezTo>
                <a:close/>
                <a:moveTo>
                  <a:pt x="1278446" y="251711"/>
                </a:moveTo>
                <a:cubicBezTo>
                  <a:pt x="1273778" y="254092"/>
                  <a:pt x="1280636" y="255997"/>
                  <a:pt x="1279684" y="258473"/>
                </a:cubicBezTo>
                <a:lnTo>
                  <a:pt x="1279589" y="258854"/>
                </a:lnTo>
                <a:cubicBezTo>
                  <a:pt x="1280350" y="259331"/>
                  <a:pt x="1287875" y="259616"/>
                  <a:pt x="1290447" y="259616"/>
                </a:cubicBezTo>
                <a:cubicBezTo>
                  <a:pt x="1293114" y="259616"/>
                  <a:pt x="1294352" y="258569"/>
                  <a:pt x="1293305" y="257235"/>
                </a:cubicBezTo>
                <a:lnTo>
                  <a:pt x="1292543" y="256283"/>
                </a:lnTo>
                <a:cubicBezTo>
                  <a:pt x="1289971" y="253044"/>
                  <a:pt x="1281875" y="249996"/>
                  <a:pt x="1278446" y="251711"/>
                </a:cubicBezTo>
                <a:close/>
                <a:moveTo>
                  <a:pt x="111537" y="250472"/>
                </a:moveTo>
                <a:lnTo>
                  <a:pt x="107346" y="252473"/>
                </a:lnTo>
                <a:lnTo>
                  <a:pt x="105734" y="252648"/>
                </a:lnTo>
                <a:close/>
                <a:moveTo>
                  <a:pt x="97821" y="249615"/>
                </a:moveTo>
                <a:lnTo>
                  <a:pt x="104218" y="252813"/>
                </a:lnTo>
                <a:lnTo>
                  <a:pt x="97726" y="253520"/>
                </a:lnTo>
                <a:cubicBezTo>
                  <a:pt x="97440" y="253520"/>
                  <a:pt x="96678" y="251901"/>
                  <a:pt x="96583" y="250949"/>
                </a:cubicBezTo>
                <a:cubicBezTo>
                  <a:pt x="96488" y="250568"/>
                  <a:pt x="97726" y="249520"/>
                  <a:pt x="97821" y="249615"/>
                </a:cubicBezTo>
                <a:close/>
                <a:moveTo>
                  <a:pt x="875634" y="247900"/>
                </a:moveTo>
                <a:cubicBezTo>
                  <a:pt x="877538" y="247805"/>
                  <a:pt x="879158" y="252568"/>
                  <a:pt x="877919" y="254473"/>
                </a:cubicBezTo>
                <a:cubicBezTo>
                  <a:pt x="876681" y="256378"/>
                  <a:pt x="874014" y="257997"/>
                  <a:pt x="871919" y="258092"/>
                </a:cubicBezTo>
                <a:lnTo>
                  <a:pt x="869442" y="257806"/>
                </a:lnTo>
                <a:cubicBezTo>
                  <a:pt x="868680" y="257711"/>
                  <a:pt x="867442" y="256568"/>
                  <a:pt x="867442" y="255901"/>
                </a:cubicBezTo>
                <a:cubicBezTo>
                  <a:pt x="867442" y="255235"/>
                  <a:pt x="868394" y="254282"/>
                  <a:pt x="869252" y="253806"/>
                </a:cubicBezTo>
                <a:cubicBezTo>
                  <a:pt x="869823" y="253520"/>
                  <a:pt x="870966" y="253901"/>
                  <a:pt x="871728" y="253711"/>
                </a:cubicBezTo>
                <a:lnTo>
                  <a:pt x="875824" y="252853"/>
                </a:lnTo>
                <a:cubicBezTo>
                  <a:pt x="873824" y="250091"/>
                  <a:pt x="873824" y="247900"/>
                  <a:pt x="875634" y="247900"/>
                </a:cubicBezTo>
                <a:close/>
                <a:moveTo>
                  <a:pt x="1563719" y="247139"/>
                </a:moveTo>
                <a:cubicBezTo>
                  <a:pt x="1562100" y="247996"/>
                  <a:pt x="1566291" y="254568"/>
                  <a:pt x="1568196" y="257521"/>
                </a:cubicBezTo>
                <a:lnTo>
                  <a:pt x="1562100" y="258092"/>
                </a:lnTo>
                <a:cubicBezTo>
                  <a:pt x="1561433" y="258188"/>
                  <a:pt x="1560862" y="260188"/>
                  <a:pt x="1560481" y="261426"/>
                </a:cubicBezTo>
                <a:cubicBezTo>
                  <a:pt x="1559719" y="263236"/>
                  <a:pt x="1558671" y="265141"/>
                  <a:pt x="1558576" y="266951"/>
                </a:cubicBezTo>
                <a:cubicBezTo>
                  <a:pt x="1558481" y="268379"/>
                  <a:pt x="1559052" y="270475"/>
                  <a:pt x="1560195" y="271142"/>
                </a:cubicBezTo>
                <a:lnTo>
                  <a:pt x="1562386" y="272380"/>
                </a:lnTo>
                <a:cubicBezTo>
                  <a:pt x="1565148" y="272951"/>
                  <a:pt x="1566577" y="275714"/>
                  <a:pt x="1565720" y="278571"/>
                </a:cubicBezTo>
                <a:cubicBezTo>
                  <a:pt x="1564767" y="281429"/>
                  <a:pt x="1561148" y="288953"/>
                  <a:pt x="1560100" y="287715"/>
                </a:cubicBezTo>
                <a:cubicBezTo>
                  <a:pt x="1559052" y="286477"/>
                  <a:pt x="1555052" y="285810"/>
                  <a:pt x="1552766" y="288287"/>
                </a:cubicBezTo>
                <a:lnTo>
                  <a:pt x="1549908" y="289334"/>
                </a:lnTo>
                <a:lnTo>
                  <a:pt x="1540097" y="292859"/>
                </a:lnTo>
                <a:cubicBezTo>
                  <a:pt x="1539907" y="297335"/>
                  <a:pt x="1540002" y="302288"/>
                  <a:pt x="1540288" y="303908"/>
                </a:cubicBezTo>
                <a:lnTo>
                  <a:pt x="1539716" y="305146"/>
                </a:lnTo>
                <a:lnTo>
                  <a:pt x="1537621" y="309527"/>
                </a:lnTo>
                <a:cubicBezTo>
                  <a:pt x="1541717" y="310670"/>
                  <a:pt x="1547146" y="311813"/>
                  <a:pt x="1549622" y="312099"/>
                </a:cubicBezTo>
                <a:lnTo>
                  <a:pt x="1551908" y="312004"/>
                </a:lnTo>
                <a:cubicBezTo>
                  <a:pt x="1552956" y="312004"/>
                  <a:pt x="1553909" y="310670"/>
                  <a:pt x="1554956" y="310575"/>
                </a:cubicBezTo>
                <a:cubicBezTo>
                  <a:pt x="1555814" y="310480"/>
                  <a:pt x="1557052" y="311242"/>
                  <a:pt x="1557719" y="311909"/>
                </a:cubicBezTo>
                <a:cubicBezTo>
                  <a:pt x="1558100" y="312290"/>
                  <a:pt x="1557909" y="313528"/>
                  <a:pt x="1557433" y="313814"/>
                </a:cubicBezTo>
                <a:cubicBezTo>
                  <a:pt x="1556480" y="314290"/>
                  <a:pt x="1554956" y="314195"/>
                  <a:pt x="1554099" y="314766"/>
                </a:cubicBezTo>
                <a:cubicBezTo>
                  <a:pt x="1553337" y="315338"/>
                  <a:pt x="1552575" y="316481"/>
                  <a:pt x="1552766" y="317243"/>
                </a:cubicBezTo>
                <a:cubicBezTo>
                  <a:pt x="1552861" y="317909"/>
                  <a:pt x="1554290" y="318671"/>
                  <a:pt x="1555242" y="318862"/>
                </a:cubicBezTo>
                <a:lnTo>
                  <a:pt x="1557242" y="318862"/>
                </a:lnTo>
                <a:cubicBezTo>
                  <a:pt x="1559147" y="318767"/>
                  <a:pt x="1561148" y="321434"/>
                  <a:pt x="1561624" y="324767"/>
                </a:cubicBezTo>
                <a:lnTo>
                  <a:pt x="1559433" y="326672"/>
                </a:lnTo>
                <a:lnTo>
                  <a:pt x="1556004" y="329816"/>
                </a:lnTo>
                <a:cubicBezTo>
                  <a:pt x="1556385" y="330482"/>
                  <a:pt x="1557338" y="331435"/>
                  <a:pt x="1558195" y="332006"/>
                </a:cubicBezTo>
                <a:cubicBezTo>
                  <a:pt x="1559052" y="332483"/>
                  <a:pt x="1561814" y="332483"/>
                  <a:pt x="1563338" y="331244"/>
                </a:cubicBezTo>
                <a:cubicBezTo>
                  <a:pt x="1564767" y="330006"/>
                  <a:pt x="1568101" y="328196"/>
                  <a:pt x="1567815" y="329625"/>
                </a:cubicBezTo>
                <a:lnTo>
                  <a:pt x="1568482" y="330006"/>
                </a:lnTo>
                <a:cubicBezTo>
                  <a:pt x="1571054" y="331721"/>
                  <a:pt x="1578864" y="331721"/>
                  <a:pt x="1581150" y="330101"/>
                </a:cubicBezTo>
                <a:cubicBezTo>
                  <a:pt x="1581626" y="329816"/>
                  <a:pt x="1581436" y="328768"/>
                  <a:pt x="1581150" y="328101"/>
                </a:cubicBezTo>
                <a:cubicBezTo>
                  <a:pt x="1580960" y="327720"/>
                  <a:pt x="1580007" y="327244"/>
                  <a:pt x="1579531" y="327339"/>
                </a:cubicBezTo>
                <a:lnTo>
                  <a:pt x="1577626" y="327720"/>
                </a:lnTo>
                <a:cubicBezTo>
                  <a:pt x="1575721" y="328292"/>
                  <a:pt x="1575245" y="326291"/>
                  <a:pt x="1576673" y="323243"/>
                </a:cubicBezTo>
                <a:lnTo>
                  <a:pt x="1577245" y="320672"/>
                </a:lnTo>
                <a:lnTo>
                  <a:pt x="1577340" y="320100"/>
                </a:lnTo>
                <a:cubicBezTo>
                  <a:pt x="1575245" y="319243"/>
                  <a:pt x="1573816" y="317719"/>
                  <a:pt x="1574197" y="316766"/>
                </a:cubicBezTo>
                <a:lnTo>
                  <a:pt x="1574387" y="316766"/>
                </a:lnTo>
                <a:lnTo>
                  <a:pt x="1580674" y="317528"/>
                </a:lnTo>
                <a:cubicBezTo>
                  <a:pt x="1581150" y="313052"/>
                  <a:pt x="1584579" y="311528"/>
                  <a:pt x="1588199" y="314195"/>
                </a:cubicBezTo>
                <a:lnTo>
                  <a:pt x="1592771" y="314766"/>
                </a:lnTo>
                <a:lnTo>
                  <a:pt x="1596485" y="315147"/>
                </a:lnTo>
                <a:cubicBezTo>
                  <a:pt x="1600486" y="318290"/>
                  <a:pt x="1603820" y="319910"/>
                  <a:pt x="1604105" y="318576"/>
                </a:cubicBezTo>
                <a:cubicBezTo>
                  <a:pt x="1604296" y="317338"/>
                  <a:pt x="1607820" y="314195"/>
                  <a:pt x="1611344" y="314099"/>
                </a:cubicBezTo>
                <a:lnTo>
                  <a:pt x="1614297" y="314385"/>
                </a:lnTo>
                <a:cubicBezTo>
                  <a:pt x="1618202" y="314766"/>
                  <a:pt x="1621155" y="313528"/>
                  <a:pt x="1622203" y="310575"/>
                </a:cubicBezTo>
                <a:lnTo>
                  <a:pt x="1622870" y="308575"/>
                </a:lnTo>
                <a:cubicBezTo>
                  <a:pt x="1620393" y="307051"/>
                  <a:pt x="1618583" y="304955"/>
                  <a:pt x="1618774" y="303908"/>
                </a:cubicBezTo>
                <a:lnTo>
                  <a:pt x="1618869" y="303908"/>
                </a:lnTo>
                <a:cubicBezTo>
                  <a:pt x="1621631" y="304098"/>
                  <a:pt x="1623060" y="302955"/>
                  <a:pt x="1622203" y="300860"/>
                </a:cubicBezTo>
                <a:cubicBezTo>
                  <a:pt x="1621917" y="300098"/>
                  <a:pt x="1619441" y="299717"/>
                  <a:pt x="1617917" y="299621"/>
                </a:cubicBezTo>
                <a:lnTo>
                  <a:pt x="1614583" y="299431"/>
                </a:lnTo>
                <a:cubicBezTo>
                  <a:pt x="1610963" y="299526"/>
                  <a:pt x="1607249" y="298097"/>
                  <a:pt x="1606391" y="296383"/>
                </a:cubicBezTo>
                <a:lnTo>
                  <a:pt x="1610678" y="295240"/>
                </a:lnTo>
                <a:cubicBezTo>
                  <a:pt x="1611725" y="294954"/>
                  <a:pt x="1612868" y="294002"/>
                  <a:pt x="1613345" y="293144"/>
                </a:cubicBezTo>
                <a:cubicBezTo>
                  <a:pt x="1614011" y="292001"/>
                  <a:pt x="1614297" y="290668"/>
                  <a:pt x="1614583" y="289430"/>
                </a:cubicBezTo>
                <a:cubicBezTo>
                  <a:pt x="1614869" y="288096"/>
                  <a:pt x="1614392" y="286191"/>
                  <a:pt x="1615345" y="285524"/>
                </a:cubicBezTo>
                <a:cubicBezTo>
                  <a:pt x="1618107" y="283619"/>
                  <a:pt x="1615250" y="282953"/>
                  <a:pt x="1614869" y="281714"/>
                </a:cubicBezTo>
                <a:cubicBezTo>
                  <a:pt x="1614583" y="280857"/>
                  <a:pt x="1616774" y="279619"/>
                  <a:pt x="1616964" y="278381"/>
                </a:cubicBezTo>
                <a:cubicBezTo>
                  <a:pt x="1617059" y="277904"/>
                  <a:pt x="1614488" y="276476"/>
                  <a:pt x="1613630" y="276666"/>
                </a:cubicBezTo>
                <a:cubicBezTo>
                  <a:pt x="1612202" y="277047"/>
                  <a:pt x="1611154" y="278476"/>
                  <a:pt x="1609820" y="279333"/>
                </a:cubicBezTo>
                <a:cubicBezTo>
                  <a:pt x="1606201" y="281524"/>
                  <a:pt x="1606010" y="281619"/>
                  <a:pt x="1601724" y="277904"/>
                </a:cubicBezTo>
                <a:cubicBezTo>
                  <a:pt x="1599152" y="275714"/>
                  <a:pt x="1596771" y="276095"/>
                  <a:pt x="1594009" y="277523"/>
                </a:cubicBezTo>
                <a:lnTo>
                  <a:pt x="1593342" y="277904"/>
                </a:lnTo>
                <a:cubicBezTo>
                  <a:pt x="1592009" y="278190"/>
                  <a:pt x="1590866" y="277523"/>
                  <a:pt x="1590866" y="276380"/>
                </a:cubicBezTo>
                <a:cubicBezTo>
                  <a:pt x="1590866" y="275237"/>
                  <a:pt x="1588961" y="273618"/>
                  <a:pt x="1586579" y="274761"/>
                </a:cubicBezTo>
                <a:lnTo>
                  <a:pt x="1585246" y="274380"/>
                </a:lnTo>
                <a:lnTo>
                  <a:pt x="1582769" y="273713"/>
                </a:lnTo>
                <a:cubicBezTo>
                  <a:pt x="1583912" y="271904"/>
                  <a:pt x="1584293" y="269332"/>
                  <a:pt x="1583531" y="267998"/>
                </a:cubicBezTo>
                <a:cubicBezTo>
                  <a:pt x="1582769" y="266665"/>
                  <a:pt x="1582484" y="261902"/>
                  <a:pt x="1584103" y="260664"/>
                </a:cubicBezTo>
                <a:cubicBezTo>
                  <a:pt x="1585722" y="259331"/>
                  <a:pt x="1591818" y="255902"/>
                  <a:pt x="1592485" y="256759"/>
                </a:cubicBezTo>
                <a:cubicBezTo>
                  <a:pt x="1593152" y="257711"/>
                  <a:pt x="1595723" y="257235"/>
                  <a:pt x="1596200" y="252758"/>
                </a:cubicBezTo>
                <a:lnTo>
                  <a:pt x="1588961" y="253616"/>
                </a:lnTo>
                <a:lnTo>
                  <a:pt x="1586579" y="253901"/>
                </a:lnTo>
                <a:cubicBezTo>
                  <a:pt x="1584008" y="253806"/>
                  <a:pt x="1582198" y="255425"/>
                  <a:pt x="1582484" y="257616"/>
                </a:cubicBezTo>
                <a:cubicBezTo>
                  <a:pt x="1582769" y="259807"/>
                  <a:pt x="1576388" y="259235"/>
                  <a:pt x="1576959" y="258283"/>
                </a:cubicBezTo>
                <a:cubicBezTo>
                  <a:pt x="1577531" y="257330"/>
                  <a:pt x="1577626" y="254759"/>
                  <a:pt x="1575625" y="254949"/>
                </a:cubicBezTo>
                <a:cubicBezTo>
                  <a:pt x="1573721" y="255235"/>
                  <a:pt x="1570673" y="253997"/>
                  <a:pt x="1571911" y="251806"/>
                </a:cubicBezTo>
                <a:cubicBezTo>
                  <a:pt x="1573149" y="249615"/>
                  <a:pt x="1565339" y="246281"/>
                  <a:pt x="1563719" y="247139"/>
                </a:cubicBezTo>
                <a:close/>
                <a:moveTo>
                  <a:pt x="1590104" y="239519"/>
                </a:moveTo>
                <a:lnTo>
                  <a:pt x="1587437" y="241233"/>
                </a:lnTo>
                <a:lnTo>
                  <a:pt x="1584198" y="243329"/>
                </a:lnTo>
                <a:cubicBezTo>
                  <a:pt x="1584579" y="246472"/>
                  <a:pt x="1589723" y="249806"/>
                  <a:pt x="1595723" y="250758"/>
                </a:cubicBezTo>
                <a:lnTo>
                  <a:pt x="1599629" y="246091"/>
                </a:lnTo>
                <a:cubicBezTo>
                  <a:pt x="1599819" y="245805"/>
                  <a:pt x="1601343" y="246281"/>
                  <a:pt x="1602200" y="246377"/>
                </a:cubicBezTo>
                <a:lnTo>
                  <a:pt x="1605344" y="246853"/>
                </a:lnTo>
                <a:cubicBezTo>
                  <a:pt x="1608773" y="247234"/>
                  <a:pt x="1611725" y="247234"/>
                  <a:pt x="1611725" y="246948"/>
                </a:cubicBezTo>
                <a:cubicBezTo>
                  <a:pt x="1611821" y="246662"/>
                  <a:pt x="1610582" y="244853"/>
                  <a:pt x="1608773" y="243614"/>
                </a:cubicBezTo>
                <a:lnTo>
                  <a:pt x="1606963" y="243233"/>
                </a:lnTo>
                <a:lnTo>
                  <a:pt x="1603153" y="242471"/>
                </a:lnTo>
                <a:cubicBezTo>
                  <a:pt x="1598867" y="241709"/>
                  <a:pt x="1593056" y="240376"/>
                  <a:pt x="1590104" y="239519"/>
                </a:cubicBezTo>
                <a:close/>
                <a:moveTo>
                  <a:pt x="2042636" y="236852"/>
                </a:moveTo>
                <a:cubicBezTo>
                  <a:pt x="2038731" y="235709"/>
                  <a:pt x="2033588" y="240566"/>
                  <a:pt x="2032730" y="243043"/>
                </a:cubicBezTo>
                <a:cubicBezTo>
                  <a:pt x="2031873" y="245424"/>
                  <a:pt x="2034350" y="247710"/>
                  <a:pt x="2038064" y="247996"/>
                </a:cubicBezTo>
                <a:lnTo>
                  <a:pt x="2038541" y="247424"/>
                </a:lnTo>
                <a:cubicBezTo>
                  <a:pt x="2040255" y="245043"/>
                  <a:pt x="2042160" y="242281"/>
                  <a:pt x="2042446" y="239614"/>
                </a:cubicBezTo>
                <a:close/>
                <a:moveTo>
                  <a:pt x="226314" y="231899"/>
                </a:moveTo>
                <a:cubicBezTo>
                  <a:pt x="223457" y="232946"/>
                  <a:pt x="215836" y="233899"/>
                  <a:pt x="216122" y="234470"/>
                </a:cubicBezTo>
                <a:lnTo>
                  <a:pt x="216503" y="234947"/>
                </a:lnTo>
                <a:lnTo>
                  <a:pt x="221075" y="239519"/>
                </a:lnTo>
                <a:cubicBezTo>
                  <a:pt x="216408" y="239900"/>
                  <a:pt x="218599" y="241709"/>
                  <a:pt x="221075" y="242376"/>
                </a:cubicBezTo>
                <a:cubicBezTo>
                  <a:pt x="223552" y="243043"/>
                  <a:pt x="225171" y="241043"/>
                  <a:pt x="224790" y="238090"/>
                </a:cubicBezTo>
                <a:lnTo>
                  <a:pt x="225743" y="236090"/>
                </a:lnTo>
                <a:lnTo>
                  <a:pt x="226790" y="233804"/>
                </a:lnTo>
                <a:cubicBezTo>
                  <a:pt x="229362" y="231803"/>
                  <a:pt x="229172" y="230946"/>
                  <a:pt x="226314" y="231899"/>
                </a:cubicBezTo>
                <a:close/>
                <a:moveTo>
                  <a:pt x="42862" y="231612"/>
                </a:moveTo>
                <a:cubicBezTo>
                  <a:pt x="42862" y="229612"/>
                  <a:pt x="44100" y="229993"/>
                  <a:pt x="45624" y="232469"/>
                </a:cubicBezTo>
                <a:cubicBezTo>
                  <a:pt x="47148" y="234946"/>
                  <a:pt x="50482" y="240947"/>
                  <a:pt x="48958" y="240470"/>
                </a:cubicBezTo>
                <a:cubicBezTo>
                  <a:pt x="47434" y="239994"/>
                  <a:pt x="42862" y="233612"/>
                  <a:pt x="42862" y="231612"/>
                </a:cubicBezTo>
                <a:close/>
                <a:moveTo>
                  <a:pt x="200787" y="228565"/>
                </a:moveTo>
                <a:cubicBezTo>
                  <a:pt x="199739" y="228470"/>
                  <a:pt x="196501" y="228184"/>
                  <a:pt x="198310" y="230089"/>
                </a:cubicBezTo>
                <a:lnTo>
                  <a:pt x="201168" y="233423"/>
                </a:lnTo>
                <a:cubicBezTo>
                  <a:pt x="200692" y="237899"/>
                  <a:pt x="196977" y="242281"/>
                  <a:pt x="192881" y="243233"/>
                </a:cubicBezTo>
                <a:lnTo>
                  <a:pt x="189071" y="242090"/>
                </a:lnTo>
                <a:lnTo>
                  <a:pt x="187261" y="241519"/>
                </a:lnTo>
                <a:cubicBezTo>
                  <a:pt x="185642" y="246186"/>
                  <a:pt x="186500" y="249234"/>
                  <a:pt x="189262" y="248282"/>
                </a:cubicBezTo>
                <a:lnTo>
                  <a:pt x="191072" y="247329"/>
                </a:lnTo>
                <a:cubicBezTo>
                  <a:pt x="193643" y="245900"/>
                  <a:pt x="194501" y="250472"/>
                  <a:pt x="198406" y="248091"/>
                </a:cubicBezTo>
                <a:cubicBezTo>
                  <a:pt x="201358" y="246281"/>
                  <a:pt x="205169" y="246758"/>
                  <a:pt x="205454" y="242090"/>
                </a:cubicBezTo>
                <a:lnTo>
                  <a:pt x="205550" y="240281"/>
                </a:lnTo>
                <a:cubicBezTo>
                  <a:pt x="205550" y="238090"/>
                  <a:pt x="206121" y="235709"/>
                  <a:pt x="206788" y="234947"/>
                </a:cubicBezTo>
                <a:lnTo>
                  <a:pt x="207550" y="234851"/>
                </a:lnTo>
                <a:cubicBezTo>
                  <a:pt x="211836" y="234470"/>
                  <a:pt x="210503" y="231518"/>
                  <a:pt x="210026" y="230184"/>
                </a:cubicBezTo>
                <a:cubicBezTo>
                  <a:pt x="208788" y="227041"/>
                  <a:pt x="206597" y="228660"/>
                  <a:pt x="204407" y="229898"/>
                </a:cubicBezTo>
                <a:cubicBezTo>
                  <a:pt x="203835" y="230184"/>
                  <a:pt x="202025" y="228755"/>
                  <a:pt x="200787" y="228565"/>
                </a:cubicBezTo>
                <a:close/>
                <a:moveTo>
                  <a:pt x="124397" y="217516"/>
                </a:moveTo>
                <a:lnTo>
                  <a:pt x="123730" y="218278"/>
                </a:lnTo>
                <a:lnTo>
                  <a:pt x="120777" y="221802"/>
                </a:lnTo>
                <a:cubicBezTo>
                  <a:pt x="120872" y="226946"/>
                  <a:pt x="122301" y="229327"/>
                  <a:pt x="123920" y="226946"/>
                </a:cubicBezTo>
                <a:cubicBezTo>
                  <a:pt x="125539" y="224564"/>
                  <a:pt x="127349" y="217897"/>
                  <a:pt x="124397" y="217516"/>
                </a:cubicBezTo>
                <a:close/>
                <a:moveTo>
                  <a:pt x="1030605" y="217040"/>
                </a:moveTo>
                <a:cubicBezTo>
                  <a:pt x="1028224" y="215897"/>
                  <a:pt x="1026890" y="216944"/>
                  <a:pt x="1027652" y="219421"/>
                </a:cubicBezTo>
                <a:lnTo>
                  <a:pt x="1029176" y="219992"/>
                </a:lnTo>
                <a:cubicBezTo>
                  <a:pt x="1032224" y="221135"/>
                  <a:pt x="1035272" y="223707"/>
                  <a:pt x="1039082" y="221802"/>
                </a:cubicBezTo>
                <a:lnTo>
                  <a:pt x="1039844" y="221421"/>
                </a:lnTo>
                <a:cubicBezTo>
                  <a:pt x="1039940" y="220183"/>
                  <a:pt x="1032986" y="218183"/>
                  <a:pt x="1030605" y="217040"/>
                </a:cubicBezTo>
                <a:close/>
                <a:moveTo>
                  <a:pt x="359569" y="211896"/>
                </a:moveTo>
                <a:cubicBezTo>
                  <a:pt x="358807" y="211801"/>
                  <a:pt x="357188" y="212753"/>
                  <a:pt x="357092" y="213325"/>
                </a:cubicBezTo>
                <a:cubicBezTo>
                  <a:pt x="356902" y="214087"/>
                  <a:pt x="358045" y="215897"/>
                  <a:pt x="358235" y="215801"/>
                </a:cubicBezTo>
                <a:lnTo>
                  <a:pt x="365093" y="214658"/>
                </a:lnTo>
                <a:cubicBezTo>
                  <a:pt x="368808" y="218945"/>
                  <a:pt x="373666" y="221612"/>
                  <a:pt x="375857" y="220564"/>
                </a:cubicBezTo>
                <a:lnTo>
                  <a:pt x="378143" y="220183"/>
                </a:lnTo>
                <a:lnTo>
                  <a:pt x="380333" y="219802"/>
                </a:lnTo>
                <a:cubicBezTo>
                  <a:pt x="384143" y="219992"/>
                  <a:pt x="385191" y="218373"/>
                  <a:pt x="382619" y="216278"/>
                </a:cubicBezTo>
                <a:lnTo>
                  <a:pt x="380810" y="215611"/>
                </a:lnTo>
                <a:cubicBezTo>
                  <a:pt x="376142" y="213706"/>
                  <a:pt x="372142" y="208943"/>
                  <a:pt x="365855" y="213611"/>
                </a:cubicBezTo>
                <a:cubicBezTo>
                  <a:pt x="365093" y="214182"/>
                  <a:pt x="361760" y="212277"/>
                  <a:pt x="359569" y="211896"/>
                </a:cubicBezTo>
                <a:close/>
                <a:moveTo>
                  <a:pt x="768287" y="211134"/>
                </a:moveTo>
                <a:cubicBezTo>
                  <a:pt x="767715" y="212087"/>
                  <a:pt x="768953" y="215611"/>
                  <a:pt x="771049" y="218945"/>
                </a:cubicBezTo>
                <a:lnTo>
                  <a:pt x="773716" y="219326"/>
                </a:lnTo>
                <a:cubicBezTo>
                  <a:pt x="776954" y="219802"/>
                  <a:pt x="780669" y="216849"/>
                  <a:pt x="784384" y="216087"/>
                </a:cubicBezTo>
                <a:lnTo>
                  <a:pt x="787241" y="215516"/>
                </a:lnTo>
                <a:cubicBezTo>
                  <a:pt x="787146" y="213896"/>
                  <a:pt x="786003" y="213039"/>
                  <a:pt x="784765" y="213611"/>
                </a:cubicBezTo>
                <a:lnTo>
                  <a:pt x="783527" y="213706"/>
                </a:lnTo>
                <a:cubicBezTo>
                  <a:pt x="782384" y="213801"/>
                  <a:pt x="781050" y="213706"/>
                  <a:pt x="780098" y="213230"/>
                </a:cubicBezTo>
                <a:lnTo>
                  <a:pt x="776764" y="211420"/>
                </a:lnTo>
                <a:cubicBezTo>
                  <a:pt x="773430" y="209324"/>
                  <a:pt x="768953" y="210182"/>
                  <a:pt x="768287" y="211134"/>
                </a:cubicBezTo>
                <a:close/>
                <a:moveTo>
                  <a:pt x="440341" y="209134"/>
                </a:moveTo>
                <a:cubicBezTo>
                  <a:pt x="438626" y="207991"/>
                  <a:pt x="437198" y="208753"/>
                  <a:pt x="437198" y="210753"/>
                </a:cubicBezTo>
                <a:cubicBezTo>
                  <a:pt x="437198" y="212753"/>
                  <a:pt x="439674" y="218183"/>
                  <a:pt x="442627" y="218659"/>
                </a:cubicBezTo>
                <a:cubicBezTo>
                  <a:pt x="445675" y="219135"/>
                  <a:pt x="454057" y="219326"/>
                  <a:pt x="454628" y="218278"/>
                </a:cubicBezTo>
                <a:cubicBezTo>
                  <a:pt x="455295" y="217230"/>
                  <a:pt x="455581" y="214277"/>
                  <a:pt x="453866" y="213992"/>
                </a:cubicBezTo>
                <a:cubicBezTo>
                  <a:pt x="452152" y="213706"/>
                  <a:pt x="447770" y="210372"/>
                  <a:pt x="447294" y="211039"/>
                </a:cubicBezTo>
                <a:cubicBezTo>
                  <a:pt x="447008" y="211801"/>
                  <a:pt x="442055" y="210277"/>
                  <a:pt x="440341" y="209134"/>
                </a:cubicBezTo>
                <a:close/>
                <a:moveTo>
                  <a:pt x="2333135" y="199826"/>
                </a:moveTo>
                <a:lnTo>
                  <a:pt x="2332697" y="202847"/>
                </a:lnTo>
                <a:lnTo>
                  <a:pt x="2333421" y="208687"/>
                </a:lnTo>
                <a:lnTo>
                  <a:pt x="2330863" y="209039"/>
                </a:lnTo>
                <a:lnTo>
                  <a:pt x="2327910" y="208277"/>
                </a:lnTo>
                <a:cubicBezTo>
                  <a:pt x="2327624" y="208181"/>
                  <a:pt x="2327529" y="206657"/>
                  <a:pt x="2327910" y="206276"/>
                </a:cubicBezTo>
                <a:lnTo>
                  <a:pt x="2329434" y="205038"/>
                </a:lnTo>
                <a:lnTo>
                  <a:pt x="2329538" y="202042"/>
                </a:lnTo>
                <a:close/>
                <a:moveTo>
                  <a:pt x="2322100" y="189131"/>
                </a:moveTo>
                <a:cubicBezTo>
                  <a:pt x="2320290" y="189989"/>
                  <a:pt x="2311241" y="190560"/>
                  <a:pt x="2307146" y="192656"/>
                </a:cubicBezTo>
                <a:lnTo>
                  <a:pt x="2308193" y="197037"/>
                </a:lnTo>
                <a:lnTo>
                  <a:pt x="2308384" y="197799"/>
                </a:lnTo>
                <a:cubicBezTo>
                  <a:pt x="2309051" y="198561"/>
                  <a:pt x="2310765" y="199133"/>
                  <a:pt x="2312194" y="199133"/>
                </a:cubicBezTo>
                <a:lnTo>
                  <a:pt x="2312289" y="198942"/>
                </a:lnTo>
                <a:cubicBezTo>
                  <a:pt x="2313051" y="196085"/>
                  <a:pt x="2315623" y="195132"/>
                  <a:pt x="2318480" y="193799"/>
                </a:cubicBezTo>
                <a:lnTo>
                  <a:pt x="2321623" y="192370"/>
                </a:lnTo>
                <a:cubicBezTo>
                  <a:pt x="2323719" y="189703"/>
                  <a:pt x="2324005" y="188274"/>
                  <a:pt x="2322100" y="189131"/>
                </a:cubicBezTo>
                <a:close/>
                <a:moveTo>
                  <a:pt x="2330387" y="183226"/>
                </a:moveTo>
                <a:lnTo>
                  <a:pt x="2331339" y="187036"/>
                </a:lnTo>
                <a:cubicBezTo>
                  <a:pt x="2332196" y="190179"/>
                  <a:pt x="2335625" y="188084"/>
                  <a:pt x="2337721" y="188750"/>
                </a:cubicBezTo>
                <a:cubicBezTo>
                  <a:pt x="2338483" y="189036"/>
                  <a:pt x="2338864" y="190084"/>
                  <a:pt x="2339626" y="190084"/>
                </a:cubicBezTo>
                <a:lnTo>
                  <a:pt x="2341055" y="190274"/>
                </a:lnTo>
                <a:cubicBezTo>
                  <a:pt x="2342674" y="190084"/>
                  <a:pt x="2343722" y="188750"/>
                  <a:pt x="2343436" y="187417"/>
                </a:cubicBezTo>
                <a:lnTo>
                  <a:pt x="2342579" y="186464"/>
                </a:lnTo>
                <a:lnTo>
                  <a:pt x="2341340" y="184940"/>
                </a:lnTo>
                <a:cubicBezTo>
                  <a:pt x="2339150" y="183321"/>
                  <a:pt x="2334292" y="182559"/>
                  <a:pt x="2330387" y="183226"/>
                </a:cubicBezTo>
                <a:close/>
                <a:moveTo>
                  <a:pt x="2422588" y="173700"/>
                </a:moveTo>
                <a:cubicBezTo>
                  <a:pt x="2426398" y="172652"/>
                  <a:pt x="2426875" y="174367"/>
                  <a:pt x="2423636" y="177605"/>
                </a:cubicBezTo>
                <a:lnTo>
                  <a:pt x="2421255" y="179320"/>
                </a:lnTo>
                <a:cubicBezTo>
                  <a:pt x="2418397" y="181320"/>
                  <a:pt x="2415921" y="180368"/>
                  <a:pt x="2413444" y="176748"/>
                </a:cubicBezTo>
                <a:lnTo>
                  <a:pt x="2412968" y="176081"/>
                </a:lnTo>
                <a:cubicBezTo>
                  <a:pt x="2411730" y="174938"/>
                  <a:pt x="2413825" y="174081"/>
                  <a:pt x="2417635" y="174176"/>
                </a:cubicBezTo>
                <a:lnTo>
                  <a:pt x="2420493" y="173891"/>
                </a:lnTo>
                <a:close/>
                <a:moveTo>
                  <a:pt x="84105" y="173510"/>
                </a:moveTo>
                <a:lnTo>
                  <a:pt x="86201" y="177034"/>
                </a:lnTo>
                <a:cubicBezTo>
                  <a:pt x="87058" y="178463"/>
                  <a:pt x="88010" y="179892"/>
                  <a:pt x="88772" y="181320"/>
                </a:cubicBezTo>
                <a:cubicBezTo>
                  <a:pt x="89249" y="182178"/>
                  <a:pt x="89058" y="183511"/>
                  <a:pt x="89820" y="184083"/>
                </a:cubicBezTo>
                <a:cubicBezTo>
                  <a:pt x="91820" y="185416"/>
                  <a:pt x="97916" y="182559"/>
                  <a:pt x="96202" y="187607"/>
                </a:cubicBezTo>
                <a:cubicBezTo>
                  <a:pt x="95630" y="189226"/>
                  <a:pt x="91725" y="190083"/>
                  <a:pt x="89439" y="191322"/>
                </a:cubicBezTo>
                <a:lnTo>
                  <a:pt x="88772" y="191703"/>
                </a:lnTo>
                <a:cubicBezTo>
                  <a:pt x="87725" y="192655"/>
                  <a:pt x="86486" y="191131"/>
                  <a:pt x="86105" y="188274"/>
                </a:cubicBezTo>
                <a:lnTo>
                  <a:pt x="86391" y="185988"/>
                </a:lnTo>
                <a:lnTo>
                  <a:pt x="86867" y="181320"/>
                </a:lnTo>
                <a:cubicBezTo>
                  <a:pt x="82010" y="179130"/>
                  <a:pt x="80771" y="175605"/>
                  <a:pt x="84105" y="173510"/>
                </a:cubicBezTo>
                <a:close/>
                <a:moveTo>
                  <a:pt x="150305" y="159128"/>
                </a:moveTo>
                <a:cubicBezTo>
                  <a:pt x="149447" y="159985"/>
                  <a:pt x="148590" y="161795"/>
                  <a:pt x="148495" y="163319"/>
                </a:cubicBezTo>
                <a:lnTo>
                  <a:pt x="146590" y="163319"/>
                </a:lnTo>
                <a:cubicBezTo>
                  <a:pt x="144590" y="163223"/>
                  <a:pt x="142399" y="162080"/>
                  <a:pt x="140589" y="162461"/>
                </a:cubicBezTo>
                <a:lnTo>
                  <a:pt x="138208" y="162938"/>
                </a:lnTo>
                <a:cubicBezTo>
                  <a:pt x="136208" y="162461"/>
                  <a:pt x="130112" y="162938"/>
                  <a:pt x="124492" y="164176"/>
                </a:cubicBezTo>
                <a:lnTo>
                  <a:pt x="120301" y="166462"/>
                </a:lnTo>
                <a:lnTo>
                  <a:pt x="114395" y="169605"/>
                </a:lnTo>
                <a:cubicBezTo>
                  <a:pt x="114872" y="166652"/>
                  <a:pt x="112776" y="165224"/>
                  <a:pt x="109728" y="166462"/>
                </a:cubicBezTo>
                <a:lnTo>
                  <a:pt x="113062" y="169415"/>
                </a:lnTo>
                <a:cubicBezTo>
                  <a:pt x="117729" y="173510"/>
                  <a:pt x="118205" y="174177"/>
                  <a:pt x="116205" y="177892"/>
                </a:cubicBezTo>
                <a:cubicBezTo>
                  <a:pt x="115062" y="179987"/>
                  <a:pt x="113252" y="181797"/>
                  <a:pt x="112205" y="183893"/>
                </a:cubicBezTo>
                <a:cubicBezTo>
                  <a:pt x="111824" y="184559"/>
                  <a:pt x="112681" y="185798"/>
                  <a:pt x="113443" y="186464"/>
                </a:cubicBezTo>
                <a:cubicBezTo>
                  <a:pt x="113824" y="186845"/>
                  <a:pt x="115443" y="186845"/>
                  <a:pt x="115824" y="186464"/>
                </a:cubicBezTo>
                <a:cubicBezTo>
                  <a:pt x="118396" y="184083"/>
                  <a:pt x="122682" y="182940"/>
                  <a:pt x="120206" y="177987"/>
                </a:cubicBezTo>
                <a:cubicBezTo>
                  <a:pt x="118110" y="173891"/>
                  <a:pt x="122587" y="171224"/>
                  <a:pt x="127730" y="173225"/>
                </a:cubicBezTo>
                <a:cubicBezTo>
                  <a:pt x="131064" y="174558"/>
                  <a:pt x="131921" y="172653"/>
                  <a:pt x="134112" y="171891"/>
                </a:cubicBezTo>
                <a:cubicBezTo>
                  <a:pt x="140589" y="169700"/>
                  <a:pt x="145352" y="162557"/>
                  <a:pt x="154400" y="167129"/>
                </a:cubicBezTo>
                <a:cubicBezTo>
                  <a:pt x="156115" y="167986"/>
                  <a:pt x="161354" y="164462"/>
                  <a:pt x="161163" y="163033"/>
                </a:cubicBezTo>
                <a:cubicBezTo>
                  <a:pt x="160687" y="160271"/>
                  <a:pt x="158020" y="161699"/>
                  <a:pt x="156210" y="161223"/>
                </a:cubicBezTo>
                <a:cubicBezTo>
                  <a:pt x="154400" y="160747"/>
                  <a:pt x="152686" y="159794"/>
                  <a:pt x="150781" y="159223"/>
                </a:cubicBezTo>
                <a:close/>
                <a:moveTo>
                  <a:pt x="60674" y="156556"/>
                </a:moveTo>
                <a:cubicBezTo>
                  <a:pt x="59531" y="155222"/>
                  <a:pt x="56102" y="156175"/>
                  <a:pt x="52959" y="158651"/>
                </a:cubicBezTo>
                <a:lnTo>
                  <a:pt x="50483" y="159128"/>
                </a:lnTo>
                <a:cubicBezTo>
                  <a:pt x="46387" y="159890"/>
                  <a:pt x="47244" y="162366"/>
                  <a:pt x="47911" y="163795"/>
                </a:cubicBezTo>
                <a:cubicBezTo>
                  <a:pt x="49149" y="166462"/>
                  <a:pt x="51245" y="168938"/>
                  <a:pt x="53435" y="171224"/>
                </a:cubicBezTo>
                <a:cubicBezTo>
                  <a:pt x="54959" y="172844"/>
                  <a:pt x="62675" y="172082"/>
                  <a:pt x="62865" y="170272"/>
                </a:cubicBezTo>
                <a:lnTo>
                  <a:pt x="63532" y="165414"/>
                </a:lnTo>
                <a:cubicBezTo>
                  <a:pt x="67532" y="166081"/>
                  <a:pt x="71342" y="164652"/>
                  <a:pt x="71914" y="162366"/>
                </a:cubicBezTo>
                <a:cubicBezTo>
                  <a:pt x="72581" y="160080"/>
                  <a:pt x="66199" y="156175"/>
                  <a:pt x="65913" y="157318"/>
                </a:cubicBezTo>
                <a:cubicBezTo>
                  <a:pt x="65627" y="158366"/>
                  <a:pt x="61722" y="157889"/>
                  <a:pt x="60674" y="156556"/>
                </a:cubicBezTo>
                <a:close/>
                <a:moveTo>
                  <a:pt x="195929" y="153698"/>
                </a:moveTo>
                <a:cubicBezTo>
                  <a:pt x="192405" y="153508"/>
                  <a:pt x="190500" y="154556"/>
                  <a:pt x="191738" y="156080"/>
                </a:cubicBezTo>
                <a:cubicBezTo>
                  <a:pt x="192977" y="157508"/>
                  <a:pt x="195072" y="162080"/>
                  <a:pt x="191262" y="162938"/>
                </a:cubicBezTo>
                <a:lnTo>
                  <a:pt x="188214" y="163604"/>
                </a:lnTo>
                <a:cubicBezTo>
                  <a:pt x="186785" y="163890"/>
                  <a:pt x="186023" y="159318"/>
                  <a:pt x="184404" y="163223"/>
                </a:cubicBezTo>
                <a:cubicBezTo>
                  <a:pt x="184214" y="163700"/>
                  <a:pt x="185928" y="165033"/>
                  <a:pt x="186976" y="165700"/>
                </a:cubicBezTo>
                <a:lnTo>
                  <a:pt x="190786" y="167986"/>
                </a:lnTo>
                <a:cubicBezTo>
                  <a:pt x="195548" y="167414"/>
                  <a:pt x="199454" y="153889"/>
                  <a:pt x="195929" y="153698"/>
                </a:cubicBezTo>
                <a:close/>
                <a:moveTo>
                  <a:pt x="218027" y="153603"/>
                </a:moveTo>
                <a:cubicBezTo>
                  <a:pt x="217265" y="153698"/>
                  <a:pt x="214312" y="156746"/>
                  <a:pt x="213170" y="159890"/>
                </a:cubicBezTo>
                <a:lnTo>
                  <a:pt x="218599" y="159223"/>
                </a:lnTo>
                <a:lnTo>
                  <a:pt x="223266" y="158651"/>
                </a:lnTo>
                <a:cubicBezTo>
                  <a:pt x="224028" y="161509"/>
                  <a:pt x="226314" y="162271"/>
                  <a:pt x="228505" y="160366"/>
                </a:cubicBezTo>
                <a:lnTo>
                  <a:pt x="230315" y="158461"/>
                </a:lnTo>
                <a:lnTo>
                  <a:pt x="230791" y="157985"/>
                </a:lnTo>
                <a:cubicBezTo>
                  <a:pt x="230791" y="156556"/>
                  <a:pt x="228600" y="156365"/>
                  <a:pt x="225933" y="157604"/>
                </a:cubicBezTo>
                <a:cubicBezTo>
                  <a:pt x="223266" y="158842"/>
                  <a:pt x="218789" y="153508"/>
                  <a:pt x="218027" y="153603"/>
                </a:cubicBezTo>
                <a:close/>
                <a:moveTo>
                  <a:pt x="304991" y="146936"/>
                </a:moveTo>
                <a:lnTo>
                  <a:pt x="300038" y="148841"/>
                </a:lnTo>
                <a:cubicBezTo>
                  <a:pt x="293465" y="151793"/>
                  <a:pt x="289465" y="154651"/>
                  <a:pt x="291084" y="155318"/>
                </a:cubicBezTo>
                <a:cubicBezTo>
                  <a:pt x="292799" y="155984"/>
                  <a:pt x="299561" y="155032"/>
                  <a:pt x="303562" y="152174"/>
                </a:cubicBezTo>
                <a:lnTo>
                  <a:pt x="307657" y="150079"/>
                </a:lnTo>
                <a:cubicBezTo>
                  <a:pt x="308039" y="149888"/>
                  <a:pt x="308229" y="148555"/>
                  <a:pt x="307848" y="148174"/>
                </a:cubicBezTo>
                <a:cubicBezTo>
                  <a:pt x="307181" y="147507"/>
                  <a:pt x="305562" y="146650"/>
                  <a:pt x="304991" y="146936"/>
                </a:cubicBezTo>
                <a:close/>
                <a:moveTo>
                  <a:pt x="124968" y="146174"/>
                </a:moveTo>
                <a:lnTo>
                  <a:pt x="124015" y="146840"/>
                </a:lnTo>
                <a:cubicBezTo>
                  <a:pt x="122301" y="148079"/>
                  <a:pt x="120587" y="149984"/>
                  <a:pt x="120396" y="151698"/>
                </a:cubicBezTo>
                <a:lnTo>
                  <a:pt x="120301" y="153508"/>
                </a:lnTo>
                <a:cubicBezTo>
                  <a:pt x="122111" y="156365"/>
                  <a:pt x="124111" y="157508"/>
                  <a:pt x="124873" y="156080"/>
                </a:cubicBezTo>
                <a:cubicBezTo>
                  <a:pt x="125539" y="154651"/>
                  <a:pt x="129731" y="149984"/>
                  <a:pt x="129731" y="148841"/>
                </a:cubicBezTo>
                <a:cubicBezTo>
                  <a:pt x="129731" y="147698"/>
                  <a:pt x="127540" y="146555"/>
                  <a:pt x="124968" y="146174"/>
                </a:cubicBezTo>
                <a:close/>
                <a:moveTo>
                  <a:pt x="361569" y="143316"/>
                </a:moveTo>
                <a:cubicBezTo>
                  <a:pt x="360902" y="143030"/>
                  <a:pt x="358045" y="144840"/>
                  <a:pt x="357188" y="145507"/>
                </a:cubicBezTo>
                <a:cubicBezTo>
                  <a:pt x="356330" y="146174"/>
                  <a:pt x="354806" y="146269"/>
                  <a:pt x="353663" y="145793"/>
                </a:cubicBezTo>
                <a:cubicBezTo>
                  <a:pt x="352520" y="145316"/>
                  <a:pt x="347853" y="149412"/>
                  <a:pt x="352044" y="150841"/>
                </a:cubicBezTo>
                <a:lnTo>
                  <a:pt x="360236" y="147317"/>
                </a:lnTo>
                <a:cubicBezTo>
                  <a:pt x="360617" y="147126"/>
                  <a:pt x="361379" y="147698"/>
                  <a:pt x="361950" y="147793"/>
                </a:cubicBezTo>
                <a:lnTo>
                  <a:pt x="362807" y="147888"/>
                </a:lnTo>
                <a:cubicBezTo>
                  <a:pt x="363760" y="147888"/>
                  <a:pt x="363855" y="146555"/>
                  <a:pt x="362903" y="145031"/>
                </a:cubicBezTo>
                <a:lnTo>
                  <a:pt x="361855" y="143697"/>
                </a:lnTo>
                <a:close/>
                <a:moveTo>
                  <a:pt x="2410111" y="143030"/>
                </a:moveTo>
                <a:cubicBezTo>
                  <a:pt x="2406110" y="145983"/>
                  <a:pt x="2401729" y="157508"/>
                  <a:pt x="2403158" y="156461"/>
                </a:cubicBezTo>
                <a:cubicBezTo>
                  <a:pt x="2404586" y="155318"/>
                  <a:pt x="2408587" y="154937"/>
                  <a:pt x="2408873" y="155794"/>
                </a:cubicBezTo>
                <a:cubicBezTo>
                  <a:pt x="2409254" y="156651"/>
                  <a:pt x="2411730" y="154556"/>
                  <a:pt x="2414302" y="151127"/>
                </a:cubicBezTo>
                <a:lnTo>
                  <a:pt x="2413635" y="147888"/>
                </a:lnTo>
                <a:lnTo>
                  <a:pt x="2412778" y="143888"/>
                </a:lnTo>
                <a:cubicBezTo>
                  <a:pt x="2415350" y="140459"/>
                  <a:pt x="2414206" y="140078"/>
                  <a:pt x="2410111" y="143030"/>
                </a:cubicBezTo>
                <a:close/>
                <a:moveTo>
                  <a:pt x="74792" y="130101"/>
                </a:moveTo>
                <a:lnTo>
                  <a:pt x="75628" y="130457"/>
                </a:lnTo>
                <a:lnTo>
                  <a:pt x="77438" y="132458"/>
                </a:lnTo>
                <a:lnTo>
                  <a:pt x="75327" y="134657"/>
                </a:lnTo>
                <a:lnTo>
                  <a:pt x="73743" y="134950"/>
                </a:lnTo>
                <a:close/>
                <a:moveTo>
                  <a:pt x="1142238" y="121980"/>
                </a:moveTo>
                <a:lnTo>
                  <a:pt x="1143571" y="126076"/>
                </a:lnTo>
                <a:cubicBezTo>
                  <a:pt x="1144429" y="128648"/>
                  <a:pt x="1149382" y="130076"/>
                  <a:pt x="1153668" y="129886"/>
                </a:cubicBezTo>
                <a:lnTo>
                  <a:pt x="1155287" y="129791"/>
                </a:lnTo>
                <a:cubicBezTo>
                  <a:pt x="1157192" y="129981"/>
                  <a:pt x="1155097" y="125600"/>
                  <a:pt x="1153763" y="123980"/>
                </a:cubicBezTo>
                <a:cubicBezTo>
                  <a:pt x="1152430" y="122456"/>
                  <a:pt x="1147286" y="121599"/>
                  <a:pt x="1142238" y="121980"/>
                </a:cubicBezTo>
                <a:close/>
                <a:moveTo>
                  <a:pt x="188405" y="109217"/>
                </a:moveTo>
                <a:cubicBezTo>
                  <a:pt x="187071" y="110455"/>
                  <a:pt x="181547" y="111217"/>
                  <a:pt x="181166" y="110455"/>
                </a:cubicBezTo>
                <a:cubicBezTo>
                  <a:pt x="180784" y="109693"/>
                  <a:pt x="178499" y="111312"/>
                  <a:pt x="176212" y="113979"/>
                </a:cubicBezTo>
                <a:lnTo>
                  <a:pt x="182023" y="115503"/>
                </a:lnTo>
                <a:lnTo>
                  <a:pt x="184690" y="116265"/>
                </a:lnTo>
                <a:cubicBezTo>
                  <a:pt x="187738" y="119789"/>
                  <a:pt x="191453" y="120361"/>
                  <a:pt x="192786" y="117503"/>
                </a:cubicBezTo>
                <a:cubicBezTo>
                  <a:pt x="194120" y="114646"/>
                  <a:pt x="189738" y="107978"/>
                  <a:pt x="188405" y="109217"/>
                </a:cubicBezTo>
                <a:close/>
                <a:moveTo>
                  <a:pt x="103061" y="108169"/>
                </a:moveTo>
                <a:cubicBezTo>
                  <a:pt x="105632" y="109788"/>
                  <a:pt x="101156" y="116836"/>
                  <a:pt x="98584" y="115884"/>
                </a:cubicBezTo>
                <a:lnTo>
                  <a:pt x="96107" y="115503"/>
                </a:lnTo>
                <a:cubicBezTo>
                  <a:pt x="93631" y="115122"/>
                  <a:pt x="90773" y="115979"/>
                  <a:pt x="88583" y="115217"/>
                </a:cubicBezTo>
                <a:lnTo>
                  <a:pt x="86297" y="114360"/>
                </a:lnTo>
                <a:cubicBezTo>
                  <a:pt x="83249" y="111407"/>
                  <a:pt x="84201" y="109788"/>
                  <a:pt x="88583" y="110740"/>
                </a:cubicBezTo>
                <a:lnTo>
                  <a:pt x="90964" y="111121"/>
                </a:lnTo>
                <a:lnTo>
                  <a:pt x="92583" y="111312"/>
                </a:lnTo>
                <a:cubicBezTo>
                  <a:pt x="94393" y="111217"/>
                  <a:pt x="95155" y="109883"/>
                  <a:pt x="94298" y="108454"/>
                </a:cubicBezTo>
                <a:cubicBezTo>
                  <a:pt x="93440" y="107026"/>
                  <a:pt x="100489" y="106549"/>
                  <a:pt x="103061" y="108169"/>
                </a:cubicBezTo>
                <a:close/>
                <a:moveTo>
                  <a:pt x="2395728" y="95501"/>
                </a:moveTo>
                <a:cubicBezTo>
                  <a:pt x="2395156" y="95977"/>
                  <a:pt x="2393252" y="101025"/>
                  <a:pt x="2393156" y="105597"/>
                </a:cubicBezTo>
                <a:lnTo>
                  <a:pt x="2398395" y="108074"/>
                </a:lnTo>
                <a:cubicBezTo>
                  <a:pt x="2398967" y="108359"/>
                  <a:pt x="2399824" y="108836"/>
                  <a:pt x="2400110" y="108645"/>
                </a:cubicBezTo>
                <a:cubicBezTo>
                  <a:pt x="2401157" y="108074"/>
                  <a:pt x="2402777" y="106645"/>
                  <a:pt x="2402777" y="106550"/>
                </a:cubicBezTo>
                <a:lnTo>
                  <a:pt x="2399062" y="103025"/>
                </a:lnTo>
                <a:cubicBezTo>
                  <a:pt x="2397823" y="98358"/>
                  <a:pt x="2396300" y="94929"/>
                  <a:pt x="2395728" y="95501"/>
                </a:cubicBezTo>
                <a:close/>
                <a:moveTo>
                  <a:pt x="99631" y="94358"/>
                </a:moveTo>
                <a:cubicBezTo>
                  <a:pt x="100679" y="94834"/>
                  <a:pt x="102012" y="96739"/>
                  <a:pt x="101631" y="97215"/>
                </a:cubicBezTo>
                <a:cubicBezTo>
                  <a:pt x="99250" y="100835"/>
                  <a:pt x="90582" y="106073"/>
                  <a:pt x="85915" y="105883"/>
                </a:cubicBezTo>
                <a:lnTo>
                  <a:pt x="82486" y="105788"/>
                </a:lnTo>
                <a:cubicBezTo>
                  <a:pt x="78105" y="103692"/>
                  <a:pt x="75819" y="99882"/>
                  <a:pt x="77438" y="97310"/>
                </a:cubicBezTo>
                <a:lnTo>
                  <a:pt x="81343" y="99596"/>
                </a:lnTo>
                <a:cubicBezTo>
                  <a:pt x="81915" y="99977"/>
                  <a:pt x="83724" y="99215"/>
                  <a:pt x="84867" y="98644"/>
                </a:cubicBezTo>
                <a:cubicBezTo>
                  <a:pt x="87630" y="97310"/>
                  <a:pt x="89916" y="92643"/>
                  <a:pt x="92583" y="94643"/>
                </a:cubicBezTo>
                <a:cubicBezTo>
                  <a:pt x="96202" y="97406"/>
                  <a:pt x="97631" y="93405"/>
                  <a:pt x="99631" y="94358"/>
                </a:cubicBezTo>
                <a:close/>
                <a:moveTo>
                  <a:pt x="121920" y="86737"/>
                </a:moveTo>
                <a:lnTo>
                  <a:pt x="126587" y="90642"/>
                </a:lnTo>
                <a:lnTo>
                  <a:pt x="127540" y="91309"/>
                </a:lnTo>
                <a:cubicBezTo>
                  <a:pt x="127540" y="92928"/>
                  <a:pt x="126778" y="95214"/>
                  <a:pt x="125825" y="96452"/>
                </a:cubicBezTo>
                <a:cubicBezTo>
                  <a:pt x="124873" y="97595"/>
                  <a:pt x="120967" y="99024"/>
                  <a:pt x="119253" y="97119"/>
                </a:cubicBezTo>
                <a:lnTo>
                  <a:pt x="119443" y="93500"/>
                </a:lnTo>
                <a:cubicBezTo>
                  <a:pt x="119539" y="92071"/>
                  <a:pt x="118586" y="90071"/>
                  <a:pt x="117253" y="89404"/>
                </a:cubicBezTo>
                <a:lnTo>
                  <a:pt x="115062" y="88261"/>
                </a:lnTo>
                <a:cubicBezTo>
                  <a:pt x="111442" y="87499"/>
                  <a:pt x="114490" y="86832"/>
                  <a:pt x="121920" y="86737"/>
                </a:cubicBezTo>
                <a:close/>
                <a:moveTo>
                  <a:pt x="130218" y="80594"/>
                </a:moveTo>
                <a:cubicBezTo>
                  <a:pt x="131302" y="80094"/>
                  <a:pt x="132540" y="79927"/>
                  <a:pt x="134302" y="81403"/>
                </a:cubicBezTo>
                <a:lnTo>
                  <a:pt x="136112" y="83023"/>
                </a:lnTo>
                <a:cubicBezTo>
                  <a:pt x="141636" y="82356"/>
                  <a:pt x="140874" y="85213"/>
                  <a:pt x="134397" y="89404"/>
                </a:cubicBezTo>
                <a:lnTo>
                  <a:pt x="126777" y="85880"/>
                </a:lnTo>
                <a:cubicBezTo>
                  <a:pt x="125920" y="85499"/>
                  <a:pt x="124967" y="84451"/>
                  <a:pt x="125063" y="83689"/>
                </a:cubicBezTo>
                <a:cubicBezTo>
                  <a:pt x="125063" y="83023"/>
                  <a:pt x="126491" y="81784"/>
                  <a:pt x="127063" y="81784"/>
                </a:cubicBezTo>
                <a:cubicBezTo>
                  <a:pt x="128206" y="81927"/>
                  <a:pt x="129135" y="81094"/>
                  <a:pt x="130218" y="80594"/>
                </a:cubicBezTo>
                <a:close/>
                <a:moveTo>
                  <a:pt x="1758506" y="67973"/>
                </a:moveTo>
                <a:cubicBezTo>
                  <a:pt x="1756982" y="66735"/>
                  <a:pt x="1751552" y="73022"/>
                  <a:pt x="1751743" y="75403"/>
                </a:cubicBezTo>
                <a:cubicBezTo>
                  <a:pt x="1751838" y="77689"/>
                  <a:pt x="1753553" y="78070"/>
                  <a:pt x="1755362" y="76165"/>
                </a:cubicBezTo>
                <a:cubicBezTo>
                  <a:pt x="1757267" y="74260"/>
                  <a:pt x="1760125" y="69116"/>
                  <a:pt x="1758506" y="67973"/>
                </a:cubicBezTo>
                <a:close/>
                <a:moveTo>
                  <a:pt x="789623" y="63116"/>
                </a:moveTo>
                <a:cubicBezTo>
                  <a:pt x="788099" y="61687"/>
                  <a:pt x="783908" y="61877"/>
                  <a:pt x="780383" y="63592"/>
                </a:cubicBezTo>
                <a:lnTo>
                  <a:pt x="778097" y="65306"/>
                </a:lnTo>
                <a:cubicBezTo>
                  <a:pt x="775811" y="67021"/>
                  <a:pt x="777145" y="69878"/>
                  <a:pt x="780288" y="71212"/>
                </a:cubicBezTo>
                <a:cubicBezTo>
                  <a:pt x="781717" y="71783"/>
                  <a:pt x="782955" y="73117"/>
                  <a:pt x="784384" y="73212"/>
                </a:cubicBezTo>
                <a:lnTo>
                  <a:pt x="787051" y="73498"/>
                </a:lnTo>
                <a:cubicBezTo>
                  <a:pt x="788956" y="71688"/>
                  <a:pt x="791147" y="64544"/>
                  <a:pt x="789623" y="63116"/>
                </a:cubicBezTo>
                <a:close/>
                <a:moveTo>
                  <a:pt x="1336548" y="59687"/>
                </a:moveTo>
                <a:cubicBezTo>
                  <a:pt x="1335596" y="60353"/>
                  <a:pt x="1334738" y="62354"/>
                  <a:pt x="1334929" y="62449"/>
                </a:cubicBezTo>
                <a:lnTo>
                  <a:pt x="1337882" y="64259"/>
                </a:lnTo>
                <a:cubicBezTo>
                  <a:pt x="1335881" y="65592"/>
                  <a:pt x="1336072" y="66735"/>
                  <a:pt x="1338263" y="66735"/>
                </a:cubicBezTo>
                <a:cubicBezTo>
                  <a:pt x="1340453" y="66735"/>
                  <a:pt x="1346835" y="65306"/>
                  <a:pt x="1345216" y="63497"/>
                </a:cubicBezTo>
                <a:lnTo>
                  <a:pt x="1343882" y="62925"/>
                </a:lnTo>
                <a:cubicBezTo>
                  <a:pt x="1342263" y="62258"/>
                  <a:pt x="1339501" y="63782"/>
                  <a:pt x="1339025" y="61020"/>
                </a:cubicBezTo>
                <a:cubicBezTo>
                  <a:pt x="1338834" y="59877"/>
                  <a:pt x="1339025" y="57877"/>
                  <a:pt x="1336548" y="59687"/>
                </a:cubicBezTo>
                <a:close/>
                <a:moveTo>
                  <a:pt x="1935575" y="54829"/>
                </a:moveTo>
                <a:cubicBezTo>
                  <a:pt x="1933766" y="54829"/>
                  <a:pt x="1932146" y="55972"/>
                  <a:pt x="1931861" y="57401"/>
                </a:cubicBezTo>
                <a:lnTo>
                  <a:pt x="1931194" y="58067"/>
                </a:lnTo>
                <a:cubicBezTo>
                  <a:pt x="1930051" y="59115"/>
                  <a:pt x="1928813" y="59877"/>
                  <a:pt x="1930908" y="61115"/>
                </a:cubicBezTo>
                <a:cubicBezTo>
                  <a:pt x="1932051" y="61782"/>
                  <a:pt x="1932527" y="63401"/>
                  <a:pt x="1934623" y="61782"/>
                </a:cubicBezTo>
                <a:cubicBezTo>
                  <a:pt x="1936623" y="60258"/>
                  <a:pt x="1939385" y="59401"/>
                  <a:pt x="1941576" y="57972"/>
                </a:cubicBezTo>
                <a:lnTo>
                  <a:pt x="1942243" y="57591"/>
                </a:lnTo>
                <a:cubicBezTo>
                  <a:pt x="1942148" y="56067"/>
                  <a:pt x="1937385" y="54829"/>
                  <a:pt x="1935575" y="54829"/>
                </a:cubicBezTo>
                <a:close/>
                <a:moveTo>
                  <a:pt x="2425446" y="48352"/>
                </a:moveTo>
                <a:lnTo>
                  <a:pt x="2425541" y="48352"/>
                </a:lnTo>
                <a:lnTo>
                  <a:pt x="2428589" y="50352"/>
                </a:lnTo>
                <a:cubicBezTo>
                  <a:pt x="2431827" y="52638"/>
                  <a:pt x="2433256" y="55496"/>
                  <a:pt x="2431732" y="56639"/>
                </a:cubicBezTo>
                <a:lnTo>
                  <a:pt x="2431351" y="56448"/>
                </a:lnTo>
                <a:lnTo>
                  <a:pt x="2428398" y="55019"/>
                </a:lnTo>
                <a:cubicBezTo>
                  <a:pt x="2424398" y="55400"/>
                  <a:pt x="2421445" y="54638"/>
                  <a:pt x="2421921" y="53400"/>
                </a:cubicBezTo>
                <a:cubicBezTo>
                  <a:pt x="2422398" y="52067"/>
                  <a:pt x="2424207" y="49114"/>
                  <a:pt x="2425446" y="48352"/>
                </a:cubicBezTo>
                <a:close/>
                <a:moveTo>
                  <a:pt x="1299876" y="41875"/>
                </a:moveTo>
                <a:cubicBezTo>
                  <a:pt x="1302734" y="42256"/>
                  <a:pt x="1309020" y="42922"/>
                  <a:pt x="1306925" y="46637"/>
                </a:cubicBezTo>
                <a:lnTo>
                  <a:pt x="1302829" y="48161"/>
                </a:lnTo>
                <a:cubicBezTo>
                  <a:pt x="1302162" y="48447"/>
                  <a:pt x="1300733" y="48447"/>
                  <a:pt x="1300352" y="48161"/>
                </a:cubicBezTo>
                <a:lnTo>
                  <a:pt x="1298352" y="45875"/>
                </a:lnTo>
                <a:cubicBezTo>
                  <a:pt x="1296257" y="43303"/>
                  <a:pt x="1297019" y="41494"/>
                  <a:pt x="1299876" y="41875"/>
                </a:cubicBezTo>
                <a:close/>
                <a:moveTo>
                  <a:pt x="1558862" y="40351"/>
                </a:moveTo>
                <a:cubicBezTo>
                  <a:pt x="1558481" y="40351"/>
                  <a:pt x="1558195" y="42065"/>
                  <a:pt x="1558100" y="43018"/>
                </a:cubicBezTo>
                <a:cubicBezTo>
                  <a:pt x="1557528" y="45971"/>
                  <a:pt x="1562767" y="47590"/>
                  <a:pt x="1562291" y="48542"/>
                </a:cubicBezTo>
                <a:lnTo>
                  <a:pt x="1560576" y="51686"/>
                </a:lnTo>
                <a:cubicBezTo>
                  <a:pt x="1563148" y="53400"/>
                  <a:pt x="1566672" y="53019"/>
                  <a:pt x="1568577" y="51019"/>
                </a:cubicBezTo>
                <a:lnTo>
                  <a:pt x="1568101" y="49495"/>
                </a:lnTo>
                <a:cubicBezTo>
                  <a:pt x="1567244" y="46447"/>
                  <a:pt x="1565148" y="43589"/>
                  <a:pt x="1563053" y="40922"/>
                </a:cubicBezTo>
                <a:cubicBezTo>
                  <a:pt x="1562576" y="40256"/>
                  <a:pt x="1560290" y="40160"/>
                  <a:pt x="1558862" y="40351"/>
                </a:cubicBezTo>
                <a:close/>
                <a:moveTo>
                  <a:pt x="1723954" y="34124"/>
                </a:moveTo>
                <a:cubicBezTo>
                  <a:pt x="1724430" y="33017"/>
                  <a:pt x="1724216" y="33064"/>
                  <a:pt x="1723168" y="34541"/>
                </a:cubicBezTo>
                <a:cubicBezTo>
                  <a:pt x="1721168" y="37493"/>
                  <a:pt x="1709928" y="38446"/>
                  <a:pt x="1710595" y="39113"/>
                </a:cubicBezTo>
                <a:cubicBezTo>
                  <a:pt x="1711262" y="39684"/>
                  <a:pt x="1711833" y="41399"/>
                  <a:pt x="1710404" y="41684"/>
                </a:cubicBezTo>
                <a:lnTo>
                  <a:pt x="1709261" y="41875"/>
                </a:lnTo>
                <a:lnTo>
                  <a:pt x="1707833" y="42161"/>
                </a:lnTo>
                <a:cubicBezTo>
                  <a:pt x="1705451" y="42542"/>
                  <a:pt x="1705261" y="45209"/>
                  <a:pt x="1707356" y="48161"/>
                </a:cubicBezTo>
                <a:cubicBezTo>
                  <a:pt x="1709547" y="51114"/>
                  <a:pt x="1720787" y="51495"/>
                  <a:pt x="1719453" y="51019"/>
                </a:cubicBezTo>
                <a:cubicBezTo>
                  <a:pt x="1718120" y="50543"/>
                  <a:pt x="1717453" y="48733"/>
                  <a:pt x="1720215" y="47876"/>
                </a:cubicBezTo>
                <a:lnTo>
                  <a:pt x="1720215" y="47114"/>
                </a:lnTo>
                <a:lnTo>
                  <a:pt x="1720596" y="40637"/>
                </a:lnTo>
                <a:cubicBezTo>
                  <a:pt x="1722311" y="37493"/>
                  <a:pt x="1723477" y="35231"/>
                  <a:pt x="1723954" y="34124"/>
                </a:cubicBezTo>
                <a:close/>
                <a:moveTo>
                  <a:pt x="1084231" y="32731"/>
                </a:moveTo>
                <a:cubicBezTo>
                  <a:pt x="1081659" y="32350"/>
                  <a:pt x="1079373" y="32636"/>
                  <a:pt x="1079278" y="33302"/>
                </a:cubicBezTo>
                <a:lnTo>
                  <a:pt x="1078059" y="35496"/>
                </a:lnTo>
                <a:lnTo>
                  <a:pt x="1083373" y="34636"/>
                </a:lnTo>
                <a:lnTo>
                  <a:pt x="1083659" y="37303"/>
                </a:lnTo>
                <a:cubicBezTo>
                  <a:pt x="1083944" y="40065"/>
                  <a:pt x="1081658" y="41113"/>
                  <a:pt x="1077848" y="40160"/>
                </a:cubicBezTo>
                <a:cubicBezTo>
                  <a:pt x="1074419" y="39303"/>
                  <a:pt x="1073181" y="40160"/>
                  <a:pt x="1073467" y="42923"/>
                </a:cubicBezTo>
                <a:lnTo>
                  <a:pt x="1073562" y="43971"/>
                </a:lnTo>
                <a:cubicBezTo>
                  <a:pt x="1073562" y="45113"/>
                  <a:pt x="1073181" y="46352"/>
                  <a:pt x="1072895" y="46637"/>
                </a:cubicBezTo>
                <a:lnTo>
                  <a:pt x="1071679" y="47124"/>
                </a:lnTo>
                <a:lnTo>
                  <a:pt x="1072420" y="47495"/>
                </a:lnTo>
                <a:cubicBezTo>
                  <a:pt x="1072706" y="47209"/>
                  <a:pt x="1075277" y="46066"/>
                  <a:pt x="1077468" y="45685"/>
                </a:cubicBezTo>
                <a:cubicBezTo>
                  <a:pt x="1079659" y="45304"/>
                  <a:pt x="1085755" y="44923"/>
                  <a:pt x="1086136" y="45685"/>
                </a:cubicBezTo>
                <a:cubicBezTo>
                  <a:pt x="1086517" y="46447"/>
                  <a:pt x="1087279" y="44066"/>
                  <a:pt x="1086612" y="38351"/>
                </a:cubicBezTo>
                <a:lnTo>
                  <a:pt x="1084612" y="33588"/>
                </a:lnTo>
                <a:close/>
                <a:moveTo>
                  <a:pt x="1058501" y="31612"/>
                </a:moveTo>
                <a:cubicBezTo>
                  <a:pt x="1060060" y="32016"/>
                  <a:pt x="1061656" y="32921"/>
                  <a:pt x="1063085" y="32731"/>
                </a:cubicBezTo>
                <a:lnTo>
                  <a:pt x="1064228" y="32540"/>
                </a:lnTo>
                <a:cubicBezTo>
                  <a:pt x="1066514" y="35398"/>
                  <a:pt x="1066323" y="38731"/>
                  <a:pt x="1063752" y="39970"/>
                </a:cubicBezTo>
                <a:lnTo>
                  <a:pt x="1061942" y="39493"/>
                </a:lnTo>
                <a:cubicBezTo>
                  <a:pt x="1059846" y="38922"/>
                  <a:pt x="1058418" y="36541"/>
                  <a:pt x="1055655" y="38636"/>
                </a:cubicBezTo>
                <a:lnTo>
                  <a:pt x="1053941" y="39874"/>
                </a:lnTo>
                <a:cubicBezTo>
                  <a:pt x="1051941" y="41017"/>
                  <a:pt x="1049559" y="41970"/>
                  <a:pt x="1048607" y="41970"/>
                </a:cubicBezTo>
                <a:cubicBezTo>
                  <a:pt x="1047654" y="41970"/>
                  <a:pt x="1046226" y="41113"/>
                  <a:pt x="1047559" y="40065"/>
                </a:cubicBezTo>
                <a:cubicBezTo>
                  <a:pt x="1048893" y="39017"/>
                  <a:pt x="1051274" y="35398"/>
                  <a:pt x="1050131" y="34159"/>
                </a:cubicBezTo>
                <a:lnTo>
                  <a:pt x="1050512" y="33207"/>
                </a:lnTo>
                <a:cubicBezTo>
                  <a:pt x="1051941" y="29302"/>
                  <a:pt x="1053846" y="33874"/>
                  <a:pt x="1054131" y="33493"/>
                </a:cubicBezTo>
                <a:cubicBezTo>
                  <a:pt x="1055417" y="31302"/>
                  <a:pt x="1056941" y="31207"/>
                  <a:pt x="1058501" y="31612"/>
                </a:cubicBezTo>
                <a:close/>
                <a:moveTo>
                  <a:pt x="985170" y="27682"/>
                </a:moveTo>
                <a:lnTo>
                  <a:pt x="988599" y="29206"/>
                </a:lnTo>
                <a:lnTo>
                  <a:pt x="990218" y="29968"/>
                </a:lnTo>
                <a:cubicBezTo>
                  <a:pt x="993266" y="28920"/>
                  <a:pt x="996029" y="28349"/>
                  <a:pt x="996314" y="28730"/>
                </a:cubicBezTo>
                <a:lnTo>
                  <a:pt x="996219" y="28920"/>
                </a:lnTo>
                <a:lnTo>
                  <a:pt x="994981" y="31873"/>
                </a:lnTo>
                <a:cubicBezTo>
                  <a:pt x="993457" y="35111"/>
                  <a:pt x="986694" y="34254"/>
                  <a:pt x="984599" y="32921"/>
                </a:cubicBezTo>
                <a:cubicBezTo>
                  <a:pt x="982503" y="31587"/>
                  <a:pt x="982694" y="29206"/>
                  <a:pt x="985170" y="27682"/>
                </a:cubicBezTo>
                <a:close/>
                <a:moveTo>
                  <a:pt x="1358646" y="27206"/>
                </a:moveTo>
                <a:cubicBezTo>
                  <a:pt x="1359789" y="27301"/>
                  <a:pt x="1361217" y="27492"/>
                  <a:pt x="1361979" y="28158"/>
                </a:cubicBezTo>
                <a:cubicBezTo>
                  <a:pt x="1366075" y="31587"/>
                  <a:pt x="1365980" y="31587"/>
                  <a:pt x="1369885" y="28254"/>
                </a:cubicBezTo>
                <a:cubicBezTo>
                  <a:pt x="1370647" y="27587"/>
                  <a:pt x="1372743" y="27015"/>
                  <a:pt x="1373028" y="27301"/>
                </a:cubicBezTo>
                <a:cubicBezTo>
                  <a:pt x="1373981" y="28158"/>
                  <a:pt x="1375124" y="29968"/>
                  <a:pt x="1374743" y="30349"/>
                </a:cubicBezTo>
                <a:cubicBezTo>
                  <a:pt x="1372552" y="32349"/>
                  <a:pt x="1371600" y="32826"/>
                  <a:pt x="1375981" y="33873"/>
                </a:cubicBezTo>
                <a:lnTo>
                  <a:pt x="1378172" y="34350"/>
                </a:lnTo>
                <a:cubicBezTo>
                  <a:pt x="1379505" y="37969"/>
                  <a:pt x="1377981" y="37874"/>
                  <a:pt x="1374933" y="34159"/>
                </a:cubicBezTo>
                <a:lnTo>
                  <a:pt x="1368171" y="35207"/>
                </a:lnTo>
                <a:cubicBezTo>
                  <a:pt x="1367313" y="35397"/>
                  <a:pt x="1366742" y="33778"/>
                  <a:pt x="1364456" y="34445"/>
                </a:cubicBezTo>
                <a:lnTo>
                  <a:pt x="1360836" y="35588"/>
                </a:lnTo>
                <a:cubicBezTo>
                  <a:pt x="1356264" y="35683"/>
                  <a:pt x="1357407" y="35112"/>
                  <a:pt x="1363408" y="34255"/>
                </a:cubicBezTo>
                <a:lnTo>
                  <a:pt x="1357312" y="28349"/>
                </a:lnTo>
                <a:cubicBezTo>
                  <a:pt x="1357217" y="28254"/>
                  <a:pt x="1358265" y="27206"/>
                  <a:pt x="1358646" y="27206"/>
                </a:cubicBezTo>
                <a:close/>
                <a:moveTo>
                  <a:pt x="2407527" y="25242"/>
                </a:moveTo>
                <a:cubicBezTo>
                  <a:pt x="2406325" y="25873"/>
                  <a:pt x="2405111" y="27016"/>
                  <a:pt x="2403920" y="27302"/>
                </a:cubicBezTo>
                <a:cubicBezTo>
                  <a:pt x="2402491" y="27587"/>
                  <a:pt x="2400967" y="28445"/>
                  <a:pt x="2399824" y="29302"/>
                </a:cubicBezTo>
                <a:cubicBezTo>
                  <a:pt x="2399062" y="29969"/>
                  <a:pt x="2398205" y="31588"/>
                  <a:pt x="2398490" y="31778"/>
                </a:cubicBezTo>
                <a:lnTo>
                  <a:pt x="2401919" y="34160"/>
                </a:lnTo>
                <a:cubicBezTo>
                  <a:pt x="2400395" y="36922"/>
                  <a:pt x="2399633" y="39303"/>
                  <a:pt x="2400205" y="39398"/>
                </a:cubicBezTo>
                <a:cubicBezTo>
                  <a:pt x="2400872" y="39589"/>
                  <a:pt x="2403443" y="34922"/>
                  <a:pt x="2403443" y="33112"/>
                </a:cubicBezTo>
                <a:cubicBezTo>
                  <a:pt x="2403443" y="31397"/>
                  <a:pt x="2404586" y="29683"/>
                  <a:pt x="2405920" y="29302"/>
                </a:cubicBezTo>
                <a:lnTo>
                  <a:pt x="2406682" y="29302"/>
                </a:lnTo>
                <a:cubicBezTo>
                  <a:pt x="2409444" y="29397"/>
                  <a:pt x="2412873" y="28921"/>
                  <a:pt x="2411063" y="26254"/>
                </a:cubicBezTo>
                <a:cubicBezTo>
                  <a:pt x="2409920" y="24492"/>
                  <a:pt x="2408730" y="24611"/>
                  <a:pt x="2407527" y="25242"/>
                </a:cubicBezTo>
                <a:close/>
                <a:moveTo>
                  <a:pt x="1907952" y="24729"/>
                </a:moveTo>
                <a:lnTo>
                  <a:pt x="1909952" y="25205"/>
                </a:lnTo>
                <a:cubicBezTo>
                  <a:pt x="1911095" y="25491"/>
                  <a:pt x="1912715" y="25396"/>
                  <a:pt x="1913286" y="25967"/>
                </a:cubicBezTo>
                <a:lnTo>
                  <a:pt x="1914905" y="27491"/>
                </a:lnTo>
                <a:cubicBezTo>
                  <a:pt x="1916048" y="26539"/>
                  <a:pt x="1917858" y="26158"/>
                  <a:pt x="1918906" y="26729"/>
                </a:cubicBezTo>
                <a:lnTo>
                  <a:pt x="1918906" y="27110"/>
                </a:lnTo>
                <a:lnTo>
                  <a:pt x="1918620" y="31492"/>
                </a:lnTo>
                <a:cubicBezTo>
                  <a:pt x="1914810" y="32063"/>
                  <a:pt x="1909952" y="31397"/>
                  <a:pt x="1907857" y="30063"/>
                </a:cubicBezTo>
                <a:cubicBezTo>
                  <a:pt x="1905761" y="28730"/>
                  <a:pt x="1905095" y="23967"/>
                  <a:pt x="1907952" y="24729"/>
                </a:cubicBezTo>
                <a:close/>
                <a:moveTo>
                  <a:pt x="1593532" y="24444"/>
                </a:moveTo>
                <a:lnTo>
                  <a:pt x="1599056" y="28349"/>
                </a:lnTo>
                <a:cubicBezTo>
                  <a:pt x="1601819" y="30254"/>
                  <a:pt x="1603343" y="29207"/>
                  <a:pt x="1605343" y="27683"/>
                </a:cubicBezTo>
                <a:cubicBezTo>
                  <a:pt x="1609058" y="24730"/>
                  <a:pt x="1613249" y="26730"/>
                  <a:pt x="1617059" y="27492"/>
                </a:cubicBezTo>
                <a:cubicBezTo>
                  <a:pt x="1621916" y="28445"/>
                  <a:pt x="1622012" y="29778"/>
                  <a:pt x="1618392" y="33779"/>
                </a:cubicBezTo>
                <a:lnTo>
                  <a:pt x="1618106" y="34064"/>
                </a:lnTo>
                <a:cubicBezTo>
                  <a:pt x="1617725" y="34350"/>
                  <a:pt x="1616963" y="35969"/>
                  <a:pt x="1616487" y="37684"/>
                </a:cubicBezTo>
                <a:cubicBezTo>
                  <a:pt x="1615916" y="39398"/>
                  <a:pt x="1614106" y="43875"/>
                  <a:pt x="1610201" y="43494"/>
                </a:cubicBezTo>
                <a:lnTo>
                  <a:pt x="1608581" y="41875"/>
                </a:lnTo>
                <a:lnTo>
                  <a:pt x="1605533" y="38922"/>
                </a:lnTo>
                <a:cubicBezTo>
                  <a:pt x="1603438" y="40637"/>
                  <a:pt x="1601438" y="40541"/>
                  <a:pt x="1600961" y="38732"/>
                </a:cubicBezTo>
                <a:lnTo>
                  <a:pt x="1599723" y="37970"/>
                </a:lnTo>
                <a:cubicBezTo>
                  <a:pt x="1598390" y="37112"/>
                  <a:pt x="1595056" y="37779"/>
                  <a:pt x="1594294" y="36827"/>
                </a:cubicBezTo>
                <a:lnTo>
                  <a:pt x="1590484" y="32445"/>
                </a:lnTo>
                <a:cubicBezTo>
                  <a:pt x="1587341" y="34541"/>
                  <a:pt x="1585531" y="39208"/>
                  <a:pt x="1585817" y="40160"/>
                </a:cubicBezTo>
                <a:cubicBezTo>
                  <a:pt x="1586102" y="41113"/>
                  <a:pt x="1582292" y="42161"/>
                  <a:pt x="1577339" y="42446"/>
                </a:cubicBezTo>
                <a:lnTo>
                  <a:pt x="1576292" y="41018"/>
                </a:lnTo>
                <a:cubicBezTo>
                  <a:pt x="1575911" y="40541"/>
                  <a:pt x="1576006" y="39113"/>
                  <a:pt x="1576101" y="39113"/>
                </a:cubicBezTo>
                <a:lnTo>
                  <a:pt x="1583340" y="37398"/>
                </a:lnTo>
                <a:cubicBezTo>
                  <a:pt x="1586007" y="32159"/>
                  <a:pt x="1588769" y="28349"/>
                  <a:pt x="1589627" y="28921"/>
                </a:cubicBezTo>
                <a:cubicBezTo>
                  <a:pt x="1590484" y="29492"/>
                  <a:pt x="1593246" y="28254"/>
                  <a:pt x="1593532" y="24444"/>
                </a:cubicBezTo>
                <a:close/>
                <a:moveTo>
                  <a:pt x="448342" y="23967"/>
                </a:moveTo>
                <a:lnTo>
                  <a:pt x="451485" y="27777"/>
                </a:lnTo>
                <a:lnTo>
                  <a:pt x="454152" y="31016"/>
                </a:lnTo>
                <a:cubicBezTo>
                  <a:pt x="450532" y="33873"/>
                  <a:pt x="447199" y="34159"/>
                  <a:pt x="446722" y="31777"/>
                </a:cubicBezTo>
                <a:cubicBezTo>
                  <a:pt x="446246" y="29301"/>
                  <a:pt x="442627" y="25205"/>
                  <a:pt x="448342" y="23967"/>
                </a:cubicBezTo>
                <a:close/>
                <a:moveTo>
                  <a:pt x="1829276" y="22920"/>
                </a:moveTo>
                <a:lnTo>
                  <a:pt x="1829562" y="23206"/>
                </a:lnTo>
                <a:lnTo>
                  <a:pt x="1831848" y="25397"/>
                </a:lnTo>
                <a:cubicBezTo>
                  <a:pt x="1834515" y="28349"/>
                  <a:pt x="1835182" y="31016"/>
                  <a:pt x="1833372" y="31492"/>
                </a:cubicBezTo>
                <a:cubicBezTo>
                  <a:pt x="1831562" y="31874"/>
                  <a:pt x="1826419" y="32350"/>
                  <a:pt x="1826133" y="31588"/>
                </a:cubicBezTo>
                <a:lnTo>
                  <a:pt x="1826324" y="30730"/>
                </a:lnTo>
                <a:cubicBezTo>
                  <a:pt x="1826609" y="29016"/>
                  <a:pt x="1827466" y="27302"/>
                  <a:pt x="1827848" y="25587"/>
                </a:cubicBezTo>
                <a:lnTo>
                  <a:pt x="1827943" y="24920"/>
                </a:lnTo>
                <a:cubicBezTo>
                  <a:pt x="1827562" y="24063"/>
                  <a:pt x="1828133" y="23206"/>
                  <a:pt x="1829276" y="22920"/>
                </a:cubicBezTo>
                <a:close/>
                <a:moveTo>
                  <a:pt x="1063562" y="22538"/>
                </a:moveTo>
                <a:cubicBezTo>
                  <a:pt x="1064990" y="21681"/>
                  <a:pt x="1067657" y="22157"/>
                  <a:pt x="1069658" y="23681"/>
                </a:cubicBezTo>
                <a:lnTo>
                  <a:pt x="1070705" y="25301"/>
                </a:lnTo>
                <a:cubicBezTo>
                  <a:pt x="1071086" y="25872"/>
                  <a:pt x="1069372" y="27777"/>
                  <a:pt x="1068134" y="28444"/>
                </a:cubicBezTo>
                <a:lnTo>
                  <a:pt x="1064228" y="30444"/>
                </a:lnTo>
                <a:cubicBezTo>
                  <a:pt x="1059656" y="27968"/>
                  <a:pt x="1058704" y="26539"/>
                  <a:pt x="1062133" y="27301"/>
                </a:cubicBezTo>
                <a:lnTo>
                  <a:pt x="1063276" y="23491"/>
                </a:lnTo>
                <a:close/>
                <a:moveTo>
                  <a:pt x="1963388" y="21777"/>
                </a:moveTo>
                <a:cubicBezTo>
                  <a:pt x="1964626" y="21587"/>
                  <a:pt x="1970531" y="22539"/>
                  <a:pt x="1971389" y="24158"/>
                </a:cubicBezTo>
                <a:cubicBezTo>
                  <a:pt x="1972246" y="25873"/>
                  <a:pt x="1973008" y="27873"/>
                  <a:pt x="1973008" y="28635"/>
                </a:cubicBezTo>
                <a:cubicBezTo>
                  <a:pt x="1973008" y="29397"/>
                  <a:pt x="1971579" y="30540"/>
                  <a:pt x="1969769" y="29302"/>
                </a:cubicBezTo>
                <a:cubicBezTo>
                  <a:pt x="1967960" y="28064"/>
                  <a:pt x="1962245" y="26635"/>
                  <a:pt x="1960911" y="28540"/>
                </a:cubicBezTo>
                <a:cubicBezTo>
                  <a:pt x="1959578" y="30445"/>
                  <a:pt x="1955387" y="35207"/>
                  <a:pt x="1953577" y="34350"/>
                </a:cubicBezTo>
                <a:cubicBezTo>
                  <a:pt x="1951767" y="33493"/>
                  <a:pt x="1953958" y="27397"/>
                  <a:pt x="1954434" y="25206"/>
                </a:cubicBezTo>
                <a:lnTo>
                  <a:pt x="1955672" y="23587"/>
                </a:lnTo>
                <a:lnTo>
                  <a:pt x="1956625" y="22349"/>
                </a:lnTo>
                <a:cubicBezTo>
                  <a:pt x="1959101" y="22349"/>
                  <a:pt x="1962149" y="22158"/>
                  <a:pt x="1963388" y="21777"/>
                </a:cubicBezTo>
                <a:close/>
                <a:moveTo>
                  <a:pt x="815487" y="20864"/>
                </a:moveTo>
                <a:lnTo>
                  <a:pt x="816673" y="24539"/>
                </a:lnTo>
                <a:cubicBezTo>
                  <a:pt x="818292" y="27111"/>
                  <a:pt x="817054" y="25873"/>
                  <a:pt x="814006" y="21682"/>
                </a:cubicBezTo>
                <a:close/>
                <a:moveTo>
                  <a:pt x="1935861" y="19300"/>
                </a:moveTo>
                <a:lnTo>
                  <a:pt x="1936813" y="21205"/>
                </a:lnTo>
                <a:cubicBezTo>
                  <a:pt x="1938051" y="23491"/>
                  <a:pt x="1939385" y="23301"/>
                  <a:pt x="1941480" y="22443"/>
                </a:cubicBezTo>
                <a:lnTo>
                  <a:pt x="1942337" y="22062"/>
                </a:lnTo>
                <a:cubicBezTo>
                  <a:pt x="1943385" y="21777"/>
                  <a:pt x="1944433" y="22539"/>
                  <a:pt x="1944719" y="23777"/>
                </a:cubicBezTo>
                <a:lnTo>
                  <a:pt x="1944147" y="24253"/>
                </a:lnTo>
                <a:cubicBezTo>
                  <a:pt x="1942814" y="25396"/>
                  <a:pt x="1940814" y="26063"/>
                  <a:pt x="1939385" y="27206"/>
                </a:cubicBezTo>
                <a:lnTo>
                  <a:pt x="1938051" y="28158"/>
                </a:lnTo>
                <a:cubicBezTo>
                  <a:pt x="1937004" y="29682"/>
                  <a:pt x="1928812" y="25491"/>
                  <a:pt x="1929955" y="22158"/>
                </a:cubicBezTo>
                <a:cubicBezTo>
                  <a:pt x="1931098" y="18824"/>
                  <a:pt x="1933765" y="17586"/>
                  <a:pt x="1935861" y="19300"/>
                </a:cubicBezTo>
                <a:close/>
                <a:moveTo>
                  <a:pt x="2030730" y="18919"/>
                </a:moveTo>
                <a:lnTo>
                  <a:pt x="2031492" y="19395"/>
                </a:lnTo>
                <a:cubicBezTo>
                  <a:pt x="2033683" y="20919"/>
                  <a:pt x="2035207" y="21681"/>
                  <a:pt x="2037969" y="19967"/>
                </a:cubicBezTo>
                <a:lnTo>
                  <a:pt x="2038541" y="19490"/>
                </a:lnTo>
                <a:cubicBezTo>
                  <a:pt x="2040731" y="20729"/>
                  <a:pt x="2040827" y="24634"/>
                  <a:pt x="2038731" y="28063"/>
                </a:cubicBezTo>
                <a:lnTo>
                  <a:pt x="2036064" y="27111"/>
                </a:lnTo>
                <a:cubicBezTo>
                  <a:pt x="2033588" y="26158"/>
                  <a:pt x="2031111" y="24920"/>
                  <a:pt x="2029016" y="23396"/>
                </a:cubicBezTo>
                <a:lnTo>
                  <a:pt x="2027968" y="22634"/>
                </a:lnTo>
                <a:cubicBezTo>
                  <a:pt x="2027492" y="21110"/>
                  <a:pt x="2028730" y="19490"/>
                  <a:pt x="2030730" y="18919"/>
                </a:cubicBezTo>
                <a:close/>
                <a:moveTo>
                  <a:pt x="1223295" y="18824"/>
                </a:moveTo>
                <a:lnTo>
                  <a:pt x="1223105" y="25206"/>
                </a:lnTo>
                <a:cubicBezTo>
                  <a:pt x="1223105" y="25968"/>
                  <a:pt x="1224533" y="27397"/>
                  <a:pt x="1224819" y="27301"/>
                </a:cubicBezTo>
                <a:lnTo>
                  <a:pt x="1230534" y="25682"/>
                </a:lnTo>
                <a:cubicBezTo>
                  <a:pt x="1234344" y="29206"/>
                  <a:pt x="1237773" y="31016"/>
                  <a:pt x="1238059" y="29778"/>
                </a:cubicBezTo>
                <a:cubicBezTo>
                  <a:pt x="1238440" y="28444"/>
                  <a:pt x="1240155" y="25682"/>
                  <a:pt x="1241202" y="26539"/>
                </a:cubicBezTo>
                <a:cubicBezTo>
                  <a:pt x="1242345" y="27397"/>
                  <a:pt x="1245489" y="29016"/>
                  <a:pt x="1245774" y="28254"/>
                </a:cubicBezTo>
                <a:cubicBezTo>
                  <a:pt x="1246060" y="27492"/>
                  <a:pt x="1249013" y="26349"/>
                  <a:pt x="1251204" y="27968"/>
                </a:cubicBezTo>
                <a:lnTo>
                  <a:pt x="1250918" y="28540"/>
                </a:lnTo>
                <a:lnTo>
                  <a:pt x="1249203" y="31778"/>
                </a:lnTo>
                <a:cubicBezTo>
                  <a:pt x="1246632" y="35207"/>
                  <a:pt x="1240250" y="36636"/>
                  <a:pt x="1235011" y="34921"/>
                </a:cubicBezTo>
                <a:lnTo>
                  <a:pt x="1230058" y="33778"/>
                </a:lnTo>
                <a:lnTo>
                  <a:pt x="1225867" y="32826"/>
                </a:lnTo>
                <a:cubicBezTo>
                  <a:pt x="1225677" y="35588"/>
                  <a:pt x="1222724" y="37302"/>
                  <a:pt x="1219485" y="36445"/>
                </a:cubicBezTo>
                <a:lnTo>
                  <a:pt x="1216437" y="35779"/>
                </a:lnTo>
                <a:lnTo>
                  <a:pt x="1209770" y="34350"/>
                </a:lnTo>
                <a:cubicBezTo>
                  <a:pt x="1206722" y="37017"/>
                  <a:pt x="1203579" y="39398"/>
                  <a:pt x="1202721" y="39493"/>
                </a:cubicBezTo>
                <a:cubicBezTo>
                  <a:pt x="1201864" y="39589"/>
                  <a:pt x="1200150" y="38160"/>
                  <a:pt x="1200816" y="35969"/>
                </a:cubicBezTo>
                <a:lnTo>
                  <a:pt x="1196816" y="35683"/>
                </a:lnTo>
                <a:lnTo>
                  <a:pt x="1195292" y="35398"/>
                </a:lnTo>
                <a:cubicBezTo>
                  <a:pt x="1193482" y="34350"/>
                  <a:pt x="1192530" y="31587"/>
                  <a:pt x="1193196" y="29206"/>
                </a:cubicBezTo>
                <a:lnTo>
                  <a:pt x="1188910" y="29301"/>
                </a:lnTo>
                <a:lnTo>
                  <a:pt x="1188243" y="29206"/>
                </a:lnTo>
                <a:cubicBezTo>
                  <a:pt x="1187481" y="28063"/>
                  <a:pt x="1188815" y="27111"/>
                  <a:pt x="1191101" y="27015"/>
                </a:cubicBezTo>
                <a:cubicBezTo>
                  <a:pt x="1193387" y="26920"/>
                  <a:pt x="1197578" y="31302"/>
                  <a:pt x="1199959" y="29873"/>
                </a:cubicBezTo>
                <a:cubicBezTo>
                  <a:pt x="1202245" y="28349"/>
                  <a:pt x="1209389" y="25015"/>
                  <a:pt x="1209675" y="26349"/>
                </a:cubicBezTo>
                <a:cubicBezTo>
                  <a:pt x="1209960" y="27682"/>
                  <a:pt x="1212056" y="30635"/>
                  <a:pt x="1213770" y="30064"/>
                </a:cubicBezTo>
                <a:lnTo>
                  <a:pt x="1215294" y="29397"/>
                </a:lnTo>
                <a:lnTo>
                  <a:pt x="1218152" y="28159"/>
                </a:lnTo>
                <a:cubicBezTo>
                  <a:pt x="1216437" y="24634"/>
                  <a:pt x="1218723" y="20443"/>
                  <a:pt x="1223295" y="18824"/>
                </a:cubicBezTo>
                <a:close/>
                <a:moveTo>
                  <a:pt x="645699" y="17205"/>
                </a:moveTo>
                <a:cubicBezTo>
                  <a:pt x="647795" y="17205"/>
                  <a:pt x="652748" y="18539"/>
                  <a:pt x="651414" y="20253"/>
                </a:cubicBezTo>
                <a:lnTo>
                  <a:pt x="651605" y="21491"/>
                </a:lnTo>
                <a:lnTo>
                  <a:pt x="651795" y="22825"/>
                </a:lnTo>
                <a:cubicBezTo>
                  <a:pt x="653319" y="24063"/>
                  <a:pt x="656082" y="23968"/>
                  <a:pt x="656844" y="23396"/>
                </a:cubicBezTo>
                <a:cubicBezTo>
                  <a:pt x="657606" y="22825"/>
                  <a:pt x="658177" y="23396"/>
                  <a:pt x="658177" y="24730"/>
                </a:cubicBezTo>
                <a:cubicBezTo>
                  <a:pt x="658177" y="26063"/>
                  <a:pt x="656463" y="28064"/>
                  <a:pt x="654367" y="27111"/>
                </a:cubicBezTo>
                <a:cubicBezTo>
                  <a:pt x="652272" y="26159"/>
                  <a:pt x="648652" y="29111"/>
                  <a:pt x="647604" y="26635"/>
                </a:cubicBezTo>
                <a:cubicBezTo>
                  <a:pt x="646461" y="24158"/>
                  <a:pt x="643604" y="17205"/>
                  <a:pt x="645699" y="17205"/>
                </a:cubicBezTo>
                <a:close/>
                <a:moveTo>
                  <a:pt x="857249" y="17204"/>
                </a:moveTo>
                <a:cubicBezTo>
                  <a:pt x="859154" y="16919"/>
                  <a:pt x="864298" y="19871"/>
                  <a:pt x="864298" y="20919"/>
                </a:cubicBezTo>
                <a:cubicBezTo>
                  <a:pt x="864298" y="21967"/>
                  <a:pt x="863821" y="22824"/>
                  <a:pt x="863155" y="22824"/>
                </a:cubicBezTo>
                <a:lnTo>
                  <a:pt x="862964" y="22729"/>
                </a:lnTo>
                <a:lnTo>
                  <a:pt x="862298" y="22253"/>
                </a:lnTo>
                <a:cubicBezTo>
                  <a:pt x="861631" y="21681"/>
                  <a:pt x="860488" y="22824"/>
                  <a:pt x="859631" y="24824"/>
                </a:cubicBezTo>
                <a:cubicBezTo>
                  <a:pt x="858773" y="26729"/>
                  <a:pt x="847248" y="30444"/>
                  <a:pt x="847248" y="28920"/>
                </a:cubicBezTo>
                <a:cubicBezTo>
                  <a:pt x="847248" y="27491"/>
                  <a:pt x="848200" y="23396"/>
                  <a:pt x="849344" y="23300"/>
                </a:cubicBezTo>
                <a:cubicBezTo>
                  <a:pt x="850487" y="23205"/>
                  <a:pt x="853915" y="22157"/>
                  <a:pt x="853915" y="21300"/>
                </a:cubicBezTo>
                <a:cubicBezTo>
                  <a:pt x="853915" y="20443"/>
                  <a:pt x="855440" y="17300"/>
                  <a:pt x="857249" y="17204"/>
                </a:cubicBezTo>
                <a:close/>
                <a:moveTo>
                  <a:pt x="816863" y="15967"/>
                </a:moveTo>
                <a:lnTo>
                  <a:pt x="819626" y="16824"/>
                </a:lnTo>
                <a:cubicBezTo>
                  <a:pt x="820007" y="16919"/>
                  <a:pt x="820483" y="18157"/>
                  <a:pt x="820388" y="18157"/>
                </a:cubicBezTo>
                <a:lnTo>
                  <a:pt x="815487" y="20864"/>
                </a:lnTo>
                <a:lnTo>
                  <a:pt x="814875" y="18967"/>
                </a:lnTo>
                <a:cubicBezTo>
                  <a:pt x="814672" y="17038"/>
                  <a:pt x="815101" y="15538"/>
                  <a:pt x="816863" y="15967"/>
                </a:cubicBezTo>
                <a:close/>
                <a:moveTo>
                  <a:pt x="664083" y="15300"/>
                </a:moveTo>
                <a:cubicBezTo>
                  <a:pt x="667988" y="13871"/>
                  <a:pt x="671036" y="13967"/>
                  <a:pt x="671893" y="18253"/>
                </a:cubicBezTo>
                <a:lnTo>
                  <a:pt x="672179" y="19491"/>
                </a:lnTo>
                <a:cubicBezTo>
                  <a:pt x="673513" y="20920"/>
                  <a:pt x="675513" y="20729"/>
                  <a:pt x="676465" y="19015"/>
                </a:cubicBezTo>
                <a:cubicBezTo>
                  <a:pt x="677608" y="17205"/>
                  <a:pt x="678370" y="22634"/>
                  <a:pt x="676656" y="23968"/>
                </a:cubicBezTo>
                <a:cubicBezTo>
                  <a:pt x="674941" y="25301"/>
                  <a:pt x="672465" y="25301"/>
                  <a:pt x="671131" y="23873"/>
                </a:cubicBezTo>
                <a:cubicBezTo>
                  <a:pt x="669798" y="22444"/>
                  <a:pt x="664559" y="19491"/>
                  <a:pt x="664083" y="20253"/>
                </a:cubicBezTo>
                <a:cubicBezTo>
                  <a:pt x="663607" y="21015"/>
                  <a:pt x="661606" y="22539"/>
                  <a:pt x="660844" y="21682"/>
                </a:cubicBezTo>
                <a:cubicBezTo>
                  <a:pt x="659987" y="20825"/>
                  <a:pt x="659606" y="17396"/>
                  <a:pt x="662083" y="16062"/>
                </a:cubicBezTo>
                <a:close/>
                <a:moveTo>
                  <a:pt x="692753" y="15205"/>
                </a:moveTo>
                <a:lnTo>
                  <a:pt x="694658" y="15300"/>
                </a:lnTo>
                <a:cubicBezTo>
                  <a:pt x="696658" y="15014"/>
                  <a:pt x="698849" y="15490"/>
                  <a:pt x="699515" y="16348"/>
                </a:cubicBezTo>
                <a:lnTo>
                  <a:pt x="699515" y="17110"/>
                </a:lnTo>
                <a:cubicBezTo>
                  <a:pt x="699515" y="18634"/>
                  <a:pt x="700468" y="21396"/>
                  <a:pt x="697039" y="20729"/>
                </a:cubicBezTo>
                <a:lnTo>
                  <a:pt x="692277" y="19967"/>
                </a:lnTo>
                <a:cubicBezTo>
                  <a:pt x="690657" y="23587"/>
                  <a:pt x="689229" y="23777"/>
                  <a:pt x="689038" y="20348"/>
                </a:cubicBezTo>
                <a:lnTo>
                  <a:pt x="689514" y="18062"/>
                </a:lnTo>
                <a:cubicBezTo>
                  <a:pt x="689800" y="16919"/>
                  <a:pt x="691705" y="15109"/>
                  <a:pt x="692753" y="15205"/>
                </a:cubicBezTo>
                <a:close/>
                <a:moveTo>
                  <a:pt x="1982153" y="14538"/>
                </a:moveTo>
                <a:cubicBezTo>
                  <a:pt x="1984248" y="15300"/>
                  <a:pt x="1985582" y="16538"/>
                  <a:pt x="1985200" y="17395"/>
                </a:cubicBezTo>
                <a:cubicBezTo>
                  <a:pt x="1984820" y="18158"/>
                  <a:pt x="1984629" y="20634"/>
                  <a:pt x="1985962" y="20825"/>
                </a:cubicBezTo>
                <a:cubicBezTo>
                  <a:pt x="1987201" y="21015"/>
                  <a:pt x="1990820" y="22158"/>
                  <a:pt x="1990820" y="23111"/>
                </a:cubicBezTo>
                <a:cubicBezTo>
                  <a:pt x="1990820" y="24063"/>
                  <a:pt x="1988153" y="26825"/>
                  <a:pt x="1984915" y="27397"/>
                </a:cubicBezTo>
                <a:lnTo>
                  <a:pt x="1983295" y="25682"/>
                </a:lnTo>
                <a:cubicBezTo>
                  <a:pt x="1980533" y="22825"/>
                  <a:pt x="1980724" y="22920"/>
                  <a:pt x="1978057" y="25587"/>
                </a:cubicBezTo>
                <a:lnTo>
                  <a:pt x="1977104" y="26635"/>
                </a:lnTo>
                <a:cubicBezTo>
                  <a:pt x="1975009" y="27206"/>
                  <a:pt x="1973008" y="26063"/>
                  <a:pt x="1972723" y="23968"/>
                </a:cubicBezTo>
                <a:cubicBezTo>
                  <a:pt x="1972342" y="21967"/>
                  <a:pt x="1979486" y="19967"/>
                  <a:pt x="1977962" y="19491"/>
                </a:cubicBezTo>
                <a:cubicBezTo>
                  <a:pt x="1976533" y="19110"/>
                  <a:pt x="1973770" y="17777"/>
                  <a:pt x="1973770" y="17110"/>
                </a:cubicBezTo>
                <a:lnTo>
                  <a:pt x="1974056" y="17015"/>
                </a:lnTo>
                <a:cubicBezTo>
                  <a:pt x="1976152" y="16157"/>
                  <a:pt x="1978247" y="15014"/>
                  <a:pt x="1980438" y="14729"/>
                </a:cubicBezTo>
                <a:close/>
                <a:moveTo>
                  <a:pt x="800385" y="11966"/>
                </a:moveTo>
                <a:cubicBezTo>
                  <a:pt x="802004" y="13871"/>
                  <a:pt x="804862" y="18443"/>
                  <a:pt x="804290" y="19014"/>
                </a:cubicBezTo>
                <a:lnTo>
                  <a:pt x="803528" y="19300"/>
                </a:lnTo>
                <a:cubicBezTo>
                  <a:pt x="795146" y="22729"/>
                  <a:pt x="795146" y="22634"/>
                  <a:pt x="792098" y="30635"/>
                </a:cubicBezTo>
                <a:lnTo>
                  <a:pt x="791908" y="31111"/>
                </a:lnTo>
                <a:cubicBezTo>
                  <a:pt x="790860" y="31302"/>
                  <a:pt x="788574" y="28444"/>
                  <a:pt x="786955" y="24825"/>
                </a:cubicBezTo>
                <a:lnTo>
                  <a:pt x="784574" y="21777"/>
                </a:lnTo>
                <a:lnTo>
                  <a:pt x="782002" y="18633"/>
                </a:lnTo>
                <a:cubicBezTo>
                  <a:pt x="777906" y="18729"/>
                  <a:pt x="775811" y="17490"/>
                  <a:pt x="777525" y="15871"/>
                </a:cubicBezTo>
                <a:lnTo>
                  <a:pt x="779335" y="14728"/>
                </a:lnTo>
                <a:cubicBezTo>
                  <a:pt x="780192" y="14252"/>
                  <a:pt x="782002" y="15014"/>
                  <a:pt x="783050" y="14633"/>
                </a:cubicBezTo>
                <a:cubicBezTo>
                  <a:pt x="791051" y="11680"/>
                  <a:pt x="790955" y="11680"/>
                  <a:pt x="795146" y="17395"/>
                </a:cubicBezTo>
                <a:lnTo>
                  <a:pt x="795527" y="17871"/>
                </a:lnTo>
                <a:cubicBezTo>
                  <a:pt x="796575" y="18729"/>
                  <a:pt x="797432" y="18157"/>
                  <a:pt x="797432" y="16538"/>
                </a:cubicBezTo>
                <a:cubicBezTo>
                  <a:pt x="797432" y="14919"/>
                  <a:pt x="798766" y="10061"/>
                  <a:pt x="800385" y="11966"/>
                </a:cubicBezTo>
                <a:close/>
                <a:moveTo>
                  <a:pt x="840772" y="11776"/>
                </a:moveTo>
                <a:lnTo>
                  <a:pt x="841629" y="14252"/>
                </a:lnTo>
                <a:cubicBezTo>
                  <a:pt x="843439" y="19110"/>
                  <a:pt x="836485" y="19015"/>
                  <a:pt x="835152" y="22444"/>
                </a:cubicBezTo>
                <a:cubicBezTo>
                  <a:pt x="834199" y="24920"/>
                  <a:pt x="827056" y="22539"/>
                  <a:pt x="826008" y="18919"/>
                </a:cubicBezTo>
                <a:lnTo>
                  <a:pt x="825627" y="17205"/>
                </a:lnTo>
                <a:cubicBezTo>
                  <a:pt x="825817" y="14633"/>
                  <a:pt x="828484" y="13300"/>
                  <a:pt x="831437" y="14157"/>
                </a:cubicBezTo>
                <a:cubicBezTo>
                  <a:pt x="834390" y="15014"/>
                  <a:pt x="841153" y="8728"/>
                  <a:pt x="840772" y="11776"/>
                </a:cubicBezTo>
                <a:close/>
                <a:moveTo>
                  <a:pt x="2372963" y="6156"/>
                </a:moveTo>
                <a:cubicBezTo>
                  <a:pt x="2374392" y="4823"/>
                  <a:pt x="2377535" y="6632"/>
                  <a:pt x="2379917" y="10157"/>
                </a:cubicBezTo>
                <a:lnTo>
                  <a:pt x="2383536" y="8252"/>
                </a:lnTo>
                <a:lnTo>
                  <a:pt x="2387251" y="6251"/>
                </a:lnTo>
                <a:cubicBezTo>
                  <a:pt x="2387346" y="8156"/>
                  <a:pt x="2388585" y="11109"/>
                  <a:pt x="2390204" y="12919"/>
                </a:cubicBezTo>
                <a:cubicBezTo>
                  <a:pt x="2391728" y="14633"/>
                  <a:pt x="2396871" y="9014"/>
                  <a:pt x="2398395" y="8442"/>
                </a:cubicBezTo>
                <a:lnTo>
                  <a:pt x="2398681" y="8728"/>
                </a:lnTo>
                <a:cubicBezTo>
                  <a:pt x="2400395" y="10347"/>
                  <a:pt x="2404491" y="11204"/>
                  <a:pt x="2402015" y="14443"/>
                </a:cubicBezTo>
                <a:lnTo>
                  <a:pt x="2401538" y="15110"/>
                </a:lnTo>
                <a:cubicBezTo>
                  <a:pt x="2400110" y="16634"/>
                  <a:pt x="2402205" y="16919"/>
                  <a:pt x="2406301" y="15872"/>
                </a:cubicBezTo>
                <a:lnTo>
                  <a:pt x="2408682" y="14919"/>
                </a:lnTo>
                <a:cubicBezTo>
                  <a:pt x="2412111" y="13586"/>
                  <a:pt x="2412968" y="11776"/>
                  <a:pt x="2410587" y="9014"/>
                </a:cubicBezTo>
                <a:lnTo>
                  <a:pt x="2409825" y="8156"/>
                </a:lnTo>
                <a:cubicBezTo>
                  <a:pt x="2410206" y="6918"/>
                  <a:pt x="2411921" y="7109"/>
                  <a:pt x="2413730" y="8537"/>
                </a:cubicBezTo>
                <a:cubicBezTo>
                  <a:pt x="2415540" y="9966"/>
                  <a:pt x="2425256" y="12062"/>
                  <a:pt x="2431828" y="10442"/>
                </a:cubicBezTo>
                <a:lnTo>
                  <a:pt x="2436781" y="9395"/>
                </a:lnTo>
                <a:lnTo>
                  <a:pt x="2437543" y="9204"/>
                </a:lnTo>
                <a:cubicBezTo>
                  <a:pt x="2438591" y="9871"/>
                  <a:pt x="2441543" y="11585"/>
                  <a:pt x="2444020" y="13205"/>
                </a:cubicBezTo>
                <a:lnTo>
                  <a:pt x="2447258" y="13014"/>
                </a:lnTo>
                <a:cubicBezTo>
                  <a:pt x="2447830" y="13014"/>
                  <a:pt x="2449068" y="14348"/>
                  <a:pt x="2448973" y="15110"/>
                </a:cubicBezTo>
                <a:cubicBezTo>
                  <a:pt x="2448973" y="15776"/>
                  <a:pt x="2447735" y="17015"/>
                  <a:pt x="2446973" y="17015"/>
                </a:cubicBezTo>
                <a:cubicBezTo>
                  <a:pt x="2442496" y="17396"/>
                  <a:pt x="2438210" y="17015"/>
                  <a:pt x="2433733" y="19015"/>
                </a:cubicBezTo>
                <a:lnTo>
                  <a:pt x="2429637" y="20920"/>
                </a:lnTo>
                <a:cubicBezTo>
                  <a:pt x="2426494" y="17491"/>
                  <a:pt x="2422493" y="15300"/>
                  <a:pt x="2420779" y="15967"/>
                </a:cubicBezTo>
                <a:cubicBezTo>
                  <a:pt x="2419064" y="16729"/>
                  <a:pt x="2414016" y="20444"/>
                  <a:pt x="2412968" y="22253"/>
                </a:cubicBezTo>
                <a:lnTo>
                  <a:pt x="2413159" y="22349"/>
                </a:lnTo>
                <a:lnTo>
                  <a:pt x="2418112" y="24539"/>
                </a:lnTo>
                <a:cubicBezTo>
                  <a:pt x="2415921" y="27397"/>
                  <a:pt x="2418398" y="29302"/>
                  <a:pt x="2423541" y="28826"/>
                </a:cubicBezTo>
                <a:cubicBezTo>
                  <a:pt x="2428685" y="28349"/>
                  <a:pt x="2443544" y="29111"/>
                  <a:pt x="2445068" y="31588"/>
                </a:cubicBezTo>
                <a:lnTo>
                  <a:pt x="2440972" y="31874"/>
                </a:lnTo>
                <a:lnTo>
                  <a:pt x="2435828" y="32255"/>
                </a:lnTo>
                <a:cubicBezTo>
                  <a:pt x="2430209" y="32731"/>
                  <a:pt x="2423065" y="33588"/>
                  <a:pt x="2420017" y="34160"/>
                </a:cubicBezTo>
                <a:lnTo>
                  <a:pt x="2418398" y="35588"/>
                </a:lnTo>
                <a:lnTo>
                  <a:pt x="2416683" y="37112"/>
                </a:lnTo>
                <a:cubicBezTo>
                  <a:pt x="2416112" y="39779"/>
                  <a:pt x="2415921" y="42256"/>
                  <a:pt x="2416207" y="42732"/>
                </a:cubicBezTo>
                <a:cubicBezTo>
                  <a:pt x="2416397" y="43208"/>
                  <a:pt x="2417540" y="44066"/>
                  <a:pt x="2418017" y="43685"/>
                </a:cubicBezTo>
                <a:cubicBezTo>
                  <a:pt x="2418493" y="43304"/>
                  <a:pt x="2421255" y="43113"/>
                  <a:pt x="2422112" y="44637"/>
                </a:cubicBezTo>
                <a:cubicBezTo>
                  <a:pt x="2422970" y="46161"/>
                  <a:pt x="2417445" y="49590"/>
                  <a:pt x="2417160" y="50543"/>
                </a:cubicBezTo>
                <a:cubicBezTo>
                  <a:pt x="2416873" y="51495"/>
                  <a:pt x="2417350" y="54829"/>
                  <a:pt x="2414969" y="54638"/>
                </a:cubicBezTo>
                <a:lnTo>
                  <a:pt x="2413635" y="54257"/>
                </a:lnTo>
                <a:lnTo>
                  <a:pt x="2412206" y="53781"/>
                </a:lnTo>
                <a:cubicBezTo>
                  <a:pt x="2410778" y="53019"/>
                  <a:pt x="2408968" y="53210"/>
                  <a:pt x="2408301" y="54353"/>
                </a:cubicBezTo>
                <a:cubicBezTo>
                  <a:pt x="2407635" y="55400"/>
                  <a:pt x="2407253" y="59401"/>
                  <a:pt x="2408873" y="61020"/>
                </a:cubicBezTo>
                <a:cubicBezTo>
                  <a:pt x="2410492" y="62639"/>
                  <a:pt x="2415731" y="66449"/>
                  <a:pt x="2416588" y="65306"/>
                </a:cubicBezTo>
                <a:cubicBezTo>
                  <a:pt x="2417445" y="64259"/>
                  <a:pt x="2421636" y="63497"/>
                  <a:pt x="2423827" y="66164"/>
                </a:cubicBezTo>
                <a:lnTo>
                  <a:pt x="2429637" y="65592"/>
                </a:lnTo>
                <a:lnTo>
                  <a:pt x="2432399" y="65306"/>
                </a:lnTo>
                <a:cubicBezTo>
                  <a:pt x="2434590" y="67878"/>
                  <a:pt x="2432780" y="71117"/>
                  <a:pt x="2428399" y="72450"/>
                </a:cubicBezTo>
                <a:cubicBezTo>
                  <a:pt x="2424017" y="73784"/>
                  <a:pt x="2416873" y="82070"/>
                  <a:pt x="2418874" y="82070"/>
                </a:cubicBezTo>
                <a:cubicBezTo>
                  <a:pt x="2420779" y="82070"/>
                  <a:pt x="2425732" y="83309"/>
                  <a:pt x="2425732" y="84833"/>
                </a:cubicBezTo>
                <a:cubicBezTo>
                  <a:pt x="2425732" y="86357"/>
                  <a:pt x="2424303" y="90262"/>
                  <a:pt x="2422493" y="90548"/>
                </a:cubicBezTo>
                <a:cubicBezTo>
                  <a:pt x="2420684" y="90833"/>
                  <a:pt x="2415254" y="92072"/>
                  <a:pt x="2414302" y="92929"/>
                </a:cubicBezTo>
                <a:cubicBezTo>
                  <a:pt x="2413349" y="93786"/>
                  <a:pt x="2412778" y="96453"/>
                  <a:pt x="2414397" y="97977"/>
                </a:cubicBezTo>
                <a:cubicBezTo>
                  <a:pt x="2416112" y="99406"/>
                  <a:pt x="2422017" y="103121"/>
                  <a:pt x="2423160" y="102263"/>
                </a:cubicBezTo>
                <a:cubicBezTo>
                  <a:pt x="2424303" y="101406"/>
                  <a:pt x="2427637" y="101406"/>
                  <a:pt x="2428018" y="104264"/>
                </a:cubicBezTo>
                <a:lnTo>
                  <a:pt x="2432590" y="103597"/>
                </a:lnTo>
                <a:cubicBezTo>
                  <a:pt x="2432780" y="103597"/>
                  <a:pt x="2433828" y="105502"/>
                  <a:pt x="2433447" y="106169"/>
                </a:cubicBezTo>
                <a:cubicBezTo>
                  <a:pt x="2433161" y="106835"/>
                  <a:pt x="2431447" y="107502"/>
                  <a:pt x="2430494" y="107407"/>
                </a:cubicBezTo>
                <a:lnTo>
                  <a:pt x="2428304" y="107216"/>
                </a:lnTo>
                <a:cubicBezTo>
                  <a:pt x="2425351" y="106454"/>
                  <a:pt x="2423541" y="106931"/>
                  <a:pt x="2424208" y="108264"/>
                </a:cubicBezTo>
                <a:cubicBezTo>
                  <a:pt x="2424875" y="109598"/>
                  <a:pt x="2425827" y="114360"/>
                  <a:pt x="2425827" y="115884"/>
                </a:cubicBezTo>
                <a:cubicBezTo>
                  <a:pt x="2425827" y="117408"/>
                  <a:pt x="2426875" y="121790"/>
                  <a:pt x="2428018" y="121790"/>
                </a:cubicBezTo>
                <a:cubicBezTo>
                  <a:pt x="2429256" y="121790"/>
                  <a:pt x="2432304" y="120170"/>
                  <a:pt x="2431637" y="118170"/>
                </a:cubicBezTo>
                <a:lnTo>
                  <a:pt x="2431066" y="116265"/>
                </a:lnTo>
                <a:lnTo>
                  <a:pt x="2430494" y="114360"/>
                </a:lnTo>
                <a:cubicBezTo>
                  <a:pt x="2429828" y="112074"/>
                  <a:pt x="2430590" y="109979"/>
                  <a:pt x="2432114" y="109598"/>
                </a:cubicBezTo>
                <a:cubicBezTo>
                  <a:pt x="2433638" y="109217"/>
                  <a:pt x="2438495" y="108550"/>
                  <a:pt x="2438972" y="109217"/>
                </a:cubicBezTo>
                <a:lnTo>
                  <a:pt x="2438781" y="109693"/>
                </a:lnTo>
                <a:lnTo>
                  <a:pt x="2438114" y="111217"/>
                </a:lnTo>
                <a:cubicBezTo>
                  <a:pt x="2437067" y="112836"/>
                  <a:pt x="2436210" y="117122"/>
                  <a:pt x="2436019" y="120742"/>
                </a:cubicBezTo>
                <a:lnTo>
                  <a:pt x="2440400" y="122171"/>
                </a:lnTo>
                <a:lnTo>
                  <a:pt x="2444401" y="123504"/>
                </a:lnTo>
                <a:cubicBezTo>
                  <a:pt x="2448878" y="125409"/>
                  <a:pt x="2451449" y="128838"/>
                  <a:pt x="2450116" y="131124"/>
                </a:cubicBezTo>
                <a:cubicBezTo>
                  <a:pt x="2448687" y="133410"/>
                  <a:pt x="2444306" y="138554"/>
                  <a:pt x="2444115" y="136363"/>
                </a:cubicBezTo>
                <a:cubicBezTo>
                  <a:pt x="2444020" y="134172"/>
                  <a:pt x="2442020" y="129410"/>
                  <a:pt x="2440019" y="129981"/>
                </a:cubicBezTo>
                <a:cubicBezTo>
                  <a:pt x="2438019" y="130553"/>
                  <a:pt x="2433161" y="132267"/>
                  <a:pt x="2433733" y="131029"/>
                </a:cubicBezTo>
                <a:cubicBezTo>
                  <a:pt x="2434304" y="129791"/>
                  <a:pt x="2434019" y="126076"/>
                  <a:pt x="2432018" y="124838"/>
                </a:cubicBezTo>
                <a:cubicBezTo>
                  <a:pt x="2430113" y="123599"/>
                  <a:pt x="2424113" y="127219"/>
                  <a:pt x="2425922" y="129124"/>
                </a:cubicBezTo>
                <a:lnTo>
                  <a:pt x="2427446" y="130934"/>
                </a:lnTo>
                <a:lnTo>
                  <a:pt x="2430399" y="134553"/>
                </a:lnTo>
                <a:cubicBezTo>
                  <a:pt x="2426875" y="134934"/>
                  <a:pt x="2424875" y="136077"/>
                  <a:pt x="2425922" y="137125"/>
                </a:cubicBezTo>
                <a:cubicBezTo>
                  <a:pt x="2426970" y="138173"/>
                  <a:pt x="2434781" y="140459"/>
                  <a:pt x="2433638" y="141411"/>
                </a:cubicBezTo>
                <a:cubicBezTo>
                  <a:pt x="2432495" y="142364"/>
                  <a:pt x="2434685" y="146555"/>
                  <a:pt x="2434400" y="147602"/>
                </a:cubicBezTo>
                <a:cubicBezTo>
                  <a:pt x="2434114" y="148650"/>
                  <a:pt x="2432209" y="149888"/>
                  <a:pt x="2431923" y="147983"/>
                </a:cubicBezTo>
                <a:cubicBezTo>
                  <a:pt x="2431542" y="146078"/>
                  <a:pt x="2425256" y="147888"/>
                  <a:pt x="2423827" y="147507"/>
                </a:cubicBezTo>
                <a:cubicBezTo>
                  <a:pt x="2422398" y="147126"/>
                  <a:pt x="2418588" y="146269"/>
                  <a:pt x="2418588" y="147793"/>
                </a:cubicBezTo>
                <a:cubicBezTo>
                  <a:pt x="2418588" y="149317"/>
                  <a:pt x="2419445" y="153127"/>
                  <a:pt x="2420493" y="152174"/>
                </a:cubicBezTo>
                <a:lnTo>
                  <a:pt x="2421350" y="152079"/>
                </a:lnTo>
                <a:cubicBezTo>
                  <a:pt x="2422779" y="151984"/>
                  <a:pt x="2424398" y="152270"/>
                  <a:pt x="2425732" y="152746"/>
                </a:cubicBezTo>
                <a:lnTo>
                  <a:pt x="2426780" y="153127"/>
                </a:lnTo>
                <a:cubicBezTo>
                  <a:pt x="2428018" y="154460"/>
                  <a:pt x="2427256" y="155508"/>
                  <a:pt x="2424970" y="155413"/>
                </a:cubicBezTo>
                <a:lnTo>
                  <a:pt x="2423541" y="155889"/>
                </a:lnTo>
                <a:lnTo>
                  <a:pt x="2422398" y="156270"/>
                </a:lnTo>
                <a:cubicBezTo>
                  <a:pt x="2421541" y="157318"/>
                  <a:pt x="2421922" y="159223"/>
                  <a:pt x="2423255" y="160366"/>
                </a:cubicBezTo>
                <a:lnTo>
                  <a:pt x="2425351" y="159318"/>
                </a:lnTo>
                <a:lnTo>
                  <a:pt x="2426113" y="158937"/>
                </a:lnTo>
                <a:cubicBezTo>
                  <a:pt x="2427161" y="158842"/>
                  <a:pt x="2428208" y="159794"/>
                  <a:pt x="2428304" y="161033"/>
                </a:cubicBezTo>
                <a:lnTo>
                  <a:pt x="2427637" y="161414"/>
                </a:lnTo>
                <a:cubicBezTo>
                  <a:pt x="2425446" y="162842"/>
                  <a:pt x="2422779" y="163795"/>
                  <a:pt x="2420588" y="165224"/>
                </a:cubicBezTo>
                <a:cubicBezTo>
                  <a:pt x="2418493" y="166557"/>
                  <a:pt x="2417255" y="165986"/>
                  <a:pt x="2415159" y="165128"/>
                </a:cubicBezTo>
                <a:lnTo>
                  <a:pt x="2411349" y="163700"/>
                </a:lnTo>
                <a:cubicBezTo>
                  <a:pt x="2409158" y="166652"/>
                  <a:pt x="2406777" y="169605"/>
                  <a:pt x="2406110" y="170177"/>
                </a:cubicBezTo>
                <a:cubicBezTo>
                  <a:pt x="2405444" y="170748"/>
                  <a:pt x="2402300" y="172748"/>
                  <a:pt x="2400872" y="173415"/>
                </a:cubicBezTo>
                <a:cubicBezTo>
                  <a:pt x="2399443" y="174082"/>
                  <a:pt x="2396966" y="169605"/>
                  <a:pt x="2396109" y="167795"/>
                </a:cubicBezTo>
                <a:lnTo>
                  <a:pt x="2393728" y="168462"/>
                </a:lnTo>
                <a:cubicBezTo>
                  <a:pt x="2391537" y="169034"/>
                  <a:pt x="2391728" y="173415"/>
                  <a:pt x="2393823" y="174653"/>
                </a:cubicBezTo>
                <a:lnTo>
                  <a:pt x="2395442" y="175606"/>
                </a:lnTo>
                <a:cubicBezTo>
                  <a:pt x="2397443" y="176368"/>
                  <a:pt x="2401157" y="178082"/>
                  <a:pt x="2403634" y="179416"/>
                </a:cubicBezTo>
                <a:cubicBezTo>
                  <a:pt x="2406110" y="180749"/>
                  <a:pt x="2411063" y="190941"/>
                  <a:pt x="2412206" y="192370"/>
                </a:cubicBezTo>
                <a:cubicBezTo>
                  <a:pt x="2413445" y="193799"/>
                  <a:pt x="2416112" y="195989"/>
                  <a:pt x="2413826" y="195323"/>
                </a:cubicBezTo>
                <a:cubicBezTo>
                  <a:pt x="2411540" y="194656"/>
                  <a:pt x="2405158" y="196466"/>
                  <a:pt x="2404205" y="195513"/>
                </a:cubicBezTo>
                <a:cubicBezTo>
                  <a:pt x="2403253" y="194561"/>
                  <a:pt x="2403539" y="190941"/>
                  <a:pt x="2404301" y="188179"/>
                </a:cubicBezTo>
                <a:lnTo>
                  <a:pt x="2399729" y="187131"/>
                </a:lnTo>
                <a:lnTo>
                  <a:pt x="2398395" y="186845"/>
                </a:lnTo>
                <a:cubicBezTo>
                  <a:pt x="2397157" y="184845"/>
                  <a:pt x="2395252" y="183893"/>
                  <a:pt x="2394109" y="184845"/>
                </a:cubicBezTo>
                <a:lnTo>
                  <a:pt x="2393061" y="185702"/>
                </a:lnTo>
                <a:cubicBezTo>
                  <a:pt x="2391823" y="186750"/>
                  <a:pt x="2390609" y="187607"/>
                  <a:pt x="2389585" y="187655"/>
                </a:cubicBezTo>
                <a:lnTo>
                  <a:pt x="2387270" y="184773"/>
                </a:lnTo>
                <a:lnTo>
                  <a:pt x="2383726" y="187226"/>
                </a:lnTo>
                <a:cubicBezTo>
                  <a:pt x="2380964" y="189036"/>
                  <a:pt x="2380582" y="187322"/>
                  <a:pt x="2378963" y="186655"/>
                </a:cubicBezTo>
                <a:lnTo>
                  <a:pt x="2378011" y="186274"/>
                </a:lnTo>
                <a:cubicBezTo>
                  <a:pt x="2376487" y="186464"/>
                  <a:pt x="2374487" y="186274"/>
                  <a:pt x="2373629" y="185702"/>
                </a:cubicBezTo>
                <a:cubicBezTo>
                  <a:pt x="2372772" y="185226"/>
                  <a:pt x="2369438" y="182940"/>
                  <a:pt x="2368676" y="180940"/>
                </a:cubicBezTo>
                <a:cubicBezTo>
                  <a:pt x="2367914" y="179035"/>
                  <a:pt x="2372867" y="175511"/>
                  <a:pt x="2374106" y="177701"/>
                </a:cubicBezTo>
                <a:lnTo>
                  <a:pt x="2375630" y="179416"/>
                </a:lnTo>
                <a:lnTo>
                  <a:pt x="2377344" y="181416"/>
                </a:lnTo>
                <a:lnTo>
                  <a:pt x="2387209" y="184581"/>
                </a:lnTo>
                <a:lnTo>
                  <a:pt x="2386584" y="182083"/>
                </a:lnTo>
                <a:cubicBezTo>
                  <a:pt x="2384108" y="182654"/>
                  <a:pt x="2380869" y="181416"/>
                  <a:pt x="2379440" y="179511"/>
                </a:cubicBezTo>
                <a:cubicBezTo>
                  <a:pt x="2378012" y="177511"/>
                  <a:pt x="2377726" y="168938"/>
                  <a:pt x="2378488" y="168748"/>
                </a:cubicBezTo>
                <a:cubicBezTo>
                  <a:pt x="2379345" y="168557"/>
                  <a:pt x="2382298" y="167605"/>
                  <a:pt x="2382107" y="167414"/>
                </a:cubicBezTo>
                <a:cubicBezTo>
                  <a:pt x="2381917" y="167224"/>
                  <a:pt x="2380012" y="166748"/>
                  <a:pt x="2378202" y="166748"/>
                </a:cubicBezTo>
                <a:cubicBezTo>
                  <a:pt x="2376488" y="166748"/>
                  <a:pt x="2371820" y="167605"/>
                  <a:pt x="2371725" y="168653"/>
                </a:cubicBezTo>
                <a:cubicBezTo>
                  <a:pt x="2371630" y="169700"/>
                  <a:pt x="2369820" y="172463"/>
                  <a:pt x="2368010" y="172558"/>
                </a:cubicBezTo>
                <a:cubicBezTo>
                  <a:pt x="2366105" y="172653"/>
                  <a:pt x="2361248" y="173987"/>
                  <a:pt x="2361057" y="175225"/>
                </a:cubicBezTo>
                <a:lnTo>
                  <a:pt x="2361438" y="175701"/>
                </a:lnTo>
                <a:lnTo>
                  <a:pt x="2363724" y="178368"/>
                </a:lnTo>
                <a:cubicBezTo>
                  <a:pt x="2364105" y="181702"/>
                  <a:pt x="2365058" y="184655"/>
                  <a:pt x="2365915" y="184750"/>
                </a:cubicBezTo>
                <a:cubicBezTo>
                  <a:pt x="2366772" y="184845"/>
                  <a:pt x="2370201" y="185036"/>
                  <a:pt x="2371535" y="184750"/>
                </a:cubicBezTo>
                <a:cubicBezTo>
                  <a:pt x="2372868" y="184464"/>
                  <a:pt x="2374202" y="190179"/>
                  <a:pt x="2374202" y="193513"/>
                </a:cubicBezTo>
                <a:cubicBezTo>
                  <a:pt x="2374202" y="196942"/>
                  <a:pt x="2373154" y="205991"/>
                  <a:pt x="2371820" y="206086"/>
                </a:cubicBezTo>
                <a:cubicBezTo>
                  <a:pt x="2370487" y="206181"/>
                  <a:pt x="2366963" y="207229"/>
                  <a:pt x="2366963" y="208181"/>
                </a:cubicBezTo>
                <a:cubicBezTo>
                  <a:pt x="2366963" y="209134"/>
                  <a:pt x="2362962" y="211991"/>
                  <a:pt x="2358104" y="213230"/>
                </a:cubicBezTo>
                <a:lnTo>
                  <a:pt x="2356390" y="210372"/>
                </a:lnTo>
                <a:cubicBezTo>
                  <a:pt x="2355056" y="208181"/>
                  <a:pt x="2353818" y="207991"/>
                  <a:pt x="2351818" y="208848"/>
                </a:cubicBezTo>
                <a:cubicBezTo>
                  <a:pt x="2349056" y="210086"/>
                  <a:pt x="2345627" y="211229"/>
                  <a:pt x="2344007" y="213230"/>
                </a:cubicBezTo>
                <a:cubicBezTo>
                  <a:pt x="2339912" y="218373"/>
                  <a:pt x="2332292" y="215516"/>
                  <a:pt x="2327529" y="218754"/>
                </a:cubicBezTo>
                <a:cubicBezTo>
                  <a:pt x="2327339" y="218945"/>
                  <a:pt x="2325624" y="218278"/>
                  <a:pt x="2325624" y="217897"/>
                </a:cubicBezTo>
                <a:cubicBezTo>
                  <a:pt x="2325434" y="217040"/>
                  <a:pt x="2325719" y="215230"/>
                  <a:pt x="2326005" y="215230"/>
                </a:cubicBezTo>
                <a:lnTo>
                  <a:pt x="2334102" y="214182"/>
                </a:lnTo>
                <a:lnTo>
                  <a:pt x="2333421" y="208687"/>
                </a:lnTo>
                <a:lnTo>
                  <a:pt x="2338483" y="207991"/>
                </a:lnTo>
                <a:cubicBezTo>
                  <a:pt x="2339245" y="206753"/>
                  <a:pt x="2340483" y="202847"/>
                  <a:pt x="2339340" y="202466"/>
                </a:cubicBezTo>
                <a:cubicBezTo>
                  <a:pt x="2338197" y="202085"/>
                  <a:pt x="2336292" y="199895"/>
                  <a:pt x="2337149" y="198561"/>
                </a:cubicBezTo>
                <a:cubicBezTo>
                  <a:pt x="2337578" y="197894"/>
                  <a:pt x="2335602" y="198609"/>
                  <a:pt x="2333256" y="199752"/>
                </a:cubicBezTo>
                <a:lnTo>
                  <a:pt x="2333135" y="199826"/>
                </a:lnTo>
                <a:lnTo>
                  <a:pt x="2333720" y="195799"/>
                </a:lnTo>
                <a:lnTo>
                  <a:pt x="2332387" y="197037"/>
                </a:lnTo>
                <a:lnTo>
                  <a:pt x="2329625" y="199514"/>
                </a:lnTo>
                <a:lnTo>
                  <a:pt x="2329538" y="202042"/>
                </a:lnTo>
                <a:lnTo>
                  <a:pt x="2327148" y="203514"/>
                </a:lnTo>
                <a:cubicBezTo>
                  <a:pt x="2325053" y="205610"/>
                  <a:pt x="2320195" y="208086"/>
                  <a:pt x="2319719" y="209801"/>
                </a:cubicBezTo>
                <a:cubicBezTo>
                  <a:pt x="2319242" y="211420"/>
                  <a:pt x="2321814" y="216373"/>
                  <a:pt x="2320576" y="217325"/>
                </a:cubicBezTo>
                <a:cubicBezTo>
                  <a:pt x="2319338" y="218183"/>
                  <a:pt x="2315528" y="219040"/>
                  <a:pt x="2314575" y="217135"/>
                </a:cubicBezTo>
                <a:cubicBezTo>
                  <a:pt x="2313623" y="215325"/>
                  <a:pt x="2306384" y="219707"/>
                  <a:pt x="2304002" y="220564"/>
                </a:cubicBezTo>
                <a:lnTo>
                  <a:pt x="2301621" y="221040"/>
                </a:lnTo>
                <a:lnTo>
                  <a:pt x="2300288" y="221326"/>
                </a:lnTo>
                <a:cubicBezTo>
                  <a:pt x="2298954" y="223517"/>
                  <a:pt x="2297240" y="224660"/>
                  <a:pt x="2296573" y="223707"/>
                </a:cubicBezTo>
                <a:cubicBezTo>
                  <a:pt x="2295906" y="222755"/>
                  <a:pt x="2293430" y="220754"/>
                  <a:pt x="2292668" y="221326"/>
                </a:cubicBezTo>
                <a:cubicBezTo>
                  <a:pt x="2291906" y="221897"/>
                  <a:pt x="2290001" y="222755"/>
                  <a:pt x="2289524" y="222469"/>
                </a:cubicBezTo>
                <a:lnTo>
                  <a:pt x="2289524" y="222183"/>
                </a:lnTo>
                <a:cubicBezTo>
                  <a:pt x="2289524" y="217230"/>
                  <a:pt x="2286857" y="211896"/>
                  <a:pt x="2293239" y="207896"/>
                </a:cubicBezTo>
                <a:lnTo>
                  <a:pt x="2294001" y="207419"/>
                </a:lnTo>
                <a:cubicBezTo>
                  <a:pt x="2293715" y="205800"/>
                  <a:pt x="2292668" y="204467"/>
                  <a:pt x="2291715" y="204467"/>
                </a:cubicBezTo>
                <a:cubicBezTo>
                  <a:pt x="2290763" y="204562"/>
                  <a:pt x="2286953" y="207800"/>
                  <a:pt x="2284095" y="210753"/>
                </a:cubicBezTo>
                <a:lnTo>
                  <a:pt x="2284857" y="211515"/>
                </a:lnTo>
                <a:cubicBezTo>
                  <a:pt x="2288667" y="215801"/>
                  <a:pt x="2282000" y="215516"/>
                  <a:pt x="2281619" y="217611"/>
                </a:cubicBezTo>
                <a:cubicBezTo>
                  <a:pt x="2281428" y="218468"/>
                  <a:pt x="2281809" y="219707"/>
                  <a:pt x="2282571" y="220373"/>
                </a:cubicBezTo>
                <a:cubicBezTo>
                  <a:pt x="2283809" y="221612"/>
                  <a:pt x="2284857" y="222659"/>
                  <a:pt x="2281904" y="222755"/>
                </a:cubicBezTo>
                <a:lnTo>
                  <a:pt x="2275237" y="223136"/>
                </a:lnTo>
                <a:cubicBezTo>
                  <a:pt x="2274475" y="225612"/>
                  <a:pt x="2273522" y="227898"/>
                  <a:pt x="2273237" y="228089"/>
                </a:cubicBezTo>
                <a:cubicBezTo>
                  <a:pt x="2272951" y="228279"/>
                  <a:pt x="2270760" y="228279"/>
                  <a:pt x="2269427" y="227327"/>
                </a:cubicBezTo>
                <a:cubicBezTo>
                  <a:pt x="2267998" y="226374"/>
                  <a:pt x="2263902" y="223612"/>
                  <a:pt x="2262283" y="224279"/>
                </a:cubicBezTo>
                <a:cubicBezTo>
                  <a:pt x="2260664" y="224945"/>
                  <a:pt x="2256473" y="225136"/>
                  <a:pt x="2256949" y="222850"/>
                </a:cubicBezTo>
                <a:cubicBezTo>
                  <a:pt x="2257425" y="220659"/>
                  <a:pt x="2256854" y="216182"/>
                  <a:pt x="2254568" y="217421"/>
                </a:cubicBezTo>
                <a:cubicBezTo>
                  <a:pt x="2252282" y="218659"/>
                  <a:pt x="2246471" y="214849"/>
                  <a:pt x="2245709" y="215230"/>
                </a:cubicBezTo>
                <a:lnTo>
                  <a:pt x="2245519" y="215706"/>
                </a:lnTo>
                <a:cubicBezTo>
                  <a:pt x="2245328" y="216278"/>
                  <a:pt x="2245233" y="217325"/>
                  <a:pt x="2245709" y="217706"/>
                </a:cubicBezTo>
                <a:cubicBezTo>
                  <a:pt x="2247995" y="219802"/>
                  <a:pt x="2250662" y="221612"/>
                  <a:pt x="2252853" y="223707"/>
                </a:cubicBezTo>
                <a:lnTo>
                  <a:pt x="2253329" y="224183"/>
                </a:lnTo>
                <a:cubicBezTo>
                  <a:pt x="2252853" y="225422"/>
                  <a:pt x="2251043" y="226469"/>
                  <a:pt x="2249329" y="226469"/>
                </a:cubicBezTo>
                <a:lnTo>
                  <a:pt x="2248186" y="225898"/>
                </a:lnTo>
                <a:cubicBezTo>
                  <a:pt x="2247424" y="225517"/>
                  <a:pt x="2247900" y="223802"/>
                  <a:pt x="2247138" y="223231"/>
                </a:cubicBezTo>
                <a:cubicBezTo>
                  <a:pt x="2245709" y="222183"/>
                  <a:pt x="2243804" y="221516"/>
                  <a:pt x="2241995" y="220754"/>
                </a:cubicBezTo>
                <a:cubicBezTo>
                  <a:pt x="2241899" y="220754"/>
                  <a:pt x="2240566" y="222183"/>
                  <a:pt x="2240375" y="223040"/>
                </a:cubicBezTo>
                <a:cubicBezTo>
                  <a:pt x="2240090" y="225136"/>
                  <a:pt x="2239709" y="227327"/>
                  <a:pt x="2243995" y="227136"/>
                </a:cubicBezTo>
                <a:lnTo>
                  <a:pt x="2244471" y="227136"/>
                </a:lnTo>
                <a:cubicBezTo>
                  <a:pt x="2245519" y="229422"/>
                  <a:pt x="2243233" y="231232"/>
                  <a:pt x="2239328" y="231327"/>
                </a:cubicBezTo>
                <a:lnTo>
                  <a:pt x="2236470" y="231232"/>
                </a:lnTo>
                <a:cubicBezTo>
                  <a:pt x="2233898" y="231137"/>
                  <a:pt x="2233327" y="231899"/>
                  <a:pt x="2232374" y="233899"/>
                </a:cubicBezTo>
                <a:lnTo>
                  <a:pt x="2231041" y="236471"/>
                </a:lnTo>
                <a:cubicBezTo>
                  <a:pt x="2227802" y="234851"/>
                  <a:pt x="2223421" y="232470"/>
                  <a:pt x="2221325" y="231137"/>
                </a:cubicBezTo>
                <a:lnTo>
                  <a:pt x="2219420" y="231518"/>
                </a:lnTo>
                <a:cubicBezTo>
                  <a:pt x="2215991" y="232089"/>
                  <a:pt x="2212658" y="233327"/>
                  <a:pt x="2209419" y="234661"/>
                </a:cubicBezTo>
                <a:lnTo>
                  <a:pt x="2205038" y="236566"/>
                </a:lnTo>
                <a:cubicBezTo>
                  <a:pt x="2199799" y="237328"/>
                  <a:pt x="2188845" y="239423"/>
                  <a:pt x="2180654" y="241138"/>
                </a:cubicBezTo>
                <a:lnTo>
                  <a:pt x="2178272" y="239709"/>
                </a:lnTo>
                <a:cubicBezTo>
                  <a:pt x="2171414" y="235518"/>
                  <a:pt x="2167604" y="238852"/>
                  <a:pt x="2163604" y="242567"/>
                </a:cubicBezTo>
                <a:lnTo>
                  <a:pt x="2163032" y="243043"/>
                </a:lnTo>
                <a:cubicBezTo>
                  <a:pt x="2162366" y="243519"/>
                  <a:pt x="2159318" y="242567"/>
                  <a:pt x="2156365" y="240852"/>
                </a:cubicBezTo>
                <a:lnTo>
                  <a:pt x="2152936" y="242757"/>
                </a:lnTo>
                <a:cubicBezTo>
                  <a:pt x="2148935" y="245043"/>
                  <a:pt x="2150745" y="241900"/>
                  <a:pt x="2150078" y="240852"/>
                </a:cubicBezTo>
                <a:lnTo>
                  <a:pt x="2149888" y="240471"/>
                </a:lnTo>
                <a:cubicBezTo>
                  <a:pt x="2149031" y="240281"/>
                  <a:pt x="2148173" y="240566"/>
                  <a:pt x="2147983" y="241138"/>
                </a:cubicBezTo>
                <a:cubicBezTo>
                  <a:pt x="2147792" y="241614"/>
                  <a:pt x="2145697" y="243043"/>
                  <a:pt x="2144078" y="242471"/>
                </a:cubicBezTo>
                <a:lnTo>
                  <a:pt x="2142554" y="241900"/>
                </a:lnTo>
                <a:cubicBezTo>
                  <a:pt x="2136934" y="239804"/>
                  <a:pt x="2136648" y="239804"/>
                  <a:pt x="2129504" y="242948"/>
                </a:cubicBezTo>
                <a:lnTo>
                  <a:pt x="2128933" y="243233"/>
                </a:lnTo>
                <a:cubicBezTo>
                  <a:pt x="2128266" y="243424"/>
                  <a:pt x="2125885" y="243710"/>
                  <a:pt x="2123694" y="243805"/>
                </a:cubicBezTo>
                <a:cubicBezTo>
                  <a:pt x="2121408" y="243995"/>
                  <a:pt x="2115026" y="243519"/>
                  <a:pt x="2114550" y="242662"/>
                </a:cubicBezTo>
                <a:cubicBezTo>
                  <a:pt x="2114074" y="241900"/>
                  <a:pt x="2112169" y="240757"/>
                  <a:pt x="2111312" y="241805"/>
                </a:cubicBezTo>
                <a:cubicBezTo>
                  <a:pt x="2110454" y="242852"/>
                  <a:pt x="2106168" y="245710"/>
                  <a:pt x="2103692" y="245710"/>
                </a:cubicBezTo>
                <a:lnTo>
                  <a:pt x="2101501" y="245900"/>
                </a:lnTo>
                <a:lnTo>
                  <a:pt x="2100167" y="245996"/>
                </a:lnTo>
                <a:cubicBezTo>
                  <a:pt x="2097977" y="243519"/>
                  <a:pt x="2095405" y="242948"/>
                  <a:pt x="2094452" y="244757"/>
                </a:cubicBezTo>
                <a:cubicBezTo>
                  <a:pt x="2093500" y="246567"/>
                  <a:pt x="2101310" y="247901"/>
                  <a:pt x="2102834" y="247329"/>
                </a:cubicBezTo>
                <a:cubicBezTo>
                  <a:pt x="2104358" y="246758"/>
                  <a:pt x="2106168" y="250377"/>
                  <a:pt x="2103787" y="252663"/>
                </a:cubicBezTo>
                <a:lnTo>
                  <a:pt x="2100263" y="252377"/>
                </a:lnTo>
                <a:cubicBezTo>
                  <a:pt x="2098834" y="252282"/>
                  <a:pt x="2097596" y="250853"/>
                  <a:pt x="2096167" y="250377"/>
                </a:cubicBezTo>
                <a:lnTo>
                  <a:pt x="2091119" y="249044"/>
                </a:lnTo>
                <a:cubicBezTo>
                  <a:pt x="2092547" y="245710"/>
                  <a:pt x="2091690" y="243995"/>
                  <a:pt x="2089214" y="245234"/>
                </a:cubicBezTo>
                <a:cubicBezTo>
                  <a:pt x="2086642" y="246472"/>
                  <a:pt x="2081403" y="250663"/>
                  <a:pt x="2082165" y="252092"/>
                </a:cubicBezTo>
                <a:lnTo>
                  <a:pt x="2083118" y="252282"/>
                </a:lnTo>
                <a:lnTo>
                  <a:pt x="2085785" y="252758"/>
                </a:lnTo>
                <a:cubicBezTo>
                  <a:pt x="2087023" y="254663"/>
                  <a:pt x="2085308" y="256378"/>
                  <a:pt x="2081975" y="256568"/>
                </a:cubicBezTo>
                <a:cubicBezTo>
                  <a:pt x="2078641" y="256854"/>
                  <a:pt x="2071878" y="252377"/>
                  <a:pt x="2073116" y="251234"/>
                </a:cubicBezTo>
                <a:lnTo>
                  <a:pt x="2072831" y="250377"/>
                </a:lnTo>
                <a:cubicBezTo>
                  <a:pt x="2072354" y="248853"/>
                  <a:pt x="2070735" y="247615"/>
                  <a:pt x="2069402" y="246377"/>
                </a:cubicBezTo>
                <a:cubicBezTo>
                  <a:pt x="2069021" y="245996"/>
                  <a:pt x="2067782" y="245996"/>
                  <a:pt x="2067020" y="246091"/>
                </a:cubicBezTo>
                <a:cubicBezTo>
                  <a:pt x="2064163" y="246472"/>
                  <a:pt x="2066068" y="251996"/>
                  <a:pt x="2061782" y="250091"/>
                </a:cubicBezTo>
                <a:cubicBezTo>
                  <a:pt x="2059019" y="248853"/>
                  <a:pt x="2054352" y="247424"/>
                  <a:pt x="2054066" y="248282"/>
                </a:cubicBezTo>
                <a:lnTo>
                  <a:pt x="2052257" y="253425"/>
                </a:lnTo>
                <a:cubicBezTo>
                  <a:pt x="2053971" y="256187"/>
                  <a:pt x="2052638" y="258473"/>
                  <a:pt x="2049399" y="258378"/>
                </a:cubicBezTo>
                <a:lnTo>
                  <a:pt x="2047399" y="257426"/>
                </a:lnTo>
                <a:cubicBezTo>
                  <a:pt x="2044541" y="256187"/>
                  <a:pt x="2043113" y="254092"/>
                  <a:pt x="2046542" y="251711"/>
                </a:cubicBezTo>
                <a:lnTo>
                  <a:pt x="2048161" y="250568"/>
                </a:lnTo>
                <a:cubicBezTo>
                  <a:pt x="2050066" y="247805"/>
                  <a:pt x="2045684" y="247043"/>
                  <a:pt x="2038445" y="248948"/>
                </a:cubicBezTo>
                <a:lnTo>
                  <a:pt x="2039207" y="255425"/>
                </a:lnTo>
                <a:cubicBezTo>
                  <a:pt x="2039398" y="256759"/>
                  <a:pt x="2035969" y="257045"/>
                  <a:pt x="2034350" y="255235"/>
                </a:cubicBezTo>
                <a:cubicBezTo>
                  <a:pt x="2033492" y="254282"/>
                  <a:pt x="2033111" y="252854"/>
                  <a:pt x="2032064" y="252377"/>
                </a:cubicBezTo>
                <a:lnTo>
                  <a:pt x="2030730" y="251806"/>
                </a:lnTo>
                <a:cubicBezTo>
                  <a:pt x="2028825" y="251806"/>
                  <a:pt x="2027492" y="251330"/>
                  <a:pt x="2027777" y="250758"/>
                </a:cubicBezTo>
                <a:cubicBezTo>
                  <a:pt x="2028063" y="250187"/>
                  <a:pt x="2026253" y="247043"/>
                  <a:pt x="2023110" y="244948"/>
                </a:cubicBezTo>
                <a:lnTo>
                  <a:pt x="2019586" y="247996"/>
                </a:lnTo>
                <a:cubicBezTo>
                  <a:pt x="2018824" y="248663"/>
                  <a:pt x="2016443" y="248758"/>
                  <a:pt x="2016443" y="249044"/>
                </a:cubicBezTo>
                <a:cubicBezTo>
                  <a:pt x="2016347" y="253044"/>
                  <a:pt x="2014538" y="252854"/>
                  <a:pt x="2010918" y="251139"/>
                </a:cubicBezTo>
                <a:cubicBezTo>
                  <a:pt x="2007870" y="249710"/>
                  <a:pt x="2004060" y="248282"/>
                  <a:pt x="2002822" y="253425"/>
                </a:cubicBezTo>
                <a:cubicBezTo>
                  <a:pt x="2002346" y="255616"/>
                  <a:pt x="1998726" y="256092"/>
                  <a:pt x="1995583" y="256568"/>
                </a:cubicBezTo>
                <a:lnTo>
                  <a:pt x="1989487" y="257521"/>
                </a:lnTo>
                <a:cubicBezTo>
                  <a:pt x="1988153" y="261426"/>
                  <a:pt x="1985867" y="264569"/>
                  <a:pt x="1984248" y="264569"/>
                </a:cubicBezTo>
                <a:cubicBezTo>
                  <a:pt x="1982724" y="264569"/>
                  <a:pt x="1978343" y="263903"/>
                  <a:pt x="1978438" y="263045"/>
                </a:cubicBezTo>
                <a:lnTo>
                  <a:pt x="1978533" y="263045"/>
                </a:lnTo>
                <a:lnTo>
                  <a:pt x="1985296" y="262664"/>
                </a:lnTo>
                <a:cubicBezTo>
                  <a:pt x="1983581" y="258854"/>
                  <a:pt x="1980629" y="256473"/>
                  <a:pt x="1978724" y="257330"/>
                </a:cubicBezTo>
                <a:lnTo>
                  <a:pt x="1977295" y="257616"/>
                </a:lnTo>
                <a:lnTo>
                  <a:pt x="1975866" y="257902"/>
                </a:lnTo>
                <a:cubicBezTo>
                  <a:pt x="1974247" y="257807"/>
                  <a:pt x="1973771" y="256949"/>
                  <a:pt x="1974914" y="255997"/>
                </a:cubicBezTo>
                <a:lnTo>
                  <a:pt x="1974723" y="255521"/>
                </a:lnTo>
                <a:cubicBezTo>
                  <a:pt x="1972437" y="250949"/>
                  <a:pt x="1964436" y="248377"/>
                  <a:pt x="1957864" y="250758"/>
                </a:cubicBezTo>
                <a:lnTo>
                  <a:pt x="1956340" y="251330"/>
                </a:lnTo>
                <a:cubicBezTo>
                  <a:pt x="1955006" y="253806"/>
                  <a:pt x="1952625" y="256092"/>
                  <a:pt x="1951006" y="256568"/>
                </a:cubicBezTo>
                <a:lnTo>
                  <a:pt x="1950625" y="256187"/>
                </a:lnTo>
                <a:cubicBezTo>
                  <a:pt x="1949672" y="255235"/>
                  <a:pt x="1949577" y="253711"/>
                  <a:pt x="1948625" y="252758"/>
                </a:cubicBezTo>
                <a:cubicBezTo>
                  <a:pt x="1946434" y="250472"/>
                  <a:pt x="1943862" y="248472"/>
                  <a:pt x="1940528" y="251901"/>
                </a:cubicBezTo>
                <a:cubicBezTo>
                  <a:pt x="1938814" y="250853"/>
                  <a:pt x="1937480" y="252473"/>
                  <a:pt x="1937480" y="255425"/>
                </a:cubicBezTo>
                <a:cubicBezTo>
                  <a:pt x="1937480" y="258378"/>
                  <a:pt x="1935290" y="266855"/>
                  <a:pt x="1934432" y="266855"/>
                </a:cubicBezTo>
                <a:cubicBezTo>
                  <a:pt x="1933575" y="266855"/>
                  <a:pt x="1930908" y="264188"/>
                  <a:pt x="1929860" y="260759"/>
                </a:cubicBezTo>
                <a:lnTo>
                  <a:pt x="1927479" y="258854"/>
                </a:lnTo>
                <a:cubicBezTo>
                  <a:pt x="1925669" y="257426"/>
                  <a:pt x="1921955" y="257997"/>
                  <a:pt x="1919764" y="260378"/>
                </a:cubicBezTo>
                <a:cubicBezTo>
                  <a:pt x="1919383" y="260759"/>
                  <a:pt x="1916621" y="260188"/>
                  <a:pt x="1916525" y="259902"/>
                </a:cubicBezTo>
                <a:cubicBezTo>
                  <a:pt x="1915668" y="254378"/>
                  <a:pt x="1908715" y="255425"/>
                  <a:pt x="1907286" y="256568"/>
                </a:cubicBezTo>
                <a:lnTo>
                  <a:pt x="1903571" y="259616"/>
                </a:lnTo>
                <a:cubicBezTo>
                  <a:pt x="1899095" y="259331"/>
                  <a:pt x="1895475" y="259807"/>
                  <a:pt x="1895475" y="260759"/>
                </a:cubicBezTo>
                <a:cubicBezTo>
                  <a:pt x="1895475" y="261712"/>
                  <a:pt x="1898809" y="265236"/>
                  <a:pt x="1902905" y="265998"/>
                </a:cubicBezTo>
                <a:lnTo>
                  <a:pt x="1906238" y="263236"/>
                </a:lnTo>
                <a:lnTo>
                  <a:pt x="1906905" y="262760"/>
                </a:lnTo>
                <a:cubicBezTo>
                  <a:pt x="1908810" y="263236"/>
                  <a:pt x="1911096" y="264474"/>
                  <a:pt x="1912049" y="265522"/>
                </a:cubicBezTo>
                <a:cubicBezTo>
                  <a:pt x="1913001" y="266570"/>
                  <a:pt x="1917764" y="266570"/>
                  <a:pt x="1919097" y="268475"/>
                </a:cubicBezTo>
                <a:lnTo>
                  <a:pt x="1920716" y="268856"/>
                </a:lnTo>
                <a:cubicBezTo>
                  <a:pt x="1924717" y="269808"/>
                  <a:pt x="1922621" y="265712"/>
                  <a:pt x="1924812" y="264950"/>
                </a:cubicBezTo>
                <a:cubicBezTo>
                  <a:pt x="1925098" y="264855"/>
                  <a:pt x="1925955" y="265903"/>
                  <a:pt x="1926622" y="266093"/>
                </a:cubicBezTo>
                <a:lnTo>
                  <a:pt x="1928146" y="266570"/>
                </a:lnTo>
                <a:cubicBezTo>
                  <a:pt x="1930146" y="266855"/>
                  <a:pt x="1932718" y="267522"/>
                  <a:pt x="1933861" y="267903"/>
                </a:cubicBezTo>
                <a:cubicBezTo>
                  <a:pt x="1934909" y="268284"/>
                  <a:pt x="1938623" y="266951"/>
                  <a:pt x="1938528" y="264950"/>
                </a:cubicBezTo>
                <a:lnTo>
                  <a:pt x="1939481" y="263712"/>
                </a:lnTo>
                <a:cubicBezTo>
                  <a:pt x="1941195" y="261426"/>
                  <a:pt x="1948053" y="262855"/>
                  <a:pt x="1948910" y="265522"/>
                </a:cubicBezTo>
                <a:cubicBezTo>
                  <a:pt x="1949006" y="265808"/>
                  <a:pt x="1947291" y="266284"/>
                  <a:pt x="1946910" y="266951"/>
                </a:cubicBezTo>
                <a:lnTo>
                  <a:pt x="1944148" y="270475"/>
                </a:lnTo>
                <a:cubicBezTo>
                  <a:pt x="1939576" y="272951"/>
                  <a:pt x="1931480" y="272951"/>
                  <a:pt x="1926146" y="270475"/>
                </a:cubicBezTo>
                <a:lnTo>
                  <a:pt x="1920050" y="270951"/>
                </a:lnTo>
                <a:cubicBezTo>
                  <a:pt x="1911572" y="271713"/>
                  <a:pt x="1911572" y="271427"/>
                  <a:pt x="1906715" y="268665"/>
                </a:cubicBezTo>
                <a:cubicBezTo>
                  <a:pt x="1905381" y="267903"/>
                  <a:pt x="1903952" y="267236"/>
                  <a:pt x="1902428" y="266951"/>
                </a:cubicBezTo>
                <a:lnTo>
                  <a:pt x="1901285" y="266665"/>
                </a:lnTo>
                <a:cubicBezTo>
                  <a:pt x="1898999" y="266951"/>
                  <a:pt x="1898523" y="268284"/>
                  <a:pt x="1900142" y="269618"/>
                </a:cubicBezTo>
                <a:cubicBezTo>
                  <a:pt x="1901762" y="270951"/>
                  <a:pt x="1903286" y="274285"/>
                  <a:pt x="1899380" y="273618"/>
                </a:cubicBezTo>
                <a:cubicBezTo>
                  <a:pt x="1895380" y="272951"/>
                  <a:pt x="1887379" y="263998"/>
                  <a:pt x="1884998" y="265427"/>
                </a:cubicBezTo>
                <a:cubicBezTo>
                  <a:pt x="1882616" y="266760"/>
                  <a:pt x="1874711" y="269999"/>
                  <a:pt x="1872996" y="269237"/>
                </a:cubicBezTo>
                <a:cubicBezTo>
                  <a:pt x="1871282" y="268475"/>
                  <a:pt x="1866995" y="267617"/>
                  <a:pt x="1867471" y="268951"/>
                </a:cubicBezTo>
                <a:cubicBezTo>
                  <a:pt x="1867853" y="270284"/>
                  <a:pt x="1863662" y="274952"/>
                  <a:pt x="1859375" y="276476"/>
                </a:cubicBezTo>
                <a:lnTo>
                  <a:pt x="1856137" y="275809"/>
                </a:lnTo>
                <a:cubicBezTo>
                  <a:pt x="1852232" y="275047"/>
                  <a:pt x="1848517" y="275047"/>
                  <a:pt x="1846231" y="271046"/>
                </a:cubicBezTo>
                <a:cubicBezTo>
                  <a:pt x="1844802" y="268475"/>
                  <a:pt x="1840706" y="266570"/>
                  <a:pt x="1837373" y="264950"/>
                </a:cubicBezTo>
                <a:cubicBezTo>
                  <a:pt x="1836420" y="264474"/>
                  <a:pt x="1833944" y="266665"/>
                  <a:pt x="1832229" y="266570"/>
                </a:cubicBezTo>
                <a:lnTo>
                  <a:pt x="1827371" y="266284"/>
                </a:lnTo>
                <a:cubicBezTo>
                  <a:pt x="1823085" y="263141"/>
                  <a:pt x="1818323" y="262379"/>
                  <a:pt x="1816894" y="264569"/>
                </a:cubicBezTo>
                <a:lnTo>
                  <a:pt x="1815656" y="266570"/>
                </a:lnTo>
                <a:lnTo>
                  <a:pt x="1812227" y="272380"/>
                </a:lnTo>
                <a:cubicBezTo>
                  <a:pt x="1816608" y="274190"/>
                  <a:pt x="1817465" y="277714"/>
                  <a:pt x="1814227" y="280095"/>
                </a:cubicBezTo>
                <a:lnTo>
                  <a:pt x="1820894" y="281524"/>
                </a:lnTo>
                <a:cubicBezTo>
                  <a:pt x="1821656" y="281714"/>
                  <a:pt x="1822609" y="281905"/>
                  <a:pt x="1822990" y="282286"/>
                </a:cubicBezTo>
                <a:cubicBezTo>
                  <a:pt x="1823371" y="282762"/>
                  <a:pt x="1823657" y="283715"/>
                  <a:pt x="1823275" y="284191"/>
                </a:cubicBezTo>
                <a:cubicBezTo>
                  <a:pt x="1822895" y="284572"/>
                  <a:pt x="1821371" y="284953"/>
                  <a:pt x="1821085" y="284762"/>
                </a:cubicBezTo>
                <a:cubicBezTo>
                  <a:pt x="1817084" y="282191"/>
                  <a:pt x="1814036" y="283429"/>
                  <a:pt x="1811369" y="286096"/>
                </a:cubicBezTo>
                <a:lnTo>
                  <a:pt x="1808702" y="288763"/>
                </a:lnTo>
                <a:cubicBezTo>
                  <a:pt x="1805750" y="286572"/>
                  <a:pt x="1802416" y="286572"/>
                  <a:pt x="1801273" y="288763"/>
                </a:cubicBezTo>
                <a:cubicBezTo>
                  <a:pt x="1800130" y="290954"/>
                  <a:pt x="1805654" y="292763"/>
                  <a:pt x="1801368" y="293716"/>
                </a:cubicBezTo>
                <a:lnTo>
                  <a:pt x="1798415" y="292001"/>
                </a:lnTo>
                <a:cubicBezTo>
                  <a:pt x="1795844" y="290477"/>
                  <a:pt x="1793177" y="288572"/>
                  <a:pt x="1790224" y="288001"/>
                </a:cubicBezTo>
                <a:lnTo>
                  <a:pt x="1788128" y="287620"/>
                </a:lnTo>
                <a:cubicBezTo>
                  <a:pt x="1784985" y="289049"/>
                  <a:pt x="1782890" y="288382"/>
                  <a:pt x="1783366" y="286001"/>
                </a:cubicBezTo>
                <a:cubicBezTo>
                  <a:pt x="1783842" y="283715"/>
                  <a:pt x="1784318" y="277904"/>
                  <a:pt x="1783175" y="278000"/>
                </a:cubicBezTo>
                <a:cubicBezTo>
                  <a:pt x="1782032" y="278095"/>
                  <a:pt x="1778127" y="276761"/>
                  <a:pt x="1776317" y="274761"/>
                </a:cubicBezTo>
                <a:lnTo>
                  <a:pt x="1773460" y="277142"/>
                </a:lnTo>
                <a:cubicBezTo>
                  <a:pt x="1771745" y="278476"/>
                  <a:pt x="1766792" y="279809"/>
                  <a:pt x="1764125" y="279428"/>
                </a:cubicBezTo>
                <a:lnTo>
                  <a:pt x="1760601" y="278952"/>
                </a:lnTo>
                <a:cubicBezTo>
                  <a:pt x="1759363" y="281524"/>
                  <a:pt x="1755839" y="282572"/>
                  <a:pt x="1752791" y="281238"/>
                </a:cubicBezTo>
                <a:lnTo>
                  <a:pt x="1750409" y="279809"/>
                </a:lnTo>
                <a:lnTo>
                  <a:pt x="1747171" y="277809"/>
                </a:lnTo>
                <a:cubicBezTo>
                  <a:pt x="1750886" y="275999"/>
                  <a:pt x="1750695" y="272189"/>
                  <a:pt x="1746790" y="269332"/>
                </a:cubicBezTo>
                <a:lnTo>
                  <a:pt x="1741837" y="269046"/>
                </a:lnTo>
                <a:cubicBezTo>
                  <a:pt x="1736789" y="268760"/>
                  <a:pt x="1732312" y="269522"/>
                  <a:pt x="1730407" y="274190"/>
                </a:cubicBezTo>
                <a:cubicBezTo>
                  <a:pt x="1730312" y="274380"/>
                  <a:pt x="1728692" y="274285"/>
                  <a:pt x="1727835" y="274190"/>
                </a:cubicBezTo>
                <a:cubicBezTo>
                  <a:pt x="1726406" y="274094"/>
                  <a:pt x="1723930" y="273428"/>
                  <a:pt x="1723549" y="273809"/>
                </a:cubicBezTo>
                <a:lnTo>
                  <a:pt x="1720501" y="277714"/>
                </a:lnTo>
                <a:lnTo>
                  <a:pt x="1712592" y="273784"/>
                </a:lnTo>
                <a:lnTo>
                  <a:pt x="1713929" y="273047"/>
                </a:lnTo>
                <a:lnTo>
                  <a:pt x="1715834" y="270570"/>
                </a:lnTo>
                <a:cubicBezTo>
                  <a:pt x="1719644" y="268570"/>
                  <a:pt x="1721453" y="265141"/>
                  <a:pt x="1719834" y="262950"/>
                </a:cubicBezTo>
                <a:lnTo>
                  <a:pt x="1716977" y="266093"/>
                </a:lnTo>
                <a:cubicBezTo>
                  <a:pt x="1714595" y="268665"/>
                  <a:pt x="1712976" y="262950"/>
                  <a:pt x="1709738" y="265522"/>
                </a:cubicBezTo>
                <a:lnTo>
                  <a:pt x="1708309" y="266665"/>
                </a:lnTo>
                <a:lnTo>
                  <a:pt x="1707947" y="271476"/>
                </a:lnTo>
                <a:lnTo>
                  <a:pt x="1705166" y="270094"/>
                </a:lnTo>
                <a:lnTo>
                  <a:pt x="1704785" y="271142"/>
                </a:lnTo>
                <a:cubicBezTo>
                  <a:pt x="1703927" y="273713"/>
                  <a:pt x="1702689" y="271523"/>
                  <a:pt x="1701641" y="271046"/>
                </a:cubicBezTo>
                <a:cubicBezTo>
                  <a:pt x="1698498" y="269427"/>
                  <a:pt x="1696974" y="271618"/>
                  <a:pt x="1695545" y="273142"/>
                </a:cubicBezTo>
                <a:cubicBezTo>
                  <a:pt x="1694879" y="273904"/>
                  <a:pt x="1694974" y="275904"/>
                  <a:pt x="1695736" y="276571"/>
                </a:cubicBezTo>
                <a:cubicBezTo>
                  <a:pt x="1696974" y="277714"/>
                  <a:pt x="1700117" y="279238"/>
                  <a:pt x="1700689" y="278857"/>
                </a:cubicBezTo>
                <a:cubicBezTo>
                  <a:pt x="1702642" y="277571"/>
                  <a:pt x="1705142" y="277166"/>
                  <a:pt x="1707559" y="276559"/>
                </a:cubicBezTo>
                <a:lnTo>
                  <a:pt x="1707971" y="276332"/>
                </a:lnTo>
                <a:lnTo>
                  <a:pt x="1709928" y="281143"/>
                </a:lnTo>
                <a:cubicBezTo>
                  <a:pt x="1711071" y="281714"/>
                  <a:pt x="1717548" y="282762"/>
                  <a:pt x="1721834" y="282286"/>
                </a:cubicBezTo>
                <a:lnTo>
                  <a:pt x="1725454" y="280476"/>
                </a:lnTo>
                <a:cubicBezTo>
                  <a:pt x="1729169" y="278571"/>
                  <a:pt x="1732788" y="276476"/>
                  <a:pt x="1737646" y="276571"/>
                </a:cubicBezTo>
                <a:lnTo>
                  <a:pt x="1738217" y="276571"/>
                </a:lnTo>
                <a:cubicBezTo>
                  <a:pt x="1739265" y="273904"/>
                  <a:pt x="1743170" y="274761"/>
                  <a:pt x="1746885" y="278476"/>
                </a:cubicBezTo>
                <a:lnTo>
                  <a:pt x="1741361" y="282953"/>
                </a:lnTo>
                <a:cubicBezTo>
                  <a:pt x="1740027" y="284000"/>
                  <a:pt x="1739741" y="285334"/>
                  <a:pt x="1737265" y="285524"/>
                </a:cubicBezTo>
                <a:cubicBezTo>
                  <a:pt x="1735455" y="285715"/>
                  <a:pt x="1733360" y="286572"/>
                  <a:pt x="1732026" y="287715"/>
                </a:cubicBezTo>
                <a:cubicBezTo>
                  <a:pt x="1729550" y="289906"/>
                  <a:pt x="1727930" y="289906"/>
                  <a:pt x="1724692" y="288096"/>
                </a:cubicBezTo>
                <a:cubicBezTo>
                  <a:pt x="1721263" y="286191"/>
                  <a:pt x="1717358" y="287810"/>
                  <a:pt x="1718120" y="289620"/>
                </a:cubicBezTo>
                <a:lnTo>
                  <a:pt x="1719167" y="292097"/>
                </a:lnTo>
                <a:cubicBezTo>
                  <a:pt x="1717358" y="293335"/>
                  <a:pt x="1716024" y="295907"/>
                  <a:pt x="1716310" y="297716"/>
                </a:cubicBezTo>
                <a:lnTo>
                  <a:pt x="1716596" y="297716"/>
                </a:lnTo>
                <a:cubicBezTo>
                  <a:pt x="1718977" y="297812"/>
                  <a:pt x="1721072" y="298193"/>
                  <a:pt x="1720406" y="300574"/>
                </a:cubicBezTo>
                <a:cubicBezTo>
                  <a:pt x="1720025" y="301717"/>
                  <a:pt x="1718596" y="303146"/>
                  <a:pt x="1717262" y="303622"/>
                </a:cubicBezTo>
                <a:lnTo>
                  <a:pt x="1713643" y="304765"/>
                </a:lnTo>
                <a:cubicBezTo>
                  <a:pt x="1708975" y="305717"/>
                  <a:pt x="1705070" y="305527"/>
                  <a:pt x="1705070" y="304289"/>
                </a:cubicBezTo>
                <a:cubicBezTo>
                  <a:pt x="1705070" y="303050"/>
                  <a:pt x="1700594" y="297526"/>
                  <a:pt x="1701641" y="299240"/>
                </a:cubicBezTo>
                <a:cubicBezTo>
                  <a:pt x="1702689" y="300955"/>
                  <a:pt x="1710785" y="297716"/>
                  <a:pt x="1708785" y="295526"/>
                </a:cubicBezTo>
                <a:cubicBezTo>
                  <a:pt x="1706785" y="293335"/>
                  <a:pt x="1700689" y="288096"/>
                  <a:pt x="1699832" y="288668"/>
                </a:cubicBezTo>
                <a:cubicBezTo>
                  <a:pt x="1698974" y="289239"/>
                  <a:pt x="1698974" y="297526"/>
                  <a:pt x="1698117" y="299050"/>
                </a:cubicBezTo>
                <a:cubicBezTo>
                  <a:pt x="1697260" y="300669"/>
                  <a:pt x="1692783" y="305717"/>
                  <a:pt x="1694117" y="309623"/>
                </a:cubicBezTo>
                <a:lnTo>
                  <a:pt x="1700022" y="307432"/>
                </a:lnTo>
                <a:cubicBezTo>
                  <a:pt x="1700879" y="307146"/>
                  <a:pt x="1703070" y="307718"/>
                  <a:pt x="1703451" y="308384"/>
                </a:cubicBezTo>
                <a:cubicBezTo>
                  <a:pt x="1704689" y="310385"/>
                  <a:pt x="1704785" y="313147"/>
                  <a:pt x="1706499" y="314576"/>
                </a:cubicBezTo>
                <a:lnTo>
                  <a:pt x="1707833" y="315719"/>
                </a:lnTo>
                <a:cubicBezTo>
                  <a:pt x="1710881" y="316004"/>
                  <a:pt x="1715357" y="318100"/>
                  <a:pt x="1717929" y="320386"/>
                </a:cubicBezTo>
                <a:lnTo>
                  <a:pt x="1720596" y="322100"/>
                </a:lnTo>
                <a:lnTo>
                  <a:pt x="1721549" y="322767"/>
                </a:lnTo>
                <a:cubicBezTo>
                  <a:pt x="1723358" y="322767"/>
                  <a:pt x="1724787" y="321624"/>
                  <a:pt x="1724692" y="320291"/>
                </a:cubicBezTo>
                <a:lnTo>
                  <a:pt x="1724311" y="319148"/>
                </a:lnTo>
                <a:cubicBezTo>
                  <a:pt x="1724120" y="318576"/>
                  <a:pt x="1723263" y="318100"/>
                  <a:pt x="1722977" y="317528"/>
                </a:cubicBezTo>
                <a:cubicBezTo>
                  <a:pt x="1722406" y="316385"/>
                  <a:pt x="1723358" y="315528"/>
                  <a:pt x="1725168" y="315623"/>
                </a:cubicBezTo>
                <a:lnTo>
                  <a:pt x="1725835" y="315623"/>
                </a:lnTo>
                <a:cubicBezTo>
                  <a:pt x="1726978" y="316576"/>
                  <a:pt x="1727930" y="316481"/>
                  <a:pt x="1728025" y="315433"/>
                </a:cubicBezTo>
                <a:cubicBezTo>
                  <a:pt x="1728121" y="314385"/>
                  <a:pt x="1726692" y="310956"/>
                  <a:pt x="1724787" y="310766"/>
                </a:cubicBezTo>
                <a:cubicBezTo>
                  <a:pt x="1722882" y="310575"/>
                  <a:pt x="1719644" y="309146"/>
                  <a:pt x="1721834" y="307908"/>
                </a:cubicBezTo>
                <a:cubicBezTo>
                  <a:pt x="1724025" y="306670"/>
                  <a:pt x="1732598" y="308289"/>
                  <a:pt x="1735265" y="308003"/>
                </a:cubicBezTo>
                <a:cubicBezTo>
                  <a:pt x="1737836" y="307813"/>
                  <a:pt x="1739741" y="301336"/>
                  <a:pt x="1740980" y="302955"/>
                </a:cubicBezTo>
                <a:cubicBezTo>
                  <a:pt x="1742218" y="304574"/>
                  <a:pt x="1745361" y="307813"/>
                  <a:pt x="1745933" y="307718"/>
                </a:cubicBezTo>
                <a:lnTo>
                  <a:pt x="1746314" y="307337"/>
                </a:lnTo>
                <a:cubicBezTo>
                  <a:pt x="1747647" y="305717"/>
                  <a:pt x="1748504" y="302765"/>
                  <a:pt x="1750028" y="302479"/>
                </a:cubicBezTo>
                <a:cubicBezTo>
                  <a:pt x="1758601" y="300955"/>
                  <a:pt x="1753171" y="298669"/>
                  <a:pt x="1750886" y="296478"/>
                </a:cubicBezTo>
                <a:lnTo>
                  <a:pt x="1750219" y="295811"/>
                </a:lnTo>
                <a:cubicBezTo>
                  <a:pt x="1748885" y="294478"/>
                  <a:pt x="1750409" y="294573"/>
                  <a:pt x="1753553" y="296192"/>
                </a:cubicBezTo>
                <a:cubicBezTo>
                  <a:pt x="1756696" y="297716"/>
                  <a:pt x="1761363" y="304193"/>
                  <a:pt x="1763173" y="303431"/>
                </a:cubicBezTo>
                <a:cubicBezTo>
                  <a:pt x="1764983" y="302669"/>
                  <a:pt x="1764030" y="297526"/>
                  <a:pt x="1766602" y="295526"/>
                </a:cubicBezTo>
                <a:lnTo>
                  <a:pt x="1769174" y="293906"/>
                </a:lnTo>
                <a:lnTo>
                  <a:pt x="1769459" y="293716"/>
                </a:lnTo>
                <a:cubicBezTo>
                  <a:pt x="1770698" y="294478"/>
                  <a:pt x="1773555" y="297050"/>
                  <a:pt x="1775841" y="299431"/>
                </a:cubicBezTo>
                <a:lnTo>
                  <a:pt x="1776317" y="302288"/>
                </a:lnTo>
                <a:lnTo>
                  <a:pt x="1776317" y="302384"/>
                </a:lnTo>
                <a:cubicBezTo>
                  <a:pt x="1778127" y="302288"/>
                  <a:pt x="1779651" y="300955"/>
                  <a:pt x="1779651" y="299621"/>
                </a:cubicBezTo>
                <a:cubicBezTo>
                  <a:pt x="1779651" y="298193"/>
                  <a:pt x="1784509" y="294478"/>
                  <a:pt x="1790510" y="296002"/>
                </a:cubicBezTo>
                <a:lnTo>
                  <a:pt x="1795367" y="297145"/>
                </a:lnTo>
                <a:cubicBezTo>
                  <a:pt x="1796796" y="297526"/>
                  <a:pt x="1799082" y="298002"/>
                  <a:pt x="1799654" y="297526"/>
                </a:cubicBezTo>
                <a:cubicBezTo>
                  <a:pt x="1802987" y="294573"/>
                  <a:pt x="1803559" y="298288"/>
                  <a:pt x="1805178" y="299050"/>
                </a:cubicBezTo>
                <a:lnTo>
                  <a:pt x="1805654" y="299240"/>
                </a:lnTo>
                <a:cubicBezTo>
                  <a:pt x="1805273" y="300574"/>
                  <a:pt x="1804130" y="301622"/>
                  <a:pt x="1802987" y="301526"/>
                </a:cubicBezTo>
                <a:cubicBezTo>
                  <a:pt x="1801844" y="301431"/>
                  <a:pt x="1798320" y="302003"/>
                  <a:pt x="1797844" y="303241"/>
                </a:cubicBezTo>
                <a:cubicBezTo>
                  <a:pt x="1797368" y="304384"/>
                  <a:pt x="1798701" y="308480"/>
                  <a:pt x="1802225" y="308194"/>
                </a:cubicBezTo>
                <a:lnTo>
                  <a:pt x="1802702" y="307146"/>
                </a:lnTo>
                <a:cubicBezTo>
                  <a:pt x="1803654" y="305241"/>
                  <a:pt x="1804130" y="304003"/>
                  <a:pt x="1806702" y="304479"/>
                </a:cubicBezTo>
                <a:cubicBezTo>
                  <a:pt x="1808607" y="304860"/>
                  <a:pt x="1810512" y="306575"/>
                  <a:pt x="1812036" y="306289"/>
                </a:cubicBezTo>
                <a:cubicBezTo>
                  <a:pt x="1813846" y="305908"/>
                  <a:pt x="1814989" y="303812"/>
                  <a:pt x="1816703" y="302860"/>
                </a:cubicBezTo>
                <a:cubicBezTo>
                  <a:pt x="1819751" y="301145"/>
                  <a:pt x="1821275" y="303431"/>
                  <a:pt x="1822799" y="304860"/>
                </a:cubicBezTo>
                <a:cubicBezTo>
                  <a:pt x="1824419" y="306384"/>
                  <a:pt x="1824514" y="308194"/>
                  <a:pt x="1821466" y="308575"/>
                </a:cubicBezTo>
                <a:cubicBezTo>
                  <a:pt x="1818418" y="308861"/>
                  <a:pt x="1817942" y="310194"/>
                  <a:pt x="1818989" y="311909"/>
                </a:cubicBezTo>
                <a:cubicBezTo>
                  <a:pt x="1819275" y="312385"/>
                  <a:pt x="1821942" y="312480"/>
                  <a:pt x="1823180" y="312099"/>
                </a:cubicBezTo>
                <a:cubicBezTo>
                  <a:pt x="1828800" y="310099"/>
                  <a:pt x="1828800" y="310004"/>
                  <a:pt x="1827371" y="304289"/>
                </a:cubicBezTo>
                <a:cubicBezTo>
                  <a:pt x="1827276" y="303812"/>
                  <a:pt x="1826800" y="303050"/>
                  <a:pt x="1827086" y="302860"/>
                </a:cubicBezTo>
                <a:cubicBezTo>
                  <a:pt x="1831467" y="299431"/>
                  <a:pt x="1828324" y="298574"/>
                  <a:pt x="1824514" y="297716"/>
                </a:cubicBezTo>
                <a:lnTo>
                  <a:pt x="1823466" y="297431"/>
                </a:lnTo>
                <a:cubicBezTo>
                  <a:pt x="1822418" y="296288"/>
                  <a:pt x="1822037" y="294478"/>
                  <a:pt x="1822704" y="293525"/>
                </a:cubicBezTo>
                <a:cubicBezTo>
                  <a:pt x="1823371" y="292478"/>
                  <a:pt x="1829086" y="290763"/>
                  <a:pt x="1834229" y="292001"/>
                </a:cubicBezTo>
                <a:lnTo>
                  <a:pt x="1839087" y="290954"/>
                </a:lnTo>
                <a:lnTo>
                  <a:pt x="1839754" y="290858"/>
                </a:lnTo>
                <a:cubicBezTo>
                  <a:pt x="1840421" y="290477"/>
                  <a:pt x="1846231" y="289239"/>
                  <a:pt x="1852803" y="288096"/>
                </a:cubicBezTo>
                <a:lnTo>
                  <a:pt x="1856232" y="293906"/>
                </a:lnTo>
                <a:cubicBezTo>
                  <a:pt x="1856423" y="294192"/>
                  <a:pt x="1858232" y="294192"/>
                  <a:pt x="1858613" y="293811"/>
                </a:cubicBezTo>
                <a:lnTo>
                  <a:pt x="1862423" y="290192"/>
                </a:lnTo>
                <a:cubicBezTo>
                  <a:pt x="1868043" y="290954"/>
                  <a:pt x="1872615" y="292859"/>
                  <a:pt x="1872615" y="294383"/>
                </a:cubicBezTo>
                <a:cubicBezTo>
                  <a:pt x="1872615" y="295907"/>
                  <a:pt x="1874139" y="299050"/>
                  <a:pt x="1876044" y="298288"/>
                </a:cubicBezTo>
                <a:cubicBezTo>
                  <a:pt x="1877949" y="297431"/>
                  <a:pt x="1882235" y="294573"/>
                  <a:pt x="1881950" y="293335"/>
                </a:cubicBezTo>
                <a:cubicBezTo>
                  <a:pt x="1881664" y="292097"/>
                  <a:pt x="1885760" y="290192"/>
                  <a:pt x="1887093" y="290477"/>
                </a:cubicBezTo>
                <a:cubicBezTo>
                  <a:pt x="1888427" y="290858"/>
                  <a:pt x="1887284" y="296002"/>
                  <a:pt x="1887950" y="297907"/>
                </a:cubicBezTo>
                <a:cubicBezTo>
                  <a:pt x="1888617" y="299812"/>
                  <a:pt x="1893094" y="303622"/>
                  <a:pt x="1893189" y="302003"/>
                </a:cubicBezTo>
                <a:cubicBezTo>
                  <a:pt x="1893284" y="300383"/>
                  <a:pt x="1896046" y="296002"/>
                  <a:pt x="1898809" y="296383"/>
                </a:cubicBezTo>
                <a:lnTo>
                  <a:pt x="1901000" y="296859"/>
                </a:lnTo>
                <a:lnTo>
                  <a:pt x="1904238" y="297621"/>
                </a:lnTo>
                <a:cubicBezTo>
                  <a:pt x="1906905" y="296192"/>
                  <a:pt x="1909858" y="294954"/>
                  <a:pt x="1910715" y="294954"/>
                </a:cubicBezTo>
                <a:lnTo>
                  <a:pt x="1911572" y="295049"/>
                </a:lnTo>
                <a:cubicBezTo>
                  <a:pt x="1913001" y="295145"/>
                  <a:pt x="1915287" y="295811"/>
                  <a:pt x="1915859" y="295335"/>
                </a:cubicBezTo>
                <a:lnTo>
                  <a:pt x="1917192" y="293906"/>
                </a:lnTo>
                <a:cubicBezTo>
                  <a:pt x="1918049" y="291906"/>
                  <a:pt x="1917954" y="290192"/>
                  <a:pt x="1917097" y="290001"/>
                </a:cubicBezTo>
                <a:lnTo>
                  <a:pt x="1916621" y="289620"/>
                </a:lnTo>
                <a:lnTo>
                  <a:pt x="1915668" y="288763"/>
                </a:lnTo>
                <a:cubicBezTo>
                  <a:pt x="1914811" y="287715"/>
                  <a:pt x="1915763" y="286191"/>
                  <a:pt x="1917859" y="285334"/>
                </a:cubicBezTo>
                <a:lnTo>
                  <a:pt x="1919573" y="285524"/>
                </a:lnTo>
                <a:lnTo>
                  <a:pt x="1924621" y="286001"/>
                </a:lnTo>
                <a:cubicBezTo>
                  <a:pt x="1923860" y="289430"/>
                  <a:pt x="1922717" y="292763"/>
                  <a:pt x="1922050" y="293335"/>
                </a:cubicBezTo>
                <a:lnTo>
                  <a:pt x="1921097" y="293811"/>
                </a:lnTo>
                <a:lnTo>
                  <a:pt x="1917859" y="295526"/>
                </a:lnTo>
                <a:cubicBezTo>
                  <a:pt x="1919192" y="298002"/>
                  <a:pt x="1922812" y="296954"/>
                  <a:pt x="1925955" y="293144"/>
                </a:cubicBezTo>
                <a:lnTo>
                  <a:pt x="1930241" y="292478"/>
                </a:lnTo>
                <a:lnTo>
                  <a:pt x="1937195" y="291525"/>
                </a:lnTo>
                <a:cubicBezTo>
                  <a:pt x="1938242" y="287144"/>
                  <a:pt x="1939385" y="284477"/>
                  <a:pt x="1939862" y="285620"/>
                </a:cubicBezTo>
                <a:lnTo>
                  <a:pt x="1939862" y="286667"/>
                </a:lnTo>
                <a:cubicBezTo>
                  <a:pt x="1939766" y="289620"/>
                  <a:pt x="1942052" y="291525"/>
                  <a:pt x="1944910" y="291525"/>
                </a:cubicBezTo>
                <a:cubicBezTo>
                  <a:pt x="1946624" y="291525"/>
                  <a:pt x="1948529" y="289239"/>
                  <a:pt x="1950149" y="287906"/>
                </a:cubicBezTo>
                <a:lnTo>
                  <a:pt x="1950815" y="287334"/>
                </a:lnTo>
                <a:cubicBezTo>
                  <a:pt x="1951387" y="285715"/>
                  <a:pt x="1952244" y="285810"/>
                  <a:pt x="1952720" y="287525"/>
                </a:cubicBezTo>
                <a:lnTo>
                  <a:pt x="1952720" y="288477"/>
                </a:lnTo>
                <a:cubicBezTo>
                  <a:pt x="1952720" y="290287"/>
                  <a:pt x="1952816" y="292382"/>
                  <a:pt x="1955864" y="291620"/>
                </a:cubicBezTo>
                <a:cubicBezTo>
                  <a:pt x="1957578" y="291239"/>
                  <a:pt x="1961198" y="290287"/>
                  <a:pt x="1959388" y="287810"/>
                </a:cubicBezTo>
                <a:cubicBezTo>
                  <a:pt x="1956911" y="284381"/>
                  <a:pt x="1960340" y="285620"/>
                  <a:pt x="1961769" y="285524"/>
                </a:cubicBezTo>
                <a:cubicBezTo>
                  <a:pt x="1962341" y="285524"/>
                  <a:pt x="1963007" y="286382"/>
                  <a:pt x="1963579" y="286858"/>
                </a:cubicBezTo>
                <a:cubicBezTo>
                  <a:pt x="1964246" y="287334"/>
                  <a:pt x="1965484" y="288001"/>
                  <a:pt x="1965293" y="288287"/>
                </a:cubicBezTo>
                <a:lnTo>
                  <a:pt x="1962531" y="293335"/>
                </a:lnTo>
                <a:cubicBezTo>
                  <a:pt x="1966913" y="296954"/>
                  <a:pt x="1969484" y="299812"/>
                  <a:pt x="1968341" y="299812"/>
                </a:cubicBezTo>
                <a:cubicBezTo>
                  <a:pt x="1967198" y="299812"/>
                  <a:pt x="1963293" y="298955"/>
                  <a:pt x="1963103" y="298002"/>
                </a:cubicBezTo>
                <a:cubicBezTo>
                  <a:pt x="1962912" y="296954"/>
                  <a:pt x="1960912" y="293906"/>
                  <a:pt x="1959102" y="293906"/>
                </a:cubicBezTo>
                <a:cubicBezTo>
                  <a:pt x="1957388" y="293906"/>
                  <a:pt x="1952244" y="294668"/>
                  <a:pt x="1954054" y="295716"/>
                </a:cubicBezTo>
                <a:cubicBezTo>
                  <a:pt x="1955864" y="296669"/>
                  <a:pt x="1960055" y="299812"/>
                  <a:pt x="1959959" y="300669"/>
                </a:cubicBezTo>
                <a:lnTo>
                  <a:pt x="1959388" y="301431"/>
                </a:lnTo>
                <a:cubicBezTo>
                  <a:pt x="1957769" y="303622"/>
                  <a:pt x="1955959" y="305813"/>
                  <a:pt x="1954054" y="307908"/>
                </a:cubicBezTo>
                <a:cubicBezTo>
                  <a:pt x="1952625" y="309432"/>
                  <a:pt x="1951673" y="310385"/>
                  <a:pt x="1948529" y="308575"/>
                </a:cubicBezTo>
                <a:lnTo>
                  <a:pt x="1944434" y="306289"/>
                </a:lnTo>
                <a:cubicBezTo>
                  <a:pt x="1944815" y="309242"/>
                  <a:pt x="1943481" y="311432"/>
                  <a:pt x="1941576" y="311051"/>
                </a:cubicBezTo>
                <a:cubicBezTo>
                  <a:pt x="1939671" y="310766"/>
                  <a:pt x="1936242" y="312766"/>
                  <a:pt x="1934718" y="314671"/>
                </a:cubicBezTo>
                <a:lnTo>
                  <a:pt x="1932813" y="314290"/>
                </a:lnTo>
                <a:lnTo>
                  <a:pt x="1928908" y="313623"/>
                </a:lnTo>
                <a:lnTo>
                  <a:pt x="1928169" y="319581"/>
                </a:lnTo>
                <a:lnTo>
                  <a:pt x="1927098" y="319243"/>
                </a:lnTo>
                <a:cubicBezTo>
                  <a:pt x="1926241" y="317814"/>
                  <a:pt x="1922145" y="318100"/>
                  <a:pt x="1921955" y="319814"/>
                </a:cubicBezTo>
                <a:lnTo>
                  <a:pt x="1921684" y="320889"/>
                </a:lnTo>
                <a:lnTo>
                  <a:pt x="1912430" y="318576"/>
                </a:lnTo>
                <a:cubicBezTo>
                  <a:pt x="1913096" y="320862"/>
                  <a:pt x="1916240" y="326958"/>
                  <a:pt x="1918240" y="327434"/>
                </a:cubicBezTo>
                <a:cubicBezTo>
                  <a:pt x="1919240" y="327673"/>
                  <a:pt x="1920121" y="326220"/>
                  <a:pt x="1920776" y="324482"/>
                </a:cubicBezTo>
                <a:lnTo>
                  <a:pt x="1921684" y="320889"/>
                </a:lnTo>
                <a:lnTo>
                  <a:pt x="1921955" y="320957"/>
                </a:lnTo>
                <a:lnTo>
                  <a:pt x="1926527" y="324386"/>
                </a:lnTo>
                <a:lnTo>
                  <a:pt x="1927479" y="325148"/>
                </a:lnTo>
                <a:lnTo>
                  <a:pt x="1928169" y="319581"/>
                </a:lnTo>
                <a:lnTo>
                  <a:pt x="1936147" y="322100"/>
                </a:lnTo>
                <a:cubicBezTo>
                  <a:pt x="1939385" y="320672"/>
                  <a:pt x="1949672" y="322100"/>
                  <a:pt x="1949768" y="323053"/>
                </a:cubicBezTo>
                <a:cubicBezTo>
                  <a:pt x="1949863" y="323910"/>
                  <a:pt x="1951292" y="326863"/>
                  <a:pt x="1952530" y="327053"/>
                </a:cubicBezTo>
                <a:cubicBezTo>
                  <a:pt x="1953768" y="327244"/>
                  <a:pt x="1957102" y="328387"/>
                  <a:pt x="1956625" y="329244"/>
                </a:cubicBezTo>
                <a:lnTo>
                  <a:pt x="1956340" y="329244"/>
                </a:lnTo>
                <a:lnTo>
                  <a:pt x="1952530" y="329339"/>
                </a:lnTo>
                <a:cubicBezTo>
                  <a:pt x="1947767" y="329339"/>
                  <a:pt x="1945291" y="328292"/>
                  <a:pt x="1947005" y="327053"/>
                </a:cubicBezTo>
                <a:lnTo>
                  <a:pt x="1947005" y="326387"/>
                </a:lnTo>
                <a:cubicBezTo>
                  <a:pt x="1947005" y="325244"/>
                  <a:pt x="1946339" y="324101"/>
                  <a:pt x="1945481" y="323148"/>
                </a:cubicBezTo>
                <a:cubicBezTo>
                  <a:pt x="1945291" y="322958"/>
                  <a:pt x="1942529" y="323529"/>
                  <a:pt x="1942338" y="324101"/>
                </a:cubicBezTo>
                <a:lnTo>
                  <a:pt x="1940147" y="330387"/>
                </a:lnTo>
                <a:cubicBezTo>
                  <a:pt x="1938623" y="337340"/>
                  <a:pt x="1935099" y="344008"/>
                  <a:pt x="1932432" y="345341"/>
                </a:cubicBezTo>
                <a:cubicBezTo>
                  <a:pt x="1929765" y="346675"/>
                  <a:pt x="1923574" y="343627"/>
                  <a:pt x="1926336" y="341627"/>
                </a:cubicBezTo>
                <a:cubicBezTo>
                  <a:pt x="1929003" y="339626"/>
                  <a:pt x="1930241" y="331721"/>
                  <a:pt x="1927765" y="332483"/>
                </a:cubicBezTo>
                <a:cubicBezTo>
                  <a:pt x="1925384" y="333149"/>
                  <a:pt x="1921574" y="335626"/>
                  <a:pt x="1919764" y="338293"/>
                </a:cubicBezTo>
                <a:lnTo>
                  <a:pt x="1916335" y="334578"/>
                </a:lnTo>
                <a:cubicBezTo>
                  <a:pt x="1912906" y="330863"/>
                  <a:pt x="1910810" y="335816"/>
                  <a:pt x="1907667" y="335912"/>
                </a:cubicBezTo>
                <a:lnTo>
                  <a:pt x="1905095" y="336007"/>
                </a:lnTo>
                <a:cubicBezTo>
                  <a:pt x="1901666" y="338864"/>
                  <a:pt x="1898904" y="339817"/>
                  <a:pt x="1898904" y="338102"/>
                </a:cubicBezTo>
                <a:cubicBezTo>
                  <a:pt x="1898904" y="336483"/>
                  <a:pt x="1900142" y="331625"/>
                  <a:pt x="1901666" y="331054"/>
                </a:cubicBezTo>
                <a:cubicBezTo>
                  <a:pt x="1903190" y="330482"/>
                  <a:pt x="1908429" y="327149"/>
                  <a:pt x="1908334" y="325625"/>
                </a:cubicBezTo>
                <a:lnTo>
                  <a:pt x="1908715" y="324005"/>
                </a:lnTo>
                <a:lnTo>
                  <a:pt x="1909953" y="318767"/>
                </a:lnTo>
                <a:cubicBezTo>
                  <a:pt x="1904810" y="316004"/>
                  <a:pt x="1897475" y="316862"/>
                  <a:pt x="1893761" y="320767"/>
                </a:cubicBezTo>
                <a:lnTo>
                  <a:pt x="1890808" y="324196"/>
                </a:lnTo>
                <a:cubicBezTo>
                  <a:pt x="1890332" y="324672"/>
                  <a:pt x="1891094" y="326101"/>
                  <a:pt x="1891760" y="326958"/>
                </a:cubicBezTo>
                <a:lnTo>
                  <a:pt x="1894713" y="331149"/>
                </a:lnTo>
                <a:cubicBezTo>
                  <a:pt x="1893856" y="336864"/>
                  <a:pt x="1891475" y="340484"/>
                  <a:pt x="1889474" y="339150"/>
                </a:cubicBezTo>
                <a:cubicBezTo>
                  <a:pt x="1887474" y="337817"/>
                  <a:pt x="1886712" y="334673"/>
                  <a:pt x="1891094" y="334292"/>
                </a:cubicBezTo>
                <a:lnTo>
                  <a:pt x="1887284" y="329625"/>
                </a:lnTo>
                <a:lnTo>
                  <a:pt x="1885950" y="328006"/>
                </a:lnTo>
                <a:cubicBezTo>
                  <a:pt x="1885093" y="325529"/>
                  <a:pt x="1883188" y="323434"/>
                  <a:pt x="1881759" y="323434"/>
                </a:cubicBezTo>
                <a:cubicBezTo>
                  <a:pt x="1880330" y="323434"/>
                  <a:pt x="1875949" y="324005"/>
                  <a:pt x="1876044" y="324672"/>
                </a:cubicBezTo>
                <a:cubicBezTo>
                  <a:pt x="1876139" y="325339"/>
                  <a:pt x="1874615" y="326482"/>
                  <a:pt x="1872425" y="325720"/>
                </a:cubicBezTo>
                <a:cubicBezTo>
                  <a:pt x="1870234" y="324958"/>
                  <a:pt x="1860709" y="327244"/>
                  <a:pt x="1856232" y="327434"/>
                </a:cubicBezTo>
                <a:cubicBezTo>
                  <a:pt x="1851755" y="327625"/>
                  <a:pt x="1842611" y="320957"/>
                  <a:pt x="1842135" y="320862"/>
                </a:cubicBezTo>
                <a:cubicBezTo>
                  <a:pt x="1841659" y="320862"/>
                  <a:pt x="1842230" y="322672"/>
                  <a:pt x="1844516" y="324958"/>
                </a:cubicBezTo>
                <a:lnTo>
                  <a:pt x="1840230" y="327339"/>
                </a:lnTo>
                <a:cubicBezTo>
                  <a:pt x="1838039" y="328577"/>
                  <a:pt x="1837563" y="331721"/>
                  <a:pt x="1835468" y="332864"/>
                </a:cubicBezTo>
                <a:lnTo>
                  <a:pt x="1833086" y="334197"/>
                </a:lnTo>
                <a:cubicBezTo>
                  <a:pt x="1829276" y="334673"/>
                  <a:pt x="1827657" y="332768"/>
                  <a:pt x="1829657" y="329911"/>
                </a:cubicBezTo>
                <a:cubicBezTo>
                  <a:pt x="1831562" y="327149"/>
                  <a:pt x="1824133" y="321719"/>
                  <a:pt x="1823942" y="322862"/>
                </a:cubicBezTo>
                <a:lnTo>
                  <a:pt x="1823561" y="323815"/>
                </a:lnTo>
                <a:lnTo>
                  <a:pt x="1823085" y="324958"/>
                </a:lnTo>
                <a:cubicBezTo>
                  <a:pt x="1822323" y="326196"/>
                  <a:pt x="1820418" y="326577"/>
                  <a:pt x="1818704" y="325815"/>
                </a:cubicBezTo>
                <a:lnTo>
                  <a:pt x="1818608" y="325053"/>
                </a:lnTo>
                <a:cubicBezTo>
                  <a:pt x="1818132" y="322196"/>
                  <a:pt x="1815656" y="323053"/>
                  <a:pt x="1813846" y="323053"/>
                </a:cubicBezTo>
                <a:cubicBezTo>
                  <a:pt x="1812798" y="323053"/>
                  <a:pt x="1811179" y="323624"/>
                  <a:pt x="1810893" y="324291"/>
                </a:cubicBezTo>
                <a:cubicBezTo>
                  <a:pt x="1810607" y="325053"/>
                  <a:pt x="1811369" y="326863"/>
                  <a:pt x="1811846" y="326863"/>
                </a:cubicBezTo>
                <a:cubicBezTo>
                  <a:pt x="1814703" y="327149"/>
                  <a:pt x="1817561" y="328196"/>
                  <a:pt x="1815275" y="330387"/>
                </a:cubicBezTo>
                <a:cubicBezTo>
                  <a:pt x="1813655" y="332006"/>
                  <a:pt x="1808988" y="333530"/>
                  <a:pt x="1808036" y="328673"/>
                </a:cubicBezTo>
                <a:cubicBezTo>
                  <a:pt x="1807940" y="328292"/>
                  <a:pt x="1806131" y="327815"/>
                  <a:pt x="1805845" y="328006"/>
                </a:cubicBezTo>
                <a:cubicBezTo>
                  <a:pt x="1803368" y="330101"/>
                  <a:pt x="1801654" y="329244"/>
                  <a:pt x="1799463" y="327625"/>
                </a:cubicBezTo>
                <a:cubicBezTo>
                  <a:pt x="1798796" y="327149"/>
                  <a:pt x="1795939" y="327530"/>
                  <a:pt x="1795367" y="328292"/>
                </a:cubicBezTo>
                <a:lnTo>
                  <a:pt x="1793272" y="330673"/>
                </a:lnTo>
                <a:cubicBezTo>
                  <a:pt x="1791462" y="333530"/>
                  <a:pt x="1791843" y="336483"/>
                  <a:pt x="1794129" y="337245"/>
                </a:cubicBezTo>
                <a:cubicBezTo>
                  <a:pt x="1796415" y="338007"/>
                  <a:pt x="1801654" y="335054"/>
                  <a:pt x="1801654" y="336959"/>
                </a:cubicBezTo>
                <a:cubicBezTo>
                  <a:pt x="1801559" y="338769"/>
                  <a:pt x="1801368" y="343246"/>
                  <a:pt x="1800892" y="342484"/>
                </a:cubicBezTo>
                <a:cubicBezTo>
                  <a:pt x="1800416" y="341722"/>
                  <a:pt x="1798320" y="340007"/>
                  <a:pt x="1798130" y="341722"/>
                </a:cubicBezTo>
                <a:cubicBezTo>
                  <a:pt x="1797939" y="343436"/>
                  <a:pt x="1796796" y="347532"/>
                  <a:pt x="1796034" y="347627"/>
                </a:cubicBezTo>
                <a:lnTo>
                  <a:pt x="1795653" y="347342"/>
                </a:lnTo>
                <a:cubicBezTo>
                  <a:pt x="1792034" y="345151"/>
                  <a:pt x="1788605" y="342674"/>
                  <a:pt x="1784795" y="340769"/>
                </a:cubicBezTo>
                <a:cubicBezTo>
                  <a:pt x="1782128" y="339341"/>
                  <a:pt x="1778699" y="339150"/>
                  <a:pt x="1779365" y="335150"/>
                </a:cubicBezTo>
                <a:cubicBezTo>
                  <a:pt x="1779556" y="334197"/>
                  <a:pt x="1774793" y="332006"/>
                  <a:pt x="1771936" y="331435"/>
                </a:cubicBezTo>
                <a:lnTo>
                  <a:pt x="1765649" y="330101"/>
                </a:lnTo>
                <a:cubicBezTo>
                  <a:pt x="1759649" y="332959"/>
                  <a:pt x="1754505" y="333340"/>
                  <a:pt x="1754124" y="330959"/>
                </a:cubicBezTo>
                <a:cubicBezTo>
                  <a:pt x="1753838" y="328577"/>
                  <a:pt x="1756505" y="322481"/>
                  <a:pt x="1751838" y="320862"/>
                </a:cubicBezTo>
                <a:lnTo>
                  <a:pt x="1748885" y="318957"/>
                </a:lnTo>
                <a:lnTo>
                  <a:pt x="1746314" y="317243"/>
                </a:lnTo>
                <a:cubicBezTo>
                  <a:pt x="1743837" y="314766"/>
                  <a:pt x="1741742" y="315433"/>
                  <a:pt x="1741837" y="318576"/>
                </a:cubicBezTo>
                <a:cubicBezTo>
                  <a:pt x="1741932" y="321719"/>
                  <a:pt x="1752219" y="326672"/>
                  <a:pt x="1750981" y="327339"/>
                </a:cubicBezTo>
                <a:cubicBezTo>
                  <a:pt x="1749743" y="328006"/>
                  <a:pt x="1746218" y="330197"/>
                  <a:pt x="1745075" y="330959"/>
                </a:cubicBezTo>
                <a:cubicBezTo>
                  <a:pt x="1743932" y="331721"/>
                  <a:pt x="1739170" y="327244"/>
                  <a:pt x="1738884" y="328482"/>
                </a:cubicBezTo>
                <a:cubicBezTo>
                  <a:pt x="1738694" y="329816"/>
                  <a:pt x="1736027" y="331721"/>
                  <a:pt x="1733550" y="330578"/>
                </a:cubicBezTo>
                <a:lnTo>
                  <a:pt x="1731740" y="333626"/>
                </a:lnTo>
                <a:lnTo>
                  <a:pt x="1730788" y="335245"/>
                </a:lnTo>
                <a:cubicBezTo>
                  <a:pt x="1729169" y="336197"/>
                  <a:pt x="1728121" y="334483"/>
                  <a:pt x="1728502" y="331435"/>
                </a:cubicBezTo>
                <a:lnTo>
                  <a:pt x="1722692" y="334673"/>
                </a:lnTo>
                <a:lnTo>
                  <a:pt x="1721358" y="335435"/>
                </a:lnTo>
                <a:cubicBezTo>
                  <a:pt x="1718405" y="334864"/>
                  <a:pt x="1715643" y="336388"/>
                  <a:pt x="1715262" y="338769"/>
                </a:cubicBezTo>
                <a:lnTo>
                  <a:pt x="1714691" y="341341"/>
                </a:lnTo>
                <a:cubicBezTo>
                  <a:pt x="1714595" y="341627"/>
                  <a:pt x="1713071" y="342008"/>
                  <a:pt x="1712500" y="341817"/>
                </a:cubicBezTo>
                <a:lnTo>
                  <a:pt x="1711833" y="341627"/>
                </a:lnTo>
                <a:cubicBezTo>
                  <a:pt x="1711452" y="340865"/>
                  <a:pt x="1711643" y="338579"/>
                  <a:pt x="1712309" y="336388"/>
                </a:cubicBezTo>
                <a:cubicBezTo>
                  <a:pt x="1712976" y="334292"/>
                  <a:pt x="1709547" y="332292"/>
                  <a:pt x="1710119" y="335912"/>
                </a:cubicBezTo>
                <a:lnTo>
                  <a:pt x="1704499" y="332102"/>
                </a:lnTo>
                <a:cubicBezTo>
                  <a:pt x="1703927" y="331721"/>
                  <a:pt x="1702975" y="331435"/>
                  <a:pt x="1702308" y="331530"/>
                </a:cubicBezTo>
                <a:cubicBezTo>
                  <a:pt x="1700498" y="331721"/>
                  <a:pt x="1697546" y="330578"/>
                  <a:pt x="1697450" y="333340"/>
                </a:cubicBezTo>
                <a:lnTo>
                  <a:pt x="1697450" y="334483"/>
                </a:lnTo>
                <a:cubicBezTo>
                  <a:pt x="1698593" y="335816"/>
                  <a:pt x="1699070" y="337150"/>
                  <a:pt x="1698593" y="337436"/>
                </a:cubicBezTo>
                <a:lnTo>
                  <a:pt x="1698022" y="337817"/>
                </a:lnTo>
                <a:lnTo>
                  <a:pt x="1696974" y="338579"/>
                </a:lnTo>
                <a:cubicBezTo>
                  <a:pt x="1695831" y="339436"/>
                  <a:pt x="1695450" y="340769"/>
                  <a:pt x="1696117" y="341722"/>
                </a:cubicBezTo>
                <a:lnTo>
                  <a:pt x="1697069" y="342008"/>
                </a:lnTo>
                <a:cubicBezTo>
                  <a:pt x="1698879" y="342674"/>
                  <a:pt x="1700975" y="342865"/>
                  <a:pt x="1702880" y="343341"/>
                </a:cubicBezTo>
                <a:lnTo>
                  <a:pt x="1704404" y="343722"/>
                </a:lnTo>
                <a:cubicBezTo>
                  <a:pt x="1706499" y="344484"/>
                  <a:pt x="1705546" y="345818"/>
                  <a:pt x="1702213" y="346675"/>
                </a:cubicBezTo>
                <a:cubicBezTo>
                  <a:pt x="1698879" y="347532"/>
                  <a:pt x="1689830" y="349247"/>
                  <a:pt x="1690211" y="348294"/>
                </a:cubicBezTo>
                <a:cubicBezTo>
                  <a:pt x="1690688" y="347342"/>
                  <a:pt x="1688783" y="344294"/>
                  <a:pt x="1685258" y="343055"/>
                </a:cubicBezTo>
                <a:lnTo>
                  <a:pt x="1682401" y="340960"/>
                </a:lnTo>
                <a:lnTo>
                  <a:pt x="1679829" y="339245"/>
                </a:lnTo>
                <a:cubicBezTo>
                  <a:pt x="1677734" y="340293"/>
                  <a:pt x="1675257" y="340769"/>
                  <a:pt x="1674305" y="340293"/>
                </a:cubicBezTo>
                <a:lnTo>
                  <a:pt x="1674114" y="339722"/>
                </a:lnTo>
                <a:cubicBezTo>
                  <a:pt x="1673733" y="338388"/>
                  <a:pt x="1672400" y="336483"/>
                  <a:pt x="1671733" y="338579"/>
                </a:cubicBezTo>
                <a:cubicBezTo>
                  <a:pt x="1670209" y="343627"/>
                  <a:pt x="1668113" y="342103"/>
                  <a:pt x="1665256" y="339722"/>
                </a:cubicBezTo>
                <a:lnTo>
                  <a:pt x="1663446" y="338293"/>
                </a:lnTo>
                <a:cubicBezTo>
                  <a:pt x="1662303" y="337245"/>
                  <a:pt x="1658684" y="336674"/>
                  <a:pt x="1655350" y="336959"/>
                </a:cubicBezTo>
                <a:lnTo>
                  <a:pt x="1653635" y="336388"/>
                </a:lnTo>
                <a:lnTo>
                  <a:pt x="1651825" y="335816"/>
                </a:lnTo>
                <a:cubicBezTo>
                  <a:pt x="1650302" y="334197"/>
                  <a:pt x="1648016" y="333340"/>
                  <a:pt x="1646777" y="334102"/>
                </a:cubicBezTo>
                <a:cubicBezTo>
                  <a:pt x="1645539" y="334769"/>
                  <a:pt x="1641062" y="334864"/>
                  <a:pt x="1640110" y="336769"/>
                </a:cubicBezTo>
                <a:lnTo>
                  <a:pt x="1640681" y="338007"/>
                </a:lnTo>
                <a:cubicBezTo>
                  <a:pt x="1641539" y="339817"/>
                  <a:pt x="1644015" y="341055"/>
                  <a:pt x="1645444" y="342674"/>
                </a:cubicBezTo>
                <a:lnTo>
                  <a:pt x="1646587" y="344008"/>
                </a:lnTo>
                <a:cubicBezTo>
                  <a:pt x="1647349" y="345627"/>
                  <a:pt x="1648587" y="348389"/>
                  <a:pt x="1649349" y="350009"/>
                </a:cubicBezTo>
                <a:cubicBezTo>
                  <a:pt x="1650111" y="351723"/>
                  <a:pt x="1651730" y="356295"/>
                  <a:pt x="1650587" y="355914"/>
                </a:cubicBezTo>
                <a:cubicBezTo>
                  <a:pt x="1649444" y="355533"/>
                  <a:pt x="1645825" y="355533"/>
                  <a:pt x="1646111" y="356867"/>
                </a:cubicBezTo>
                <a:cubicBezTo>
                  <a:pt x="1646301" y="358200"/>
                  <a:pt x="1645825" y="362391"/>
                  <a:pt x="1644491" y="362486"/>
                </a:cubicBezTo>
                <a:cubicBezTo>
                  <a:pt x="1643063" y="362582"/>
                  <a:pt x="1638586" y="362105"/>
                  <a:pt x="1638681" y="361248"/>
                </a:cubicBezTo>
                <a:lnTo>
                  <a:pt x="1638967" y="360962"/>
                </a:lnTo>
                <a:cubicBezTo>
                  <a:pt x="1639729" y="360105"/>
                  <a:pt x="1640872" y="359534"/>
                  <a:pt x="1641634" y="358676"/>
                </a:cubicBezTo>
                <a:lnTo>
                  <a:pt x="1644396" y="355628"/>
                </a:lnTo>
                <a:cubicBezTo>
                  <a:pt x="1640967" y="355247"/>
                  <a:pt x="1637919" y="353533"/>
                  <a:pt x="1637443" y="351818"/>
                </a:cubicBezTo>
                <a:lnTo>
                  <a:pt x="1637062" y="350580"/>
                </a:lnTo>
                <a:lnTo>
                  <a:pt x="1636871" y="349818"/>
                </a:lnTo>
                <a:cubicBezTo>
                  <a:pt x="1636586" y="349056"/>
                  <a:pt x="1637062" y="348294"/>
                  <a:pt x="1637919" y="348199"/>
                </a:cubicBezTo>
                <a:lnTo>
                  <a:pt x="1638681" y="348104"/>
                </a:lnTo>
                <a:cubicBezTo>
                  <a:pt x="1640300" y="347723"/>
                  <a:pt x="1641062" y="351723"/>
                  <a:pt x="1642967" y="348866"/>
                </a:cubicBezTo>
                <a:cubicBezTo>
                  <a:pt x="1643444" y="348199"/>
                  <a:pt x="1642110" y="346294"/>
                  <a:pt x="1641062" y="345532"/>
                </a:cubicBezTo>
                <a:cubicBezTo>
                  <a:pt x="1639634" y="344484"/>
                  <a:pt x="1637633" y="344008"/>
                  <a:pt x="1635919" y="343341"/>
                </a:cubicBezTo>
                <a:cubicBezTo>
                  <a:pt x="1631728" y="341627"/>
                  <a:pt x="1628394" y="342389"/>
                  <a:pt x="1627727" y="345532"/>
                </a:cubicBezTo>
                <a:cubicBezTo>
                  <a:pt x="1627346" y="347437"/>
                  <a:pt x="1626965" y="350294"/>
                  <a:pt x="1628204" y="351342"/>
                </a:cubicBezTo>
                <a:lnTo>
                  <a:pt x="1630204" y="353057"/>
                </a:lnTo>
                <a:cubicBezTo>
                  <a:pt x="1634585" y="354104"/>
                  <a:pt x="1637252" y="355724"/>
                  <a:pt x="1636014" y="356771"/>
                </a:cubicBezTo>
                <a:cubicBezTo>
                  <a:pt x="1634776" y="357819"/>
                  <a:pt x="1630871" y="360105"/>
                  <a:pt x="1629823" y="359343"/>
                </a:cubicBezTo>
                <a:cubicBezTo>
                  <a:pt x="1628775" y="358581"/>
                  <a:pt x="1625156" y="357438"/>
                  <a:pt x="1625156" y="359534"/>
                </a:cubicBezTo>
                <a:cubicBezTo>
                  <a:pt x="1625156" y="361629"/>
                  <a:pt x="1624870" y="366582"/>
                  <a:pt x="1624584" y="366677"/>
                </a:cubicBezTo>
                <a:cubicBezTo>
                  <a:pt x="1624203" y="366677"/>
                  <a:pt x="1623155" y="364868"/>
                  <a:pt x="1622774" y="362582"/>
                </a:cubicBezTo>
                <a:lnTo>
                  <a:pt x="1621441" y="361153"/>
                </a:lnTo>
                <a:cubicBezTo>
                  <a:pt x="1619345" y="359057"/>
                  <a:pt x="1620298" y="358010"/>
                  <a:pt x="1621536" y="355914"/>
                </a:cubicBezTo>
                <a:cubicBezTo>
                  <a:pt x="1623250" y="353057"/>
                  <a:pt x="1626584" y="350199"/>
                  <a:pt x="1624870" y="346675"/>
                </a:cubicBezTo>
                <a:lnTo>
                  <a:pt x="1624203" y="345151"/>
                </a:lnTo>
                <a:cubicBezTo>
                  <a:pt x="1622298" y="343722"/>
                  <a:pt x="1621441" y="341436"/>
                  <a:pt x="1622298" y="340007"/>
                </a:cubicBezTo>
                <a:cubicBezTo>
                  <a:pt x="1623155" y="338674"/>
                  <a:pt x="1622584" y="332102"/>
                  <a:pt x="1617821" y="330578"/>
                </a:cubicBezTo>
                <a:lnTo>
                  <a:pt x="1617155" y="336578"/>
                </a:lnTo>
                <a:cubicBezTo>
                  <a:pt x="1617059" y="337340"/>
                  <a:pt x="1615535" y="338198"/>
                  <a:pt x="1614488" y="338769"/>
                </a:cubicBezTo>
                <a:cubicBezTo>
                  <a:pt x="1613535" y="339245"/>
                  <a:pt x="1611916" y="339912"/>
                  <a:pt x="1611154" y="339626"/>
                </a:cubicBezTo>
                <a:cubicBezTo>
                  <a:pt x="1608296" y="338483"/>
                  <a:pt x="1611535" y="337817"/>
                  <a:pt x="1611630" y="336864"/>
                </a:cubicBezTo>
                <a:cubicBezTo>
                  <a:pt x="1611725" y="335721"/>
                  <a:pt x="1611440" y="333911"/>
                  <a:pt x="1610582" y="333530"/>
                </a:cubicBezTo>
                <a:lnTo>
                  <a:pt x="1608868" y="332673"/>
                </a:lnTo>
                <a:cubicBezTo>
                  <a:pt x="1606487" y="332387"/>
                  <a:pt x="1601915" y="331816"/>
                  <a:pt x="1598676" y="331340"/>
                </a:cubicBezTo>
                <a:lnTo>
                  <a:pt x="1597914" y="335340"/>
                </a:lnTo>
                <a:lnTo>
                  <a:pt x="1597438" y="337626"/>
                </a:lnTo>
                <a:cubicBezTo>
                  <a:pt x="1594866" y="339817"/>
                  <a:pt x="1590485" y="341246"/>
                  <a:pt x="1587818" y="340865"/>
                </a:cubicBezTo>
                <a:lnTo>
                  <a:pt x="1590294" y="337150"/>
                </a:lnTo>
                <a:lnTo>
                  <a:pt x="1593247" y="332673"/>
                </a:lnTo>
                <a:cubicBezTo>
                  <a:pt x="1590199" y="329720"/>
                  <a:pt x="1585341" y="327815"/>
                  <a:pt x="1582388" y="328292"/>
                </a:cubicBezTo>
                <a:lnTo>
                  <a:pt x="1585055" y="331435"/>
                </a:lnTo>
                <a:cubicBezTo>
                  <a:pt x="1585817" y="332292"/>
                  <a:pt x="1586198" y="334197"/>
                  <a:pt x="1585627" y="334864"/>
                </a:cubicBezTo>
                <a:cubicBezTo>
                  <a:pt x="1583531" y="337055"/>
                  <a:pt x="1581150" y="339150"/>
                  <a:pt x="1578388" y="340769"/>
                </a:cubicBezTo>
                <a:cubicBezTo>
                  <a:pt x="1576959" y="341627"/>
                  <a:pt x="1573340" y="342293"/>
                  <a:pt x="1572673" y="341722"/>
                </a:cubicBezTo>
                <a:cubicBezTo>
                  <a:pt x="1567910" y="337150"/>
                  <a:pt x="1563529" y="341341"/>
                  <a:pt x="1559243" y="341912"/>
                </a:cubicBezTo>
                <a:lnTo>
                  <a:pt x="1554766" y="342484"/>
                </a:lnTo>
                <a:cubicBezTo>
                  <a:pt x="1556480" y="345056"/>
                  <a:pt x="1556957" y="347532"/>
                  <a:pt x="1555718" y="348008"/>
                </a:cubicBezTo>
                <a:cubicBezTo>
                  <a:pt x="1554480" y="348485"/>
                  <a:pt x="1551051" y="348104"/>
                  <a:pt x="1550956" y="345913"/>
                </a:cubicBezTo>
                <a:cubicBezTo>
                  <a:pt x="1550861" y="343722"/>
                  <a:pt x="1544003" y="342960"/>
                  <a:pt x="1544003" y="344389"/>
                </a:cubicBezTo>
                <a:cubicBezTo>
                  <a:pt x="1543907" y="345818"/>
                  <a:pt x="1541336" y="348866"/>
                  <a:pt x="1536859" y="347151"/>
                </a:cubicBezTo>
                <a:lnTo>
                  <a:pt x="1534954" y="343722"/>
                </a:lnTo>
                <a:lnTo>
                  <a:pt x="1532763" y="339912"/>
                </a:lnTo>
                <a:cubicBezTo>
                  <a:pt x="1530477" y="342008"/>
                  <a:pt x="1527715" y="342579"/>
                  <a:pt x="1526667" y="341246"/>
                </a:cubicBezTo>
                <a:cubicBezTo>
                  <a:pt x="1525619" y="339912"/>
                  <a:pt x="1522857" y="335816"/>
                  <a:pt x="1523333" y="335435"/>
                </a:cubicBezTo>
                <a:cubicBezTo>
                  <a:pt x="1523810" y="334959"/>
                  <a:pt x="1526572" y="333816"/>
                  <a:pt x="1527143" y="334959"/>
                </a:cubicBezTo>
                <a:cubicBezTo>
                  <a:pt x="1527715" y="336007"/>
                  <a:pt x="1530953" y="338483"/>
                  <a:pt x="1532192" y="335912"/>
                </a:cubicBezTo>
                <a:lnTo>
                  <a:pt x="1532287" y="335054"/>
                </a:lnTo>
                <a:cubicBezTo>
                  <a:pt x="1532668" y="331911"/>
                  <a:pt x="1530858" y="330006"/>
                  <a:pt x="1527048" y="329149"/>
                </a:cubicBezTo>
                <a:lnTo>
                  <a:pt x="1523619" y="328387"/>
                </a:lnTo>
                <a:cubicBezTo>
                  <a:pt x="1519904" y="327339"/>
                  <a:pt x="1518857" y="323910"/>
                  <a:pt x="1521428" y="320767"/>
                </a:cubicBezTo>
                <a:cubicBezTo>
                  <a:pt x="1524000" y="317624"/>
                  <a:pt x="1520571" y="311337"/>
                  <a:pt x="1520381" y="315052"/>
                </a:cubicBezTo>
                <a:lnTo>
                  <a:pt x="1514951" y="310385"/>
                </a:lnTo>
                <a:cubicBezTo>
                  <a:pt x="1513904" y="309527"/>
                  <a:pt x="1508570" y="308956"/>
                  <a:pt x="1509046" y="313337"/>
                </a:cubicBezTo>
                <a:cubicBezTo>
                  <a:pt x="1509046" y="313433"/>
                  <a:pt x="1506284" y="313909"/>
                  <a:pt x="1504855" y="313814"/>
                </a:cubicBezTo>
                <a:cubicBezTo>
                  <a:pt x="1504569" y="313814"/>
                  <a:pt x="1503998" y="311909"/>
                  <a:pt x="1504283" y="311147"/>
                </a:cubicBezTo>
                <a:lnTo>
                  <a:pt x="1504664" y="310194"/>
                </a:lnTo>
                <a:cubicBezTo>
                  <a:pt x="1506188" y="308861"/>
                  <a:pt x="1503426" y="309337"/>
                  <a:pt x="1498473" y="311337"/>
                </a:cubicBezTo>
                <a:lnTo>
                  <a:pt x="1496473" y="314195"/>
                </a:lnTo>
                <a:cubicBezTo>
                  <a:pt x="1495901" y="314957"/>
                  <a:pt x="1496187" y="316290"/>
                  <a:pt x="1496473" y="317338"/>
                </a:cubicBezTo>
                <a:cubicBezTo>
                  <a:pt x="1497140" y="319529"/>
                  <a:pt x="1501997" y="317719"/>
                  <a:pt x="1501997" y="321719"/>
                </a:cubicBezTo>
                <a:cubicBezTo>
                  <a:pt x="1501997" y="324005"/>
                  <a:pt x="1505617" y="322196"/>
                  <a:pt x="1507808" y="321053"/>
                </a:cubicBezTo>
                <a:lnTo>
                  <a:pt x="1509332" y="320291"/>
                </a:lnTo>
                <a:cubicBezTo>
                  <a:pt x="1512665" y="320481"/>
                  <a:pt x="1514951" y="322386"/>
                  <a:pt x="1514380" y="324577"/>
                </a:cubicBezTo>
                <a:cubicBezTo>
                  <a:pt x="1513808" y="326768"/>
                  <a:pt x="1508284" y="330197"/>
                  <a:pt x="1507141" y="329054"/>
                </a:cubicBezTo>
                <a:cubicBezTo>
                  <a:pt x="1505903" y="327911"/>
                  <a:pt x="1498759" y="326291"/>
                  <a:pt x="1496187" y="323339"/>
                </a:cubicBezTo>
                <a:lnTo>
                  <a:pt x="1493139" y="321434"/>
                </a:lnTo>
                <a:cubicBezTo>
                  <a:pt x="1491806" y="320576"/>
                  <a:pt x="1488186" y="320862"/>
                  <a:pt x="1486471" y="321719"/>
                </a:cubicBezTo>
                <a:cubicBezTo>
                  <a:pt x="1483900" y="323053"/>
                  <a:pt x="1483614" y="327911"/>
                  <a:pt x="1485233" y="329435"/>
                </a:cubicBezTo>
                <a:cubicBezTo>
                  <a:pt x="1487043" y="331054"/>
                  <a:pt x="1488948" y="332483"/>
                  <a:pt x="1491234" y="330006"/>
                </a:cubicBezTo>
                <a:cubicBezTo>
                  <a:pt x="1492091" y="329149"/>
                  <a:pt x="1492472" y="327339"/>
                  <a:pt x="1493425" y="327149"/>
                </a:cubicBezTo>
                <a:cubicBezTo>
                  <a:pt x="1496473" y="326577"/>
                  <a:pt x="1495711" y="329054"/>
                  <a:pt x="1496759" y="330197"/>
                </a:cubicBezTo>
                <a:lnTo>
                  <a:pt x="1498949" y="332768"/>
                </a:lnTo>
                <a:cubicBezTo>
                  <a:pt x="1502569" y="331911"/>
                  <a:pt x="1506188" y="331149"/>
                  <a:pt x="1506855" y="331149"/>
                </a:cubicBezTo>
                <a:cubicBezTo>
                  <a:pt x="1507522" y="331149"/>
                  <a:pt x="1509236" y="332387"/>
                  <a:pt x="1509046" y="333816"/>
                </a:cubicBezTo>
                <a:lnTo>
                  <a:pt x="1509332" y="335150"/>
                </a:lnTo>
                <a:lnTo>
                  <a:pt x="1511141" y="342293"/>
                </a:lnTo>
                <a:cubicBezTo>
                  <a:pt x="1504474" y="345437"/>
                  <a:pt x="1497425" y="347627"/>
                  <a:pt x="1495425" y="347342"/>
                </a:cubicBezTo>
                <a:cubicBezTo>
                  <a:pt x="1493520" y="346961"/>
                  <a:pt x="1492472" y="342103"/>
                  <a:pt x="1490948" y="341436"/>
                </a:cubicBezTo>
                <a:lnTo>
                  <a:pt x="1490377" y="341817"/>
                </a:lnTo>
                <a:lnTo>
                  <a:pt x="1482852" y="346103"/>
                </a:lnTo>
                <a:cubicBezTo>
                  <a:pt x="1473899" y="344770"/>
                  <a:pt x="1466374" y="343055"/>
                  <a:pt x="1465993" y="342389"/>
                </a:cubicBezTo>
                <a:cubicBezTo>
                  <a:pt x="1465612" y="341722"/>
                  <a:pt x="1462469" y="340293"/>
                  <a:pt x="1460183" y="341627"/>
                </a:cubicBezTo>
                <a:cubicBezTo>
                  <a:pt x="1457896" y="343055"/>
                  <a:pt x="1452372" y="345913"/>
                  <a:pt x="1454087" y="348675"/>
                </a:cubicBezTo>
                <a:cubicBezTo>
                  <a:pt x="1455801" y="351437"/>
                  <a:pt x="1445514" y="356771"/>
                  <a:pt x="1441799" y="356105"/>
                </a:cubicBezTo>
                <a:lnTo>
                  <a:pt x="1438085" y="356486"/>
                </a:lnTo>
                <a:lnTo>
                  <a:pt x="1431798" y="357057"/>
                </a:lnTo>
                <a:cubicBezTo>
                  <a:pt x="1427798" y="353723"/>
                  <a:pt x="1425702" y="347246"/>
                  <a:pt x="1427036" y="342865"/>
                </a:cubicBezTo>
                <a:lnTo>
                  <a:pt x="1422845" y="341817"/>
                </a:lnTo>
                <a:cubicBezTo>
                  <a:pt x="1421130" y="341436"/>
                  <a:pt x="1417511" y="340198"/>
                  <a:pt x="1416653" y="343436"/>
                </a:cubicBezTo>
                <a:lnTo>
                  <a:pt x="1416272" y="344960"/>
                </a:lnTo>
                <a:cubicBezTo>
                  <a:pt x="1415987" y="347246"/>
                  <a:pt x="1412939" y="347151"/>
                  <a:pt x="1409510" y="344770"/>
                </a:cubicBezTo>
                <a:cubicBezTo>
                  <a:pt x="1406081" y="342389"/>
                  <a:pt x="1392365" y="341436"/>
                  <a:pt x="1389031" y="341150"/>
                </a:cubicBezTo>
                <a:lnTo>
                  <a:pt x="1388555" y="343436"/>
                </a:lnTo>
                <a:cubicBezTo>
                  <a:pt x="1387793" y="346865"/>
                  <a:pt x="1391698" y="345437"/>
                  <a:pt x="1393889" y="345818"/>
                </a:cubicBezTo>
                <a:lnTo>
                  <a:pt x="1394650" y="346008"/>
                </a:lnTo>
                <a:cubicBezTo>
                  <a:pt x="1395508" y="346484"/>
                  <a:pt x="1395413" y="347246"/>
                  <a:pt x="1394460" y="347532"/>
                </a:cubicBezTo>
                <a:cubicBezTo>
                  <a:pt x="1393508" y="347913"/>
                  <a:pt x="1391317" y="350294"/>
                  <a:pt x="1392460" y="351818"/>
                </a:cubicBezTo>
                <a:cubicBezTo>
                  <a:pt x="1393603" y="353342"/>
                  <a:pt x="1394270" y="357438"/>
                  <a:pt x="1390745" y="356962"/>
                </a:cubicBezTo>
                <a:lnTo>
                  <a:pt x="1388364" y="356200"/>
                </a:lnTo>
                <a:cubicBezTo>
                  <a:pt x="1387316" y="355819"/>
                  <a:pt x="1385888" y="354390"/>
                  <a:pt x="1385983" y="353438"/>
                </a:cubicBezTo>
                <a:lnTo>
                  <a:pt x="1386364" y="348485"/>
                </a:lnTo>
                <a:cubicBezTo>
                  <a:pt x="1382173" y="349437"/>
                  <a:pt x="1378458" y="351056"/>
                  <a:pt x="1378268" y="352009"/>
                </a:cubicBezTo>
                <a:cubicBezTo>
                  <a:pt x="1378077" y="353057"/>
                  <a:pt x="1376458" y="355819"/>
                  <a:pt x="1375410" y="354485"/>
                </a:cubicBezTo>
                <a:cubicBezTo>
                  <a:pt x="1374362" y="353152"/>
                  <a:pt x="1373696" y="349532"/>
                  <a:pt x="1376267" y="349437"/>
                </a:cubicBezTo>
                <a:cubicBezTo>
                  <a:pt x="1378839" y="349342"/>
                  <a:pt x="1383887" y="345246"/>
                  <a:pt x="1381792" y="342674"/>
                </a:cubicBezTo>
                <a:lnTo>
                  <a:pt x="1377601" y="344865"/>
                </a:lnTo>
                <a:cubicBezTo>
                  <a:pt x="1377029" y="345246"/>
                  <a:pt x="1375600" y="345151"/>
                  <a:pt x="1375029" y="344770"/>
                </a:cubicBezTo>
                <a:lnTo>
                  <a:pt x="1369219" y="341150"/>
                </a:lnTo>
                <a:cubicBezTo>
                  <a:pt x="1369028" y="344865"/>
                  <a:pt x="1368171" y="345913"/>
                  <a:pt x="1367219" y="343532"/>
                </a:cubicBezTo>
                <a:cubicBezTo>
                  <a:pt x="1366266" y="341150"/>
                  <a:pt x="1357122" y="341341"/>
                  <a:pt x="1357122" y="343151"/>
                </a:cubicBezTo>
                <a:cubicBezTo>
                  <a:pt x="1357122" y="345056"/>
                  <a:pt x="1356836" y="349818"/>
                  <a:pt x="1356550" y="349818"/>
                </a:cubicBezTo>
                <a:cubicBezTo>
                  <a:pt x="1356170" y="349818"/>
                  <a:pt x="1354931" y="348389"/>
                  <a:pt x="1354455" y="346484"/>
                </a:cubicBezTo>
                <a:lnTo>
                  <a:pt x="1354646" y="344770"/>
                </a:lnTo>
                <a:lnTo>
                  <a:pt x="1354931" y="341722"/>
                </a:lnTo>
                <a:cubicBezTo>
                  <a:pt x="1352264" y="340293"/>
                  <a:pt x="1350264" y="338674"/>
                  <a:pt x="1350550" y="338102"/>
                </a:cubicBezTo>
                <a:cubicBezTo>
                  <a:pt x="1350836" y="337531"/>
                  <a:pt x="1350836" y="335721"/>
                  <a:pt x="1349597" y="335721"/>
                </a:cubicBezTo>
                <a:cubicBezTo>
                  <a:pt x="1348454" y="335721"/>
                  <a:pt x="1344740" y="336483"/>
                  <a:pt x="1344454" y="337436"/>
                </a:cubicBezTo>
                <a:cubicBezTo>
                  <a:pt x="1344263" y="338388"/>
                  <a:pt x="1341787" y="341246"/>
                  <a:pt x="1339406" y="341436"/>
                </a:cubicBezTo>
                <a:cubicBezTo>
                  <a:pt x="1337120" y="341627"/>
                  <a:pt x="1329214" y="342865"/>
                  <a:pt x="1328928" y="339626"/>
                </a:cubicBezTo>
                <a:lnTo>
                  <a:pt x="1332357" y="337626"/>
                </a:lnTo>
                <a:cubicBezTo>
                  <a:pt x="1334262" y="336483"/>
                  <a:pt x="1336643" y="335816"/>
                  <a:pt x="1338453" y="334578"/>
                </a:cubicBezTo>
                <a:lnTo>
                  <a:pt x="1339025" y="334197"/>
                </a:lnTo>
                <a:cubicBezTo>
                  <a:pt x="1338739" y="332864"/>
                  <a:pt x="1337120" y="329339"/>
                  <a:pt x="1335596" y="326291"/>
                </a:cubicBezTo>
                <a:lnTo>
                  <a:pt x="1332262" y="324672"/>
                </a:lnTo>
                <a:cubicBezTo>
                  <a:pt x="1329119" y="323243"/>
                  <a:pt x="1325499" y="322386"/>
                  <a:pt x="1322832" y="320576"/>
                </a:cubicBezTo>
                <a:cubicBezTo>
                  <a:pt x="1320165" y="318767"/>
                  <a:pt x="1318260" y="316100"/>
                  <a:pt x="1316260" y="313623"/>
                </a:cubicBezTo>
                <a:lnTo>
                  <a:pt x="1315784" y="312956"/>
                </a:lnTo>
                <a:cubicBezTo>
                  <a:pt x="1316069" y="311813"/>
                  <a:pt x="1317117" y="311242"/>
                  <a:pt x="1318165" y="311813"/>
                </a:cubicBezTo>
                <a:lnTo>
                  <a:pt x="1319022" y="311718"/>
                </a:lnTo>
                <a:lnTo>
                  <a:pt x="1322832" y="311242"/>
                </a:lnTo>
                <a:cubicBezTo>
                  <a:pt x="1327499" y="310385"/>
                  <a:pt x="1331309" y="307908"/>
                  <a:pt x="1331309" y="305717"/>
                </a:cubicBezTo>
                <a:cubicBezTo>
                  <a:pt x="1331309" y="303527"/>
                  <a:pt x="1332452" y="297335"/>
                  <a:pt x="1333881" y="296954"/>
                </a:cubicBezTo>
                <a:cubicBezTo>
                  <a:pt x="1335310" y="296573"/>
                  <a:pt x="1338548" y="297526"/>
                  <a:pt x="1337977" y="300002"/>
                </a:cubicBezTo>
                <a:lnTo>
                  <a:pt x="1341025" y="299621"/>
                </a:lnTo>
                <a:lnTo>
                  <a:pt x="1348264" y="298574"/>
                </a:lnTo>
                <a:cubicBezTo>
                  <a:pt x="1347978" y="302765"/>
                  <a:pt x="1349312" y="304384"/>
                  <a:pt x="1351121" y="302193"/>
                </a:cubicBezTo>
                <a:cubicBezTo>
                  <a:pt x="1352931" y="300002"/>
                  <a:pt x="1349693" y="293430"/>
                  <a:pt x="1348550" y="293430"/>
                </a:cubicBezTo>
                <a:cubicBezTo>
                  <a:pt x="1347407" y="293430"/>
                  <a:pt x="1342644" y="292382"/>
                  <a:pt x="1340739" y="291144"/>
                </a:cubicBezTo>
                <a:cubicBezTo>
                  <a:pt x="1338834" y="289906"/>
                  <a:pt x="1331786" y="287525"/>
                  <a:pt x="1329500" y="288668"/>
                </a:cubicBezTo>
                <a:cubicBezTo>
                  <a:pt x="1327214" y="289906"/>
                  <a:pt x="1323689" y="295716"/>
                  <a:pt x="1320546" y="295907"/>
                </a:cubicBezTo>
                <a:lnTo>
                  <a:pt x="1320832" y="292287"/>
                </a:lnTo>
                <a:lnTo>
                  <a:pt x="1320927" y="291335"/>
                </a:lnTo>
                <a:cubicBezTo>
                  <a:pt x="1319594" y="290192"/>
                  <a:pt x="1319689" y="288287"/>
                  <a:pt x="1321022" y="287239"/>
                </a:cubicBezTo>
                <a:cubicBezTo>
                  <a:pt x="1322356" y="286096"/>
                  <a:pt x="1327785" y="282953"/>
                  <a:pt x="1326166" y="281619"/>
                </a:cubicBezTo>
                <a:lnTo>
                  <a:pt x="1324546" y="281333"/>
                </a:lnTo>
                <a:cubicBezTo>
                  <a:pt x="1320546" y="280667"/>
                  <a:pt x="1320260" y="280762"/>
                  <a:pt x="1322165" y="279047"/>
                </a:cubicBezTo>
                <a:lnTo>
                  <a:pt x="1325023" y="276476"/>
                </a:lnTo>
                <a:cubicBezTo>
                  <a:pt x="1324832" y="272951"/>
                  <a:pt x="1320641" y="270094"/>
                  <a:pt x="1315593" y="270189"/>
                </a:cubicBezTo>
                <a:lnTo>
                  <a:pt x="1311402" y="271427"/>
                </a:lnTo>
                <a:lnTo>
                  <a:pt x="1309783" y="271904"/>
                </a:lnTo>
                <a:cubicBezTo>
                  <a:pt x="1307592" y="273713"/>
                  <a:pt x="1307878" y="275237"/>
                  <a:pt x="1310354" y="275333"/>
                </a:cubicBezTo>
                <a:lnTo>
                  <a:pt x="1312640" y="274666"/>
                </a:lnTo>
                <a:lnTo>
                  <a:pt x="1313307" y="274475"/>
                </a:lnTo>
                <a:cubicBezTo>
                  <a:pt x="1314260" y="274666"/>
                  <a:pt x="1315593" y="277047"/>
                  <a:pt x="1316165" y="279714"/>
                </a:cubicBezTo>
                <a:cubicBezTo>
                  <a:pt x="1316831" y="282381"/>
                  <a:pt x="1316736" y="289620"/>
                  <a:pt x="1314545" y="290096"/>
                </a:cubicBezTo>
                <a:cubicBezTo>
                  <a:pt x="1312355" y="290477"/>
                  <a:pt x="1305878" y="287715"/>
                  <a:pt x="1300353" y="290573"/>
                </a:cubicBezTo>
                <a:lnTo>
                  <a:pt x="1294352" y="287334"/>
                </a:lnTo>
                <a:cubicBezTo>
                  <a:pt x="1293590" y="286953"/>
                  <a:pt x="1290733" y="287810"/>
                  <a:pt x="1290352" y="288572"/>
                </a:cubicBezTo>
                <a:lnTo>
                  <a:pt x="1289875" y="289525"/>
                </a:lnTo>
                <a:cubicBezTo>
                  <a:pt x="1290828" y="291049"/>
                  <a:pt x="1289875" y="293144"/>
                  <a:pt x="1287875" y="294097"/>
                </a:cubicBezTo>
                <a:cubicBezTo>
                  <a:pt x="1285780" y="295145"/>
                  <a:pt x="1275493" y="291525"/>
                  <a:pt x="1275112" y="289430"/>
                </a:cubicBezTo>
                <a:cubicBezTo>
                  <a:pt x="1274826" y="287239"/>
                  <a:pt x="1283589" y="285715"/>
                  <a:pt x="1283018" y="288287"/>
                </a:cubicBezTo>
                <a:lnTo>
                  <a:pt x="1282732" y="290668"/>
                </a:lnTo>
                <a:cubicBezTo>
                  <a:pt x="1282732" y="290858"/>
                  <a:pt x="1284065" y="291335"/>
                  <a:pt x="1284827" y="291430"/>
                </a:cubicBezTo>
                <a:cubicBezTo>
                  <a:pt x="1285589" y="291430"/>
                  <a:pt x="1286923" y="291049"/>
                  <a:pt x="1286923" y="290763"/>
                </a:cubicBezTo>
                <a:cubicBezTo>
                  <a:pt x="1287304" y="288763"/>
                  <a:pt x="1287304" y="286667"/>
                  <a:pt x="1287494" y="284667"/>
                </a:cubicBezTo>
                <a:cubicBezTo>
                  <a:pt x="1287685" y="283143"/>
                  <a:pt x="1286732" y="281143"/>
                  <a:pt x="1290161" y="280857"/>
                </a:cubicBezTo>
                <a:lnTo>
                  <a:pt x="1291114" y="280762"/>
                </a:lnTo>
                <a:cubicBezTo>
                  <a:pt x="1291971" y="279333"/>
                  <a:pt x="1291400" y="277714"/>
                  <a:pt x="1289875" y="277142"/>
                </a:cubicBezTo>
                <a:lnTo>
                  <a:pt x="1288447" y="276761"/>
                </a:lnTo>
                <a:lnTo>
                  <a:pt x="1287304" y="276476"/>
                </a:lnTo>
                <a:cubicBezTo>
                  <a:pt x="1285589" y="276190"/>
                  <a:pt x="1285018" y="272666"/>
                  <a:pt x="1285970" y="268665"/>
                </a:cubicBezTo>
                <a:lnTo>
                  <a:pt x="1291781" y="267903"/>
                </a:lnTo>
                <a:lnTo>
                  <a:pt x="1292162" y="267903"/>
                </a:lnTo>
                <a:cubicBezTo>
                  <a:pt x="1292352" y="266474"/>
                  <a:pt x="1291495" y="265236"/>
                  <a:pt x="1290447" y="265236"/>
                </a:cubicBezTo>
                <a:lnTo>
                  <a:pt x="1289780" y="265617"/>
                </a:lnTo>
                <a:lnTo>
                  <a:pt x="1284542" y="268475"/>
                </a:lnTo>
                <a:cubicBezTo>
                  <a:pt x="1281779" y="265046"/>
                  <a:pt x="1279874" y="263045"/>
                  <a:pt x="1280255" y="263998"/>
                </a:cubicBezTo>
                <a:cubicBezTo>
                  <a:pt x="1280636" y="265046"/>
                  <a:pt x="1278350" y="268094"/>
                  <a:pt x="1274159" y="268570"/>
                </a:cubicBezTo>
                <a:cubicBezTo>
                  <a:pt x="1269968" y="269046"/>
                  <a:pt x="1268063" y="278571"/>
                  <a:pt x="1269492" y="278762"/>
                </a:cubicBezTo>
                <a:cubicBezTo>
                  <a:pt x="1270825" y="278952"/>
                  <a:pt x="1273778" y="280476"/>
                  <a:pt x="1273112" y="281905"/>
                </a:cubicBezTo>
                <a:cubicBezTo>
                  <a:pt x="1272445" y="283334"/>
                  <a:pt x="1267492" y="291906"/>
                  <a:pt x="1272350" y="294383"/>
                </a:cubicBezTo>
                <a:cubicBezTo>
                  <a:pt x="1277112" y="296859"/>
                  <a:pt x="1288447" y="304384"/>
                  <a:pt x="1286351" y="305241"/>
                </a:cubicBezTo>
                <a:cubicBezTo>
                  <a:pt x="1284256" y="306194"/>
                  <a:pt x="1277588" y="307241"/>
                  <a:pt x="1277398" y="304955"/>
                </a:cubicBezTo>
                <a:lnTo>
                  <a:pt x="1277017" y="303336"/>
                </a:lnTo>
                <a:cubicBezTo>
                  <a:pt x="1276731" y="302098"/>
                  <a:pt x="1276445" y="300098"/>
                  <a:pt x="1275493" y="299907"/>
                </a:cubicBezTo>
                <a:cubicBezTo>
                  <a:pt x="1273016" y="299145"/>
                  <a:pt x="1272254" y="300479"/>
                  <a:pt x="1271683" y="302574"/>
                </a:cubicBezTo>
                <a:cubicBezTo>
                  <a:pt x="1270921" y="305146"/>
                  <a:pt x="1269683" y="302574"/>
                  <a:pt x="1268444" y="302288"/>
                </a:cubicBezTo>
                <a:cubicBezTo>
                  <a:pt x="1264825" y="301431"/>
                  <a:pt x="1263587" y="302288"/>
                  <a:pt x="1264063" y="305051"/>
                </a:cubicBezTo>
                <a:cubicBezTo>
                  <a:pt x="1264158" y="305717"/>
                  <a:pt x="1263777" y="306765"/>
                  <a:pt x="1264158" y="307051"/>
                </a:cubicBezTo>
                <a:lnTo>
                  <a:pt x="1266825" y="308765"/>
                </a:lnTo>
                <a:cubicBezTo>
                  <a:pt x="1269302" y="311051"/>
                  <a:pt x="1270540" y="315433"/>
                  <a:pt x="1269778" y="318481"/>
                </a:cubicBezTo>
                <a:lnTo>
                  <a:pt x="1269397" y="321243"/>
                </a:lnTo>
                <a:cubicBezTo>
                  <a:pt x="1269302" y="321719"/>
                  <a:pt x="1271016" y="322672"/>
                  <a:pt x="1271969" y="322672"/>
                </a:cubicBezTo>
                <a:cubicBezTo>
                  <a:pt x="1274540" y="322767"/>
                  <a:pt x="1273588" y="321910"/>
                  <a:pt x="1273207" y="320386"/>
                </a:cubicBezTo>
                <a:lnTo>
                  <a:pt x="1272826" y="318767"/>
                </a:lnTo>
                <a:cubicBezTo>
                  <a:pt x="1274255" y="316385"/>
                  <a:pt x="1277112" y="314385"/>
                  <a:pt x="1279208" y="314385"/>
                </a:cubicBezTo>
                <a:cubicBezTo>
                  <a:pt x="1281303" y="314385"/>
                  <a:pt x="1287304" y="313814"/>
                  <a:pt x="1286732" y="313147"/>
                </a:cubicBezTo>
                <a:cubicBezTo>
                  <a:pt x="1286256" y="312480"/>
                  <a:pt x="1285970" y="310575"/>
                  <a:pt x="1286923" y="310099"/>
                </a:cubicBezTo>
                <a:lnTo>
                  <a:pt x="1287304" y="310289"/>
                </a:lnTo>
                <a:lnTo>
                  <a:pt x="1290066" y="311623"/>
                </a:lnTo>
                <a:cubicBezTo>
                  <a:pt x="1293209" y="313433"/>
                  <a:pt x="1297305" y="313814"/>
                  <a:pt x="1299020" y="312480"/>
                </a:cubicBezTo>
                <a:lnTo>
                  <a:pt x="1300258" y="311147"/>
                </a:lnTo>
                <a:lnTo>
                  <a:pt x="1300639" y="310766"/>
                </a:lnTo>
                <a:cubicBezTo>
                  <a:pt x="1300448" y="309908"/>
                  <a:pt x="1299400" y="309242"/>
                  <a:pt x="1298448" y="309337"/>
                </a:cubicBezTo>
                <a:lnTo>
                  <a:pt x="1297591" y="309146"/>
                </a:lnTo>
                <a:lnTo>
                  <a:pt x="1295971" y="308765"/>
                </a:lnTo>
                <a:cubicBezTo>
                  <a:pt x="1292828" y="307813"/>
                  <a:pt x="1292924" y="306670"/>
                  <a:pt x="1296162" y="306289"/>
                </a:cubicBezTo>
                <a:lnTo>
                  <a:pt x="1297781" y="305908"/>
                </a:lnTo>
                <a:lnTo>
                  <a:pt x="1299972" y="305336"/>
                </a:lnTo>
                <a:cubicBezTo>
                  <a:pt x="1302353" y="304574"/>
                  <a:pt x="1306735" y="305336"/>
                  <a:pt x="1309688" y="306956"/>
                </a:cubicBezTo>
                <a:lnTo>
                  <a:pt x="1310640" y="310004"/>
                </a:lnTo>
                <a:cubicBezTo>
                  <a:pt x="1311974" y="314004"/>
                  <a:pt x="1314069" y="317909"/>
                  <a:pt x="1315688" y="321910"/>
                </a:cubicBezTo>
                <a:lnTo>
                  <a:pt x="1317117" y="325434"/>
                </a:lnTo>
                <a:cubicBezTo>
                  <a:pt x="1319975" y="323910"/>
                  <a:pt x="1322737" y="323148"/>
                  <a:pt x="1323404" y="323624"/>
                </a:cubicBezTo>
                <a:cubicBezTo>
                  <a:pt x="1324070" y="324101"/>
                  <a:pt x="1325118" y="326291"/>
                  <a:pt x="1323594" y="326482"/>
                </a:cubicBezTo>
                <a:cubicBezTo>
                  <a:pt x="1322070" y="326768"/>
                  <a:pt x="1317974" y="328387"/>
                  <a:pt x="1318736" y="329435"/>
                </a:cubicBezTo>
                <a:cubicBezTo>
                  <a:pt x="1319594" y="330482"/>
                  <a:pt x="1322261" y="332673"/>
                  <a:pt x="1322737" y="331816"/>
                </a:cubicBezTo>
                <a:cubicBezTo>
                  <a:pt x="1323213" y="330959"/>
                  <a:pt x="1325118" y="329149"/>
                  <a:pt x="1325690" y="329720"/>
                </a:cubicBezTo>
                <a:cubicBezTo>
                  <a:pt x="1326261" y="330387"/>
                  <a:pt x="1327118" y="333911"/>
                  <a:pt x="1325118" y="334769"/>
                </a:cubicBezTo>
                <a:lnTo>
                  <a:pt x="1323499" y="336197"/>
                </a:lnTo>
                <a:cubicBezTo>
                  <a:pt x="1321880" y="337531"/>
                  <a:pt x="1321308" y="339817"/>
                  <a:pt x="1319594" y="341055"/>
                </a:cubicBezTo>
                <a:cubicBezTo>
                  <a:pt x="1318927" y="341531"/>
                  <a:pt x="1316165" y="339341"/>
                  <a:pt x="1314545" y="339531"/>
                </a:cubicBezTo>
                <a:lnTo>
                  <a:pt x="1311402" y="339722"/>
                </a:lnTo>
                <a:cubicBezTo>
                  <a:pt x="1308068" y="340674"/>
                  <a:pt x="1306735" y="339722"/>
                  <a:pt x="1308354" y="337626"/>
                </a:cubicBezTo>
                <a:cubicBezTo>
                  <a:pt x="1310069" y="335531"/>
                  <a:pt x="1307878" y="329054"/>
                  <a:pt x="1303020" y="329911"/>
                </a:cubicBezTo>
                <a:lnTo>
                  <a:pt x="1301972" y="334578"/>
                </a:lnTo>
                <a:cubicBezTo>
                  <a:pt x="1301782" y="335340"/>
                  <a:pt x="1299210" y="335816"/>
                  <a:pt x="1297591" y="336293"/>
                </a:cubicBezTo>
                <a:lnTo>
                  <a:pt x="1296829" y="336483"/>
                </a:lnTo>
                <a:cubicBezTo>
                  <a:pt x="1295781" y="336388"/>
                  <a:pt x="1294924" y="336769"/>
                  <a:pt x="1294924" y="337340"/>
                </a:cubicBezTo>
                <a:cubicBezTo>
                  <a:pt x="1294924" y="337912"/>
                  <a:pt x="1292828" y="338388"/>
                  <a:pt x="1290257" y="337245"/>
                </a:cubicBezTo>
                <a:lnTo>
                  <a:pt x="1289495" y="334483"/>
                </a:lnTo>
                <a:cubicBezTo>
                  <a:pt x="1289114" y="333149"/>
                  <a:pt x="1285208" y="332483"/>
                  <a:pt x="1284827" y="331054"/>
                </a:cubicBezTo>
                <a:cubicBezTo>
                  <a:pt x="1283875" y="327625"/>
                  <a:pt x="1280732" y="328768"/>
                  <a:pt x="1278827" y="329054"/>
                </a:cubicBezTo>
                <a:lnTo>
                  <a:pt x="1275398" y="329625"/>
                </a:lnTo>
                <a:cubicBezTo>
                  <a:pt x="1271588" y="331149"/>
                  <a:pt x="1268921" y="332959"/>
                  <a:pt x="1269397" y="333816"/>
                </a:cubicBezTo>
                <a:cubicBezTo>
                  <a:pt x="1269873" y="334578"/>
                  <a:pt x="1268444" y="338007"/>
                  <a:pt x="1264158" y="338579"/>
                </a:cubicBezTo>
                <a:lnTo>
                  <a:pt x="1260729" y="335912"/>
                </a:lnTo>
                <a:lnTo>
                  <a:pt x="1259015" y="334578"/>
                </a:lnTo>
                <a:cubicBezTo>
                  <a:pt x="1257491" y="335912"/>
                  <a:pt x="1257205" y="338102"/>
                  <a:pt x="1258348" y="339341"/>
                </a:cubicBezTo>
                <a:lnTo>
                  <a:pt x="1260443" y="339436"/>
                </a:lnTo>
                <a:lnTo>
                  <a:pt x="1261586" y="339531"/>
                </a:lnTo>
                <a:cubicBezTo>
                  <a:pt x="1263110" y="339912"/>
                  <a:pt x="1263301" y="340674"/>
                  <a:pt x="1261967" y="341246"/>
                </a:cubicBezTo>
                <a:cubicBezTo>
                  <a:pt x="1260634" y="341817"/>
                  <a:pt x="1255586" y="342960"/>
                  <a:pt x="1255014" y="342008"/>
                </a:cubicBezTo>
                <a:lnTo>
                  <a:pt x="1254062" y="340960"/>
                </a:lnTo>
                <a:cubicBezTo>
                  <a:pt x="1252633" y="339436"/>
                  <a:pt x="1250537" y="338293"/>
                  <a:pt x="1249013" y="340293"/>
                </a:cubicBezTo>
                <a:lnTo>
                  <a:pt x="1248346" y="341150"/>
                </a:lnTo>
                <a:cubicBezTo>
                  <a:pt x="1249394" y="343341"/>
                  <a:pt x="1249680" y="345151"/>
                  <a:pt x="1249013" y="345341"/>
                </a:cubicBezTo>
                <a:lnTo>
                  <a:pt x="1248061" y="345722"/>
                </a:lnTo>
                <a:lnTo>
                  <a:pt x="1247013" y="346199"/>
                </a:lnTo>
                <a:cubicBezTo>
                  <a:pt x="1245965" y="346770"/>
                  <a:pt x="1243489" y="345722"/>
                  <a:pt x="1241584" y="343913"/>
                </a:cubicBezTo>
                <a:cubicBezTo>
                  <a:pt x="1239679" y="342103"/>
                  <a:pt x="1231392" y="338102"/>
                  <a:pt x="1227201" y="338960"/>
                </a:cubicBezTo>
                <a:lnTo>
                  <a:pt x="1223772" y="339722"/>
                </a:lnTo>
                <a:lnTo>
                  <a:pt x="1222820" y="340198"/>
                </a:lnTo>
                <a:cubicBezTo>
                  <a:pt x="1220629" y="338198"/>
                  <a:pt x="1218057" y="338007"/>
                  <a:pt x="1217105" y="339817"/>
                </a:cubicBezTo>
                <a:cubicBezTo>
                  <a:pt x="1216152" y="341627"/>
                  <a:pt x="1211009" y="343341"/>
                  <a:pt x="1207484" y="340388"/>
                </a:cubicBezTo>
                <a:lnTo>
                  <a:pt x="1206437" y="335912"/>
                </a:lnTo>
                <a:lnTo>
                  <a:pt x="1205675" y="332578"/>
                </a:lnTo>
                <a:cubicBezTo>
                  <a:pt x="1201960" y="329244"/>
                  <a:pt x="1198245" y="327530"/>
                  <a:pt x="1197388" y="328768"/>
                </a:cubicBezTo>
                <a:cubicBezTo>
                  <a:pt x="1196531" y="330006"/>
                  <a:pt x="1193006" y="332483"/>
                  <a:pt x="1191387" y="331625"/>
                </a:cubicBezTo>
                <a:cubicBezTo>
                  <a:pt x="1189768" y="330863"/>
                  <a:pt x="1186244" y="331149"/>
                  <a:pt x="1186910" y="333816"/>
                </a:cubicBezTo>
                <a:cubicBezTo>
                  <a:pt x="1187577" y="336578"/>
                  <a:pt x="1197388" y="339341"/>
                  <a:pt x="1198817" y="341341"/>
                </a:cubicBezTo>
                <a:cubicBezTo>
                  <a:pt x="1200341" y="343436"/>
                  <a:pt x="1198055" y="348866"/>
                  <a:pt x="1197293" y="346961"/>
                </a:cubicBezTo>
                <a:cubicBezTo>
                  <a:pt x="1196435" y="345056"/>
                  <a:pt x="1192435" y="340103"/>
                  <a:pt x="1190054" y="340007"/>
                </a:cubicBezTo>
                <a:cubicBezTo>
                  <a:pt x="1187672" y="339912"/>
                  <a:pt x="1179671" y="340674"/>
                  <a:pt x="1177195" y="339436"/>
                </a:cubicBezTo>
                <a:lnTo>
                  <a:pt x="1180814" y="336864"/>
                </a:lnTo>
                <a:lnTo>
                  <a:pt x="1182053" y="336007"/>
                </a:lnTo>
                <a:cubicBezTo>
                  <a:pt x="1181481" y="332768"/>
                  <a:pt x="1178719" y="330768"/>
                  <a:pt x="1175766" y="331530"/>
                </a:cubicBezTo>
                <a:cubicBezTo>
                  <a:pt x="1172909" y="332292"/>
                  <a:pt x="1168527" y="337721"/>
                  <a:pt x="1168051" y="338102"/>
                </a:cubicBezTo>
                <a:lnTo>
                  <a:pt x="1167496" y="338880"/>
                </a:lnTo>
                <a:lnTo>
                  <a:pt x="1173766" y="337626"/>
                </a:lnTo>
                <a:lnTo>
                  <a:pt x="1175290" y="339626"/>
                </a:lnTo>
                <a:lnTo>
                  <a:pt x="1176814" y="341627"/>
                </a:lnTo>
                <a:cubicBezTo>
                  <a:pt x="1179481" y="341722"/>
                  <a:pt x="1181481" y="342770"/>
                  <a:pt x="1181291" y="344103"/>
                </a:cubicBezTo>
                <a:lnTo>
                  <a:pt x="1181862" y="344865"/>
                </a:lnTo>
                <a:lnTo>
                  <a:pt x="1183196" y="346484"/>
                </a:lnTo>
                <a:cubicBezTo>
                  <a:pt x="1183291" y="348389"/>
                  <a:pt x="1181291" y="350104"/>
                  <a:pt x="1178814" y="350294"/>
                </a:cubicBezTo>
                <a:lnTo>
                  <a:pt x="1176623" y="350104"/>
                </a:lnTo>
                <a:cubicBezTo>
                  <a:pt x="1175195" y="350008"/>
                  <a:pt x="1173575" y="348961"/>
                  <a:pt x="1172718" y="348008"/>
                </a:cubicBezTo>
                <a:lnTo>
                  <a:pt x="1170337" y="345246"/>
                </a:lnTo>
                <a:lnTo>
                  <a:pt x="1167241" y="339236"/>
                </a:lnTo>
                <a:lnTo>
                  <a:pt x="1165193" y="342103"/>
                </a:lnTo>
                <a:cubicBezTo>
                  <a:pt x="1164527" y="343532"/>
                  <a:pt x="1162050" y="346580"/>
                  <a:pt x="1159764" y="344675"/>
                </a:cubicBezTo>
                <a:cubicBezTo>
                  <a:pt x="1157478" y="342770"/>
                  <a:pt x="1159478" y="336007"/>
                  <a:pt x="1156525" y="337436"/>
                </a:cubicBezTo>
                <a:cubicBezTo>
                  <a:pt x="1153668" y="338769"/>
                  <a:pt x="1146905" y="343151"/>
                  <a:pt x="1145191" y="342389"/>
                </a:cubicBezTo>
                <a:cubicBezTo>
                  <a:pt x="1143476" y="341722"/>
                  <a:pt x="1138714" y="341150"/>
                  <a:pt x="1137571" y="342484"/>
                </a:cubicBezTo>
                <a:cubicBezTo>
                  <a:pt x="1136523" y="343817"/>
                  <a:pt x="1135094" y="349056"/>
                  <a:pt x="1134713" y="350390"/>
                </a:cubicBezTo>
                <a:cubicBezTo>
                  <a:pt x="1134332" y="351818"/>
                  <a:pt x="1129379" y="351723"/>
                  <a:pt x="1127760" y="348770"/>
                </a:cubicBezTo>
                <a:cubicBezTo>
                  <a:pt x="1126141" y="345818"/>
                  <a:pt x="1115187" y="343151"/>
                  <a:pt x="1113758" y="345818"/>
                </a:cubicBezTo>
                <a:lnTo>
                  <a:pt x="1112139" y="347913"/>
                </a:lnTo>
                <a:cubicBezTo>
                  <a:pt x="1111472" y="348866"/>
                  <a:pt x="1109663" y="350009"/>
                  <a:pt x="1108900" y="349818"/>
                </a:cubicBezTo>
                <a:cubicBezTo>
                  <a:pt x="1105757" y="349056"/>
                  <a:pt x="1108805" y="348199"/>
                  <a:pt x="1108996" y="347246"/>
                </a:cubicBezTo>
                <a:cubicBezTo>
                  <a:pt x="1109948" y="342865"/>
                  <a:pt x="1111282" y="338388"/>
                  <a:pt x="1105757" y="335150"/>
                </a:cubicBezTo>
                <a:cubicBezTo>
                  <a:pt x="1105376" y="334959"/>
                  <a:pt x="1105757" y="333721"/>
                  <a:pt x="1106043" y="332959"/>
                </a:cubicBezTo>
                <a:cubicBezTo>
                  <a:pt x="1106234" y="332387"/>
                  <a:pt x="1107186" y="331530"/>
                  <a:pt x="1106996" y="331244"/>
                </a:cubicBezTo>
                <a:cubicBezTo>
                  <a:pt x="1105662" y="329720"/>
                  <a:pt x="1104043" y="327053"/>
                  <a:pt x="1102519" y="327053"/>
                </a:cubicBezTo>
                <a:cubicBezTo>
                  <a:pt x="1095470" y="327053"/>
                  <a:pt x="1103662" y="323910"/>
                  <a:pt x="1100900" y="322577"/>
                </a:cubicBezTo>
                <a:lnTo>
                  <a:pt x="1098614" y="321529"/>
                </a:lnTo>
                <a:cubicBezTo>
                  <a:pt x="1096137" y="321053"/>
                  <a:pt x="1096042" y="318862"/>
                  <a:pt x="1098328" y="316766"/>
                </a:cubicBezTo>
                <a:lnTo>
                  <a:pt x="1100138" y="316957"/>
                </a:lnTo>
                <a:cubicBezTo>
                  <a:pt x="1104519" y="317433"/>
                  <a:pt x="1108805" y="318957"/>
                  <a:pt x="1112996" y="320291"/>
                </a:cubicBezTo>
                <a:cubicBezTo>
                  <a:pt x="1114806" y="320862"/>
                  <a:pt x="1116235" y="322196"/>
                  <a:pt x="1118045" y="322577"/>
                </a:cubicBezTo>
                <a:lnTo>
                  <a:pt x="1122331" y="323434"/>
                </a:lnTo>
                <a:cubicBezTo>
                  <a:pt x="1122331" y="320195"/>
                  <a:pt x="1122331" y="317624"/>
                  <a:pt x="1122331" y="317528"/>
                </a:cubicBezTo>
                <a:cubicBezTo>
                  <a:pt x="1122331" y="317528"/>
                  <a:pt x="1124712" y="318100"/>
                  <a:pt x="1127665" y="318195"/>
                </a:cubicBezTo>
                <a:lnTo>
                  <a:pt x="1129665" y="319243"/>
                </a:lnTo>
                <a:lnTo>
                  <a:pt x="1132332" y="320672"/>
                </a:lnTo>
                <a:cubicBezTo>
                  <a:pt x="1134904" y="323339"/>
                  <a:pt x="1138238" y="322767"/>
                  <a:pt x="1139762" y="319433"/>
                </a:cubicBezTo>
                <a:lnTo>
                  <a:pt x="1141762" y="318767"/>
                </a:lnTo>
                <a:cubicBezTo>
                  <a:pt x="1144524" y="317909"/>
                  <a:pt x="1146334" y="317433"/>
                  <a:pt x="1145667" y="314861"/>
                </a:cubicBezTo>
                <a:lnTo>
                  <a:pt x="1144429" y="309908"/>
                </a:lnTo>
                <a:cubicBezTo>
                  <a:pt x="1147953" y="305336"/>
                  <a:pt x="1148810" y="301336"/>
                  <a:pt x="1146429" y="301050"/>
                </a:cubicBezTo>
                <a:lnTo>
                  <a:pt x="1145572" y="301717"/>
                </a:lnTo>
                <a:cubicBezTo>
                  <a:pt x="1142048" y="304384"/>
                  <a:pt x="1139190" y="302003"/>
                  <a:pt x="1136333" y="301050"/>
                </a:cubicBezTo>
                <a:cubicBezTo>
                  <a:pt x="1135285" y="300669"/>
                  <a:pt x="1135380" y="298288"/>
                  <a:pt x="1134332" y="297716"/>
                </a:cubicBezTo>
                <a:cubicBezTo>
                  <a:pt x="1133380" y="297240"/>
                  <a:pt x="1132046" y="300574"/>
                  <a:pt x="1129760" y="298193"/>
                </a:cubicBezTo>
                <a:cubicBezTo>
                  <a:pt x="1129189" y="297621"/>
                  <a:pt x="1126046" y="297716"/>
                  <a:pt x="1125665" y="298288"/>
                </a:cubicBezTo>
                <a:lnTo>
                  <a:pt x="1122712" y="302479"/>
                </a:lnTo>
                <a:cubicBezTo>
                  <a:pt x="1119759" y="307241"/>
                  <a:pt x="1122140" y="311051"/>
                  <a:pt x="1127950" y="310861"/>
                </a:cubicBezTo>
                <a:lnTo>
                  <a:pt x="1130332" y="305432"/>
                </a:lnTo>
                <a:cubicBezTo>
                  <a:pt x="1131094" y="303622"/>
                  <a:pt x="1134904" y="303146"/>
                  <a:pt x="1134904" y="304479"/>
                </a:cubicBezTo>
                <a:lnTo>
                  <a:pt x="1134904" y="309813"/>
                </a:lnTo>
                <a:cubicBezTo>
                  <a:pt x="1139666" y="309432"/>
                  <a:pt x="1143000" y="310194"/>
                  <a:pt x="1142333" y="311337"/>
                </a:cubicBezTo>
                <a:cubicBezTo>
                  <a:pt x="1141667" y="312575"/>
                  <a:pt x="1136999" y="316576"/>
                  <a:pt x="1133951" y="316576"/>
                </a:cubicBezTo>
                <a:cubicBezTo>
                  <a:pt x="1130903" y="316576"/>
                  <a:pt x="1120807" y="316671"/>
                  <a:pt x="1118616" y="315719"/>
                </a:cubicBezTo>
                <a:cubicBezTo>
                  <a:pt x="1116425" y="314766"/>
                  <a:pt x="1110710" y="310194"/>
                  <a:pt x="1112139" y="308956"/>
                </a:cubicBezTo>
                <a:lnTo>
                  <a:pt x="1113473" y="308003"/>
                </a:lnTo>
                <a:cubicBezTo>
                  <a:pt x="1116140" y="306003"/>
                  <a:pt x="1115187" y="304098"/>
                  <a:pt x="1112711" y="303050"/>
                </a:cubicBezTo>
                <a:cubicBezTo>
                  <a:pt x="1108900" y="301431"/>
                  <a:pt x="1106996" y="299526"/>
                  <a:pt x="1106900" y="295621"/>
                </a:cubicBezTo>
                <a:lnTo>
                  <a:pt x="1106900" y="292954"/>
                </a:lnTo>
                <a:cubicBezTo>
                  <a:pt x="1104424" y="289906"/>
                  <a:pt x="1102995" y="286763"/>
                  <a:pt x="1103757" y="285905"/>
                </a:cubicBezTo>
                <a:lnTo>
                  <a:pt x="1104805" y="285810"/>
                </a:lnTo>
                <a:lnTo>
                  <a:pt x="1109091" y="285334"/>
                </a:lnTo>
                <a:cubicBezTo>
                  <a:pt x="1108805" y="282667"/>
                  <a:pt x="1109186" y="278762"/>
                  <a:pt x="1109853" y="276666"/>
                </a:cubicBezTo>
                <a:lnTo>
                  <a:pt x="1109948" y="274571"/>
                </a:lnTo>
                <a:cubicBezTo>
                  <a:pt x="1109948" y="273809"/>
                  <a:pt x="1110806" y="272475"/>
                  <a:pt x="1111568" y="272285"/>
                </a:cubicBezTo>
                <a:cubicBezTo>
                  <a:pt x="1112520" y="272094"/>
                  <a:pt x="1114235" y="272570"/>
                  <a:pt x="1114806" y="273142"/>
                </a:cubicBezTo>
                <a:cubicBezTo>
                  <a:pt x="1116806" y="275237"/>
                  <a:pt x="1118997" y="277333"/>
                  <a:pt x="1119950" y="279714"/>
                </a:cubicBezTo>
                <a:lnTo>
                  <a:pt x="1120807" y="281810"/>
                </a:lnTo>
                <a:cubicBezTo>
                  <a:pt x="1121474" y="284477"/>
                  <a:pt x="1122236" y="285239"/>
                  <a:pt x="1122426" y="283524"/>
                </a:cubicBezTo>
                <a:cubicBezTo>
                  <a:pt x="1122617" y="281810"/>
                  <a:pt x="1124617" y="277904"/>
                  <a:pt x="1126427" y="279333"/>
                </a:cubicBezTo>
                <a:lnTo>
                  <a:pt x="1128427" y="279905"/>
                </a:lnTo>
                <a:lnTo>
                  <a:pt x="1130713" y="280571"/>
                </a:lnTo>
                <a:cubicBezTo>
                  <a:pt x="1133380" y="280952"/>
                  <a:pt x="1134713" y="282000"/>
                  <a:pt x="1133570" y="282857"/>
                </a:cubicBezTo>
                <a:cubicBezTo>
                  <a:pt x="1132523" y="283810"/>
                  <a:pt x="1128046" y="284096"/>
                  <a:pt x="1127474" y="285143"/>
                </a:cubicBezTo>
                <a:cubicBezTo>
                  <a:pt x="1126903" y="286286"/>
                  <a:pt x="1126617" y="290287"/>
                  <a:pt x="1128713" y="290763"/>
                </a:cubicBezTo>
                <a:lnTo>
                  <a:pt x="1129951" y="291716"/>
                </a:lnTo>
                <a:cubicBezTo>
                  <a:pt x="1132427" y="293621"/>
                  <a:pt x="1133951" y="293240"/>
                  <a:pt x="1136333" y="291525"/>
                </a:cubicBezTo>
                <a:lnTo>
                  <a:pt x="1138904" y="289715"/>
                </a:lnTo>
                <a:cubicBezTo>
                  <a:pt x="1142619" y="288001"/>
                  <a:pt x="1145667" y="287715"/>
                  <a:pt x="1145667" y="289239"/>
                </a:cubicBezTo>
                <a:cubicBezTo>
                  <a:pt x="1145667" y="290668"/>
                  <a:pt x="1149382" y="294478"/>
                  <a:pt x="1153954" y="294097"/>
                </a:cubicBezTo>
                <a:cubicBezTo>
                  <a:pt x="1158526" y="293716"/>
                  <a:pt x="1168337" y="298669"/>
                  <a:pt x="1168527" y="297335"/>
                </a:cubicBezTo>
                <a:lnTo>
                  <a:pt x="1169289" y="296764"/>
                </a:lnTo>
                <a:lnTo>
                  <a:pt x="1170242" y="296002"/>
                </a:lnTo>
                <a:cubicBezTo>
                  <a:pt x="1171861" y="295621"/>
                  <a:pt x="1173766" y="296192"/>
                  <a:pt x="1174528" y="297240"/>
                </a:cubicBezTo>
                <a:lnTo>
                  <a:pt x="1174242" y="297907"/>
                </a:lnTo>
                <a:cubicBezTo>
                  <a:pt x="1173480" y="299717"/>
                  <a:pt x="1172528" y="301717"/>
                  <a:pt x="1170908" y="302955"/>
                </a:cubicBezTo>
                <a:lnTo>
                  <a:pt x="1168337" y="305051"/>
                </a:lnTo>
                <a:cubicBezTo>
                  <a:pt x="1171194" y="310099"/>
                  <a:pt x="1171766" y="313433"/>
                  <a:pt x="1169480" y="312290"/>
                </a:cubicBezTo>
                <a:cubicBezTo>
                  <a:pt x="1167194" y="311242"/>
                  <a:pt x="1163955" y="304860"/>
                  <a:pt x="1161193" y="308670"/>
                </a:cubicBezTo>
                <a:lnTo>
                  <a:pt x="1159097" y="306575"/>
                </a:lnTo>
                <a:cubicBezTo>
                  <a:pt x="1158145" y="305622"/>
                  <a:pt x="1157954" y="303717"/>
                  <a:pt x="1157002" y="303527"/>
                </a:cubicBezTo>
                <a:cubicBezTo>
                  <a:pt x="1154144" y="302860"/>
                  <a:pt x="1154240" y="304765"/>
                  <a:pt x="1153573" y="306575"/>
                </a:cubicBezTo>
                <a:lnTo>
                  <a:pt x="1152620" y="309051"/>
                </a:lnTo>
                <a:cubicBezTo>
                  <a:pt x="1150525" y="311528"/>
                  <a:pt x="1149096" y="313623"/>
                  <a:pt x="1149477" y="313814"/>
                </a:cubicBezTo>
                <a:cubicBezTo>
                  <a:pt x="1149858" y="314004"/>
                  <a:pt x="1151477" y="313718"/>
                  <a:pt x="1152239" y="312861"/>
                </a:cubicBezTo>
                <a:cubicBezTo>
                  <a:pt x="1153096" y="312004"/>
                  <a:pt x="1157097" y="311813"/>
                  <a:pt x="1159859" y="313814"/>
                </a:cubicBezTo>
                <a:lnTo>
                  <a:pt x="1162145" y="313623"/>
                </a:lnTo>
                <a:lnTo>
                  <a:pt x="1170242" y="313052"/>
                </a:lnTo>
                <a:cubicBezTo>
                  <a:pt x="1171575" y="318195"/>
                  <a:pt x="1173480" y="321910"/>
                  <a:pt x="1174433" y="321243"/>
                </a:cubicBezTo>
                <a:cubicBezTo>
                  <a:pt x="1175385" y="320576"/>
                  <a:pt x="1174242" y="312575"/>
                  <a:pt x="1174718" y="310670"/>
                </a:cubicBezTo>
                <a:cubicBezTo>
                  <a:pt x="1175290" y="308765"/>
                  <a:pt x="1180052" y="305336"/>
                  <a:pt x="1179481" y="306765"/>
                </a:cubicBezTo>
                <a:cubicBezTo>
                  <a:pt x="1178909" y="308194"/>
                  <a:pt x="1178814" y="312385"/>
                  <a:pt x="1180814" y="313147"/>
                </a:cubicBezTo>
                <a:cubicBezTo>
                  <a:pt x="1182719" y="313909"/>
                  <a:pt x="1185958" y="307337"/>
                  <a:pt x="1187006" y="305908"/>
                </a:cubicBezTo>
                <a:cubicBezTo>
                  <a:pt x="1188053" y="304574"/>
                  <a:pt x="1191673" y="301717"/>
                  <a:pt x="1192721" y="302765"/>
                </a:cubicBezTo>
                <a:lnTo>
                  <a:pt x="1193292" y="302765"/>
                </a:lnTo>
                <a:cubicBezTo>
                  <a:pt x="1193959" y="302765"/>
                  <a:pt x="1195197" y="301717"/>
                  <a:pt x="1195102" y="301431"/>
                </a:cubicBezTo>
                <a:lnTo>
                  <a:pt x="1194340" y="299621"/>
                </a:lnTo>
                <a:cubicBezTo>
                  <a:pt x="1193864" y="297145"/>
                  <a:pt x="1194340" y="295716"/>
                  <a:pt x="1195292" y="296383"/>
                </a:cubicBezTo>
                <a:lnTo>
                  <a:pt x="1196340" y="296859"/>
                </a:lnTo>
                <a:cubicBezTo>
                  <a:pt x="1198055" y="297716"/>
                  <a:pt x="1200626" y="299336"/>
                  <a:pt x="1201484" y="298955"/>
                </a:cubicBezTo>
                <a:cubicBezTo>
                  <a:pt x="1204627" y="297335"/>
                  <a:pt x="1201865" y="295811"/>
                  <a:pt x="1200817" y="294002"/>
                </a:cubicBezTo>
                <a:lnTo>
                  <a:pt x="1199674" y="292001"/>
                </a:lnTo>
                <a:cubicBezTo>
                  <a:pt x="1199864" y="289144"/>
                  <a:pt x="1199007" y="286763"/>
                  <a:pt x="1197769" y="286667"/>
                </a:cubicBezTo>
                <a:cubicBezTo>
                  <a:pt x="1196626" y="286572"/>
                  <a:pt x="1196721" y="283810"/>
                  <a:pt x="1200626" y="280857"/>
                </a:cubicBezTo>
                <a:lnTo>
                  <a:pt x="1191863" y="280095"/>
                </a:lnTo>
                <a:cubicBezTo>
                  <a:pt x="1190339" y="280000"/>
                  <a:pt x="1189387" y="277238"/>
                  <a:pt x="1187672" y="276190"/>
                </a:cubicBezTo>
                <a:cubicBezTo>
                  <a:pt x="1186625" y="275523"/>
                  <a:pt x="1183958" y="276095"/>
                  <a:pt x="1186148" y="274094"/>
                </a:cubicBezTo>
                <a:cubicBezTo>
                  <a:pt x="1187006" y="273332"/>
                  <a:pt x="1188530" y="272761"/>
                  <a:pt x="1189768" y="272761"/>
                </a:cubicBezTo>
                <a:lnTo>
                  <a:pt x="1192340" y="272951"/>
                </a:lnTo>
                <a:cubicBezTo>
                  <a:pt x="1195673" y="273618"/>
                  <a:pt x="1197864" y="273428"/>
                  <a:pt x="1197197" y="272570"/>
                </a:cubicBezTo>
                <a:cubicBezTo>
                  <a:pt x="1196864" y="272094"/>
                  <a:pt x="1196292" y="270475"/>
                  <a:pt x="1195757" y="269046"/>
                </a:cubicBezTo>
                <a:lnTo>
                  <a:pt x="1195682" y="268902"/>
                </a:lnTo>
                <a:lnTo>
                  <a:pt x="1200721" y="271332"/>
                </a:lnTo>
                <a:lnTo>
                  <a:pt x="1205103" y="274475"/>
                </a:lnTo>
                <a:cubicBezTo>
                  <a:pt x="1206722" y="279333"/>
                  <a:pt x="1208246" y="283810"/>
                  <a:pt x="1208342" y="284381"/>
                </a:cubicBezTo>
                <a:cubicBezTo>
                  <a:pt x="1208532" y="284953"/>
                  <a:pt x="1210437" y="283619"/>
                  <a:pt x="1211961" y="278666"/>
                </a:cubicBezTo>
                <a:lnTo>
                  <a:pt x="1213295" y="274952"/>
                </a:lnTo>
                <a:cubicBezTo>
                  <a:pt x="1213866" y="273428"/>
                  <a:pt x="1215200" y="272094"/>
                  <a:pt x="1215676" y="270570"/>
                </a:cubicBezTo>
                <a:lnTo>
                  <a:pt x="1215962" y="269808"/>
                </a:lnTo>
                <a:cubicBezTo>
                  <a:pt x="1215295" y="268760"/>
                  <a:pt x="1213390" y="268189"/>
                  <a:pt x="1211771" y="268570"/>
                </a:cubicBezTo>
                <a:lnTo>
                  <a:pt x="1210723" y="269332"/>
                </a:lnTo>
                <a:lnTo>
                  <a:pt x="1209961" y="269903"/>
                </a:lnTo>
                <a:cubicBezTo>
                  <a:pt x="1209866" y="270856"/>
                  <a:pt x="1208151" y="269903"/>
                  <a:pt x="1205960" y="267713"/>
                </a:cubicBezTo>
                <a:cubicBezTo>
                  <a:pt x="1203770" y="265522"/>
                  <a:pt x="1193006" y="264760"/>
                  <a:pt x="1190435" y="263426"/>
                </a:cubicBezTo>
                <a:lnTo>
                  <a:pt x="1187863" y="260283"/>
                </a:lnTo>
                <a:lnTo>
                  <a:pt x="1185196" y="256949"/>
                </a:lnTo>
                <a:cubicBezTo>
                  <a:pt x="1189768" y="252949"/>
                  <a:pt x="1191768" y="250377"/>
                  <a:pt x="1189768" y="251234"/>
                </a:cubicBezTo>
                <a:cubicBezTo>
                  <a:pt x="1187768" y="252092"/>
                  <a:pt x="1183100" y="254759"/>
                  <a:pt x="1182815" y="254473"/>
                </a:cubicBezTo>
                <a:lnTo>
                  <a:pt x="1182434" y="254282"/>
                </a:lnTo>
                <a:cubicBezTo>
                  <a:pt x="1180148" y="253044"/>
                  <a:pt x="1179100" y="249615"/>
                  <a:pt x="1175385" y="251425"/>
                </a:cubicBezTo>
                <a:cubicBezTo>
                  <a:pt x="1172909" y="252663"/>
                  <a:pt x="1174433" y="258378"/>
                  <a:pt x="1178338" y="258950"/>
                </a:cubicBezTo>
                <a:cubicBezTo>
                  <a:pt x="1184720" y="259902"/>
                  <a:pt x="1179386" y="261807"/>
                  <a:pt x="1179862" y="263045"/>
                </a:cubicBezTo>
                <a:lnTo>
                  <a:pt x="1180719" y="265141"/>
                </a:lnTo>
                <a:cubicBezTo>
                  <a:pt x="1182719" y="267332"/>
                  <a:pt x="1181767" y="268760"/>
                  <a:pt x="1178624" y="268379"/>
                </a:cubicBezTo>
                <a:cubicBezTo>
                  <a:pt x="1175480" y="267998"/>
                  <a:pt x="1168337" y="271523"/>
                  <a:pt x="1169575" y="272856"/>
                </a:cubicBezTo>
                <a:cubicBezTo>
                  <a:pt x="1170813" y="274190"/>
                  <a:pt x="1173671" y="284191"/>
                  <a:pt x="1175004" y="284381"/>
                </a:cubicBezTo>
                <a:cubicBezTo>
                  <a:pt x="1176338" y="284572"/>
                  <a:pt x="1179386" y="285715"/>
                  <a:pt x="1178433" y="286382"/>
                </a:cubicBezTo>
                <a:lnTo>
                  <a:pt x="1177766" y="286477"/>
                </a:lnTo>
                <a:cubicBezTo>
                  <a:pt x="1176528" y="286667"/>
                  <a:pt x="1175195" y="286667"/>
                  <a:pt x="1173956" y="286477"/>
                </a:cubicBezTo>
                <a:lnTo>
                  <a:pt x="1170337" y="286096"/>
                </a:lnTo>
                <a:cubicBezTo>
                  <a:pt x="1166432" y="285334"/>
                  <a:pt x="1162431" y="285620"/>
                  <a:pt x="1161288" y="286858"/>
                </a:cubicBezTo>
                <a:cubicBezTo>
                  <a:pt x="1160240" y="288096"/>
                  <a:pt x="1155383" y="290573"/>
                  <a:pt x="1154240" y="288382"/>
                </a:cubicBezTo>
                <a:lnTo>
                  <a:pt x="1153478" y="287048"/>
                </a:lnTo>
                <a:lnTo>
                  <a:pt x="1152525" y="285620"/>
                </a:lnTo>
                <a:cubicBezTo>
                  <a:pt x="1151382" y="283905"/>
                  <a:pt x="1149001" y="282381"/>
                  <a:pt x="1147382" y="282286"/>
                </a:cubicBezTo>
                <a:cubicBezTo>
                  <a:pt x="1145667" y="282191"/>
                  <a:pt x="1141857" y="279905"/>
                  <a:pt x="1143095" y="277619"/>
                </a:cubicBezTo>
                <a:lnTo>
                  <a:pt x="1147477" y="278095"/>
                </a:lnTo>
                <a:cubicBezTo>
                  <a:pt x="1151287" y="278476"/>
                  <a:pt x="1152239" y="275618"/>
                  <a:pt x="1154716" y="274571"/>
                </a:cubicBezTo>
                <a:lnTo>
                  <a:pt x="1155859" y="274094"/>
                </a:lnTo>
                <a:cubicBezTo>
                  <a:pt x="1157669" y="274475"/>
                  <a:pt x="1159097" y="275714"/>
                  <a:pt x="1159097" y="276857"/>
                </a:cubicBezTo>
                <a:lnTo>
                  <a:pt x="1158526" y="277523"/>
                </a:lnTo>
                <a:cubicBezTo>
                  <a:pt x="1157288" y="278952"/>
                  <a:pt x="1155383" y="279905"/>
                  <a:pt x="1154240" y="281333"/>
                </a:cubicBezTo>
                <a:cubicBezTo>
                  <a:pt x="1153859" y="281905"/>
                  <a:pt x="1154525" y="283524"/>
                  <a:pt x="1155287" y="283905"/>
                </a:cubicBezTo>
                <a:lnTo>
                  <a:pt x="1156049" y="284286"/>
                </a:lnTo>
                <a:cubicBezTo>
                  <a:pt x="1157478" y="283905"/>
                  <a:pt x="1160526" y="281905"/>
                  <a:pt x="1162812" y="279714"/>
                </a:cubicBezTo>
                <a:cubicBezTo>
                  <a:pt x="1165098" y="277523"/>
                  <a:pt x="1164527" y="269332"/>
                  <a:pt x="1164527" y="268570"/>
                </a:cubicBezTo>
                <a:cubicBezTo>
                  <a:pt x="1164527" y="267808"/>
                  <a:pt x="1165574" y="265522"/>
                  <a:pt x="1166813" y="265427"/>
                </a:cubicBezTo>
                <a:cubicBezTo>
                  <a:pt x="1168051" y="265331"/>
                  <a:pt x="1171004" y="263903"/>
                  <a:pt x="1170242" y="262379"/>
                </a:cubicBezTo>
                <a:lnTo>
                  <a:pt x="1170718" y="261521"/>
                </a:lnTo>
                <a:cubicBezTo>
                  <a:pt x="1171480" y="260188"/>
                  <a:pt x="1173004" y="259045"/>
                  <a:pt x="1170051" y="259140"/>
                </a:cubicBezTo>
                <a:cubicBezTo>
                  <a:pt x="1167765" y="259235"/>
                  <a:pt x="1165003" y="259997"/>
                  <a:pt x="1163574" y="261236"/>
                </a:cubicBezTo>
                <a:lnTo>
                  <a:pt x="1162145" y="262474"/>
                </a:lnTo>
                <a:cubicBezTo>
                  <a:pt x="1161669" y="264760"/>
                  <a:pt x="1158050" y="263522"/>
                  <a:pt x="1154240" y="259521"/>
                </a:cubicBezTo>
                <a:lnTo>
                  <a:pt x="1147477" y="260664"/>
                </a:lnTo>
                <a:lnTo>
                  <a:pt x="1147382" y="260664"/>
                </a:lnTo>
                <a:cubicBezTo>
                  <a:pt x="1147000" y="259140"/>
                  <a:pt x="1145667" y="257426"/>
                  <a:pt x="1144524" y="256854"/>
                </a:cubicBezTo>
                <a:cubicBezTo>
                  <a:pt x="1143381" y="256187"/>
                  <a:pt x="1144048" y="251901"/>
                  <a:pt x="1147096" y="249806"/>
                </a:cubicBezTo>
                <a:lnTo>
                  <a:pt x="1150525" y="252758"/>
                </a:lnTo>
                <a:cubicBezTo>
                  <a:pt x="1151954" y="253997"/>
                  <a:pt x="1153001" y="255425"/>
                  <a:pt x="1154335" y="256664"/>
                </a:cubicBezTo>
                <a:lnTo>
                  <a:pt x="1155287" y="257521"/>
                </a:lnTo>
                <a:cubicBezTo>
                  <a:pt x="1156430" y="258283"/>
                  <a:pt x="1158335" y="258092"/>
                  <a:pt x="1159383" y="256949"/>
                </a:cubicBezTo>
                <a:lnTo>
                  <a:pt x="1159383" y="255902"/>
                </a:lnTo>
                <a:cubicBezTo>
                  <a:pt x="1159478" y="251996"/>
                  <a:pt x="1161288" y="251806"/>
                  <a:pt x="1164812" y="253901"/>
                </a:cubicBezTo>
                <a:lnTo>
                  <a:pt x="1168718" y="256187"/>
                </a:lnTo>
                <a:cubicBezTo>
                  <a:pt x="1169289" y="253044"/>
                  <a:pt x="1164527" y="249044"/>
                  <a:pt x="1158145" y="247234"/>
                </a:cubicBezTo>
                <a:cubicBezTo>
                  <a:pt x="1151763" y="245424"/>
                  <a:pt x="1132999" y="245234"/>
                  <a:pt x="1134428" y="245805"/>
                </a:cubicBezTo>
                <a:cubicBezTo>
                  <a:pt x="1135856" y="246377"/>
                  <a:pt x="1138809" y="248377"/>
                  <a:pt x="1135952" y="248377"/>
                </a:cubicBezTo>
                <a:cubicBezTo>
                  <a:pt x="1133094" y="248377"/>
                  <a:pt x="1127093" y="250949"/>
                  <a:pt x="1127760" y="254187"/>
                </a:cubicBezTo>
                <a:lnTo>
                  <a:pt x="1131284" y="254854"/>
                </a:lnTo>
                <a:cubicBezTo>
                  <a:pt x="1133570" y="255330"/>
                  <a:pt x="1136523" y="254092"/>
                  <a:pt x="1136428" y="257711"/>
                </a:cubicBezTo>
                <a:cubicBezTo>
                  <a:pt x="1136333" y="261045"/>
                  <a:pt x="1134523" y="262855"/>
                  <a:pt x="1130713" y="263331"/>
                </a:cubicBezTo>
                <a:lnTo>
                  <a:pt x="1128617" y="263522"/>
                </a:lnTo>
                <a:cubicBezTo>
                  <a:pt x="1125474" y="263426"/>
                  <a:pt x="1123760" y="262474"/>
                  <a:pt x="1124807" y="261426"/>
                </a:cubicBezTo>
                <a:cubicBezTo>
                  <a:pt x="1125855" y="260378"/>
                  <a:pt x="1126998" y="257711"/>
                  <a:pt x="1125284" y="257616"/>
                </a:cubicBezTo>
                <a:cubicBezTo>
                  <a:pt x="1123569" y="257426"/>
                  <a:pt x="1117664" y="261045"/>
                  <a:pt x="1115759" y="260283"/>
                </a:cubicBezTo>
                <a:cubicBezTo>
                  <a:pt x="1113854" y="259521"/>
                  <a:pt x="1108805" y="258664"/>
                  <a:pt x="1108615" y="260093"/>
                </a:cubicBezTo>
                <a:cubicBezTo>
                  <a:pt x="1108424" y="261521"/>
                  <a:pt x="1104043" y="259331"/>
                  <a:pt x="1104805" y="257426"/>
                </a:cubicBezTo>
                <a:lnTo>
                  <a:pt x="1105376" y="255711"/>
                </a:lnTo>
                <a:lnTo>
                  <a:pt x="1106519" y="252092"/>
                </a:lnTo>
                <a:cubicBezTo>
                  <a:pt x="1109948" y="253901"/>
                  <a:pt x="1112806" y="254378"/>
                  <a:pt x="1112901" y="253235"/>
                </a:cubicBezTo>
                <a:cubicBezTo>
                  <a:pt x="1112996" y="252092"/>
                  <a:pt x="1110425" y="249139"/>
                  <a:pt x="1107091" y="248948"/>
                </a:cubicBezTo>
                <a:cubicBezTo>
                  <a:pt x="1103662" y="248853"/>
                  <a:pt x="1098804" y="258854"/>
                  <a:pt x="1098328" y="257997"/>
                </a:cubicBezTo>
                <a:cubicBezTo>
                  <a:pt x="1097852" y="257140"/>
                  <a:pt x="1095185" y="255997"/>
                  <a:pt x="1093375" y="256949"/>
                </a:cubicBezTo>
                <a:cubicBezTo>
                  <a:pt x="1091565" y="257997"/>
                  <a:pt x="1093375" y="262855"/>
                  <a:pt x="1091660" y="263903"/>
                </a:cubicBezTo>
                <a:cubicBezTo>
                  <a:pt x="1089946" y="264950"/>
                  <a:pt x="1089184" y="269332"/>
                  <a:pt x="1088231" y="268951"/>
                </a:cubicBezTo>
                <a:cubicBezTo>
                  <a:pt x="1087279" y="268570"/>
                  <a:pt x="1085279" y="265617"/>
                  <a:pt x="1085945" y="263236"/>
                </a:cubicBezTo>
                <a:lnTo>
                  <a:pt x="1082802" y="263522"/>
                </a:lnTo>
                <a:cubicBezTo>
                  <a:pt x="1079945" y="263807"/>
                  <a:pt x="1077754" y="264379"/>
                  <a:pt x="1074515" y="263617"/>
                </a:cubicBezTo>
                <a:lnTo>
                  <a:pt x="1069372" y="262283"/>
                </a:lnTo>
                <a:cubicBezTo>
                  <a:pt x="1070039" y="259426"/>
                  <a:pt x="1069277" y="257902"/>
                  <a:pt x="1067753" y="258854"/>
                </a:cubicBezTo>
                <a:cubicBezTo>
                  <a:pt x="1066229" y="259902"/>
                  <a:pt x="1061657" y="262855"/>
                  <a:pt x="1061657" y="261045"/>
                </a:cubicBezTo>
                <a:cubicBezTo>
                  <a:pt x="1061657" y="259235"/>
                  <a:pt x="1057370" y="254949"/>
                  <a:pt x="1052132" y="255521"/>
                </a:cubicBezTo>
                <a:lnTo>
                  <a:pt x="1056227" y="260759"/>
                </a:lnTo>
                <a:lnTo>
                  <a:pt x="1057085" y="261902"/>
                </a:lnTo>
                <a:cubicBezTo>
                  <a:pt x="1054703" y="265331"/>
                  <a:pt x="1051465" y="266189"/>
                  <a:pt x="1049941" y="263998"/>
                </a:cubicBezTo>
                <a:lnTo>
                  <a:pt x="1048703" y="262283"/>
                </a:lnTo>
                <a:cubicBezTo>
                  <a:pt x="1046607" y="259140"/>
                  <a:pt x="1045274" y="254949"/>
                  <a:pt x="1042035" y="253330"/>
                </a:cubicBezTo>
                <a:cubicBezTo>
                  <a:pt x="1039654" y="252092"/>
                  <a:pt x="1039082" y="250949"/>
                  <a:pt x="1037844" y="249425"/>
                </a:cubicBezTo>
                <a:cubicBezTo>
                  <a:pt x="1034796" y="245805"/>
                  <a:pt x="1025652" y="245043"/>
                  <a:pt x="1022318" y="248377"/>
                </a:cubicBezTo>
                <a:cubicBezTo>
                  <a:pt x="1019747" y="250949"/>
                  <a:pt x="1017842" y="253139"/>
                  <a:pt x="1013365" y="253520"/>
                </a:cubicBezTo>
                <a:lnTo>
                  <a:pt x="1010698" y="254473"/>
                </a:lnTo>
                <a:cubicBezTo>
                  <a:pt x="1008983" y="256378"/>
                  <a:pt x="1006507" y="256759"/>
                  <a:pt x="1005173" y="255330"/>
                </a:cubicBezTo>
                <a:lnTo>
                  <a:pt x="1003840" y="254092"/>
                </a:lnTo>
                <a:cubicBezTo>
                  <a:pt x="1002983" y="253235"/>
                  <a:pt x="1002030" y="251901"/>
                  <a:pt x="1000887" y="251806"/>
                </a:cubicBezTo>
                <a:cubicBezTo>
                  <a:pt x="999173" y="251615"/>
                  <a:pt x="996125" y="250853"/>
                  <a:pt x="996315" y="253616"/>
                </a:cubicBezTo>
                <a:cubicBezTo>
                  <a:pt x="996315" y="254378"/>
                  <a:pt x="998220" y="255140"/>
                  <a:pt x="999268" y="255806"/>
                </a:cubicBezTo>
                <a:lnTo>
                  <a:pt x="999935" y="256187"/>
                </a:lnTo>
                <a:cubicBezTo>
                  <a:pt x="1001173" y="256854"/>
                  <a:pt x="998887" y="257616"/>
                  <a:pt x="994886" y="257902"/>
                </a:cubicBezTo>
                <a:lnTo>
                  <a:pt x="991743" y="258378"/>
                </a:lnTo>
                <a:cubicBezTo>
                  <a:pt x="990600" y="258569"/>
                  <a:pt x="989552" y="261045"/>
                  <a:pt x="988600" y="258473"/>
                </a:cubicBezTo>
                <a:cubicBezTo>
                  <a:pt x="988314" y="257807"/>
                  <a:pt x="989933" y="255997"/>
                  <a:pt x="990981" y="255902"/>
                </a:cubicBezTo>
                <a:cubicBezTo>
                  <a:pt x="994124" y="255425"/>
                  <a:pt x="994315" y="253806"/>
                  <a:pt x="992981" y="252282"/>
                </a:cubicBezTo>
                <a:cubicBezTo>
                  <a:pt x="991934" y="251139"/>
                  <a:pt x="990505" y="247901"/>
                  <a:pt x="987647" y="251139"/>
                </a:cubicBezTo>
                <a:cubicBezTo>
                  <a:pt x="987457" y="251330"/>
                  <a:pt x="986790" y="251615"/>
                  <a:pt x="986600" y="251520"/>
                </a:cubicBezTo>
                <a:lnTo>
                  <a:pt x="985457" y="250853"/>
                </a:lnTo>
                <a:cubicBezTo>
                  <a:pt x="984218" y="250091"/>
                  <a:pt x="983933" y="248567"/>
                  <a:pt x="984599" y="247520"/>
                </a:cubicBezTo>
                <a:lnTo>
                  <a:pt x="985361" y="247424"/>
                </a:lnTo>
                <a:cubicBezTo>
                  <a:pt x="987933" y="247139"/>
                  <a:pt x="990505" y="247329"/>
                  <a:pt x="993077" y="247329"/>
                </a:cubicBezTo>
                <a:cubicBezTo>
                  <a:pt x="995267" y="247329"/>
                  <a:pt x="998411" y="248091"/>
                  <a:pt x="999268" y="247234"/>
                </a:cubicBezTo>
                <a:cubicBezTo>
                  <a:pt x="1001363" y="245234"/>
                  <a:pt x="1006888" y="246758"/>
                  <a:pt x="1006316" y="242852"/>
                </a:cubicBezTo>
                <a:cubicBezTo>
                  <a:pt x="1006031" y="240471"/>
                  <a:pt x="1003840" y="240662"/>
                  <a:pt x="1001649" y="241805"/>
                </a:cubicBezTo>
                <a:cubicBezTo>
                  <a:pt x="1000697" y="242376"/>
                  <a:pt x="999363" y="242567"/>
                  <a:pt x="998506" y="243233"/>
                </a:cubicBezTo>
                <a:cubicBezTo>
                  <a:pt x="994601" y="246091"/>
                  <a:pt x="989838" y="245424"/>
                  <a:pt x="985361" y="245234"/>
                </a:cubicBezTo>
                <a:lnTo>
                  <a:pt x="981266" y="245043"/>
                </a:lnTo>
                <a:cubicBezTo>
                  <a:pt x="977456" y="246281"/>
                  <a:pt x="973836" y="247043"/>
                  <a:pt x="973360" y="246662"/>
                </a:cubicBezTo>
                <a:cubicBezTo>
                  <a:pt x="972884" y="246281"/>
                  <a:pt x="970693" y="246281"/>
                  <a:pt x="970502" y="247710"/>
                </a:cubicBezTo>
                <a:cubicBezTo>
                  <a:pt x="970312" y="249234"/>
                  <a:pt x="969169" y="251234"/>
                  <a:pt x="968121" y="250377"/>
                </a:cubicBezTo>
                <a:cubicBezTo>
                  <a:pt x="967073" y="249520"/>
                  <a:pt x="964025" y="247043"/>
                  <a:pt x="964120" y="246948"/>
                </a:cubicBezTo>
                <a:cubicBezTo>
                  <a:pt x="964120" y="246948"/>
                  <a:pt x="963930" y="245234"/>
                  <a:pt x="961454" y="245234"/>
                </a:cubicBezTo>
                <a:lnTo>
                  <a:pt x="960596" y="245900"/>
                </a:lnTo>
                <a:cubicBezTo>
                  <a:pt x="958025" y="247901"/>
                  <a:pt x="955167" y="248186"/>
                  <a:pt x="952691" y="246567"/>
                </a:cubicBezTo>
                <a:cubicBezTo>
                  <a:pt x="950119" y="244853"/>
                  <a:pt x="948500" y="244948"/>
                  <a:pt x="946309" y="246853"/>
                </a:cubicBezTo>
                <a:lnTo>
                  <a:pt x="942118" y="250568"/>
                </a:lnTo>
                <a:cubicBezTo>
                  <a:pt x="938594" y="247805"/>
                  <a:pt x="932879" y="242662"/>
                  <a:pt x="929450" y="239042"/>
                </a:cubicBezTo>
                <a:lnTo>
                  <a:pt x="928307" y="246567"/>
                </a:lnTo>
                <a:cubicBezTo>
                  <a:pt x="928307" y="246758"/>
                  <a:pt x="923925" y="246662"/>
                  <a:pt x="921639" y="246567"/>
                </a:cubicBezTo>
                <a:lnTo>
                  <a:pt x="920782" y="246567"/>
                </a:lnTo>
                <a:cubicBezTo>
                  <a:pt x="918877" y="248567"/>
                  <a:pt x="917067" y="249139"/>
                  <a:pt x="916591" y="247805"/>
                </a:cubicBezTo>
                <a:cubicBezTo>
                  <a:pt x="916210" y="246472"/>
                  <a:pt x="913448" y="243233"/>
                  <a:pt x="911352" y="243233"/>
                </a:cubicBezTo>
                <a:cubicBezTo>
                  <a:pt x="909257" y="243233"/>
                  <a:pt x="903446" y="242281"/>
                  <a:pt x="903161" y="244281"/>
                </a:cubicBezTo>
                <a:cubicBezTo>
                  <a:pt x="902875" y="246377"/>
                  <a:pt x="893731" y="247424"/>
                  <a:pt x="891254" y="246091"/>
                </a:cubicBezTo>
                <a:cubicBezTo>
                  <a:pt x="888778" y="244757"/>
                  <a:pt x="883253" y="239233"/>
                  <a:pt x="882968" y="239900"/>
                </a:cubicBezTo>
                <a:cubicBezTo>
                  <a:pt x="882682" y="240662"/>
                  <a:pt x="880110" y="242662"/>
                  <a:pt x="878300" y="241805"/>
                </a:cubicBezTo>
                <a:lnTo>
                  <a:pt x="876586" y="241519"/>
                </a:lnTo>
                <a:cubicBezTo>
                  <a:pt x="873633" y="241043"/>
                  <a:pt x="869728" y="239042"/>
                  <a:pt x="869347" y="243995"/>
                </a:cubicBezTo>
                <a:lnTo>
                  <a:pt x="869347" y="244281"/>
                </a:lnTo>
                <a:cubicBezTo>
                  <a:pt x="867061" y="244567"/>
                  <a:pt x="865061" y="243519"/>
                  <a:pt x="864870" y="242090"/>
                </a:cubicBezTo>
                <a:lnTo>
                  <a:pt x="865537" y="241233"/>
                </a:lnTo>
                <a:lnTo>
                  <a:pt x="866775" y="239614"/>
                </a:lnTo>
                <a:cubicBezTo>
                  <a:pt x="868680" y="238090"/>
                  <a:pt x="867442" y="235423"/>
                  <a:pt x="863918" y="233708"/>
                </a:cubicBezTo>
                <a:lnTo>
                  <a:pt x="862489" y="235518"/>
                </a:lnTo>
                <a:cubicBezTo>
                  <a:pt x="859345" y="239519"/>
                  <a:pt x="854297" y="237995"/>
                  <a:pt x="850583" y="238471"/>
                </a:cubicBezTo>
                <a:lnTo>
                  <a:pt x="846296" y="239042"/>
                </a:lnTo>
                <a:cubicBezTo>
                  <a:pt x="845630" y="241233"/>
                  <a:pt x="844391" y="242281"/>
                  <a:pt x="843439" y="241424"/>
                </a:cubicBezTo>
                <a:lnTo>
                  <a:pt x="842391" y="240947"/>
                </a:lnTo>
                <a:cubicBezTo>
                  <a:pt x="840200" y="239995"/>
                  <a:pt x="842391" y="236280"/>
                  <a:pt x="838295" y="236756"/>
                </a:cubicBezTo>
                <a:lnTo>
                  <a:pt x="833438" y="237328"/>
                </a:lnTo>
                <a:cubicBezTo>
                  <a:pt x="834295" y="240376"/>
                  <a:pt x="834104" y="240376"/>
                  <a:pt x="833152" y="237423"/>
                </a:cubicBezTo>
                <a:lnTo>
                  <a:pt x="828866" y="238947"/>
                </a:lnTo>
                <a:lnTo>
                  <a:pt x="826294" y="239900"/>
                </a:lnTo>
                <a:cubicBezTo>
                  <a:pt x="823341" y="241614"/>
                  <a:pt x="819436" y="241519"/>
                  <a:pt x="817626" y="239709"/>
                </a:cubicBezTo>
                <a:lnTo>
                  <a:pt x="815435" y="238090"/>
                </a:lnTo>
                <a:lnTo>
                  <a:pt x="812387" y="235804"/>
                </a:lnTo>
                <a:cubicBezTo>
                  <a:pt x="810101" y="239519"/>
                  <a:pt x="807149" y="241043"/>
                  <a:pt x="805910" y="239042"/>
                </a:cubicBezTo>
                <a:lnTo>
                  <a:pt x="804672" y="237804"/>
                </a:lnTo>
                <a:cubicBezTo>
                  <a:pt x="802100" y="235137"/>
                  <a:pt x="800005" y="233994"/>
                  <a:pt x="795433" y="236661"/>
                </a:cubicBezTo>
                <a:cubicBezTo>
                  <a:pt x="791813" y="238757"/>
                  <a:pt x="785527" y="235518"/>
                  <a:pt x="781050" y="238566"/>
                </a:cubicBezTo>
                <a:cubicBezTo>
                  <a:pt x="780764" y="238757"/>
                  <a:pt x="779812" y="238280"/>
                  <a:pt x="779240" y="238090"/>
                </a:cubicBezTo>
                <a:cubicBezTo>
                  <a:pt x="773144" y="235328"/>
                  <a:pt x="773144" y="235232"/>
                  <a:pt x="770477" y="236756"/>
                </a:cubicBezTo>
                <a:cubicBezTo>
                  <a:pt x="764762" y="239900"/>
                  <a:pt x="762381" y="240185"/>
                  <a:pt x="757333" y="236852"/>
                </a:cubicBezTo>
                <a:cubicBezTo>
                  <a:pt x="754285" y="234851"/>
                  <a:pt x="752094" y="234280"/>
                  <a:pt x="748379" y="235613"/>
                </a:cubicBezTo>
                <a:cubicBezTo>
                  <a:pt x="745617" y="236661"/>
                  <a:pt x="740759" y="237614"/>
                  <a:pt x="739140" y="236471"/>
                </a:cubicBezTo>
                <a:lnTo>
                  <a:pt x="732854" y="232184"/>
                </a:lnTo>
                <a:cubicBezTo>
                  <a:pt x="728853" y="236280"/>
                  <a:pt x="724472" y="238661"/>
                  <a:pt x="723329" y="237328"/>
                </a:cubicBezTo>
                <a:cubicBezTo>
                  <a:pt x="722090" y="235994"/>
                  <a:pt x="718280" y="233137"/>
                  <a:pt x="717614" y="233994"/>
                </a:cubicBezTo>
                <a:cubicBezTo>
                  <a:pt x="716947" y="234756"/>
                  <a:pt x="711041" y="236471"/>
                  <a:pt x="705612" y="236280"/>
                </a:cubicBezTo>
                <a:lnTo>
                  <a:pt x="700754" y="237042"/>
                </a:lnTo>
                <a:lnTo>
                  <a:pt x="699421" y="237328"/>
                </a:lnTo>
                <a:cubicBezTo>
                  <a:pt x="697802" y="238471"/>
                  <a:pt x="696087" y="236185"/>
                  <a:pt x="695611" y="232375"/>
                </a:cubicBezTo>
                <a:lnTo>
                  <a:pt x="689610" y="235709"/>
                </a:lnTo>
                <a:lnTo>
                  <a:pt x="685038" y="238185"/>
                </a:lnTo>
                <a:cubicBezTo>
                  <a:pt x="681323" y="235423"/>
                  <a:pt x="676561" y="233423"/>
                  <a:pt x="674465" y="233804"/>
                </a:cubicBezTo>
                <a:lnTo>
                  <a:pt x="673037" y="234661"/>
                </a:lnTo>
                <a:cubicBezTo>
                  <a:pt x="670655" y="236090"/>
                  <a:pt x="668941" y="238471"/>
                  <a:pt x="665798" y="235518"/>
                </a:cubicBezTo>
                <a:cubicBezTo>
                  <a:pt x="665131" y="234947"/>
                  <a:pt x="663416" y="234661"/>
                  <a:pt x="662369" y="234851"/>
                </a:cubicBezTo>
                <a:cubicBezTo>
                  <a:pt x="659225" y="235328"/>
                  <a:pt x="656082" y="236947"/>
                  <a:pt x="653129" y="236661"/>
                </a:cubicBezTo>
                <a:cubicBezTo>
                  <a:pt x="650653" y="236375"/>
                  <a:pt x="648748" y="233708"/>
                  <a:pt x="646176" y="232851"/>
                </a:cubicBezTo>
                <a:cubicBezTo>
                  <a:pt x="644652" y="232375"/>
                  <a:pt x="642366" y="233423"/>
                  <a:pt x="640366" y="233899"/>
                </a:cubicBezTo>
                <a:cubicBezTo>
                  <a:pt x="636175" y="234851"/>
                  <a:pt x="631984" y="236090"/>
                  <a:pt x="627698" y="236852"/>
                </a:cubicBezTo>
                <a:cubicBezTo>
                  <a:pt x="625983" y="237137"/>
                  <a:pt x="623030" y="237899"/>
                  <a:pt x="622459" y="235423"/>
                </a:cubicBezTo>
                <a:cubicBezTo>
                  <a:pt x="621506" y="231232"/>
                  <a:pt x="619601" y="232375"/>
                  <a:pt x="616553" y="234185"/>
                </a:cubicBezTo>
                <a:cubicBezTo>
                  <a:pt x="614172" y="235613"/>
                  <a:pt x="603123" y="235709"/>
                  <a:pt x="597980" y="234851"/>
                </a:cubicBezTo>
                <a:lnTo>
                  <a:pt x="595217" y="234375"/>
                </a:lnTo>
                <a:cubicBezTo>
                  <a:pt x="591788" y="234185"/>
                  <a:pt x="589026" y="235423"/>
                  <a:pt x="589026" y="237137"/>
                </a:cubicBezTo>
                <a:cubicBezTo>
                  <a:pt x="589026" y="238852"/>
                  <a:pt x="587693" y="243614"/>
                  <a:pt x="586073" y="242852"/>
                </a:cubicBezTo>
                <a:cubicBezTo>
                  <a:pt x="584454" y="242090"/>
                  <a:pt x="582073" y="239709"/>
                  <a:pt x="583978" y="238947"/>
                </a:cubicBezTo>
                <a:cubicBezTo>
                  <a:pt x="585883" y="238185"/>
                  <a:pt x="580739" y="234566"/>
                  <a:pt x="578834" y="236661"/>
                </a:cubicBezTo>
                <a:lnTo>
                  <a:pt x="573786" y="235423"/>
                </a:lnTo>
                <a:cubicBezTo>
                  <a:pt x="568928" y="234185"/>
                  <a:pt x="562356" y="233232"/>
                  <a:pt x="556736" y="236661"/>
                </a:cubicBezTo>
                <a:cubicBezTo>
                  <a:pt x="555022" y="237709"/>
                  <a:pt x="550259" y="237518"/>
                  <a:pt x="548450" y="236280"/>
                </a:cubicBezTo>
                <a:lnTo>
                  <a:pt x="545020" y="233899"/>
                </a:lnTo>
                <a:cubicBezTo>
                  <a:pt x="542830" y="235613"/>
                  <a:pt x="539306" y="236280"/>
                  <a:pt x="537115" y="235518"/>
                </a:cubicBezTo>
                <a:lnTo>
                  <a:pt x="533781" y="236280"/>
                </a:lnTo>
                <a:lnTo>
                  <a:pt x="526923" y="237804"/>
                </a:lnTo>
                <a:cubicBezTo>
                  <a:pt x="518446" y="236280"/>
                  <a:pt x="511588" y="237042"/>
                  <a:pt x="511683" y="239423"/>
                </a:cubicBezTo>
                <a:lnTo>
                  <a:pt x="511397" y="241424"/>
                </a:lnTo>
                <a:cubicBezTo>
                  <a:pt x="511302" y="242090"/>
                  <a:pt x="510064" y="243138"/>
                  <a:pt x="509207" y="243233"/>
                </a:cubicBezTo>
                <a:cubicBezTo>
                  <a:pt x="508254" y="243329"/>
                  <a:pt x="506730" y="242567"/>
                  <a:pt x="506444" y="241900"/>
                </a:cubicBezTo>
                <a:cubicBezTo>
                  <a:pt x="505682" y="240376"/>
                  <a:pt x="506063" y="238471"/>
                  <a:pt x="505016" y="237137"/>
                </a:cubicBezTo>
                <a:cubicBezTo>
                  <a:pt x="503777" y="235518"/>
                  <a:pt x="502158" y="233899"/>
                  <a:pt x="498824" y="235613"/>
                </a:cubicBezTo>
                <a:cubicBezTo>
                  <a:pt x="496538" y="236756"/>
                  <a:pt x="493205" y="237233"/>
                  <a:pt x="490633" y="236852"/>
                </a:cubicBezTo>
                <a:lnTo>
                  <a:pt x="487870" y="236375"/>
                </a:lnTo>
                <a:cubicBezTo>
                  <a:pt x="488061" y="233804"/>
                  <a:pt x="486823" y="230660"/>
                  <a:pt x="485203" y="229327"/>
                </a:cubicBezTo>
                <a:lnTo>
                  <a:pt x="487870" y="227898"/>
                </a:lnTo>
                <a:cubicBezTo>
                  <a:pt x="487966" y="227898"/>
                  <a:pt x="487394" y="226850"/>
                  <a:pt x="487013" y="226469"/>
                </a:cubicBezTo>
                <a:lnTo>
                  <a:pt x="485394" y="225041"/>
                </a:lnTo>
                <a:cubicBezTo>
                  <a:pt x="483394" y="223421"/>
                  <a:pt x="481965" y="223802"/>
                  <a:pt x="482155" y="225803"/>
                </a:cubicBezTo>
                <a:cubicBezTo>
                  <a:pt x="482346" y="227803"/>
                  <a:pt x="478726" y="233137"/>
                  <a:pt x="479298" y="234661"/>
                </a:cubicBezTo>
                <a:cubicBezTo>
                  <a:pt x="479870" y="236185"/>
                  <a:pt x="479298" y="240757"/>
                  <a:pt x="477774" y="239423"/>
                </a:cubicBezTo>
                <a:lnTo>
                  <a:pt x="476631" y="239138"/>
                </a:lnTo>
                <a:cubicBezTo>
                  <a:pt x="475012" y="238757"/>
                  <a:pt x="472821" y="239519"/>
                  <a:pt x="471678" y="238852"/>
                </a:cubicBezTo>
                <a:cubicBezTo>
                  <a:pt x="470345" y="238090"/>
                  <a:pt x="469964" y="235423"/>
                  <a:pt x="468820" y="235232"/>
                </a:cubicBezTo>
                <a:cubicBezTo>
                  <a:pt x="467201" y="234947"/>
                  <a:pt x="465201" y="236947"/>
                  <a:pt x="463391" y="236756"/>
                </a:cubicBezTo>
                <a:lnTo>
                  <a:pt x="457962" y="236375"/>
                </a:lnTo>
                <a:cubicBezTo>
                  <a:pt x="453771" y="239900"/>
                  <a:pt x="448913" y="240757"/>
                  <a:pt x="447199" y="238280"/>
                </a:cubicBezTo>
                <a:lnTo>
                  <a:pt x="445865" y="236947"/>
                </a:lnTo>
                <a:cubicBezTo>
                  <a:pt x="443865" y="234851"/>
                  <a:pt x="441389" y="233232"/>
                  <a:pt x="438817" y="236375"/>
                </a:cubicBezTo>
                <a:lnTo>
                  <a:pt x="436912" y="238566"/>
                </a:lnTo>
                <a:cubicBezTo>
                  <a:pt x="434435" y="237899"/>
                  <a:pt x="432149" y="237804"/>
                  <a:pt x="431864" y="238471"/>
                </a:cubicBezTo>
                <a:cubicBezTo>
                  <a:pt x="431578" y="239138"/>
                  <a:pt x="430149" y="240662"/>
                  <a:pt x="429673" y="239804"/>
                </a:cubicBezTo>
                <a:cubicBezTo>
                  <a:pt x="429197" y="238947"/>
                  <a:pt x="424434" y="236375"/>
                  <a:pt x="420719" y="236756"/>
                </a:cubicBezTo>
                <a:cubicBezTo>
                  <a:pt x="417005" y="237137"/>
                  <a:pt x="406337" y="237614"/>
                  <a:pt x="406146" y="238757"/>
                </a:cubicBezTo>
                <a:cubicBezTo>
                  <a:pt x="405956" y="239900"/>
                  <a:pt x="404432" y="242662"/>
                  <a:pt x="403384" y="242281"/>
                </a:cubicBezTo>
                <a:lnTo>
                  <a:pt x="403384" y="242090"/>
                </a:lnTo>
                <a:cubicBezTo>
                  <a:pt x="403574" y="239995"/>
                  <a:pt x="402717" y="238280"/>
                  <a:pt x="399955" y="239042"/>
                </a:cubicBezTo>
                <a:lnTo>
                  <a:pt x="397002" y="239900"/>
                </a:lnTo>
                <a:cubicBezTo>
                  <a:pt x="394049" y="241519"/>
                  <a:pt x="389287" y="240471"/>
                  <a:pt x="386429" y="237518"/>
                </a:cubicBezTo>
                <a:lnTo>
                  <a:pt x="383572" y="234851"/>
                </a:lnTo>
                <a:lnTo>
                  <a:pt x="383286" y="234566"/>
                </a:lnTo>
                <a:cubicBezTo>
                  <a:pt x="382143" y="234851"/>
                  <a:pt x="381381" y="235709"/>
                  <a:pt x="381667" y="236471"/>
                </a:cubicBezTo>
                <a:lnTo>
                  <a:pt x="381857" y="237233"/>
                </a:lnTo>
                <a:lnTo>
                  <a:pt x="382143" y="238376"/>
                </a:lnTo>
                <a:cubicBezTo>
                  <a:pt x="381476" y="239995"/>
                  <a:pt x="379000" y="238852"/>
                  <a:pt x="376714" y="235899"/>
                </a:cubicBezTo>
                <a:lnTo>
                  <a:pt x="374332" y="233423"/>
                </a:lnTo>
                <a:cubicBezTo>
                  <a:pt x="373761" y="232851"/>
                  <a:pt x="371761" y="232565"/>
                  <a:pt x="370999" y="232946"/>
                </a:cubicBezTo>
                <a:cubicBezTo>
                  <a:pt x="370237" y="233327"/>
                  <a:pt x="369570" y="234851"/>
                  <a:pt x="369856" y="235518"/>
                </a:cubicBezTo>
                <a:lnTo>
                  <a:pt x="370523" y="236947"/>
                </a:lnTo>
                <a:cubicBezTo>
                  <a:pt x="372237" y="238947"/>
                  <a:pt x="370142" y="240662"/>
                  <a:pt x="365855" y="240662"/>
                </a:cubicBezTo>
                <a:lnTo>
                  <a:pt x="362712" y="241138"/>
                </a:lnTo>
                <a:cubicBezTo>
                  <a:pt x="359950" y="241519"/>
                  <a:pt x="357664" y="243329"/>
                  <a:pt x="354425" y="241233"/>
                </a:cubicBezTo>
                <a:cubicBezTo>
                  <a:pt x="352616" y="240090"/>
                  <a:pt x="349663" y="241138"/>
                  <a:pt x="347853" y="243138"/>
                </a:cubicBezTo>
                <a:cubicBezTo>
                  <a:pt x="345567" y="245805"/>
                  <a:pt x="342233" y="246472"/>
                  <a:pt x="339185" y="244376"/>
                </a:cubicBezTo>
                <a:cubicBezTo>
                  <a:pt x="335756" y="242090"/>
                  <a:pt x="328422" y="244376"/>
                  <a:pt x="328327" y="237899"/>
                </a:cubicBezTo>
                <a:lnTo>
                  <a:pt x="328327" y="235137"/>
                </a:lnTo>
                <a:cubicBezTo>
                  <a:pt x="326422" y="231613"/>
                  <a:pt x="320897" y="227708"/>
                  <a:pt x="316040" y="226565"/>
                </a:cubicBezTo>
                <a:lnTo>
                  <a:pt x="314325" y="232661"/>
                </a:lnTo>
                <a:cubicBezTo>
                  <a:pt x="314230" y="233137"/>
                  <a:pt x="309372" y="231899"/>
                  <a:pt x="307277" y="231137"/>
                </a:cubicBezTo>
                <a:cubicBezTo>
                  <a:pt x="304419" y="230089"/>
                  <a:pt x="301752" y="230089"/>
                  <a:pt x="299371" y="232184"/>
                </a:cubicBezTo>
                <a:cubicBezTo>
                  <a:pt x="298418" y="233042"/>
                  <a:pt x="298132" y="235042"/>
                  <a:pt x="294799" y="233708"/>
                </a:cubicBezTo>
                <a:cubicBezTo>
                  <a:pt x="290894" y="232089"/>
                  <a:pt x="289179" y="233423"/>
                  <a:pt x="290036" y="236185"/>
                </a:cubicBezTo>
                <a:cubicBezTo>
                  <a:pt x="290513" y="237709"/>
                  <a:pt x="292037" y="239042"/>
                  <a:pt x="292513" y="240566"/>
                </a:cubicBezTo>
                <a:cubicBezTo>
                  <a:pt x="293465" y="243710"/>
                  <a:pt x="290894" y="247234"/>
                  <a:pt x="286988" y="247234"/>
                </a:cubicBezTo>
                <a:cubicBezTo>
                  <a:pt x="279845" y="247234"/>
                  <a:pt x="273368" y="248853"/>
                  <a:pt x="267176" y="251425"/>
                </a:cubicBezTo>
                <a:lnTo>
                  <a:pt x="266605" y="251615"/>
                </a:lnTo>
                <a:cubicBezTo>
                  <a:pt x="265367" y="250853"/>
                  <a:pt x="264700" y="249901"/>
                  <a:pt x="265081" y="249615"/>
                </a:cubicBezTo>
                <a:cubicBezTo>
                  <a:pt x="265462" y="249234"/>
                  <a:pt x="263747" y="246853"/>
                  <a:pt x="259080" y="246377"/>
                </a:cubicBezTo>
                <a:lnTo>
                  <a:pt x="257937" y="247520"/>
                </a:lnTo>
                <a:cubicBezTo>
                  <a:pt x="254127" y="251425"/>
                  <a:pt x="249555" y="247139"/>
                  <a:pt x="245174" y="249139"/>
                </a:cubicBezTo>
                <a:cubicBezTo>
                  <a:pt x="241554" y="250758"/>
                  <a:pt x="235268" y="250663"/>
                  <a:pt x="231362" y="249234"/>
                </a:cubicBezTo>
                <a:cubicBezTo>
                  <a:pt x="225076" y="246853"/>
                  <a:pt x="219361" y="249044"/>
                  <a:pt x="214122" y="249996"/>
                </a:cubicBezTo>
                <a:cubicBezTo>
                  <a:pt x="209931" y="250758"/>
                  <a:pt x="206883" y="252663"/>
                  <a:pt x="203168" y="249615"/>
                </a:cubicBezTo>
                <a:cubicBezTo>
                  <a:pt x="202882" y="249425"/>
                  <a:pt x="200025" y="250568"/>
                  <a:pt x="199739" y="251330"/>
                </a:cubicBezTo>
                <a:cubicBezTo>
                  <a:pt x="198882" y="254568"/>
                  <a:pt x="197072" y="254187"/>
                  <a:pt x="194501" y="252758"/>
                </a:cubicBezTo>
                <a:cubicBezTo>
                  <a:pt x="193834" y="252377"/>
                  <a:pt x="192119" y="252377"/>
                  <a:pt x="191929" y="252758"/>
                </a:cubicBezTo>
                <a:cubicBezTo>
                  <a:pt x="189738" y="255711"/>
                  <a:pt x="187261" y="255616"/>
                  <a:pt x="184118" y="253711"/>
                </a:cubicBezTo>
                <a:cubicBezTo>
                  <a:pt x="183452" y="253235"/>
                  <a:pt x="180594" y="255521"/>
                  <a:pt x="178403" y="254949"/>
                </a:cubicBezTo>
                <a:lnTo>
                  <a:pt x="173355" y="253711"/>
                </a:lnTo>
                <a:cubicBezTo>
                  <a:pt x="168021" y="254473"/>
                  <a:pt x="166402" y="254378"/>
                  <a:pt x="169545" y="253711"/>
                </a:cubicBezTo>
                <a:lnTo>
                  <a:pt x="168878" y="249996"/>
                </a:lnTo>
                <a:lnTo>
                  <a:pt x="168211" y="246567"/>
                </a:lnTo>
                <a:cubicBezTo>
                  <a:pt x="165640" y="246948"/>
                  <a:pt x="165259" y="246567"/>
                  <a:pt x="167450" y="245519"/>
                </a:cubicBezTo>
                <a:cubicBezTo>
                  <a:pt x="169640" y="244567"/>
                  <a:pt x="176022" y="241233"/>
                  <a:pt x="176212" y="239233"/>
                </a:cubicBezTo>
                <a:lnTo>
                  <a:pt x="176689" y="237614"/>
                </a:lnTo>
                <a:cubicBezTo>
                  <a:pt x="177832" y="233994"/>
                  <a:pt x="176403" y="232184"/>
                  <a:pt x="172307" y="232851"/>
                </a:cubicBezTo>
                <a:cubicBezTo>
                  <a:pt x="169831" y="233232"/>
                  <a:pt x="166687" y="235042"/>
                  <a:pt x="165164" y="234375"/>
                </a:cubicBezTo>
                <a:lnTo>
                  <a:pt x="152686" y="228851"/>
                </a:lnTo>
                <a:cubicBezTo>
                  <a:pt x="141065" y="233899"/>
                  <a:pt x="132398" y="239138"/>
                  <a:pt x="133350" y="240662"/>
                </a:cubicBezTo>
                <a:lnTo>
                  <a:pt x="134207" y="241328"/>
                </a:lnTo>
                <a:cubicBezTo>
                  <a:pt x="137160" y="243710"/>
                  <a:pt x="139732" y="244948"/>
                  <a:pt x="140589" y="239995"/>
                </a:cubicBezTo>
                <a:lnTo>
                  <a:pt x="140684" y="239519"/>
                </a:lnTo>
                <a:cubicBezTo>
                  <a:pt x="143256" y="239042"/>
                  <a:pt x="144494" y="240090"/>
                  <a:pt x="143351" y="241900"/>
                </a:cubicBezTo>
                <a:cubicBezTo>
                  <a:pt x="142304" y="243614"/>
                  <a:pt x="137922" y="248948"/>
                  <a:pt x="140970" y="252473"/>
                </a:cubicBezTo>
                <a:lnTo>
                  <a:pt x="143923" y="255521"/>
                </a:lnTo>
                <a:lnTo>
                  <a:pt x="144304" y="255902"/>
                </a:lnTo>
                <a:cubicBezTo>
                  <a:pt x="145923" y="255616"/>
                  <a:pt x="147066" y="254854"/>
                  <a:pt x="146780" y="254282"/>
                </a:cubicBezTo>
                <a:cubicBezTo>
                  <a:pt x="146495" y="253711"/>
                  <a:pt x="146971" y="251615"/>
                  <a:pt x="148876" y="251615"/>
                </a:cubicBezTo>
                <a:cubicBezTo>
                  <a:pt x="150781" y="251615"/>
                  <a:pt x="154019" y="254854"/>
                  <a:pt x="151924" y="258950"/>
                </a:cubicBezTo>
                <a:lnTo>
                  <a:pt x="144113" y="258092"/>
                </a:lnTo>
                <a:cubicBezTo>
                  <a:pt x="141351" y="257807"/>
                  <a:pt x="137446" y="257521"/>
                  <a:pt x="135731" y="258759"/>
                </a:cubicBezTo>
                <a:lnTo>
                  <a:pt x="131731" y="261617"/>
                </a:lnTo>
                <a:cubicBezTo>
                  <a:pt x="130778" y="258950"/>
                  <a:pt x="130778" y="256568"/>
                  <a:pt x="131731" y="256187"/>
                </a:cubicBezTo>
                <a:cubicBezTo>
                  <a:pt x="132683" y="255806"/>
                  <a:pt x="134779" y="252758"/>
                  <a:pt x="134017" y="250187"/>
                </a:cubicBezTo>
                <a:lnTo>
                  <a:pt x="132398" y="248567"/>
                </a:lnTo>
                <a:lnTo>
                  <a:pt x="131540" y="247710"/>
                </a:lnTo>
                <a:cubicBezTo>
                  <a:pt x="128207" y="247996"/>
                  <a:pt x="125539" y="247234"/>
                  <a:pt x="125635" y="246186"/>
                </a:cubicBezTo>
                <a:lnTo>
                  <a:pt x="124777" y="245138"/>
                </a:lnTo>
                <a:cubicBezTo>
                  <a:pt x="123539" y="243519"/>
                  <a:pt x="130778" y="242090"/>
                  <a:pt x="124968" y="241233"/>
                </a:cubicBezTo>
                <a:cubicBezTo>
                  <a:pt x="120872" y="240662"/>
                  <a:pt x="122873" y="243995"/>
                  <a:pt x="122206" y="245710"/>
                </a:cubicBezTo>
                <a:lnTo>
                  <a:pt x="122015" y="246281"/>
                </a:lnTo>
                <a:cubicBezTo>
                  <a:pt x="121444" y="246853"/>
                  <a:pt x="119539" y="246472"/>
                  <a:pt x="117729" y="245329"/>
                </a:cubicBezTo>
                <a:cubicBezTo>
                  <a:pt x="115919" y="244186"/>
                  <a:pt x="118110" y="239042"/>
                  <a:pt x="115157" y="238471"/>
                </a:cubicBezTo>
                <a:lnTo>
                  <a:pt x="114300" y="239138"/>
                </a:lnTo>
                <a:lnTo>
                  <a:pt x="112205" y="240852"/>
                </a:lnTo>
                <a:cubicBezTo>
                  <a:pt x="110681" y="243329"/>
                  <a:pt x="108299" y="244853"/>
                  <a:pt x="106871" y="244376"/>
                </a:cubicBezTo>
                <a:cubicBezTo>
                  <a:pt x="105537" y="243805"/>
                  <a:pt x="102108" y="241995"/>
                  <a:pt x="102489" y="241614"/>
                </a:cubicBezTo>
                <a:cubicBezTo>
                  <a:pt x="102965" y="241233"/>
                  <a:pt x="102965" y="239614"/>
                  <a:pt x="101537" y="238852"/>
                </a:cubicBezTo>
                <a:lnTo>
                  <a:pt x="100965" y="239138"/>
                </a:lnTo>
                <a:lnTo>
                  <a:pt x="98584" y="240376"/>
                </a:lnTo>
                <a:cubicBezTo>
                  <a:pt x="96393" y="241995"/>
                  <a:pt x="93345" y="241709"/>
                  <a:pt x="91916" y="239900"/>
                </a:cubicBezTo>
                <a:cubicBezTo>
                  <a:pt x="90488" y="237995"/>
                  <a:pt x="84011" y="234947"/>
                  <a:pt x="84392" y="233518"/>
                </a:cubicBezTo>
                <a:lnTo>
                  <a:pt x="85344" y="232851"/>
                </a:lnTo>
                <a:lnTo>
                  <a:pt x="87154" y="231613"/>
                </a:lnTo>
                <a:cubicBezTo>
                  <a:pt x="90202" y="230375"/>
                  <a:pt x="91535" y="227803"/>
                  <a:pt x="90107" y="225898"/>
                </a:cubicBezTo>
                <a:lnTo>
                  <a:pt x="85535" y="227517"/>
                </a:lnTo>
                <a:cubicBezTo>
                  <a:pt x="80201" y="229422"/>
                  <a:pt x="74009" y="233708"/>
                  <a:pt x="67342" y="229041"/>
                </a:cubicBezTo>
                <a:cubicBezTo>
                  <a:pt x="67151" y="228851"/>
                  <a:pt x="65913" y="229232"/>
                  <a:pt x="65627" y="229613"/>
                </a:cubicBezTo>
                <a:lnTo>
                  <a:pt x="61627" y="234947"/>
                </a:lnTo>
                <a:cubicBezTo>
                  <a:pt x="57150" y="232470"/>
                  <a:pt x="53816" y="229232"/>
                  <a:pt x="54197" y="227898"/>
                </a:cubicBezTo>
                <a:cubicBezTo>
                  <a:pt x="54578" y="226469"/>
                  <a:pt x="51340" y="223707"/>
                  <a:pt x="46387" y="224374"/>
                </a:cubicBezTo>
                <a:lnTo>
                  <a:pt x="42386" y="225612"/>
                </a:lnTo>
                <a:lnTo>
                  <a:pt x="42005" y="225707"/>
                </a:lnTo>
                <a:cubicBezTo>
                  <a:pt x="42196" y="227327"/>
                  <a:pt x="40291" y="231613"/>
                  <a:pt x="37719" y="235423"/>
                </a:cubicBezTo>
                <a:lnTo>
                  <a:pt x="32195" y="235994"/>
                </a:lnTo>
                <a:lnTo>
                  <a:pt x="29909" y="236185"/>
                </a:lnTo>
                <a:cubicBezTo>
                  <a:pt x="26670" y="236947"/>
                  <a:pt x="24289" y="236185"/>
                  <a:pt x="24670" y="234661"/>
                </a:cubicBezTo>
                <a:cubicBezTo>
                  <a:pt x="24955" y="233042"/>
                  <a:pt x="24098" y="228755"/>
                  <a:pt x="21908" y="228851"/>
                </a:cubicBezTo>
                <a:lnTo>
                  <a:pt x="19526" y="228660"/>
                </a:lnTo>
                <a:cubicBezTo>
                  <a:pt x="15430" y="228374"/>
                  <a:pt x="17716" y="232089"/>
                  <a:pt x="15430" y="232851"/>
                </a:cubicBezTo>
                <a:lnTo>
                  <a:pt x="13430" y="233518"/>
                </a:lnTo>
                <a:cubicBezTo>
                  <a:pt x="11049" y="234089"/>
                  <a:pt x="11621" y="229422"/>
                  <a:pt x="14669" y="223326"/>
                </a:cubicBezTo>
                <a:lnTo>
                  <a:pt x="21622" y="220469"/>
                </a:lnTo>
                <a:cubicBezTo>
                  <a:pt x="23241" y="219802"/>
                  <a:pt x="26289" y="219802"/>
                  <a:pt x="26765" y="218945"/>
                </a:cubicBezTo>
                <a:cubicBezTo>
                  <a:pt x="27432" y="217706"/>
                  <a:pt x="26670" y="215516"/>
                  <a:pt x="25622" y="214277"/>
                </a:cubicBezTo>
                <a:cubicBezTo>
                  <a:pt x="24194" y="212563"/>
                  <a:pt x="24098" y="211515"/>
                  <a:pt x="25717" y="209801"/>
                </a:cubicBezTo>
                <a:lnTo>
                  <a:pt x="26479" y="209039"/>
                </a:lnTo>
                <a:cubicBezTo>
                  <a:pt x="26384" y="207515"/>
                  <a:pt x="25432" y="206467"/>
                  <a:pt x="24289" y="206562"/>
                </a:cubicBezTo>
                <a:cubicBezTo>
                  <a:pt x="23146" y="206657"/>
                  <a:pt x="19812" y="204276"/>
                  <a:pt x="19431" y="200942"/>
                </a:cubicBezTo>
                <a:lnTo>
                  <a:pt x="28003" y="199799"/>
                </a:lnTo>
                <a:lnTo>
                  <a:pt x="32385" y="199228"/>
                </a:lnTo>
                <a:cubicBezTo>
                  <a:pt x="33147" y="196942"/>
                  <a:pt x="33814" y="197323"/>
                  <a:pt x="33909" y="199990"/>
                </a:cubicBezTo>
                <a:cubicBezTo>
                  <a:pt x="34004" y="202657"/>
                  <a:pt x="31337" y="210563"/>
                  <a:pt x="33719" y="212182"/>
                </a:cubicBezTo>
                <a:lnTo>
                  <a:pt x="35338" y="211801"/>
                </a:lnTo>
                <a:lnTo>
                  <a:pt x="40767" y="210753"/>
                </a:lnTo>
                <a:cubicBezTo>
                  <a:pt x="45244" y="210277"/>
                  <a:pt x="47911" y="207610"/>
                  <a:pt x="46768" y="204943"/>
                </a:cubicBezTo>
                <a:cubicBezTo>
                  <a:pt x="45529" y="202181"/>
                  <a:pt x="55340" y="200657"/>
                  <a:pt x="54102" y="199609"/>
                </a:cubicBezTo>
                <a:cubicBezTo>
                  <a:pt x="52864" y="198561"/>
                  <a:pt x="51435" y="195513"/>
                  <a:pt x="53912" y="195513"/>
                </a:cubicBezTo>
                <a:cubicBezTo>
                  <a:pt x="56388" y="195513"/>
                  <a:pt x="62675" y="193799"/>
                  <a:pt x="61055" y="191703"/>
                </a:cubicBezTo>
                <a:lnTo>
                  <a:pt x="61246" y="190465"/>
                </a:lnTo>
                <a:lnTo>
                  <a:pt x="61436" y="189227"/>
                </a:lnTo>
                <a:cubicBezTo>
                  <a:pt x="63056" y="187893"/>
                  <a:pt x="65056" y="187417"/>
                  <a:pt x="66008" y="188179"/>
                </a:cubicBezTo>
                <a:cubicBezTo>
                  <a:pt x="66961" y="188941"/>
                  <a:pt x="70771" y="190084"/>
                  <a:pt x="72581" y="189322"/>
                </a:cubicBezTo>
                <a:cubicBezTo>
                  <a:pt x="74486" y="188560"/>
                  <a:pt x="80105" y="188084"/>
                  <a:pt x="81058" y="189989"/>
                </a:cubicBezTo>
                <a:cubicBezTo>
                  <a:pt x="82106" y="191894"/>
                  <a:pt x="83058" y="196751"/>
                  <a:pt x="85915" y="196180"/>
                </a:cubicBezTo>
                <a:cubicBezTo>
                  <a:pt x="88678" y="195704"/>
                  <a:pt x="101918" y="197132"/>
                  <a:pt x="102680" y="193608"/>
                </a:cubicBezTo>
                <a:lnTo>
                  <a:pt x="101156" y="191989"/>
                </a:lnTo>
                <a:cubicBezTo>
                  <a:pt x="98012" y="188560"/>
                  <a:pt x="100965" y="189322"/>
                  <a:pt x="103251" y="188750"/>
                </a:cubicBezTo>
                <a:cubicBezTo>
                  <a:pt x="103918" y="188560"/>
                  <a:pt x="104585" y="186941"/>
                  <a:pt x="104299" y="186179"/>
                </a:cubicBezTo>
                <a:cubicBezTo>
                  <a:pt x="104013" y="185321"/>
                  <a:pt x="102680" y="184655"/>
                  <a:pt x="101918" y="183893"/>
                </a:cubicBezTo>
                <a:lnTo>
                  <a:pt x="98108" y="179702"/>
                </a:lnTo>
                <a:cubicBezTo>
                  <a:pt x="101060" y="176558"/>
                  <a:pt x="103823" y="175034"/>
                  <a:pt x="104108" y="176273"/>
                </a:cubicBezTo>
                <a:cubicBezTo>
                  <a:pt x="104394" y="177606"/>
                  <a:pt x="107251" y="180654"/>
                  <a:pt x="109538" y="179416"/>
                </a:cubicBezTo>
                <a:lnTo>
                  <a:pt x="110966" y="178368"/>
                </a:lnTo>
                <a:cubicBezTo>
                  <a:pt x="113062" y="176939"/>
                  <a:pt x="112490" y="175320"/>
                  <a:pt x="110585" y="174082"/>
                </a:cubicBezTo>
                <a:lnTo>
                  <a:pt x="106680" y="171605"/>
                </a:lnTo>
                <a:cubicBezTo>
                  <a:pt x="101441" y="170939"/>
                  <a:pt x="97060" y="171320"/>
                  <a:pt x="96869" y="172463"/>
                </a:cubicBezTo>
                <a:cubicBezTo>
                  <a:pt x="96679" y="173510"/>
                  <a:pt x="95917" y="176368"/>
                  <a:pt x="95631" y="176368"/>
                </a:cubicBezTo>
                <a:cubicBezTo>
                  <a:pt x="95345" y="176368"/>
                  <a:pt x="94583" y="175606"/>
                  <a:pt x="94393" y="174558"/>
                </a:cubicBezTo>
                <a:cubicBezTo>
                  <a:pt x="94202" y="173606"/>
                  <a:pt x="91440" y="170177"/>
                  <a:pt x="88773" y="170177"/>
                </a:cubicBezTo>
                <a:cubicBezTo>
                  <a:pt x="86106" y="170177"/>
                  <a:pt x="81534" y="168843"/>
                  <a:pt x="85058" y="167224"/>
                </a:cubicBezTo>
                <a:cubicBezTo>
                  <a:pt x="88583" y="165605"/>
                  <a:pt x="96298" y="159032"/>
                  <a:pt x="95060" y="157794"/>
                </a:cubicBezTo>
                <a:cubicBezTo>
                  <a:pt x="93821" y="156556"/>
                  <a:pt x="89440" y="154365"/>
                  <a:pt x="88106" y="155508"/>
                </a:cubicBezTo>
                <a:lnTo>
                  <a:pt x="87344" y="155413"/>
                </a:lnTo>
                <a:cubicBezTo>
                  <a:pt x="80486" y="154365"/>
                  <a:pt x="77819" y="158842"/>
                  <a:pt x="77152" y="162271"/>
                </a:cubicBezTo>
                <a:cubicBezTo>
                  <a:pt x="76295" y="166938"/>
                  <a:pt x="72866" y="169415"/>
                  <a:pt x="69533" y="172367"/>
                </a:cubicBezTo>
                <a:lnTo>
                  <a:pt x="67532" y="174177"/>
                </a:lnTo>
                <a:cubicBezTo>
                  <a:pt x="65627" y="176368"/>
                  <a:pt x="63818" y="177701"/>
                  <a:pt x="63437" y="177035"/>
                </a:cubicBezTo>
                <a:cubicBezTo>
                  <a:pt x="63151" y="176368"/>
                  <a:pt x="60865" y="175606"/>
                  <a:pt x="59055" y="176463"/>
                </a:cubicBezTo>
                <a:cubicBezTo>
                  <a:pt x="57150" y="177225"/>
                  <a:pt x="50959" y="178463"/>
                  <a:pt x="50673" y="176654"/>
                </a:cubicBezTo>
                <a:cubicBezTo>
                  <a:pt x="50387" y="174844"/>
                  <a:pt x="48577" y="170462"/>
                  <a:pt x="46958" y="170462"/>
                </a:cubicBezTo>
                <a:cubicBezTo>
                  <a:pt x="45339" y="170462"/>
                  <a:pt x="40481" y="171224"/>
                  <a:pt x="40196" y="172177"/>
                </a:cubicBezTo>
                <a:cubicBezTo>
                  <a:pt x="40005" y="173129"/>
                  <a:pt x="38576" y="175796"/>
                  <a:pt x="37624" y="175606"/>
                </a:cubicBezTo>
                <a:lnTo>
                  <a:pt x="37624" y="175511"/>
                </a:lnTo>
                <a:lnTo>
                  <a:pt x="38100" y="170558"/>
                </a:lnTo>
                <a:cubicBezTo>
                  <a:pt x="33719" y="171224"/>
                  <a:pt x="30099" y="171034"/>
                  <a:pt x="30099" y="170177"/>
                </a:cubicBezTo>
                <a:cubicBezTo>
                  <a:pt x="30099" y="169319"/>
                  <a:pt x="28194" y="166462"/>
                  <a:pt x="25813" y="166462"/>
                </a:cubicBezTo>
                <a:cubicBezTo>
                  <a:pt x="23432" y="166462"/>
                  <a:pt x="17240" y="166938"/>
                  <a:pt x="16859" y="167510"/>
                </a:cubicBezTo>
                <a:lnTo>
                  <a:pt x="16669" y="168176"/>
                </a:lnTo>
                <a:cubicBezTo>
                  <a:pt x="16288" y="169605"/>
                  <a:pt x="17812" y="171891"/>
                  <a:pt x="14478" y="172177"/>
                </a:cubicBezTo>
                <a:cubicBezTo>
                  <a:pt x="11239" y="172463"/>
                  <a:pt x="11525" y="170462"/>
                  <a:pt x="11525" y="168748"/>
                </a:cubicBezTo>
                <a:lnTo>
                  <a:pt x="11525" y="167795"/>
                </a:lnTo>
                <a:cubicBezTo>
                  <a:pt x="10859" y="165700"/>
                  <a:pt x="9430" y="165605"/>
                  <a:pt x="8573" y="167510"/>
                </a:cubicBezTo>
                <a:cubicBezTo>
                  <a:pt x="7620" y="169415"/>
                  <a:pt x="2858" y="172653"/>
                  <a:pt x="0" y="170843"/>
                </a:cubicBezTo>
                <a:lnTo>
                  <a:pt x="1619" y="168176"/>
                </a:lnTo>
                <a:cubicBezTo>
                  <a:pt x="3048" y="165700"/>
                  <a:pt x="5905" y="163414"/>
                  <a:pt x="8858" y="161890"/>
                </a:cubicBezTo>
                <a:cubicBezTo>
                  <a:pt x="11430" y="160556"/>
                  <a:pt x="14954" y="160461"/>
                  <a:pt x="17907" y="159509"/>
                </a:cubicBezTo>
                <a:lnTo>
                  <a:pt x="18288" y="159413"/>
                </a:lnTo>
                <a:cubicBezTo>
                  <a:pt x="17907" y="157223"/>
                  <a:pt x="19336" y="155508"/>
                  <a:pt x="21526" y="155508"/>
                </a:cubicBezTo>
                <a:lnTo>
                  <a:pt x="23527" y="155508"/>
                </a:lnTo>
                <a:lnTo>
                  <a:pt x="25051" y="155508"/>
                </a:lnTo>
                <a:cubicBezTo>
                  <a:pt x="26670" y="155508"/>
                  <a:pt x="28861" y="154556"/>
                  <a:pt x="29813" y="153413"/>
                </a:cubicBezTo>
                <a:cubicBezTo>
                  <a:pt x="30766" y="152270"/>
                  <a:pt x="32861" y="150746"/>
                  <a:pt x="32480" y="152555"/>
                </a:cubicBezTo>
                <a:cubicBezTo>
                  <a:pt x="32099" y="154365"/>
                  <a:pt x="38576" y="155413"/>
                  <a:pt x="39148" y="155222"/>
                </a:cubicBezTo>
                <a:lnTo>
                  <a:pt x="39148" y="155032"/>
                </a:lnTo>
                <a:cubicBezTo>
                  <a:pt x="39052" y="151698"/>
                  <a:pt x="39719" y="148269"/>
                  <a:pt x="38576" y="145221"/>
                </a:cubicBezTo>
                <a:cubicBezTo>
                  <a:pt x="37338" y="142078"/>
                  <a:pt x="36386" y="139982"/>
                  <a:pt x="38862" y="138839"/>
                </a:cubicBezTo>
                <a:lnTo>
                  <a:pt x="40196" y="138268"/>
                </a:lnTo>
                <a:cubicBezTo>
                  <a:pt x="42291" y="138554"/>
                  <a:pt x="43815" y="139887"/>
                  <a:pt x="43529" y="141411"/>
                </a:cubicBezTo>
                <a:cubicBezTo>
                  <a:pt x="43244" y="142840"/>
                  <a:pt x="43720" y="146936"/>
                  <a:pt x="45244" y="147412"/>
                </a:cubicBezTo>
                <a:lnTo>
                  <a:pt x="45720" y="147126"/>
                </a:lnTo>
                <a:cubicBezTo>
                  <a:pt x="50197" y="144650"/>
                  <a:pt x="49816" y="144459"/>
                  <a:pt x="50959" y="138077"/>
                </a:cubicBezTo>
                <a:cubicBezTo>
                  <a:pt x="51245" y="136744"/>
                  <a:pt x="53912" y="135410"/>
                  <a:pt x="55912" y="134648"/>
                </a:cubicBezTo>
                <a:cubicBezTo>
                  <a:pt x="59055" y="133315"/>
                  <a:pt x="62770" y="132839"/>
                  <a:pt x="65818" y="131315"/>
                </a:cubicBezTo>
                <a:cubicBezTo>
                  <a:pt x="69818" y="129314"/>
                  <a:pt x="69342" y="127886"/>
                  <a:pt x="64961" y="124076"/>
                </a:cubicBezTo>
                <a:cubicBezTo>
                  <a:pt x="64484" y="123695"/>
                  <a:pt x="64294" y="122456"/>
                  <a:pt x="64579" y="122075"/>
                </a:cubicBezTo>
                <a:cubicBezTo>
                  <a:pt x="67723" y="118837"/>
                  <a:pt x="71152" y="119123"/>
                  <a:pt x="73628" y="122647"/>
                </a:cubicBezTo>
                <a:lnTo>
                  <a:pt x="75724" y="125790"/>
                </a:lnTo>
                <a:lnTo>
                  <a:pt x="74792" y="130101"/>
                </a:lnTo>
                <a:lnTo>
                  <a:pt x="71152" y="128552"/>
                </a:lnTo>
                <a:cubicBezTo>
                  <a:pt x="71057" y="130172"/>
                  <a:pt x="69533" y="134267"/>
                  <a:pt x="68199" y="134458"/>
                </a:cubicBezTo>
                <a:cubicBezTo>
                  <a:pt x="66865" y="134648"/>
                  <a:pt x="63532" y="135887"/>
                  <a:pt x="63532" y="136839"/>
                </a:cubicBezTo>
                <a:lnTo>
                  <a:pt x="73743" y="134950"/>
                </a:lnTo>
                <a:lnTo>
                  <a:pt x="72676" y="139887"/>
                </a:lnTo>
                <a:lnTo>
                  <a:pt x="73628" y="135791"/>
                </a:lnTo>
                <a:cubicBezTo>
                  <a:pt x="73724" y="135410"/>
                  <a:pt x="74581" y="135029"/>
                  <a:pt x="75152" y="134839"/>
                </a:cubicBezTo>
                <a:lnTo>
                  <a:pt x="75327" y="134657"/>
                </a:lnTo>
                <a:lnTo>
                  <a:pt x="82582" y="133315"/>
                </a:lnTo>
                <a:lnTo>
                  <a:pt x="84296" y="133982"/>
                </a:lnTo>
                <a:lnTo>
                  <a:pt x="86297" y="134839"/>
                </a:lnTo>
                <a:cubicBezTo>
                  <a:pt x="88868" y="136363"/>
                  <a:pt x="90107" y="133220"/>
                  <a:pt x="89154" y="127886"/>
                </a:cubicBezTo>
                <a:lnTo>
                  <a:pt x="92488" y="124361"/>
                </a:lnTo>
                <a:cubicBezTo>
                  <a:pt x="95155" y="121504"/>
                  <a:pt x="98774" y="121028"/>
                  <a:pt x="102108" y="123409"/>
                </a:cubicBezTo>
                <a:lnTo>
                  <a:pt x="103251" y="124171"/>
                </a:lnTo>
                <a:cubicBezTo>
                  <a:pt x="103918" y="125600"/>
                  <a:pt x="103251" y="127409"/>
                  <a:pt x="101727" y="128171"/>
                </a:cubicBezTo>
                <a:lnTo>
                  <a:pt x="100394" y="128171"/>
                </a:lnTo>
                <a:lnTo>
                  <a:pt x="94202" y="128362"/>
                </a:lnTo>
                <a:cubicBezTo>
                  <a:pt x="95726" y="131505"/>
                  <a:pt x="101346" y="132077"/>
                  <a:pt x="106489" y="129695"/>
                </a:cubicBezTo>
                <a:lnTo>
                  <a:pt x="106966" y="129410"/>
                </a:lnTo>
                <a:lnTo>
                  <a:pt x="111633" y="127124"/>
                </a:lnTo>
                <a:cubicBezTo>
                  <a:pt x="110966" y="123123"/>
                  <a:pt x="110871" y="120170"/>
                  <a:pt x="111347" y="120456"/>
                </a:cubicBezTo>
                <a:cubicBezTo>
                  <a:pt x="111824" y="120837"/>
                  <a:pt x="113919" y="120932"/>
                  <a:pt x="114776" y="119980"/>
                </a:cubicBezTo>
                <a:lnTo>
                  <a:pt x="114490" y="119504"/>
                </a:lnTo>
                <a:lnTo>
                  <a:pt x="112300" y="115694"/>
                </a:lnTo>
                <a:cubicBezTo>
                  <a:pt x="109442" y="111312"/>
                  <a:pt x="109823" y="107597"/>
                  <a:pt x="113252" y="107502"/>
                </a:cubicBezTo>
                <a:lnTo>
                  <a:pt x="116300" y="107121"/>
                </a:lnTo>
                <a:lnTo>
                  <a:pt x="120682" y="106645"/>
                </a:lnTo>
                <a:cubicBezTo>
                  <a:pt x="121634" y="103502"/>
                  <a:pt x="123158" y="99977"/>
                  <a:pt x="124111" y="98739"/>
                </a:cubicBezTo>
                <a:cubicBezTo>
                  <a:pt x="125063" y="97596"/>
                  <a:pt x="129159" y="95310"/>
                  <a:pt x="131064" y="96167"/>
                </a:cubicBezTo>
                <a:cubicBezTo>
                  <a:pt x="132969" y="97025"/>
                  <a:pt x="136874" y="100358"/>
                  <a:pt x="135731" y="101120"/>
                </a:cubicBezTo>
                <a:lnTo>
                  <a:pt x="135446" y="101978"/>
                </a:lnTo>
                <a:cubicBezTo>
                  <a:pt x="135160" y="102740"/>
                  <a:pt x="135827" y="103883"/>
                  <a:pt x="136398" y="104740"/>
                </a:cubicBezTo>
                <a:cubicBezTo>
                  <a:pt x="136684" y="105121"/>
                  <a:pt x="138494" y="105216"/>
                  <a:pt x="138684" y="105026"/>
                </a:cubicBezTo>
                <a:cubicBezTo>
                  <a:pt x="141351" y="101025"/>
                  <a:pt x="145447" y="107502"/>
                  <a:pt x="148971" y="103692"/>
                </a:cubicBezTo>
                <a:cubicBezTo>
                  <a:pt x="152019" y="100454"/>
                  <a:pt x="154877" y="96167"/>
                  <a:pt x="161925" y="96358"/>
                </a:cubicBezTo>
                <a:cubicBezTo>
                  <a:pt x="164782" y="96453"/>
                  <a:pt x="163925" y="92929"/>
                  <a:pt x="163258" y="91214"/>
                </a:cubicBezTo>
                <a:lnTo>
                  <a:pt x="162211" y="88643"/>
                </a:lnTo>
                <a:cubicBezTo>
                  <a:pt x="155353" y="86547"/>
                  <a:pt x="151733" y="84547"/>
                  <a:pt x="154115" y="84261"/>
                </a:cubicBezTo>
                <a:lnTo>
                  <a:pt x="154877" y="83499"/>
                </a:lnTo>
                <a:cubicBezTo>
                  <a:pt x="160401" y="77975"/>
                  <a:pt x="160401" y="78070"/>
                  <a:pt x="167069" y="75308"/>
                </a:cubicBezTo>
                <a:cubicBezTo>
                  <a:pt x="169259" y="74355"/>
                  <a:pt x="170783" y="72736"/>
                  <a:pt x="172783" y="75308"/>
                </a:cubicBezTo>
                <a:cubicBezTo>
                  <a:pt x="173069" y="75593"/>
                  <a:pt x="174593" y="75593"/>
                  <a:pt x="175260" y="75308"/>
                </a:cubicBezTo>
                <a:cubicBezTo>
                  <a:pt x="177927" y="73974"/>
                  <a:pt x="176117" y="67973"/>
                  <a:pt x="181547" y="70355"/>
                </a:cubicBezTo>
                <a:cubicBezTo>
                  <a:pt x="186500" y="72450"/>
                  <a:pt x="187071" y="68735"/>
                  <a:pt x="189738" y="67973"/>
                </a:cubicBezTo>
                <a:cubicBezTo>
                  <a:pt x="191833" y="67307"/>
                  <a:pt x="194501" y="67211"/>
                  <a:pt x="196596" y="67783"/>
                </a:cubicBezTo>
                <a:lnTo>
                  <a:pt x="199549" y="68545"/>
                </a:lnTo>
                <a:cubicBezTo>
                  <a:pt x="202692" y="70259"/>
                  <a:pt x="206216" y="70831"/>
                  <a:pt x="207455" y="69974"/>
                </a:cubicBezTo>
                <a:cubicBezTo>
                  <a:pt x="208693" y="69116"/>
                  <a:pt x="213836" y="67307"/>
                  <a:pt x="215360" y="68640"/>
                </a:cubicBezTo>
                <a:cubicBezTo>
                  <a:pt x="216980" y="69974"/>
                  <a:pt x="220408" y="74641"/>
                  <a:pt x="218027" y="74927"/>
                </a:cubicBezTo>
                <a:cubicBezTo>
                  <a:pt x="215646" y="75212"/>
                  <a:pt x="210598" y="78260"/>
                  <a:pt x="212884" y="80927"/>
                </a:cubicBezTo>
                <a:cubicBezTo>
                  <a:pt x="215170" y="83594"/>
                  <a:pt x="223837" y="88071"/>
                  <a:pt x="227267" y="85309"/>
                </a:cubicBezTo>
                <a:lnTo>
                  <a:pt x="224123" y="81499"/>
                </a:lnTo>
                <a:cubicBezTo>
                  <a:pt x="222885" y="79975"/>
                  <a:pt x="222123" y="76641"/>
                  <a:pt x="223076" y="75784"/>
                </a:cubicBezTo>
                <a:lnTo>
                  <a:pt x="226695" y="72831"/>
                </a:lnTo>
                <a:cubicBezTo>
                  <a:pt x="224695" y="70069"/>
                  <a:pt x="225933" y="68640"/>
                  <a:pt x="229457" y="69593"/>
                </a:cubicBezTo>
                <a:cubicBezTo>
                  <a:pt x="232982" y="70640"/>
                  <a:pt x="242030" y="70926"/>
                  <a:pt x="241649" y="68450"/>
                </a:cubicBezTo>
                <a:cubicBezTo>
                  <a:pt x="241268" y="65973"/>
                  <a:pt x="243078" y="64449"/>
                  <a:pt x="245745" y="65497"/>
                </a:cubicBezTo>
                <a:lnTo>
                  <a:pt x="245745" y="66354"/>
                </a:lnTo>
                <a:cubicBezTo>
                  <a:pt x="245840" y="69878"/>
                  <a:pt x="248698" y="69116"/>
                  <a:pt x="251079" y="69116"/>
                </a:cubicBezTo>
                <a:cubicBezTo>
                  <a:pt x="254603" y="69116"/>
                  <a:pt x="253079" y="71402"/>
                  <a:pt x="253841" y="72736"/>
                </a:cubicBezTo>
                <a:lnTo>
                  <a:pt x="254699" y="74260"/>
                </a:lnTo>
                <a:cubicBezTo>
                  <a:pt x="256508" y="75689"/>
                  <a:pt x="257366" y="77879"/>
                  <a:pt x="256508" y="79308"/>
                </a:cubicBezTo>
                <a:cubicBezTo>
                  <a:pt x="255651" y="80737"/>
                  <a:pt x="255365" y="85690"/>
                  <a:pt x="259175" y="85309"/>
                </a:cubicBezTo>
                <a:lnTo>
                  <a:pt x="261557" y="84642"/>
                </a:lnTo>
                <a:cubicBezTo>
                  <a:pt x="262319" y="84452"/>
                  <a:pt x="263081" y="82356"/>
                  <a:pt x="262700" y="81880"/>
                </a:cubicBezTo>
                <a:lnTo>
                  <a:pt x="258699" y="77213"/>
                </a:lnTo>
                <a:cubicBezTo>
                  <a:pt x="263176" y="74450"/>
                  <a:pt x="265652" y="71498"/>
                  <a:pt x="264224" y="70736"/>
                </a:cubicBezTo>
                <a:cubicBezTo>
                  <a:pt x="262795" y="69974"/>
                  <a:pt x="262604" y="67688"/>
                  <a:pt x="267748" y="67783"/>
                </a:cubicBezTo>
                <a:lnTo>
                  <a:pt x="270986" y="66259"/>
                </a:lnTo>
                <a:lnTo>
                  <a:pt x="274034" y="64830"/>
                </a:lnTo>
                <a:cubicBezTo>
                  <a:pt x="276225" y="61115"/>
                  <a:pt x="278702" y="59496"/>
                  <a:pt x="279559" y="61306"/>
                </a:cubicBezTo>
                <a:lnTo>
                  <a:pt x="282131" y="59877"/>
                </a:lnTo>
                <a:cubicBezTo>
                  <a:pt x="283178" y="59210"/>
                  <a:pt x="285083" y="59115"/>
                  <a:pt x="286417" y="59306"/>
                </a:cubicBezTo>
                <a:cubicBezTo>
                  <a:pt x="288322" y="59591"/>
                  <a:pt x="290132" y="60544"/>
                  <a:pt x="292037" y="60734"/>
                </a:cubicBezTo>
                <a:cubicBezTo>
                  <a:pt x="292894" y="60830"/>
                  <a:pt x="294037" y="59972"/>
                  <a:pt x="294799" y="59306"/>
                </a:cubicBezTo>
                <a:lnTo>
                  <a:pt x="295275" y="58925"/>
                </a:lnTo>
                <a:cubicBezTo>
                  <a:pt x="295370" y="57686"/>
                  <a:pt x="298228" y="56353"/>
                  <a:pt x="301847" y="56067"/>
                </a:cubicBezTo>
                <a:cubicBezTo>
                  <a:pt x="305372" y="55781"/>
                  <a:pt x="314897" y="58544"/>
                  <a:pt x="315182" y="57305"/>
                </a:cubicBezTo>
                <a:cubicBezTo>
                  <a:pt x="315468" y="55972"/>
                  <a:pt x="317849" y="54162"/>
                  <a:pt x="319945" y="56258"/>
                </a:cubicBezTo>
                <a:cubicBezTo>
                  <a:pt x="322040" y="58258"/>
                  <a:pt x="330041" y="57401"/>
                  <a:pt x="329565" y="56067"/>
                </a:cubicBezTo>
                <a:cubicBezTo>
                  <a:pt x="329184" y="54734"/>
                  <a:pt x="328994" y="51019"/>
                  <a:pt x="330232" y="50924"/>
                </a:cubicBezTo>
                <a:lnTo>
                  <a:pt x="330518" y="51209"/>
                </a:lnTo>
                <a:cubicBezTo>
                  <a:pt x="333375" y="53591"/>
                  <a:pt x="337471" y="55496"/>
                  <a:pt x="336232" y="59782"/>
                </a:cubicBezTo>
                <a:cubicBezTo>
                  <a:pt x="336232" y="59972"/>
                  <a:pt x="338328" y="60925"/>
                  <a:pt x="339281" y="60830"/>
                </a:cubicBezTo>
                <a:cubicBezTo>
                  <a:pt x="340043" y="60734"/>
                  <a:pt x="341376" y="59020"/>
                  <a:pt x="341186" y="58829"/>
                </a:cubicBezTo>
                <a:lnTo>
                  <a:pt x="336232" y="53495"/>
                </a:lnTo>
                <a:cubicBezTo>
                  <a:pt x="341376" y="50638"/>
                  <a:pt x="345757" y="51400"/>
                  <a:pt x="346043" y="55210"/>
                </a:cubicBezTo>
                <a:lnTo>
                  <a:pt x="351758" y="51495"/>
                </a:lnTo>
                <a:cubicBezTo>
                  <a:pt x="352616" y="50924"/>
                  <a:pt x="354425" y="50162"/>
                  <a:pt x="354902" y="50447"/>
                </a:cubicBezTo>
                <a:lnTo>
                  <a:pt x="359569" y="52924"/>
                </a:lnTo>
                <a:cubicBezTo>
                  <a:pt x="362998" y="50447"/>
                  <a:pt x="367856" y="48257"/>
                  <a:pt x="370332" y="47971"/>
                </a:cubicBezTo>
                <a:lnTo>
                  <a:pt x="372142" y="49209"/>
                </a:lnTo>
                <a:cubicBezTo>
                  <a:pt x="374142" y="50543"/>
                  <a:pt x="377095" y="52067"/>
                  <a:pt x="377285" y="53686"/>
                </a:cubicBezTo>
                <a:lnTo>
                  <a:pt x="377952" y="58734"/>
                </a:lnTo>
                <a:cubicBezTo>
                  <a:pt x="382334" y="57496"/>
                  <a:pt x="384905" y="55019"/>
                  <a:pt x="383762" y="53305"/>
                </a:cubicBezTo>
                <a:lnTo>
                  <a:pt x="383286" y="51876"/>
                </a:lnTo>
                <a:cubicBezTo>
                  <a:pt x="382048" y="48542"/>
                  <a:pt x="383762" y="47590"/>
                  <a:pt x="388620" y="47780"/>
                </a:cubicBezTo>
                <a:cubicBezTo>
                  <a:pt x="391478" y="47876"/>
                  <a:pt x="396716" y="46256"/>
                  <a:pt x="397097" y="46733"/>
                </a:cubicBezTo>
                <a:cubicBezTo>
                  <a:pt x="399860" y="51590"/>
                  <a:pt x="404432" y="44066"/>
                  <a:pt x="407575" y="48161"/>
                </a:cubicBezTo>
                <a:lnTo>
                  <a:pt x="409289" y="50352"/>
                </a:lnTo>
                <a:cubicBezTo>
                  <a:pt x="413957" y="51781"/>
                  <a:pt x="418052" y="51971"/>
                  <a:pt x="418433" y="50828"/>
                </a:cubicBezTo>
                <a:cubicBezTo>
                  <a:pt x="418814" y="49590"/>
                  <a:pt x="420624" y="46256"/>
                  <a:pt x="421005" y="47685"/>
                </a:cubicBezTo>
                <a:cubicBezTo>
                  <a:pt x="421386" y="49114"/>
                  <a:pt x="424529" y="50924"/>
                  <a:pt x="427196" y="48923"/>
                </a:cubicBezTo>
                <a:cubicBezTo>
                  <a:pt x="429863" y="46923"/>
                  <a:pt x="439388" y="47495"/>
                  <a:pt x="436531" y="47971"/>
                </a:cubicBezTo>
                <a:lnTo>
                  <a:pt x="435578" y="48638"/>
                </a:lnTo>
                <a:lnTo>
                  <a:pt x="434626" y="48923"/>
                </a:lnTo>
                <a:cubicBezTo>
                  <a:pt x="434435" y="50162"/>
                  <a:pt x="435007" y="51209"/>
                  <a:pt x="435959" y="51400"/>
                </a:cubicBezTo>
                <a:lnTo>
                  <a:pt x="436817" y="51305"/>
                </a:lnTo>
                <a:cubicBezTo>
                  <a:pt x="438817" y="51019"/>
                  <a:pt x="440817" y="50162"/>
                  <a:pt x="442722" y="50352"/>
                </a:cubicBezTo>
                <a:cubicBezTo>
                  <a:pt x="449199" y="51019"/>
                  <a:pt x="453866" y="49876"/>
                  <a:pt x="456343" y="44161"/>
                </a:cubicBezTo>
                <a:cubicBezTo>
                  <a:pt x="457295" y="41970"/>
                  <a:pt x="460439" y="40351"/>
                  <a:pt x="463391" y="43399"/>
                </a:cubicBezTo>
                <a:cubicBezTo>
                  <a:pt x="463487" y="43589"/>
                  <a:pt x="465106" y="42732"/>
                  <a:pt x="466058" y="42446"/>
                </a:cubicBezTo>
                <a:lnTo>
                  <a:pt x="470916" y="40351"/>
                </a:lnTo>
                <a:cubicBezTo>
                  <a:pt x="471202" y="43494"/>
                  <a:pt x="474821" y="42827"/>
                  <a:pt x="479012" y="38922"/>
                </a:cubicBezTo>
                <a:lnTo>
                  <a:pt x="484918" y="43875"/>
                </a:lnTo>
                <a:cubicBezTo>
                  <a:pt x="485775" y="44542"/>
                  <a:pt x="488823" y="43494"/>
                  <a:pt x="490823" y="43208"/>
                </a:cubicBezTo>
                <a:cubicBezTo>
                  <a:pt x="493586" y="42827"/>
                  <a:pt x="497300" y="41208"/>
                  <a:pt x="499015" y="42161"/>
                </a:cubicBezTo>
                <a:cubicBezTo>
                  <a:pt x="502825" y="44161"/>
                  <a:pt x="504444" y="42827"/>
                  <a:pt x="506825" y="40827"/>
                </a:cubicBezTo>
                <a:cubicBezTo>
                  <a:pt x="509111" y="39017"/>
                  <a:pt x="511302" y="39017"/>
                  <a:pt x="511778" y="42256"/>
                </a:cubicBezTo>
                <a:lnTo>
                  <a:pt x="511874" y="42827"/>
                </a:lnTo>
                <a:cubicBezTo>
                  <a:pt x="512445" y="43399"/>
                  <a:pt x="516350" y="43589"/>
                  <a:pt x="520637" y="43304"/>
                </a:cubicBezTo>
                <a:lnTo>
                  <a:pt x="524447" y="43018"/>
                </a:lnTo>
                <a:cubicBezTo>
                  <a:pt x="528542" y="42732"/>
                  <a:pt x="532638" y="42351"/>
                  <a:pt x="536543" y="41399"/>
                </a:cubicBezTo>
                <a:cubicBezTo>
                  <a:pt x="537686" y="41113"/>
                  <a:pt x="538258" y="38065"/>
                  <a:pt x="539401" y="37970"/>
                </a:cubicBezTo>
                <a:cubicBezTo>
                  <a:pt x="541020" y="37779"/>
                  <a:pt x="542830" y="39303"/>
                  <a:pt x="544735" y="39779"/>
                </a:cubicBezTo>
                <a:lnTo>
                  <a:pt x="545402" y="39970"/>
                </a:lnTo>
                <a:cubicBezTo>
                  <a:pt x="546449" y="39208"/>
                  <a:pt x="547021" y="38351"/>
                  <a:pt x="546640" y="37970"/>
                </a:cubicBezTo>
                <a:cubicBezTo>
                  <a:pt x="546259" y="37589"/>
                  <a:pt x="545973" y="36160"/>
                  <a:pt x="547497" y="36160"/>
                </a:cubicBezTo>
                <a:cubicBezTo>
                  <a:pt x="549021" y="36160"/>
                  <a:pt x="552736" y="36541"/>
                  <a:pt x="552164" y="37112"/>
                </a:cubicBezTo>
                <a:cubicBezTo>
                  <a:pt x="551593" y="37684"/>
                  <a:pt x="551593" y="39589"/>
                  <a:pt x="553974" y="39684"/>
                </a:cubicBezTo>
                <a:cubicBezTo>
                  <a:pt x="556260" y="39779"/>
                  <a:pt x="562451" y="38351"/>
                  <a:pt x="560927" y="36160"/>
                </a:cubicBezTo>
                <a:lnTo>
                  <a:pt x="560927" y="34636"/>
                </a:lnTo>
                <a:cubicBezTo>
                  <a:pt x="560927" y="33207"/>
                  <a:pt x="562356" y="31588"/>
                  <a:pt x="563594" y="30350"/>
                </a:cubicBezTo>
                <a:cubicBezTo>
                  <a:pt x="564261" y="29683"/>
                  <a:pt x="566071" y="29302"/>
                  <a:pt x="566928" y="29588"/>
                </a:cubicBezTo>
                <a:cubicBezTo>
                  <a:pt x="567690" y="29873"/>
                  <a:pt x="568166" y="31207"/>
                  <a:pt x="568262" y="32064"/>
                </a:cubicBezTo>
                <a:cubicBezTo>
                  <a:pt x="568357" y="32540"/>
                  <a:pt x="567214" y="33112"/>
                  <a:pt x="567023" y="33683"/>
                </a:cubicBezTo>
                <a:lnTo>
                  <a:pt x="566642" y="34826"/>
                </a:lnTo>
                <a:cubicBezTo>
                  <a:pt x="566452" y="36160"/>
                  <a:pt x="567690" y="37208"/>
                  <a:pt x="569309" y="37112"/>
                </a:cubicBezTo>
                <a:lnTo>
                  <a:pt x="570738" y="36922"/>
                </a:lnTo>
                <a:cubicBezTo>
                  <a:pt x="573595" y="36446"/>
                  <a:pt x="577406" y="37970"/>
                  <a:pt x="579025" y="34541"/>
                </a:cubicBezTo>
                <a:cubicBezTo>
                  <a:pt x="579025" y="34445"/>
                  <a:pt x="580835" y="34826"/>
                  <a:pt x="581597" y="35207"/>
                </a:cubicBezTo>
                <a:cubicBezTo>
                  <a:pt x="583692" y="36255"/>
                  <a:pt x="585502" y="36541"/>
                  <a:pt x="586264" y="34064"/>
                </a:cubicBezTo>
                <a:cubicBezTo>
                  <a:pt x="586645" y="33017"/>
                  <a:pt x="585788" y="31207"/>
                  <a:pt x="588740" y="32540"/>
                </a:cubicBezTo>
                <a:cubicBezTo>
                  <a:pt x="590836" y="33493"/>
                  <a:pt x="593979" y="33017"/>
                  <a:pt x="595503" y="34160"/>
                </a:cubicBezTo>
                <a:cubicBezTo>
                  <a:pt x="599504" y="37112"/>
                  <a:pt x="598646" y="34350"/>
                  <a:pt x="599408" y="32540"/>
                </a:cubicBezTo>
                <a:cubicBezTo>
                  <a:pt x="599599" y="31969"/>
                  <a:pt x="601694" y="31493"/>
                  <a:pt x="602647" y="31683"/>
                </a:cubicBezTo>
                <a:cubicBezTo>
                  <a:pt x="603409" y="31874"/>
                  <a:pt x="604361" y="33302"/>
                  <a:pt x="604171" y="33969"/>
                </a:cubicBezTo>
                <a:lnTo>
                  <a:pt x="603409" y="36350"/>
                </a:lnTo>
                <a:cubicBezTo>
                  <a:pt x="603028" y="39303"/>
                  <a:pt x="604076" y="39970"/>
                  <a:pt x="605885" y="37779"/>
                </a:cubicBezTo>
                <a:lnTo>
                  <a:pt x="607790" y="36065"/>
                </a:lnTo>
                <a:cubicBezTo>
                  <a:pt x="609029" y="34922"/>
                  <a:pt x="610553" y="39303"/>
                  <a:pt x="611886" y="36350"/>
                </a:cubicBezTo>
                <a:lnTo>
                  <a:pt x="612362" y="35303"/>
                </a:lnTo>
                <a:cubicBezTo>
                  <a:pt x="610934" y="33398"/>
                  <a:pt x="611600" y="31588"/>
                  <a:pt x="613696" y="31397"/>
                </a:cubicBezTo>
                <a:cubicBezTo>
                  <a:pt x="615791" y="31207"/>
                  <a:pt x="620459" y="36255"/>
                  <a:pt x="621887" y="37684"/>
                </a:cubicBezTo>
                <a:cubicBezTo>
                  <a:pt x="623411" y="39113"/>
                  <a:pt x="621792" y="42732"/>
                  <a:pt x="621983" y="41399"/>
                </a:cubicBezTo>
                <a:cubicBezTo>
                  <a:pt x="622173" y="40065"/>
                  <a:pt x="624745" y="36731"/>
                  <a:pt x="627412" y="37112"/>
                </a:cubicBezTo>
                <a:lnTo>
                  <a:pt x="629793" y="36922"/>
                </a:lnTo>
                <a:cubicBezTo>
                  <a:pt x="632174" y="36731"/>
                  <a:pt x="634937" y="36446"/>
                  <a:pt x="636651" y="35398"/>
                </a:cubicBezTo>
                <a:cubicBezTo>
                  <a:pt x="639318" y="33683"/>
                  <a:pt x="640175" y="32731"/>
                  <a:pt x="640747" y="36541"/>
                </a:cubicBezTo>
                <a:cubicBezTo>
                  <a:pt x="641033" y="38351"/>
                  <a:pt x="643985" y="38255"/>
                  <a:pt x="645605" y="36636"/>
                </a:cubicBezTo>
                <a:lnTo>
                  <a:pt x="646367" y="35874"/>
                </a:lnTo>
                <a:cubicBezTo>
                  <a:pt x="647033" y="34922"/>
                  <a:pt x="647700" y="34922"/>
                  <a:pt x="647986" y="36065"/>
                </a:cubicBezTo>
                <a:lnTo>
                  <a:pt x="648557" y="36922"/>
                </a:lnTo>
                <a:cubicBezTo>
                  <a:pt x="648748" y="37112"/>
                  <a:pt x="650272" y="36731"/>
                  <a:pt x="651224" y="36541"/>
                </a:cubicBezTo>
                <a:cubicBezTo>
                  <a:pt x="652367" y="36350"/>
                  <a:pt x="653701" y="35684"/>
                  <a:pt x="654653" y="35874"/>
                </a:cubicBezTo>
                <a:lnTo>
                  <a:pt x="655701" y="36065"/>
                </a:lnTo>
                <a:cubicBezTo>
                  <a:pt x="656654" y="37017"/>
                  <a:pt x="657987" y="35969"/>
                  <a:pt x="658749" y="33683"/>
                </a:cubicBezTo>
                <a:cubicBezTo>
                  <a:pt x="659511" y="31397"/>
                  <a:pt x="673703" y="29778"/>
                  <a:pt x="673322" y="32731"/>
                </a:cubicBezTo>
                <a:lnTo>
                  <a:pt x="678370" y="31112"/>
                </a:lnTo>
                <a:lnTo>
                  <a:pt x="679799" y="30635"/>
                </a:lnTo>
                <a:cubicBezTo>
                  <a:pt x="681800" y="29397"/>
                  <a:pt x="683705" y="29683"/>
                  <a:pt x="683895" y="31397"/>
                </a:cubicBezTo>
                <a:cubicBezTo>
                  <a:pt x="684086" y="33112"/>
                  <a:pt x="687705" y="37684"/>
                  <a:pt x="691229" y="37684"/>
                </a:cubicBezTo>
                <a:cubicBezTo>
                  <a:pt x="694754" y="37684"/>
                  <a:pt x="704564" y="38541"/>
                  <a:pt x="704660" y="39684"/>
                </a:cubicBezTo>
                <a:cubicBezTo>
                  <a:pt x="704850" y="40827"/>
                  <a:pt x="707898" y="42065"/>
                  <a:pt x="711327" y="40541"/>
                </a:cubicBezTo>
                <a:lnTo>
                  <a:pt x="712661" y="35874"/>
                </a:lnTo>
                <a:lnTo>
                  <a:pt x="712851" y="35207"/>
                </a:lnTo>
                <a:cubicBezTo>
                  <a:pt x="713232" y="34445"/>
                  <a:pt x="715994" y="37112"/>
                  <a:pt x="719042" y="41113"/>
                </a:cubicBezTo>
                <a:lnTo>
                  <a:pt x="724186" y="35779"/>
                </a:lnTo>
                <a:cubicBezTo>
                  <a:pt x="724567" y="35398"/>
                  <a:pt x="725900" y="35493"/>
                  <a:pt x="726662" y="35684"/>
                </a:cubicBezTo>
                <a:lnTo>
                  <a:pt x="731996" y="36827"/>
                </a:lnTo>
                <a:cubicBezTo>
                  <a:pt x="738378" y="38255"/>
                  <a:pt x="743617" y="37493"/>
                  <a:pt x="743522" y="35112"/>
                </a:cubicBezTo>
                <a:lnTo>
                  <a:pt x="743617" y="32826"/>
                </a:lnTo>
                <a:cubicBezTo>
                  <a:pt x="743617" y="31874"/>
                  <a:pt x="743903" y="30064"/>
                  <a:pt x="744284" y="30064"/>
                </a:cubicBezTo>
                <a:lnTo>
                  <a:pt x="748665" y="29588"/>
                </a:lnTo>
                <a:cubicBezTo>
                  <a:pt x="748760" y="26730"/>
                  <a:pt x="746760" y="21777"/>
                  <a:pt x="744379" y="18634"/>
                </a:cubicBezTo>
                <a:lnTo>
                  <a:pt x="739045" y="18729"/>
                </a:lnTo>
                <a:lnTo>
                  <a:pt x="737140" y="18824"/>
                </a:lnTo>
                <a:cubicBezTo>
                  <a:pt x="735235" y="16538"/>
                  <a:pt x="736092" y="14633"/>
                  <a:pt x="739140" y="14443"/>
                </a:cubicBezTo>
                <a:lnTo>
                  <a:pt x="740474" y="15491"/>
                </a:lnTo>
                <a:lnTo>
                  <a:pt x="744855" y="19015"/>
                </a:lnTo>
                <a:cubicBezTo>
                  <a:pt x="750665" y="18920"/>
                  <a:pt x="755714" y="18348"/>
                  <a:pt x="755999" y="17681"/>
                </a:cubicBezTo>
                <a:cubicBezTo>
                  <a:pt x="756285" y="17015"/>
                  <a:pt x="759333" y="15205"/>
                  <a:pt x="762000" y="15014"/>
                </a:cubicBezTo>
                <a:cubicBezTo>
                  <a:pt x="764572" y="14824"/>
                  <a:pt x="766953" y="18634"/>
                  <a:pt x="763810" y="18253"/>
                </a:cubicBezTo>
                <a:cubicBezTo>
                  <a:pt x="760667" y="17872"/>
                  <a:pt x="757238" y="24539"/>
                  <a:pt x="758285" y="25587"/>
                </a:cubicBezTo>
                <a:cubicBezTo>
                  <a:pt x="759238" y="26635"/>
                  <a:pt x="757904" y="30159"/>
                  <a:pt x="753237" y="31112"/>
                </a:cubicBezTo>
                <a:lnTo>
                  <a:pt x="749237" y="32445"/>
                </a:lnTo>
                <a:cubicBezTo>
                  <a:pt x="746855" y="33207"/>
                  <a:pt x="745427" y="35017"/>
                  <a:pt x="748760" y="36827"/>
                </a:cubicBezTo>
                <a:lnTo>
                  <a:pt x="749427" y="37208"/>
                </a:lnTo>
                <a:cubicBezTo>
                  <a:pt x="749332" y="38446"/>
                  <a:pt x="751237" y="39398"/>
                  <a:pt x="753523" y="39398"/>
                </a:cubicBezTo>
                <a:cubicBezTo>
                  <a:pt x="755809" y="39398"/>
                  <a:pt x="762667" y="38636"/>
                  <a:pt x="761143" y="37684"/>
                </a:cubicBezTo>
                <a:cubicBezTo>
                  <a:pt x="759619" y="36731"/>
                  <a:pt x="756952" y="34064"/>
                  <a:pt x="758095" y="33493"/>
                </a:cubicBezTo>
                <a:cubicBezTo>
                  <a:pt x="759143" y="32921"/>
                  <a:pt x="762286" y="33017"/>
                  <a:pt x="762857" y="34922"/>
                </a:cubicBezTo>
                <a:cubicBezTo>
                  <a:pt x="763524" y="36827"/>
                  <a:pt x="769049" y="40637"/>
                  <a:pt x="773906" y="39113"/>
                </a:cubicBezTo>
                <a:cubicBezTo>
                  <a:pt x="778764" y="37589"/>
                  <a:pt x="789337" y="32636"/>
                  <a:pt x="788289" y="33969"/>
                </a:cubicBezTo>
                <a:cubicBezTo>
                  <a:pt x="787337" y="35303"/>
                  <a:pt x="788194" y="40446"/>
                  <a:pt x="792194" y="41589"/>
                </a:cubicBezTo>
                <a:lnTo>
                  <a:pt x="793147" y="36446"/>
                </a:lnTo>
                <a:cubicBezTo>
                  <a:pt x="793814" y="33112"/>
                  <a:pt x="798862" y="31874"/>
                  <a:pt x="800386" y="28635"/>
                </a:cubicBezTo>
                <a:cubicBezTo>
                  <a:pt x="800576" y="28349"/>
                  <a:pt x="802005" y="28254"/>
                  <a:pt x="802767" y="28349"/>
                </a:cubicBezTo>
                <a:lnTo>
                  <a:pt x="806768" y="28826"/>
                </a:lnTo>
                <a:cubicBezTo>
                  <a:pt x="811244" y="29397"/>
                  <a:pt x="815721" y="32826"/>
                  <a:pt x="816769" y="36446"/>
                </a:cubicBezTo>
                <a:lnTo>
                  <a:pt x="823532" y="33874"/>
                </a:lnTo>
                <a:cubicBezTo>
                  <a:pt x="828104" y="32159"/>
                  <a:pt x="829818" y="34636"/>
                  <a:pt x="828675" y="39779"/>
                </a:cubicBezTo>
                <a:lnTo>
                  <a:pt x="828389" y="41018"/>
                </a:lnTo>
                <a:cubicBezTo>
                  <a:pt x="828485" y="43113"/>
                  <a:pt x="832676" y="42732"/>
                  <a:pt x="837724" y="40160"/>
                </a:cubicBezTo>
                <a:lnTo>
                  <a:pt x="842772" y="41875"/>
                </a:lnTo>
                <a:cubicBezTo>
                  <a:pt x="843725" y="42161"/>
                  <a:pt x="846487" y="41018"/>
                  <a:pt x="846582" y="40446"/>
                </a:cubicBezTo>
                <a:cubicBezTo>
                  <a:pt x="846773" y="35969"/>
                  <a:pt x="852107" y="37303"/>
                  <a:pt x="853059" y="37970"/>
                </a:cubicBezTo>
                <a:cubicBezTo>
                  <a:pt x="857726" y="41399"/>
                  <a:pt x="859155" y="38065"/>
                  <a:pt x="859441" y="35779"/>
                </a:cubicBezTo>
                <a:lnTo>
                  <a:pt x="859822" y="32921"/>
                </a:lnTo>
                <a:cubicBezTo>
                  <a:pt x="862298" y="31112"/>
                  <a:pt x="863251" y="31112"/>
                  <a:pt x="861727" y="33017"/>
                </a:cubicBezTo>
                <a:cubicBezTo>
                  <a:pt x="860298" y="34922"/>
                  <a:pt x="866013" y="39494"/>
                  <a:pt x="868585" y="38541"/>
                </a:cubicBezTo>
                <a:cubicBezTo>
                  <a:pt x="871061" y="37493"/>
                  <a:pt x="880205" y="40446"/>
                  <a:pt x="882872" y="41018"/>
                </a:cubicBezTo>
                <a:cubicBezTo>
                  <a:pt x="885539" y="41589"/>
                  <a:pt x="893350" y="37112"/>
                  <a:pt x="894683" y="33969"/>
                </a:cubicBezTo>
                <a:lnTo>
                  <a:pt x="894779" y="31112"/>
                </a:lnTo>
                <a:cubicBezTo>
                  <a:pt x="894874" y="29683"/>
                  <a:pt x="892207" y="28159"/>
                  <a:pt x="890873" y="26635"/>
                </a:cubicBezTo>
                <a:cubicBezTo>
                  <a:pt x="890016" y="25682"/>
                  <a:pt x="890302" y="25968"/>
                  <a:pt x="893731" y="24730"/>
                </a:cubicBezTo>
                <a:lnTo>
                  <a:pt x="896398" y="23777"/>
                </a:lnTo>
                <a:cubicBezTo>
                  <a:pt x="898970" y="21777"/>
                  <a:pt x="899922" y="19682"/>
                  <a:pt x="898493" y="19015"/>
                </a:cubicBezTo>
                <a:cubicBezTo>
                  <a:pt x="897065" y="18348"/>
                  <a:pt x="897350" y="12824"/>
                  <a:pt x="897636" y="13681"/>
                </a:cubicBezTo>
                <a:cubicBezTo>
                  <a:pt x="897922" y="14443"/>
                  <a:pt x="901446" y="15110"/>
                  <a:pt x="904685" y="13490"/>
                </a:cubicBezTo>
                <a:lnTo>
                  <a:pt x="907828" y="12919"/>
                </a:lnTo>
                <a:lnTo>
                  <a:pt x="912114" y="12157"/>
                </a:lnTo>
                <a:lnTo>
                  <a:pt x="910255" y="18756"/>
                </a:lnTo>
                <a:lnTo>
                  <a:pt x="910304" y="18729"/>
                </a:lnTo>
                <a:cubicBezTo>
                  <a:pt x="910780" y="17681"/>
                  <a:pt x="914019" y="17872"/>
                  <a:pt x="917448" y="19110"/>
                </a:cubicBezTo>
                <a:lnTo>
                  <a:pt x="921067" y="19015"/>
                </a:lnTo>
                <a:lnTo>
                  <a:pt x="922020" y="19015"/>
                </a:lnTo>
                <a:cubicBezTo>
                  <a:pt x="923163" y="20158"/>
                  <a:pt x="921353" y="21777"/>
                  <a:pt x="918115" y="22730"/>
                </a:cubicBezTo>
                <a:lnTo>
                  <a:pt x="915924" y="24635"/>
                </a:lnTo>
                <a:lnTo>
                  <a:pt x="913828" y="26254"/>
                </a:lnTo>
                <a:lnTo>
                  <a:pt x="905007" y="21749"/>
                </a:lnTo>
                <a:lnTo>
                  <a:pt x="904780" y="21872"/>
                </a:lnTo>
                <a:cubicBezTo>
                  <a:pt x="906780" y="24920"/>
                  <a:pt x="906304" y="29778"/>
                  <a:pt x="903542" y="32540"/>
                </a:cubicBezTo>
                <a:lnTo>
                  <a:pt x="903923" y="32826"/>
                </a:lnTo>
                <a:lnTo>
                  <a:pt x="909542" y="37398"/>
                </a:lnTo>
                <a:cubicBezTo>
                  <a:pt x="905066" y="37589"/>
                  <a:pt x="903637" y="38732"/>
                  <a:pt x="906399" y="39970"/>
                </a:cubicBezTo>
                <a:cubicBezTo>
                  <a:pt x="909161" y="41208"/>
                  <a:pt x="918782" y="41780"/>
                  <a:pt x="920972" y="38160"/>
                </a:cubicBezTo>
                <a:lnTo>
                  <a:pt x="924973" y="40256"/>
                </a:lnTo>
                <a:cubicBezTo>
                  <a:pt x="929259" y="42542"/>
                  <a:pt x="932212" y="43018"/>
                  <a:pt x="935927" y="40160"/>
                </a:cubicBezTo>
                <a:cubicBezTo>
                  <a:pt x="936308" y="39875"/>
                  <a:pt x="938308" y="40446"/>
                  <a:pt x="939165" y="41018"/>
                </a:cubicBezTo>
                <a:lnTo>
                  <a:pt x="944499" y="44351"/>
                </a:lnTo>
                <a:cubicBezTo>
                  <a:pt x="946023" y="41303"/>
                  <a:pt x="946023" y="37970"/>
                  <a:pt x="944594" y="36731"/>
                </a:cubicBezTo>
                <a:cubicBezTo>
                  <a:pt x="943166" y="35588"/>
                  <a:pt x="938784" y="33398"/>
                  <a:pt x="937927" y="34445"/>
                </a:cubicBezTo>
                <a:lnTo>
                  <a:pt x="936117" y="35303"/>
                </a:lnTo>
                <a:lnTo>
                  <a:pt x="935069" y="35779"/>
                </a:lnTo>
                <a:cubicBezTo>
                  <a:pt x="933260" y="35303"/>
                  <a:pt x="932021" y="33779"/>
                  <a:pt x="932402" y="32255"/>
                </a:cubicBezTo>
                <a:lnTo>
                  <a:pt x="932498" y="32255"/>
                </a:lnTo>
                <a:cubicBezTo>
                  <a:pt x="937355" y="32731"/>
                  <a:pt x="936212" y="28445"/>
                  <a:pt x="938689" y="27016"/>
                </a:cubicBezTo>
                <a:lnTo>
                  <a:pt x="938879" y="26921"/>
                </a:lnTo>
                <a:cubicBezTo>
                  <a:pt x="938498" y="25873"/>
                  <a:pt x="937355" y="25301"/>
                  <a:pt x="936403" y="25778"/>
                </a:cubicBezTo>
                <a:cubicBezTo>
                  <a:pt x="935450" y="26159"/>
                  <a:pt x="932021" y="26730"/>
                  <a:pt x="931164" y="26063"/>
                </a:cubicBezTo>
                <a:cubicBezTo>
                  <a:pt x="930307" y="25397"/>
                  <a:pt x="927354" y="24063"/>
                  <a:pt x="926878" y="24730"/>
                </a:cubicBezTo>
                <a:cubicBezTo>
                  <a:pt x="926497" y="25492"/>
                  <a:pt x="924020" y="28254"/>
                  <a:pt x="924020" y="26444"/>
                </a:cubicBezTo>
                <a:cubicBezTo>
                  <a:pt x="924020" y="24635"/>
                  <a:pt x="925830" y="20063"/>
                  <a:pt x="928021" y="18539"/>
                </a:cubicBezTo>
                <a:cubicBezTo>
                  <a:pt x="930212" y="17110"/>
                  <a:pt x="937832" y="20539"/>
                  <a:pt x="940022" y="19777"/>
                </a:cubicBezTo>
                <a:cubicBezTo>
                  <a:pt x="942213" y="19015"/>
                  <a:pt x="950786" y="21206"/>
                  <a:pt x="954310" y="26349"/>
                </a:cubicBezTo>
                <a:lnTo>
                  <a:pt x="960596" y="29111"/>
                </a:lnTo>
                <a:cubicBezTo>
                  <a:pt x="963549" y="30350"/>
                  <a:pt x="964216" y="31969"/>
                  <a:pt x="959834" y="34064"/>
                </a:cubicBezTo>
                <a:lnTo>
                  <a:pt x="955739" y="36065"/>
                </a:lnTo>
                <a:cubicBezTo>
                  <a:pt x="952119" y="40732"/>
                  <a:pt x="952024" y="44542"/>
                  <a:pt x="955453" y="44542"/>
                </a:cubicBezTo>
                <a:lnTo>
                  <a:pt x="956882" y="43494"/>
                </a:lnTo>
                <a:cubicBezTo>
                  <a:pt x="959644" y="41589"/>
                  <a:pt x="962882" y="41780"/>
                  <a:pt x="965168" y="42446"/>
                </a:cubicBezTo>
                <a:cubicBezTo>
                  <a:pt x="968597" y="43399"/>
                  <a:pt x="971074" y="45494"/>
                  <a:pt x="974884" y="42446"/>
                </a:cubicBezTo>
                <a:cubicBezTo>
                  <a:pt x="976122" y="41399"/>
                  <a:pt x="980694" y="43685"/>
                  <a:pt x="983170" y="43018"/>
                </a:cubicBezTo>
                <a:lnTo>
                  <a:pt x="986123" y="42161"/>
                </a:lnTo>
                <a:cubicBezTo>
                  <a:pt x="988790" y="39875"/>
                  <a:pt x="990886" y="38827"/>
                  <a:pt x="990886" y="39779"/>
                </a:cubicBezTo>
                <a:cubicBezTo>
                  <a:pt x="990886" y="40732"/>
                  <a:pt x="996791" y="42542"/>
                  <a:pt x="1004030" y="41303"/>
                </a:cubicBezTo>
                <a:lnTo>
                  <a:pt x="1010793" y="41780"/>
                </a:lnTo>
                <a:cubicBezTo>
                  <a:pt x="1010984" y="41780"/>
                  <a:pt x="1011555" y="40637"/>
                  <a:pt x="1011460" y="40065"/>
                </a:cubicBezTo>
                <a:cubicBezTo>
                  <a:pt x="1011460" y="39494"/>
                  <a:pt x="1010984" y="38446"/>
                  <a:pt x="1010507" y="38446"/>
                </a:cubicBezTo>
                <a:lnTo>
                  <a:pt x="1008507" y="38065"/>
                </a:lnTo>
                <a:cubicBezTo>
                  <a:pt x="1004888" y="37874"/>
                  <a:pt x="1004983" y="35874"/>
                  <a:pt x="1008793" y="33683"/>
                </a:cubicBezTo>
                <a:lnTo>
                  <a:pt x="1010126" y="34160"/>
                </a:lnTo>
                <a:lnTo>
                  <a:pt x="1014889" y="35874"/>
                </a:lnTo>
                <a:cubicBezTo>
                  <a:pt x="1019556" y="34731"/>
                  <a:pt x="1023938" y="33302"/>
                  <a:pt x="1024604" y="32731"/>
                </a:cubicBezTo>
                <a:cubicBezTo>
                  <a:pt x="1025271" y="32159"/>
                  <a:pt x="1024985" y="30064"/>
                  <a:pt x="1021461" y="29969"/>
                </a:cubicBezTo>
                <a:lnTo>
                  <a:pt x="1018699" y="29588"/>
                </a:lnTo>
                <a:cubicBezTo>
                  <a:pt x="1017937" y="29492"/>
                  <a:pt x="1016889" y="28254"/>
                  <a:pt x="1016889" y="27492"/>
                </a:cubicBezTo>
                <a:cubicBezTo>
                  <a:pt x="1016889" y="26825"/>
                  <a:pt x="1018318" y="25492"/>
                  <a:pt x="1018794" y="25587"/>
                </a:cubicBezTo>
                <a:lnTo>
                  <a:pt x="1023461" y="26349"/>
                </a:lnTo>
                <a:cubicBezTo>
                  <a:pt x="1026033" y="23587"/>
                  <a:pt x="1027843" y="22730"/>
                  <a:pt x="1027557" y="24349"/>
                </a:cubicBezTo>
                <a:lnTo>
                  <a:pt x="1034635" y="28627"/>
                </a:lnTo>
                <a:lnTo>
                  <a:pt x="1038796" y="23872"/>
                </a:lnTo>
                <a:lnTo>
                  <a:pt x="1042130" y="23110"/>
                </a:lnTo>
                <a:cubicBezTo>
                  <a:pt x="1043558" y="22729"/>
                  <a:pt x="1045368" y="23205"/>
                  <a:pt x="1046987" y="23491"/>
                </a:cubicBezTo>
                <a:cubicBezTo>
                  <a:pt x="1047368" y="23586"/>
                  <a:pt x="1047749" y="24634"/>
                  <a:pt x="1047749" y="25205"/>
                </a:cubicBezTo>
                <a:lnTo>
                  <a:pt x="1047749" y="25777"/>
                </a:lnTo>
                <a:cubicBezTo>
                  <a:pt x="1047273" y="26444"/>
                  <a:pt x="1046416" y="26729"/>
                  <a:pt x="1045940" y="26348"/>
                </a:cubicBezTo>
                <a:cubicBezTo>
                  <a:pt x="1045463" y="26063"/>
                  <a:pt x="1043368" y="26825"/>
                  <a:pt x="1042701" y="28730"/>
                </a:cubicBezTo>
                <a:lnTo>
                  <a:pt x="1036213" y="29599"/>
                </a:lnTo>
                <a:lnTo>
                  <a:pt x="1033177" y="32445"/>
                </a:lnTo>
                <a:cubicBezTo>
                  <a:pt x="1030034" y="35398"/>
                  <a:pt x="1028891" y="39779"/>
                  <a:pt x="1027176" y="43685"/>
                </a:cubicBezTo>
                <a:lnTo>
                  <a:pt x="1026890" y="44351"/>
                </a:lnTo>
                <a:cubicBezTo>
                  <a:pt x="1027652" y="45399"/>
                  <a:pt x="1029938" y="45971"/>
                  <a:pt x="1032034" y="45494"/>
                </a:cubicBezTo>
                <a:lnTo>
                  <a:pt x="1032034" y="45018"/>
                </a:lnTo>
                <a:cubicBezTo>
                  <a:pt x="1032415" y="40446"/>
                  <a:pt x="1034320" y="44066"/>
                  <a:pt x="1036130" y="44066"/>
                </a:cubicBezTo>
                <a:lnTo>
                  <a:pt x="1039082" y="44161"/>
                </a:lnTo>
                <a:cubicBezTo>
                  <a:pt x="1042416" y="43113"/>
                  <a:pt x="1045940" y="42161"/>
                  <a:pt x="1046893" y="42161"/>
                </a:cubicBezTo>
                <a:cubicBezTo>
                  <a:pt x="1047845" y="42161"/>
                  <a:pt x="1052989" y="42351"/>
                  <a:pt x="1056323" y="42542"/>
                </a:cubicBezTo>
                <a:lnTo>
                  <a:pt x="1057847" y="43399"/>
                </a:lnTo>
                <a:lnTo>
                  <a:pt x="1060609" y="45018"/>
                </a:lnTo>
                <a:cubicBezTo>
                  <a:pt x="1062609" y="48161"/>
                  <a:pt x="1064705" y="49400"/>
                  <a:pt x="1065276" y="47876"/>
                </a:cubicBezTo>
                <a:cubicBezTo>
                  <a:pt x="1065848" y="46256"/>
                  <a:pt x="1071182" y="46637"/>
                  <a:pt x="1071277" y="46923"/>
                </a:cubicBezTo>
                <a:lnTo>
                  <a:pt x="1071404" y="46987"/>
                </a:lnTo>
                <a:lnTo>
                  <a:pt x="1070419" y="43494"/>
                </a:lnTo>
                <a:lnTo>
                  <a:pt x="1070038" y="42256"/>
                </a:lnTo>
                <a:lnTo>
                  <a:pt x="1069562" y="40732"/>
                </a:lnTo>
                <a:cubicBezTo>
                  <a:pt x="1068895" y="39113"/>
                  <a:pt x="1072038" y="36731"/>
                  <a:pt x="1073467" y="36350"/>
                </a:cubicBezTo>
                <a:cubicBezTo>
                  <a:pt x="1074896" y="35969"/>
                  <a:pt x="1076420" y="35684"/>
                  <a:pt x="1076896" y="35684"/>
                </a:cubicBezTo>
                <a:lnTo>
                  <a:pt x="1077701" y="35554"/>
                </a:lnTo>
                <a:lnTo>
                  <a:pt x="1073944" y="27397"/>
                </a:lnTo>
                <a:lnTo>
                  <a:pt x="1073658" y="23111"/>
                </a:lnTo>
                <a:lnTo>
                  <a:pt x="1073563" y="21015"/>
                </a:lnTo>
                <a:cubicBezTo>
                  <a:pt x="1075658" y="17300"/>
                  <a:pt x="1078516" y="18539"/>
                  <a:pt x="1079849" y="23682"/>
                </a:cubicBezTo>
                <a:lnTo>
                  <a:pt x="1082040" y="24539"/>
                </a:lnTo>
                <a:lnTo>
                  <a:pt x="1086231" y="25873"/>
                </a:lnTo>
                <a:cubicBezTo>
                  <a:pt x="1086898" y="28826"/>
                  <a:pt x="1088517" y="29588"/>
                  <a:pt x="1090041" y="27587"/>
                </a:cubicBezTo>
                <a:lnTo>
                  <a:pt x="1091851" y="26159"/>
                </a:lnTo>
                <a:lnTo>
                  <a:pt x="1092708" y="25492"/>
                </a:lnTo>
                <a:cubicBezTo>
                  <a:pt x="1094613" y="25587"/>
                  <a:pt x="1097471" y="27206"/>
                  <a:pt x="1099090" y="29016"/>
                </a:cubicBezTo>
                <a:lnTo>
                  <a:pt x="1101376" y="30159"/>
                </a:lnTo>
                <a:lnTo>
                  <a:pt x="1103567" y="31207"/>
                </a:lnTo>
                <a:cubicBezTo>
                  <a:pt x="1105757" y="33302"/>
                  <a:pt x="1104614" y="35017"/>
                  <a:pt x="1100995" y="35112"/>
                </a:cubicBezTo>
                <a:lnTo>
                  <a:pt x="1100423" y="36065"/>
                </a:lnTo>
                <a:cubicBezTo>
                  <a:pt x="1098518" y="39494"/>
                  <a:pt x="1092518" y="35303"/>
                  <a:pt x="1091279" y="39970"/>
                </a:cubicBezTo>
                <a:lnTo>
                  <a:pt x="1090613" y="42542"/>
                </a:lnTo>
                <a:cubicBezTo>
                  <a:pt x="1091279" y="44828"/>
                  <a:pt x="1092708" y="47399"/>
                  <a:pt x="1093661" y="48257"/>
                </a:cubicBezTo>
                <a:lnTo>
                  <a:pt x="1094232" y="48066"/>
                </a:lnTo>
                <a:cubicBezTo>
                  <a:pt x="1095756" y="47685"/>
                  <a:pt x="1097090" y="46066"/>
                  <a:pt x="1098328" y="46161"/>
                </a:cubicBezTo>
                <a:cubicBezTo>
                  <a:pt x="1101471" y="46447"/>
                  <a:pt x="1104710" y="48257"/>
                  <a:pt x="1107567" y="47876"/>
                </a:cubicBezTo>
                <a:cubicBezTo>
                  <a:pt x="1110901" y="47399"/>
                  <a:pt x="1113758" y="44828"/>
                  <a:pt x="1117092" y="44066"/>
                </a:cubicBezTo>
                <a:lnTo>
                  <a:pt x="1120235" y="43399"/>
                </a:lnTo>
                <a:cubicBezTo>
                  <a:pt x="1123855" y="43685"/>
                  <a:pt x="1126427" y="43018"/>
                  <a:pt x="1126046" y="41875"/>
                </a:cubicBezTo>
                <a:lnTo>
                  <a:pt x="1121357" y="35592"/>
                </a:lnTo>
                <a:lnTo>
                  <a:pt x="1118044" y="36160"/>
                </a:lnTo>
                <a:cubicBezTo>
                  <a:pt x="1115568" y="34159"/>
                  <a:pt x="1110424" y="27302"/>
                  <a:pt x="1113853" y="26920"/>
                </a:cubicBezTo>
                <a:lnTo>
                  <a:pt x="1115663" y="27397"/>
                </a:lnTo>
                <a:lnTo>
                  <a:pt x="1124616" y="29683"/>
                </a:lnTo>
                <a:cubicBezTo>
                  <a:pt x="1127379" y="25778"/>
                  <a:pt x="1130903" y="23396"/>
                  <a:pt x="1132522" y="24349"/>
                </a:cubicBezTo>
                <a:cubicBezTo>
                  <a:pt x="1134141" y="25301"/>
                  <a:pt x="1139666" y="25778"/>
                  <a:pt x="1141380" y="23396"/>
                </a:cubicBezTo>
                <a:lnTo>
                  <a:pt x="1139475" y="21396"/>
                </a:lnTo>
                <a:cubicBezTo>
                  <a:pt x="1138047" y="19967"/>
                  <a:pt x="1137761" y="19110"/>
                  <a:pt x="1140428" y="19110"/>
                </a:cubicBezTo>
                <a:cubicBezTo>
                  <a:pt x="1141380" y="19110"/>
                  <a:pt x="1142333" y="20063"/>
                  <a:pt x="1143095" y="20634"/>
                </a:cubicBezTo>
                <a:cubicBezTo>
                  <a:pt x="1143285" y="20825"/>
                  <a:pt x="1143190" y="21301"/>
                  <a:pt x="1143095" y="21682"/>
                </a:cubicBezTo>
                <a:cubicBezTo>
                  <a:pt x="1142238" y="26539"/>
                  <a:pt x="1146714" y="26063"/>
                  <a:pt x="1149477" y="25111"/>
                </a:cubicBezTo>
                <a:lnTo>
                  <a:pt x="1151953" y="24349"/>
                </a:lnTo>
                <a:cubicBezTo>
                  <a:pt x="1152715" y="25397"/>
                  <a:pt x="1155287" y="26635"/>
                  <a:pt x="1157478" y="27206"/>
                </a:cubicBezTo>
                <a:cubicBezTo>
                  <a:pt x="1159668" y="27778"/>
                  <a:pt x="1166717" y="28349"/>
                  <a:pt x="1168241" y="27302"/>
                </a:cubicBezTo>
                <a:cubicBezTo>
                  <a:pt x="1169670" y="26254"/>
                  <a:pt x="1173194" y="22634"/>
                  <a:pt x="1175575" y="21015"/>
                </a:cubicBezTo>
                <a:lnTo>
                  <a:pt x="1177766" y="21301"/>
                </a:lnTo>
                <a:lnTo>
                  <a:pt x="1184529" y="22063"/>
                </a:lnTo>
                <a:cubicBezTo>
                  <a:pt x="1185862" y="25016"/>
                  <a:pt x="1186148" y="27778"/>
                  <a:pt x="1185195" y="28159"/>
                </a:cubicBezTo>
                <a:cubicBezTo>
                  <a:pt x="1184148" y="28540"/>
                  <a:pt x="1180147" y="30731"/>
                  <a:pt x="1178242" y="32159"/>
                </a:cubicBezTo>
                <a:cubicBezTo>
                  <a:pt x="1176337" y="33588"/>
                  <a:pt x="1182052" y="37779"/>
                  <a:pt x="1183195" y="35588"/>
                </a:cubicBezTo>
                <a:cubicBezTo>
                  <a:pt x="1184338" y="33398"/>
                  <a:pt x="1191291" y="34636"/>
                  <a:pt x="1190244" y="35588"/>
                </a:cubicBezTo>
                <a:cubicBezTo>
                  <a:pt x="1189196" y="36541"/>
                  <a:pt x="1188910" y="40351"/>
                  <a:pt x="1185291" y="41780"/>
                </a:cubicBezTo>
                <a:lnTo>
                  <a:pt x="1181862" y="42065"/>
                </a:lnTo>
                <a:lnTo>
                  <a:pt x="1179385" y="42256"/>
                </a:lnTo>
                <a:cubicBezTo>
                  <a:pt x="1176432" y="41113"/>
                  <a:pt x="1174432" y="37493"/>
                  <a:pt x="1174813" y="34255"/>
                </a:cubicBezTo>
                <a:lnTo>
                  <a:pt x="1169860" y="37970"/>
                </a:lnTo>
                <a:lnTo>
                  <a:pt x="1169193" y="38446"/>
                </a:lnTo>
                <a:cubicBezTo>
                  <a:pt x="1167574" y="38255"/>
                  <a:pt x="1166717" y="37493"/>
                  <a:pt x="1167098" y="36922"/>
                </a:cubicBezTo>
                <a:cubicBezTo>
                  <a:pt x="1167574" y="36350"/>
                  <a:pt x="1168146" y="34255"/>
                  <a:pt x="1167574" y="33779"/>
                </a:cubicBezTo>
                <a:cubicBezTo>
                  <a:pt x="1166907" y="33207"/>
                  <a:pt x="1164240" y="32540"/>
                  <a:pt x="1163097" y="33398"/>
                </a:cubicBezTo>
                <a:cubicBezTo>
                  <a:pt x="1161954" y="34255"/>
                  <a:pt x="1158144" y="35969"/>
                  <a:pt x="1156906" y="35493"/>
                </a:cubicBezTo>
                <a:lnTo>
                  <a:pt x="1156335" y="35112"/>
                </a:lnTo>
                <a:cubicBezTo>
                  <a:pt x="1155382" y="34445"/>
                  <a:pt x="1154620" y="33207"/>
                  <a:pt x="1153572" y="33017"/>
                </a:cubicBezTo>
                <a:lnTo>
                  <a:pt x="1151286" y="32540"/>
                </a:lnTo>
                <a:cubicBezTo>
                  <a:pt x="1148619" y="32350"/>
                  <a:pt x="1146524" y="33017"/>
                  <a:pt x="1146714" y="33969"/>
                </a:cubicBezTo>
                <a:cubicBezTo>
                  <a:pt x="1146905" y="34922"/>
                  <a:pt x="1141857" y="38351"/>
                  <a:pt x="1139571" y="38922"/>
                </a:cubicBezTo>
                <a:cubicBezTo>
                  <a:pt x="1137285" y="39398"/>
                  <a:pt x="1132903" y="37970"/>
                  <a:pt x="1129950" y="35588"/>
                </a:cubicBezTo>
                <a:lnTo>
                  <a:pt x="1129938" y="35588"/>
                </a:lnTo>
                <a:lnTo>
                  <a:pt x="1135761" y="42351"/>
                </a:lnTo>
                <a:lnTo>
                  <a:pt x="1135094" y="42732"/>
                </a:lnTo>
                <a:cubicBezTo>
                  <a:pt x="1130999" y="45304"/>
                  <a:pt x="1134618" y="46542"/>
                  <a:pt x="1136428" y="47876"/>
                </a:cubicBezTo>
                <a:lnTo>
                  <a:pt x="1136999" y="48257"/>
                </a:lnTo>
                <a:cubicBezTo>
                  <a:pt x="1138523" y="47876"/>
                  <a:pt x="1139571" y="47018"/>
                  <a:pt x="1139285" y="46542"/>
                </a:cubicBezTo>
                <a:cubicBezTo>
                  <a:pt x="1139000" y="45971"/>
                  <a:pt x="1140809" y="44732"/>
                  <a:pt x="1144429" y="45590"/>
                </a:cubicBezTo>
                <a:cubicBezTo>
                  <a:pt x="1147953" y="46447"/>
                  <a:pt x="1157859" y="47209"/>
                  <a:pt x="1158431" y="46161"/>
                </a:cubicBezTo>
                <a:cubicBezTo>
                  <a:pt x="1159097" y="45113"/>
                  <a:pt x="1158716" y="41780"/>
                  <a:pt x="1155954" y="41589"/>
                </a:cubicBezTo>
                <a:lnTo>
                  <a:pt x="1153954" y="41875"/>
                </a:lnTo>
                <a:lnTo>
                  <a:pt x="1152049" y="42161"/>
                </a:lnTo>
                <a:cubicBezTo>
                  <a:pt x="1149477" y="43113"/>
                  <a:pt x="1149953" y="40256"/>
                  <a:pt x="1153192" y="35779"/>
                </a:cubicBezTo>
                <a:lnTo>
                  <a:pt x="1157478" y="38446"/>
                </a:lnTo>
                <a:lnTo>
                  <a:pt x="1161860" y="41113"/>
                </a:lnTo>
                <a:cubicBezTo>
                  <a:pt x="1164146" y="39208"/>
                  <a:pt x="1165670" y="39208"/>
                  <a:pt x="1165193" y="41113"/>
                </a:cubicBezTo>
                <a:cubicBezTo>
                  <a:pt x="1164717" y="43113"/>
                  <a:pt x="1171289" y="48828"/>
                  <a:pt x="1172623" y="47876"/>
                </a:cubicBezTo>
                <a:lnTo>
                  <a:pt x="1173766" y="46923"/>
                </a:lnTo>
                <a:lnTo>
                  <a:pt x="1173956" y="46733"/>
                </a:lnTo>
                <a:cubicBezTo>
                  <a:pt x="1173861" y="46256"/>
                  <a:pt x="1175480" y="47018"/>
                  <a:pt x="1177576" y="48352"/>
                </a:cubicBezTo>
                <a:cubicBezTo>
                  <a:pt x="1179671" y="49685"/>
                  <a:pt x="1186148" y="51114"/>
                  <a:pt x="1186529" y="49971"/>
                </a:cubicBezTo>
                <a:cubicBezTo>
                  <a:pt x="1186910" y="48733"/>
                  <a:pt x="1189673" y="45018"/>
                  <a:pt x="1191863" y="43970"/>
                </a:cubicBezTo>
                <a:cubicBezTo>
                  <a:pt x="1194054" y="42827"/>
                  <a:pt x="1200245" y="41970"/>
                  <a:pt x="1201103" y="44637"/>
                </a:cubicBezTo>
                <a:cubicBezTo>
                  <a:pt x="1201960" y="47399"/>
                  <a:pt x="1211961" y="48161"/>
                  <a:pt x="1212628" y="46256"/>
                </a:cubicBezTo>
                <a:cubicBezTo>
                  <a:pt x="1213295" y="44447"/>
                  <a:pt x="1217009" y="40256"/>
                  <a:pt x="1219676" y="41208"/>
                </a:cubicBezTo>
                <a:cubicBezTo>
                  <a:pt x="1222343" y="42161"/>
                  <a:pt x="1225391" y="47018"/>
                  <a:pt x="1231106" y="46447"/>
                </a:cubicBezTo>
                <a:lnTo>
                  <a:pt x="1229392" y="44542"/>
                </a:lnTo>
                <a:lnTo>
                  <a:pt x="1226725" y="41589"/>
                </a:lnTo>
                <a:cubicBezTo>
                  <a:pt x="1228820" y="40446"/>
                  <a:pt x="1231583" y="41684"/>
                  <a:pt x="1232821" y="44256"/>
                </a:cubicBezTo>
                <a:lnTo>
                  <a:pt x="1232916" y="46542"/>
                </a:lnTo>
                <a:cubicBezTo>
                  <a:pt x="1233011" y="49495"/>
                  <a:pt x="1235012" y="51971"/>
                  <a:pt x="1237393" y="51971"/>
                </a:cubicBezTo>
                <a:cubicBezTo>
                  <a:pt x="1241012" y="51971"/>
                  <a:pt x="1246442" y="54924"/>
                  <a:pt x="1248346" y="50162"/>
                </a:cubicBezTo>
                <a:cubicBezTo>
                  <a:pt x="1249680" y="46923"/>
                  <a:pt x="1253014" y="47590"/>
                  <a:pt x="1254157" y="48161"/>
                </a:cubicBezTo>
                <a:lnTo>
                  <a:pt x="1257776" y="50066"/>
                </a:lnTo>
                <a:cubicBezTo>
                  <a:pt x="1259586" y="48066"/>
                  <a:pt x="1264634" y="45590"/>
                  <a:pt x="1268921" y="44542"/>
                </a:cubicBezTo>
                <a:lnTo>
                  <a:pt x="1267016" y="40160"/>
                </a:lnTo>
                <a:cubicBezTo>
                  <a:pt x="1267016" y="40065"/>
                  <a:pt x="1267778" y="39684"/>
                  <a:pt x="1267873" y="39684"/>
                </a:cubicBezTo>
                <a:lnTo>
                  <a:pt x="1270064" y="41303"/>
                </a:lnTo>
                <a:cubicBezTo>
                  <a:pt x="1272254" y="40351"/>
                  <a:pt x="1273302" y="37970"/>
                  <a:pt x="1272540" y="36065"/>
                </a:cubicBezTo>
                <a:lnTo>
                  <a:pt x="1271588" y="34255"/>
                </a:lnTo>
                <a:lnTo>
                  <a:pt x="1271397" y="33969"/>
                </a:lnTo>
                <a:cubicBezTo>
                  <a:pt x="1271016" y="33683"/>
                  <a:pt x="1268063" y="33493"/>
                  <a:pt x="1264825" y="33398"/>
                </a:cubicBezTo>
                <a:cubicBezTo>
                  <a:pt x="1261586" y="33302"/>
                  <a:pt x="1254347" y="38827"/>
                  <a:pt x="1253776" y="37779"/>
                </a:cubicBezTo>
                <a:cubicBezTo>
                  <a:pt x="1253204" y="36827"/>
                  <a:pt x="1252252" y="32731"/>
                  <a:pt x="1253681" y="31874"/>
                </a:cubicBezTo>
                <a:cubicBezTo>
                  <a:pt x="1255109" y="31016"/>
                  <a:pt x="1258824" y="28159"/>
                  <a:pt x="1258253" y="27683"/>
                </a:cubicBezTo>
                <a:cubicBezTo>
                  <a:pt x="1257681" y="27206"/>
                  <a:pt x="1257300" y="25682"/>
                  <a:pt x="1258157" y="24825"/>
                </a:cubicBezTo>
                <a:lnTo>
                  <a:pt x="1258634" y="24920"/>
                </a:lnTo>
                <a:lnTo>
                  <a:pt x="1264253" y="26444"/>
                </a:lnTo>
                <a:cubicBezTo>
                  <a:pt x="1271111" y="27397"/>
                  <a:pt x="1275683" y="27492"/>
                  <a:pt x="1274350" y="26635"/>
                </a:cubicBezTo>
                <a:lnTo>
                  <a:pt x="1274350" y="25873"/>
                </a:lnTo>
                <a:lnTo>
                  <a:pt x="1274350" y="24825"/>
                </a:lnTo>
                <a:cubicBezTo>
                  <a:pt x="1275398" y="23682"/>
                  <a:pt x="1277969" y="22539"/>
                  <a:pt x="1280065" y="22349"/>
                </a:cubicBezTo>
                <a:cubicBezTo>
                  <a:pt x="1282160" y="22063"/>
                  <a:pt x="1286828" y="18443"/>
                  <a:pt x="1286923" y="19491"/>
                </a:cubicBezTo>
                <a:cubicBezTo>
                  <a:pt x="1287018" y="20539"/>
                  <a:pt x="1286923" y="24730"/>
                  <a:pt x="1286732" y="27206"/>
                </a:cubicBezTo>
                <a:lnTo>
                  <a:pt x="1291209" y="27492"/>
                </a:lnTo>
                <a:cubicBezTo>
                  <a:pt x="1292828" y="27587"/>
                  <a:pt x="1294257" y="29778"/>
                  <a:pt x="1295781" y="31016"/>
                </a:cubicBezTo>
                <a:cubicBezTo>
                  <a:pt x="1297115" y="32159"/>
                  <a:pt x="1296829" y="31874"/>
                  <a:pt x="1293590" y="33493"/>
                </a:cubicBezTo>
                <a:lnTo>
                  <a:pt x="1291209" y="34636"/>
                </a:lnTo>
                <a:cubicBezTo>
                  <a:pt x="1288352" y="37112"/>
                  <a:pt x="1285685" y="37874"/>
                  <a:pt x="1285208" y="36446"/>
                </a:cubicBezTo>
                <a:cubicBezTo>
                  <a:pt x="1284732" y="34922"/>
                  <a:pt x="1282541" y="31302"/>
                  <a:pt x="1281303" y="31397"/>
                </a:cubicBezTo>
                <a:cubicBezTo>
                  <a:pt x="1280065" y="31493"/>
                  <a:pt x="1276350" y="33302"/>
                  <a:pt x="1278160" y="35112"/>
                </a:cubicBezTo>
                <a:cubicBezTo>
                  <a:pt x="1279970" y="36922"/>
                  <a:pt x="1283113" y="41684"/>
                  <a:pt x="1280636" y="41589"/>
                </a:cubicBezTo>
                <a:lnTo>
                  <a:pt x="1279112" y="41875"/>
                </a:lnTo>
                <a:cubicBezTo>
                  <a:pt x="1278160" y="42065"/>
                  <a:pt x="1277303" y="42923"/>
                  <a:pt x="1276826" y="43685"/>
                </a:cubicBezTo>
                <a:cubicBezTo>
                  <a:pt x="1276541" y="44066"/>
                  <a:pt x="1276921" y="45209"/>
                  <a:pt x="1277493" y="45494"/>
                </a:cubicBezTo>
                <a:lnTo>
                  <a:pt x="1280827" y="47209"/>
                </a:lnTo>
                <a:cubicBezTo>
                  <a:pt x="1284637" y="49019"/>
                  <a:pt x="1289209" y="47018"/>
                  <a:pt x="1291019" y="42923"/>
                </a:cubicBezTo>
                <a:lnTo>
                  <a:pt x="1296162" y="48066"/>
                </a:lnTo>
                <a:lnTo>
                  <a:pt x="1296638" y="48542"/>
                </a:lnTo>
                <a:cubicBezTo>
                  <a:pt x="1298448" y="48257"/>
                  <a:pt x="1299877" y="49019"/>
                  <a:pt x="1299877" y="50066"/>
                </a:cubicBezTo>
                <a:cubicBezTo>
                  <a:pt x="1299877" y="51209"/>
                  <a:pt x="1303115" y="53114"/>
                  <a:pt x="1307116" y="51590"/>
                </a:cubicBezTo>
                <a:cubicBezTo>
                  <a:pt x="1310735" y="48638"/>
                  <a:pt x="1315212" y="50828"/>
                  <a:pt x="1319213" y="50162"/>
                </a:cubicBezTo>
                <a:lnTo>
                  <a:pt x="1322737" y="49590"/>
                </a:lnTo>
                <a:cubicBezTo>
                  <a:pt x="1326547" y="48828"/>
                  <a:pt x="1331595" y="47780"/>
                  <a:pt x="1333976" y="47304"/>
                </a:cubicBezTo>
                <a:lnTo>
                  <a:pt x="1336262" y="49114"/>
                </a:lnTo>
                <a:lnTo>
                  <a:pt x="1337596" y="50257"/>
                </a:lnTo>
                <a:cubicBezTo>
                  <a:pt x="1340834" y="49590"/>
                  <a:pt x="1342739" y="48733"/>
                  <a:pt x="1341977" y="48447"/>
                </a:cubicBezTo>
                <a:cubicBezTo>
                  <a:pt x="1341215" y="48161"/>
                  <a:pt x="1338358" y="46447"/>
                  <a:pt x="1340834" y="46352"/>
                </a:cubicBezTo>
                <a:cubicBezTo>
                  <a:pt x="1343311" y="46256"/>
                  <a:pt x="1348550" y="46733"/>
                  <a:pt x="1347883" y="47685"/>
                </a:cubicBezTo>
                <a:cubicBezTo>
                  <a:pt x="1347216" y="48638"/>
                  <a:pt x="1348931" y="49876"/>
                  <a:pt x="1353312" y="47971"/>
                </a:cubicBezTo>
                <a:lnTo>
                  <a:pt x="1356741" y="51209"/>
                </a:lnTo>
                <a:cubicBezTo>
                  <a:pt x="1357027" y="51495"/>
                  <a:pt x="1358741" y="51305"/>
                  <a:pt x="1359313" y="50924"/>
                </a:cubicBezTo>
                <a:cubicBezTo>
                  <a:pt x="1360646" y="50066"/>
                  <a:pt x="1361599" y="48638"/>
                  <a:pt x="1363028" y="48066"/>
                </a:cubicBezTo>
                <a:lnTo>
                  <a:pt x="1369886" y="45209"/>
                </a:lnTo>
                <a:cubicBezTo>
                  <a:pt x="1368266" y="41684"/>
                  <a:pt x="1369314" y="39779"/>
                  <a:pt x="1372171" y="40922"/>
                </a:cubicBezTo>
                <a:lnTo>
                  <a:pt x="1373600" y="42161"/>
                </a:lnTo>
                <a:cubicBezTo>
                  <a:pt x="1375220" y="43494"/>
                  <a:pt x="1375696" y="45971"/>
                  <a:pt x="1377506" y="47018"/>
                </a:cubicBezTo>
                <a:lnTo>
                  <a:pt x="1378934" y="47780"/>
                </a:lnTo>
                <a:cubicBezTo>
                  <a:pt x="1381887" y="47304"/>
                  <a:pt x="1384459" y="47209"/>
                  <a:pt x="1384649" y="47590"/>
                </a:cubicBezTo>
                <a:cubicBezTo>
                  <a:pt x="1384840" y="47971"/>
                  <a:pt x="1386650" y="49495"/>
                  <a:pt x="1387983" y="49019"/>
                </a:cubicBezTo>
                <a:cubicBezTo>
                  <a:pt x="1389221" y="48542"/>
                  <a:pt x="1391698" y="45399"/>
                  <a:pt x="1389983" y="43494"/>
                </a:cubicBezTo>
                <a:cubicBezTo>
                  <a:pt x="1388269" y="41589"/>
                  <a:pt x="1391126" y="35303"/>
                  <a:pt x="1389221" y="33779"/>
                </a:cubicBezTo>
                <a:cubicBezTo>
                  <a:pt x="1387316" y="32255"/>
                  <a:pt x="1383887" y="26730"/>
                  <a:pt x="1385792" y="25016"/>
                </a:cubicBezTo>
                <a:lnTo>
                  <a:pt x="1386935" y="25301"/>
                </a:lnTo>
                <a:lnTo>
                  <a:pt x="1389507" y="25873"/>
                </a:lnTo>
                <a:cubicBezTo>
                  <a:pt x="1391984" y="27492"/>
                  <a:pt x="1395508" y="27968"/>
                  <a:pt x="1397318" y="27016"/>
                </a:cubicBezTo>
                <a:cubicBezTo>
                  <a:pt x="1399127" y="26063"/>
                  <a:pt x="1405223" y="26063"/>
                  <a:pt x="1404461" y="27016"/>
                </a:cubicBezTo>
                <a:lnTo>
                  <a:pt x="1403890" y="27302"/>
                </a:lnTo>
                <a:cubicBezTo>
                  <a:pt x="1397699" y="30731"/>
                  <a:pt x="1397699" y="30731"/>
                  <a:pt x="1403414" y="34826"/>
                </a:cubicBezTo>
                <a:lnTo>
                  <a:pt x="1404175" y="35398"/>
                </a:lnTo>
                <a:cubicBezTo>
                  <a:pt x="1406081" y="35684"/>
                  <a:pt x="1407700" y="34350"/>
                  <a:pt x="1407700" y="32350"/>
                </a:cubicBezTo>
                <a:cubicBezTo>
                  <a:pt x="1407700" y="30445"/>
                  <a:pt x="1408843" y="26825"/>
                  <a:pt x="1410367" y="27968"/>
                </a:cubicBezTo>
                <a:cubicBezTo>
                  <a:pt x="1411796" y="29111"/>
                  <a:pt x="1416844" y="30731"/>
                  <a:pt x="1417892" y="28540"/>
                </a:cubicBezTo>
                <a:cubicBezTo>
                  <a:pt x="1419035" y="26349"/>
                  <a:pt x="1426464" y="28826"/>
                  <a:pt x="1428274" y="28540"/>
                </a:cubicBezTo>
                <a:lnTo>
                  <a:pt x="1428845" y="26349"/>
                </a:lnTo>
                <a:lnTo>
                  <a:pt x="1429417" y="24254"/>
                </a:lnTo>
                <a:cubicBezTo>
                  <a:pt x="1431703" y="25206"/>
                  <a:pt x="1433989" y="27683"/>
                  <a:pt x="1434560" y="29778"/>
                </a:cubicBezTo>
                <a:cubicBezTo>
                  <a:pt x="1435132" y="31874"/>
                  <a:pt x="1438942" y="39303"/>
                  <a:pt x="1437989" y="36446"/>
                </a:cubicBezTo>
                <a:lnTo>
                  <a:pt x="1429988" y="37493"/>
                </a:lnTo>
                <a:cubicBezTo>
                  <a:pt x="1425321" y="33969"/>
                  <a:pt x="1421321" y="32064"/>
                  <a:pt x="1421130" y="33207"/>
                </a:cubicBezTo>
                <a:cubicBezTo>
                  <a:pt x="1420940" y="34350"/>
                  <a:pt x="1418082" y="36350"/>
                  <a:pt x="1415320" y="34922"/>
                </a:cubicBezTo>
                <a:lnTo>
                  <a:pt x="1411891" y="37208"/>
                </a:lnTo>
                <a:lnTo>
                  <a:pt x="1407795" y="39970"/>
                </a:lnTo>
                <a:cubicBezTo>
                  <a:pt x="1403318" y="37874"/>
                  <a:pt x="1398651" y="36827"/>
                  <a:pt x="1397318" y="37684"/>
                </a:cubicBezTo>
                <a:cubicBezTo>
                  <a:pt x="1396079" y="38636"/>
                  <a:pt x="1394555" y="41589"/>
                  <a:pt x="1396270" y="42732"/>
                </a:cubicBezTo>
                <a:lnTo>
                  <a:pt x="1397699" y="44066"/>
                </a:lnTo>
                <a:cubicBezTo>
                  <a:pt x="1399127" y="45304"/>
                  <a:pt x="1400175" y="46733"/>
                  <a:pt x="1401604" y="47971"/>
                </a:cubicBezTo>
                <a:lnTo>
                  <a:pt x="1402080" y="48352"/>
                </a:lnTo>
                <a:cubicBezTo>
                  <a:pt x="1403223" y="48161"/>
                  <a:pt x="1404271" y="47304"/>
                  <a:pt x="1404461" y="46447"/>
                </a:cubicBezTo>
                <a:lnTo>
                  <a:pt x="1404080" y="45971"/>
                </a:lnTo>
                <a:cubicBezTo>
                  <a:pt x="1402366" y="43780"/>
                  <a:pt x="1402842" y="40922"/>
                  <a:pt x="1405700" y="42161"/>
                </a:cubicBezTo>
                <a:cubicBezTo>
                  <a:pt x="1409891" y="43970"/>
                  <a:pt x="1411129" y="42446"/>
                  <a:pt x="1413510" y="40732"/>
                </a:cubicBezTo>
                <a:cubicBezTo>
                  <a:pt x="1414367" y="40065"/>
                  <a:pt x="1417130" y="39875"/>
                  <a:pt x="1417701" y="40446"/>
                </a:cubicBezTo>
                <a:lnTo>
                  <a:pt x="1420749" y="43399"/>
                </a:lnTo>
                <a:cubicBezTo>
                  <a:pt x="1424940" y="43018"/>
                  <a:pt x="1425988" y="43018"/>
                  <a:pt x="1423035" y="43399"/>
                </a:cubicBezTo>
                <a:cubicBezTo>
                  <a:pt x="1420082" y="43875"/>
                  <a:pt x="1417796" y="48161"/>
                  <a:pt x="1423130" y="49590"/>
                </a:cubicBezTo>
                <a:cubicBezTo>
                  <a:pt x="1428560" y="50924"/>
                  <a:pt x="1443514" y="53210"/>
                  <a:pt x="1444371" y="51495"/>
                </a:cubicBezTo>
                <a:lnTo>
                  <a:pt x="1445609" y="50257"/>
                </a:lnTo>
                <a:cubicBezTo>
                  <a:pt x="1447229" y="48638"/>
                  <a:pt x="1449229" y="47304"/>
                  <a:pt x="1450943" y="45780"/>
                </a:cubicBezTo>
                <a:lnTo>
                  <a:pt x="1451229" y="45494"/>
                </a:lnTo>
                <a:cubicBezTo>
                  <a:pt x="1451134" y="44923"/>
                  <a:pt x="1450658" y="44066"/>
                  <a:pt x="1450086" y="43685"/>
                </a:cubicBezTo>
                <a:cubicBezTo>
                  <a:pt x="1449515" y="43208"/>
                  <a:pt x="1447229" y="42637"/>
                  <a:pt x="1446276" y="43399"/>
                </a:cubicBezTo>
                <a:cubicBezTo>
                  <a:pt x="1445324" y="44161"/>
                  <a:pt x="1440275" y="41018"/>
                  <a:pt x="1441228" y="39875"/>
                </a:cubicBezTo>
                <a:cubicBezTo>
                  <a:pt x="1442180" y="38732"/>
                  <a:pt x="1446562" y="35874"/>
                  <a:pt x="1446657" y="33493"/>
                </a:cubicBezTo>
                <a:cubicBezTo>
                  <a:pt x="1446752" y="31112"/>
                  <a:pt x="1452753" y="28921"/>
                  <a:pt x="1451610" y="30159"/>
                </a:cubicBezTo>
                <a:cubicBezTo>
                  <a:pt x="1450467" y="31493"/>
                  <a:pt x="1450086" y="39494"/>
                  <a:pt x="1450372" y="39875"/>
                </a:cubicBezTo>
                <a:lnTo>
                  <a:pt x="1450753" y="39875"/>
                </a:lnTo>
                <a:lnTo>
                  <a:pt x="1452467" y="39970"/>
                </a:lnTo>
                <a:cubicBezTo>
                  <a:pt x="1454563" y="39970"/>
                  <a:pt x="1455515" y="41494"/>
                  <a:pt x="1454468" y="43494"/>
                </a:cubicBezTo>
                <a:lnTo>
                  <a:pt x="1454563" y="45113"/>
                </a:lnTo>
                <a:cubicBezTo>
                  <a:pt x="1454658" y="46256"/>
                  <a:pt x="1456754" y="46542"/>
                  <a:pt x="1455515" y="49019"/>
                </a:cubicBezTo>
                <a:cubicBezTo>
                  <a:pt x="1454182" y="51686"/>
                  <a:pt x="1459135" y="50447"/>
                  <a:pt x="1460564" y="50257"/>
                </a:cubicBezTo>
                <a:cubicBezTo>
                  <a:pt x="1462278" y="49971"/>
                  <a:pt x="1463802" y="48161"/>
                  <a:pt x="1465136" y="46828"/>
                </a:cubicBezTo>
                <a:lnTo>
                  <a:pt x="1466183" y="45875"/>
                </a:lnTo>
                <a:cubicBezTo>
                  <a:pt x="1466660" y="44923"/>
                  <a:pt x="1468088" y="44828"/>
                  <a:pt x="1469327" y="45685"/>
                </a:cubicBezTo>
                <a:cubicBezTo>
                  <a:pt x="1470565" y="46542"/>
                  <a:pt x="1475804" y="47399"/>
                  <a:pt x="1479137" y="46161"/>
                </a:cubicBezTo>
                <a:lnTo>
                  <a:pt x="1482376" y="48923"/>
                </a:lnTo>
                <a:cubicBezTo>
                  <a:pt x="1483805" y="50162"/>
                  <a:pt x="1486853" y="50352"/>
                  <a:pt x="1489234" y="50447"/>
                </a:cubicBezTo>
                <a:cubicBezTo>
                  <a:pt x="1492377" y="50543"/>
                  <a:pt x="1495425" y="47971"/>
                  <a:pt x="1498759" y="50447"/>
                </a:cubicBezTo>
                <a:cubicBezTo>
                  <a:pt x="1499425" y="50924"/>
                  <a:pt x="1501235" y="50638"/>
                  <a:pt x="1502378" y="50257"/>
                </a:cubicBezTo>
                <a:cubicBezTo>
                  <a:pt x="1507998" y="48257"/>
                  <a:pt x="1510379" y="47780"/>
                  <a:pt x="1512951" y="49114"/>
                </a:cubicBezTo>
                <a:cubicBezTo>
                  <a:pt x="1514475" y="49876"/>
                  <a:pt x="1514856" y="50066"/>
                  <a:pt x="1516761" y="49400"/>
                </a:cubicBezTo>
                <a:cubicBezTo>
                  <a:pt x="1522000" y="47399"/>
                  <a:pt x="1527524" y="43875"/>
                  <a:pt x="1533620" y="48352"/>
                </a:cubicBezTo>
                <a:lnTo>
                  <a:pt x="1534192" y="48828"/>
                </a:lnTo>
                <a:cubicBezTo>
                  <a:pt x="1536764" y="47685"/>
                  <a:pt x="1539050" y="47590"/>
                  <a:pt x="1539240" y="48733"/>
                </a:cubicBezTo>
                <a:cubicBezTo>
                  <a:pt x="1539431" y="49781"/>
                  <a:pt x="1543241" y="49495"/>
                  <a:pt x="1547050" y="44637"/>
                </a:cubicBezTo>
                <a:lnTo>
                  <a:pt x="1553813" y="44161"/>
                </a:lnTo>
                <a:cubicBezTo>
                  <a:pt x="1554290" y="44161"/>
                  <a:pt x="1555052" y="42256"/>
                  <a:pt x="1554766" y="41589"/>
                </a:cubicBezTo>
                <a:cubicBezTo>
                  <a:pt x="1554480" y="40922"/>
                  <a:pt x="1552956" y="40637"/>
                  <a:pt x="1551813" y="40351"/>
                </a:cubicBezTo>
                <a:cubicBezTo>
                  <a:pt x="1550003" y="39875"/>
                  <a:pt x="1549527" y="43589"/>
                  <a:pt x="1546955" y="41303"/>
                </a:cubicBezTo>
                <a:lnTo>
                  <a:pt x="1545431" y="39970"/>
                </a:lnTo>
                <a:cubicBezTo>
                  <a:pt x="1546098" y="38636"/>
                  <a:pt x="1545908" y="36922"/>
                  <a:pt x="1544955" y="36065"/>
                </a:cubicBezTo>
                <a:lnTo>
                  <a:pt x="1544479" y="36160"/>
                </a:lnTo>
                <a:cubicBezTo>
                  <a:pt x="1541907" y="37017"/>
                  <a:pt x="1539526" y="38160"/>
                  <a:pt x="1536954" y="39017"/>
                </a:cubicBezTo>
                <a:cubicBezTo>
                  <a:pt x="1535144" y="39589"/>
                  <a:pt x="1533049" y="40351"/>
                  <a:pt x="1531144" y="40160"/>
                </a:cubicBezTo>
                <a:lnTo>
                  <a:pt x="1523429" y="39494"/>
                </a:lnTo>
                <a:cubicBezTo>
                  <a:pt x="1521238" y="42827"/>
                  <a:pt x="1518190" y="41303"/>
                  <a:pt x="1516856" y="36065"/>
                </a:cubicBezTo>
                <a:lnTo>
                  <a:pt x="1522000" y="32445"/>
                </a:lnTo>
                <a:cubicBezTo>
                  <a:pt x="1524571" y="30540"/>
                  <a:pt x="1526572" y="28159"/>
                  <a:pt x="1530191" y="31493"/>
                </a:cubicBezTo>
                <a:cubicBezTo>
                  <a:pt x="1531144" y="32350"/>
                  <a:pt x="1537907" y="29873"/>
                  <a:pt x="1540002" y="28445"/>
                </a:cubicBezTo>
                <a:cubicBezTo>
                  <a:pt x="1540574" y="28064"/>
                  <a:pt x="1541431" y="27778"/>
                  <a:pt x="1542193" y="27778"/>
                </a:cubicBezTo>
                <a:cubicBezTo>
                  <a:pt x="1546003" y="27397"/>
                  <a:pt x="1543526" y="33112"/>
                  <a:pt x="1548860" y="32064"/>
                </a:cubicBezTo>
                <a:lnTo>
                  <a:pt x="1555052" y="30921"/>
                </a:lnTo>
                <a:cubicBezTo>
                  <a:pt x="1554480" y="35017"/>
                  <a:pt x="1555433" y="37589"/>
                  <a:pt x="1557052" y="36827"/>
                </a:cubicBezTo>
                <a:cubicBezTo>
                  <a:pt x="1558671" y="35969"/>
                  <a:pt x="1564196" y="34445"/>
                  <a:pt x="1564767" y="35588"/>
                </a:cubicBezTo>
                <a:lnTo>
                  <a:pt x="1565148" y="36446"/>
                </a:lnTo>
                <a:cubicBezTo>
                  <a:pt x="1566482" y="39113"/>
                  <a:pt x="1566863" y="42923"/>
                  <a:pt x="1569339" y="44256"/>
                </a:cubicBezTo>
                <a:cubicBezTo>
                  <a:pt x="1573435" y="46542"/>
                  <a:pt x="1578769" y="47495"/>
                  <a:pt x="1583722" y="48638"/>
                </a:cubicBezTo>
                <a:lnTo>
                  <a:pt x="1587913" y="49590"/>
                </a:lnTo>
                <a:cubicBezTo>
                  <a:pt x="1588103" y="46828"/>
                  <a:pt x="1589913" y="44923"/>
                  <a:pt x="1591723" y="45304"/>
                </a:cubicBezTo>
                <a:cubicBezTo>
                  <a:pt x="1593628" y="45780"/>
                  <a:pt x="1596676" y="43304"/>
                  <a:pt x="1597819" y="43780"/>
                </a:cubicBezTo>
                <a:cubicBezTo>
                  <a:pt x="1598962" y="44161"/>
                  <a:pt x="1602581" y="44256"/>
                  <a:pt x="1604296" y="46542"/>
                </a:cubicBezTo>
                <a:cubicBezTo>
                  <a:pt x="1606010" y="48828"/>
                  <a:pt x="1611535" y="54257"/>
                  <a:pt x="1612678" y="53495"/>
                </a:cubicBezTo>
                <a:cubicBezTo>
                  <a:pt x="1613821" y="52733"/>
                  <a:pt x="1617726" y="51019"/>
                  <a:pt x="1618964" y="51305"/>
                </a:cubicBezTo>
                <a:cubicBezTo>
                  <a:pt x="1620203" y="51590"/>
                  <a:pt x="1625918" y="49590"/>
                  <a:pt x="1628680" y="46352"/>
                </a:cubicBezTo>
                <a:lnTo>
                  <a:pt x="1624679" y="42351"/>
                </a:lnTo>
                <a:lnTo>
                  <a:pt x="1624298" y="41970"/>
                </a:lnTo>
                <a:cubicBezTo>
                  <a:pt x="1626299" y="39875"/>
                  <a:pt x="1629156" y="39398"/>
                  <a:pt x="1630775" y="40827"/>
                </a:cubicBezTo>
                <a:cubicBezTo>
                  <a:pt x="1632395" y="42256"/>
                  <a:pt x="1635347" y="46352"/>
                  <a:pt x="1634109" y="46923"/>
                </a:cubicBezTo>
                <a:cubicBezTo>
                  <a:pt x="1632871" y="47495"/>
                  <a:pt x="1631252" y="49209"/>
                  <a:pt x="1633538" y="48923"/>
                </a:cubicBezTo>
                <a:cubicBezTo>
                  <a:pt x="1635824" y="48542"/>
                  <a:pt x="1641443" y="47304"/>
                  <a:pt x="1641062" y="46066"/>
                </a:cubicBezTo>
                <a:cubicBezTo>
                  <a:pt x="1640681" y="44828"/>
                  <a:pt x="1644110" y="41494"/>
                  <a:pt x="1649540" y="41589"/>
                </a:cubicBezTo>
                <a:lnTo>
                  <a:pt x="1647825" y="47304"/>
                </a:lnTo>
                <a:cubicBezTo>
                  <a:pt x="1647730" y="47590"/>
                  <a:pt x="1650016" y="48923"/>
                  <a:pt x="1650302" y="48733"/>
                </a:cubicBezTo>
                <a:cubicBezTo>
                  <a:pt x="1655445" y="45590"/>
                  <a:pt x="1658588" y="49590"/>
                  <a:pt x="1662494" y="50924"/>
                </a:cubicBezTo>
                <a:lnTo>
                  <a:pt x="1665732" y="51971"/>
                </a:lnTo>
                <a:lnTo>
                  <a:pt x="1665513" y="46558"/>
                </a:lnTo>
                <a:lnTo>
                  <a:pt x="1666295" y="45878"/>
                </a:lnTo>
                <a:lnTo>
                  <a:pt x="1672209" y="46637"/>
                </a:lnTo>
                <a:cubicBezTo>
                  <a:pt x="1675829" y="47114"/>
                  <a:pt x="1676210" y="48161"/>
                  <a:pt x="1676114" y="50447"/>
                </a:cubicBezTo>
                <a:lnTo>
                  <a:pt x="1676114" y="51305"/>
                </a:lnTo>
                <a:cubicBezTo>
                  <a:pt x="1676971" y="53019"/>
                  <a:pt x="1677924" y="53210"/>
                  <a:pt x="1678305" y="51686"/>
                </a:cubicBezTo>
                <a:cubicBezTo>
                  <a:pt x="1678686" y="50162"/>
                  <a:pt x="1680115" y="46828"/>
                  <a:pt x="1680686" y="47780"/>
                </a:cubicBezTo>
                <a:cubicBezTo>
                  <a:pt x="1681258" y="48733"/>
                  <a:pt x="1683830" y="49876"/>
                  <a:pt x="1685639" y="49114"/>
                </a:cubicBezTo>
                <a:cubicBezTo>
                  <a:pt x="1687449" y="48352"/>
                  <a:pt x="1692688" y="47971"/>
                  <a:pt x="1693450" y="49876"/>
                </a:cubicBezTo>
                <a:cubicBezTo>
                  <a:pt x="1694212" y="51781"/>
                  <a:pt x="1700117" y="51495"/>
                  <a:pt x="1699736" y="49590"/>
                </a:cubicBezTo>
                <a:cubicBezTo>
                  <a:pt x="1699355" y="47685"/>
                  <a:pt x="1697450" y="42732"/>
                  <a:pt x="1698498" y="41970"/>
                </a:cubicBezTo>
                <a:cubicBezTo>
                  <a:pt x="1699546" y="41208"/>
                  <a:pt x="1700403" y="37779"/>
                  <a:pt x="1697736" y="36446"/>
                </a:cubicBezTo>
                <a:cubicBezTo>
                  <a:pt x="1695069" y="35017"/>
                  <a:pt x="1686782" y="32445"/>
                  <a:pt x="1686592" y="34636"/>
                </a:cubicBezTo>
                <a:cubicBezTo>
                  <a:pt x="1686496" y="36827"/>
                  <a:pt x="1684592" y="42923"/>
                  <a:pt x="1682591" y="44066"/>
                </a:cubicBezTo>
                <a:cubicBezTo>
                  <a:pt x="1680591" y="45304"/>
                  <a:pt x="1677067" y="40732"/>
                  <a:pt x="1678210" y="40065"/>
                </a:cubicBezTo>
                <a:cubicBezTo>
                  <a:pt x="1679258" y="39303"/>
                  <a:pt x="1678972" y="36636"/>
                  <a:pt x="1675924" y="37493"/>
                </a:cubicBezTo>
                <a:lnTo>
                  <a:pt x="1666295" y="45878"/>
                </a:lnTo>
                <a:lnTo>
                  <a:pt x="1665481" y="45773"/>
                </a:lnTo>
                <a:lnTo>
                  <a:pt x="1665458" y="45209"/>
                </a:lnTo>
                <a:cubicBezTo>
                  <a:pt x="1664756" y="43994"/>
                  <a:pt x="1663494" y="43923"/>
                  <a:pt x="1661827" y="45304"/>
                </a:cubicBezTo>
                <a:lnTo>
                  <a:pt x="1665481" y="45773"/>
                </a:lnTo>
                <a:lnTo>
                  <a:pt x="1665513" y="46558"/>
                </a:lnTo>
                <a:lnTo>
                  <a:pt x="1664875" y="47114"/>
                </a:lnTo>
                <a:lnTo>
                  <a:pt x="1663256" y="46733"/>
                </a:lnTo>
                <a:lnTo>
                  <a:pt x="1658874" y="45685"/>
                </a:lnTo>
                <a:cubicBezTo>
                  <a:pt x="1659350" y="42732"/>
                  <a:pt x="1660017" y="39208"/>
                  <a:pt x="1660493" y="37970"/>
                </a:cubicBezTo>
                <a:cubicBezTo>
                  <a:pt x="1660970" y="36731"/>
                  <a:pt x="1658017" y="33112"/>
                  <a:pt x="1661065" y="33017"/>
                </a:cubicBezTo>
                <a:cubicBezTo>
                  <a:pt x="1664113" y="33017"/>
                  <a:pt x="1672876" y="31112"/>
                  <a:pt x="1673066" y="30159"/>
                </a:cubicBezTo>
                <a:cubicBezTo>
                  <a:pt x="1673257" y="29207"/>
                  <a:pt x="1674590" y="26349"/>
                  <a:pt x="1675448" y="26349"/>
                </a:cubicBezTo>
                <a:lnTo>
                  <a:pt x="1675733" y="26635"/>
                </a:lnTo>
                <a:cubicBezTo>
                  <a:pt x="1679258" y="29873"/>
                  <a:pt x="1684592" y="28064"/>
                  <a:pt x="1688783" y="29778"/>
                </a:cubicBezTo>
                <a:lnTo>
                  <a:pt x="1689354" y="29969"/>
                </a:lnTo>
                <a:cubicBezTo>
                  <a:pt x="1691164" y="28064"/>
                  <a:pt x="1693736" y="27587"/>
                  <a:pt x="1695164" y="29016"/>
                </a:cubicBezTo>
                <a:cubicBezTo>
                  <a:pt x="1696593" y="30445"/>
                  <a:pt x="1701356" y="33207"/>
                  <a:pt x="1702213" y="31588"/>
                </a:cubicBezTo>
                <a:cubicBezTo>
                  <a:pt x="1703165" y="29969"/>
                  <a:pt x="1706975" y="25873"/>
                  <a:pt x="1708404" y="26730"/>
                </a:cubicBezTo>
                <a:cubicBezTo>
                  <a:pt x="1709833" y="27587"/>
                  <a:pt x="1714405" y="29207"/>
                  <a:pt x="1715262" y="28540"/>
                </a:cubicBezTo>
                <a:lnTo>
                  <a:pt x="1716310" y="27968"/>
                </a:lnTo>
                <a:cubicBezTo>
                  <a:pt x="1718596" y="26635"/>
                  <a:pt x="1720787" y="24635"/>
                  <a:pt x="1723358" y="24254"/>
                </a:cubicBezTo>
                <a:cubicBezTo>
                  <a:pt x="1725740" y="23873"/>
                  <a:pt x="1728502" y="25492"/>
                  <a:pt x="1731169" y="25778"/>
                </a:cubicBezTo>
                <a:lnTo>
                  <a:pt x="1737836" y="25873"/>
                </a:lnTo>
                <a:cubicBezTo>
                  <a:pt x="1743266" y="23206"/>
                  <a:pt x="1748314" y="22634"/>
                  <a:pt x="1749171" y="24635"/>
                </a:cubicBezTo>
                <a:lnTo>
                  <a:pt x="1750505" y="24920"/>
                </a:lnTo>
                <a:lnTo>
                  <a:pt x="1754505" y="25873"/>
                </a:lnTo>
                <a:cubicBezTo>
                  <a:pt x="1759077" y="26540"/>
                  <a:pt x="1763268" y="26635"/>
                  <a:pt x="1763935" y="26063"/>
                </a:cubicBezTo>
                <a:lnTo>
                  <a:pt x="1764602" y="25968"/>
                </a:lnTo>
                <a:cubicBezTo>
                  <a:pt x="1768888" y="25206"/>
                  <a:pt x="1773460" y="27873"/>
                  <a:pt x="1771650" y="29778"/>
                </a:cubicBezTo>
                <a:lnTo>
                  <a:pt x="1768602" y="33112"/>
                </a:lnTo>
                <a:cubicBezTo>
                  <a:pt x="1771079" y="37112"/>
                  <a:pt x="1772603" y="39303"/>
                  <a:pt x="1771841" y="37970"/>
                </a:cubicBezTo>
                <a:lnTo>
                  <a:pt x="1770698" y="37970"/>
                </a:lnTo>
                <a:cubicBezTo>
                  <a:pt x="1764316" y="38065"/>
                  <a:pt x="1768221" y="33779"/>
                  <a:pt x="1766316" y="32159"/>
                </a:cubicBezTo>
                <a:cubicBezTo>
                  <a:pt x="1765649" y="31588"/>
                  <a:pt x="1764125" y="31588"/>
                  <a:pt x="1762887" y="31493"/>
                </a:cubicBezTo>
                <a:cubicBezTo>
                  <a:pt x="1762696" y="31493"/>
                  <a:pt x="1762220" y="32350"/>
                  <a:pt x="1762125" y="32921"/>
                </a:cubicBezTo>
                <a:cubicBezTo>
                  <a:pt x="1761839" y="35779"/>
                  <a:pt x="1761458" y="36255"/>
                  <a:pt x="1760125" y="35303"/>
                </a:cubicBezTo>
                <a:lnTo>
                  <a:pt x="1758315" y="34064"/>
                </a:lnTo>
                <a:cubicBezTo>
                  <a:pt x="1756791" y="34731"/>
                  <a:pt x="1753648" y="37398"/>
                  <a:pt x="1751267" y="39970"/>
                </a:cubicBezTo>
                <a:lnTo>
                  <a:pt x="1749266" y="42446"/>
                </a:lnTo>
                <a:cubicBezTo>
                  <a:pt x="1747266" y="44923"/>
                  <a:pt x="1750028" y="46066"/>
                  <a:pt x="1751648" y="47399"/>
                </a:cubicBezTo>
                <a:cubicBezTo>
                  <a:pt x="1753648" y="49114"/>
                  <a:pt x="1755458" y="48161"/>
                  <a:pt x="1756886" y="46637"/>
                </a:cubicBezTo>
                <a:lnTo>
                  <a:pt x="1758220" y="45209"/>
                </a:lnTo>
                <a:cubicBezTo>
                  <a:pt x="1759649" y="43208"/>
                  <a:pt x="1760982" y="42542"/>
                  <a:pt x="1761363" y="43780"/>
                </a:cubicBezTo>
                <a:cubicBezTo>
                  <a:pt x="1761649" y="45018"/>
                  <a:pt x="1764221" y="47495"/>
                  <a:pt x="1766316" y="46733"/>
                </a:cubicBezTo>
                <a:cubicBezTo>
                  <a:pt x="1768507" y="46066"/>
                  <a:pt x="1775270" y="40541"/>
                  <a:pt x="1778032" y="40732"/>
                </a:cubicBezTo>
                <a:lnTo>
                  <a:pt x="1781366" y="41875"/>
                </a:lnTo>
                <a:lnTo>
                  <a:pt x="1785461" y="43208"/>
                </a:lnTo>
                <a:cubicBezTo>
                  <a:pt x="1783556" y="45590"/>
                  <a:pt x="1783175" y="47780"/>
                  <a:pt x="1784509" y="48257"/>
                </a:cubicBezTo>
                <a:lnTo>
                  <a:pt x="1785652" y="48161"/>
                </a:lnTo>
                <a:cubicBezTo>
                  <a:pt x="1787366" y="47971"/>
                  <a:pt x="1791938" y="49400"/>
                  <a:pt x="1788224" y="45399"/>
                </a:cubicBezTo>
                <a:lnTo>
                  <a:pt x="1787462" y="44637"/>
                </a:lnTo>
                <a:cubicBezTo>
                  <a:pt x="1789748" y="41494"/>
                  <a:pt x="1791938" y="39970"/>
                  <a:pt x="1792224" y="41303"/>
                </a:cubicBezTo>
                <a:cubicBezTo>
                  <a:pt x="1792510" y="42637"/>
                  <a:pt x="1794796" y="46352"/>
                  <a:pt x="1796796" y="46542"/>
                </a:cubicBezTo>
                <a:lnTo>
                  <a:pt x="1798130" y="46066"/>
                </a:lnTo>
                <a:cubicBezTo>
                  <a:pt x="1800701" y="45018"/>
                  <a:pt x="1802892" y="43875"/>
                  <a:pt x="1804797" y="46637"/>
                </a:cubicBezTo>
                <a:cubicBezTo>
                  <a:pt x="1804988" y="46923"/>
                  <a:pt x="1805464" y="47399"/>
                  <a:pt x="1805654" y="47304"/>
                </a:cubicBezTo>
                <a:cubicBezTo>
                  <a:pt x="1808607" y="46923"/>
                  <a:pt x="1812417" y="45399"/>
                  <a:pt x="1814227" y="46352"/>
                </a:cubicBezTo>
                <a:lnTo>
                  <a:pt x="1817370" y="48066"/>
                </a:lnTo>
                <a:cubicBezTo>
                  <a:pt x="1820990" y="47590"/>
                  <a:pt x="1822704" y="46447"/>
                  <a:pt x="1821180" y="45685"/>
                </a:cubicBezTo>
                <a:cubicBezTo>
                  <a:pt x="1819656" y="44923"/>
                  <a:pt x="1816703" y="42256"/>
                  <a:pt x="1818227" y="41684"/>
                </a:cubicBezTo>
                <a:lnTo>
                  <a:pt x="1819085" y="41970"/>
                </a:lnTo>
                <a:lnTo>
                  <a:pt x="1822037" y="42923"/>
                </a:lnTo>
                <a:cubicBezTo>
                  <a:pt x="1825371" y="44447"/>
                  <a:pt x="1827943" y="43494"/>
                  <a:pt x="1827657" y="40827"/>
                </a:cubicBezTo>
                <a:lnTo>
                  <a:pt x="1832610" y="41780"/>
                </a:lnTo>
                <a:lnTo>
                  <a:pt x="1840650" y="38963"/>
                </a:lnTo>
                <a:lnTo>
                  <a:pt x="1841183" y="39779"/>
                </a:lnTo>
                <a:lnTo>
                  <a:pt x="1841279" y="38743"/>
                </a:lnTo>
                <a:lnTo>
                  <a:pt x="1845659" y="37208"/>
                </a:lnTo>
                <a:lnTo>
                  <a:pt x="1846326" y="36446"/>
                </a:lnTo>
                <a:cubicBezTo>
                  <a:pt x="1845945" y="34922"/>
                  <a:pt x="1843945" y="33969"/>
                  <a:pt x="1841659" y="34255"/>
                </a:cubicBezTo>
                <a:lnTo>
                  <a:pt x="1841659" y="34636"/>
                </a:lnTo>
                <a:lnTo>
                  <a:pt x="1841279" y="38743"/>
                </a:lnTo>
                <a:lnTo>
                  <a:pt x="1840650" y="38963"/>
                </a:lnTo>
                <a:lnTo>
                  <a:pt x="1838135" y="35112"/>
                </a:lnTo>
                <a:lnTo>
                  <a:pt x="1838706" y="33874"/>
                </a:lnTo>
                <a:lnTo>
                  <a:pt x="1839468" y="32064"/>
                </a:lnTo>
                <a:cubicBezTo>
                  <a:pt x="1839182" y="28826"/>
                  <a:pt x="1840516" y="27683"/>
                  <a:pt x="1842421" y="29778"/>
                </a:cubicBezTo>
                <a:lnTo>
                  <a:pt x="1843945" y="30159"/>
                </a:lnTo>
                <a:cubicBezTo>
                  <a:pt x="1849946" y="31493"/>
                  <a:pt x="1850041" y="35207"/>
                  <a:pt x="1848993" y="38732"/>
                </a:cubicBezTo>
                <a:cubicBezTo>
                  <a:pt x="1848517" y="40446"/>
                  <a:pt x="1844707" y="41589"/>
                  <a:pt x="1850136" y="42161"/>
                </a:cubicBezTo>
                <a:lnTo>
                  <a:pt x="1852136" y="42351"/>
                </a:lnTo>
                <a:cubicBezTo>
                  <a:pt x="1854327" y="44542"/>
                  <a:pt x="1857851" y="45685"/>
                  <a:pt x="1859947" y="44923"/>
                </a:cubicBezTo>
                <a:cubicBezTo>
                  <a:pt x="1862042" y="44161"/>
                  <a:pt x="1866710" y="39303"/>
                  <a:pt x="1865757" y="37398"/>
                </a:cubicBezTo>
                <a:cubicBezTo>
                  <a:pt x="1864805" y="35493"/>
                  <a:pt x="1858042" y="36827"/>
                  <a:pt x="1857756" y="35874"/>
                </a:cubicBezTo>
                <a:cubicBezTo>
                  <a:pt x="1857470" y="34922"/>
                  <a:pt x="1858518" y="31207"/>
                  <a:pt x="1861090" y="30921"/>
                </a:cubicBezTo>
                <a:lnTo>
                  <a:pt x="1862042" y="31588"/>
                </a:lnTo>
                <a:cubicBezTo>
                  <a:pt x="1866900" y="34636"/>
                  <a:pt x="1870329" y="33302"/>
                  <a:pt x="1873282" y="29683"/>
                </a:cubicBezTo>
                <a:cubicBezTo>
                  <a:pt x="1875187" y="27397"/>
                  <a:pt x="1875949" y="23777"/>
                  <a:pt x="1881092" y="25111"/>
                </a:cubicBezTo>
                <a:cubicBezTo>
                  <a:pt x="1881283" y="25206"/>
                  <a:pt x="1881759" y="24825"/>
                  <a:pt x="1882140" y="24635"/>
                </a:cubicBezTo>
                <a:lnTo>
                  <a:pt x="1884236" y="23396"/>
                </a:lnTo>
                <a:cubicBezTo>
                  <a:pt x="1885760" y="24444"/>
                  <a:pt x="1887284" y="24730"/>
                  <a:pt x="1887569" y="23968"/>
                </a:cubicBezTo>
                <a:cubicBezTo>
                  <a:pt x="1887855" y="23301"/>
                  <a:pt x="1889760" y="22730"/>
                  <a:pt x="1890998" y="24635"/>
                </a:cubicBezTo>
                <a:lnTo>
                  <a:pt x="1892522" y="25111"/>
                </a:lnTo>
                <a:cubicBezTo>
                  <a:pt x="1895380" y="25968"/>
                  <a:pt x="1895570" y="23873"/>
                  <a:pt x="1895856" y="22063"/>
                </a:cubicBezTo>
                <a:cubicBezTo>
                  <a:pt x="1895951" y="21587"/>
                  <a:pt x="1898142" y="20920"/>
                  <a:pt x="1898999" y="21206"/>
                </a:cubicBezTo>
                <a:cubicBezTo>
                  <a:pt x="1902047" y="22158"/>
                  <a:pt x="1898999" y="22920"/>
                  <a:pt x="1898714" y="23873"/>
                </a:cubicBezTo>
                <a:lnTo>
                  <a:pt x="1898047" y="25778"/>
                </a:lnTo>
                <a:cubicBezTo>
                  <a:pt x="1897666" y="27778"/>
                  <a:pt x="1895761" y="28445"/>
                  <a:pt x="1893761" y="27302"/>
                </a:cubicBezTo>
                <a:cubicBezTo>
                  <a:pt x="1891760" y="26159"/>
                  <a:pt x="1888808" y="32064"/>
                  <a:pt x="1888046" y="30826"/>
                </a:cubicBezTo>
                <a:cubicBezTo>
                  <a:pt x="1887188" y="29588"/>
                  <a:pt x="1883569" y="28254"/>
                  <a:pt x="1880997" y="29683"/>
                </a:cubicBezTo>
                <a:cubicBezTo>
                  <a:pt x="1878425" y="31112"/>
                  <a:pt x="1873091" y="35398"/>
                  <a:pt x="1875282" y="35779"/>
                </a:cubicBezTo>
                <a:lnTo>
                  <a:pt x="1876711" y="35874"/>
                </a:lnTo>
                <a:lnTo>
                  <a:pt x="1884521" y="36541"/>
                </a:lnTo>
                <a:cubicBezTo>
                  <a:pt x="1883569" y="40351"/>
                  <a:pt x="1883188" y="43970"/>
                  <a:pt x="1883569" y="44447"/>
                </a:cubicBezTo>
                <a:cubicBezTo>
                  <a:pt x="1883950" y="44923"/>
                  <a:pt x="1886331" y="45971"/>
                  <a:pt x="1887760" y="45399"/>
                </a:cubicBezTo>
                <a:cubicBezTo>
                  <a:pt x="1889284" y="44923"/>
                  <a:pt x="1893951" y="45494"/>
                  <a:pt x="1894808" y="44542"/>
                </a:cubicBezTo>
                <a:cubicBezTo>
                  <a:pt x="1895666" y="43589"/>
                  <a:pt x="1897190" y="40446"/>
                  <a:pt x="1895666" y="40256"/>
                </a:cubicBezTo>
                <a:cubicBezTo>
                  <a:pt x="1894142" y="40065"/>
                  <a:pt x="1890236" y="38541"/>
                  <a:pt x="1892618" y="37970"/>
                </a:cubicBezTo>
                <a:lnTo>
                  <a:pt x="1893761" y="37970"/>
                </a:lnTo>
                <a:cubicBezTo>
                  <a:pt x="1897666" y="37970"/>
                  <a:pt x="1899666" y="37303"/>
                  <a:pt x="1896999" y="33874"/>
                </a:cubicBezTo>
                <a:lnTo>
                  <a:pt x="1896523" y="33302"/>
                </a:lnTo>
                <a:cubicBezTo>
                  <a:pt x="1896618" y="32350"/>
                  <a:pt x="1898142" y="31778"/>
                  <a:pt x="1899761" y="31874"/>
                </a:cubicBezTo>
                <a:lnTo>
                  <a:pt x="1900047" y="32445"/>
                </a:lnTo>
                <a:cubicBezTo>
                  <a:pt x="1902333" y="36636"/>
                  <a:pt x="1906048" y="41018"/>
                  <a:pt x="1898904" y="44732"/>
                </a:cubicBezTo>
                <a:lnTo>
                  <a:pt x="1898142" y="45113"/>
                </a:lnTo>
                <a:cubicBezTo>
                  <a:pt x="1898047" y="46447"/>
                  <a:pt x="1899380" y="47876"/>
                  <a:pt x="1901095" y="48257"/>
                </a:cubicBezTo>
                <a:lnTo>
                  <a:pt x="1902333" y="47971"/>
                </a:lnTo>
                <a:lnTo>
                  <a:pt x="1906810" y="46733"/>
                </a:lnTo>
                <a:cubicBezTo>
                  <a:pt x="1908143" y="42923"/>
                  <a:pt x="1912334" y="41399"/>
                  <a:pt x="1916049" y="43399"/>
                </a:cubicBezTo>
                <a:lnTo>
                  <a:pt x="1915954" y="47209"/>
                </a:lnTo>
                <a:cubicBezTo>
                  <a:pt x="1915954" y="47304"/>
                  <a:pt x="1917764" y="47780"/>
                  <a:pt x="1918240" y="47590"/>
                </a:cubicBezTo>
                <a:lnTo>
                  <a:pt x="1925765" y="43589"/>
                </a:lnTo>
                <a:cubicBezTo>
                  <a:pt x="1934242" y="45494"/>
                  <a:pt x="1941005" y="47495"/>
                  <a:pt x="1940624" y="48066"/>
                </a:cubicBezTo>
                <a:cubicBezTo>
                  <a:pt x="1940338" y="48638"/>
                  <a:pt x="1940528" y="49971"/>
                  <a:pt x="1941862" y="49971"/>
                </a:cubicBezTo>
                <a:cubicBezTo>
                  <a:pt x="1943195" y="49971"/>
                  <a:pt x="1946243" y="49209"/>
                  <a:pt x="1945958" y="48352"/>
                </a:cubicBezTo>
                <a:cubicBezTo>
                  <a:pt x="1945672" y="47495"/>
                  <a:pt x="1946815" y="44637"/>
                  <a:pt x="1949291" y="44542"/>
                </a:cubicBezTo>
                <a:cubicBezTo>
                  <a:pt x="1951863" y="44447"/>
                  <a:pt x="1958721" y="43970"/>
                  <a:pt x="1958912" y="43780"/>
                </a:cubicBezTo>
                <a:cubicBezTo>
                  <a:pt x="1959102" y="43589"/>
                  <a:pt x="1959293" y="43018"/>
                  <a:pt x="1958816" y="42827"/>
                </a:cubicBezTo>
                <a:lnTo>
                  <a:pt x="1958721" y="42542"/>
                </a:lnTo>
                <a:cubicBezTo>
                  <a:pt x="1957959" y="40256"/>
                  <a:pt x="1959674" y="37874"/>
                  <a:pt x="1962055" y="38160"/>
                </a:cubicBezTo>
                <a:cubicBezTo>
                  <a:pt x="1963198" y="38255"/>
                  <a:pt x="1964150" y="39113"/>
                  <a:pt x="1965198" y="39494"/>
                </a:cubicBezTo>
                <a:cubicBezTo>
                  <a:pt x="1968627" y="40922"/>
                  <a:pt x="1971294" y="40160"/>
                  <a:pt x="1974056" y="37970"/>
                </a:cubicBezTo>
                <a:lnTo>
                  <a:pt x="1977866" y="34922"/>
                </a:lnTo>
                <a:cubicBezTo>
                  <a:pt x="1974914" y="33207"/>
                  <a:pt x="1973866" y="30921"/>
                  <a:pt x="1975580" y="29873"/>
                </a:cubicBezTo>
                <a:cubicBezTo>
                  <a:pt x="1977295" y="28826"/>
                  <a:pt x="1981962" y="31302"/>
                  <a:pt x="1981010" y="32064"/>
                </a:cubicBezTo>
                <a:cubicBezTo>
                  <a:pt x="1980057" y="32826"/>
                  <a:pt x="1979200" y="34731"/>
                  <a:pt x="1979676" y="35684"/>
                </a:cubicBezTo>
                <a:cubicBezTo>
                  <a:pt x="1980152" y="36541"/>
                  <a:pt x="1982629" y="38160"/>
                  <a:pt x="1984343" y="37874"/>
                </a:cubicBezTo>
                <a:lnTo>
                  <a:pt x="1984724" y="37493"/>
                </a:lnTo>
                <a:cubicBezTo>
                  <a:pt x="1986915" y="35112"/>
                  <a:pt x="1988915" y="32636"/>
                  <a:pt x="1991296" y="30350"/>
                </a:cubicBezTo>
                <a:lnTo>
                  <a:pt x="1991582" y="30064"/>
                </a:lnTo>
                <a:cubicBezTo>
                  <a:pt x="1994154" y="31112"/>
                  <a:pt x="1995773" y="29778"/>
                  <a:pt x="1995202" y="27206"/>
                </a:cubicBezTo>
                <a:cubicBezTo>
                  <a:pt x="1994630" y="24635"/>
                  <a:pt x="1994059" y="17300"/>
                  <a:pt x="1995392" y="17300"/>
                </a:cubicBezTo>
                <a:cubicBezTo>
                  <a:pt x="1996726" y="17205"/>
                  <a:pt x="2001012" y="18348"/>
                  <a:pt x="2000250" y="19872"/>
                </a:cubicBezTo>
                <a:cubicBezTo>
                  <a:pt x="1999393" y="21396"/>
                  <a:pt x="1999869" y="25682"/>
                  <a:pt x="2000917" y="26730"/>
                </a:cubicBezTo>
                <a:cubicBezTo>
                  <a:pt x="2001965" y="27778"/>
                  <a:pt x="2002631" y="31588"/>
                  <a:pt x="2002155" y="32636"/>
                </a:cubicBezTo>
                <a:cubicBezTo>
                  <a:pt x="2001679" y="33683"/>
                  <a:pt x="2001107" y="37874"/>
                  <a:pt x="2003108" y="37779"/>
                </a:cubicBezTo>
                <a:cubicBezTo>
                  <a:pt x="2005203" y="37589"/>
                  <a:pt x="2010918" y="38160"/>
                  <a:pt x="2011109" y="39398"/>
                </a:cubicBezTo>
                <a:cubicBezTo>
                  <a:pt x="2011299" y="40637"/>
                  <a:pt x="2013871" y="43685"/>
                  <a:pt x="2015966" y="42065"/>
                </a:cubicBezTo>
                <a:lnTo>
                  <a:pt x="2016252" y="40637"/>
                </a:lnTo>
                <a:cubicBezTo>
                  <a:pt x="2016728" y="38255"/>
                  <a:pt x="2018157" y="37493"/>
                  <a:pt x="2020348" y="38351"/>
                </a:cubicBezTo>
                <a:lnTo>
                  <a:pt x="2021396" y="38732"/>
                </a:lnTo>
                <a:cubicBezTo>
                  <a:pt x="2021872" y="40541"/>
                  <a:pt x="2023396" y="41589"/>
                  <a:pt x="2024634" y="41018"/>
                </a:cubicBezTo>
                <a:cubicBezTo>
                  <a:pt x="2025872" y="40541"/>
                  <a:pt x="2028635" y="38732"/>
                  <a:pt x="2027682" y="38351"/>
                </a:cubicBezTo>
                <a:cubicBezTo>
                  <a:pt x="2026730" y="37970"/>
                  <a:pt x="2027587" y="36446"/>
                  <a:pt x="2031873" y="35874"/>
                </a:cubicBezTo>
                <a:lnTo>
                  <a:pt x="2026730" y="32159"/>
                </a:lnTo>
                <a:cubicBezTo>
                  <a:pt x="2026444" y="31969"/>
                  <a:pt x="2027396" y="30064"/>
                  <a:pt x="2028158" y="29778"/>
                </a:cubicBezTo>
                <a:cubicBezTo>
                  <a:pt x="2029016" y="29492"/>
                  <a:pt x="2030825" y="29873"/>
                  <a:pt x="2031492" y="30540"/>
                </a:cubicBezTo>
                <a:cubicBezTo>
                  <a:pt x="2032730" y="31778"/>
                  <a:pt x="2033397" y="33398"/>
                  <a:pt x="2034350" y="34826"/>
                </a:cubicBezTo>
                <a:cubicBezTo>
                  <a:pt x="2035493" y="36541"/>
                  <a:pt x="2036350" y="38922"/>
                  <a:pt x="2038064" y="39684"/>
                </a:cubicBezTo>
                <a:cubicBezTo>
                  <a:pt x="2039779" y="40351"/>
                  <a:pt x="2042541" y="39303"/>
                  <a:pt x="2044922" y="39113"/>
                </a:cubicBezTo>
                <a:cubicBezTo>
                  <a:pt x="2045780" y="39017"/>
                  <a:pt x="2047304" y="39113"/>
                  <a:pt x="2047589" y="39494"/>
                </a:cubicBezTo>
                <a:cubicBezTo>
                  <a:pt x="2049780" y="43018"/>
                  <a:pt x="2052447" y="41399"/>
                  <a:pt x="2055495" y="40351"/>
                </a:cubicBezTo>
                <a:cubicBezTo>
                  <a:pt x="2059400" y="39017"/>
                  <a:pt x="2057876" y="37493"/>
                  <a:pt x="2056162" y="35779"/>
                </a:cubicBezTo>
                <a:lnTo>
                  <a:pt x="2055876" y="35493"/>
                </a:lnTo>
                <a:cubicBezTo>
                  <a:pt x="2055495" y="35207"/>
                  <a:pt x="2055686" y="33112"/>
                  <a:pt x="2056352" y="30731"/>
                </a:cubicBezTo>
                <a:cubicBezTo>
                  <a:pt x="2056924" y="28349"/>
                  <a:pt x="2063210" y="23873"/>
                  <a:pt x="2064925" y="24349"/>
                </a:cubicBezTo>
                <a:cubicBezTo>
                  <a:pt x="2066544" y="24825"/>
                  <a:pt x="2064449" y="28445"/>
                  <a:pt x="2065115" y="29111"/>
                </a:cubicBezTo>
                <a:cubicBezTo>
                  <a:pt x="2065782" y="29683"/>
                  <a:pt x="2068925" y="31016"/>
                  <a:pt x="2070354" y="30635"/>
                </a:cubicBezTo>
                <a:cubicBezTo>
                  <a:pt x="2071878" y="30350"/>
                  <a:pt x="2075498" y="31683"/>
                  <a:pt x="2075021" y="34160"/>
                </a:cubicBezTo>
                <a:lnTo>
                  <a:pt x="2075974" y="34731"/>
                </a:lnTo>
                <a:cubicBezTo>
                  <a:pt x="2078736" y="36350"/>
                  <a:pt x="2082165" y="37208"/>
                  <a:pt x="2085499" y="38065"/>
                </a:cubicBezTo>
                <a:lnTo>
                  <a:pt x="2086356" y="38255"/>
                </a:lnTo>
                <a:cubicBezTo>
                  <a:pt x="2087690" y="37589"/>
                  <a:pt x="2088166" y="35684"/>
                  <a:pt x="2087404" y="34064"/>
                </a:cubicBezTo>
                <a:lnTo>
                  <a:pt x="2086737" y="34064"/>
                </a:lnTo>
                <a:lnTo>
                  <a:pt x="2082451" y="33969"/>
                </a:lnTo>
                <a:cubicBezTo>
                  <a:pt x="2083118" y="31588"/>
                  <a:pt x="2084927" y="29683"/>
                  <a:pt x="2086546" y="29683"/>
                </a:cubicBezTo>
                <a:cubicBezTo>
                  <a:pt x="2088166" y="29683"/>
                  <a:pt x="2093309" y="28730"/>
                  <a:pt x="2093595" y="27587"/>
                </a:cubicBezTo>
                <a:cubicBezTo>
                  <a:pt x="2093881" y="26444"/>
                  <a:pt x="2094833" y="23396"/>
                  <a:pt x="2095024" y="23396"/>
                </a:cubicBezTo>
                <a:cubicBezTo>
                  <a:pt x="2095214" y="23396"/>
                  <a:pt x="2095976" y="24254"/>
                  <a:pt x="2096167" y="25301"/>
                </a:cubicBezTo>
                <a:cubicBezTo>
                  <a:pt x="2096357" y="26349"/>
                  <a:pt x="2099024" y="29207"/>
                  <a:pt x="2101406" y="28064"/>
                </a:cubicBezTo>
                <a:lnTo>
                  <a:pt x="2103311" y="27206"/>
                </a:lnTo>
                <a:lnTo>
                  <a:pt x="2104930" y="26540"/>
                </a:lnTo>
                <a:cubicBezTo>
                  <a:pt x="2107406" y="26540"/>
                  <a:pt x="2108168" y="27492"/>
                  <a:pt x="2106644" y="28730"/>
                </a:cubicBezTo>
                <a:cubicBezTo>
                  <a:pt x="2105120" y="29969"/>
                  <a:pt x="2101882" y="35017"/>
                  <a:pt x="2103501" y="36636"/>
                </a:cubicBezTo>
                <a:lnTo>
                  <a:pt x="2105120" y="37589"/>
                </a:lnTo>
                <a:lnTo>
                  <a:pt x="2105882" y="38065"/>
                </a:lnTo>
                <a:cubicBezTo>
                  <a:pt x="2107311" y="37874"/>
                  <a:pt x="2108264" y="37017"/>
                  <a:pt x="2107883" y="36160"/>
                </a:cubicBezTo>
                <a:lnTo>
                  <a:pt x="2107502" y="35493"/>
                </a:lnTo>
                <a:cubicBezTo>
                  <a:pt x="2106454" y="33779"/>
                  <a:pt x="2106073" y="32350"/>
                  <a:pt x="2109216" y="31778"/>
                </a:cubicBezTo>
                <a:lnTo>
                  <a:pt x="2113502" y="31016"/>
                </a:lnTo>
                <a:cubicBezTo>
                  <a:pt x="2118646" y="29873"/>
                  <a:pt x="2120932" y="27492"/>
                  <a:pt x="2118455" y="25778"/>
                </a:cubicBezTo>
                <a:cubicBezTo>
                  <a:pt x="2115979" y="24063"/>
                  <a:pt x="2110740" y="18158"/>
                  <a:pt x="2112645" y="17015"/>
                </a:cubicBezTo>
                <a:cubicBezTo>
                  <a:pt x="2114550" y="15872"/>
                  <a:pt x="2121122" y="13014"/>
                  <a:pt x="2121694" y="14157"/>
                </a:cubicBezTo>
                <a:cubicBezTo>
                  <a:pt x="2122265" y="15300"/>
                  <a:pt x="2123313" y="18729"/>
                  <a:pt x="2122742" y="19015"/>
                </a:cubicBezTo>
                <a:cubicBezTo>
                  <a:pt x="2122075" y="19301"/>
                  <a:pt x="2121027" y="22634"/>
                  <a:pt x="2123504" y="24825"/>
                </a:cubicBezTo>
                <a:lnTo>
                  <a:pt x="2124647" y="27111"/>
                </a:lnTo>
                <a:lnTo>
                  <a:pt x="2125599" y="29111"/>
                </a:lnTo>
                <a:cubicBezTo>
                  <a:pt x="2125409" y="32064"/>
                  <a:pt x="2126647" y="31302"/>
                  <a:pt x="2128266" y="27492"/>
                </a:cubicBezTo>
                <a:lnTo>
                  <a:pt x="2130838" y="26349"/>
                </a:lnTo>
                <a:lnTo>
                  <a:pt x="2132933" y="25397"/>
                </a:lnTo>
                <a:cubicBezTo>
                  <a:pt x="2137124" y="27016"/>
                  <a:pt x="2139315" y="29016"/>
                  <a:pt x="2137791" y="29778"/>
                </a:cubicBezTo>
                <a:cubicBezTo>
                  <a:pt x="2136267" y="30635"/>
                  <a:pt x="2135886" y="32350"/>
                  <a:pt x="2140363" y="31874"/>
                </a:cubicBezTo>
                <a:lnTo>
                  <a:pt x="2144173" y="31588"/>
                </a:lnTo>
                <a:lnTo>
                  <a:pt x="2145983" y="31397"/>
                </a:lnTo>
                <a:cubicBezTo>
                  <a:pt x="2147792" y="30635"/>
                  <a:pt x="2153126" y="29397"/>
                  <a:pt x="2157698" y="28635"/>
                </a:cubicBezTo>
                <a:lnTo>
                  <a:pt x="2161032" y="26349"/>
                </a:lnTo>
                <a:lnTo>
                  <a:pt x="2161318" y="26159"/>
                </a:lnTo>
                <a:cubicBezTo>
                  <a:pt x="2161794" y="25778"/>
                  <a:pt x="2163890" y="26635"/>
                  <a:pt x="2165890" y="27968"/>
                </a:cubicBezTo>
                <a:cubicBezTo>
                  <a:pt x="2167985" y="29397"/>
                  <a:pt x="2174843" y="28254"/>
                  <a:pt x="2173986" y="26921"/>
                </a:cubicBezTo>
                <a:lnTo>
                  <a:pt x="2173700" y="25587"/>
                </a:lnTo>
                <a:lnTo>
                  <a:pt x="2173319" y="23873"/>
                </a:lnTo>
                <a:cubicBezTo>
                  <a:pt x="2173415" y="21777"/>
                  <a:pt x="2171414" y="19301"/>
                  <a:pt x="2168747" y="18443"/>
                </a:cubicBezTo>
                <a:cubicBezTo>
                  <a:pt x="2166080" y="17586"/>
                  <a:pt x="2164366" y="11300"/>
                  <a:pt x="2165699" y="11300"/>
                </a:cubicBezTo>
                <a:cubicBezTo>
                  <a:pt x="2167033" y="11300"/>
                  <a:pt x="2168557" y="12347"/>
                  <a:pt x="2166557" y="13586"/>
                </a:cubicBezTo>
                <a:lnTo>
                  <a:pt x="2169986" y="15110"/>
                </a:lnTo>
                <a:cubicBezTo>
                  <a:pt x="2171414" y="15681"/>
                  <a:pt x="2172843" y="16253"/>
                  <a:pt x="2174272" y="16729"/>
                </a:cubicBezTo>
                <a:lnTo>
                  <a:pt x="2175701" y="17205"/>
                </a:lnTo>
                <a:cubicBezTo>
                  <a:pt x="2177415" y="17681"/>
                  <a:pt x="2177701" y="18729"/>
                  <a:pt x="2176367" y="19682"/>
                </a:cubicBezTo>
                <a:lnTo>
                  <a:pt x="2176177" y="20539"/>
                </a:lnTo>
                <a:lnTo>
                  <a:pt x="2175796" y="22158"/>
                </a:lnTo>
                <a:cubicBezTo>
                  <a:pt x="2175986" y="24349"/>
                  <a:pt x="2177606" y="25682"/>
                  <a:pt x="2179415" y="25206"/>
                </a:cubicBezTo>
                <a:cubicBezTo>
                  <a:pt x="2181225" y="24635"/>
                  <a:pt x="2185607" y="23587"/>
                  <a:pt x="2185797" y="23873"/>
                </a:cubicBezTo>
                <a:cubicBezTo>
                  <a:pt x="2185892" y="24158"/>
                  <a:pt x="2185226" y="25397"/>
                  <a:pt x="2183892" y="26159"/>
                </a:cubicBezTo>
                <a:cubicBezTo>
                  <a:pt x="2182559" y="26921"/>
                  <a:pt x="2180749" y="30064"/>
                  <a:pt x="2182749" y="31588"/>
                </a:cubicBezTo>
                <a:lnTo>
                  <a:pt x="2186654" y="28826"/>
                </a:lnTo>
                <a:lnTo>
                  <a:pt x="2187797" y="27968"/>
                </a:lnTo>
                <a:cubicBezTo>
                  <a:pt x="2190655" y="28445"/>
                  <a:pt x="2193608" y="26825"/>
                  <a:pt x="2194274" y="24444"/>
                </a:cubicBezTo>
                <a:cubicBezTo>
                  <a:pt x="2195036" y="21968"/>
                  <a:pt x="2197799" y="15110"/>
                  <a:pt x="2198561" y="15681"/>
                </a:cubicBezTo>
                <a:cubicBezTo>
                  <a:pt x="2199323" y="16253"/>
                  <a:pt x="2200561" y="19682"/>
                  <a:pt x="2199704" y="21777"/>
                </a:cubicBezTo>
                <a:lnTo>
                  <a:pt x="2198084" y="23206"/>
                </a:lnTo>
                <a:cubicBezTo>
                  <a:pt x="2194751" y="26159"/>
                  <a:pt x="2197513" y="27683"/>
                  <a:pt x="2199799" y="29016"/>
                </a:cubicBezTo>
                <a:cubicBezTo>
                  <a:pt x="2202371" y="30445"/>
                  <a:pt x="2205609" y="30635"/>
                  <a:pt x="2207514" y="28159"/>
                </a:cubicBezTo>
                <a:cubicBezTo>
                  <a:pt x="2208752" y="26540"/>
                  <a:pt x="2208848" y="24444"/>
                  <a:pt x="2209610" y="22634"/>
                </a:cubicBezTo>
                <a:cubicBezTo>
                  <a:pt x="2210276" y="21015"/>
                  <a:pt x="2212086" y="21110"/>
                  <a:pt x="2214944" y="22539"/>
                </a:cubicBezTo>
                <a:cubicBezTo>
                  <a:pt x="2215896" y="23015"/>
                  <a:pt x="2217134" y="23396"/>
                  <a:pt x="2218277" y="23492"/>
                </a:cubicBezTo>
                <a:lnTo>
                  <a:pt x="2221135" y="23587"/>
                </a:lnTo>
                <a:cubicBezTo>
                  <a:pt x="2223897" y="22444"/>
                  <a:pt x="2228374" y="22920"/>
                  <a:pt x="2231041" y="24635"/>
                </a:cubicBezTo>
                <a:lnTo>
                  <a:pt x="2232660" y="23396"/>
                </a:lnTo>
                <a:cubicBezTo>
                  <a:pt x="2237518" y="19586"/>
                  <a:pt x="2241804" y="23396"/>
                  <a:pt x="2246090" y="23873"/>
                </a:cubicBezTo>
                <a:lnTo>
                  <a:pt x="2248757" y="24063"/>
                </a:lnTo>
                <a:cubicBezTo>
                  <a:pt x="2250853" y="23396"/>
                  <a:pt x="2254758" y="21015"/>
                  <a:pt x="2257425" y="18634"/>
                </a:cubicBezTo>
                <a:lnTo>
                  <a:pt x="2261521" y="20729"/>
                </a:lnTo>
                <a:lnTo>
                  <a:pt x="2262473" y="21206"/>
                </a:lnTo>
                <a:cubicBezTo>
                  <a:pt x="2264093" y="21491"/>
                  <a:pt x="2265617" y="20729"/>
                  <a:pt x="2265807" y="19682"/>
                </a:cubicBezTo>
                <a:cubicBezTo>
                  <a:pt x="2266093" y="18539"/>
                  <a:pt x="2267617" y="15110"/>
                  <a:pt x="2268379" y="16253"/>
                </a:cubicBezTo>
                <a:cubicBezTo>
                  <a:pt x="2269141" y="17491"/>
                  <a:pt x="2274665" y="18729"/>
                  <a:pt x="2278571" y="15586"/>
                </a:cubicBezTo>
                <a:lnTo>
                  <a:pt x="2283143" y="17110"/>
                </a:lnTo>
                <a:cubicBezTo>
                  <a:pt x="2286857" y="18348"/>
                  <a:pt x="2291620" y="15586"/>
                  <a:pt x="2295239" y="18729"/>
                </a:cubicBezTo>
                <a:cubicBezTo>
                  <a:pt x="2295430" y="18920"/>
                  <a:pt x="2296954" y="18539"/>
                  <a:pt x="2296954" y="18348"/>
                </a:cubicBezTo>
                <a:cubicBezTo>
                  <a:pt x="2296954" y="13490"/>
                  <a:pt x="2301907" y="14252"/>
                  <a:pt x="2303812" y="15586"/>
                </a:cubicBezTo>
                <a:cubicBezTo>
                  <a:pt x="2308670" y="19015"/>
                  <a:pt x="2310384" y="16062"/>
                  <a:pt x="2312575" y="13586"/>
                </a:cubicBezTo>
                <a:lnTo>
                  <a:pt x="2313242" y="12824"/>
                </a:lnTo>
                <a:cubicBezTo>
                  <a:pt x="2313718" y="10919"/>
                  <a:pt x="2314289" y="10442"/>
                  <a:pt x="2314670" y="11871"/>
                </a:cubicBezTo>
                <a:cubicBezTo>
                  <a:pt x="2314956" y="13300"/>
                  <a:pt x="2317242" y="15776"/>
                  <a:pt x="2319147" y="15110"/>
                </a:cubicBezTo>
                <a:cubicBezTo>
                  <a:pt x="2321052" y="14348"/>
                  <a:pt x="2324672" y="10728"/>
                  <a:pt x="2325910" y="11776"/>
                </a:cubicBezTo>
                <a:cubicBezTo>
                  <a:pt x="2327243" y="12824"/>
                  <a:pt x="2332196" y="13967"/>
                  <a:pt x="2333435" y="11395"/>
                </a:cubicBezTo>
                <a:lnTo>
                  <a:pt x="2334768" y="11014"/>
                </a:lnTo>
                <a:cubicBezTo>
                  <a:pt x="2337054" y="10347"/>
                  <a:pt x="2340960" y="9966"/>
                  <a:pt x="2342198" y="11014"/>
                </a:cubicBezTo>
                <a:lnTo>
                  <a:pt x="2347531" y="15586"/>
                </a:lnTo>
                <a:cubicBezTo>
                  <a:pt x="2350485" y="11776"/>
                  <a:pt x="2353532" y="9585"/>
                  <a:pt x="2354485" y="10728"/>
                </a:cubicBezTo>
                <a:cubicBezTo>
                  <a:pt x="2355342" y="11871"/>
                  <a:pt x="2358485" y="14252"/>
                  <a:pt x="2359628" y="13776"/>
                </a:cubicBezTo>
                <a:cubicBezTo>
                  <a:pt x="2360771" y="13300"/>
                  <a:pt x="2363343" y="11585"/>
                  <a:pt x="2362391" y="11204"/>
                </a:cubicBezTo>
                <a:cubicBezTo>
                  <a:pt x="2361438" y="10823"/>
                  <a:pt x="2359819" y="9395"/>
                  <a:pt x="2361057" y="8918"/>
                </a:cubicBezTo>
                <a:cubicBezTo>
                  <a:pt x="2362200" y="8442"/>
                  <a:pt x="2366296" y="8537"/>
                  <a:pt x="2367439" y="10157"/>
                </a:cubicBezTo>
                <a:lnTo>
                  <a:pt x="2369058" y="10538"/>
                </a:lnTo>
                <a:cubicBezTo>
                  <a:pt x="2372202" y="11395"/>
                  <a:pt x="2371344" y="8537"/>
                  <a:pt x="2372202" y="7299"/>
                </a:cubicBezTo>
                <a:close/>
                <a:moveTo>
                  <a:pt x="2224849" y="536"/>
                </a:moveTo>
                <a:cubicBezTo>
                  <a:pt x="2225897" y="250"/>
                  <a:pt x="2227707" y="1393"/>
                  <a:pt x="2229040" y="2060"/>
                </a:cubicBezTo>
                <a:cubicBezTo>
                  <a:pt x="2231421" y="3203"/>
                  <a:pt x="2231517" y="5489"/>
                  <a:pt x="2229421" y="5965"/>
                </a:cubicBezTo>
                <a:lnTo>
                  <a:pt x="2221801" y="7870"/>
                </a:lnTo>
                <a:cubicBezTo>
                  <a:pt x="2225421" y="12156"/>
                  <a:pt x="2223516" y="14442"/>
                  <a:pt x="2217515" y="12823"/>
                </a:cubicBezTo>
                <a:lnTo>
                  <a:pt x="2212943" y="11680"/>
                </a:lnTo>
                <a:cubicBezTo>
                  <a:pt x="2211514" y="11299"/>
                  <a:pt x="2208942" y="10537"/>
                  <a:pt x="2208752" y="10728"/>
                </a:cubicBezTo>
                <a:lnTo>
                  <a:pt x="2204942" y="16538"/>
                </a:lnTo>
                <a:cubicBezTo>
                  <a:pt x="2199513" y="13871"/>
                  <a:pt x="2195512" y="9394"/>
                  <a:pt x="2195893" y="6537"/>
                </a:cubicBezTo>
                <a:lnTo>
                  <a:pt x="2200370" y="9775"/>
                </a:lnTo>
                <a:cubicBezTo>
                  <a:pt x="2201132" y="10347"/>
                  <a:pt x="2202942" y="10632"/>
                  <a:pt x="2203704" y="10251"/>
                </a:cubicBezTo>
                <a:cubicBezTo>
                  <a:pt x="2209514" y="7394"/>
                  <a:pt x="2215229" y="4536"/>
                  <a:pt x="2222087" y="3584"/>
                </a:cubicBezTo>
                <a:cubicBezTo>
                  <a:pt x="2223135" y="3393"/>
                  <a:pt x="2223611" y="917"/>
                  <a:pt x="2224849" y="536"/>
                </a:cubicBezTo>
                <a:close/>
                <a:moveTo>
                  <a:pt x="2266855" y="60"/>
                </a:moveTo>
                <a:cubicBezTo>
                  <a:pt x="2267712" y="60"/>
                  <a:pt x="2269331" y="1108"/>
                  <a:pt x="2269236" y="1584"/>
                </a:cubicBezTo>
                <a:cubicBezTo>
                  <a:pt x="2269046" y="3298"/>
                  <a:pt x="2270760" y="5489"/>
                  <a:pt x="2266664" y="6346"/>
                </a:cubicBezTo>
                <a:cubicBezTo>
                  <a:pt x="2262188" y="7204"/>
                  <a:pt x="2265140" y="7680"/>
                  <a:pt x="2267141" y="8442"/>
                </a:cubicBezTo>
                <a:cubicBezTo>
                  <a:pt x="2268188" y="8823"/>
                  <a:pt x="2269617" y="10633"/>
                  <a:pt x="2269236" y="11204"/>
                </a:cubicBezTo>
                <a:cubicBezTo>
                  <a:pt x="2267903" y="13490"/>
                  <a:pt x="2267045" y="11109"/>
                  <a:pt x="2265902" y="10728"/>
                </a:cubicBezTo>
                <a:cubicBezTo>
                  <a:pt x="2264474" y="10156"/>
                  <a:pt x="2261902" y="9775"/>
                  <a:pt x="2261807" y="9204"/>
                </a:cubicBezTo>
                <a:cubicBezTo>
                  <a:pt x="2261330" y="4251"/>
                  <a:pt x="2257425" y="6061"/>
                  <a:pt x="2254568" y="6823"/>
                </a:cubicBezTo>
                <a:cubicBezTo>
                  <a:pt x="2248853" y="8347"/>
                  <a:pt x="2254187" y="11014"/>
                  <a:pt x="2253806" y="13109"/>
                </a:cubicBezTo>
                <a:lnTo>
                  <a:pt x="2253996" y="13490"/>
                </a:lnTo>
                <a:cubicBezTo>
                  <a:pt x="2253425" y="14252"/>
                  <a:pt x="2251710" y="13966"/>
                  <a:pt x="2249996" y="12728"/>
                </a:cubicBezTo>
                <a:lnTo>
                  <a:pt x="2249043" y="11585"/>
                </a:lnTo>
                <a:cubicBezTo>
                  <a:pt x="2245995" y="7966"/>
                  <a:pt x="2244757" y="7489"/>
                  <a:pt x="2241137" y="9394"/>
                </a:cubicBezTo>
                <a:lnTo>
                  <a:pt x="2238947" y="10633"/>
                </a:lnTo>
                <a:cubicBezTo>
                  <a:pt x="2235422" y="11299"/>
                  <a:pt x="2233994" y="10252"/>
                  <a:pt x="2235804" y="8347"/>
                </a:cubicBezTo>
                <a:cubicBezTo>
                  <a:pt x="2237613" y="6442"/>
                  <a:pt x="2239423" y="250"/>
                  <a:pt x="2240661" y="250"/>
                </a:cubicBezTo>
                <a:cubicBezTo>
                  <a:pt x="2241995" y="250"/>
                  <a:pt x="2246090" y="727"/>
                  <a:pt x="2245614" y="1203"/>
                </a:cubicBezTo>
                <a:cubicBezTo>
                  <a:pt x="2245138" y="1774"/>
                  <a:pt x="2246376" y="3679"/>
                  <a:pt x="2249424" y="4346"/>
                </a:cubicBezTo>
                <a:lnTo>
                  <a:pt x="2252377" y="2441"/>
                </a:lnTo>
                <a:cubicBezTo>
                  <a:pt x="2254377" y="1108"/>
                  <a:pt x="2259044" y="-512"/>
                  <a:pt x="2259711" y="155"/>
                </a:cubicBezTo>
                <a:cubicBezTo>
                  <a:pt x="2262664" y="2727"/>
                  <a:pt x="2264569" y="60"/>
                  <a:pt x="2266855" y="6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highlight>
                <a:srgbClr val="000000"/>
              </a:highlight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21AE112D-5F8B-77F5-2570-BC455A913C85}"/>
              </a:ext>
            </a:extLst>
          </p:cNvPr>
          <p:cNvSpPr txBox="1"/>
          <p:nvPr/>
        </p:nvSpPr>
        <p:spPr>
          <a:xfrm>
            <a:off x="1279146" y="2594105"/>
            <a:ext cx="908405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600" b="0" i="0">
                <a:solidFill>
                  <a:srgbClr val="333333"/>
                </a:solidFill>
                <a:effectLst/>
                <a:latin typeface="三极行楷简体-粗" panose="00000500000000000000" pitchFamily="2" charset="-122"/>
                <a:ea typeface="三极行楷简体-粗" panose="00000500000000000000" pitchFamily="2" charset="-122"/>
              </a:defRPr>
            </a:lvl1pPr>
          </a:lstStyle>
          <a:p>
            <a:r>
              <a:rPr lang="zh-CN" altLang="en-US" dirty="0"/>
              <a:t>南方吃汤圆：吃汤圆是冬至的传统习俗之一，汤圆寓意团圆和完整。人们会在冬至这一天一家人团聚在一起，共同品尝汤圆。</a:t>
            </a:r>
          </a:p>
        </p:txBody>
      </p: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B5D36F19-729B-2440-BDC0-2995349611CC}"/>
              </a:ext>
            </a:extLst>
          </p:cNvPr>
          <p:cNvSpPr/>
          <p:nvPr/>
        </p:nvSpPr>
        <p:spPr>
          <a:xfrm>
            <a:off x="1279146" y="3465551"/>
            <a:ext cx="9084054" cy="51884"/>
          </a:xfrm>
          <a:custGeom>
            <a:avLst/>
            <a:gdLst>
              <a:gd name="connsiteX0" fmla="*/ 1481614 w 2450468"/>
              <a:gd name="connsiteY0" fmla="*/ 372201 h 377583"/>
              <a:gd name="connsiteX1" fmla="*/ 1488281 w 2450468"/>
              <a:gd name="connsiteY1" fmla="*/ 377440 h 377583"/>
              <a:gd name="connsiteX2" fmla="*/ 1478375 w 2450468"/>
              <a:gd name="connsiteY2" fmla="*/ 375535 h 377583"/>
              <a:gd name="connsiteX3" fmla="*/ 1481614 w 2450468"/>
              <a:gd name="connsiteY3" fmla="*/ 372201 h 377583"/>
              <a:gd name="connsiteX4" fmla="*/ 1302544 w 2450468"/>
              <a:gd name="connsiteY4" fmla="*/ 370392 h 377583"/>
              <a:gd name="connsiteX5" fmla="*/ 1300353 w 2450468"/>
              <a:gd name="connsiteY5" fmla="*/ 375726 h 377583"/>
              <a:gd name="connsiteX6" fmla="*/ 1295686 w 2450468"/>
              <a:gd name="connsiteY6" fmla="*/ 374583 h 377583"/>
              <a:gd name="connsiteX7" fmla="*/ 1295305 w 2450468"/>
              <a:gd name="connsiteY7" fmla="*/ 372773 h 377583"/>
              <a:gd name="connsiteX8" fmla="*/ 1296543 w 2450468"/>
              <a:gd name="connsiteY8" fmla="*/ 371249 h 377583"/>
              <a:gd name="connsiteX9" fmla="*/ 1366849 w 2450468"/>
              <a:gd name="connsiteY9" fmla="*/ 362735 h 377583"/>
              <a:gd name="connsiteX10" fmla="*/ 1369123 w 2450468"/>
              <a:gd name="connsiteY10" fmla="*/ 363724 h 377583"/>
              <a:gd name="connsiteX11" fmla="*/ 1366837 w 2450468"/>
              <a:gd name="connsiteY11" fmla="*/ 362867 h 377583"/>
              <a:gd name="connsiteX12" fmla="*/ 1364361 w 2450468"/>
              <a:gd name="connsiteY12" fmla="*/ 354295 h 377583"/>
              <a:gd name="connsiteX13" fmla="*/ 1367313 w 2450468"/>
              <a:gd name="connsiteY13" fmla="*/ 357724 h 377583"/>
              <a:gd name="connsiteX14" fmla="*/ 1366849 w 2450468"/>
              <a:gd name="connsiteY14" fmla="*/ 362735 h 377583"/>
              <a:gd name="connsiteX15" fmla="*/ 1364742 w 2450468"/>
              <a:gd name="connsiteY15" fmla="*/ 361819 h 377583"/>
              <a:gd name="connsiteX16" fmla="*/ 1362456 w 2450468"/>
              <a:gd name="connsiteY16" fmla="*/ 360772 h 377583"/>
              <a:gd name="connsiteX17" fmla="*/ 1359503 w 2450468"/>
              <a:gd name="connsiteY17" fmla="*/ 358009 h 377583"/>
              <a:gd name="connsiteX18" fmla="*/ 1359408 w 2450468"/>
              <a:gd name="connsiteY18" fmla="*/ 357343 h 377583"/>
              <a:gd name="connsiteX19" fmla="*/ 1364361 w 2450468"/>
              <a:gd name="connsiteY19" fmla="*/ 354295 h 377583"/>
              <a:gd name="connsiteX20" fmla="*/ 978217 w 2450468"/>
              <a:gd name="connsiteY20" fmla="*/ 352008 h 377583"/>
              <a:gd name="connsiteX21" fmla="*/ 987361 w 2450468"/>
              <a:gd name="connsiteY21" fmla="*/ 353437 h 377583"/>
              <a:gd name="connsiteX22" fmla="*/ 988504 w 2450468"/>
              <a:gd name="connsiteY22" fmla="*/ 356390 h 377583"/>
              <a:gd name="connsiteX23" fmla="*/ 984599 w 2450468"/>
              <a:gd name="connsiteY23" fmla="*/ 354580 h 377583"/>
              <a:gd name="connsiteX24" fmla="*/ 978312 w 2450468"/>
              <a:gd name="connsiteY24" fmla="*/ 355437 h 377583"/>
              <a:gd name="connsiteX25" fmla="*/ 978217 w 2450468"/>
              <a:gd name="connsiteY25" fmla="*/ 352008 h 377583"/>
              <a:gd name="connsiteX26" fmla="*/ 1700402 w 2450468"/>
              <a:gd name="connsiteY26" fmla="*/ 351628 h 377583"/>
              <a:gd name="connsiteX27" fmla="*/ 1702879 w 2450468"/>
              <a:gd name="connsiteY27" fmla="*/ 356105 h 377583"/>
              <a:gd name="connsiteX28" fmla="*/ 1697545 w 2450468"/>
              <a:gd name="connsiteY28" fmla="*/ 360010 h 377583"/>
              <a:gd name="connsiteX29" fmla="*/ 1695926 w 2450468"/>
              <a:gd name="connsiteY29" fmla="*/ 355343 h 377583"/>
              <a:gd name="connsiteX30" fmla="*/ 1700402 w 2450468"/>
              <a:gd name="connsiteY30" fmla="*/ 351628 h 377583"/>
              <a:gd name="connsiteX31" fmla="*/ 1869758 w 2450468"/>
              <a:gd name="connsiteY31" fmla="*/ 351247 h 377583"/>
              <a:gd name="connsiteX32" fmla="*/ 1877473 w 2450468"/>
              <a:gd name="connsiteY32" fmla="*/ 351628 h 377583"/>
              <a:gd name="connsiteX33" fmla="*/ 1879092 w 2450468"/>
              <a:gd name="connsiteY33" fmla="*/ 354485 h 377583"/>
              <a:gd name="connsiteX34" fmla="*/ 1878616 w 2450468"/>
              <a:gd name="connsiteY34" fmla="*/ 356581 h 377583"/>
              <a:gd name="connsiteX35" fmla="*/ 1875187 w 2450468"/>
              <a:gd name="connsiteY35" fmla="*/ 357343 h 377583"/>
              <a:gd name="connsiteX36" fmla="*/ 1872615 w 2450468"/>
              <a:gd name="connsiteY36" fmla="*/ 356581 h 377583"/>
              <a:gd name="connsiteX37" fmla="*/ 1869758 w 2450468"/>
              <a:gd name="connsiteY37" fmla="*/ 351247 h 377583"/>
              <a:gd name="connsiteX38" fmla="*/ 1495329 w 2450468"/>
              <a:gd name="connsiteY38" fmla="*/ 349817 h 377583"/>
              <a:gd name="connsiteX39" fmla="*/ 1498853 w 2450468"/>
              <a:gd name="connsiteY39" fmla="*/ 350960 h 377583"/>
              <a:gd name="connsiteX40" fmla="*/ 1497901 w 2450468"/>
              <a:gd name="connsiteY40" fmla="*/ 351818 h 377583"/>
              <a:gd name="connsiteX41" fmla="*/ 1498091 w 2450468"/>
              <a:gd name="connsiteY41" fmla="*/ 356866 h 377583"/>
              <a:gd name="connsiteX42" fmla="*/ 1501044 w 2450468"/>
              <a:gd name="connsiteY42" fmla="*/ 358676 h 377583"/>
              <a:gd name="connsiteX43" fmla="*/ 1496567 w 2450468"/>
              <a:gd name="connsiteY43" fmla="*/ 362295 h 377583"/>
              <a:gd name="connsiteX44" fmla="*/ 1495139 w 2450468"/>
              <a:gd name="connsiteY44" fmla="*/ 362867 h 377583"/>
              <a:gd name="connsiteX45" fmla="*/ 1493138 w 2450468"/>
              <a:gd name="connsiteY45" fmla="*/ 363629 h 377583"/>
              <a:gd name="connsiteX46" fmla="*/ 1491995 w 2450468"/>
              <a:gd name="connsiteY46" fmla="*/ 364676 h 377583"/>
              <a:gd name="connsiteX47" fmla="*/ 1489709 w 2450468"/>
              <a:gd name="connsiteY47" fmla="*/ 355532 h 377583"/>
              <a:gd name="connsiteX48" fmla="*/ 1492091 w 2450468"/>
              <a:gd name="connsiteY48" fmla="*/ 350103 h 377583"/>
              <a:gd name="connsiteX49" fmla="*/ 1493519 w 2450468"/>
              <a:gd name="connsiteY49" fmla="*/ 350008 h 377583"/>
              <a:gd name="connsiteX50" fmla="*/ 1459611 w 2450468"/>
              <a:gd name="connsiteY50" fmla="*/ 348675 h 377583"/>
              <a:gd name="connsiteX51" fmla="*/ 1459991 w 2450468"/>
              <a:gd name="connsiteY51" fmla="*/ 348960 h 377583"/>
              <a:gd name="connsiteX52" fmla="*/ 1465516 w 2450468"/>
              <a:gd name="connsiteY52" fmla="*/ 353342 h 377583"/>
              <a:gd name="connsiteX53" fmla="*/ 1475994 w 2450468"/>
              <a:gd name="connsiteY53" fmla="*/ 351056 h 377583"/>
              <a:gd name="connsiteX54" fmla="*/ 1476946 w 2450468"/>
              <a:gd name="connsiteY54" fmla="*/ 349913 h 377583"/>
              <a:gd name="connsiteX55" fmla="*/ 1482947 w 2450468"/>
              <a:gd name="connsiteY55" fmla="*/ 353437 h 377583"/>
              <a:gd name="connsiteX56" fmla="*/ 1482566 w 2450468"/>
              <a:gd name="connsiteY56" fmla="*/ 353628 h 377583"/>
              <a:gd name="connsiteX57" fmla="*/ 1476565 w 2450468"/>
              <a:gd name="connsiteY57" fmla="*/ 356676 h 377583"/>
              <a:gd name="connsiteX58" fmla="*/ 1478756 w 2450468"/>
              <a:gd name="connsiteY58" fmla="*/ 365058 h 377583"/>
              <a:gd name="connsiteX59" fmla="*/ 1477041 w 2450468"/>
              <a:gd name="connsiteY59" fmla="*/ 365153 h 377583"/>
              <a:gd name="connsiteX60" fmla="*/ 1471612 w 2450468"/>
              <a:gd name="connsiteY60" fmla="*/ 365629 h 377583"/>
              <a:gd name="connsiteX61" fmla="*/ 1458372 w 2450468"/>
              <a:gd name="connsiteY61" fmla="*/ 362105 h 377583"/>
              <a:gd name="connsiteX62" fmla="*/ 1457706 w 2450468"/>
              <a:gd name="connsiteY62" fmla="*/ 358581 h 377583"/>
              <a:gd name="connsiteX63" fmla="*/ 1457229 w 2450468"/>
              <a:gd name="connsiteY63" fmla="*/ 355818 h 377583"/>
              <a:gd name="connsiteX64" fmla="*/ 1456372 w 2450468"/>
              <a:gd name="connsiteY64" fmla="*/ 350103 h 377583"/>
              <a:gd name="connsiteX65" fmla="*/ 1459611 w 2450468"/>
              <a:gd name="connsiteY65" fmla="*/ 348675 h 377583"/>
              <a:gd name="connsiteX66" fmla="*/ 1054322 w 2450468"/>
              <a:gd name="connsiteY66" fmla="*/ 348389 h 377583"/>
              <a:gd name="connsiteX67" fmla="*/ 1063752 w 2450468"/>
              <a:gd name="connsiteY67" fmla="*/ 350770 h 377583"/>
              <a:gd name="connsiteX68" fmla="*/ 1064419 w 2450468"/>
              <a:gd name="connsiteY68" fmla="*/ 352199 h 377583"/>
              <a:gd name="connsiteX69" fmla="*/ 1065181 w 2450468"/>
              <a:gd name="connsiteY69" fmla="*/ 355723 h 377583"/>
              <a:gd name="connsiteX70" fmla="*/ 1063085 w 2450468"/>
              <a:gd name="connsiteY70" fmla="*/ 356295 h 377583"/>
              <a:gd name="connsiteX71" fmla="*/ 1058894 w 2450468"/>
              <a:gd name="connsiteY71" fmla="*/ 352580 h 377583"/>
              <a:gd name="connsiteX72" fmla="*/ 1058608 w 2450468"/>
              <a:gd name="connsiteY72" fmla="*/ 352199 h 377583"/>
              <a:gd name="connsiteX73" fmla="*/ 1056989 w 2450468"/>
              <a:gd name="connsiteY73" fmla="*/ 350008 h 377583"/>
              <a:gd name="connsiteX74" fmla="*/ 1056418 w 2450468"/>
              <a:gd name="connsiteY74" fmla="*/ 350485 h 377583"/>
              <a:gd name="connsiteX75" fmla="*/ 1052417 w 2450468"/>
              <a:gd name="connsiteY75" fmla="*/ 354104 h 377583"/>
              <a:gd name="connsiteX76" fmla="*/ 1054322 w 2450468"/>
              <a:gd name="connsiteY76" fmla="*/ 348389 h 377583"/>
              <a:gd name="connsiteX77" fmla="*/ 1259491 w 2450468"/>
              <a:gd name="connsiteY77" fmla="*/ 348008 h 377583"/>
              <a:gd name="connsiteX78" fmla="*/ 1260729 w 2450468"/>
              <a:gd name="connsiteY78" fmla="*/ 352485 h 377583"/>
              <a:gd name="connsiteX79" fmla="*/ 1263777 w 2450468"/>
              <a:gd name="connsiteY79" fmla="*/ 361914 h 377583"/>
              <a:gd name="connsiteX80" fmla="*/ 1265491 w 2450468"/>
              <a:gd name="connsiteY80" fmla="*/ 360486 h 377583"/>
              <a:gd name="connsiteX81" fmla="*/ 1267016 w 2450468"/>
              <a:gd name="connsiteY81" fmla="*/ 354866 h 377583"/>
              <a:gd name="connsiteX82" fmla="*/ 1267778 w 2450468"/>
              <a:gd name="connsiteY82" fmla="*/ 353152 h 377583"/>
              <a:gd name="connsiteX83" fmla="*/ 1273397 w 2450468"/>
              <a:gd name="connsiteY83" fmla="*/ 352961 h 377583"/>
              <a:gd name="connsiteX84" fmla="*/ 1272350 w 2450468"/>
              <a:gd name="connsiteY84" fmla="*/ 357533 h 377583"/>
              <a:gd name="connsiteX85" fmla="*/ 1263777 w 2450468"/>
              <a:gd name="connsiteY85" fmla="*/ 364772 h 377583"/>
              <a:gd name="connsiteX86" fmla="*/ 1261300 w 2450468"/>
              <a:gd name="connsiteY86" fmla="*/ 364772 h 377583"/>
              <a:gd name="connsiteX87" fmla="*/ 1253109 w 2450468"/>
              <a:gd name="connsiteY87" fmla="*/ 364772 h 377583"/>
              <a:gd name="connsiteX88" fmla="*/ 1245679 w 2450468"/>
              <a:gd name="connsiteY88" fmla="*/ 363819 h 377583"/>
              <a:gd name="connsiteX89" fmla="*/ 1241489 w 2450468"/>
              <a:gd name="connsiteY89" fmla="*/ 361819 h 377583"/>
              <a:gd name="connsiteX90" fmla="*/ 1240536 w 2450468"/>
              <a:gd name="connsiteY90" fmla="*/ 357724 h 377583"/>
              <a:gd name="connsiteX91" fmla="*/ 1233678 w 2450468"/>
              <a:gd name="connsiteY91" fmla="*/ 359152 h 377583"/>
              <a:gd name="connsiteX92" fmla="*/ 1233487 w 2450468"/>
              <a:gd name="connsiteY92" fmla="*/ 358485 h 377583"/>
              <a:gd name="connsiteX93" fmla="*/ 1234345 w 2450468"/>
              <a:gd name="connsiteY93" fmla="*/ 356771 h 377583"/>
              <a:gd name="connsiteX94" fmla="*/ 1242917 w 2450468"/>
              <a:gd name="connsiteY94" fmla="*/ 356866 h 377583"/>
              <a:gd name="connsiteX95" fmla="*/ 1255300 w 2450468"/>
              <a:gd name="connsiteY95" fmla="*/ 359533 h 377583"/>
              <a:gd name="connsiteX96" fmla="*/ 1259491 w 2450468"/>
              <a:gd name="connsiteY96" fmla="*/ 348008 h 377583"/>
              <a:gd name="connsiteX97" fmla="*/ 1902238 w 2450468"/>
              <a:gd name="connsiteY97" fmla="*/ 345437 h 377583"/>
              <a:gd name="connsiteX98" fmla="*/ 1909572 w 2450468"/>
              <a:gd name="connsiteY98" fmla="*/ 354200 h 377583"/>
              <a:gd name="connsiteX99" fmla="*/ 1902618 w 2450468"/>
              <a:gd name="connsiteY99" fmla="*/ 355724 h 377583"/>
              <a:gd name="connsiteX100" fmla="*/ 1904047 w 2450468"/>
              <a:gd name="connsiteY100" fmla="*/ 348294 h 377583"/>
              <a:gd name="connsiteX101" fmla="*/ 1900333 w 2450468"/>
              <a:gd name="connsiteY101" fmla="*/ 346294 h 377583"/>
              <a:gd name="connsiteX102" fmla="*/ 1901190 w 2450468"/>
              <a:gd name="connsiteY102" fmla="*/ 345913 h 377583"/>
              <a:gd name="connsiteX103" fmla="*/ 1149286 w 2450468"/>
              <a:gd name="connsiteY103" fmla="*/ 344389 h 377583"/>
              <a:gd name="connsiteX104" fmla="*/ 1155097 w 2450468"/>
              <a:gd name="connsiteY104" fmla="*/ 347151 h 377583"/>
              <a:gd name="connsiteX105" fmla="*/ 1158526 w 2450468"/>
              <a:gd name="connsiteY105" fmla="*/ 354771 h 377583"/>
              <a:gd name="connsiteX106" fmla="*/ 1159478 w 2450468"/>
              <a:gd name="connsiteY106" fmla="*/ 354771 h 377583"/>
              <a:gd name="connsiteX107" fmla="*/ 1160812 w 2450468"/>
              <a:gd name="connsiteY107" fmla="*/ 354676 h 377583"/>
              <a:gd name="connsiteX108" fmla="*/ 1162145 w 2450468"/>
              <a:gd name="connsiteY108" fmla="*/ 358391 h 377583"/>
              <a:gd name="connsiteX109" fmla="*/ 1161383 w 2450468"/>
              <a:gd name="connsiteY109" fmla="*/ 358391 h 377583"/>
              <a:gd name="connsiteX110" fmla="*/ 1141666 w 2450468"/>
              <a:gd name="connsiteY110" fmla="*/ 358676 h 377583"/>
              <a:gd name="connsiteX111" fmla="*/ 1137666 w 2450468"/>
              <a:gd name="connsiteY111" fmla="*/ 361153 h 377583"/>
              <a:gd name="connsiteX112" fmla="*/ 1137571 w 2450468"/>
              <a:gd name="connsiteY112" fmla="*/ 361915 h 377583"/>
              <a:gd name="connsiteX113" fmla="*/ 1135761 w 2450468"/>
              <a:gd name="connsiteY113" fmla="*/ 358486 h 377583"/>
              <a:gd name="connsiteX114" fmla="*/ 1139285 w 2450468"/>
              <a:gd name="connsiteY114" fmla="*/ 356200 h 377583"/>
              <a:gd name="connsiteX115" fmla="*/ 1140809 w 2450468"/>
              <a:gd name="connsiteY115" fmla="*/ 355247 h 377583"/>
              <a:gd name="connsiteX116" fmla="*/ 1146524 w 2450468"/>
              <a:gd name="connsiteY116" fmla="*/ 353914 h 377583"/>
              <a:gd name="connsiteX117" fmla="*/ 1149858 w 2450468"/>
              <a:gd name="connsiteY117" fmla="*/ 346389 h 377583"/>
              <a:gd name="connsiteX118" fmla="*/ 1149286 w 2450468"/>
              <a:gd name="connsiteY118" fmla="*/ 344389 h 377583"/>
              <a:gd name="connsiteX119" fmla="*/ 1286923 w 2450468"/>
              <a:gd name="connsiteY119" fmla="*/ 338197 h 377583"/>
              <a:gd name="connsiteX120" fmla="*/ 1287304 w 2450468"/>
              <a:gd name="connsiteY120" fmla="*/ 338483 h 377583"/>
              <a:gd name="connsiteX121" fmla="*/ 1290066 w 2450468"/>
              <a:gd name="connsiteY121" fmla="*/ 341626 h 377583"/>
              <a:gd name="connsiteX122" fmla="*/ 1293209 w 2450468"/>
              <a:gd name="connsiteY122" fmla="*/ 343627 h 377583"/>
              <a:gd name="connsiteX123" fmla="*/ 1296352 w 2450468"/>
              <a:gd name="connsiteY123" fmla="*/ 343341 h 377583"/>
              <a:gd name="connsiteX124" fmla="*/ 1302163 w 2450468"/>
              <a:gd name="connsiteY124" fmla="*/ 340579 h 377583"/>
              <a:gd name="connsiteX125" fmla="*/ 1306354 w 2450468"/>
              <a:gd name="connsiteY125" fmla="*/ 344865 h 377583"/>
              <a:gd name="connsiteX126" fmla="*/ 1303496 w 2450468"/>
              <a:gd name="connsiteY126" fmla="*/ 346103 h 377583"/>
              <a:gd name="connsiteX127" fmla="*/ 1300353 w 2450468"/>
              <a:gd name="connsiteY127" fmla="*/ 347437 h 377583"/>
              <a:gd name="connsiteX128" fmla="*/ 1291876 w 2450468"/>
              <a:gd name="connsiteY128" fmla="*/ 351818 h 377583"/>
              <a:gd name="connsiteX129" fmla="*/ 1290447 w 2450468"/>
              <a:gd name="connsiteY129" fmla="*/ 351628 h 377583"/>
              <a:gd name="connsiteX130" fmla="*/ 1288542 w 2450468"/>
              <a:gd name="connsiteY130" fmla="*/ 351342 h 377583"/>
              <a:gd name="connsiteX131" fmla="*/ 1284541 w 2450468"/>
              <a:gd name="connsiteY131" fmla="*/ 348103 h 377583"/>
              <a:gd name="connsiteX132" fmla="*/ 1277588 w 2450468"/>
              <a:gd name="connsiteY132" fmla="*/ 346103 h 377583"/>
              <a:gd name="connsiteX133" fmla="*/ 1263110 w 2450468"/>
              <a:gd name="connsiteY133" fmla="*/ 343817 h 377583"/>
              <a:gd name="connsiteX134" fmla="*/ 1266158 w 2450468"/>
              <a:gd name="connsiteY134" fmla="*/ 344008 h 377583"/>
              <a:gd name="connsiteX135" fmla="*/ 1272254 w 2450468"/>
              <a:gd name="connsiteY135" fmla="*/ 344484 h 377583"/>
              <a:gd name="connsiteX136" fmla="*/ 1277302 w 2450468"/>
              <a:gd name="connsiteY136" fmla="*/ 338959 h 377583"/>
              <a:gd name="connsiteX137" fmla="*/ 1282065 w 2450468"/>
              <a:gd name="connsiteY137" fmla="*/ 340960 h 377583"/>
              <a:gd name="connsiteX138" fmla="*/ 1286923 w 2450468"/>
              <a:gd name="connsiteY138" fmla="*/ 338197 h 377583"/>
              <a:gd name="connsiteX139" fmla="*/ 1741170 w 2450468"/>
              <a:gd name="connsiteY139" fmla="*/ 337912 h 377583"/>
              <a:gd name="connsiteX140" fmla="*/ 1740979 w 2450468"/>
              <a:gd name="connsiteY140" fmla="*/ 339150 h 377583"/>
              <a:gd name="connsiteX141" fmla="*/ 1740789 w 2450468"/>
              <a:gd name="connsiteY141" fmla="*/ 340388 h 377583"/>
              <a:gd name="connsiteX142" fmla="*/ 1739646 w 2450468"/>
              <a:gd name="connsiteY142" fmla="*/ 343627 h 377583"/>
              <a:gd name="connsiteX143" fmla="*/ 1740217 w 2450468"/>
              <a:gd name="connsiteY143" fmla="*/ 343817 h 377583"/>
              <a:gd name="connsiteX144" fmla="*/ 1746027 w 2450468"/>
              <a:gd name="connsiteY144" fmla="*/ 345817 h 377583"/>
              <a:gd name="connsiteX145" fmla="*/ 1744980 w 2450468"/>
              <a:gd name="connsiteY145" fmla="*/ 351151 h 377583"/>
              <a:gd name="connsiteX146" fmla="*/ 1733359 w 2450468"/>
              <a:gd name="connsiteY146" fmla="*/ 344865 h 377583"/>
              <a:gd name="connsiteX147" fmla="*/ 1728597 w 2450468"/>
              <a:gd name="connsiteY147" fmla="*/ 346675 h 377583"/>
              <a:gd name="connsiteX148" fmla="*/ 1726692 w 2450468"/>
              <a:gd name="connsiteY148" fmla="*/ 347913 h 377583"/>
              <a:gd name="connsiteX149" fmla="*/ 1723834 w 2450468"/>
              <a:gd name="connsiteY149" fmla="*/ 348484 h 377583"/>
              <a:gd name="connsiteX150" fmla="*/ 1722025 w 2450468"/>
              <a:gd name="connsiteY150" fmla="*/ 347246 h 377583"/>
              <a:gd name="connsiteX151" fmla="*/ 1729835 w 2450468"/>
              <a:gd name="connsiteY151" fmla="*/ 340102 h 377583"/>
              <a:gd name="connsiteX152" fmla="*/ 1732883 w 2450468"/>
              <a:gd name="connsiteY152" fmla="*/ 339436 h 377583"/>
              <a:gd name="connsiteX153" fmla="*/ 1735455 w 2450468"/>
              <a:gd name="connsiteY153" fmla="*/ 338864 h 377583"/>
              <a:gd name="connsiteX154" fmla="*/ 1741170 w 2450468"/>
              <a:gd name="connsiteY154" fmla="*/ 337912 h 377583"/>
              <a:gd name="connsiteX155" fmla="*/ 1757838 w 2450468"/>
              <a:gd name="connsiteY155" fmla="*/ 337721 h 377583"/>
              <a:gd name="connsiteX156" fmla="*/ 1763553 w 2450468"/>
              <a:gd name="connsiteY156" fmla="*/ 338292 h 377583"/>
              <a:gd name="connsiteX157" fmla="*/ 1771745 w 2450468"/>
              <a:gd name="connsiteY157" fmla="*/ 338387 h 377583"/>
              <a:gd name="connsiteX158" fmla="*/ 1776888 w 2450468"/>
              <a:gd name="connsiteY158" fmla="*/ 346007 h 377583"/>
              <a:gd name="connsiteX159" fmla="*/ 1777650 w 2450468"/>
              <a:gd name="connsiteY159" fmla="*/ 347817 h 377583"/>
              <a:gd name="connsiteX160" fmla="*/ 1772411 w 2450468"/>
              <a:gd name="connsiteY160" fmla="*/ 346484 h 377583"/>
              <a:gd name="connsiteX161" fmla="*/ 1770601 w 2450468"/>
              <a:gd name="connsiteY161" fmla="*/ 343817 h 377583"/>
              <a:gd name="connsiteX162" fmla="*/ 1764029 w 2450468"/>
              <a:gd name="connsiteY162" fmla="*/ 341721 h 377583"/>
              <a:gd name="connsiteX163" fmla="*/ 1761553 w 2450468"/>
              <a:gd name="connsiteY163" fmla="*/ 345626 h 377583"/>
              <a:gd name="connsiteX164" fmla="*/ 1760886 w 2450468"/>
              <a:gd name="connsiteY164" fmla="*/ 347150 h 377583"/>
              <a:gd name="connsiteX165" fmla="*/ 1756886 w 2450468"/>
              <a:gd name="connsiteY165" fmla="*/ 348103 h 377583"/>
              <a:gd name="connsiteX166" fmla="*/ 1755933 w 2450468"/>
              <a:gd name="connsiteY166" fmla="*/ 338959 h 377583"/>
              <a:gd name="connsiteX167" fmla="*/ 825532 w 2450468"/>
              <a:gd name="connsiteY167" fmla="*/ 331625 h 377583"/>
              <a:gd name="connsiteX168" fmla="*/ 839629 w 2450468"/>
              <a:gd name="connsiteY168" fmla="*/ 335530 h 377583"/>
              <a:gd name="connsiteX169" fmla="*/ 833819 w 2450468"/>
              <a:gd name="connsiteY169" fmla="*/ 339436 h 377583"/>
              <a:gd name="connsiteX170" fmla="*/ 833724 w 2450468"/>
              <a:gd name="connsiteY170" fmla="*/ 334959 h 377583"/>
              <a:gd name="connsiteX171" fmla="*/ 831152 w 2450468"/>
              <a:gd name="connsiteY171" fmla="*/ 333435 h 377583"/>
              <a:gd name="connsiteX172" fmla="*/ 919733 w 2450468"/>
              <a:gd name="connsiteY172" fmla="*/ 327434 h 377583"/>
              <a:gd name="connsiteX173" fmla="*/ 922972 w 2450468"/>
              <a:gd name="connsiteY173" fmla="*/ 327529 h 377583"/>
              <a:gd name="connsiteX174" fmla="*/ 926020 w 2450468"/>
              <a:gd name="connsiteY174" fmla="*/ 331244 h 377583"/>
              <a:gd name="connsiteX175" fmla="*/ 929449 w 2450468"/>
              <a:gd name="connsiteY175" fmla="*/ 339340 h 377583"/>
              <a:gd name="connsiteX176" fmla="*/ 924210 w 2450468"/>
              <a:gd name="connsiteY176" fmla="*/ 335626 h 377583"/>
              <a:gd name="connsiteX177" fmla="*/ 923162 w 2450468"/>
              <a:gd name="connsiteY177" fmla="*/ 333911 h 377583"/>
              <a:gd name="connsiteX178" fmla="*/ 918876 w 2450468"/>
              <a:gd name="connsiteY178" fmla="*/ 330101 h 377583"/>
              <a:gd name="connsiteX179" fmla="*/ 919733 w 2450468"/>
              <a:gd name="connsiteY179" fmla="*/ 327434 h 377583"/>
              <a:gd name="connsiteX180" fmla="*/ 1428274 w 2450468"/>
              <a:gd name="connsiteY180" fmla="*/ 324767 h 377583"/>
              <a:gd name="connsiteX181" fmla="*/ 1427988 w 2450468"/>
              <a:gd name="connsiteY181" fmla="*/ 325148 h 377583"/>
              <a:gd name="connsiteX182" fmla="*/ 1426845 w 2450468"/>
              <a:gd name="connsiteY182" fmla="*/ 327720 h 377583"/>
              <a:gd name="connsiteX183" fmla="*/ 1435227 w 2450468"/>
              <a:gd name="connsiteY183" fmla="*/ 335626 h 377583"/>
              <a:gd name="connsiteX184" fmla="*/ 1436275 w 2450468"/>
              <a:gd name="connsiteY184" fmla="*/ 336007 h 377583"/>
              <a:gd name="connsiteX185" fmla="*/ 1432655 w 2450468"/>
              <a:gd name="connsiteY185" fmla="*/ 337245 h 377583"/>
              <a:gd name="connsiteX186" fmla="*/ 1427226 w 2450468"/>
              <a:gd name="connsiteY186" fmla="*/ 342865 h 377583"/>
              <a:gd name="connsiteX187" fmla="*/ 1430465 w 2450468"/>
              <a:gd name="connsiteY187" fmla="*/ 345627 h 377583"/>
              <a:gd name="connsiteX188" fmla="*/ 1429798 w 2450468"/>
              <a:gd name="connsiteY188" fmla="*/ 349342 h 377583"/>
              <a:gd name="connsiteX189" fmla="*/ 1441037 w 2450468"/>
              <a:gd name="connsiteY189" fmla="*/ 352104 h 377583"/>
              <a:gd name="connsiteX190" fmla="*/ 1444466 w 2450468"/>
              <a:gd name="connsiteY190" fmla="*/ 350199 h 377583"/>
              <a:gd name="connsiteX191" fmla="*/ 1439132 w 2450468"/>
              <a:gd name="connsiteY191" fmla="*/ 345818 h 377583"/>
              <a:gd name="connsiteX192" fmla="*/ 1440371 w 2450468"/>
              <a:gd name="connsiteY192" fmla="*/ 341150 h 377583"/>
              <a:gd name="connsiteX193" fmla="*/ 1442085 w 2450468"/>
              <a:gd name="connsiteY193" fmla="*/ 339150 h 377583"/>
              <a:gd name="connsiteX194" fmla="*/ 1444657 w 2450468"/>
              <a:gd name="connsiteY194" fmla="*/ 337626 h 377583"/>
              <a:gd name="connsiteX195" fmla="*/ 1454087 w 2450468"/>
              <a:gd name="connsiteY195" fmla="*/ 334959 h 377583"/>
              <a:gd name="connsiteX196" fmla="*/ 1454753 w 2450468"/>
              <a:gd name="connsiteY196" fmla="*/ 334388 h 377583"/>
              <a:gd name="connsiteX197" fmla="*/ 1453610 w 2450468"/>
              <a:gd name="connsiteY197" fmla="*/ 332578 h 377583"/>
              <a:gd name="connsiteX198" fmla="*/ 1447800 w 2450468"/>
              <a:gd name="connsiteY198" fmla="*/ 328768 h 377583"/>
              <a:gd name="connsiteX199" fmla="*/ 1443419 w 2450468"/>
              <a:gd name="connsiteY199" fmla="*/ 328958 h 377583"/>
              <a:gd name="connsiteX200" fmla="*/ 1438561 w 2450468"/>
              <a:gd name="connsiteY200" fmla="*/ 329244 h 377583"/>
              <a:gd name="connsiteX201" fmla="*/ 1428274 w 2450468"/>
              <a:gd name="connsiteY201" fmla="*/ 324767 h 377583"/>
              <a:gd name="connsiteX202" fmla="*/ 1006697 w 2450468"/>
              <a:gd name="connsiteY202" fmla="*/ 323338 h 377583"/>
              <a:gd name="connsiteX203" fmla="*/ 1014508 w 2450468"/>
              <a:gd name="connsiteY203" fmla="*/ 323814 h 377583"/>
              <a:gd name="connsiteX204" fmla="*/ 1012698 w 2450468"/>
              <a:gd name="connsiteY204" fmla="*/ 325624 h 377583"/>
              <a:gd name="connsiteX205" fmla="*/ 1008983 w 2450468"/>
              <a:gd name="connsiteY205" fmla="*/ 328481 h 377583"/>
              <a:gd name="connsiteX206" fmla="*/ 1014413 w 2450468"/>
              <a:gd name="connsiteY206" fmla="*/ 328291 h 377583"/>
              <a:gd name="connsiteX207" fmla="*/ 1016984 w 2450468"/>
              <a:gd name="connsiteY207" fmla="*/ 327910 h 377583"/>
              <a:gd name="connsiteX208" fmla="*/ 1019175 w 2450468"/>
              <a:gd name="connsiteY208" fmla="*/ 328672 h 377583"/>
              <a:gd name="connsiteX209" fmla="*/ 1019461 w 2450468"/>
              <a:gd name="connsiteY209" fmla="*/ 329053 h 377583"/>
              <a:gd name="connsiteX210" fmla="*/ 1018223 w 2450468"/>
              <a:gd name="connsiteY210" fmla="*/ 331244 h 377583"/>
              <a:gd name="connsiteX211" fmla="*/ 1017937 w 2450468"/>
              <a:gd name="connsiteY211" fmla="*/ 331244 h 377583"/>
              <a:gd name="connsiteX212" fmla="*/ 1014508 w 2450468"/>
              <a:gd name="connsiteY212" fmla="*/ 331339 h 377583"/>
              <a:gd name="connsiteX213" fmla="*/ 1006221 w 2450468"/>
              <a:gd name="connsiteY213" fmla="*/ 329053 h 377583"/>
              <a:gd name="connsiteX214" fmla="*/ 1006697 w 2450468"/>
              <a:gd name="connsiteY214" fmla="*/ 323338 h 377583"/>
              <a:gd name="connsiteX215" fmla="*/ 1210913 w 2450468"/>
              <a:gd name="connsiteY215" fmla="*/ 321529 h 377583"/>
              <a:gd name="connsiteX216" fmla="*/ 1210246 w 2450468"/>
              <a:gd name="connsiteY216" fmla="*/ 322386 h 377583"/>
              <a:gd name="connsiteX217" fmla="*/ 1211390 w 2450468"/>
              <a:gd name="connsiteY217" fmla="*/ 324863 h 377583"/>
              <a:gd name="connsiteX218" fmla="*/ 1221772 w 2450468"/>
              <a:gd name="connsiteY218" fmla="*/ 329054 h 377583"/>
              <a:gd name="connsiteX219" fmla="*/ 1222629 w 2450468"/>
              <a:gd name="connsiteY219" fmla="*/ 329339 h 377583"/>
              <a:gd name="connsiteX220" fmla="*/ 1223963 w 2450468"/>
              <a:gd name="connsiteY220" fmla="*/ 325339 h 377583"/>
              <a:gd name="connsiteX221" fmla="*/ 1222915 w 2450468"/>
              <a:gd name="connsiteY221" fmla="*/ 325053 h 377583"/>
              <a:gd name="connsiteX222" fmla="*/ 1217676 w 2450468"/>
              <a:gd name="connsiteY222" fmla="*/ 322386 h 377583"/>
              <a:gd name="connsiteX223" fmla="*/ 1217676 w 2450468"/>
              <a:gd name="connsiteY223" fmla="*/ 321719 h 377583"/>
              <a:gd name="connsiteX224" fmla="*/ 1210913 w 2450468"/>
              <a:gd name="connsiteY224" fmla="*/ 321529 h 377583"/>
              <a:gd name="connsiteX225" fmla="*/ 1035177 w 2450468"/>
              <a:gd name="connsiteY225" fmla="*/ 321148 h 377583"/>
              <a:gd name="connsiteX226" fmla="*/ 1039272 w 2450468"/>
              <a:gd name="connsiteY226" fmla="*/ 326292 h 377583"/>
              <a:gd name="connsiteX227" fmla="*/ 1032224 w 2450468"/>
              <a:gd name="connsiteY227" fmla="*/ 337245 h 377583"/>
              <a:gd name="connsiteX228" fmla="*/ 1029081 w 2450468"/>
              <a:gd name="connsiteY228" fmla="*/ 334102 h 377583"/>
              <a:gd name="connsiteX229" fmla="*/ 1030890 w 2450468"/>
              <a:gd name="connsiteY229" fmla="*/ 331149 h 377583"/>
              <a:gd name="connsiteX230" fmla="*/ 1035177 w 2450468"/>
              <a:gd name="connsiteY230" fmla="*/ 321148 h 377583"/>
              <a:gd name="connsiteX231" fmla="*/ 1400175 w 2450468"/>
              <a:gd name="connsiteY231" fmla="*/ 320481 h 377583"/>
              <a:gd name="connsiteX232" fmla="*/ 1389412 w 2450468"/>
              <a:gd name="connsiteY232" fmla="*/ 322767 h 377583"/>
              <a:gd name="connsiteX233" fmla="*/ 1386935 w 2450468"/>
              <a:gd name="connsiteY233" fmla="*/ 322862 h 377583"/>
              <a:gd name="connsiteX234" fmla="*/ 1385507 w 2450468"/>
              <a:gd name="connsiteY234" fmla="*/ 325244 h 377583"/>
              <a:gd name="connsiteX235" fmla="*/ 1389221 w 2450468"/>
              <a:gd name="connsiteY235" fmla="*/ 326958 h 377583"/>
              <a:gd name="connsiteX236" fmla="*/ 1390364 w 2450468"/>
              <a:gd name="connsiteY236" fmla="*/ 327053 h 377583"/>
              <a:gd name="connsiteX237" fmla="*/ 1392365 w 2450468"/>
              <a:gd name="connsiteY237" fmla="*/ 328292 h 377583"/>
              <a:gd name="connsiteX238" fmla="*/ 1391603 w 2450468"/>
              <a:gd name="connsiteY238" fmla="*/ 329339 h 377583"/>
              <a:gd name="connsiteX239" fmla="*/ 1390745 w 2450468"/>
              <a:gd name="connsiteY239" fmla="*/ 330387 h 377583"/>
              <a:gd name="connsiteX240" fmla="*/ 1388459 w 2450468"/>
              <a:gd name="connsiteY240" fmla="*/ 332768 h 377583"/>
              <a:gd name="connsiteX241" fmla="*/ 1393127 w 2450468"/>
              <a:gd name="connsiteY241" fmla="*/ 332768 h 377583"/>
              <a:gd name="connsiteX242" fmla="*/ 1400175 w 2450468"/>
              <a:gd name="connsiteY242" fmla="*/ 320481 h 377583"/>
              <a:gd name="connsiteX243" fmla="*/ 962215 w 2450468"/>
              <a:gd name="connsiteY243" fmla="*/ 319052 h 377583"/>
              <a:gd name="connsiteX244" fmla="*/ 959548 w 2450468"/>
              <a:gd name="connsiteY244" fmla="*/ 321147 h 377583"/>
              <a:gd name="connsiteX245" fmla="*/ 960596 w 2450468"/>
              <a:gd name="connsiteY245" fmla="*/ 335149 h 377583"/>
              <a:gd name="connsiteX246" fmla="*/ 955928 w 2450468"/>
              <a:gd name="connsiteY246" fmla="*/ 334387 h 377583"/>
              <a:gd name="connsiteX247" fmla="*/ 948689 w 2450468"/>
              <a:gd name="connsiteY247" fmla="*/ 322385 h 377583"/>
              <a:gd name="connsiteX248" fmla="*/ 962215 w 2450468"/>
              <a:gd name="connsiteY248" fmla="*/ 319052 h 377583"/>
              <a:gd name="connsiteX249" fmla="*/ 1460564 w 2450468"/>
              <a:gd name="connsiteY249" fmla="*/ 316576 h 377583"/>
              <a:gd name="connsiteX250" fmla="*/ 1449800 w 2450468"/>
              <a:gd name="connsiteY250" fmla="*/ 316957 h 377583"/>
              <a:gd name="connsiteX251" fmla="*/ 1450372 w 2450468"/>
              <a:gd name="connsiteY251" fmla="*/ 317909 h 377583"/>
              <a:gd name="connsiteX252" fmla="*/ 1451039 w 2450468"/>
              <a:gd name="connsiteY252" fmla="*/ 319052 h 377583"/>
              <a:gd name="connsiteX253" fmla="*/ 1461135 w 2450468"/>
              <a:gd name="connsiteY253" fmla="*/ 323053 h 377583"/>
              <a:gd name="connsiteX254" fmla="*/ 1464469 w 2450468"/>
              <a:gd name="connsiteY254" fmla="*/ 320386 h 377583"/>
              <a:gd name="connsiteX255" fmla="*/ 1465231 w 2450468"/>
              <a:gd name="connsiteY255" fmla="*/ 317719 h 377583"/>
              <a:gd name="connsiteX256" fmla="*/ 1328928 w 2450468"/>
              <a:gd name="connsiteY256" fmla="*/ 312766 h 377583"/>
              <a:gd name="connsiteX257" fmla="*/ 1326452 w 2450468"/>
              <a:gd name="connsiteY257" fmla="*/ 316004 h 377583"/>
              <a:gd name="connsiteX258" fmla="*/ 1327023 w 2450468"/>
              <a:gd name="connsiteY258" fmla="*/ 316195 h 377583"/>
              <a:gd name="connsiteX259" fmla="*/ 1336834 w 2450468"/>
              <a:gd name="connsiteY259" fmla="*/ 326291 h 377583"/>
              <a:gd name="connsiteX260" fmla="*/ 1338834 w 2450468"/>
              <a:gd name="connsiteY260" fmla="*/ 326958 h 377583"/>
              <a:gd name="connsiteX261" fmla="*/ 1341406 w 2450468"/>
              <a:gd name="connsiteY261" fmla="*/ 325434 h 377583"/>
              <a:gd name="connsiteX262" fmla="*/ 1342358 w 2450468"/>
              <a:gd name="connsiteY262" fmla="*/ 322100 h 377583"/>
              <a:gd name="connsiteX263" fmla="*/ 1342168 w 2450468"/>
              <a:gd name="connsiteY263" fmla="*/ 314576 h 377583"/>
              <a:gd name="connsiteX264" fmla="*/ 1334738 w 2450468"/>
              <a:gd name="connsiteY264" fmla="*/ 316862 h 377583"/>
              <a:gd name="connsiteX265" fmla="*/ 1332167 w 2450468"/>
              <a:gd name="connsiteY265" fmla="*/ 314195 h 377583"/>
              <a:gd name="connsiteX266" fmla="*/ 1330357 w 2450468"/>
              <a:gd name="connsiteY266" fmla="*/ 312766 h 377583"/>
              <a:gd name="connsiteX267" fmla="*/ 1757458 w 2450468"/>
              <a:gd name="connsiteY267" fmla="*/ 312480 h 377583"/>
              <a:gd name="connsiteX268" fmla="*/ 1754219 w 2450468"/>
              <a:gd name="connsiteY268" fmla="*/ 313433 h 377583"/>
              <a:gd name="connsiteX269" fmla="*/ 1754029 w 2450468"/>
              <a:gd name="connsiteY269" fmla="*/ 315338 h 377583"/>
              <a:gd name="connsiteX270" fmla="*/ 1758315 w 2450468"/>
              <a:gd name="connsiteY270" fmla="*/ 320481 h 377583"/>
              <a:gd name="connsiteX271" fmla="*/ 1772031 w 2450468"/>
              <a:gd name="connsiteY271" fmla="*/ 317624 h 377583"/>
              <a:gd name="connsiteX272" fmla="*/ 1771745 w 2450468"/>
              <a:gd name="connsiteY272" fmla="*/ 317528 h 377583"/>
              <a:gd name="connsiteX273" fmla="*/ 1757458 w 2450468"/>
              <a:gd name="connsiteY273" fmla="*/ 312480 h 377583"/>
              <a:gd name="connsiteX274" fmla="*/ 1543431 w 2450468"/>
              <a:gd name="connsiteY274" fmla="*/ 312290 h 377583"/>
              <a:gd name="connsiteX275" fmla="*/ 1537716 w 2450468"/>
              <a:gd name="connsiteY275" fmla="*/ 312480 h 377583"/>
              <a:gd name="connsiteX276" fmla="*/ 1535049 w 2450468"/>
              <a:gd name="connsiteY276" fmla="*/ 314004 h 377583"/>
              <a:gd name="connsiteX277" fmla="*/ 1535430 w 2450468"/>
              <a:gd name="connsiteY277" fmla="*/ 315814 h 377583"/>
              <a:gd name="connsiteX278" fmla="*/ 1540669 w 2450468"/>
              <a:gd name="connsiteY278" fmla="*/ 318100 h 377583"/>
              <a:gd name="connsiteX279" fmla="*/ 1541050 w 2450468"/>
              <a:gd name="connsiteY279" fmla="*/ 322386 h 377583"/>
              <a:gd name="connsiteX280" fmla="*/ 1542479 w 2450468"/>
              <a:gd name="connsiteY280" fmla="*/ 323148 h 377583"/>
              <a:gd name="connsiteX281" fmla="*/ 1543431 w 2450468"/>
              <a:gd name="connsiteY281" fmla="*/ 312290 h 377583"/>
              <a:gd name="connsiteX282" fmla="*/ 1249775 w 2450468"/>
              <a:gd name="connsiteY282" fmla="*/ 306384 h 377583"/>
              <a:gd name="connsiteX283" fmla="*/ 1241203 w 2450468"/>
              <a:gd name="connsiteY283" fmla="*/ 307241 h 377583"/>
              <a:gd name="connsiteX284" fmla="*/ 1241108 w 2450468"/>
              <a:gd name="connsiteY284" fmla="*/ 307813 h 377583"/>
              <a:gd name="connsiteX285" fmla="*/ 1241679 w 2450468"/>
              <a:gd name="connsiteY285" fmla="*/ 309623 h 377583"/>
              <a:gd name="connsiteX286" fmla="*/ 1250156 w 2450468"/>
              <a:gd name="connsiteY286" fmla="*/ 310575 h 377583"/>
              <a:gd name="connsiteX287" fmla="*/ 1253681 w 2450468"/>
              <a:gd name="connsiteY287" fmla="*/ 313085 h 377583"/>
              <a:gd name="connsiteX288" fmla="*/ 1253966 w 2450468"/>
              <a:gd name="connsiteY288" fmla="*/ 313814 h 377583"/>
              <a:gd name="connsiteX289" fmla="*/ 1254860 w 2450468"/>
              <a:gd name="connsiteY289" fmla="*/ 321748 h 377583"/>
              <a:gd name="connsiteX290" fmla="*/ 1254062 w 2450468"/>
              <a:gd name="connsiteY290" fmla="*/ 327149 h 377583"/>
              <a:gd name="connsiteX291" fmla="*/ 1254157 w 2450468"/>
              <a:gd name="connsiteY291" fmla="*/ 328196 h 377583"/>
              <a:gd name="connsiteX292" fmla="*/ 1254347 w 2450468"/>
              <a:gd name="connsiteY292" fmla="*/ 328482 h 377583"/>
              <a:gd name="connsiteX293" fmla="*/ 1255086 w 2450468"/>
              <a:gd name="connsiteY293" fmla="*/ 323755 h 377583"/>
              <a:gd name="connsiteX294" fmla="*/ 1254860 w 2450468"/>
              <a:gd name="connsiteY294" fmla="*/ 321748 h 377583"/>
              <a:gd name="connsiteX295" fmla="*/ 1255300 w 2450468"/>
              <a:gd name="connsiteY295" fmla="*/ 318767 h 377583"/>
              <a:gd name="connsiteX296" fmla="*/ 1257014 w 2450468"/>
              <a:gd name="connsiteY296" fmla="*/ 317338 h 377583"/>
              <a:gd name="connsiteX297" fmla="*/ 1259110 w 2450468"/>
              <a:gd name="connsiteY297" fmla="*/ 317624 h 377583"/>
              <a:gd name="connsiteX298" fmla="*/ 1260539 w 2450468"/>
              <a:gd name="connsiteY298" fmla="*/ 318576 h 377583"/>
              <a:gd name="connsiteX299" fmla="*/ 1262848 w 2450468"/>
              <a:gd name="connsiteY299" fmla="*/ 322083 h 377583"/>
              <a:gd name="connsiteX300" fmla="*/ 1264444 w 2450468"/>
              <a:gd name="connsiteY300" fmla="*/ 324958 h 377583"/>
              <a:gd name="connsiteX301" fmla="*/ 1263682 w 2450468"/>
              <a:gd name="connsiteY301" fmla="*/ 323529 h 377583"/>
              <a:gd name="connsiteX302" fmla="*/ 1263110 w 2450468"/>
              <a:gd name="connsiteY302" fmla="*/ 322481 h 377583"/>
              <a:gd name="connsiteX303" fmla="*/ 1262848 w 2450468"/>
              <a:gd name="connsiteY303" fmla="*/ 322083 h 377583"/>
              <a:gd name="connsiteX304" fmla="*/ 1262824 w 2450468"/>
              <a:gd name="connsiteY304" fmla="*/ 322041 h 377583"/>
              <a:gd name="connsiteX305" fmla="*/ 1261513 w 2450468"/>
              <a:gd name="connsiteY305" fmla="*/ 317261 h 377583"/>
              <a:gd name="connsiteX306" fmla="*/ 1262634 w 2450468"/>
              <a:gd name="connsiteY306" fmla="*/ 317624 h 377583"/>
              <a:gd name="connsiteX307" fmla="*/ 1262253 w 2450468"/>
              <a:gd name="connsiteY307" fmla="*/ 311147 h 377583"/>
              <a:gd name="connsiteX308" fmla="*/ 1261491 w 2450468"/>
              <a:gd name="connsiteY308" fmla="*/ 310194 h 377583"/>
              <a:gd name="connsiteX309" fmla="*/ 1258634 w 2450468"/>
              <a:gd name="connsiteY309" fmla="*/ 306765 h 377583"/>
              <a:gd name="connsiteX310" fmla="*/ 1261513 w 2450468"/>
              <a:gd name="connsiteY310" fmla="*/ 317261 h 377583"/>
              <a:gd name="connsiteX311" fmla="*/ 1259110 w 2450468"/>
              <a:gd name="connsiteY311" fmla="*/ 316481 h 377583"/>
              <a:gd name="connsiteX312" fmla="*/ 1255776 w 2450468"/>
              <a:gd name="connsiteY312" fmla="*/ 314576 h 377583"/>
              <a:gd name="connsiteX313" fmla="*/ 1253681 w 2450468"/>
              <a:gd name="connsiteY313" fmla="*/ 313085 h 377583"/>
              <a:gd name="connsiteX314" fmla="*/ 1251192 w 2450468"/>
              <a:gd name="connsiteY314" fmla="*/ 306706 h 377583"/>
              <a:gd name="connsiteX315" fmla="*/ 1249775 w 2450468"/>
              <a:gd name="connsiteY315" fmla="*/ 306384 h 377583"/>
              <a:gd name="connsiteX316" fmla="*/ 1234631 w 2450468"/>
              <a:gd name="connsiteY316" fmla="*/ 306098 h 377583"/>
              <a:gd name="connsiteX317" fmla="*/ 1231868 w 2450468"/>
              <a:gd name="connsiteY317" fmla="*/ 309337 h 377583"/>
              <a:gd name="connsiteX318" fmla="*/ 1232821 w 2450468"/>
              <a:gd name="connsiteY318" fmla="*/ 310099 h 377583"/>
              <a:gd name="connsiteX319" fmla="*/ 1233488 w 2450468"/>
              <a:gd name="connsiteY319" fmla="*/ 310670 h 377583"/>
              <a:gd name="connsiteX320" fmla="*/ 1234631 w 2450468"/>
              <a:gd name="connsiteY320" fmla="*/ 311813 h 377583"/>
              <a:gd name="connsiteX321" fmla="*/ 1232345 w 2450468"/>
              <a:gd name="connsiteY321" fmla="*/ 314861 h 377583"/>
              <a:gd name="connsiteX322" fmla="*/ 1237012 w 2450468"/>
              <a:gd name="connsiteY322" fmla="*/ 316100 h 377583"/>
              <a:gd name="connsiteX323" fmla="*/ 1245870 w 2450468"/>
              <a:gd name="connsiteY323" fmla="*/ 321815 h 377583"/>
              <a:gd name="connsiteX324" fmla="*/ 1243965 w 2450468"/>
              <a:gd name="connsiteY324" fmla="*/ 318005 h 377583"/>
              <a:gd name="connsiteX325" fmla="*/ 1242917 w 2450468"/>
              <a:gd name="connsiteY325" fmla="*/ 315242 h 377583"/>
              <a:gd name="connsiteX326" fmla="*/ 1235107 w 2450468"/>
              <a:gd name="connsiteY326" fmla="*/ 306575 h 377583"/>
              <a:gd name="connsiteX327" fmla="*/ 659310 w 2450468"/>
              <a:gd name="connsiteY327" fmla="*/ 304856 h 377583"/>
              <a:gd name="connsiteX328" fmla="*/ 659797 w 2450468"/>
              <a:gd name="connsiteY328" fmla="*/ 306479 h 377583"/>
              <a:gd name="connsiteX329" fmla="*/ 655701 w 2450468"/>
              <a:gd name="connsiteY329" fmla="*/ 308098 h 377583"/>
              <a:gd name="connsiteX330" fmla="*/ 1062990 w 2450468"/>
              <a:gd name="connsiteY330" fmla="*/ 304288 h 377583"/>
              <a:gd name="connsiteX331" fmla="*/ 1064228 w 2450468"/>
              <a:gd name="connsiteY331" fmla="*/ 304288 h 377583"/>
              <a:gd name="connsiteX332" fmla="*/ 1065180 w 2450468"/>
              <a:gd name="connsiteY332" fmla="*/ 305621 h 377583"/>
              <a:gd name="connsiteX333" fmla="*/ 1070229 w 2450468"/>
              <a:gd name="connsiteY333" fmla="*/ 317051 h 377583"/>
              <a:gd name="connsiteX334" fmla="*/ 1084897 w 2450468"/>
              <a:gd name="connsiteY334" fmla="*/ 319147 h 377583"/>
              <a:gd name="connsiteX335" fmla="*/ 1091470 w 2450468"/>
              <a:gd name="connsiteY335" fmla="*/ 320861 h 377583"/>
              <a:gd name="connsiteX336" fmla="*/ 1094041 w 2450468"/>
              <a:gd name="connsiteY336" fmla="*/ 325148 h 377583"/>
              <a:gd name="connsiteX337" fmla="*/ 1094899 w 2450468"/>
              <a:gd name="connsiteY337" fmla="*/ 326100 h 377583"/>
              <a:gd name="connsiteX338" fmla="*/ 1092708 w 2450468"/>
              <a:gd name="connsiteY338" fmla="*/ 329148 h 377583"/>
              <a:gd name="connsiteX339" fmla="*/ 1085659 w 2450468"/>
              <a:gd name="connsiteY339" fmla="*/ 332101 h 377583"/>
              <a:gd name="connsiteX340" fmla="*/ 1089564 w 2450468"/>
              <a:gd name="connsiteY340" fmla="*/ 331815 h 377583"/>
              <a:gd name="connsiteX341" fmla="*/ 1093851 w 2450468"/>
              <a:gd name="connsiteY341" fmla="*/ 332387 h 377583"/>
              <a:gd name="connsiteX342" fmla="*/ 1096708 w 2450468"/>
              <a:gd name="connsiteY342" fmla="*/ 334196 h 377583"/>
              <a:gd name="connsiteX343" fmla="*/ 1098327 w 2450468"/>
              <a:gd name="connsiteY343" fmla="*/ 339149 h 377583"/>
              <a:gd name="connsiteX344" fmla="*/ 1096994 w 2450468"/>
              <a:gd name="connsiteY344" fmla="*/ 338864 h 377583"/>
              <a:gd name="connsiteX345" fmla="*/ 1095089 w 2450468"/>
              <a:gd name="connsiteY345" fmla="*/ 338483 h 377583"/>
              <a:gd name="connsiteX346" fmla="*/ 1083373 w 2450468"/>
              <a:gd name="connsiteY346" fmla="*/ 337244 h 377583"/>
              <a:gd name="connsiteX347" fmla="*/ 1066323 w 2450468"/>
              <a:gd name="connsiteY347" fmla="*/ 337911 h 377583"/>
              <a:gd name="connsiteX348" fmla="*/ 1065466 w 2450468"/>
              <a:gd name="connsiteY348" fmla="*/ 338768 h 377583"/>
              <a:gd name="connsiteX349" fmla="*/ 1058989 w 2450468"/>
              <a:gd name="connsiteY349" fmla="*/ 339816 h 377583"/>
              <a:gd name="connsiteX350" fmla="*/ 1058703 w 2450468"/>
              <a:gd name="connsiteY350" fmla="*/ 339530 h 377583"/>
              <a:gd name="connsiteX351" fmla="*/ 1052798 w 2450468"/>
              <a:gd name="connsiteY351" fmla="*/ 339245 h 377583"/>
              <a:gd name="connsiteX352" fmla="*/ 1052131 w 2450468"/>
              <a:gd name="connsiteY352" fmla="*/ 338102 h 377583"/>
              <a:gd name="connsiteX353" fmla="*/ 1051274 w 2450468"/>
              <a:gd name="connsiteY353" fmla="*/ 338006 h 377583"/>
              <a:gd name="connsiteX354" fmla="*/ 1045273 w 2450468"/>
              <a:gd name="connsiteY354" fmla="*/ 338483 h 377583"/>
              <a:gd name="connsiteX355" fmla="*/ 1050226 w 2450468"/>
              <a:gd name="connsiteY355" fmla="*/ 329434 h 377583"/>
              <a:gd name="connsiteX356" fmla="*/ 1057275 w 2450468"/>
              <a:gd name="connsiteY356" fmla="*/ 328958 h 377583"/>
              <a:gd name="connsiteX357" fmla="*/ 1068800 w 2450468"/>
              <a:gd name="connsiteY357" fmla="*/ 327148 h 377583"/>
              <a:gd name="connsiteX358" fmla="*/ 1070705 w 2450468"/>
              <a:gd name="connsiteY358" fmla="*/ 325243 h 377583"/>
              <a:gd name="connsiteX359" fmla="*/ 1068895 w 2450468"/>
              <a:gd name="connsiteY359" fmla="*/ 323147 h 377583"/>
              <a:gd name="connsiteX360" fmla="*/ 1062132 w 2450468"/>
              <a:gd name="connsiteY360" fmla="*/ 321242 h 377583"/>
              <a:gd name="connsiteX361" fmla="*/ 1058703 w 2450468"/>
              <a:gd name="connsiteY361" fmla="*/ 321433 h 377583"/>
              <a:gd name="connsiteX362" fmla="*/ 1052988 w 2450468"/>
              <a:gd name="connsiteY362" fmla="*/ 323433 h 377583"/>
              <a:gd name="connsiteX363" fmla="*/ 1042797 w 2450468"/>
              <a:gd name="connsiteY363" fmla="*/ 318766 h 377583"/>
              <a:gd name="connsiteX364" fmla="*/ 1046226 w 2450468"/>
              <a:gd name="connsiteY364" fmla="*/ 312670 h 377583"/>
              <a:gd name="connsiteX365" fmla="*/ 1047559 w 2450468"/>
              <a:gd name="connsiteY365" fmla="*/ 312479 h 377583"/>
              <a:gd name="connsiteX366" fmla="*/ 1054608 w 2450468"/>
              <a:gd name="connsiteY366" fmla="*/ 311241 h 377583"/>
              <a:gd name="connsiteX367" fmla="*/ 1055465 w 2450468"/>
              <a:gd name="connsiteY367" fmla="*/ 316099 h 377583"/>
              <a:gd name="connsiteX368" fmla="*/ 1056513 w 2450468"/>
              <a:gd name="connsiteY368" fmla="*/ 312384 h 377583"/>
              <a:gd name="connsiteX369" fmla="*/ 1062990 w 2450468"/>
              <a:gd name="connsiteY369" fmla="*/ 304288 h 377583"/>
              <a:gd name="connsiteX370" fmla="*/ 1680686 w 2450468"/>
              <a:gd name="connsiteY370" fmla="*/ 302384 h 377583"/>
              <a:gd name="connsiteX371" fmla="*/ 1676495 w 2450468"/>
              <a:gd name="connsiteY371" fmla="*/ 303908 h 377583"/>
              <a:gd name="connsiteX372" fmla="*/ 1675177 w 2450468"/>
              <a:gd name="connsiteY372" fmla="*/ 308191 h 377583"/>
              <a:gd name="connsiteX373" fmla="*/ 1670209 w 2450468"/>
              <a:gd name="connsiteY373" fmla="*/ 308003 h 377583"/>
              <a:gd name="connsiteX374" fmla="*/ 1674971 w 2450468"/>
              <a:gd name="connsiteY374" fmla="*/ 308861 h 377583"/>
              <a:gd name="connsiteX375" fmla="*/ 1675177 w 2450468"/>
              <a:gd name="connsiteY375" fmla="*/ 308191 h 377583"/>
              <a:gd name="connsiteX376" fmla="*/ 1680305 w 2450468"/>
              <a:gd name="connsiteY376" fmla="*/ 308384 h 377583"/>
              <a:gd name="connsiteX377" fmla="*/ 1681448 w 2450468"/>
              <a:gd name="connsiteY377" fmla="*/ 306956 h 377583"/>
              <a:gd name="connsiteX378" fmla="*/ 1680686 w 2450468"/>
              <a:gd name="connsiteY378" fmla="*/ 302384 h 377583"/>
              <a:gd name="connsiteX379" fmla="*/ 1372457 w 2450468"/>
              <a:gd name="connsiteY379" fmla="*/ 302003 h 377583"/>
              <a:gd name="connsiteX380" fmla="*/ 1369981 w 2450468"/>
              <a:gd name="connsiteY380" fmla="*/ 305527 h 377583"/>
              <a:gd name="connsiteX381" fmla="*/ 1371029 w 2450468"/>
              <a:gd name="connsiteY381" fmla="*/ 309242 h 377583"/>
              <a:gd name="connsiteX382" fmla="*/ 1376458 w 2450468"/>
              <a:gd name="connsiteY382" fmla="*/ 314766 h 377583"/>
              <a:gd name="connsiteX383" fmla="*/ 1377696 w 2450468"/>
              <a:gd name="connsiteY383" fmla="*/ 313909 h 377583"/>
              <a:gd name="connsiteX384" fmla="*/ 1382268 w 2450468"/>
              <a:gd name="connsiteY384" fmla="*/ 311528 h 377583"/>
              <a:gd name="connsiteX385" fmla="*/ 1380173 w 2450468"/>
              <a:gd name="connsiteY385" fmla="*/ 308194 h 377583"/>
              <a:gd name="connsiteX386" fmla="*/ 1374934 w 2450468"/>
              <a:gd name="connsiteY386" fmla="*/ 304479 h 377583"/>
              <a:gd name="connsiteX387" fmla="*/ 1372457 w 2450468"/>
              <a:gd name="connsiteY387" fmla="*/ 302003 h 377583"/>
              <a:gd name="connsiteX388" fmla="*/ 1217200 w 2450468"/>
              <a:gd name="connsiteY388" fmla="*/ 302003 h 377583"/>
              <a:gd name="connsiteX389" fmla="*/ 1210151 w 2450468"/>
              <a:gd name="connsiteY389" fmla="*/ 304765 h 377583"/>
              <a:gd name="connsiteX390" fmla="*/ 1207865 w 2450468"/>
              <a:gd name="connsiteY390" fmla="*/ 316004 h 377583"/>
              <a:gd name="connsiteX391" fmla="*/ 1211866 w 2450468"/>
              <a:gd name="connsiteY391" fmla="*/ 314957 h 377583"/>
              <a:gd name="connsiteX392" fmla="*/ 1212247 w 2450468"/>
              <a:gd name="connsiteY392" fmla="*/ 313814 h 377583"/>
              <a:gd name="connsiteX393" fmla="*/ 1218533 w 2450468"/>
              <a:gd name="connsiteY393" fmla="*/ 311813 h 377583"/>
              <a:gd name="connsiteX394" fmla="*/ 1220438 w 2450468"/>
              <a:gd name="connsiteY394" fmla="*/ 313147 h 377583"/>
              <a:gd name="connsiteX395" fmla="*/ 1224153 w 2450468"/>
              <a:gd name="connsiteY395" fmla="*/ 308289 h 377583"/>
              <a:gd name="connsiteX396" fmla="*/ 1223772 w 2450468"/>
              <a:gd name="connsiteY396" fmla="*/ 308289 h 377583"/>
              <a:gd name="connsiteX397" fmla="*/ 1219391 w 2450468"/>
              <a:gd name="connsiteY397" fmla="*/ 303717 h 377583"/>
              <a:gd name="connsiteX398" fmla="*/ 1219486 w 2450468"/>
              <a:gd name="connsiteY398" fmla="*/ 302384 h 377583"/>
              <a:gd name="connsiteX399" fmla="*/ 1217200 w 2450468"/>
              <a:gd name="connsiteY399" fmla="*/ 302003 h 377583"/>
              <a:gd name="connsiteX400" fmla="*/ 1843945 w 2450468"/>
              <a:gd name="connsiteY400" fmla="*/ 301145 h 377583"/>
              <a:gd name="connsiteX401" fmla="*/ 1841849 w 2450468"/>
              <a:gd name="connsiteY401" fmla="*/ 302860 h 377583"/>
              <a:gd name="connsiteX402" fmla="*/ 1838039 w 2450468"/>
              <a:gd name="connsiteY402" fmla="*/ 305908 h 377583"/>
              <a:gd name="connsiteX403" fmla="*/ 1844231 w 2450468"/>
              <a:gd name="connsiteY403" fmla="*/ 305622 h 377583"/>
              <a:gd name="connsiteX404" fmla="*/ 1848136 w 2450468"/>
              <a:gd name="connsiteY404" fmla="*/ 306003 h 377583"/>
              <a:gd name="connsiteX405" fmla="*/ 1850422 w 2450468"/>
              <a:gd name="connsiteY405" fmla="*/ 306194 h 377583"/>
              <a:gd name="connsiteX406" fmla="*/ 1855089 w 2450468"/>
              <a:gd name="connsiteY406" fmla="*/ 314385 h 377583"/>
              <a:gd name="connsiteX407" fmla="*/ 1860042 w 2450468"/>
              <a:gd name="connsiteY407" fmla="*/ 314480 h 377583"/>
              <a:gd name="connsiteX408" fmla="*/ 1861661 w 2450468"/>
              <a:gd name="connsiteY408" fmla="*/ 318005 h 377583"/>
              <a:gd name="connsiteX409" fmla="*/ 1857566 w 2450468"/>
              <a:gd name="connsiteY409" fmla="*/ 321529 h 377583"/>
              <a:gd name="connsiteX410" fmla="*/ 1864328 w 2450468"/>
              <a:gd name="connsiteY410" fmla="*/ 322767 h 377583"/>
              <a:gd name="connsiteX411" fmla="*/ 1864900 w 2450468"/>
              <a:gd name="connsiteY411" fmla="*/ 322958 h 377583"/>
              <a:gd name="connsiteX412" fmla="*/ 1866995 w 2450468"/>
              <a:gd name="connsiteY412" fmla="*/ 319148 h 377583"/>
              <a:gd name="connsiteX413" fmla="*/ 1856518 w 2450468"/>
              <a:gd name="connsiteY413" fmla="*/ 311623 h 377583"/>
              <a:gd name="connsiteX414" fmla="*/ 1856994 w 2450468"/>
              <a:gd name="connsiteY414" fmla="*/ 305813 h 377583"/>
              <a:gd name="connsiteX415" fmla="*/ 1854803 w 2450468"/>
              <a:gd name="connsiteY415" fmla="*/ 304098 h 377583"/>
              <a:gd name="connsiteX416" fmla="*/ 1847088 w 2450468"/>
              <a:gd name="connsiteY416" fmla="*/ 305717 h 377583"/>
              <a:gd name="connsiteX417" fmla="*/ 1843945 w 2450468"/>
              <a:gd name="connsiteY417" fmla="*/ 301145 h 377583"/>
              <a:gd name="connsiteX418" fmla="*/ 689610 w 2450468"/>
              <a:gd name="connsiteY418" fmla="*/ 299811 h 377583"/>
              <a:gd name="connsiteX419" fmla="*/ 692277 w 2450468"/>
              <a:gd name="connsiteY419" fmla="*/ 301812 h 377583"/>
              <a:gd name="connsiteX420" fmla="*/ 692181 w 2450468"/>
              <a:gd name="connsiteY420" fmla="*/ 303050 h 377583"/>
              <a:gd name="connsiteX421" fmla="*/ 687705 w 2450468"/>
              <a:gd name="connsiteY421" fmla="*/ 306003 h 377583"/>
              <a:gd name="connsiteX422" fmla="*/ 684847 w 2450468"/>
              <a:gd name="connsiteY422" fmla="*/ 306288 h 377583"/>
              <a:gd name="connsiteX423" fmla="*/ 683704 w 2450468"/>
              <a:gd name="connsiteY423" fmla="*/ 306384 h 377583"/>
              <a:gd name="connsiteX424" fmla="*/ 683990 w 2450468"/>
              <a:gd name="connsiteY424" fmla="*/ 309622 h 377583"/>
              <a:gd name="connsiteX425" fmla="*/ 685133 w 2450468"/>
              <a:gd name="connsiteY425" fmla="*/ 310289 h 377583"/>
              <a:gd name="connsiteX426" fmla="*/ 685704 w 2450468"/>
              <a:gd name="connsiteY426" fmla="*/ 310670 h 377583"/>
              <a:gd name="connsiteX427" fmla="*/ 684561 w 2450468"/>
              <a:gd name="connsiteY427" fmla="*/ 311908 h 377583"/>
              <a:gd name="connsiteX428" fmla="*/ 678275 w 2450468"/>
              <a:gd name="connsiteY428" fmla="*/ 306384 h 377583"/>
              <a:gd name="connsiteX429" fmla="*/ 679704 w 2450468"/>
              <a:gd name="connsiteY429" fmla="*/ 305050 h 377583"/>
              <a:gd name="connsiteX430" fmla="*/ 689610 w 2450468"/>
              <a:gd name="connsiteY430" fmla="*/ 299811 h 377583"/>
              <a:gd name="connsiteX431" fmla="*/ 727043 w 2450468"/>
              <a:gd name="connsiteY431" fmla="*/ 298097 h 377583"/>
              <a:gd name="connsiteX432" fmla="*/ 732377 w 2450468"/>
              <a:gd name="connsiteY432" fmla="*/ 298097 h 377583"/>
              <a:gd name="connsiteX433" fmla="*/ 733329 w 2450468"/>
              <a:gd name="connsiteY433" fmla="*/ 300479 h 377583"/>
              <a:gd name="connsiteX434" fmla="*/ 734187 w 2450468"/>
              <a:gd name="connsiteY434" fmla="*/ 302765 h 377583"/>
              <a:gd name="connsiteX435" fmla="*/ 730281 w 2450468"/>
              <a:gd name="connsiteY435" fmla="*/ 306384 h 377583"/>
              <a:gd name="connsiteX436" fmla="*/ 727900 w 2450468"/>
              <a:gd name="connsiteY436" fmla="*/ 306194 h 377583"/>
              <a:gd name="connsiteX437" fmla="*/ 725519 w 2450468"/>
              <a:gd name="connsiteY437" fmla="*/ 306003 h 377583"/>
              <a:gd name="connsiteX438" fmla="*/ 727043 w 2450468"/>
              <a:gd name="connsiteY438" fmla="*/ 298097 h 377583"/>
              <a:gd name="connsiteX439" fmla="*/ 910399 w 2450468"/>
              <a:gd name="connsiteY439" fmla="*/ 297431 h 377583"/>
              <a:gd name="connsiteX440" fmla="*/ 915923 w 2450468"/>
              <a:gd name="connsiteY440" fmla="*/ 297621 h 377583"/>
              <a:gd name="connsiteX441" fmla="*/ 917352 w 2450468"/>
              <a:gd name="connsiteY441" fmla="*/ 299812 h 377583"/>
              <a:gd name="connsiteX442" fmla="*/ 918686 w 2450468"/>
              <a:gd name="connsiteY442" fmla="*/ 304479 h 377583"/>
              <a:gd name="connsiteX443" fmla="*/ 917447 w 2450468"/>
              <a:gd name="connsiteY443" fmla="*/ 306003 h 377583"/>
              <a:gd name="connsiteX444" fmla="*/ 914113 w 2450468"/>
              <a:gd name="connsiteY444" fmla="*/ 305336 h 377583"/>
              <a:gd name="connsiteX445" fmla="*/ 913828 w 2450468"/>
              <a:gd name="connsiteY445" fmla="*/ 302288 h 377583"/>
              <a:gd name="connsiteX446" fmla="*/ 900969 w 2450468"/>
              <a:gd name="connsiteY446" fmla="*/ 298193 h 377583"/>
              <a:gd name="connsiteX447" fmla="*/ 909256 w 2450468"/>
              <a:gd name="connsiteY447" fmla="*/ 297526 h 377583"/>
              <a:gd name="connsiteX448" fmla="*/ 1595914 w 2450468"/>
              <a:gd name="connsiteY448" fmla="*/ 293429 h 377583"/>
              <a:gd name="connsiteX449" fmla="*/ 1592580 w 2450468"/>
              <a:gd name="connsiteY449" fmla="*/ 295620 h 377583"/>
              <a:gd name="connsiteX450" fmla="*/ 1589151 w 2450468"/>
              <a:gd name="connsiteY450" fmla="*/ 297525 h 377583"/>
              <a:gd name="connsiteX451" fmla="*/ 1593342 w 2450468"/>
              <a:gd name="connsiteY451" fmla="*/ 299811 h 377583"/>
              <a:gd name="connsiteX452" fmla="*/ 1596962 w 2450468"/>
              <a:gd name="connsiteY452" fmla="*/ 300287 h 377583"/>
              <a:gd name="connsiteX453" fmla="*/ 1597343 w 2450468"/>
              <a:gd name="connsiteY453" fmla="*/ 305145 h 377583"/>
              <a:gd name="connsiteX454" fmla="*/ 1596581 w 2450468"/>
              <a:gd name="connsiteY454" fmla="*/ 304860 h 377583"/>
              <a:gd name="connsiteX455" fmla="*/ 1595533 w 2450468"/>
              <a:gd name="connsiteY455" fmla="*/ 304478 h 377583"/>
              <a:gd name="connsiteX456" fmla="*/ 1592008 w 2450468"/>
              <a:gd name="connsiteY456" fmla="*/ 306479 h 377583"/>
              <a:gd name="connsiteX457" fmla="*/ 1590770 w 2450468"/>
              <a:gd name="connsiteY457" fmla="*/ 312384 h 377583"/>
              <a:gd name="connsiteX458" fmla="*/ 1589532 w 2450468"/>
              <a:gd name="connsiteY458" fmla="*/ 310479 h 377583"/>
              <a:gd name="connsiteX459" fmla="*/ 1584484 w 2450468"/>
              <a:gd name="connsiteY459" fmla="*/ 305907 h 377583"/>
              <a:gd name="connsiteX460" fmla="*/ 1578959 w 2450468"/>
              <a:gd name="connsiteY460" fmla="*/ 301716 h 377583"/>
              <a:gd name="connsiteX461" fmla="*/ 1578864 w 2450468"/>
              <a:gd name="connsiteY461" fmla="*/ 299716 h 377583"/>
              <a:gd name="connsiteX462" fmla="*/ 1582103 w 2450468"/>
              <a:gd name="connsiteY462" fmla="*/ 295335 h 377583"/>
              <a:gd name="connsiteX463" fmla="*/ 1584960 w 2450468"/>
              <a:gd name="connsiteY463" fmla="*/ 295239 h 377583"/>
              <a:gd name="connsiteX464" fmla="*/ 1595914 w 2450468"/>
              <a:gd name="connsiteY464" fmla="*/ 293429 h 377583"/>
              <a:gd name="connsiteX465" fmla="*/ 1556290 w 2450468"/>
              <a:gd name="connsiteY465" fmla="*/ 291525 h 377583"/>
              <a:gd name="connsiteX466" fmla="*/ 1558004 w 2450468"/>
              <a:gd name="connsiteY466" fmla="*/ 294954 h 377583"/>
              <a:gd name="connsiteX467" fmla="*/ 1558290 w 2450468"/>
              <a:gd name="connsiteY467" fmla="*/ 295621 h 377583"/>
              <a:gd name="connsiteX468" fmla="*/ 1563338 w 2450468"/>
              <a:gd name="connsiteY468" fmla="*/ 298002 h 377583"/>
              <a:gd name="connsiteX469" fmla="*/ 1569148 w 2450468"/>
              <a:gd name="connsiteY469" fmla="*/ 303145 h 377583"/>
              <a:gd name="connsiteX470" fmla="*/ 1566577 w 2450468"/>
              <a:gd name="connsiteY470" fmla="*/ 316195 h 377583"/>
              <a:gd name="connsiteX471" fmla="*/ 1564386 w 2450468"/>
              <a:gd name="connsiteY471" fmla="*/ 318671 h 377583"/>
              <a:gd name="connsiteX472" fmla="*/ 1564005 w 2450468"/>
              <a:gd name="connsiteY472" fmla="*/ 319147 h 377583"/>
              <a:gd name="connsiteX473" fmla="*/ 1562100 w 2450468"/>
              <a:gd name="connsiteY473" fmla="*/ 316195 h 377583"/>
              <a:gd name="connsiteX474" fmla="*/ 1562386 w 2450468"/>
              <a:gd name="connsiteY474" fmla="*/ 308765 h 377583"/>
              <a:gd name="connsiteX475" fmla="*/ 1560481 w 2450468"/>
              <a:gd name="connsiteY475" fmla="*/ 308384 h 377583"/>
              <a:gd name="connsiteX476" fmla="*/ 1558671 w 2450468"/>
              <a:gd name="connsiteY476" fmla="*/ 304765 h 377583"/>
              <a:gd name="connsiteX477" fmla="*/ 1556385 w 2450468"/>
              <a:gd name="connsiteY477" fmla="*/ 299431 h 377583"/>
              <a:gd name="connsiteX478" fmla="*/ 1553718 w 2450468"/>
              <a:gd name="connsiteY478" fmla="*/ 295240 h 377583"/>
              <a:gd name="connsiteX479" fmla="*/ 1554004 w 2450468"/>
              <a:gd name="connsiteY479" fmla="*/ 291715 h 377583"/>
              <a:gd name="connsiteX480" fmla="*/ 1556290 w 2450468"/>
              <a:gd name="connsiteY480" fmla="*/ 291525 h 377583"/>
              <a:gd name="connsiteX481" fmla="*/ 960755 w 2450468"/>
              <a:gd name="connsiteY481" fmla="*/ 289942 h 377583"/>
              <a:gd name="connsiteX482" fmla="*/ 959929 w 2450468"/>
              <a:gd name="connsiteY482" fmla="*/ 295406 h 377583"/>
              <a:gd name="connsiteX483" fmla="*/ 959906 w 2450468"/>
              <a:gd name="connsiteY483" fmla="*/ 297430 h 377583"/>
              <a:gd name="connsiteX484" fmla="*/ 958976 w 2450468"/>
              <a:gd name="connsiteY484" fmla="*/ 297430 h 377583"/>
              <a:gd name="connsiteX485" fmla="*/ 955970 w 2450468"/>
              <a:gd name="connsiteY485" fmla="*/ 293885 h 377583"/>
              <a:gd name="connsiteX486" fmla="*/ 960179 w 2450468"/>
              <a:gd name="connsiteY486" fmla="*/ 290370 h 377583"/>
              <a:gd name="connsiteX487" fmla="*/ 1240060 w 2450468"/>
              <a:gd name="connsiteY487" fmla="*/ 287810 h 377583"/>
              <a:gd name="connsiteX488" fmla="*/ 1235583 w 2450468"/>
              <a:gd name="connsiteY488" fmla="*/ 290287 h 377583"/>
              <a:gd name="connsiteX489" fmla="*/ 1230916 w 2450468"/>
              <a:gd name="connsiteY489" fmla="*/ 293621 h 377583"/>
              <a:gd name="connsiteX490" fmla="*/ 1230970 w 2450468"/>
              <a:gd name="connsiteY490" fmla="*/ 294279 h 377583"/>
              <a:gd name="connsiteX491" fmla="*/ 1230916 w 2450468"/>
              <a:gd name="connsiteY491" fmla="*/ 294287 h 377583"/>
              <a:gd name="connsiteX492" fmla="*/ 1230994 w 2450468"/>
              <a:gd name="connsiteY492" fmla="*/ 294581 h 377583"/>
              <a:gd name="connsiteX493" fmla="*/ 1231297 w 2450468"/>
              <a:gd name="connsiteY493" fmla="*/ 298288 h 377583"/>
              <a:gd name="connsiteX494" fmla="*/ 1228058 w 2450468"/>
              <a:gd name="connsiteY494" fmla="*/ 303241 h 377583"/>
              <a:gd name="connsiteX495" fmla="*/ 1230344 w 2450468"/>
              <a:gd name="connsiteY495" fmla="*/ 303050 h 377583"/>
              <a:gd name="connsiteX496" fmla="*/ 1233202 w 2450468"/>
              <a:gd name="connsiteY496" fmla="*/ 302860 h 377583"/>
              <a:gd name="connsiteX497" fmla="*/ 1230994 w 2450468"/>
              <a:gd name="connsiteY497" fmla="*/ 294581 h 377583"/>
              <a:gd name="connsiteX498" fmla="*/ 1230970 w 2450468"/>
              <a:gd name="connsiteY498" fmla="*/ 294279 h 377583"/>
              <a:gd name="connsiteX499" fmla="*/ 1239965 w 2450468"/>
              <a:gd name="connsiteY499" fmla="*/ 292954 h 377583"/>
              <a:gd name="connsiteX500" fmla="*/ 1240060 w 2450468"/>
              <a:gd name="connsiteY500" fmla="*/ 287810 h 377583"/>
              <a:gd name="connsiteX501" fmla="*/ 655106 w 2450468"/>
              <a:gd name="connsiteY501" fmla="*/ 287679 h 377583"/>
              <a:gd name="connsiteX502" fmla="*/ 656749 w 2450468"/>
              <a:gd name="connsiteY502" fmla="*/ 288762 h 377583"/>
              <a:gd name="connsiteX503" fmla="*/ 659892 w 2450468"/>
              <a:gd name="connsiteY503" fmla="*/ 289238 h 377583"/>
              <a:gd name="connsiteX504" fmla="*/ 667417 w 2450468"/>
              <a:gd name="connsiteY504" fmla="*/ 294191 h 377583"/>
              <a:gd name="connsiteX505" fmla="*/ 668274 w 2450468"/>
              <a:gd name="connsiteY505" fmla="*/ 296096 h 377583"/>
              <a:gd name="connsiteX506" fmla="*/ 669226 w 2450468"/>
              <a:gd name="connsiteY506" fmla="*/ 298478 h 377583"/>
              <a:gd name="connsiteX507" fmla="*/ 667988 w 2450468"/>
              <a:gd name="connsiteY507" fmla="*/ 302097 h 377583"/>
              <a:gd name="connsiteX508" fmla="*/ 661321 w 2450468"/>
              <a:gd name="connsiteY508" fmla="*/ 303050 h 377583"/>
              <a:gd name="connsiteX509" fmla="*/ 659310 w 2450468"/>
              <a:gd name="connsiteY509" fmla="*/ 304856 h 377583"/>
              <a:gd name="connsiteX510" fmla="*/ 658654 w 2450468"/>
              <a:gd name="connsiteY510" fmla="*/ 302669 h 377583"/>
              <a:gd name="connsiteX511" fmla="*/ 658749 w 2450468"/>
              <a:gd name="connsiteY511" fmla="*/ 297525 h 377583"/>
              <a:gd name="connsiteX512" fmla="*/ 655987 w 2450468"/>
              <a:gd name="connsiteY512" fmla="*/ 291334 h 377583"/>
              <a:gd name="connsiteX513" fmla="*/ 653605 w 2450468"/>
              <a:gd name="connsiteY513" fmla="*/ 288667 h 377583"/>
              <a:gd name="connsiteX514" fmla="*/ 655106 w 2450468"/>
              <a:gd name="connsiteY514" fmla="*/ 287679 h 377583"/>
              <a:gd name="connsiteX515" fmla="*/ 1671828 w 2450468"/>
              <a:gd name="connsiteY515" fmla="*/ 285810 h 377583"/>
              <a:gd name="connsiteX516" fmla="*/ 1684115 w 2450468"/>
              <a:gd name="connsiteY516" fmla="*/ 292954 h 377583"/>
              <a:gd name="connsiteX517" fmla="*/ 1671828 w 2450468"/>
              <a:gd name="connsiteY517" fmla="*/ 285810 h 377583"/>
              <a:gd name="connsiteX518" fmla="*/ 1655826 w 2450468"/>
              <a:gd name="connsiteY518" fmla="*/ 285524 h 377583"/>
              <a:gd name="connsiteX519" fmla="*/ 1645539 w 2450468"/>
              <a:gd name="connsiteY519" fmla="*/ 290192 h 377583"/>
              <a:gd name="connsiteX520" fmla="*/ 1647920 w 2450468"/>
              <a:gd name="connsiteY520" fmla="*/ 290668 h 377583"/>
              <a:gd name="connsiteX521" fmla="*/ 1651825 w 2450468"/>
              <a:gd name="connsiteY521" fmla="*/ 293811 h 377583"/>
              <a:gd name="connsiteX522" fmla="*/ 1655159 w 2450468"/>
              <a:gd name="connsiteY522" fmla="*/ 293621 h 377583"/>
              <a:gd name="connsiteX523" fmla="*/ 1656207 w 2450468"/>
              <a:gd name="connsiteY523" fmla="*/ 293525 h 377583"/>
              <a:gd name="connsiteX524" fmla="*/ 1656588 w 2450468"/>
              <a:gd name="connsiteY524" fmla="*/ 297431 h 377583"/>
              <a:gd name="connsiteX525" fmla="*/ 1655445 w 2450468"/>
              <a:gd name="connsiteY525" fmla="*/ 297621 h 377583"/>
              <a:gd name="connsiteX526" fmla="*/ 1649254 w 2450468"/>
              <a:gd name="connsiteY526" fmla="*/ 297240 h 377583"/>
              <a:gd name="connsiteX527" fmla="*/ 1647920 w 2450468"/>
              <a:gd name="connsiteY527" fmla="*/ 296764 h 377583"/>
              <a:gd name="connsiteX528" fmla="*/ 1643825 w 2450468"/>
              <a:gd name="connsiteY528" fmla="*/ 296097 h 377583"/>
              <a:gd name="connsiteX529" fmla="*/ 1642872 w 2450468"/>
              <a:gd name="connsiteY529" fmla="*/ 293144 h 377583"/>
              <a:gd name="connsiteX530" fmla="*/ 1641824 w 2450468"/>
              <a:gd name="connsiteY530" fmla="*/ 289811 h 377583"/>
              <a:gd name="connsiteX531" fmla="*/ 1632204 w 2450468"/>
              <a:gd name="connsiteY531" fmla="*/ 292954 h 377583"/>
              <a:gd name="connsiteX532" fmla="*/ 1625537 w 2450468"/>
              <a:gd name="connsiteY532" fmla="*/ 299145 h 377583"/>
              <a:gd name="connsiteX533" fmla="*/ 1633442 w 2450468"/>
              <a:gd name="connsiteY533" fmla="*/ 301812 h 377583"/>
              <a:gd name="connsiteX534" fmla="*/ 1640491 w 2450468"/>
              <a:gd name="connsiteY534" fmla="*/ 301812 h 377583"/>
              <a:gd name="connsiteX535" fmla="*/ 1640300 w 2450468"/>
              <a:gd name="connsiteY535" fmla="*/ 302003 h 377583"/>
              <a:gd name="connsiteX536" fmla="*/ 1634014 w 2450468"/>
              <a:gd name="connsiteY536" fmla="*/ 312480 h 377583"/>
              <a:gd name="connsiteX537" fmla="*/ 1633157 w 2450468"/>
              <a:gd name="connsiteY537" fmla="*/ 312861 h 377583"/>
              <a:gd name="connsiteX538" fmla="*/ 1636109 w 2450468"/>
              <a:gd name="connsiteY538" fmla="*/ 315814 h 377583"/>
              <a:gd name="connsiteX539" fmla="*/ 1637538 w 2450468"/>
              <a:gd name="connsiteY539" fmla="*/ 315623 h 377583"/>
              <a:gd name="connsiteX540" fmla="*/ 1639348 w 2450468"/>
              <a:gd name="connsiteY540" fmla="*/ 314766 h 377583"/>
              <a:gd name="connsiteX541" fmla="*/ 1645063 w 2450468"/>
              <a:gd name="connsiteY541" fmla="*/ 314861 h 377583"/>
              <a:gd name="connsiteX542" fmla="*/ 1650683 w 2450468"/>
              <a:gd name="connsiteY542" fmla="*/ 306003 h 377583"/>
              <a:gd name="connsiteX543" fmla="*/ 1656398 w 2450468"/>
              <a:gd name="connsiteY543" fmla="*/ 304289 h 377583"/>
              <a:gd name="connsiteX544" fmla="*/ 1656874 w 2450468"/>
              <a:gd name="connsiteY544" fmla="*/ 303908 h 377583"/>
              <a:gd name="connsiteX545" fmla="*/ 1664970 w 2450468"/>
              <a:gd name="connsiteY545" fmla="*/ 301907 h 377583"/>
              <a:gd name="connsiteX546" fmla="*/ 1666304 w 2450468"/>
              <a:gd name="connsiteY546" fmla="*/ 301907 h 377583"/>
              <a:gd name="connsiteX547" fmla="*/ 1667161 w 2450468"/>
              <a:gd name="connsiteY547" fmla="*/ 298288 h 377583"/>
              <a:gd name="connsiteX548" fmla="*/ 1666018 w 2450468"/>
              <a:gd name="connsiteY548" fmla="*/ 297907 h 377583"/>
              <a:gd name="connsiteX549" fmla="*/ 1665446 w 2450468"/>
              <a:gd name="connsiteY549" fmla="*/ 293716 h 377583"/>
              <a:gd name="connsiteX550" fmla="*/ 1667351 w 2450468"/>
              <a:gd name="connsiteY550" fmla="*/ 292573 h 377583"/>
              <a:gd name="connsiteX551" fmla="*/ 1670399 w 2450468"/>
              <a:gd name="connsiteY551" fmla="*/ 289620 h 377583"/>
              <a:gd name="connsiteX552" fmla="*/ 1664684 w 2450468"/>
              <a:gd name="connsiteY552" fmla="*/ 290477 h 377583"/>
              <a:gd name="connsiteX553" fmla="*/ 1657731 w 2450468"/>
              <a:gd name="connsiteY553" fmla="*/ 289144 h 377583"/>
              <a:gd name="connsiteX554" fmla="*/ 1655826 w 2450468"/>
              <a:gd name="connsiteY554" fmla="*/ 285524 h 377583"/>
              <a:gd name="connsiteX555" fmla="*/ 1063942 w 2450468"/>
              <a:gd name="connsiteY555" fmla="*/ 285428 h 377583"/>
              <a:gd name="connsiteX556" fmla="*/ 1065657 w 2450468"/>
              <a:gd name="connsiteY556" fmla="*/ 288572 h 377583"/>
              <a:gd name="connsiteX557" fmla="*/ 1061085 w 2450468"/>
              <a:gd name="connsiteY557" fmla="*/ 298382 h 377583"/>
              <a:gd name="connsiteX558" fmla="*/ 1053465 w 2450468"/>
              <a:gd name="connsiteY558" fmla="*/ 299144 h 377583"/>
              <a:gd name="connsiteX559" fmla="*/ 1052798 w 2450468"/>
              <a:gd name="connsiteY559" fmla="*/ 298478 h 377583"/>
              <a:gd name="connsiteX560" fmla="*/ 1052798 w 2450468"/>
              <a:gd name="connsiteY560" fmla="*/ 293810 h 377583"/>
              <a:gd name="connsiteX561" fmla="*/ 1048893 w 2450468"/>
              <a:gd name="connsiteY561" fmla="*/ 291905 h 377583"/>
              <a:gd name="connsiteX562" fmla="*/ 1049274 w 2450468"/>
              <a:gd name="connsiteY562" fmla="*/ 291334 h 377583"/>
              <a:gd name="connsiteX563" fmla="*/ 1052036 w 2450468"/>
              <a:gd name="connsiteY563" fmla="*/ 287524 h 377583"/>
              <a:gd name="connsiteX564" fmla="*/ 1058704 w 2450468"/>
              <a:gd name="connsiteY564" fmla="*/ 288572 h 377583"/>
              <a:gd name="connsiteX565" fmla="*/ 1059656 w 2450468"/>
              <a:gd name="connsiteY565" fmla="*/ 286190 h 377583"/>
              <a:gd name="connsiteX566" fmla="*/ 1252633 w 2450468"/>
              <a:gd name="connsiteY566" fmla="*/ 285239 h 377583"/>
              <a:gd name="connsiteX567" fmla="*/ 1251871 w 2450468"/>
              <a:gd name="connsiteY567" fmla="*/ 285810 h 377583"/>
              <a:gd name="connsiteX568" fmla="*/ 1247108 w 2450468"/>
              <a:gd name="connsiteY568" fmla="*/ 290763 h 377583"/>
              <a:gd name="connsiteX569" fmla="*/ 1243584 w 2450468"/>
              <a:gd name="connsiteY569" fmla="*/ 294573 h 377583"/>
              <a:gd name="connsiteX570" fmla="*/ 1243679 w 2450468"/>
              <a:gd name="connsiteY570" fmla="*/ 296573 h 377583"/>
              <a:gd name="connsiteX571" fmla="*/ 1246823 w 2450468"/>
              <a:gd name="connsiteY571" fmla="*/ 297621 h 377583"/>
              <a:gd name="connsiteX572" fmla="*/ 1256252 w 2450468"/>
              <a:gd name="connsiteY572" fmla="*/ 291906 h 377583"/>
              <a:gd name="connsiteX573" fmla="*/ 1257586 w 2450468"/>
              <a:gd name="connsiteY573" fmla="*/ 290477 h 377583"/>
              <a:gd name="connsiteX574" fmla="*/ 1252633 w 2450468"/>
              <a:gd name="connsiteY574" fmla="*/ 285239 h 377583"/>
              <a:gd name="connsiteX575" fmla="*/ 1217105 w 2450468"/>
              <a:gd name="connsiteY575" fmla="*/ 285143 h 377583"/>
              <a:gd name="connsiteX576" fmla="*/ 1212533 w 2450468"/>
              <a:gd name="connsiteY576" fmla="*/ 288096 h 377583"/>
              <a:gd name="connsiteX577" fmla="*/ 1213104 w 2450468"/>
              <a:gd name="connsiteY577" fmla="*/ 288477 h 377583"/>
              <a:gd name="connsiteX578" fmla="*/ 1216343 w 2450468"/>
              <a:gd name="connsiteY578" fmla="*/ 290668 h 377583"/>
              <a:gd name="connsiteX579" fmla="*/ 1222820 w 2450468"/>
              <a:gd name="connsiteY579" fmla="*/ 289239 h 377583"/>
              <a:gd name="connsiteX580" fmla="*/ 1222915 w 2450468"/>
              <a:gd name="connsiteY580" fmla="*/ 289906 h 377583"/>
              <a:gd name="connsiteX581" fmla="*/ 1225582 w 2450468"/>
              <a:gd name="connsiteY581" fmla="*/ 293335 h 377583"/>
              <a:gd name="connsiteX582" fmla="*/ 1227963 w 2450468"/>
              <a:gd name="connsiteY582" fmla="*/ 290763 h 377583"/>
              <a:gd name="connsiteX583" fmla="*/ 1227106 w 2450468"/>
              <a:gd name="connsiteY583" fmla="*/ 287239 h 377583"/>
              <a:gd name="connsiteX584" fmla="*/ 1223677 w 2450468"/>
              <a:gd name="connsiteY584" fmla="*/ 285143 h 377583"/>
              <a:gd name="connsiteX585" fmla="*/ 1219105 w 2450468"/>
              <a:gd name="connsiteY585" fmla="*/ 285143 h 377583"/>
              <a:gd name="connsiteX586" fmla="*/ 1776793 w 2450468"/>
              <a:gd name="connsiteY586" fmla="*/ 283429 h 377583"/>
              <a:gd name="connsiteX587" fmla="*/ 1778603 w 2450468"/>
              <a:gd name="connsiteY587" fmla="*/ 286382 h 377583"/>
              <a:gd name="connsiteX588" fmla="*/ 1777651 w 2450468"/>
              <a:gd name="connsiteY588" fmla="*/ 287239 h 377583"/>
              <a:gd name="connsiteX589" fmla="*/ 1774698 w 2450468"/>
              <a:gd name="connsiteY589" fmla="*/ 288477 h 377583"/>
              <a:gd name="connsiteX590" fmla="*/ 1774698 w 2450468"/>
              <a:gd name="connsiteY590" fmla="*/ 292763 h 377583"/>
              <a:gd name="connsiteX591" fmla="*/ 1768316 w 2450468"/>
              <a:gd name="connsiteY591" fmla="*/ 293716 h 377583"/>
              <a:gd name="connsiteX592" fmla="*/ 1766983 w 2450468"/>
              <a:gd name="connsiteY592" fmla="*/ 289715 h 377583"/>
              <a:gd name="connsiteX593" fmla="*/ 1768602 w 2450468"/>
              <a:gd name="connsiteY593" fmla="*/ 285334 h 377583"/>
              <a:gd name="connsiteX594" fmla="*/ 1775365 w 2450468"/>
              <a:gd name="connsiteY594" fmla="*/ 283619 h 377583"/>
              <a:gd name="connsiteX595" fmla="*/ 709707 w 2450468"/>
              <a:gd name="connsiteY595" fmla="*/ 283428 h 377583"/>
              <a:gd name="connsiteX596" fmla="*/ 708564 w 2450468"/>
              <a:gd name="connsiteY596" fmla="*/ 290763 h 377583"/>
              <a:gd name="connsiteX597" fmla="*/ 712469 w 2450468"/>
              <a:gd name="connsiteY597" fmla="*/ 289143 h 377583"/>
              <a:gd name="connsiteX598" fmla="*/ 715041 w 2450468"/>
              <a:gd name="connsiteY598" fmla="*/ 288096 h 377583"/>
              <a:gd name="connsiteX599" fmla="*/ 709707 w 2450468"/>
              <a:gd name="connsiteY599" fmla="*/ 283428 h 377583"/>
              <a:gd name="connsiteX600" fmla="*/ 1020127 w 2450468"/>
              <a:gd name="connsiteY600" fmla="*/ 283238 h 377583"/>
              <a:gd name="connsiteX601" fmla="*/ 1019651 w 2450468"/>
              <a:gd name="connsiteY601" fmla="*/ 284190 h 377583"/>
              <a:gd name="connsiteX602" fmla="*/ 1016888 w 2450468"/>
              <a:gd name="connsiteY602" fmla="*/ 295525 h 377583"/>
              <a:gd name="connsiteX603" fmla="*/ 1016793 w 2450468"/>
              <a:gd name="connsiteY603" fmla="*/ 296192 h 377583"/>
              <a:gd name="connsiteX604" fmla="*/ 1021460 w 2450468"/>
              <a:gd name="connsiteY604" fmla="*/ 296573 h 377583"/>
              <a:gd name="connsiteX605" fmla="*/ 1021841 w 2450468"/>
              <a:gd name="connsiteY605" fmla="*/ 295716 h 377583"/>
              <a:gd name="connsiteX606" fmla="*/ 1023461 w 2450468"/>
              <a:gd name="connsiteY606" fmla="*/ 291810 h 377583"/>
              <a:gd name="connsiteX607" fmla="*/ 1020127 w 2450468"/>
              <a:gd name="connsiteY607" fmla="*/ 283238 h 377583"/>
              <a:gd name="connsiteX608" fmla="*/ 1433512 w 2450468"/>
              <a:gd name="connsiteY608" fmla="*/ 281333 h 377583"/>
              <a:gd name="connsiteX609" fmla="*/ 1433798 w 2450468"/>
              <a:gd name="connsiteY609" fmla="*/ 281333 h 377583"/>
              <a:gd name="connsiteX610" fmla="*/ 1434369 w 2450468"/>
              <a:gd name="connsiteY610" fmla="*/ 284476 h 377583"/>
              <a:gd name="connsiteX611" fmla="*/ 1430178 w 2450468"/>
              <a:gd name="connsiteY611" fmla="*/ 287810 h 377583"/>
              <a:gd name="connsiteX612" fmla="*/ 1428178 w 2450468"/>
              <a:gd name="connsiteY612" fmla="*/ 289143 h 377583"/>
              <a:gd name="connsiteX613" fmla="*/ 1422177 w 2450468"/>
              <a:gd name="connsiteY613" fmla="*/ 290572 h 377583"/>
              <a:gd name="connsiteX614" fmla="*/ 1424178 w 2450468"/>
              <a:gd name="connsiteY614" fmla="*/ 285524 h 377583"/>
              <a:gd name="connsiteX615" fmla="*/ 1433512 w 2450468"/>
              <a:gd name="connsiteY615" fmla="*/ 281333 h 377583"/>
              <a:gd name="connsiteX616" fmla="*/ 1577911 w 2450468"/>
              <a:gd name="connsiteY616" fmla="*/ 279047 h 377583"/>
              <a:gd name="connsiteX617" fmla="*/ 1581055 w 2450468"/>
              <a:gd name="connsiteY617" fmla="*/ 279904 h 377583"/>
              <a:gd name="connsiteX618" fmla="*/ 1582198 w 2450468"/>
              <a:gd name="connsiteY618" fmla="*/ 284000 h 377583"/>
              <a:gd name="connsiteX619" fmla="*/ 1577149 w 2450468"/>
              <a:gd name="connsiteY619" fmla="*/ 295715 h 377583"/>
              <a:gd name="connsiteX620" fmla="*/ 1570958 w 2450468"/>
              <a:gd name="connsiteY620" fmla="*/ 286095 h 377583"/>
              <a:gd name="connsiteX621" fmla="*/ 1577530 w 2450468"/>
              <a:gd name="connsiteY621" fmla="*/ 287143 h 377583"/>
              <a:gd name="connsiteX622" fmla="*/ 1578578 w 2450468"/>
              <a:gd name="connsiteY622" fmla="*/ 284571 h 377583"/>
              <a:gd name="connsiteX623" fmla="*/ 1576292 w 2450468"/>
              <a:gd name="connsiteY623" fmla="*/ 281237 h 377583"/>
              <a:gd name="connsiteX624" fmla="*/ 1577911 w 2450468"/>
              <a:gd name="connsiteY624" fmla="*/ 279047 h 377583"/>
              <a:gd name="connsiteX625" fmla="*/ 1084993 w 2450468"/>
              <a:gd name="connsiteY625" fmla="*/ 278094 h 377583"/>
              <a:gd name="connsiteX626" fmla="*/ 1091851 w 2450468"/>
              <a:gd name="connsiteY626" fmla="*/ 278094 h 377583"/>
              <a:gd name="connsiteX627" fmla="*/ 1093946 w 2450468"/>
              <a:gd name="connsiteY627" fmla="*/ 280952 h 377583"/>
              <a:gd name="connsiteX628" fmla="*/ 1091375 w 2450468"/>
              <a:gd name="connsiteY628" fmla="*/ 282095 h 377583"/>
              <a:gd name="connsiteX629" fmla="*/ 1086231 w 2450468"/>
              <a:gd name="connsiteY629" fmla="*/ 287524 h 377583"/>
              <a:gd name="connsiteX630" fmla="*/ 1087469 w 2450468"/>
              <a:gd name="connsiteY630" fmla="*/ 291429 h 377583"/>
              <a:gd name="connsiteX631" fmla="*/ 1092518 w 2450468"/>
              <a:gd name="connsiteY631" fmla="*/ 292096 h 377583"/>
              <a:gd name="connsiteX632" fmla="*/ 1087660 w 2450468"/>
              <a:gd name="connsiteY632" fmla="*/ 294954 h 377583"/>
              <a:gd name="connsiteX633" fmla="*/ 1081945 w 2450468"/>
              <a:gd name="connsiteY633" fmla="*/ 292191 h 377583"/>
              <a:gd name="connsiteX634" fmla="*/ 1081469 w 2450468"/>
              <a:gd name="connsiteY634" fmla="*/ 292477 h 377583"/>
              <a:gd name="connsiteX635" fmla="*/ 1073849 w 2450468"/>
              <a:gd name="connsiteY635" fmla="*/ 296954 h 377583"/>
              <a:gd name="connsiteX636" fmla="*/ 1069277 w 2450468"/>
              <a:gd name="connsiteY636" fmla="*/ 299335 h 377583"/>
              <a:gd name="connsiteX637" fmla="*/ 1069562 w 2450468"/>
              <a:gd name="connsiteY637" fmla="*/ 294001 h 377583"/>
              <a:gd name="connsiteX638" fmla="*/ 1070229 w 2450468"/>
              <a:gd name="connsiteY638" fmla="*/ 292763 h 377583"/>
              <a:gd name="connsiteX639" fmla="*/ 1072229 w 2450468"/>
              <a:gd name="connsiteY639" fmla="*/ 289524 h 377583"/>
              <a:gd name="connsiteX640" fmla="*/ 1072801 w 2450468"/>
              <a:gd name="connsiteY640" fmla="*/ 282857 h 377583"/>
              <a:gd name="connsiteX641" fmla="*/ 1076420 w 2450468"/>
              <a:gd name="connsiteY641" fmla="*/ 283047 h 377583"/>
              <a:gd name="connsiteX642" fmla="*/ 1081850 w 2450468"/>
              <a:gd name="connsiteY642" fmla="*/ 283428 h 377583"/>
              <a:gd name="connsiteX643" fmla="*/ 1084993 w 2450468"/>
              <a:gd name="connsiteY643" fmla="*/ 278094 h 377583"/>
              <a:gd name="connsiteX644" fmla="*/ 449580 w 2450468"/>
              <a:gd name="connsiteY644" fmla="*/ 276476 h 377583"/>
              <a:gd name="connsiteX645" fmla="*/ 452533 w 2450468"/>
              <a:gd name="connsiteY645" fmla="*/ 276952 h 377583"/>
              <a:gd name="connsiteX646" fmla="*/ 462249 w 2450468"/>
              <a:gd name="connsiteY646" fmla="*/ 281238 h 377583"/>
              <a:gd name="connsiteX647" fmla="*/ 456057 w 2450468"/>
              <a:gd name="connsiteY647" fmla="*/ 280952 h 377583"/>
              <a:gd name="connsiteX648" fmla="*/ 453581 w 2450468"/>
              <a:gd name="connsiteY648" fmla="*/ 280952 h 377583"/>
              <a:gd name="connsiteX649" fmla="*/ 449676 w 2450468"/>
              <a:gd name="connsiteY649" fmla="*/ 291430 h 377583"/>
              <a:gd name="connsiteX650" fmla="*/ 436436 w 2450468"/>
              <a:gd name="connsiteY650" fmla="*/ 281905 h 377583"/>
              <a:gd name="connsiteX651" fmla="*/ 439579 w 2450468"/>
              <a:gd name="connsiteY651" fmla="*/ 283143 h 377583"/>
              <a:gd name="connsiteX652" fmla="*/ 445484 w 2450468"/>
              <a:gd name="connsiteY652" fmla="*/ 280286 h 377583"/>
              <a:gd name="connsiteX653" fmla="*/ 449580 w 2450468"/>
              <a:gd name="connsiteY653" fmla="*/ 276476 h 377583"/>
              <a:gd name="connsiteX654" fmla="*/ 1405890 w 2450468"/>
              <a:gd name="connsiteY654" fmla="*/ 275618 h 377583"/>
              <a:gd name="connsiteX655" fmla="*/ 1400746 w 2450468"/>
              <a:gd name="connsiteY655" fmla="*/ 279714 h 377583"/>
              <a:gd name="connsiteX656" fmla="*/ 1400270 w 2450468"/>
              <a:gd name="connsiteY656" fmla="*/ 288382 h 377583"/>
              <a:gd name="connsiteX657" fmla="*/ 1405890 w 2450468"/>
              <a:gd name="connsiteY657" fmla="*/ 275618 h 377583"/>
              <a:gd name="connsiteX658" fmla="*/ 624935 w 2450468"/>
              <a:gd name="connsiteY658" fmla="*/ 274570 h 377583"/>
              <a:gd name="connsiteX659" fmla="*/ 630459 w 2450468"/>
              <a:gd name="connsiteY659" fmla="*/ 276475 h 377583"/>
              <a:gd name="connsiteX660" fmla="*/ 625792 w 2450468"/>
              <a:gd name="connsiteY660" fmla="*/ 279999 h 377583"/>
              <a:gd name="connsiteX661" fmla="*/ 622363 w 2450468"/>
              <a:gd name="connsiteY661" fmla="*/ 279142 h 377583"/>
              <a:gd name="connsiteX662" fmla="*/ 617410 w 2450468"/>
              <a:gd name="connsiteY662" fmla="*/ 280761 h 377583"/>
              <a:gd name="connsiteX663" fmla="*/ 621506 w 2450468"/>
              <a:gd name="connsiteY663" fmla="*/ 283428 h 377583"/>
              <a:gd name="connsiteX664" fmla="*/ 621887 w 2450468"/>
              <a:gd name="connsiteY664" fmla="*/ 283523 h 377583"/>
              <a:gd name="connsiteX665" fmla="*/ 614838 w 2450468"/>
              <a:gd name="connsiteY665" fmla="*/ 288858 h 377583"/>
              <a:gd name="connsiteX666" fmla="*/ 611314 w 2450468"/>
              <a:gd name="connsiteY666" fmla="*/ 291429 h 377583"/>
              <a:gd name="connsiteX667" fmla="*/ 604646 w 2450468"/>
              <a:gd name="connsiteY667" fmla="*/ 293715 h 377583"/>
              <a:gd name="connsiteX668" fmla="*/ 599122 w 2450468"/>
              <a:gd name="connsiteY668" fmla="*/ 297335 h 377583"/>
              <a:gd name="connsiteX669" fmla="*/ 598836 w 2450468"/>
              <a:gd name="connsiteY669" fmla="*/ 299621 h 377583"/>
              <a:gd name="connsiteX670" fmla="*/ 586739 w 2450468"/>
              <a:gd name="connsiteY670" fmla="*/ 300478 h 377583"/>
              <a:gd name="connsiteX671" fmla="*/ 583596 w 2450468"/>
              <a:gd name="connsiteY671" fmla="*/ 298668 h 377583"/>
              <a:gd name="connsiteX672" fmla="*/ 582739 w 2450468"/>
              <a:gd name="connsiteY672" fmla="*/ 298001 h 377583"/>
              <a:gd name="connsiteX673" fmla="*/ 576643 w 2450468"/>
              <a:gd name="connsiteY673" fmla="*/ 299049 h 377583"/>
              <a:gd name="connsiteX674" fmla="*/ 578548 w 2450468"/>
              <a:gd name="connsiteY674" fmla="*/ 295049 h 377583"/>
              <a:gd name="connsiteX675" fmla="*/ 578834 w 2450468"/>
              <a:gd name="connsiteY675" fmla="*/ 290381 h 377583"/>
              <a:gd name="connsiteX676" fmla="*/ 580167 w 2450468"/>
              <a:gd name="connsiteY676" fmla="*/ 289429 h 377583"/>
              <a:gd name="connsiteX677" fmla="*/ 576643 w 2450468"/>
              <a:gd name="connsiteY677" fmla="*/ 287524 h 377583"/>
              <a:gd name="connsiteX678" fmla="*/ 574738 w 2450468"/>
              <a:gd name="connsiteY678" fmla="*/ 287334 h 377583"/>
              <a:gd name="connsiteX679" fmla="*/ 570261 w 2450468"/>
              <a:gd name="connsiteY679" fmla="*/ 291048 h 377583"/>
              <a:gd name="connsiteX680" fmla="*/ 565880 w 2450468"/>
              <a:gd name="connsiteY680" fmla="*/ 289619 h 377583"/>
              <a:gd name="connsiteX681" fmla="*/ 565689 w 2450468"/>
              <a:gd name="connsiteY681" fmla="*/ 288286 h 377583"/>
              <a:gd name="connsiteX682" fmla="*/ 560355 w 2450468"/>
              <a:gd name="connsiteY682" fmla="*/ 288191 h 377583"/>
              <a:gd name="connsiteX683" fmla="*/ 548068 w 2450468"/>
              <a:gd name="connsiteY683" fmla="*/ 286476 h 377583"/>
              <a:gd name="connsiteX684" fmla="*/ 549687 w 2450468"/>
              <a:gd name="connsiteY684" fmla="*/ 281047 h 377583"/>
              <a:gd name="connsiteX685" fmla="*/ 550354 w 2450468"/>
              <a:gd name="connsiteY685" fmla="*/ 281142 h 377583"/>
              <a:gd name="connsiteX686" fmla="*/ 561308 w 2450468"/>
              <a:gd name="connsiteY686" fmla="*/ 282476 h 377583"/>
              <a:gd name="connsiteX687" fmla="*/ 565594 w 2450468"/>
              <a:gd name="connsiteY687" fmla="*/ 282285 h 377583"/>
              <a:gd name="connsiteX688" fmla="*/ 574928 w 2450468"/>
              <a:gd name="connsiteY688" fmla="*/ 281523 h 377583"/>
              <a:gd name="connsiteX689" fmla="*/ 580167 w 2450468"/>
              <a:gd name="connsiteY689" fmla="*/ 284285 h 377583"/>
              <a:gd name="connsiteX690" fmla="*/ 584168 w 2450468"/>
              <a:gd name="connsiteY690" fmla="*/ 287048 h 377583"/>
              <a:gd name="connsiteX691" fmla="*/ 587787 w 2450468"/>
              <a:gd name="connsiteY691" fmla="*/ 291620 h 377583"/>
              <a:gd name="connsiteX692" fmla="*/ 588930 w 2450468"/>
              <a:gd name="connsiteY692" fmla="*/ 294382 h 377583"/>
              <a:gd name="connsiteX693" fmla="*/ 590740 w 2450468"/>
              <a:gd name="connsiteY693" fmla="*/ 299621 h 377583"/>
              <a:gd name="connsiteX694" fmla="*/ 595598 w 2450468"/>
              <a:gd name="connsiteY694" fmla="*/ 295049 h 377583"/>
              <a:gd name="connsiteX695" fmla="*/ 597122 w 2450468"/>
              <a:gd name="connsiteY695" fmla="*/ 294096 h 377583"/>
              <a:gd name="connsiteX696" fmla="*/ 600646 w 2450468"/>
              <a:gd name="connsiteY696" fmla="*/ 289905 h 377583"/>
              <a:gd name="connsiteX697" fmla="*/ 595979 w 2450468"/>
              <a:gd name="connsiteY697" fmla="*/ 284666 h 377583"/>
              <a:gd name="connsiteX698" fmla="*/ 591216 w 2450468"/>
              <a:gd name="connsiteY698" fmla="*/ 282952 h 377583"/>
              <a:gd name="connsiteX699" fmla="*/ 587501 w 2450468"/>
              <a:gd name="connsiteY699" fmla="*/ 278475 h 377583"/>
              <a:gd name="connsiteX700" fmla="*/ 587025 w 2450468"/>
              <a:gd name="connsiteY700" fmla="*/ 277332 h 377583"/>
              <a:gd name="connsiteX701" fmla="*/ 594359 w 2450468"/>
              <a:gd name="connsiteY701" fmla="*/ 277713 h 377583"/>
              <a:gd name="connsiteX702" fmla="*/ 609790 w 2450468"/>
              <a:gd name="connsiteY702" fmla="*/ 280761 h 377583"/>
              <a:gd name="connsiteX703" fmla="*/ 613505 w 2450468"/>
              <a:gd name="connsiteY703" fmla="*/ 278951 h 377583"/>
              <a:gd name="connsiteX704" fmla="*/ 624268 w 2450468"/>
              <a:gd name="connsiteY704" fmla="*/ 274760 h 377583"/>
              <a:gd name="connsiteX705" fmla="*/ 2115026 w 2450468"/>
              <a:gd name="connsiteY705" fmla="*/ 273046 h 377583"/>
              <a:gd name="connsiteX706" fmla="*/ 2122075 w 2450468"/>
              <a:gd name="connsiteY706" fmla="*/ 273141 h 377583"/>
              <a:gd name="connsiteX707" fmla="*/ 2125694 w 2450468"/>
              <a:gd name="connsiteY707" fmla="*/ 277713 h 377583"/>
              <a:gd name="connsiteX708" fmla="*/ 2135695 w 2450468"/>
              <a:gd name="connsiteY708" fmla="*/ 278571 h 377583"/>
              <a:gd name="connsiteX709" fmla="*/ 2138458 w 2450468"/>
              <a:gd name="connsiteY709" fmla="*/ 286572 h 377583"/>
              <a:gd name="connsiteX710" fmla="*/ 2140934 w 2450468"/>
              <a:gd name="connsiteY710" fmla="*/ 293430 h 377583"/>
              <a:gd name="connsiteX711" fmla="*/ 2134457 w 2450468"/>
              <a:gd name="connsiteY711" fmla="*/ 293239 h 377583"/>
              <a:gd name="connsiteX712" fmla="*/ 2123599 w 2450468"/>
              <a:gd name="connsiteY712" fmla="*/ 287048 h 377583"/>
              <a:gd name="connsiteX713" fmla="*/ 2121122 w 2450468"/>
              <a:gd name="connsiteY713" fmla="*/ 287715 h 377583"/>
              <a:gd name="connsiteX714" fmla="*/ 2118360 w 2450468"/>
              <a:gd name="connsiteY714" fmla="*/ 288477 h 377583"/>
              <a:gd name="connsiteX715" fmla="*/ 2115407 w 2450468"/>
              <a:gd name="connsiteY715" fmla="*/ 281333 h 377583"/>
              <a:gd name="connsiteX716" fmla="*/ 2116169 w 2450468"/>
              <a:gd name="connsiteY716" fmla="*/ 278856 h 377583"/>
              <a:gd name="connsiteX717" fmla="*/ 2118931 w 2450468"/>
              <a:gd name="connsiteY717" fmla="*/ 277142 h 377583"/>
              <a:gd name="connsiteX718" fmla="*/ 2118455 w 2450468"/>
              <a:gd name="connsiteY718" fmla="*/ 276666 h 377583"/>
              <a:gd name="connsiteX719" fmla="*/ 1094613 w 2450468"/>
              <a:gd name="connsiteY719" fmla="*/ 272284 h 377583"/>
              <a:gd name="connsiteX720" fmla="*/ 1101090 w 2450468"/>
              <a:gd name="connsiteY720" fmla="*/ 278380 h 377583"/>
              <a:gd name="connsiteX721" fmla="*/ 1092803 w 2450468"/>
              <a:gd name="connsiteY721" fmla="*/ 274761 h 377583"/>
              <a:gd name="connsiteX722" fmla="*/ 1092136 w 2450468"/>
              <a:gd name="connsiteY722" fmla="*/ 274761 h 377583"/>
              <a:gd name="connsiteX723" fmla="*/ 1087850 w 2450468"/>
              <a:gd name="connsiteY723" fmla="*/ 274856 h 377583"/>
              <a:gd name="connsiteX724" fmla="*/ 1094613 w 2450468"/>
              <a:gd name="connsiteY724" fmla="*/ 272284 h 377583"/>
              <a:gd name="connsiteX725" fmla="*/ 1707947 w 2450468"/>
              <a:gd name="connsiteY725" fmla="*/ 271476 h 377583"/>
              <a:gd name="connsiteX726" fmla="*/ 1712592 w 2450468"/>
              <a:gd name="connsiteY726" fmla="*/ 273784 h 377583"/>
              <a:gd name="connsiteX727" fmla="*/ 1707971 w 2450468"/>
              <a:gd name="connsiteY727" fmla="*/ 276332 h 377583"/>
              <a:gd name="connsiteX728" fmla="*/ 1707642 w 2450468"/>
              <a:gd name="connsiteY728" fmla="*/ 275523 h 377583"/>
              <a:gd name="connsiteX729" fmla="*/ 1552289 w 2450468"/>
              <a:gd name="connsiteY729" fmla="*/ 270665 h 377583"/>
              <a:gd name="connsiteX730" fmla="*/ 1546765 w 2450468"/>
              <a:gd name="connsiteY730" fmla="*/ 280857 h 377583"/>
              <a:gd name="connsiteX731" fmla="*/ 1547908 w 2450468"/>
              <a:gd name="connsiteY731" fmla="*/ 282857 h 377583"/>
              <a:gd name="connsiteX732" fmla="*/ 1550861 w 2450468"/>
              <a:gd name="connsiteY732" fmla="*/ 284953 h 377583"/>
              <a:gd name="connsiteX733" fmla="*/ 1550384 w 2450468"/>
              <a:gd name="connsiteY733" fmla="*/ 281810 h 377583"/>
              <a:gd name="connsiteX734" fmla="*/ 1550575 w 2450468"/>
              <a:gd name="connsiteY734" fmla="*/ 280190 h 377583"/>
              <a:gd name="connsiteX735" fmla="*/ 1556290 w 2450468"/>
              <a:gd name="connsiteY735" fmla="*/ 280000 h 377583"/>
              <a:gd name="connsiteX736" fmla="*/ 1560957 w 2450468"/>
              <a:gd name="connsiteY736" fmla="*/ 275047 h 377583"/>
              <a:gd name="connsiteX737" fmla="*/ 1557528 w 2450468"/>
              <a:gd name="connsiteY737" fmla="*/ 273332 h 377583"/>
              <a:gd name="connsiteX738" fmla="*/ 1076515 w 2450468"/>
              <a:gd name="connsiteY738" fmla="*/ 269522 h 377583"/>
              <a:gd name="connsiteX739" fmla="*/ 1078230 w 2450468"/>
              <a:gd name="connsiteY739" fmla="*/ 270284 h 377583"/>
              <a:gd name="connsiteX740" fmla="*/ 1083850 w 2450468"/>
              <a:gd name="connsiteY740" fmla="*/ 273998 h 377583"/>
              <a:gd name="connsiteX741" fmla="*/ 1081183 w 2450468"/>
              <a:gd name="connsiteY741" fmla="*/ 275713 h 377583"/>
              <a:gd name="connsiteX742" fmla="*/ 1064609 w 2450468"/>
              <a:gd name="connsiteY742" fmla="*/ 273046 h 377583"/>
              <a:gd name="connsiteX743" fmla="*/ 1071753 w 2450468"/>
              <a:gd name="connsiteY743" fmla="*/ 272951 h 377583"/>
              <a:gd name="connsiteX744" fmla="*/ 1076515 w 2450468"/>
              <a:gd name="connsiteY744" fmla="*/ 269522 h 377583"/>
              <a:gd name="connsiteX745" fmla="*/ 1837753 w 2450468"/>
              <a:gd name="connsiteY745" fmla="*/ 269427 h 377583"/>
              <a:gd name="connsiteX746" fmla="*/ 1840611 w 2450468"/>
              <a:gd name="connsiteY746" fmla="*/ 272856 h 377583"/>
              <a:gd name="connsiteX747" fmla="*/ 1841278 w 2450468"/>
              <a:gd name="connsiteY747" fmla="*/ 273618 h 377583"/>
              <a:gd name="connsiteX748" fmla="*/ 1838134 w 2450468"/>
              <a:gd name="connsiteY748" fmla="*/ 276857 h 377583"/>
              <a:gd name="connsiteX749" fmla="*/ 1837658 w 2450468"/>
              <a:gd name="connsiteY749" fmla="*/ 276475 h 377583"/>
              <a:gd name="connsiteX750" fmla="*/ 1830419 w 2450468"/>
              <a:gd name="connsiteY750" fmla="*/ 276095 h 377583"/>
              <a:gd name="connsiteX751" fmla="*/ 1826990 w 2450468"/>
              <a:gd name="connsiteY751" fmla="*/ 276857 h 377583"/>
              <a:gd name="connsiteX752" fmla="*/ 1837753 w 2450468"/>
              <a:gd name="connsiteY752" fmla="*/ 269427 h 377583"/>
              <a:gd name="connsiteX753" fmla="*/ 1355789 w 2450468"/>
              <a:gd name="connsiteY753" fmla="*/ 268951 h 377583"/>
              <a:gd name="connsiteX754" fmla="*/ 1353217 w 2450468"/>
              <a:gd name="connsiteY754" fmla="*/ 269618 h 377583"/>
              <a:gd name="connsiteX755" fmla="*/ 1351670 w 2450468"/>
              <a:gd name="connsiteY755" fmla="*/ 271369 h 377583"/>
              <a:gd name="connsiteX756" fmla="*/ 1350776 w 2450468"/>
              <a:gd name="connsiteY756" fmla="*/ 270922 h 377583"/>
              <a:gd name="connsiteX757" fmla="*/ 1350550 w 2450468"/>
              <a:gd name="connsiteY757" fmla="*/ 269808 h 377583"/>
              <a:gd name="connsiteX758" fmla="*/ 1350645 w 2450468"/>
              <a:gd name="connsiteY758" fmla="*/ 270856 h 377583"/>
              <a:gd name="connsiteX759" fmla="*/ 1350776 w 2450468"/>
              <a:gd name="connsiteY759" fmla="*/ 270922 h 377583"/>
              <a:gd name="connsiteX760" fmla="*/ 1351018 w 2450468"/>
              <a:gd name="connsiteY760" fmla="*/ 272108 h 377583"/>
              <a:gd name="connsiteX761" fmla="*/ 1348169 w 2450468"/>
              <a:gd name="connsiteY761" fmla="*/ 275333 h 377583"/>
              <a:gd name="connsiteX762" fmla="*/ 1346835 w 2450468"/>
              <a:gd name="connsiteY762" fmla="*/ 276285 h 377583"/>
              <a:gd name="connsiteX763" fmla="*/ 1341311 w 2450468"/>
              <a:gd name="connsiteY763" fmla="*/ 280857 h 377583"/>
              <a:gd name="connsiteX764" fmla="*/ 1339215 w 2450468"/>
              <a:gd name="connsiteY764" fmla="*/ 282000 h 377583"/>
              <a:gd name="connsiteX765" fmla="*/ 1339215 w 2450468"/>
              <a:gd name="connsiteY765" fmla="*/ 284762 h 377583"/>
              <a:gd name="connsiteX766" fmla="*/ 1341977 w 2450468"/>
              <a:gd name="connsiteY766" fmla="*/ 285048 h 377583"/>
              <a:gd name="connsiteX767" fmla="*/ 1344644 w 2450468"/>
              <a:gd name="connsiteY767" fmla="*/ 285334 h 377583"/>
              <a:gd name="connsiteX768" fmla="*/ 1358437 w 2450468"/>
              <a:gd name="connsiteY768" fmla="*/ 282787 h 377583"/>
              <a:gd name="connsiteX769" fmla="*/ 1359313 w 2450468"/>
              <a:gd name="connsiteY769" fmla="*/ 283524 h 377583"/>
              <a:gd name="connsiteX770" fmla="*/ 1359961 w 2450468"/>
              <a:gd name="connsiteY770" fmla="*/ 282801 h 377583"/>
              <a:gd name="connsiteX771" fmla="*/ 1364266 w 2450468"/>
              <a:gd name="connsiteY771" fmla="*/ 285524 h 377583"/>
              <a:gd name="connsiteX772" fmla="*/ 1368457 w 2450468"/>
              <a:gd name="connsiteY772" fmla="*/ 288096 h 377583"/>
              <a:gd name="connsiteX773" fmla="*/ 1372362 w 2450468"/>
              <a:gd name="connsiteY773" fmla="*/ 280667 h 377583"/>
              <a:gd name="connsiteX774" fmla="*/ 1364361 w 2450468"/>
              <a:gd name="connsiteY774" fmla="*/ 278000 h 377583"/>
              <a:gd name="connsiteX775" fmla="*/ 1362646 w 2450468"/>
              <a:gd name="connsiteY775" fmla="*/ 279809 h 377583"/>
              <a:gd name="connsiteX776" fmla="*/ 1359961 w 2450468"/>
              <a:gd name="connsiteY776" fmla="*/ 282801 h 377583"/>
              <a:gd name="connsiteX777" fmla="*/ 1359599 w 2450468"/>
              <a:gd name="connsiteY777" fmla="*/ 282572 h 377583"/>
              <a:gd name="connsiteX778" fmla="*/ 1358437 w 2450468"/>
              <a:gd name="connsiteY778" fmla="*/ 282787 h 377583"/>
              <a:gd name="connsiteX779" fmla="*/ 1352074 w 2450468"/>
              <a:gd name="connsiteY779" fmla="*/ 277428 h 377583"/>
              <a:gd name="connsiteX780" fmla="*/ 1351788 w 2450468"/>
              <a:gd name="connsiteY780" fmla="*/ 275809 h 377583"/>
              <a:gd name="connsiteX781" fmla="*/ 1351693 w 2450468"/>
              <a:gd name="connsiteY781" fmla="*/ 275428 h 377583"/>
              <a:gd name="connsiteX782" fmla="*/ 1351018 w 2450468"/>
              <a:gd name="connsiteY782" fmla="*/ 272108 h 377583"/>
              <a:gd name="connsiteX783" fmla="*/ 1351670 w 2450468"/>
              <a:gd name="connsiteY783" fmla="*/ 271369 h 377583"/>
              <a:gd name="connsiteX784" fmla="*/ 1357884 w 2450468"/>
              <a:gd name="connsiteY784" fmla="*/ 274475 h 377583"/>
              <a:gd name="connsiteX785" fmla="*/ 1366361 w 2450468"/>
              <a:gd name="connsiteY785" fmla="*/ 274666 h 377583"/>
              <a:gd name="connsiteX786" fmla="*/ 1369695 w 2450468"/>
              <a:gd name="connsiteY786" fmla="*/ 272761 h 377583"/>
              <a:gd name="connsiteX787" fmla="*/ 1368076 w 2450468"/>
              <a:gd name="connsiteY787" fmla="*/ 270665 h 377583"/>
              <a:gd name="connsiteX788" fmla="*/ 1363504 w 2450468"/>
              <a:gd name="connsiteY788" fmla="*/ 270761 h 377583"/>
              <a:gd name="connsiteX789" fmla="*/ 1355789 w 2450468"/>
              <a:gd name="connsiteY789" fmla="*/ 268951 h 377583"/>
              <a:gd name="connsiteX790" fmla="*/ 543210 w 2450468"/>
              <a:gd name="connsiteY790" fmla="*/ 268570 h 377583"/>
              <a:gd name="connsiteX791" fmla="*/ 546353 w 2450468"/>
              <a:gd name="connsiteY791" fmla="*/ 269808 h 377583"/>
              <a:gd name="connsiteX792" fmla="*/ 544353 w 2450468"/>
              <a:gd name="connsiteY792" fmla="*/ 274856 h 377583"/>
              <a:gd name="connsiteX793" fmla="*/ 543496 w 2450468"/>
              <a:gd name="connsiteY793" fmla="*/ 278952 h 377583"/>
              <a:gd name="connsiteX794" fmla="*/ 541210 w 2450468"/>
              <a:gd name="connsiteY794" fmla="*/ 278857 h 377583"/>
              <a:gd name="connsiteX795" fmla="*/ 540067 w 2450468"/>
              <a:gd name="connsiteY795" fmla="*/ 276285 h 377583"/>
              <a:gd name="connsiteX796" fmla="*/ 540162 w 2450468"/>
              <a:gd name="connsiteY796" fmla="*/ 271523 h 377583"/>
              <a:gd name="connsiteX797" fmla="*/ 543210 w 2450468"/>
              <a:gd name="connsiteY797" fmla="*/ 268570 h 377583"/>
              <a:gd name="connsiteX798" fmla="*/ 2087975 w 2450468"/>
              <a:gd name="connsiteY798" fmla="*/ 268379 h 377583"/>
              <a:gd name="connsiteX799" fmla="*/ 2094071 w 2450468"/>
              <a:gd name="connsiteY799" fmla="*/ 269046 h 377583"/>
              <a:gd name="connsiteX800" fmla="*/ 2094262 w 2450468"/>
              <a:gd name="connsiteY800" fmla="*/ 270284 h 377583"/>
              <a:gd name="connsiteX801" fmla="*/ 2094357 w 2450468"/>
              <a:gd name="connsiteY801" fmla="*/ 275904 h 377583"/>
              <a:gd name="connsiteX802" fmla="*/ 2103215 w 2450468"/>
              <a:gd name="connsiteY802" fmla="*/ 274761 h 377583"/>
              <a:gd name="connsiteX803" fmla="*/ 2104263 w 2450468"/>
              <a:gd name="connsiteY803" fmla="*/ 273809 h 377583"/>
              <a:gd name="connsiteX804" fmla="*/ 2109978 w 2450468"/>
              <a:gd name="connsiteY804" fmla="*/ 273999 h 377583"/>
              <a:gd name="connsiteX805" fmla="*/ 2113121 w 2450468"/>
              <a:gd name="connsiteY805" fmla="*/ 281333 h 377583"/>
              <a:gd name="connsiteX806" fmla="*/ 2112168 w 2450468"/>
              <a:gd name="connsiteY806" fmla="*/ 282476 h 377583"/>
              <a:gd name="connsiteX807" fmla="*/ 2106739 w 2450468"/>
              <a:gd name="connsiteY807" fmla="*/ 286953 h 377583"/>
              <a:gd name="connsiteX808" fmla="*/ 2101691 w 2450468"/>
              <a:gd name="connsiteY808" fmla="*/ 291239 h 377583"/>
              <a:gd name="connsiteX809" fmla="*/ 2101120 w 2450468"/>
              <a:gd name="connsiteY809" fmla="*/ 293621 h 377583"/>
              <a:gd name="connsiteX810" fmla="*/ 2094547 w 2450468"/>
              <a:gd name="connsiteY810" fmla="*/ 296859 h 377583"/>
              <a:gd name="connsiteX811" fmla="*/ 2095214 w 2450468"/>
              <a:gd name="connsiteY811" fmla="*/ 293144 h 377583"/>
              <a:gd name="connsiteX812" fmla="*/ 2092928 w 2450468"/>
              <a:gd name="connsiteY812" fmla="*/ 290287 h 377583"/>
              <a:gd name="connsiteX813" fmla="*/ 2085594 w 2450468"/>
              <a:gd name="connsiteY813" fmla="*/ 289144 h 377583"/>
              <a:gd name="connsiteX814" fmla="*/ 2086165 w 2450468"/>
              <a:gd name="connsiteY814" fmla="*/ 285524 h 377583"/>
              <a:gd name="connsiteX815" fmla="*/ 2080260 w 2450468"/>
              <a:gd name="connsiteY815" fmla="*/ 288763 h 377583"/>
              <a:gd name="connsiteX816" fmla="*/ 2080164 w 2450468"/>
              <a:gd name="connsiteY816" fmla="*/ 295145 h 377583"/>
              <a:gd name="connsiteX817" fmla="*/ 2073211 w 2450468"/>
              <a:gd name="connsiteY817" fmla="*/ 294287 h 377583"/>
              <a:gd name="connsiteX818" fmla="*/ 2068734 w 2450468"/>
              <a:gd name="connsiteY818" fmla="*/ 295907 h 377583"/>
              <a:gd name="connsiteX819" fmla="*/ 2068354 w 2450468"/>
              <a:gd name="connsiteY819" fmla="*/ 294002 h 377583"/>
              <a:gd name="connsiteX820" fmla="*/ 2068163 w 2450468"/>
              <a:gd name="connsiteY820" fmla="*/ 293049 h 377583"/>
              <a:gd name="connsiteX821" fmla="*/ 2063686 w 2450468"/>
              <a:gd name="connsiteY821" fmla="*/ 293430 h 377583"/>
              <a:gd name="connsiteX822" fmla="*/ 2063400 w 2450468"/>
              <a:gd name="connsiteY822" fmla="*/ 294383 h 377583"/>
              <a:gd name="connsiteX823" fmla="*/ 2063020 w 2450468"/>
              <a:gd name="connsiteY823" fmla="*/ 296002 h 377583"/>
              <a:gd name="connsiteX824" fmla="*/ 2058829 w 2450468"/>
              <a:gd name="connsiteY824" fmla="*/ 297050 h 377583"/>
              <a:gd name="connsiteX825" fmla="*/ 2057114 w 2450468"/>
              <a:gd name="connsiteY825" fmla="*/ 295811 h 377583"/>
              <a:gd name="connsiteX826" fmla="*/ 2054733 w 2450468"/>
              <a:gd name="connsiteY826" fmla="*/ 295621 h 377583"/>
              <a:gd name="connsiteX827" fmla="*/ 2053304 w 2450468"/>
              <a:gd name="connsiteY827" fmla="*/ 296669 h 377583"/>
              <a:gd name="connsiteX828" fmla="*/ 2048065 w 2450468"/>
              <a:gd name="connsiteY828" fmla="*/ 297526 h 377583"/>
              <a:gd name="connsiteX829" fmla="*/ 2045493 w 2450468"/>
              <a:gd name="connsiteY829" fmla="*/ 298288 h 377583"/>
              <a:gd name="connsiteX830" fmla="*/ 2037874 w 2450468"/>
              <a:gd name="connsiteY830" fmla="*/ 300669 h 377583"/>
              <a:gd name="connsiteX831" fmla="*/ 2030063 w 2450468"/>
              <a:gd name="connsiteY831" fmla="*/ 293335 h 377583"/>
              <a:gd name="connsiteX832" fmla="*/ 2029110 w 2450468"/>
              <a:gd name="connsiteY832" fmla="*/ 293525 h 377583"/>
              <a:gd name="connsiteX833" fmla="*/ 2028920 w 2450468"/>
              <a:gd name="connsiteY833" fmla="*/ 296002 h 377583"/>
              <a:gd name="connsiteX834" fmla="*/ 2028825 w 2450468"/>
              <a:gd name="connsiteY834" fmla="*/ 297716 h 377583"/>
              <a:gd name="connsiteX835" fmla="*/ 2027015 w 2450468"/>
              <a:gd name="connsiteY835" fmla="*/ 302765 h 377583"/>
              <a:gd name="connsiteX836" fmla="*/ 2024348 w 2450468"/>
              <a:gd name="connsiteY836" fmla="*/ 305908 h 377583"/>
              <a:gd name="connsiteX837" fmla="*/ 2019681 w 2450468"/>
              <a:gd name="connsiteY837" fmla="*/ 305146 h 377583"/>
              <a:gd name="connsiteX838" fmla="*/ 2019395 w 2450468"/>
              <a:gd name="connsiteY838" fmla="*/ 305717 h 377583"/>
              <a:gd name="connsiteX839" fmla="*/ 2017585 w 2450468"/>
              <a:gd name="connsiteY839" fmla="*/ 310004 h 377583"/>
              <a:gd name="connsiteX840" fmla="*/ 2014156 w 2450468"/>
              <a:gd name="connsiteY840" fmla="*/ 306098 h 377583"/>
              <a:gd name="connsiteX841" fmla="*/ 2013299 w 2450468"/>
              <a:gd name="connsiteY841" fmla="*/ 301526 h 377583"/>
              <a:gd name="connsiteX842" fmla="*/ 2001583 w 2450468"/>
              <a:gd name="connsiteY842" fmla="*/ 300669 h 377583"/>
              <a:gd name="connsiteX843" fmla="*/ 1991391 w 2450468"/>
              <a:gd name="connsiteY843" fmla="*/ 300860 h 377583"/>
              <a:gd name="connsiteX844" fmla="*/ 1979104 w 2450468"/>
              <a:gd name="connsiteY844" fmla="*/ 303717 h 377583"/>
              <a:gd name="connsiteX845" fmla="*/ 1979866 w 2450468"/>
              <a:gd name="connsiteY845" fmla="*/ 305908 h 377583"/>
              <a:gd name="connsiteX846" fmla="*/ 1979485 w 2450468"/>
              <a:gd name="connsiteY846" fmla="*/ 306003 h 377583"/>
              <a:gd name="connsiteX847" fmla="*/ 1974342 w 2450468"/>
              <a:gd name="connsiteY847" fmla="*/ 306860 h 377583"/>
              <a:gd name="connsiteX848" fmla="*/ 1962912 w 2450468"/>
              <a:gd name="connsiteY848" fmla="*/ 306956 h 377583"/>
              <a:gd name="connsiteX849" fmla="*/ 1962816 w 2450468"/>
              <a:gd name="connsiteY849" fmla="*/ 306384 h 377583"/>
              <a:gd name="connsiteX850" fmla="*/ 1963388 w 2450468"/>
              <a:gd name="connsiteY850" fmla="*/ 304574 h 377583"/>
              <a:gd name="connsiteX851" fmla="*/ 1966626 w 2450468"/>
              <a:gd name="connsiteY851" fmla="*/ 303812 h 377583"/>
              <a:gd name="connsiteX852" fmla="*/ 1974151 w 2450468"/>
              <a:gd name="connsiteY852" fmla="*/ 297431 h 377583"/>
              <a:gd name="connsiteX853" fmla="*/ 1983676 w 2450468"/>
              <a:gd name="connsiteY853" fmla="*/ 293811 h 377583"/>
              <a:gd name="connsiteX854" fmla="*/ 1994916 w 2450468"/>
              <a:gd name="connsiteY854" fmla="*/ 297335 h 377583"/>
              <a:gd name="connsiteX855" fmla="*/ 1994154 w 2450468"/>
              <a:gd name="connsiteY855" fmla="*/ 292192 h 377583"/>
              <a:gd name="connsiteX856" fmla="*/ 2001393 w 2450468"/>
              <a:gd name="connsiteY856" fmla="*/ 291430 h 377583"/>
              <a:gd name="connsiteX857" fmla="*/ 2015204 w 2450468"/>
              <a:gd name="connsiteY857" fmla="*/ 295621 h 377583"/>
              <a:gd name="connsiteX858" fmla="*/ 2017204 w 2450468"/>
              <a:gd name="connsiteY858" fmla="*/ 290287 h 377583"/>
              <a:gd name="connsiteX859" fmla="*/ 2019776 w 2450468"/>
              <a:gd name="connsiteY859" fmla="*/ 290668 h 377583"/>
              <a:gd name="connsiteX860" fmla="*/ 2021205 w 2450468"/>
              <a:gd name="connsiteY860" fmla="*/ 290954 h 377583"/>
              <a:gd name="connsiteX861" fmla="*/ 2021395 w 2450468"/>
              <a:gd name="connsiteY861" fmla="*/ 288096 h 377583"/>
              <a:gd name="connsiteX862" fmla="*/ 2016347 w 2450468"/>
              <a:gd name="connsiteY862" fmla="*/ 281619 h 377583"/>
              <a:gd name="connsiteX863" fmla="*/ 2012442 w 2450468"/>
              <a:gd name="connsiteY863" fmla="*/ 276761 h 377583"/>
              <a:gd name="connsiteX864" fmla="*/ 2019871 w 2450468"/>
              <a:gd name="connsiteY864" fmla="*/ 272475 h 377583"/>
              <a:gd name="connsiteX865" fmla="*/ 2024253 w 2450468"/>
              <a:gd name="connsiteY865" fmla="*/ 276952 h 377583"/>
              <a:gd name="connsiteX866" fmla="*/ 2025396 w 2450468"/>
              <a:gd name="connsiteY866" fmla="*/ 282953 h 377583"/>
              <a:gd name="connsiteX867" fmla="*/ 2041969 w 2450468"/>
              <a:gd name="connsiteY867" fmla="*/ 286953 h 377583"/>
              <a:gd name="connsiteX868" fmla="*/ 2048256 w 2450468"/>
              <a:gd name="connsiteY868" fmla="*/ 275618 h 377583"/>
              <a:gd name="connsiteX869" fmla="*/ 2040159 w 2450468"/>
              <a:gd name="connsiteY869" fmla="*/ 277714 h 377583"/>
              <a:gd name="connsiteX870" fmla="*/ 2035016 w 2450468"/>
              <a:gd name="connsiteY870" fmla="*/ 279047 h 377583"/>
              <a:gd name="connsiteX871" fmla="*/ 2032920 w 2450468"/>
              <a:gd name="connsiteY871" fmla="*/ 270951 h 377583"/>
              <a:gd name="connsiteX872" fmla="*/ 2037112 w 2450468"/>
              <a:gd name="connsiteY872" fmla="*/ 273237 h 377583"/>
              <a:gd name="connsiteX873" fmla="*/ 2052637 w 2450468"/>
              <a:gd name="connsiteY873" fmla="*/ 273809 h 377583"/>
              <a:gd name="connsiteX874" fmla="*/ 2057400 w 2450468"/>
              <a:gd name="connsiteY874" fmla="*/ 272666 h 377583"/>
              <a:gd name="connsiteX875" fmla="*/ 2060733 w 2450468"/>
              <a:gd name="connsiteY875" fmla="*/ 279714 h 377583"/>
              <a:gd name="connsiteX876" fmla="*/ 2061591 w 2450468"/>
              <a:gd name="connsiteY876" fmla="*/ 280667 h 377583"/>
              <a:gd name="connsiteX877" fmla="*/ 2068639 w 2450468"/>
              <a:gd name="connsiteY877" fmla="*/ 281714 h 377583"/>
              <a:gd name="connsiteX878" fmla="*/ 2075402 w 2450468"/>
              <a:gd name="connsiteY878" fmla="*/ 280857 h 377583"/>
              <a:gd name="connsiteX879" fmla="*/ 2080164 w 2450468"/>
              <a:gd name="connsiteY879" fmla="*/ 278476 h 377583"/>
              <a:gd name="connsiteX880" fmla="*/ 2080355 w 2450468"/>
              <a:gd name="connsiteY880" fmla="*/ 273523 h 377583"/>
              <a:gd name="connsiteX881" fmla="*/ 2086070 w 2450468"/>
              <a:gd name="connsiteY881" fmla="*/ 270856 h 377583"/>
              <a:gd name="connsiteX882" fmla="*/ 2086641 w 2450468"/>
              <a:gd name="connsiteY882" fmla="*/ 270094 h 377583"/>
              <a:gd name="connsiteX883" fmla="*/ 1806512 w 2450468"/>
              <a:gd name="connsiteY883" fmla="*/ 267046 h 377583"/>
              <a:gd name="connsiteX884" fmla="*/ 1802321 w 2450468"/>
              <a:gd name="connsiteY884" fmla="*/ 269618 h 377583"/>
              <a:gd name="connsiteX885" fmla="*/ 1793272 w 2450468"/>
              <a:gd name="connsiteY885" fmla="*/ 269618 h 377583"/>
              <a:gd name="connsiteX886" fmla="*/ 1785175 w 2450468"/>
              <a:gd name="connsiteY886" fmla="*/ 271427 h 377583"/>
              <a:gd name="connsiteX887" fmla="*/ 1784699 w 2450468"/>
              <a:gd name="connsiteY887" fmla="*/ 271808 h 377583"/>
              <a:gd name="connsiteX888" fmla="*/ 1786700 w 2450468"/>
              <a:gd name="connsiteY888" fmla="*/ 273713 h 377583"/>
              <a:gd name="connsiteX889" fmla="*/ 1789557 w 2450468"/>
              <a:gd name="connsiteY889" fmla="*/ 277523 h 377583"/>
              <a:gd name="connsiteX890" fmla="*/ 1790986 w 2450468"/>
              <a:gd name="connsiteY890" fmla="*/ 278285 h 377583"/>
              <a:gd name="connsiteX891" fmla="*/ 1796129 w 2450468"/>
              <a:gd name="connsiteY891" fmla="*/ 275047 h 377583"/>
              <a:gd name="connsiteX892" fmla="*/ 1800987 w 2450468"/>
              <a:gd name="connsiteY892" fmla="*/ 274571 h 377583"/>
              <a:gd name="connsiteX893" fmla="*/ 1803559 w 2450468"/>
              <a:gd name="connsiteY893" fmla="*/ 273999 h 377583"/>
              <a:gd name="connsiteX894" fmla="*/ 1806512 w 2450468"/>
              <a:gd name="connsiteY894" fmla="*/ 267046 h 377583"/>
              <a:gd name="connsiteX895" fmla="*/ 1194530 w 2450468"/>
              <a:gd name="connsiteY895" fmla="*/ 266665 h 377583"/>
              <a:gd name="connsiteX896" fmla="*/ 1195682 w 2450468"/>
              <a:gd name="connsiteY896" fmla="*/ 268902 h 377583"/>
              <a:gd name="connsiteX897" fmla="*/ 1195388 w 2450468"/>
              <a:gd name="connsiteY897" fmla="*/ 268760 h 377583"/>
              <a:gd name="connsiteX898" fmla="*/ 1240060 w 2450468"/>
              <a:gd name="connsiteY898" fmla="*/ 264855 h 377583"/>
              <a:gd name="connsiteX899" fmla="*/ 1238155 w 2450468"/>
              <a:gd name="connsiteY899" fmla="*/ 271618 h 377583"/>
              <a:gd name="connsiteX900" fmla="*/ 1232535 w 2450468"/>
              <a:gd name="connsiteY900" fmla="*/ 272475 h 377583"/>
              <a:gd name="connsiteX901" fmla="*/ 1228058 w 2450468"/>
              <a:gd name="connsiteY901" fmla="*/ 268094 h 377583"/>
              <a:gd name="connsiteX902" fmla="*/ 1227106 w 2450468"/>
              <a:gd name="connsiteY902" fmla="*/ 267332 h 377583"/>
              <a:gd name="connsiteX903" fmla="*/ 1222629 w 2450468"/>
              <a:gd name="connsiteY903" fmla="*/ 269141 h 377583"/>
              <a:gd name="connsiteX904" fmla="*/ 1223105 w 2450468"/>
              <a:gd name="connsiteY904" fmla="*/ 270094 h 377583"/>
              <a:gd name="connsiteX905" fmla="*/ 1226915 w 2450468"/>
              <a:gd name="connsiteY905" fmla="*/ 275047 h 377583"/>
              <a:gd name="connsiteX906" fmla="*/ 1227392 w 2450468"/>
              <a:gd name="connsiteY906" fmla="*/ 275999 h 377583"/>
              <a:gd name="connsiteX907" fmla="*/ 1230821 w 2450468"/>
              <a:gd name="connsiteY907" fmla="*/ 276190 h 377583"/>
              <a:gd name="connsiteX908" fmla="*/ 1246346 w 2450468"/>
              <a:gd name="connsiteY908" fmla="*/ 271808 h 377583"/>
              <a:gd name="connsiteX909" fmla="*/ 1240060 w 2450468"/>
              <a:gd name="connsiteY909" fmla="*/ 264855 h 377583"/>
              <a:gd name="connsiteX910" fmla="*/ 1464183 w 2450468"/>
              <a:gd name="connsiteY910" fmla="*/ 264759 h 377583"/>
              <a:gd name="connsiteX911" fmla="*/ 1469612 w 2450468"/>
              <a:gd name="connsiteY911" fmla="*/ 268188 h 377583"/>
              <a:gd name="connsiteX912" fmla="*/ 1472945 w 2450468"/>
              <a:gd name="connsiteY912" fmla="*/ 269617 h 377583"/>
              <a:gd name="connsiteX913" fmla="*/ 1475708 w 2450468"/>
              <a:gd name="connsiteY913" fmla="*/ 274951 h 377583"/>
              <a:gd name="connsiteX914" fmla="*/ 1480280 w 2450468"/>
              <a:gd name="connsiteY914" fmla="*/ 275427 h 377583"/>
              <a:gd name="connsiteX915" fmla="*/ 1481708 w 2450468"/>
              <a:gd name="connsiteY915" fmla="*/ 277046 h 377583"/>
              <a:gd name="connsiteX916" fmla="*/ 1487614 w 2450468"/>
              <a:gd name="connsiteY916" fmla="*/ 278380 h 377583"/>
              <a:gd name="connsiteX917" fmla="*/ 1490281 w 2450468"/>
              <a:gd name="connsiteY917" fmla="*/ 281332 h 377583"/>
              <a:gd name="connsiteX918" fmla="*/ 1482852 w 2450468"/>
              <a:gd name="connsiteY918" fmla="*/ 281809 h 377583"/>
              <a:gd name="connsiteX919" fmla="*/ 1474755 w 2450468"/>
              <a:gd name="connsiteY919" fmla="*/ 281047 h 377583"/>
              <a:gd name="connsiteX920" fmla="*/ 1472469 w 2450468"/>
              <a:gd name="connsiteY920" fmla="*/ 282285 h 377583"/>
              <a:gd name="connsiteX921" fmla="*/ 1463420 w 2450468"/>
              <a:gd name="connsiteY921" fmla="*/ 273522 h 377583"/>
              <a:gd name="connsiteX922" fmla="*/ 1461611 w 2450468"/>
              <a:gd name="connsiteY922" fmla="*/ 270665 h 377583"/>
              <a:gd name="connsiteX923" fmla="*/ 1460563 w 2450468"/>
              <a:gd name="connsiteY923" fmla="*/ 269045 h 377583"/>
              <a:gd name="connsiteX924" fmla="*/ 1464183 w 2450468"/>
              <a:gd name="connsiteY924" fmla="*/ 264759 h 377583"/>
              <a:gd name="connsiteX925" fmla="*/ 1755839 w 2450468"/>
              <a:gd name="connsiteY925" fmla="*/ 264474 h 377583"/>
              <a:gd name="connsiteX926" fmla="*/ 1752314 w 2450468"/>
              <a:gd name="connsiteY926" fmla="*/ 265808 h 377583"/>
              <a:gd name="connsiteX927" fmla="*/ 1752695 w 2450468"/>
              <a:gd name="connsiteY927" fmla="*/ 266189 h 377583"/>
              <a:gd name="connsiteX928" fmla="*/ 1759172 w 2450468"/>
              <a:gd name="connsiteY928" fmla="*/ 272189 h 377583"/>
              <a:gd name="connsiteX929" fmla="*/ 1764316 w 2450468"/>
              <a:gd name="connsiteY929" fmla="*/ 272189 h 377583"/>
              <a:gd name="connsiteX930" fmla="*/ 1755839 w 2450468"/>
              <a:gd name="connsiteY930" fmla="*/ 264474 h 377583"/>
              <a:gd name="connsiteX931" fmla="*/ 1439799 w 2450468"/>
              <a:gd name="connsiteY931" fmla="*/ 264283 h 377583"/>
              <a:gd name="connsiteX932" fmla="*/ 1448753 w 2450468"/>
              <a:gd name="connsiteY932" fmla="*/ 267808 h 377583"/>
              <a:gd name="connsiteX933" fmla="*/ 1449800 w 2450468"/>
              <a:gd name="connsiteY933" fmla="*/ 270665 h 377583"/>
              <a:gd name="connsiteX934" fmla="*/ 1448753 w 2450468"/>
              <a:gd name="connsiteY934" fmla="*/ 272284 h 377583"/>
              <a:gd name="connsiteX935" fmla="*/ 1445419 w 2450468"/>
              <a:gd name="connsiteY935" fmla="*/ 271903 h 377583"/>
              <a:gd name="connsiteX936" fmla="*/ 1443990 w 2450468"/>
              <a:gd name="connsiteY936" fmla="*/ 268570 h 377583"/>
              <a:gd name="connsiteX937" fmla="*/ 1439799 w 2450468"/>
              <a:gd name="connsiteY937" fmla="*/ 264283 h 377583"/>
              <a:gd name="connsiteX938" fmla="*/ 584645 w 2450468"/>
              <a:gd name="connsiteY938" fmla="*/ 264188 h 377583"/>
              <a:gd name="connsiteX939" fmla="*/ 591217 w 2450468"/>
              <a:gd name="connsiteY939" fmla="*/ 264855 h 377583"/>
              <a:gd name="connsiteX940" fmla="*/ 597884 w 2450468"/>
              <a:gd name="connsiteY940" fmla="*/ 269617 h 377583"/>
              <a:gd name="connsiteX941" fmla="*/ 602266 w 2450468"/>
              <a:gd name="connsiteY941" fmla="*/ 272951 h 377583"/>
              <a:gd name="connsiteX942" fmla="*/ 590169 w 2450468"/>
              <a:gd name="connsiteY942" fmla="*/ 273618 h 377583"/>
              <a:gd name="connsiteX943" fmla="*/ 588645 w 2450468"/>
              <a:gd name="connsiteY943" fmla="*/ 270570 h 377583"/>
              <a:gd name="connsiteX944" fmla="*/ 587502 w 2450468"/>
              <a:gd name="connsiteY944" fmla="*/ 268188 h 377583"/>
              <a:gd name="connsiteX945" fmla="*/ 584645 w 2450468"/>
              <a:gd name="connsiteY945" fmla="*/ 264188 h 377583"/>
              <a:gd name="connsiteX946" fmla="*/ 1331881 w 2450468"/>
              <a:gd name="connsiteY946" fmla="*/ 262950 h 377583"/>
              <a:gd name="connsiteX947" fmla="*/ 1330547 w 2450468"/>
              <a:gd name="connsiteY947" fmla="*/ 270665 h 377583"/>
              <a:gd name="connsiteX948" fmla="*/ 1335500 w 2450468"/>
              <a:gd name="connsiteY948" fmla="*/ 267236 h 377583"/>
              <a:gd name="connsiteX949" fmla="*/ 1336358 w 2450468"/>
              <a:gd name="connsiteY949" fmla="*/ 264474 h 377583"/>
              <a:gd name="connsiteX950" fmla="*/ 1336548 w 2450468"/>
              <a:gd name="connsiteY950" fmla="*/ 263807 h 377583"/>
              <a:gd name="connsiteX951" fmla="*/ 1331881 w 2450468"/>
              <a:gd name="connsiteY951" fmla="*/ 262950 h 377583"/>
              <a:gd name="connsiteX952" fmla="*/ 487965 w 2450468"/>
              <a:gd name="connsiteY952" fmla="*/ 262188 h 377583"/>
              <a:gd name="connsiteX953" fmla="*/ 489966 w 2450468"/>
              <a:gd name="connsiteY953" fmla="*/ 262664 h 377583"/>
              <a:gd name="connsiteX954" fmla="*/ 491585 w 2450468"/>
              <a:gd name="connsiteY954" fmla="*/ 266951 h 377583"/>
              <a:gd name="connsiteX955" fmla="*/ 492157 w 2450468"/>
              <a:gd name="connsiteY955" fmla="*/ 270284 h 377583"/>
              <a:gd name="connsiteX956" fmla="*/ 504730 w 2450468"/>
              <a:gd name="connsiteY956" fmla="*/ 273142 h 377583"/>
              <a:gd name="connsiteX957" fmla="*/ 508063 w 2450468"/>
              <a:gd name="connsiteY957" fmla="*/ 275047 h 377583"/>
              <a:gd name="connsiteX958" fmla="*/ 511492 w 2450468"/>
              <a:gd name="connsiteY958" fmla="*/ 285810 h 377583"/>
              <a:gd name="connsiteX959" fmla="*/ 508825 w 2450468"/>
              <a:gd name="connsiteY959" fmla="*/ 289144 h 377583"/>
              <a:gd name="connsiteX960" fmla="*/ 495776 w 2450468"/>
              <a:gd name="connsiteY960" fmla="*/ 288286 h 377583"/>
              <a:gd name="connsiteX961" fmla="*/ 492252 w 2450468"/>
              <a:gd name="connsiteY961" fmla="*/ 289334 h 377583"/>
              <a:gd name="connsiteX962" fmla="*/ 487203 w 2450468"/>
              <a:gd name="connsiteY962" fmla="*/ 292287 h 377583"/>
              <a:gd name="connsiteX963" fmla="*/ 490442 w 2450468"/>
              <a:gd name="connsiteY963" fmla="*/ 282953 h 377583"/>
              <a:gd name="connsiteX964" fmla="*/ 492252 w 2450468"/>
              <a:gd name="connsiteY964" fmla="*/ 283810 h 377583"/>
              <a:gd name="connsiteX965" fmla="*/ 496062 w 2450468"/>
              <a:gd name="connsiteY965" fmla="*/ 285715 h 377583"/>
              <a:gd name="connsiteX966" fmla="*/ 501777 w 2450468"/>
              <a:gd name="connsiteY966" fmla="*/ 281143 h 377583"/>
              <a:gd name="connsiteX967" fmla="*/ 500634 w 2450468"/>
              <a:gd name="connsiteY967" fmla="*/ 279619 h 377583"/>
              <a:gd name="connsiteX968" fmla="*/ 495490 w 2450468"/>
              <a:gd name="connsiteY968" fmla="*/ 276190 h 377583"/>
              <a:gd name="connsiteX969" fmla="*/ 490728 w 2450468"/>
              <a:gd name="connsiteY969" fmla="*/ 276476 h 377583"/>
              <a:gd name="connsiteX970" fmla="*/ 482060 w 2450468"/>
              <a:gd name="connsiteY970" fmla="*/ 279047 h 377583"/>
              <a:gd name="connsiteX971" fmla="*/ 476917 w 2450468"/>
              <a:gd name="connsiteY971" fmla="*/ 277999 h 377583"/>
              <a:gd name="connsiteX972" fmla="*/ 469677 w 2450468"/>
              <a:gd name="connsiteY972" fmla="*/ 280952 h 377583"/>
              <a:gd name="connsiteX973" fmla="*/ 469106 w 2450468"/>
              <a:gd name="connsiteY973" fmla="*/ 276761 h 377583"/>
              <a:gd name="connsiteX974" fmla="*/ 469773 w 2450468"/>
              <a:gd name="connsiteY974" fmla="*/ 275618 h 377583"/>
              <a:gd name="connsiteX975" fmla="*/ 471011 w 2450468"/>
              <a:gd name="connsiteY975" fmla="*/ 274190 h 377583"/>
              <a:gd name="connsiteX976" fmla="*/ 476059 w 2450468"/>
              <a:gd name="connsiteY976" fmla="*/ 274856 h 377583"/>
              <a:gd name="connsiteX977" fmla="*/ 477964 w 2450468"/>
              <a:gd name="connsiteY977" fmla="*/ 270665 h 377583"/>
              <a:gd name="connsiteX978" fmla="*/ 479202 w 2450468"/>
              <a:gd name="connsiteY978" fmla="*/ 267903 h 377583"/>
              <a:gd name="connsiteX979" fmla="*/ 487965 w 2450468"/>
              <a:gd name="connsiteY979" fmla="*/ 262188 h 377583"/>
              <a:gd name="connsiteX980" fmla="*/ 948975 w 2450468"/>
              <a:gd name="connsiteY980" fmla="*/ 260473 h 377583"/>
              <a:gd name="connsiteX981" fmla="*/ 950880 w 2450468"/>
              <a:gd name="connsiteY981" fmla="*/ 262283 h 377583"/>
              <a:gd name="connsiteX982" fmla="*/ 954404 w 2450468"/>
              <a:gd name="connsiteY982" fmla="*/ 265617 h 377583"/>
              <a:gd name="connsiteX983" fmla="*/ 958310 w 2450468"/>
              <a:gd name="connsiteY983" fmla="*/ 265045 h 377583"/>
              <a:gd name="connsiteX984" fmla="*/ 957548 w 2450468"/>
              <a:gd name="connsiteY984" fmla="*/ 266284 h 377583"/>
              <a:gd name="connsiteX985" fmla="*/ 955547 w 2450468"/>
              <a:gd name="connsiteY985" fmla="*/ 268284 h 377583"/>
              <a:gd name="connsiteX986" fmla="*/ 953261 w 2450468"/>
              <a:gd name="connsiteY986" fmla="*/ 267998 h 377583"/>
              <a:gd name="connsiteX987" fmla="*/ 942784 w 2450468"/>
              <a:gd name="connsiteY987" fmla="*/ 263617 h 377583"/>
              <a:gd name="connsiteX988" fmla="*/ 941450 w 2450468"/>
              <a:gd name="connsiteY988" fmla="*/ 262950 h 377583"/>
              <a:gd name="connsiteX989" fmla="*/ 948975 w 2450468"/>
              <a:gd name="connsiteY989" fmla="*/ 260473 h 377583"/>
              <a:gd name="connsiteX990" fmla="*/ 1573530 w 2450468"/>
              <a:gd name="connsiteY990" fmla="*/ 259902 h 377583"/>
              <a:gd name="connsiteX991" fmla="*/ 1576006 w 2450468"/>
              <a:gd name="connsiteY991" fmla="*/ 261235 h 377583"/>
              <a:gd name="connsiteX992" fmla="*/ 1578293 w 2450468"/>
              <a:gd name="connsiteY992" fmla="*/ 262473 h 377583"/>
              <a:gd name="connsiteX993" fmla="*/ 1579626 w 2450468"/>
              <a:gd name="connsiteY993" fmla="*/ 269141 h 377583"/>
              <a:gd name="connsiteX994" fmla="*/ 1573054 w 2450468"/>
              <a:gd name="connsiteY994" fmla="*/ 270570 h 377583"/>
              <a:gd name="connsiteX995" fmla="*/ 1564767 w 2450468"/>
              <a:gd name="connsiteY995" fmla="*/ 265712 h 377583"/>
              <a:gd name="connsiteX996" fmla="*/ 1573530 w 2450468"/>
              <a:gd name="connsiteY996" fmla="*/ 259902 h 377583"/>
              <a:gd name="connsiteX997" fmla="*/ 1685258 w 2450468"/>
              <a:gd name="connsiteY997" fmla="*/ 259521 h 377583"/>
              <a:gd name="connsiteX998" fmla="*/ 1681829 w 2450468"/>
              <a:gd name="connsiteY998" fmla="*/ 262379 h 377583"/>
              <a:gd name="connsiteX999" fmla="*/ 1675733 w 2450468"/>
              <a:gd name="connsiteY999" fmla="*/ 269237 h 377583"/>
              <a:gd name="connsiteX1000" fmla="*/ 1670018 w 2450468"/>
              <a:gd name="connsiteY1000" fmla="*/ 270380 h 377583"/>
              <a:gd name="connsiteX1001" fmla="*/ 1669352 w 2450468"/>
              <a:gd name="connsiteY1001" fmla="*/ 270475 h 377583"/>
              <a:gd name="connsiteX1002" fmla="*/ 1660017 w 2450468"/>
              <a:gd name="connsiteY1002" fmla="*/ 275523 h 377583"/>
              <a:gd name="connsiteX1003" fmla="*/ 1659636 w 2450468"/>
              <a:gd name="connsiteY1003" fmla="*/ 278857 h 377583"/>
              <a:gd name="connsiteX1004" fmla="*/ 1660589 w 2450468"/>
              <a:gd name="connsiteY1004" fmla="*/ 278190 h 377583"/>
              <a:gd name="connsiteX1005" fmla="*/ 1662398 w 2450468"/>
              <a:gd name="connsiteY1005" fmla="*/ 277047 h 377583"/>
              <a:gd name="connsiteX1006" fmla="*/ 1668494 w 2450468"/>
              <a:gd name="connsiteY1006" fmla="*/ 278000 h 377583"/>
              <a:gd name="connsiteX1007" fmla="*/ 1678019 w 2450468"/>
              <a:gd name="connsiteY1007" fmla="*/ 271618 h 377583"/>
              <a:gd name="connsiteX1008" fmla="*/ 1683449 w 2450468"/>
              <a:gd name="connsiteY1008" fmla="*/ 275142 h 377583"/>
              <a:gd name="connsiteX1009" fmla="*/ 1686496 w 2450468"/>
              <a:gd name="connsiteY1009" fmla="*/ 277142 h 377583"/>
              <a:gd name="connsiteX1010" fmla="*/ 1688116 w 2450468"/>
              <a:gd name="connsiteY1010" fmla="*/ 267713 h 377583"/>
              <a:gd name="connsiteX1011" fmla="*/ 1690116 w 2450468"/>
              <a:gd name="connsiteY1011" fmla="*/ 265331 h 377583"/>
              <a:gd name="connsiteX1012" fmla="*/ 1687925 w 2450468"/>
              <a:gd name="connsiteY1012" fmla="*/ 260283 h 377583"/>
              <a:gd name="connsiteX1013" fmla="*/ 529399 w 2450468"/>
              <a:gd name="connsiteY1013" fmla="*/ 259521 h 377583"/>
              <a:gd name="connsiteX1014" fmla="*/ 533400 w 2450468"/>
              <a:gd name="connsiteY1014" fmla="*/ 264093 h 377583"/>
              <a:gd name="connsiteX1015" fmla="*/ 533305 w 2450468"/>
              <a:gd name="connsiteY1015" fmla="*/ 264093 h 377583"/>
              <a:gd name="connsiteX1016" fmla="*/ 527971 w 2450468"/>
              <a:gd name="connsiteY1016" fmla="*/ 263426 h 377583"/>
              <a:gd name="connsiteX1017" fmla="*/ 531019 w 2450468"/>
              <a:gd name="connsiteY1017" fmla="*/ 271618 h 377583"/>
              <a:gd name="connsiteX1018" fmla="*/ 532924 w 2450468"/>
              <a:gd name="connsiteY1018" fmla="*/ 272665 h 377583"/>
              <a:gd name="connsiteX1019" fmla="*/ 534638 w 2450468"/>
              <a:gd name="connsiteY1019" fmla="*/ 274856 h 377583"/>
              <a:gd name="connsiteX1020" fmla="*/ 530066 w 2450468"/>
              <a:gd name="connsiteY1020" fmla="*/ 280190 h 377583"/>
              <a:gd name="connsiteX1021" fmla="*/ 529876 w 2450468"/>
              <a:gd name="connsiteY1021" fmla="*/ 283143 h 377583"/>
              <a:gd name="connsiteX1022" fmla="*/ 525685 w 2450468"/>
              <a:gd name="connsiteY1022" fmla="*/ 286762 h 377583"/>
              <a:gd name="connsiteX1023" fmla="*/ 522256 w 2450468"/>
              <a:gd name="connsiteY1023" fmla="*/ 289810 h 377583"/>
              <a:gd name="connsiteX1024" fmla="*/ 518350 w 2450468"/>
              <a:gd name="connsiteY1024" fmla="*/ 285715 h 377583"/>
              <a:gd name="connsiteX1025" fmla="*/ 516826 w 2450468"/>
              <a:gd name="connsiteY1025" fmla="*/ 281238 h 377583"/>
              <a:gd name="connsiteX1026" fmla="*/ 517017 w 2450468"/>
              <a:gd name="connsiteY1026" fmla="*/ 275999 h 377583"/>
              <a:gd name="connsiteX1027" fmla="*/ 517017 w 2450468"/>
              <a:gd name="connsiteY1027" fmla="*/ 275332 h 377583"/>
              <a:gd name="connsiteX1028" fmla="*/ 520255 w 2450468"/>
              <a:gd name="connsiteY1028" fmla="*/ 269427 h 377583"/>
              <a:gd name="connsiteX1029" fmla="*/ 522827 w 2450468"/>
              <a:gd name="connsiteY1029" fmla="*/ 266569 h 377583"/>
              <a:gd name="connsiteX1030" fmla="*/ 528447 w 2450468"/>
              <a:gd name="connsiteY1030" fmla="*/ 260188 h 377583"/>
              <a:gd name="connsiteX1031" fmla="*/ 461295 w 2450468"/>
              <a:gd name="connsiteY1031" fmla="*/ 259235 h 377583"/>
              <a:gd name="connsiteX1032" fmla="*/ 465581 w 2450468"/>
              <a:gd name="connsiteY1032" fmla="*/ 262378 h 377583"/>
              <a:gd name="connsiteX1033" fmla="*/ 463867 w 2450468"/>
              <a:gd name="connsiteY1033" fmla="*/ 266760 h 377583"/>
              <a:gd name="connsiteX1034" fmla="*/ 466343 w 2450468"/>
              <a:gd name="connsiteY1034" fmla="*/ 271046 h 377583"/>
              <a:gd name="connsiteX1035" fmla="*/ 465391 w 2450468"/>
              <a:gd name="connsiteY1035" fmla="*/ 270379 h 377583"/>
              <a:gd name="connsiteX1036" fmla="*/ 447293 w 2450468"/>
              <a:gd name="connsiteY1036" fmla="*/ 273713 h 377583"/>
              <a:gd name="connsiteX1037" fmla="*/ 446722 w 2450468"/>
              <a:gd name="connsiteY1037" fmla="*/ 273904 h 377583"/>
              <a:gd name="connsiteX1038" fmla="*/ 444341 w 2450468"/>
              <a:gd name="connsiteY1038" fmla="*/ 274951 h 377583"/>
              <a:gd name="connsiteX1039" fmla="*/ 443960 w 2450468"/>
              <a:gd name="connsiteY1039" fmla="*/ 266379 h 377583"/>
              <a:gd name="connsiteX1040" fmla="*/ 449389 w 2450468"/>
              <a:gd name="connsiteY1040" fmla="*/ 267903 h 377583"/>
              <a:gd name="connsiteX1041" fmla="*/ 457485 w 2450468"/>
              <a:gd name="connsiteY1041" fmla="*/ 260664 h 377583"/>
              <a:gd name="connsiteX1042" fmla="*/ 457580 w 2450468"/>
              <a:gd name="connsiteY1042" fmla="*/ 259711 h 377583"/>
              <a:gd name="connsiteX1043" fmla="*/ 461295 w 2450468"/>
              <a:gd name="connsiteY1043" fmla="*/ 259235 h 377583"/>
              <a:gd name="connsiteX1044" fmla="*/ 599123 w 2450468"/>
              <a:gd name="connsiteY1044" fmla="*/ 259044 h 377583"/>
              <a:gd name="connsiteX1045" fmla="*/ 607790 w 2450468"/>
              <a:gd name="connsiteY1045" fmla="*/ 263140 h 377583"/>
              <a:gd name="connsiteX1046" fmla="*/ 612172 w 2450468"/>
              <a:gd name="connsiteY1046" fmla="*/ 263807 h 377583"/>
              <a:gd name="connsiteX1047" fmla="*/ 616553 w 2450468"/>
              <a:gd name="connsiteY1047" fmla="*/ 264569 h 377583"/>
              <a:gd name="connsiteX1048" fmla="*/ 627221 w 2450468"/>
              <a:gd name="connsiteY1048" fmla="*/ 263426 h 377583"/>
              <a:gd name="connsiteX1049" fmla="*/ 631508 w 2450468"/>
              <a:gd name="connsiteY1049" fmla="*/ 264569 h 377583"/>
              <a:gd name="connsiteX1050" fmla="*/ 633222 w 2450468"/>
              <a:gd name="connsiteY1050" fmla="*/ 264283 h 377583"/>
              <a:gd name="connsiteX1051" fmla="*/ 635318 w 2450468"/>
              <a:gd name="connsiteY1051" fmla="*/ 265997 h 377583"/>
              <a:gd name="connsiteX1052" fmla="*/ 633032 w 2450468"/>
              <a:gd name="connsiteY1052" fmla="*/ 267998 h 377583"/>
              <a:gd name="connsiteX1053" fmla="*/ 625031 w 2450468"/>
              <a:gd name="connsiteY1053" fmla="*/ 272855 h 377583"/>
              <a:gd name="connsiteX1054" fmla="*/ 618173 w 2450468"/>
              <a:gd name="connsiteY1054" fmla="*/ 272093 h 377583"/>
              <a:gd name="connsiteX1055" fmla="*/ 617887 w 2450468"/>
              <a:gd name="connsiteY1055" fmla="*/ 266474 h 377583"/>
              <a:gd name="connsiteX1056" fmla="*/ 612458 w 2450468"/>
              <a:gd name="connsiteY1056" fmla="*/ 268283 h 377583"/>
              <a:gd name="connsiteX1057" fmla="*/ 607219 w 2450468"/>
              <a:gd name="connsiteY1057" fmla="*/ 268474 h 377583"/>
              <a:gd name="connsiteX1058" fmla="*/ 599123 w 2450468"/>
              <a:gd name="connsiteY1058" fmla="*/ 259044 h 377583"/>
              <a:gd name="connsiteX1059" fmla="*/ 2214753 w 2450468"/>
              <a:gd name="connsiteY1059" fmla="*/ 258854 h 377583"/>
              <a:gd name="connsiteX1060" fmla="*/ 2230945 w 2450468"/>
              <a:gd name="connsiteY1060" fmla="*/ 261331 h 377583"/>
              <a:gd name="connsiteX1061" fmla="*/ 2235518 w 2450468"/>
              <a:gd name="connsiteY1061" fmla="*/ 263045 h 377583"/>
              <a:gd name="connsiteX1062" fmla="*/ 2235803 w 2450468"/>
              <a:gd name="connsiteY1062" fmla="*/ 264855 h 377583"/>
              <a:gd name="connsiteX1063" fmla="*/ 2233041 w 2450468"/>
              <a:gd name="connsiteY1063" fmla="*/ 266284 h 377583"/>
              <a:gd name="connsiteX1064" fmla="*/ 2228755 w 2450468"/>
              <a:gd name="connsiteY1064" fmla="*/ 267236 h 377583"/>
              <a:gd name="connsiteX1065" fmla="*/ 2223516 w 2450468"/>
              <a:gd name="connsiteY1065" fmla="*/ 264760 h 377583"/>
              <a:gd name="connsiteX1066" fmla="*/ 2221611 w 2450468"/>
              <a:gd name="connsiteY1066" fmla="*/ 267903 h 377583"/>
              <a:gd name="connsiteX1067" fmla="*/ 2215324 w 2450468"/>
              <a:gd name="connsiteY1067" fmla="*/ 264569 h 377583"/>
              <a:gd name="connsiteX1068" fmla="*/ 2215134 w 2450468"/>
              <a:gd name="connsiteY1068" fmla="*/ 262950 h 377583"/>
              <a:gd name="connsiteX1069" fmla="*/ 2197989 w 2450468"/>
              <a:gd name="connsiteY1069" fmla="*/ 258854 h 377583"/>
              <a:gd name="connsiteX1070" fmla="*/ 2201132 w 2450468"/>
              <a:gd name="connsiteY1070" fmla="*/ 260093 h 377583"/>
              <a:gd name="connsiteX1071" fmla="*/ 2204751 w 2450468"/>
              <a:gd name="connsiteY1071" fmla="*/ 264855 h 377583"/>
              <a:gd name="connsiteX1072" fmla="*/ 2197989 w 2450468"/>
              <a:gd name="connsiteY1072" fmla="*/ 268475 h 377583"/>
              <a:gd name="connsiteX1073" fmla="*/ 2194560 w 2450468"/>
              <a:gd name="connsiteY1073" fmla="*/ 265236 h 377583"/>
              <a:gd name="connsiteX1074" fmla="*/ 2193798 w 2450468"/>
              <a:gd name="connsiteY1074" fmla="*/ 262855 h 377583"/>
              <a:gd name="connsiteX1075" fmla="*/ 2197989 w 2450468"/>
              <a:gd name="connsiteY1075" fmla="*/ 258854 h 377583"/>
              <a:gd name="connsiteX1076" fmla="*/ 747902 w 2450468"/>
              <a:gd name="connsiteY1076" fmla="*/ 258473 h 377583"/>
              <a:gd name="connsiteX1077" fmla="*/ 748474 w 2450468"/>
              <a:gd name="connsiteY1077" fmla="*/ 259997 h 377583"/>
              <a:gd name="connsiteX1078" fmla="*/ 749141 w 2450468"/>
              <a:gd name="connsiteY1078" fmla="*/ 261616 h 377583"/>
              <a:gd name="connsiteX1079" fmla="*/ 751808 w 2450468"/>
              <a:gd name="connsiteY1079" fmla="*/ 266188 h 377583"/>
              <a:gd name="connsiteX1080" fmla="*/ 757427 w 2450468"/>
              <a:gd name="connsiteY1080" fmla="*/ 269046 h 377583"/>
              <a:gd name="connsiteX1081" fmla="*/ 758666 w 2450468"/>
              <a:gd name="connsiteY1081" fmla="*/ 273903 h 377583"/>
              <a:gd name="connsiteX1082" fmla="*/ 759332 w 2450468"/>
              <a:gd name="connsiteY1082" fmla="*/ 273427 h 377583"/>
              <a:gd name="connsiteX1083" fmla="*/ 764762 w 2450468"/>
              <a:gd name="connsiteY1083" fmla="*/ 274094 h 377583"/>
              <a:gd name="connsiteX1084" fmla="*/ 767619 w 2450468"/>
              <a:gd name="connsiteY1084" fmla="*/ 275427 h 377583"/>
              <a:gd name="connsiteX1085" fmla="*/ 772667 w 2450468"/>
              <a:gd name="connsiteY1085" fmla="*/ 275713 h 377583"/>
              <a:gd name="connsiteX1086" fmla="*/ 786764 w 2450468"/>
              <a:gd name="connsiteY1086" fmla="*/ 281904 h 377583"/>
              <a:gd name="connsiteX1087" fmla="*/ 783335 w 2450468"/>
              <a:gd name="connsiteY1087" fmla="*/ 278761 h 377583"/>
              <a:gd name="connsiteX1088" fmla="*/ 782573 w 2450468"/>
              <a:gd name="connsiteY1088" fmla="*/ 278094 h 377583"/>
              <a:gd name="connsiteX1089" fmla="*/ 785336 w 2450468"/>
              <a:gd name="connsiteY1089" fmla="*/ 275523 h 377583"/>
              <a:gd name="connsiteX1090" fmla="*/ 789241 w 2450468"/>
              <a:gd name="connsiteY1090" fmla="*/ 277428 h 377583"/>
              <a:gd name="connsiteX1091" fmla="*/ 792670 w 2450468"/>
              <a:gd name="connsiteY1091" fmla="*/ 279523 h 377583"/>
              <a:gd name="connsiteX1092" fmla="*/ 795146 w 2450468"/>
              <a:gd name="connsiteY1092" fmla="*/ 279142 h 377583"/>
              <a:gd name="connsiteX1093" fmla="*/ 797528 w 2450468"/>
              <a:gd name="connsiteY1093" fmla="*/ 278761 h 377583"/>
              <a:gd name="connsiteX1094" fmla="*/ 794194 w 2450468"/>
              <a:gd name="connsiteY1094" fmla="*/ 275427 h 377583"/>
              <a:gd name="connsiteX1095" fmla="*/ 790670 w 2450468"/>
              <a:gd name="connsiteY1095" fmla="*/ 272856 h 377583"/>
              <a:gd name="connsiteX1096" fmla="*/ 790765 w 2450468"/>
              <a:gd name="connsiteY1096" fmla="*/ 268474 h 377583"/>
              <a:gd name="connsiteX1097" fmla="*/ 792098 w 2450468"/>
              <a:gd name="connsiteY1097" fmla="*/ 267522 h 377583"/>
              <a:gd name="connsiteX1098" fmla="*/ 794765 w 2450468"/>
              <a:gd name="connsiteY1098" fmla="*/ 266569 h 377583"/>
              <a:gd name="connsiteX1099" fmla="*/ 798671 w 2450468"/>
              <a:gd name="connsiteY1099" fmla="*/ 272284 h 377583"/>
              <a:gd name="connsiteX1100" fmla="*/ 807243 w 2450468"/>
              <a:gd name="connsiteY1100" fmla="*/ 267331 h 377583"/>
              <a:gd name="connsiteX1101" fmla="*/ 808577 w 2450468"/>
              <a:gd name="connsiteY1101" fmla="*/ 267998 h 377583"/>
              <a:gd name="connsiteX1102" fmla="*/ 812958 w 2450468"/>
              <a:gd name="connsiteY1102" fmla="*/ 270474 h 377583"/>
              <a:gd name="connsiteX1103" fmla="*/ 808958 w 2450468"/>
              <a:gd name="connsiteY1103" fmla="*/ 273046 h 377583"/>
              <a:gd name="connsiteX1104" fmla="*/ 808100 w 2450468"/>
              <a:gd name="connsiteY1104" fmla="*/ 275713 h 377583"/>
              <a:gd name="connsiteX1105" fmla="*/ 811244 w 2450468"/>
              <a:gd name="connsiteY1105" fmla="*/ 276761 h 377583"/>
              <a:gd name="connsiteX1106" fmla="*/ 815720 w 2450468"/>
              <a:gd name="connsiteY1106" fmla="*/ 275523 h 377583"/>
              <a:gd name="connsiteX1107" fmla="*/ 824769 w 2450468"/>
              <a:gd name="connsiteY1107" fmla="*/ 274284 h 377583"/>
              <a:gd name="connsiteX1108" fmla="*/ 832199 w 2450468"/>
              <a:gd name="connsiteY1108" fmla="*/ 276856 h 377583"/>
              <a:gd name="connsiteX1109" fmla="*/ 833913 w 2450468"/>
              <a:gd name="connsiteY1109" fmla="*/ 272570 h 377583"/>
              <a:gd name="connsiteX1110" fmla="*/ 841247 w 2450468"/>
              <a:gd name="connsiteY1110" fmla="*/ 271998 h 377583"/>
              <a:gd name="connsiteX1111" fmla="*/ 846677 w 2450468"/>
              <a:gd name="connsiteY1111" fmla="*/ 281523 h 377583"/>
              <a:gd name="connsiteX1112" fmla="*/ 846200 w 2450468"/>
              <a:gd name="connsiteY1112" fmla="*/ 282381 h 377583"/>
              <a:gd name="connsiteX1113" fmla="*/ 849248 w 2450468"/>
              <a:gd name="connsiteY1113" fmla="*/ 283714 h 377583"/>
              <a:gd name="connsiteX1114" fmla="*/ 856106 w 2450468"/>
              <a:gd name="connsiteY1114" fmla="*/ 284095 h 377583"/>
              <a:gd name="connsiteX1115" fmla="*/ 859535 w 2450468"/>
              <a:gd name="connsiteY1115" fmla="*/ 282000 h 377583"/>
              <a:gd name="connsiteX1116" fmla="*/ 861917 w 2450468"/>
              <a:gd name="connsiteY1116" fmla="*/ 280571 h 377583"/>
              <a:gd name="connsiteX1117" fmla="*/ 863250 w 2450468"/>
              <a:gd name="connsiteY1117" fmla="*/ 276856 h 377583"/>
              <a:gd name="connsiteX1118" fmla="*/ 864679 w 2450468"/>
              <a:gd name="connsiteY1118" fmla="*/ 269331 h 377583"/>
              <a:gd name="connsiteX1119" fmla="*/ 872489 w 2450468"/>
              <a:gd name="connsiteY1119" fmla="*/ 269712 h 377583"/>
              <a:gd name="connsiteX1120" fmla="*/ 875156 w 2450468"/>
              <a:gd name="connsiteY1120" fmla="*/ 269236 h 377583"/>
              <a:gd name="connsiteX1121" fmla="*/ 878014 w 2450468"/>
              <a:gd name="connsiteY1121" fmla="*/ 268284 h 377583"/>
              <a:gd name="connsiteX1122" fmla="*/ 879633 w 2450468"/>
              <a:gd name="connsiteY1122" fmla="*/ 269236 h 377583"/>
              <a:gd name="connsiteX1123" fmla="*/ 876299 w 2450468"/>
              <a:gd name="connsiteY1123" fmla="*/ 278190 h 377583"/>
              <a:gd name="connsiteX1124" fmla="*/ 877919 w 2450468"/>
              <a:gd name="connsiteY1124" fmla="*/ 277523 h 377583"/>
              <a:gd name="connsiteX1125" fmla="*/ 889730 w 2450468"/>
              <a:gd name="connsiteY1125" fmla="*/ 273046 h 377583"/>
              <a:gd name="connsiteX1126" fmla="*/ 891920 w 2450468"/>
              <a:gd name="connsiteY1126" fmla="*/ 272665 h 377583"/>
              <a:gd name="connsiteX1127" fmla="*/ 895635 w 2450468"/>
              <a:gd name="connsiteY1127" fmla="*/ 270951 h 377583"/>
              <a:gd name="connsiteX1128" fmla="*/ 891444 w 2450468"/>
              <a:gd name="connsiteY1128" fmla="*/ 270284 h 377583"/>
              <a:gd name="connsiteX1129" fmla="*/ 891063 w 2450468"/>
              <a:gd name="connsiteY1129" fmla="*/ 270189 h 377583"/>
              <a:gd name="connsiteX1130" fmla="*/ 893825 w 2450468"/>
              <a:gd name="connsiteY1130" fmla="*/ 266188 h 377583"/>
              <a:gd name="connsiteX1131" fmla="*/ 894397 w 2450468"/>
              <a:gd name="connsiteY1131" fmla="*/ 266664 h 377583"/>
              <a:gd name="connsiteX1132" fmla="*/ 897254 w 2450468"/>
              <a:gd name="connsiteY1132" fmla="*/ 268665 h 377583"/>
              <a:gd name="connsiteX1133" fmla="*/ 903160 w 2450468"/>
              <a:gd name="connsiteY1133" fmla="*/ 268855 h 377583"/>
              <a:gd name="connsiteX1134" fmla="*/ 909732 w 2450468"/>
              <a:gd name="connsiteY1134" fmla="*/ 272189 h 377583"/>
              <a:gd name="connsiteX1135" fmla="*/ 913066 w 2450468"/>
              <a:gd name="connsiteY1135" fmla="*/ 272570 h 377583"/>
              <a:gd name="connsiteX1136" fmla="*/ 918781 w 2450468"/>
              <a:gd name="connsiteY1136" fmla="*/ 275904 h 377583"/>
              <a:gd name="connsiteX1137" fmla="*/ 912399 w 2450468"/>
              <a:gd name="connsiteY1137" fmla="*/ 280952 h 377583"/>
              <a:gd name="connsiteX1138" fmla="*/ 907351 w 2450468"/>
              <a:gd name="connsiteY1138" fmla="*/ 281142 h 377583"/>
              <a:gd name="connsiteX1139" fmla="*/ 906398 w 2450468"/>
              <a:gd name="connsiteY1139" fmla="*/ 281523 h 377583"/>
              <a:gd name="connsiteX1140" fmla="*/ 918971 w 2450468"/>
              <a:gd name="connsiteY1140" fmla="*/ 285333 h 377583"/>
              <a:gd name="connsiteX1141" fmla="*/ 925258 w 2450468"/>
              <a:gd name="connsiteY1141" fmla="*/ 285048 h 377583"/>
              <a:gd name="connsiteX1142" fmla="*/ 930497 w 2450468"/>
              <a:gd name="connsiteY1142" fmla="*/ 282857 h 377583"/>
              <a:gd name="connsiteX1143" fmla="*/ 928592 w 2450468"/>
              <a:gd name="connsiteY1143" fmla="*/ 278856 h 377583"/>
              <a:gd name="connsiteX1144" fmla="*/ 926115 w 2450468"/>
              <a:gd name="connsiteY1144" fmla="*/ 278761 h 377583"/>
              <a:gd name="connsiteX1145" fmla="*/ 924115 w 2450468"/>
              <a:gd name="connsiteY1145" fmla="*/ 276761 h 377583"/>
              <a:gd name="connsiteX1146" fmla="*/ 925925 w 2450468"/>
              <a:gd name="connsiteY1146" fmla="*/ 274761 h 377583"/>
              <a:gd name="connsiteX1147" fmla="*/ 929258 w 2450468"/>
              <a:gd name="connsiteY1147" fmla="*/ 274570 h 377583"/>
              <a:gd name="connsiteX1148" fmla="*/ 937164 w 2450468"/>
              <a:gd name="connsiteY1148" fmla="*/ 278952 h 377583"/>
              <a:gd name="connsiteX1149" fmla="*/ 941927 w 2450468"/>
              <a:gd name="connsiteY1149" fmla="*/ 284952 h 377583"/>
              <a:gd name="connsiteX1150" fmla="*/ 942403 w 2450468"/>
              <a:gd name="connsiteY1150" fmla="*/ 283809 h 377583"/>
              <a:gd name="connsiteX1151" fmla="*/ 951928 w 2450468"/>
              <a:gd name="connsiteY1151" fmla="*/ 280952 h 377583"/>
              <a:gd name="connsiteX1152" fmla="*/ 954214 w 2450468"/>
              <a:gd name="connsiteY1152" fmla="*/ 281619 h 377583"/>
              <a:gd name="connsiteX1153" fmla="*/ 960500 w 2450468"/>
              <a:gd name="connsiteY1153" fmla="*/ 278190 h 377583"/>
              <a:gd name="connsiteX1154" fmla="*/ 967168 w 2450468"/>
              <a:gd name="connsiteY1154" fmla="*/ 279904 h 377583"/>
              <a:gd name="connsiteX1155" fmla="*/ 972883 w 2450468"/>
              <a:gd name="connsiteY1155" fmla="*/ 278285 h 377583"/>
              <a:gd name="connsiteX1156" fmla="*/ 973740 w 2450468"/>
              <a:gd name="connsiteY1156" fmla="*/ 281238 h 377583"/>
              <a:gd name="connsiteX1157" fmla="*/ 982884 w 2450468"/>
              <a:gd name="connsiteY1157" fmla="*/ 282762 h 377583"/>
              <a:gd name="connsiteX1158" fmla="*/ 989266 w 2450468"/>
              <a:gd name="connsiteY1158" fmla="*/ 291144 h 377583"/>
              <a:gd name="connsiteX1159" fmla="*/ 993552 w 2450468"/>
              <a:gd name="connsiteY1159" fmla="*/ 288667 h 377583"/>
              <a:gd name="connsiteX1160" fmla="*/ 996410 w 2450468"/>
              <a:gd name="connsiteY1160" fmla="*/ 282857 h 377583"/>
              <a:gd name="connsiteX1161" fmla="*/ 1003839 w 2450468"/>
              <a:gd name="connsiteY1161" fmla="*/ 282857 h 377583"/>
              <a:gd name="connsiteX1162" fmla="*/ 1007459 w 2450468"/>
              <a:gd name="connsiteY1162" fmla="*/ 283428 h 377583"/>
              <a:gd name="connsiteX1163" fmla="*/ 1014888 w 2450468"/>
              <a:gd name="connsiteY1163" fmla="*/ 283143 h 377583"/>
              <a:gd name="connsiteX1164" fmla="*/ 1024889 w 2450468"/>
              <a:gd name="connsiteY1164" fmla="*/ 279142 h 377583"/>
              <a:gd name="connsiteX1165" fmla="*/ 1028890 w 2450468"/>
              <a:gd name="connsiteY1165" fmla="*/ 281428 h 377583"/>
              <a:gd name="connsiteX1166" fmla="*/ 1036319 w 2450468"/>
              <a:gd name="connsiteY1166" fmla="*/ 281142 h 377583"/>
              <a:gd name="connsiteX1167" fmla="*/ 1052321 w 2450468"/>
              <a:gd name="connsiteY1167" fmla="*/ 274665 h 377583"/>
              <a:gd name="connsiteX1168" fmla="*/ 1055465 w 2450468"/>
              <a:gd name="connsiteY1168" fmla="*/ 275618 h 377583"/>
              <a:gd name="connsiteX1169" fmla="*/ 1054798 w 2450468"/>
              <a:gd name="connsiteY1169" fmla="*/ 278285 h 377583"/>
              <a:gd name="connsiteX1170" fmla="*/ 1042892 w 2450468"/>
              <a:gd name="connsiteY1170" fmla="*/ 282857 h 377583"/>
              <a:gd name="connsiteX1171" fmla="*/ 1041558 w 2450468"/>
              <a:gd name="connsiteY1171" fmla="*/ 283333 h 377583"/>
              <a:gd name="connsiteX1172" fmla="*/ 1039558 w 2450468"/>
              <a:gd name="connsiteY1172" fmla="*/ 284667 h 377583"/>
              <a:gd name="connsiteX1173" fmla="*/ 1042796 w 2450468"/>
              <a:gd name="connsiteY1173" fmla="*/ 291810 h 377583"/>
              <a:gd name="connsiteX1174" fmla="*/ 1027842 w 2450468"/>
              <a:gd name="connsiteY1174" fmla="*/ 297144 h 377583"/>
              <a:gd name="connsiteX1175" fmla="*/ 1027842 w 2450468"/>
              <a:gd name="connsiteY1175" fmla="*/ 298478 h 377583"/>
              <a:gd name="connsiteX1176" fmla="*/ 1022413 w 2450468"/>
              <a:gd name="connsiteY1176" fmla="*/ 302859 h 377583"/>
              <a:gd name="connsiteX1177" fmla="*/ 1021746 w 2450468"/>
              <a:gd name="connsiteY1177" fmla="*/ 304193 h 377583"/>
              <a:gd name="connsiteX1178" fmla="*/ 1027080 w 2450468"/>
              <a:gd name="connsiteY1178" fmla="*/ 314099 h 377583"/>
              <a:gd name="connsiteX1179" fmla="*/ 1033462 w 2450468"/>
              <a:gd name="connsiteY1179" fmla="*/ 312575 h 377583"/>
              <a:gd name="connsiteX1180" fmla="*/ 1038891 w 2450468"/>
              <a:gd name="connsiteY1180" fmla="*/ 320671 h 377583"/>
              <a:gd name="connsiteX1181" fmla="*/ 1038891 w 2450468"/>
              <a:gd name="connsiteY1181" fmla="*/ 320766 h 377583"/>
              <a:gd name="connsiteX1182" fmla="*/ 1036224 w 2450468"/>
              <a:gd name="connsiteY1182" fmla="*/ 314289 h 377583"/>
              <a:gd name="connsiteX1183" fmla="*/ 1031271 w 2450468"/>
              <a:gd name="connsiteY1183" fmla="*/ 318290 h 377583"/>
              <a:gd name="connsiteX1184" fmla="*/ 1027556 w 2450468"/>
              <a:gd name="connsiteY1184" fmla="*/ 317147 h 377583"/>
              <a:gd name="connsiteX1185" fmla="*/ 1023746 w 2450468"/>
              <a:gd name="connsiteY1185" fmla="*/ 314480 h 377583"/>
              <a:gd name="connsiteX1186" fmla="*/ 1022222 w 2450468"/>
              <a:gd name="connsiteY1186" fmla="*/ 317909 h 377583"/>
              <a:gd name="connsiteX1187" fmla="*/ 1021841 w 2450468"/>
              <a:gd name="connsiteY1187" fmla="*/ 318861 h 377583"/>
              <a:gd name="connsiteX1188" fmla="*/ 1020032 w 2450468"/>
              <a:gd name="connsiteY1188" fmla="*/ 319433 h 377583"/>
              <a:gd name="connsiteX1189" fmla="*/ 1019555 w 2450468"/>
              <a:gd name="connsiteY1189" fmla="*/ 317814 h 377583"/>
              <a:gd name="connsiteX1190" fmla="*/ 1011364 w 2450468"/>
              <a:gd name="connsiteY1190" fmla="*/ 319623 h 377583"/>
              <a:gd name="connsiteX1191" fmla="*/ 1009840 w 2450468"/>
              <a:gd name="connsiteY1191" fmla="*/ 318004 h 377583"/>
              <a:gd name="connsiteX1192" fmla="*/ 1003553 w 2450468"/>
              <a:gd name="connsiteY1192" fmla="*/ 317814 h 377583"/>
              <a:gd name="connsiteX1193" fmla="*/ 999172 w 2450468"/>
              <a:gd name="connsiteY1193" fmla="*/ 316766 h 377583"/>
              <a:gd name="connsiteX1194" fmla="*/ 999077 w 2450468"/>
              <a:gd name="connsiteY1194" fmla="*/ 315813 h 377583"/>
              <a:gd name="connsiteX1195" fmla="*/ 999934 w 2450468"/>
              <a:gd name="connsiteY1195" fmla="*/ 310670 h 377583"/>
              <a:gd name="connsiteX1196" fmla="*/ 999172 w 2450468"/>
              <a:gd name="connsiteY1196" fmla="*/ 308860 h 377583"/>
              <a:gd name="connsiteX1197" fmla="*/ 998315 w 2450468"/>
              <a:gd name="connsiteY1197" fmla="*/ 306765 h 377583"/>
              <a:gd name="connsiteX1198" fmla="*/ 1003363 w 2450468"/>
              <a:gd name="connsiteY1198" fmla="*/ 305907 h 377583"/>
              <a:gd name="connsiteX1199" fmla="*/ 1003934 w 2450468"/>
              <a:gd name="connsiteY1199" fmla="*/ 305717 h 377583"/>
              <a:gd name="connsiteX1200" fmla="*/ 1009078 w 2450468"/>
              <a:gd name="connsiteY1200" fmla="*/ 304002 h 377583"/>
              <a:gd name="connsiteX1201" fmla="*/ 1014126 w 2450468"/>
              <a:gd name="connsiteY1201" fmla="*/ 301621 h 377583"/>
              <a:gd name="connsiteX1202" fmla="*/ 995743 w 2450468"/>
              <a:gd name="connsiteY1202" fmla="*/ 298573 h 377583"/>
              <a:gd name="connsiteX1203" fmla="*/ 992028 w 2450468"/>
              <a:gd name="connsiteY1203" fmla="*/ 299621 h 377583"/>
              <a:gd name="connsiteX1204" fmla="*/ 989742 w 2450468"/>
              <a:gd name="connsiteY1204" fmla="*/ 305431 h 377583"/>
              <a:gd name="connsiteX1205" fmla="*/ 996219 w 2450468"/>
              <a:gd name="connsiteY1205" fmla="*/ 311432 h 377583"/>
              <a:gd name="connsiteX1206" fmla="*/ 995362 w 2450468"/>
              <a:gd name="connsiteY1206" fmla="*/ 314099 h 377583"/>
              <a:gd name="connsiteX1207" fmla="*/ 986789 w 2450468"/>
              <a:gd name="connsiteY1207" fmla="*/ 317242 h 377583"/>
              <a:gd name="connsiteX1208" fmla="*/ 976883 w 2450468"/>
              <a:gd name="connsiteY1208" fmla="*/ 309717 h 377583"/>
              <a:gd name="connsiteX1209" fmla="*/ 973073 w 2450468"/>
              <a:gd name="connsiteY1209" fmla="*/ 309813 h 377583"/>
              <a:gd name="connsiteX1210" fmla="*/ 969263 w 2450468"/>
              <a:gd name="connsiteY1210" fmla="*/ 309908 h 377583"/>
              <a:gd name="connsiteX1211" fmla="*/ 959834 w 2450468"/>
              <a:gd name="connsiteY1211" fmla="*/ 303907 h 377583"/>
              <a:gd name="connsiteX1212" fmla="*/ 959906 w 2450468"/>
              <a:gd name="connsiteY1212" fmla="*/ 297430 h 377583"/>
              <a:gd name="connsiteX1213" fmla="*/ 961358 w 2450468"/>
              <a:gd name="connsiteY1213" fmla="*/ 297430 h 377583"/>
              <a:gd name="connsiteX1214" fmla="*/ 967835 w 2450468"/>
              <a:gd name="connsiteY1214" fmla="*/ 291525 h 377583"/>
              <a:gd name="connsiteX1215" fmla="*/ 968692 w 2450468"/>
              <a:gd name="connsiteY1215" fmla="*/ 290477 h 377583"/>
              <a:gd name="connsiteX1216" fmla="*/ 965168 w 2450468"/>
              <a:gd name="connsiteY1216" fmla="*/ 286667 h 377583"/>
              <a:gd name="connsiteX1217" fmla="*/ 960755 w 2450468"/>
              <a:gd name="connsiteY1217" fmla="*/ 289942 h 377583"/>
              <a:gd name="connsiteX1218" fmla="*/ 961453 w 2450468"/>
              <a:gd name="connsiteY1218" fmla="*/ 285333 h 377583"/>
              <a:gd name="connsiteX1219" fmla="*/ 961548 w 2450468"/>
              <a:gd name="connsiteY1219" fmla="*/ 284857 h 377583"/>
              <a:gd name="connsiteX1220" fmla="*/ 961453 w 2450468"/>
              <a:gd name="connsiteY1220" fmla="*/ 282857 h 377583"/>
              <a:gd name="connsiteX1221" fmla="*/ 952595 w 2450468"/>
              <a:gd name="connsiteY1221" fmla="*/ 289905 h 377583"/>
              <a:gd name="connsiteX1222" fmla="*/ 955970 w 2450468"/>
              <a:gd name="connsiteY1222" fmla="*/ 293885 h 377583"/>
              <a:gd name="connsiteX1223" fmla="*/ 954119 w 2450468"/>
              <a:gd name="connsiteY1223" fmla="*/ 295430 h 377583"/>
              <a:gd name="connsiteX1224" fmla="*/ 944879 w 2450468"/>
              <a:gd name="connsiteY1224" fmla="*/ 300573 h 377583"/>
              <a:gd name="connsiteX1225" fmla="*/ 943641 w 2450468"/>
              <a:gd name="connsiteY1225" fmla="*/ 297621 h 377583"/>
              <a:gd name="connsiteX1226" fmla="*/ 944403 w 2450468"/>
              <a:gd name="connsiteY1226" fmla="*/ 297525 h 377583"/>
              <a:gd name="connsiteX1227" fmla="*/ 946213 w 2450468"/>
              <a:gd name="connsiteY1227" fmla="*/ 293525 h 377583"/>
              <a:gd name="connsiteX1228" fmla="*/ 943546 w 2450468"/>
              <a:gd name="connsiteY1228" fmla="*/ 291620 h 377583"/>
              <a:gd name="connsiteX1229" fmla="*/ 932783 w 2450468"/>
              <a:gd name="connsiteY1229" fmla="*/ 292287 h 377583"/>
              <a:gd name="connsiteX1230" fmla="*/ 923162 w 2450468"/>
              <a:gd name="connsiteY1230" fmla="*/ 290286 h 377583"/>
              <a:gd name="connsiteX1231" fmla="*/ 915066 w 2450468"/>
              <a:gd name="connsiteY1231" fmla="*/ 290953 h 377583"/>
              <a:gd name="connsiteX1232" fmla="*/ 908875 w 2450468"/>
              <a:gd name="connsiteY1232" fmla="*/ 288191 h 377583"/>
              <a:gd name="connsiteX1233" fmla="*/ 905732 w 2450468"/>
              <a:gd name="connsiteY1233" fmla="*/ 286857 h 377583"/>
              <a:gd name="connsiteX1234" fmla="*/ 902493 w 2450468"/>
              <a:gd name="connsiteY1234" fmla="*/ 290858 h 377583"/>
              <a:gd name="connsiteX1235" fmla="*/ 904208 w 2450468"/>
              <a:gd name="connsiteY1235" fmla="*/ 292763 h 377583"/>
              <a:gd name="connsiteX1236" fmla="*/ 900017 w 2450468"/>
              <a:gd name="connsiteY1236" fmla="*/ 296192 h 377583"/>
              <a:gd name="connsiteX1237" fmla="*/ 898207 w 2450468"/>
              <a:gd name="connsiteY1237" fmla="*/ 299526 h 377583"/>
              <a:gd name="connsiteX1238" fmla="*/ 890682 w 2450468"/>
              <a:gd name="connsiteY1238" fmla="*/ 298383 h 377583"/>
              <a:gd name="connsiteX1239" fmla="*/ 882872 w 2450468"/>
              <a:gd name="connsiteY1239" fmla="*/ 302097 h 377583"/>
              <a:gd name="connsiteX1240" fmla="*/ 883824 w 2450468"/>
              <a:gd name="connsiteY1240" fmla="*/ 297621 h 377583"/>
              <a:gd name="connsiteX1241" fmla="*/ 882300 w 2450468"/>
              <a:gd name="connsiteY1241" fmla="*/ 285810 h 377583"/>
              <a:gd name="connsiteX1242" fmla="*/ 882872 w 2450468"/>
              <a:gd name="connsiteY1242" fmla="*/ 293430 h 377583"/>
              <a:gd name="connsiteX1243" fmla="*/ 882967 w 2450468"/>
              <a:gd name="connsiteY1243" fmla="*/ 294668 h 377583"/>
              <a:gd name="connsiteX1244" fmla="*/ 878681 w 2450468"/>
              <a:gd name="connsiteY1244" fmla="*/ 294954 h 377583"/>
              <a:gd name="connsiteX1245" fmla="*/ 874585 w 2450468"/>
              <a:gd name="connsiteY1245" fmla="*/ 288286 h 377583"/>
              <a:gd name="connsiteX1246" fmla="*/ 872108 w 2450468"/>
              <a:gd name="connsiteY1246" fmla="*/ 288381 h 377583"/>
              <a:gd name="connsiteX1247" fmla="*/ 864488 w 2450468"/>
              <a:gd name="connsiteY1247" fmla="*/ 287048 h 377583"/>
              <a:gd name="connsiteX1248" fmla="*/ 861250 w 2450468"/>
              <a:gd name="connsiteY1248" fmla="*/ 287143 h 377583"/>
              <a:gd name="connsiteX1249" fmla="*/ 860678 w 2450468"/>
              <a:gd name="connsiteY1249" fmla="*/ 291048 h 377583"/>
              <a:gd name="connsiteX1250" fmla="*/ 859821 w 2450468"/>
              <a:gd name="connsiteY1250" fmla="*/ 288477 h 377583"/>
              <a:gd name="connsiteX1251" fmla="*/ 855059 w 2450468"/>
              <a:gd name="connsiteY1251" fmla="*/ 287715 h 377583"/>
              <a:gd name="connsiteX1252" fmla="*/ 850582 w 2450468"/>
              <a:gd name="connsiteY1252" fmla="*/ 289810 h 377583"/>
              <a:gd name="connsiteX1253" fmla="*/ 852773 w 2450468"/>
              <a:gd name="connsiteY1253" fmla="*/ 295239 h 377583"/>
              <a:gd name="connsiteX1254" fmla="*/ 852201 w 2450468"/>
              <a:gd name="connsiteY1254" fmla="*/ 296859 h 377583"/>
              <a:gd name="connsiteX1255" fmla="*/ 871156 w 2450468"/>
              <a:gd name="connsiteY1255" fmla="*/ 292287 h 377583"/>
              <a:gd name="connsiteX1256" fmla="*/ 870680 w 2450468"/>
              <a:gd name="connsiteY1256" fmla="*/ 297811 h 377583"/>
              <a:gd name="connsiteX1257" fmla="*/ 870108 w 2450468"/>
              <a:gd name="connsiteY1257" fmla="*/ 300002 h 377583"/>
              <a:gd name="connsiteX1258" fmla="*/ 868013 w 2450468"/>
              <a:gd name="connsiteY1258" fmla="*/ 308193 h 377583"/>
              <a:gd name="connsiteX1259" fmla="*/ 864965 w 2450468"/>
              <a:gd name="connsiteY1259" fmla="*/ 308193 h 377583"/>
              <a:gd name="connsiteX1260" fmla="*/ 861059 w 2450468"/>
              <a:gd name="connsiteY1260" fmla="*/ 308193 h 377583"/>
              <a:gd name="connsiteX1261" fmla="*/ 862679 w 2450468"/>
              <a:gd name="connsiteY1261" fmla="*/ 304098 h 377583"/>
              <a:gd name="connsiteX1262" fmla="*/ 862012 w 2450468"/>
              <a:gd name="connsiteY1262" fmla="*/ 304098 h 377583"/>
              <a:gd name="connsiteX1263" fmla="*/ 849915 w 2450468"/>
              <a:gd name="connsiteY1263" fmla="*/ 301621 h 377583"/>
              <a:gd name="connsiteX1264" fmla="*/ 844772 w 2450468"/>
              <a:gd name="connsiteY1264" fmla="*/ 300383 h 377583"/>
              <a:gd name="connsiteX1265" fmla="*/ 838771 w 2450468"/>
              <a:gd name="connsiteY1265" fmla="*/ 304574 h 377583"/>
              <a:gd name="connsiteX1266" fmla="*/ 826103 w 2450468"/>
              <a:gd name="connsiteY1266" fmla="*/ 299145 h 377583"/>
              <a:gd name="connsiteX1267" fmla="*/ 830008 w 2450468"/>
              <a:gd name="connsiteY1267" fmla="*/ 302288 h 377583"/>
              <a:gd name="connsiteX1268" fmla="*/ 828198 w 2450468"/>
              <a:gd name="connsiteY1268" fmla="*/ 305050 h 377583"/>
              <a:gd name="connsiteX1269" fmla="*/ 825912 w 2450468"/>
              <a:gd name="connsiteY1269" fmla="*/ 304574 h 377583"/>
              <a:gd name="connsiteX1270" fmla="*/ 816578 w 2450468"/>
              <a:gd name="connsiteY1270" fmla="*/ 301716 h 377583"/>
              <a:gd name="connsiteX1271" fmla="*/ 815435 w 2450468"/>
              <a:gd name="connsiteY1271" fmla="*/ 301716 h 377583"/>
              <a:gd name="connsiteX1272" fmla="*/ 807053 w 2450468"/>
              <a:gd name="connsiteY1272" fmla="*/ 298573 h 377583"/>
              <a:gd name="connsiteX1273" fmla="*/ 808005 w 2450468"/>
              <a:gd name="connsiteY1273" fmla="*/ 295620 h 377583"/>
              <a:gd name="connsiteX1274" fmla="*/ 808672 w 2450468"/>
              <a:gd name="connsiteY1274" fmla="*/ 293525 h 377583"/>
              <a:gd name="connsiteX1275" fmla="*/ 808481 w 2450468"/>
              <a:gd name="connsiteY1275" fmla="*/ 290763 h 377583"/>
              <a:gd name="connsiteX1276" fmla="*/ 806481 w 2450468"/>
              <a:gd name="connsiteY1276" fmla="*/ 291144 h 377583"/>
              <a:gd name="connsiteX1277" fmla="*/ 804576 w 2450468"/>
              <a:gd name="connsiteY1277" fmla="*/ 291525 h 377583"/>
              <a:gd name="connsiteX1278" fmla="*/ 800671 w 2450468"/>
              <a:gd name="connsiteY1278" fmla="*/ 293906 h 377583"/>
              <a:gd name="connsiteX1279" fmla="*/ 797909 w 2450468"/>
              <a:gd name="connsiteY1279" fmla="*/ 296859 h 377583"/>
              <a:gd name="connsiteX1280" fmla="*/ 787622 w 2450468"/>
              <a:gd name="connsiteY1280" fmla="*/ 293239 h 377583"/>
              <a:gd name="connsiteX1281" fmla="*/ 786193 w 2450468"/>
              <a:gd name="connsiteY1281" fmla="*/ 297621 h 377583"/>
              <a:gd name="connsiteX1282" fmla="*/ 785050 w 2450468"/>
              <a:gd name="connsiteY1282" fmla="*/ 295811 h 377583"/>
              <a:gd name="connsiteX1283" fmla="*/ 780287 w 2450468"/>
              <a:gd name="connsiteY1283" fmla="*/ 293525 h 377583"/>
              <a:gd name="connsiteX1284" fmla="*/ 779621 w 2450468"/>
              <a:gd name="connsiteY1284" fmla="*/ 295335 h 377583"/>
              <a:gd name="connsiteX1285" fmla="*/ 778859 w 2450468"/>
              <a:gd name="connsiteY1285" fmla="*/ 297144 h 377583"/>
              <a:gd name="connsiteX1286" fmla="*/ 779049 w 2450468"/>
              <a:gd name="connsiteY1286" fmla="*/ 301716 h 377583"/>
              <a:gd name="connsiteX1287" fmla="*/ 780573 w 2450468"/>
              <a:gd name="connsiteY1287" fmla="*/ 307431 h 377583"/>
              <a:gd name="connsiteX1288" fmla="*/ 779240 w 2450468"/>
              <a:gd name="connsiteY1288" fmla="*/ 309336 h 377583"/>
              <a:gd name="connsiteX1289" fmla="*/ 776001 w 2450468"/>
              <a:gd name="connsiteY1289" fmla="*/ 310194 h 377583"/>
              <a:gd name="connsiteX1290" fmla="*/ 776477 w 2450468"/>
              <a:gd name="connsiteY1290" fmla="*/ 307527 h 377583"/>
              <a:gd name="connsiteX1291" fmla="*/ 776858 w 2450468"/>
              <a:gd name="connsiteY1291" fmla="*/ 305622 h 377583"/>
              <a:gd name="connsiteX1292" fmla="*/ 772667 w 2450468"/>
              <a:gd name="connsiteY1292" fmla="*/ 302478 h 377583"/>
              <a:gd name="connsiteX1293" fmla="*/ 772572 w 2450468"/>
              <a:gd name="connsiteY1293" fmla="*/ 300764 h 377583"/>
              <a:gd name="connsiteX1294" fmla="*/ 766286 w 2450468"/>
              <a:gd name="connsiteY1294" fmla="*/ 295620 h 377583"/>
              <a:gd name="connsiteX1295" fmla="*/ 762095 w 2450468"/>
              <a:gd name="connsiteY1295" fmla="*/ 297621 h 377583"/>
              <a:gd name="connsiteX1296" fmla="*/ 757332 w 2450468"/>
              <a:gd name="connsiteY1296" fmla="*/ 299907 h 377583"/>
              <a:gd name="connsiteX1297" fmla="*/ 748950 w 2450468"/>
              <a:gd name="connsiteY1297" fmla="*/ 300002 h 377583"/>
              <a:gd name="connsiteX1298" fmla="*/ 748664 w 2450468"/>
              <a:gd name="connsiteY1298" fmla="*/ 301240 h 377583"/>
              <a:gd name="connsiteX1299" fmla="*/ 748379 w 2450468"/>
              <a:gd name="connsiteY1299" fmla="*/ 302193 h 377583"/>
              <a:gd name="connsiteX1300" fmla="*/ 743616 w 2450468"/>
              <a:gd name="connsiteY1300" fmla="*/ 300859 h 377583"/>
              <a:gd name="connsiteX1301" fmla="*/ 739044 w 2450468"/>
              <a:gd name="connsiteY1301" fmla="*/ 293239 h 377583"/>
              <a:gd name="connsiteX1302" fmla="*/ 740473 w 2450468"/>
              <a:gd name="connsiteY1302" fmla="*/ 292763 h 377583"/>
              <a:gd name="connsiteX1303" fmla="*/ 746855 w 2450468"/>
              <a:gd name="connsiteY1303" fmla="*/ 285619 h 377583"/>
              <a:gd name="connsiteX1304" fmla="*/ 747045 w 2450468"/>
              <a:gd name="connsiteY1304" fmla="*/ 284381 h 377583"/>
              <a:gd name="connsiteX1305" fmla="*/ 749712 w 2450468"/>
              <a:gd name="connsiteY1305" fmla="*/ 282095 h 377583"/>
              <a:gd name="connsiteX1306" fmla="*/ 751617 w 2450468"/>
              <a:gd name="connsiteY1306" fmla="*/ 288572 h 377583"/>
              <a:gd name="connsiteX1307" fmla="*/ 755618 w 2450468"/>
              <a:gd name="connsiteY1307" fmla="*/ 286762 h 377583"/>
              <a:gd name="connsiteX1308" fmla="*/ 759618 w 2450468"/>
              <a:gd name="connsiteY1308" fmla="*/ 284952 h 377583"/>
              <a:gd name="connsiteX1309" fmla="*/ 761047 w 2450468"/>
              <a:gd name="connsiteY1309" fmla="*/ 276856 h 377583"/>
              <a:gd name="connsiteX1310" fmla="*/ 758666 w 2450468"/>
              <a:gd name="connsiteY1310" fmla="*/ 277047 h 377583"/>
              <a:gd name="connsiteX1311" fmla="*/ 756380 w 2450468"/>
              <a:gd name="connsiteY1311" fmla="*/ 277237 h 377583"/>
              <a:gd name="connsiteX1312" fmla="*/ 749712 w 2450468"/>
              <a:gd name="connsiteY1312" fmla="*/ 279333 h 377583"/>
              <a:gd name="connsiteX1313" fmla="*/ 744378 w 2450468"/>
              <a:gd name="connsiteY1313" fmla="*/ 280571 h 377583"/>
              <a:gd name="connsiteX1314" fmla="*/ 738377 w 2450468"/>
              <a:gd name="connsiteY1314" fmla="*/ 286286 h 377583"/>
              <a:gd name="connsiteX1315" fmla="*/ 729424 w 2450468"/>
              <a:gd name="connsiteY1315" fmla="*/ 290763 h 377583"/>
              <a:gd name="connsiteX1316" fmla="*/ 723614 w 2450468"/>
              <a:gd name="connsiteY1316" fmla="*/ 291906 h 377583"/>
              <a:gd name="connsiteX1317" fmla="*/ 721423 w 2450468"/>
              <a:gd name="connsiteY1317" fmla="*/ 291810 h 377583"/>
              <a:gd name="connsiteX1318" fmla="*/ 720280 w 2450468"/>
              <a:gd name="connsiteY1318" fmla="*/ 291810 h 377583"/>
              <a:gd name="connsiteX1319" fmla="*/ 717422 w 2450468"/>
              <a:gd name="connsiteY1319" fmla="*/ 296954 h 377583"/>
              <a:gd name="connsiteX1320" fmla="*/ 714851 w 2450468"/>
              <a:gd name="connsiteY1320" fmla="*/ 299526 h 377583"/>
              <a:gd name="connsiteX1321" fmla="*/ 705135 w 2450468"/>
              <a:gd name="connsiteY1321" fmla="*/ 296478 h 377583"/>
              <a:gd name="connsiteX1322" fmla="*/ 690943 w 2450468"/>
              <a:gd name="connsiteY1322" fmla="*/ 295239 h 377583"/>
              <a:gd name="connsiteX1323" fmla="*/ 693610 w 2450468"/>
              <a:gd name="connsiteY1323" fmla="*/ 293144 h 377583"/>
              <a:gd name="connsiteX1324" fmla="*/ 694277 w 2450468"/>
              <a:gd name="connsiteY1324" fmla="*/ 292668 h 377583"/>
              <a:gd name="connsiteX1325" fmla="*/ 690181 w 2450468"/>
              <a:gd name="connsiteY1325" fmla="*/ 290191 h 377583"/>
              <a:gd name="connsiteX1326" fmla="*/ 689419 w 2450468"/>
              <a:gd name="connsiteY1326" fmla="*/ 290953 h 377583"/>
              <a:gd name="connsiteX1327" fmla="*/ 687133 w 2450468"/>
              <a:gd name="connsiteY1327" fmla="*/ 293144 h 377583"/>
              <a:gd name="connsiteX1328" fmla="*/ 678656 w 2450468"/>
              <a:gd name="connsiteY1328" fmla="*/ 296097 h 377583"/>
              <a:gd name="connsiteX1329" fmla="*/ 675131 w 2450468"/>
              <a:gd name="connsiteY1329" fmla="*/ 291715 h 377583"/>
              <a:gd name="connsiteX1330" fmla="*/ 674084 w 2450468"/>
              <a:gd name="connsiteY1330" fmla="*/ 288096 h 377583"/>
              <a:gd name="connsiteX1331" fmla="*/ 678656 w 2450468"/>
              <a:gd name="connsiteY1331" fmla="*/ 285905 h 377583"/>
              <a:gd name="connsiteX1332" fmla="*/ 679418 w 2450468"/>
              <a:gd name="connsiteY1332" fmla="*/ 286286 h 377583"/>
              <a:gd name="connsiteX1333" fmla="*/ 681894 w 2450468"/>
              <a:gd name="connsiteY1333" fmla="*/ 285048 h 377583"/>
              <a:gd name="connsiteX1334" fmla="*/ 681513 w 2450468"/>
              <a:gd name="connsiteY1334" fmla="*/ 284667 h 377583"/>
              <a:gd name="connsiteX1335" fmla="*/ 679989 w 2450468"/>
              <a:gd name="connsiteY1335" fmla="*/ 283047 h 377583"/>
              <a:gd name="connsiteX1336" fmla="*/ 681132 w 2450468"/>
              <a:gd name="connsiteY1336" fmla="*/ 278761 h 377583"/>
              <a:gd name="connsiteX1337" fmla="*/ 681323 w 2450468"/>
              <a:gd name="connsiteY1337" fmla="*/ 277809 h 377583"/>
              <a:gd name="connsiteX1338" fmla="*/ 679418 w 2450468"/>
              <a:gd name="connsiteY1338" fmla="*/ 272665 h 377583"/>
              <a:gd name="connsiteX1339" fmla="*/ 678084 w 2450468"/>
              <a:gd name="connsiteY1339" fmla="*/ 272284 h 377583"/>
              <a:gd name="connsiteX1340" fmla="*/ 689324 w 2450468"/>
              <a:gd name="connsiteY1340" fmla="*/ 268379 h 377583"/>
              <a:gd name="connsiteX1341" fmla="*/ 695610 w 2450468"/>
              <a:gd name="connsiteY1341" fmla="*/ 268569 h 377583"/>
              <a:gd name="connsiteX1342" fmla="*/ 708088 w 2450468"/>
              <a:gd name="connsiteY1342" fmla="*/ 274380 h 377583"/>
              <a:gd name="connsiteX1343" fmla="*/ 709517 w 2450468"/>
              <a:gd name="connsiteY1343" fmla="*/ 275618 h 377583"/>
              <a:gd name="connsiteX1344" fmla="*/ 717232 w 2450468"/>
              <a:gd name="connsiteY1344" fmla="*/ 274761 h 377583"/>
              <a:gd name="connsiteX1345" fmla="*/ 717327 w 2450468"/>
              <a:gd name="connsiteY1345" fmla="*/ 273427 h 377583"/>
              <a:gd name="connsiteX1346" fmla="*/ 717994 w 2450468"/>
              <a:gd name="connsiteY1346" fmla="*/ 267236 h 377583"/>
              <a:gd name="connsiteX1347" fmla="*/ 731234 w 2450468"/>
              <a:gd name="connsiteY1347" fmla="*/ 265617 h 377583"/>
              <a:gd name="connsiteX1348" fmla="*/ 734282 w 2450468"/>
              <a:gd name="connsiteY1348" fmla="*/ 271332 h 377583"/>
              <a:gd name="connsiteX1349" fmla="*/ 739616 w 2450468"/>
              <a:gd name="connsiteY1349" fmla="*/ 274761 h 377583"/>
              <a:gd name="connsiteX1350" fmla="*/ 749617 w 2450468"/>
              <a:gd name="connsiteY1350" fmla="*/ 270951 h 377583"/>
              <a:gd name="connsiteX1351" fmla="*/ 744759 w 2450468"/>
              <a:gd name="connsiteY1351" fmla="*/ 265236 h 377583"/>
              <a:gd name="connsiteX1352" fmla="*/ 745807 w 2450468"/>
              <a:gd name="connsiteY1352" fmla="*/ 262759 h 377583"/>
              <a:gd name="connsiteX1353" fmla="*/ 746474 w 2450468"/>
              <a:gd name="connsiteY1353" fmla="*/ 261140 h 377583"/>
              <a:gd name="connsiteX1354" fmla="*/ 747902 w 2450468"/>
              <a:gd name="connsiteY1354" fmla="*/ 258473 h 377583"/>
              <a:gd name="connsiteX1355" fmla="*/ 2180843 w 2450468"/>
              <a:gd name="connsiteY1355" fmla="*/ 258378 h 377583"/>
              <a:gd name="connsiteX1356" fmla="*/ 2184177 w 2450468"/>
              <a:gd name="connsiteY1356" fmla="*/ 263236 h 377583"/>
              <a:gd name="connsiteX1357" fmla="*/ 2181605 w 2450468"/>
              <a:gd name="connsiteY1357" fmla="*/ 262950 h 377583"/>
              <a:gd name="connsiteX1358" fmla="*/ 2177319 w 2450468"/>
              <a:gd name="connsiteY1358" fmla="*/ 264093 h 377583"/>
              <a:gd name="connsiteX1359" fmla="*/ 2162746 w 2450468"/>
              <a:gd name="connsiteY1359" fmla="*/ 272666 h 377583"/>
              <a:gd name="connsiteX1360" fmla="*/ 2159984 w 2450468"/>
              <a:gd name="connsiteY1360" fmla="*/ 274571 h 377583"/>
              <a:gd name="connsiteX1361" fmla="*/ 2168270 w 2450468"/>
              <a:gd name="connsiteY1361" fmla="*/ 278381 h 377583"/>
              <a:gd name="connsiteX1362" fmla="*/ 2162270 w 2450468"/>
              <a:gd name="connsiteY1362" fmla="*/ 280000 h 377583"/>
              <a:gd name="connsiteX1363" fmla="*/ 2157698 w 2450468"/>
              <a:gd name="connsiteY1363" fmla="*/ 280952 h 377583"/>
              <a:gd name="connsiteX1364" fmla="*/ 2149506 w 2450468"/>
              <a:gd name="connsiteY1364" fmla="*/ 276952 h 377583"/>
              <a:gd name="connsiteX1365" fmla="*/ 2147030 w 2450468"/>
              <a:gd name="connsiteY1365" fmla="*/ 276190 h 377583"/>
              <a:gd name="connsiteX1366" fmla="*/ 2145029 w 2450468"/>
              <a:gd name="connsiteY1366" fmla="*/ 267617 h 377583"/>
              <a:gd name="connsiteX1367" fmla="*/ 2151411 w 2450468"/>
              <a:gd name="connsiteY1367" fmla="*/ 268665 h 377583"/>
              <a:gd name="connsiteX1368" fmla="*/ 2155316 w 2450468"/>
              <a:gd name="connsiteY1368" fmla="*/ 269332 h 377583"/>
              <a:gd name="connsiteX1369" fmla="*/ 2166080 w 2450468"/>
              <a:gd name="connsiteY1369" fmla="*/ 264950 h 377583"/>
              <a:gd name="connsiteX1370" fmla="*/ 2168175 w 2450468"/>
              <a:gd name="connsiteY1370" fmla="*/ 263426 h 377583"/>
              <a:gd name="connsiteX1371" fmla="*/ 2172842 w 2450468"/>
              <a:gd name="connsiteY1371" fmla="*/ 260188 h 377583"/>
              <a:gd name="connsiteX1372" fmla="*/ 2176843 w 2450468"/>
              <a:gd name="connsiteY1372" fmla="*/ 259140 h 377583"/>
              <a:gd name="connsiteX1373" fmla="*/ 2180843 w 2450468"/>
              <a:gd name="connsiteY1373" fmla="*/ 258378 h 377583"/>
              <a:gd name="connsiteX1374" fmla="*/ 2008251 w 2450468"/>
              <a:gd name="connsiteY1374" fmla="*/ 258187 h 377583"/>
              <a:gd name="connsiteX1375" fmla="*/ 1998154 w 2450468"/>
              <a:gd name="connsiteY1375" fmla="*/ 267045 h 377583"/>
              <a:gd name="connsiteX1376" fmla="*/ 1995964 w 2450468"/>
              <a:gd name="connsiteY1376" fmla="*/ 264759 h 377583"/>
              <a:gd name="connsiteX1377" fmla="*/ 1994344 w 2450468"/>
              <a:gd name="connsiteY1377" fmla="*/ 260663 h 377583"/>
              <a:gd name="connsiteX1378" fmla="*/ 1999488 w 2450468"/>
              <a:gd name="connsiteY1378" fmla="*/ 261330 h 377583"/>
              <a:gd name="connsiteX1379" fmla="*/ 1999964 w 2450468"/>
              <a:gd name="connsiteY1379" fmla="*/ 261902 h 377583"/>
              <a:gd name="connsiteX1380" fmla="*/ 2004346 w 2450468"/>
              <a:gd name="connsiteY1380" fmla="*/ 259520 h 377583"/>
              <a:gd name="connsiteX1381" fmla="*/ 2008251 w 2450468"/>
              <a:gd name="connsiteY1381" fmla="*/ 258187 h 377583"/>
              <a:gd name="connsiteX1382" fmla="*/ 1632680 w 2450468"/>
              <a:gd name="connsiteY1382" fmla="*/ 257902 h 377583"/>
              <a:gd name="connsiteX1383" fmla="*/ 1623632 w 2450468"/>
              <a:gd name="connsiteY1383" fmla="*/ 262188 h 377583"/>
              <a:gd name="connsiteX1384" fmla="*/ 1622774 w 2450468"/>
              <a:gd name="connsiteY1384" fmla="*/ 262855 h 377583"/>
              <a:gd name="connsiteX1385" fmla="*/ 1622679 w 2450468"/>
              <a:gd name="connsiteY1385" fmla="*/ 263807 h 377583"/>
              <a:gd name="connsiteX1386" fmla="*/ 1627346 w 2450468"/>
              <a:gd name="connsiteY1386" fmla="*/ 267046 h 377583"/>
              <a:gd name="connsiteX1387" fmla="*/ 1624775 w 2450468"/>
              <a:gd name="connsiteY1387" fmla="*/ 273523 h 377583"/>
              <a:gd name="connsiteX1388" fmla="*/ 1625251 w 2450468"/>
              <a:gd name="connsiteY1388" fmla="*/ 273523 h 377583"/>
              <a:gd name="connsiteX1389" fmla="*/ 1632966 w 2450468"/>
              <a:gd name="connsiteY1389" fmla="*/ 278381 h 377583"/>
              <a:gd name="connsiteX1390" fmla="*/ 1635538 w 2450468"/>
              <a:gd name="connsiteY1390" fmla="*/ 280952 h 377583"/>
              <a:gd name="connsiteX1391" fmla="*/ 1639443 w 2450468"/>
              <a:gd name="connsiteY1391" fmla="*/ 282762 h 377583"/>
              <a:gd name="connsiteX1392" fmla="*/ 1644587 w 2450468"/>
              <a:gd name="connsiteY1392" fmla="*/ 281333 h 377583"/>
              <a:gd name="connsiteX1393" fmla="*/ 1650968 w 2450468"/>
              <a:gd name="connsiteY1393" fmla="*/ 285334 h 377583"/>
              <a:gd name="connsiteX1394" fmla="*/ 1654493 w 2450468"/>
              <a:gd name="connsiteY1394" fmla="*/ 275999 h 377583"/>
              <a:gd name="connsiteX1395" fmla="*/ 1654683 w 2450468"/>
              <a:gd name="connsiteY1395" fmla="*/ 274380 h 377583"/>
              <a:gd name="connsiteX1396" fmla="*/ 1655445 w 2450468"/>
              <a:gd name="connsiteY1396" fmla="*/ 268856 h 377583"/>
              <a:gd name="connsiteX1397" fmla="*/ 1662970 w 2450468"/>
              <a:gd name="connsiteY1397" fmla="*/ 260378 h 377583"/>
              <a:gd name="connsiteX1398" fmla="*/ 1657826 w 2450468"/>
              <a:gd name="connsiteY1398" fmla="*/ 263903 h 377583"/>
              <a:gd name="connsiteX1399" fmla="*/ 1657064 w 2450468"/>
              <a:gd name="connsiteY1399" fmla="*/ 263903 h 377583"/>
              <a:gd name="connsiteX1400" fmla="*/ 1651825 w 2450468"/>
              <a:gd name="connsiteY1400" fmla="*/ 263712 h 377583"/>
              <a:gd name="connsiteX1401" fmla="*/ 1645063 w 2450468"/>
              <a:gd name="connsiteY1401" fmla="*/ 271332 h 377583"/>
              <a:gd name="connsiteX1402" fmla="*/ 1645730 w 2450468"/>
              <a:gd name="connsiteY1402" fmla="*/ 274666 h 377583"/>
              <a:gd name="connsiteX1403" fmla="*/ 1645825 w 2450468"/>
              <a:gd name="connsiteY1403" fmla="*/ 275333 h 377583"/>
              <a:gd name="connsiteX1404" fmla="*/ 1642396 w 2450468"/>
              <a:gd name="connsiteY1404" fmla="*/ 274952 h 377583"/>
              <a:gd name="connsiteX1405" fmla="*/ 1635538 w 2450468"/>
              <a:gd name="connsiteY1405" fmla="*/ 263331 h 377583"/>
              <a:gd name="connsiteX1406" fmla="*/ 1635347 w 2450468"/>
              <a:gd name="connsiteY1406" fmla="*/ 259235 h 377583"/>
              <a:gd name="connsiteX1407" fmla="*/ 1632680 w 2450468"/>
              <a:gd name="connsiteY1407" fmla="*/ 257902 h 377583"/>
              <a:gd name="connsiteX1408" fmla="*/ 1484090 w 2450468"/>
              <a:gd name="connsiteY1408" fmla="*/ 256473 h 377583"/>
              <a:gd name="connsiteX1409" fmla="*/ 1483138 w 2450468"/>
              <a:gd name="connsiteY1409" fmla="*/ 257330 h 377583"/>
              <a:gd name="connsiteX1410" fmla="*/ 1483138 w 2450468"/>
              <a:gd name="connsiteY1410" fmla="*/ 262569 h 377583"/>
              <a:gd name="connsiteX1411" fmla="*/ 1483138 w 2450468"/>
              <a:gd name="connsiteY1411" fmla="*/ 263807 h 377583"/>
              <a:gd name="connsiteX1412" fmla="*/ 1481614 w 2450468"/>
              <a:gd name="connsiteY1412" fmla="*/ 266189 h 377583"/>
              <a:gd name="connsiteX1413" fmla="*/ 1478280 w 2450468"/>
              <a:gd name="connsiteY1413" fmla="*/ 265427 h 377583"/>
              <a:gd name="connsiteX1414" fmla="*/ 1473613 w 2450468"/>
              <a:gd name="connsiteY1414" fmla="*/ 263426 h 377583"/>
              <a:gd name="connsiteX1415" fmla="*/ 1472375 w 2450468"/>
              <a:gd name="connsiteY1415" fmla="*/ 259807 h 377583"/>
              <a:gd name="connsiteX1416" fmla="*/ 1461516 w 2450468"/>
              <a:gd name="connsiteY1416" fmla="*/ 257426 h 377583"/>
              <a:gd name="connsiteX1417" fmla="*/ 1460468 w 2450468"/>
              <a:gd name="connsiteY1417" fmla="*/ 256854 h 377583"/>
              <a:gd name="connsiteX1418" fmla="*/ 1453134 w 2450468"/>
              <a:gd name="connsiteY1418" fmla="*/ 258378 h 377583"/>
              <a:gd name="connsiteX1419" fmla="*/ 1443800 w 2450468"/>
              <a:gd name="connsiteY1419" fmla="*/ 257807 h 377583"/>
              <a:gd name="connsiteX1420" fmla="*/ 1435703 w 2450468"/>
              <a:gd name="connsiteY1420" fmla="*/ 258378 h 377583"/>
              <a:gd name="connsiteX1421" fmla="*/ 1429607 w 2450468"/>
              <a:gd name="connsiteY1421" fmla="*/ 265427 h 377583"/>
              <a:gd name="connsiteX1422" fmla="*/ 1429131 w 2450468"/>
              <a:gd name="connsiteY1422" fmla="*/ 267427 h 377583"/>
              <a:gd name="connsiteX1423" fmla="*/ 1432655 w 2450468"/>
              <a:gd name="connsiteY1423" fmla="*/ 269618 h 377583"/>
              <a:gd name="connsiteX1424" fmla="*/ 1436370 w 2450468"/>
              <a:gd name="connsiteY1424" fmla="*/ 269808 h 377583"/>
              <a:gd name="connsiteX1425" fmla="*/ 1434656 w 2450468"/>
              <a:gd name="connsiteY1425" fmla="*/ 273999 h 377583"/>
              <a:gd name="connsiteX1426" fmla="*/ 1432750 w 2450468"/>
              <a:gd name="connsiteY1426" fmla="*/ 275428 h 377583"/>
              <a:gd name="connsiteX1427" fmla="*/ 1429417 w 2450468"/>
              <a:gd name="connsiteY1427" fmla="*/ 277904 h 377583"/>
              <a:gd name="connsiteX1428" fmla="*/ 1421987 w 2450468"/>
              <a:gd name="connsiteY1428" fmla="*/ 276285 h 377583"/>
              <a:gd name="connsiteX1429" fmla="*/ 1421892 w 2450468"/>
              <a:gd name="connsiteY1429" fmla="*/ 276095 h 377583"/>
              <a:gd name="connsiteX1430" fmla="*/ 1421606 w 2450468"/>
              <a:gd name="connsiteY1430" fmla="*/ 274190 h 377583"/>
              <a:gd name="connsiteX1431" fmla="*/ 1423130 w 2450468"/>
              <a:gd name="connsiteY1431" fmla="*/ 273237 h 377583"/>
              <a:gd name="connsiteX1432" fmla="*/ 1422559 w 2450468"/>
              <a:gd name="connsiteY1432" fmla="*/ 271237 h 377583"/>
              <a:gd name="connsiteX1433" fmla="*/ 1413700 w 2450468"/>
              <a:gd name="connsiteY1433" fmla="*/ 271046 h 377583"/>
              <a:gd name="connsiteX1434" fmla="*/ 1413986 w 2450468"/>
              <a:gd name="connsiteY1434" fmla="*/ 272094 h 377583"/>
              <a:gd name="connsiteX1435" fmla="*/ 1417796 w 2450468"/>
              <a:gd name="connsiteY1435" fmla="*/ 281238 h 377583"/>
              <a:gd name="connsiteX1436" fmla="*/ 1414748 w 2450468"/>
              <a:gd name="connsiteY1436" fmla="*/ 289620 h 377583"/>
              <a:gd name="connsiteX1437" fmla="*/ 1408748 w 2450468"/>
              <a:gd name="connsiteY1437" fmla="*/ 292859 h 377583"/>
              <a:gd name="connsiteX1438" fmla="*/ 1398270 w 2450468"/>
              <a:gd name="connsiteY1438" fmla="*/ 296573 h 377583"/>
              <a:gd name="connsiteX1439" fmla="*/ 1394270 w 2450468"/>
              <a:gd name="connsiteY1439" fmla="*/ 293811 h 377583"/>
              <a:gd name="connsiteX1440" fmla="*/ 1392269 w 2450468"/>
              <a:gd name="connsiteY1440" fmla="*/ 295526 h 377583"/>
              <a:gd name="connsiteX1441" fmla="*/ 1389698 w 2450468"/>
              <a:gd name="connsiteY1441" fmla="*/ 289811 h 377583"/>
              <a:gd name="connsiteX1442" fmla="*/ 1380268 w 2450468"/>
              <a:gd name="connsiteY1442" fmla="*/ 283715 h 377583"/>
              <a:gd name="connsiteX1443" fmla="*/ 1383030 w 2450468"/>
              <a:gd name="connsiteY1443" fmla="*/ 277333 h 377583"/>
              <a:gd name="connsiteX1444" fmla="*/ 1375982 w 2450468"/>
              <a:gd name="connsiteY1444" fmla="*/ 282953 h 377583"/>
              <a:gd name="connsiteX1445" fmla="*/ 1373124 w 2450468"/>
              <a:gd name="connsiteY1445" fmla="*/ 293716 h 377583"/>
              <a:gd name="connsiteX1446" fmla="*/ 1363313 w 2450468"/>
              <a:gd name="connsiteY1446" fmla="*/ 289620 h 377583"/>
              <a:gd name="connsiteX1447" fmla="*/ 1359980 w 2450468"/>
              <a:gd name="connsiteY1447" fmla="*/ 290382 h 377583"/>
              <a:gd name="connsiteX1448" fmla="*/ 1359694 w 2450468"/>
              <a:gd name="connsiteY1448" fmla="*/ 292287 h 377583"/>
              <a:gd name="connsiteX1449" fmla="*/ 1363218 w 2450468"/>
              <a:gd name="connsiteY1449" fmla="*/ 297716 h 377583"/>
              <a:gd name="connsiteX1450" fmla="*/ 1384078 w 2450468"/>
              <a:gd name="connsiteY1450" fmla="*/ 294287 h 377583"/>
              <a:gd name="connsiteX1451" fmla="*/ 1385792 w 2450468"/>
              <a:gd name="connsiteY1451" fmla="*/ 294954 h 377583"/>
              <a:gd name="connsiteX1452" fmla="*/ 1387507 w 2450468"/>
              <a:gd name="connsiteY1452" fmla="*/ 295621 h 377583"/>
              <a:gd name="connsiteX1453" fmla="*/ 1392460 w 2450468"/>
              <a:gd name="connsiteY1453" fmla="*/ 301717 h 377583"/>
              <a:gd name="connsiteX1454" fmla="*/ 1404271 w 2450468"/>
              <a:gd name="connsiteY1454" fmla="*/ 301431 h 377583"/>
              <a:gd name="connsiteX1455" fmla="*/ 1411510 w 2450468"/>
              <a:gd name="connsiteY1455" fmla="*/ 300479 h 377583"/>
              <a:gd name="connsiteX1456" fmla="*/ 1416177 w 2450468"/>
              <a:gd name="connsiteY1456" fmla="*/ 298764 h 377583"/>
              <a:gd name="connsiteX1457" fmla="*/ 1417415 w 2450468"/>
              <a:gd name="connsiteY1457" fmla="*/ 303336 h 377583"/>
              <a:gd name="connsiteX1458" fmla="*/ 1421987 w 2450468"/>
              <a:gd name="connsiteY1458" fmla="*/ 303812 h 377583"/>
              <a:gd name="connsiteX1459" fmla="*/ 1428845 w 2450468"/>
              <a:gd name="connsiteY1459" fmla="*/ 300669 h 377583"/>
              <a:gd name="connsiteX1460" fmla="*/ 1429798 w 2450468"/>
              <a:gd name="connsiteY1460" fmla="*/ 298764 h 377583"/>
              <a:gd name="connsiteX1461" fmla="*/ 1432750 w 2450468"/>
              <a:gd name="connsiteY1461" fmla="*/ 293811 h 377583"/>
              <a:gd name="connsiteX1462" fmla="*/ 1433513 w 2450468"/>
              <a:gd name="connsiteY1462" fmla="*/ 292859 h 377583"/>
              <a:gd name="connsiteX1463" fmla="*/ 1436465 w 2450468"/>
              <a:gd name="connsiteY1463" fmla="*/ 285810 h 377583"/>
              <a:gd name="connsiteX1464" fmla="*/ 1436465 w 2450468"/>
              <a:gd name="connsiteY1464" fmla="*/ 285715 h 377583"/>
              <a:gd name="connsiteX1465" fmla="*/ 1434370 w 2450468"/>
              <a:gd name="connsiteY1465" fmla="*/ 284381 h 377583"/>
              <a:gd name="connsiteX1466" fmla="*/ 1437799 w 2450468"/>
              <a:gd name="connsiteY1466" fmla="*/ 283905 h 377583"/>
              <a:gd name="connsiteX1467" fmla="*/ 1443038 w 2450468"/>
              <a:gd name="connsiteY1467" fmla="*/ 287429 h 377583"/>
              <a:gd name="connsiteX1468" fmla="*/ 1441037 w 2450468"/>
              <a:gd name="connsiteY1468" fmla="*/ 293621 h 377583"/>
              <a:gd name="connsiteX1469" fmla="*/ 1452182 w 2450468"/>
              <a:gd name="connsiteY1469" fmla="*/ 294478 h 377583"/>
              <a:gd name="connsiteX1470" fmla="*/ 1452467 w 2450468"/>
              <a:gd name="connsiteY1470" fmla="*/ 291906 h 377583"/>
              <a:gd name="connsiteX1471" fmla="*/ 1453229 w 2450468"/>
              <a:gd name="connsiteY1471" fmla="*/ 284572 h 377583"/>
              <a:gd name="connsiteX1472" fmla="*/ 1443609 w 2450468"/>
              <a:gd name="connsiteY1472" fmla="*/ 278666 h 377583"/>
              <a:gd name="connsiteX1473" fmla="*/ 1448181 w 2450468"/>
              <a:gd name="connsiteY1473" fmla="*/ 277619 h 377583"/>
              <a:gd name="connsiteX1474" fmla="*/ 1450753 w 2450468"/>
              <a:gd name="connsiteY1474" fmla="*/ 278285 h 377583"/>
              <a:gd name="connsiteX1475" fmla="*/ 1455896 w 2450468"/>
              <a:gd name="connsiteY1475" fmla="*/ 273999 h 377583"/>
              <a:gd name="connsiteX1476" fmla="*/ 1457516 w 2450468"/>
              <a:gd name="connsiteY1476" fmla="*/ 272475 h 377583"/>
              <a:gd name="connsiteX1477" fmla="*/ 1459611 w 2450468"/>
              <a:gd name="connsiteY1477" fmla="*/ 273047 h 377583"/>
              <a:gd name="connsiteX1478" fmla="*/ 1460183 w 2450468"/>
              <a:gd name="connsiteY1478" fmla="*/ 275618 h 377583"/>
              <a:gd name="connsiteX1479" fmla="*/ 1463421 w 2450468"/>
              <a:gd name="connsiteY1479" fmla="*/ 280476 h 377583"/>
              <a:gd name="connsiteX1480" fmla="*/ 1465898 w 2450468"/>
              <a:gd name="connsiteY1480" fmla="*/ 283048 h 377583"/>
              <a:gd name="connsiteX1481" fmla="*/ 1466755 w 2450468"/>
              <a:gd name="connsiteY1481" fmla="*/ 284572 h 377583"/>
              <a:gd name="connsiteX1482" fmla="*/ 1467612 w 2450468"/>
              <a:gd name="connsiteY1482" fmla="*/ 286191 h 377583"/>
              <a:gd name="connsiteX1483" fmla="*/ 1465421 w 2450468"/>
              <a:gd name="connsiteY1483" fmla="*/ 292668 h 377583"/>
              <a:gd name="connsiteX1484" fmla="*/ 1465421 w 2450468"/>
              <a:gd name="connsiteY1484" fmla="*/ 297050 h 377583"/>
              <a:gd name="connsiteX1485" fmla="*/ 1465421 w 2450468"/>
              <a:gd name="connsiteY1485" fmla="*/ 297907 h 377583"/>
              <a:gd name="connsiteX1486" fmla="*/ 1461897 w 2450468"/>
              <a:gd name="connsiteY1486" fmla="*/ 297812 h 377583"/>
              <a:gd name="connsiteX1487" fmla="*/ 1454372 w 2450468"/>
              <a:gd name="connsiteY1487" fmla="*/ 299907 h 377583"/>
              <a:gd name="connsiteX1488" fmla="*/ 1455230 w 2450468"/>
              <a:gd name="connsiteY1488" fmla="*/ 300383 h 377583"/>
              <a:gd name="connsiteX1489" fmla="*/ 1457992 w 2450468"/>
              <a:gd name="connsiteY1489" fmla="*/ 301812 h 377583"/>
              <a:gd name="connsiteX1490" fmla="*/ 1468660 w 2450468"/>
              <a:gd name="connsiteY1490" fmla="*/ 299907 h 377583"/>
              <a:gd name="connsiteX1491" fmla="*/ 1470946 w 2450468"/>
              <a:gd name="connsiteY1491" fmla="*/ 298383 h 377583"/>
              <a:gd name="connsiteX1492" fmla="*/ 1474375 w 2450468"/>
              <a:gd name="connsiteY1492" fmla="*/ 297621 h 377583"/>
              <a:gd name="connsiteX1493" fmla="*/ 1480661 w 2450468"/>
              <a:gd name="connsiteY1493" fmla="*/ 294668 h 377583"/>
              <a:gd name="connsiteX1494" fmla="*/ 1479614 w 2450468"/>
              <a:gd name="connsiteY1494" fmla="*/ 289715 h 377583"/>
              <a:gd name="connsiteX1495" fmla="*/ 1491901 w 2450468"/>
              <a:gd name="connsiteY1495" fmla="*/ 283619 h 377583"/>
              <a:gd name="connsiteX1496" fmla="*/ 1501140 w 2450468"/>
              <a:gd name="connsiteY1496" fmla="*/ 286667 h 377583"/>
              <a:gd name="connsiteX1497" fmla="*/ 1499330 w 2450468"/>
              <a:gd name="connsiteY1497" fmla="*/ 287048 h 377583"/>
              <a:gd name="connsiteX1498" fmla="*/ 1486376 w 2450468"/>
              <a:gd name="connsiteY1498" fmla="*/ 289334 h 377583"/>
              <a:gd name="connsiteX1499" fmla="*/ 1485233 w 2450468"/>
              <a:gd name="connsiteY1499" fmla="*/ 289620 h 377583"/>
              <a:gd name="connsiteX1500" fmla="*/ 1483519 w 2450468"/>
              <a:gd name="connsiteY1500" fmla="*/ 300002 h 377583"/>
              <a:gd name="connsiteX1501" fmla="*/ 1477899 w 2450468"/>
              <a:gd name="connsiteY1501" fmla="*/ 301812 h 377583"/>
              <a:gd name="connsiteX1502" fmla="*/ 1477232 w 2450468"/>
              <a:gd name="connsiteY1502" fmla="*/ 304384 h 377583"/>
              <a:gd name="connsiteX1503" fmla="*/ 1478375 w 2450468"/>
              <a:gd name="connsiteY1503" fmla="*/ 306098 h 377583"/>
              <a:gd name="connsiteX1504" fmla="*/ 1478090 w 2450468"/>
              <a:gd name="connsiteY1504" fmla="*/ 304193 h 377583"/>
              <a:gd name="connsiteX1505" fmla="*/ 1483709 w 2450468"/>
              <a:gd name="connsiteY1505" fmla="*/ 307337 h 377583"/>
              <a:gd name="connsiteX1506" fmla="*/ 1486948 w 2450468"/>
              <a:gd name="connsiteY1506" fmla="*/ 308194 h 377583"/>
              <a:gd name="connsiteX1507" fmla="*/ 1489805 w 2450468"/>
              <a:gd name="connsiteY1507" fmla="*/ 305527 h 377583"/>
              <a:gd name="connsiteX1508" fmla="*/ 1497616 w 2450468"/>
              <a:gd name="connsiteY1508" fmla="*/ 301336 h 377583"/>
              <a:gd name="connsiteX1509" fmla="*/ 1505807 w 2450468"/>
              <a:gd name="connsiteY1509" fmla="*/ 295907 h 377583"/>
              <a:gd name="connsiteX1510" fmla="*/ 1512665 w 2450468"/>
              <a:gd name="connsiteY1510" fmla="*/ 297526 h 377583"/>
              <a:gd name="connsiteX1511" fmla="*/ 1514189 w 2450468"/>
              <a:gd name="connsiteY1511" fmla="*/ 294287 h 377583"/>
              <a:gd name="connsiteX1512" fmla="*/ 1513523 w 2450468"/>
              <a:gd name="connsiteY1512" fmla="*/ 292573 h 377583"/>
              <a:gd name="connsiteX1513" fmla="*/ 1507522 w 2450468"/>
              <a:gd name="connsiteY1513" fmla="*/ 292001 h 377583"/>
              <a:gd name="connsiteX1514" fmla="*/ 1505807 w 2450468"/>
              <a:gd name="connsiteY1514" fmla="*/ 293049 h 377583"/>
              <a:gd name="connsiteX1515" fmla="*/ 1504569 w 2450468"/>
              <a:gd name="connsiteY1515" fmla="*/ 293811 h 377583"/>
              <a:gd name="connsiteX1516" fmla="*/ 1503140 w 2450468"/>
              <a:gd name="connsiteY1516" fmla="*/ 289906 h 377583"/>
              <a:gd name="connsiteX1517" fmla="*/ 1515332 w 2450468"/>
              <a:gd name="connsiteY1517" fmla="*/ 286001 h 377583"/>
              <a:gd name="connsiteX1518" fmla="*/ 1518095 w 2450468"/>
              <a:gd name="connsiteY1518" fmla="*/ 298764 h 377583"/>
              <a:gd name="connsiteX1519" fmla="*/ 1517047 w 2450468"/>
              <a:gd name="connsiteY1519" fmla="*/ 301907 h 377583"/>
              <a:gd name="connsiteX1520" fmla="*/ 1516856 w 2450468"/>
              <a:gd name="connsiteY1520" fmla="*/ 302479 h 377583"/>
              <a:gd name="connsiteX1521" fmla="*/ 1521047 w 2450468"/>
              <a:gd name="connsiteY1521" fmla="*/ 302765 h 377583"/>
              <a:gd name="connsiteX1522" fmla="*/ 1522000 w 2450468"/>
              <a:gd name="connsiteY1522" fmla="*/ 302003 h 377583"/>
              <a:gd name="connsiteX1523" fmla="*/ 1522476 w 2450468"/>
              <a:gd name="connsiteY1523" fmla="*/ 301526 h 377583"/>
              <a:gd name="connsiteX1524" fmla="*/ 1525905 w 2450468"/>
              <a:gd name="connsiteY1524" fmla="*/ 302288 h 377583"/>
              <a:gd name="connsiteX1525" fmla="*/ 1528000 w 2450468"/>
              <a:gd name="connsiteY1525" fmla="*/ 307908 h 377583"/>
              <a:gd name="connsiteX1526" fmla="*/ 1533811 w 2450468"/>
              <a:gd name="connsiteY1526" fmla="*/ 302669 h 377583"/>
              <a:gd name="connsiteX1527" fmla="*/ 1535049 w 2450468"/>
              <a:gd name="connsiteY1527" fmla="*/ 301336 h 377583"/>
              <a:gd name="connsiteX1528" fmla="*/ 1531525 w 2450468"/>
              <a:gd name="connsiteY1528" fmla="*/ 293525 h 377583"/>
              <a:gd name="connsiteX1529" fmla="*/ 1531620 w 2450468"/>
              <a:gd name="connsiteY1529" fmla="*/ 290858 h 377583"/>
              <a:gd name="connsiteX1530" fmla="*/ 1530382 w 2450468"/>
              <a:gd name="connsiteY1530" fmla="*/ 286001 h 377583"/>
              <a:gd name="connsiteX1531" fmla="*/ 1532573 w 2450468"/>
              <a:gd name="connsiteY1531" fmla="*/ 284762 h 377583"/>
              <a:gd name="connsiteX1532" fmla="*/ 1535811 w 2450468"/>
              <a:gd name="connsiteY1532" fmla="*/ 279143 h 377583"/>
              <a:gd name="connsiteX1533" fmla="*/ 1536573 w 2450468"/>
              <a:gd name="connsiteY1533" fmla="*/ 279047 h 377583"/>
              <a:gd name="connsiteX1534" fmla="*/ 1537525 w 2450468"/>
              <a:gd name="connsiteY1534" fmla="*/ 273618 h 377583"/>
              <a:gd name="connsiteX1535" fmla="*/ 1532001 w 2450468"/>
              <a:gd name="connsiteY1535" fmla="*/ 270475 h 377583"/>
              <a:gd name="connsiteX1536" fmla="*/ 1528953 w 2450468"/>
              <a:gd name="connsiteY1536" fmla="*/ 265427 h 377583"/>
              <a:gd name="connsiteX1537" fmla="*/ 1527239 w 2450468"/>
              <a:gd name="connsiteY1537" fmla="*/ 269808 h 377583"/>
              <a:gd name="connsiteX1538" fmla="*/ 1528763 w 2450468"/>
              <a:gd name="connsiteY1538" fmla="*/ 272951 h 377583"/>
              <a:gd name="connsiteX1539" fmla="*/ 1529239 w 2450468"/>
              <a:gd name="connsiteY1539" fmla="*/ 273999 h 377583"/>
              <a:gd name="connsiteX1540" fmla="*/ 1526858 w 2450468"/>
              <a:gd name="connsiteY1540" fmla="*/ 276190 h 377583"/>
              <a:gd name="connsiteX1541" fmla="*/ 1521809 w 2450468"/>
              <a:gd name="connsiteY1541" fmla="*/ 278666 h 377583"/>
              <a:gd name="connsiteX1542" fmla="*/ 1518285 w 2450468"/>
              <a:gd name="connsiteY1542" fmla="*/ 284762 h 377583"/>
              <a:gd name="connsiteX1543" fmla="*/ 1511713 w 2450468"/>
              <a:gd name="connsiteY1543" fmla="*/ 281238 h 377583"/>
              <a:gd name="connsiteX1544" fmla="*/ 1505426 w 2450468"/>
              <a:gd name="connsiteY1544" fmla="*/ 279047 h 377583"/>
              <a:gd name="connsiteX1545" fmla="*/ 1504760 w 2450468"/>
              <a:gd name="connsiteY1545" fmla="*/ 278381 h 377583"/>
              <a:gd name="connsiteX1546" fmla="*/ 1498664 w 2450468"/>
              <a:gd name="connsiteY1546" fmla="*/ 279047 h 377583"/>
              <a:gd name="connsiteX1547" fmla="*/ 1496282 w 2450468"/>
              <a:gd name="connsiteY1547" fmla="*/ 277333 h 377583"/>
              <a:gd name="connsiteX1548" fmla="*/ 1497235 w 2450468"/>
              <a:gd name="connsiteY1548" fmla="*/ 270665 h 377583"/>
              <a:gd name="connsiteX1549" fmla="*/ 1487234 w 2450468"/>
              <a:gd name="connsiteY1549" fmla="*/ 268094 h 377583"/>
              <a:gd name="connsiteX1550" fmla="*/ 1491139 w 2450468"/>
              <a:gd name="connsiteY1550" fmla="*/ 267903 h 377583"/>
              <a:gd name="connsiteX1551" fmla="*/ 1492187 w 2450468"/>
              <a:gd name="connsiteY1551" fmla="*/ 268284 h 377583"/>
              <a:gd name="connsiteX1552" fmla="*/ 1494377 w 2450468"/>
              <a:gd name="connsiteY1552" fmla="*/ 269046 h 377583"/>
              <a:gd name="connsiteX1553" fmla="*/ 1497806 w 2450468"/>
              <a:gd name="connsiteY1553" fmla="*/ 263522 h 377583"/>
              <a:gd name="connsiteX1554" fmla="*/ 1493901 w 2450468"/>
              <a:gd name="connsiteY1554" fmla="*/ 257330 h 377583"/>
              <a:gd name="connsiteX1555" fmla="*/ 1492091 w 2450468"/>
              <a:gd name="connsiteY1555" fmla="*/ 258473 h 377583"/>
              <a:gd name="connsiteX1556" fmla="*/ 1488091 w 2450468"/>
              <a:gd name="connsiteY1556" fmla="*/ 256854 h 377583"/>
              <a:gd name="connsiteX1557" fmla="*/ 1484090 w 2450468"/>
              <a:gd name="connsiteY1557" fmla="*/ 256473 h 377583"/>
              <a:gd name="connsiteX1558" fmla="*/ 917353 w 2450468"/>
              <a:gd name="connsiteY1558" fmla="*/ 255711 h 377583"/>
              <a:gd name="connsiteX1559" fmla="*/ 917353 w 2450468"/>
              <a:gd name="connsiteY1559" fmla="*/ 255806 h 377583"/>
              <a:gd name="connsiteX1560" fmla="*/ 920591 w 2450468"/>
              <a:gd name="connsiteY1560" fmla="*/ 265522 h 377583"/>
              <a:gd name="connsiteX1561" fmla="*/ 913542 w 2450468"/>
              <a:gd name="connsiteY1561" fmla="*/ 268475 h 377583"/>
              <a:gd name="connsiteX1562" fmla="*/ 910971 w 2450468"/>
              <a:gd name="connsiteY1562" fmla="*/ 266284 h 377583"/>
              <a:gd name="connsiteX1563" fmla="*/ 909447 w 2450468"/>
              <a:gd name="connsiteY1563" fmla="*/ 263807 h 377583"/>
              <a:gd name="connsiteX1564" fmla="*/ 909161 w 2450468"/>
              <a:gd name="connsiteY1564" fmla="*/ 262664 h 377583"/>
              <a:gd name="connsiteX1565" fmla="*/ 911828 w 2450468"/>
              <a:gd name="connsiteY1565" fmla="*/ 261902 h 377583"/>
              <a:gd name="connsiteX1566" fmla="*/ 912019 w 2450468"/>
              <a:gd name="connsiteY1566" fmla="*/ 261807 h 377583"/>
              <a:gd name="connsiteX1567" fmla="*/ 914209 w 2450468"/>
              <a:gd name="connsiteY1567" fmla="*/ 257140 h 377583"/>
              <a:gd name="connsiteX1568" fmla="*/ 917353 w 2450468"/>
              <a:gd name="connsiteY1568" fmla="*/ 255711 h 377583"/>
              <a:gd name="connsiteX1569" fmla="*/ 105734 w 2450468"/>
              <a:gd name="connsiteY1569" fmla="*/ 252648 h 377583"/>
              <a:gd name="connsiteX1570" fmla="*/ 104679 w 2450468"/>
              <a:gd name="connsiteY1570" fmla="*/ 253044 h 377583"/>
              <a:gd name="connsiteX1571" fmla="*/ 104218 w 2450468"/>
              <a:gd name="connsiteY1571" fmla="*/ 252813 h 377583"/>
              <a:gd name="connsiteX1572" fmla="*/ 1344263 w 2450468"/>
              <a:gd name="connsiteY1572" fmla="*/ 252568 h 377583"/>
              <a:gd name="connsiteX1573" fmla="*/ 1339596 w 2450468"/>
              <a:gd name="connsiteY1573" fmla="*/ 254759 h 377583"/>
              <a:gd name="connsiteX1574" fmla="*/ 1315307 w 2450468"/>
              <a:gd name="connsiteY1574" fmla="*/ 254282 h 377583"/>
              <a:gd name="connsiteX1575" fmla="*/ 1307687 w 2450468"/>
              <a:gd name="connsiteY1575" fmla="*/ 253901 h 377583"/>
              <a:gd name="connsiteX1576" fmla="*/ 1305973 w 2450468"/>
              <a:gd name="connsiteY1576" fmla="*/ 253806 h 377583"/>
              <a:gd name="connsiteX1577" fmla="*/ 1306354 w 2450468"/>
              <a:gd name="connsiteY1577" fmla="*/ 260283 h 377583"/>
              <a:gd name="connsiteX1578" fmla="*/ 1307592 w 2450468"/>
              <a:gd name="connsiteY1578" fmla="*/ 259807 h 377583"/>
              <a:gd name="connsiteX1579" fmla="*/ 1328738 w 2450468"/>
              <a:gd name="connsiteY1579" fmla="*/ 259712 h 377583"/>
              <a:gd name="connsiteX1580" fmla="*/ 1334357 w 2450468"/>
              <a:gd name="connsiteY1580" fmla="*/ 258473 h 377583"/>
              <a:gd name="connsiteX1581" fmla="*/ 1340549 w 2450468"/>
              <a:gd name="connsiteY1581" fmla="*/ 259426 h 377583"/>
              <a:gd name="connsiteX1582" fmla="*/ 1341596 w 2450468"/>
              <a:gd name="connsiteY1582" fmla="*/ 259235 h 377583"/>
              <a:gd name="connsiteX1583" fmla="*/ 1347121 w 2450468"/>
              <a:gd name="connsiteY1583" fmla="*/ 261998 h 377583"/>
              <a:gd name="connsiteX1584" fmla="*/ 1352360 w 2450468"/>
              <a:gd name="connsiteY1584" fmla="*/ 258569 h 377583"/>
              <a:gd name="connsiteX1585" fmla="*/ 1355693 w 2450468"/>
              <a:gd name="connsiteY1585" fmla="*/ 257807 h 377583"/>
              <a:gd name="connsiteX1586" fmla="*/ 1363218 w 2450468"/>
              <a:gd name="connsiteY1586" fmla="*/ 258473 h 377583"/>
              <a:gd name="connsiteX1587" fmla="*/ 1370648 w 2450468"/>
              <a:gd name="connsiteY1587" fmla="*/ 259712 h 377583"/>
              <a:gd name="connsiteX1588" fmla="*/ 1380839 w 2450468"/>
              <a:gd name="connsiteY1588" fmla="*/ 258569 h 377583"/>
              <a:gd name="connsiteX1589" fmla="*/ 1383411 w 2450468"/>
              <a:gd name="connsiteY1589" fmla="*/ 259140 h 377583"/>
              <a:gd name="connsiteX1590" fmla="*/ 1387983 w 2450468"/>
              <a:gd name="connsiteY1590" fmla="*/ 258092 h 377583"/>
              <a:gd name="connsiteX1591" fmla="*/ 1385221 w 2450468"/>
              <a:gd name="connsiteY1591" fmla="*/ 255711 h 377583"/>
              <a:gd name="connsiteX1592" fmla="*/ 1377982 w 2450468"/>
              <a:gd name="connsiteY1592" fmla="*/ 254759 h 377583"/>
              <a:gd name="connsiteX1593" fmla="*/ 1366647 w 2450468"/>
              <a:gd name="connsiteY1593" fmla="*/ 255425 h 377583"/>
              <a:gd name="connsiteX1594" fmla="*/ 1353217 w 2450468"/>
              <a:gd name="connsiteY1594" fmla="*/ 255425 h 377583"/>
              <a:gd name="connsiteX1595" fmla="*/ 1351407 w 2450468"/>
              <a:gd name="connsiteY1595" fmla="*/ 254092 h 377583"/>
              <a:gd name="connsiteX1596" fmla="*/ 1344263 w 2450468"/>
              <a:gd name="connsiteY1596" fmla="*/ 252568 h 377583"/>
              <a:gd name="connsiteX1597" fmla="*/ 1252252 w 2450468"/>
              <a:gd name="connsiteY1597" fmla="*/ 252187 h 377583"/>
              <a:gd name="connsiteX1598" fmla="*/ 1249490 w 2450468"/>
              <a:gd name="connsiteY1598" fmla="*/ 253711 h 377583"/>
              <a:gd name="connsiteX1599" fmla="*/ 1247585 w 2450468"/>
              <a:gd name="connsiteY1599" fmla="*/ 254759 h 377583"/>
              <a:gd name="connsiteX1600" fmla="*/ 1254728 w 2450468"/>
              <a:gd name="connsiteY1600" fmla="*/ 261331 h 377583"/>
              <a:gd name="connsiteX1601" fmla="*/ 1257110 w 2450468"/>
              <a:gd name="connsiteY1601" fmla="*/ 258473 h 377583"/>
              <a:gd name="connsiteX1602" fmla="*/ 1257014 w 2450468"/>
              <a:gd name="connsiteY1602" fmla="*/ 257140 h 377583"/>
              <a:gd name="connsiteX1603" fmla="*/ 1256919 w 2450468"/>
              <a:gd name="connsiteY1603" fmla="*/ 255521 h 377583"/>
              <a:gd name="connsiteX1604" fmla="*/ 1252252 w 2450468"/>
              <a:gd name="connsiteY1604" fmla="*/ 252187 h 377583"/>
              <a:gd name="connsiteX1605" fmla="*/ 1278446 w 2450468"/>
              <a:gd name="connsiteY1605" fmla="*/ 251711 h 377583"/>
              <a:gd name="connsiteX1606" fmla="*/ 1279684 w 2450468"/>
              <a:gd name="connsiteY1606" fmla="*/ 258473 h 377583"/>
              <a:gd name="connsiteX1607" fmla="*/ 1279589 w 2450468"/>
              <a:gd name="connsiteY1607" fmla="*/ 258854 h 377583"/>
              <a:gd name="connsiteX1608" fmla="*/ 1290447 w 2450468"/>
              <a:gd name="connsiteY1608" fmla="*/ 259616 h 377583"/>
              <a:gd name="connsiteX1609" fmla="*/ 1293305 w 2450468"/>
              <a:gd name="connsiteY1609" fmla="*/ 257235 h 377583"/>
              <a:gd name="connsiteX1610" fmla="*/ 1292543 w 2450468"/>
              <a:gd name="connsiteY1610" fmla="*/ 256283 h 377583"/>
              <a:gd name="connsiteX1611" fmla="*/ 1278446 w 2450468"/>
              <a:gd name="connsiteY1611" fmla="*/ 251711 h 377583"/>
              <a:gd name="connsiteX1612" fmla="*/ 111537 w 2450468"/>
              <a:gd name="connsiteY1612" fmla="*/ 250472 h 377583"/>
              <a:gd name="connsiteX1613" fmla="*/ 107346 w 2450468"/>
              <a:gd name="connsiteY1613" fmla="*/ 252473 h 377583"/>
              <a:gd name="connsiteX1614" fmla="*/ 105734 w 2450468"/>
              <a:gd name="connsiteY1614" fmla="*/ 252648 h 377583"/>
              <a:gd name="connsiteX1615" fmla="*/ 97821 w 2450468"/>
              <a:gd name="connsiteY1615" fmla="*/ 249615 h 377583"/>
              <a:gd name="connsiteX1616" fmla="*/ 104218 w 2450468"/>
              <a:gd name="connsiteY1616" fmla="*/ 252813 h 377583"/>
              <a:gd name="connsiteX1617" fmla="*/ 97726 w 2450468"/>
              <a:gd name="connsiteY1617" fmla="*/ 253520 h 377583"/>
              <a:gd name="connsiteX1618" fmla="*/ 96583 w 2450468"/>
              <a:gd name="connsiteY1618" fmla="*/ 250949 h 377583"/>
              <a:gd name="connsiteX1619" fmla="*/ 97821 w 2450468"/>
              <a:gd name="connsiteY1619" fmla="*/ 249615 h 377583"/>
              <a:gd name="connsiteX1620" fmla="*/ 875634 w 2450468"/>
              <a:gd name="connsiteY1620" fmla="*/ 247900 h 377583"/>
              <a:gd name="connsiteX1621" fmla="*/ 877919 w 2450468"/>
              <a:gd name="connsiteY1621" fmla="*/ 254473 h 377583"/>
              <a:gd name="connsiteX1622" fmla="*/ 871919 w 2450468"/>
              <a:gd name="connsiteY1622" fmla="*/ 258092 h 377583"/>
              <a:gd name="connsiteX1623" fmla="*/ 869442 w 2450468"/>
              <a:gd name="connsiteY1623" fmla="*/ 257806 h 377583"/>
              <a:gd name="connsiteX1624" fmla="*/ 867442 w 2450468"/>
              <a:gd name="connsiteY1624" fmla="*/ 255901 h 377583"/>
              <a:gd name="connsiteX1625" fmla="*/ 869252 w 2450468"/>
              <a:gd name="connsiteY1625" fmla="*/ 253806 h 377583"/>
              <a:gd name="connsiteX1626" fmla="*/ 871728 w 2450468"/>
              <a:gd name="connsiteY1626" fmla="*/ 253711 h 377583"/>
              <a:gd name="connsiteX1627" fmla="*/ 875824 w 2450468"/>
              <a:gd name="connsiteY1627" fmla="*/ 252853 h 377583"/>
              <a:gd name="connsiteX1628" fmla="*/ 875634 w 2450468"/>
              <a:gd name="connsiteY1628" fmla="*/ 247900 h 377583"/>
              <a:gd name="connsiteX1629" fmla="*/ 1563719 w 2450468"/>
              <a:gd name="connsiteY1629" fmla="*/ 247139 h 377583"/>
              <a:gd name="connsiteX1630" fmla="*/ 1568196 w 2450468"/>
              <a:gd name="connsiteY1630" fmla="*/ 257521 h 377583"/>
              <a:gd name="connsiteX1631" fmla="*/ 1562100 w 2450468"/>
              <a:gd name="connsiteY1631" fmla="*/ 258092 h 377583"/>
              <a:gd name="connsiteX1632" fmla="*/ 1560481 w 2450468"/>
              <a:gd name="connsiteY1632" fmla="*/ 261426 h 377583"/>
              <a:gd name="connsiteX1633" fmla="*/ 1558576 w 2450468"/>
              <a:gd name="connsiteY1633" fmla="*/ 266951 h 377583"/>
              <a:gd name="connsiteX1634" fmla="*/ 1560195 w 2450468"/>
              <a:gd name="connsiteY1634" fmla="*/ 271142 h 377583"/>
              <a:gd name="connsiteX1635" fmla="*/ 1562386 w 2450468"/>
              <a:gd name="connsiteY1635" fmla="*/ 272380 h 377583"/>
              <a:gd name="connsiteX1636" fmla="*/ 1565720 w 2450468"/>
              <a:gd name="connsiteY1636" fmla="*/ 278571 h 377583"/>
              <a:gd name="connsiteX1637" fmla="*/ 1560100 w 2450468"/>
              <a:gd name="connsiteY1637" fmla="*/ 287715 h 377583"/>
              <a:gd name="connsiteX1638" fmla="*/ 1552766 w 2450468"/>
              <a:gd name="connsiteY1638" fmla="*/ 288287 h 377583"/>
              <a:gd name="connsiteX1639" fmla="*/ 1549908 w 2450468"/>
              <a:gd name="connsiteY1639" fmla="*/ 289334 h 377583"/>
              <a:gd name="connsiteX1640" fmla="*/ 1540097 w 2450468"/>
              <a:gd name="connsiteY1640" fmla="*/ 292859 h 377583"/>
              <a:gd name="connsiteX1641" fmla="*/ 1540288 w 2450468"/>
              <a:gd name="connsiteY1641" fmla="*/ 303908 h 377583"/>
              <a:gd name="connsiteX1642" fmla="*/ 1539716 w 2450468"/>
              <a:gd name="connsiteY1642" fmla="*/ 305146 h 377583"/>
              <a:gd name="connsiteX1643" fmla="*/ 1537621 w 2450468"/>
              <a:gd name="connsiteY1643" fmla="*/ 309527 h 377583"/>
              <a:gd name="connsiteX1644" fmla="*/ 1549622 w 2450468"/>
              <a:gd name="connsiteY1644" fmla="*/ 312099 h 377583"/>
              <a:gd name="connsiteX1645" fmla="*/ 1551908 w 2450468"/>
              <a:gd name="connsiteY1645" fmla="*/ 312004 h 377583"/>
              <a:gd name="connsiteX1646" fmla="*/ 1554956 w 2450468"/>
              <a:gd name="connsiteY1646" fmla="*/ 310575 h 377583"/>
              <a:gd name="connsiteX1647" fmla="*/ 1557719 w 2450468"/>
              <a:gd name="connsiteY1647" fmla="*/ 311909 h 377583"/>
              <a:gd name="connsiteX1648" fmla="*/ 1557433 w 2450468"/>
              <a:gd name="connsiteY1648" fmla="*/ 313814 h 377583"/>
              <a:gd name="connsiteX1649" fmla="*/ 1554099 w 2450468"/>
              <a:gd name="connsiteY1649" fmla="*/ 314766 h 377583"/>
              <a:gd name="connsiteX1650" fmla="*/ 1552766 w 2450468"/>
              <a:gd name="connsiteY1650" fmla="*/ 317243 h 377583"/>
              <a:gd name="connsiteX1651" fmla="*/ 1555242 w 2450468"/>
              <a:gd name="connsiteY1651" fmla="*/ 318862 h 377583"/>
              <a:gd name="connsiteX1652" fmla="*/ 1557242 w 2450468"/>
              <a:gd name="connsiteY1652" fmla="*/ 318862 h 377583"/>
              <a:gd name="connsiteX1653" fmla="*/ 1561624 w 2450468"/>
              <a:gd name="connsiteY1653" fmla="*/ 324767 h 377583"/>
              <a:gd name="connsiteX1654" fmla="*/ 1559433 w 2450468"/>
              <a:gd name="connsiteY1654" fmla="*/ 326672 h 377583"/>
              <a:gd name="connsiteX1655" fmla="*/ 1556004 w 2450468"/>
              <a:gd name="connsiteY1655" fmla="*/ 329816 h 377583"/>
              <a:gd name="connsiteX1656" fmla="*/ 1558195 w 2450468"/>
              <a:gd name="connsiteY1656" fmla="*/ 332006 h 377583"/>
              <a:gd name="connsiteX1657" fmla="*/ 1563338 w 2450468"/>
              <a:gd name="connsiteY1657" fmla="*/ 331244 h 377583"/>
              <a:gd name="connsiteX1658" fmla="*/ 1567815 w 2450468"/>
              <a:gd name="connsiteY1658" fmla="*/ 329625 h 377583"/>
              <a:gd name="connsiteX1659" fmla="*/ 1568482 w 2450468"/>
              <a:gd name="connsiteY1659" fmla="*/ 330006 h 377583"/>
              <a:gd name="connsiteX1660" fmla="*/ 1581150 w 2450468"/>
              <a:gd name="connsiteY1660" fmla="*/ 330101 h 377583"/>
              <a:gd name="connsiteX1661" fmla="*/ 1581150 w 2450468"/>
              <a:gd name="connsiteY1661" fmla="*/ 328101 h 377583"/>
              <a:gd name="connsiteX1662" fmla="*/ 1579531 w 2450468"/>
              <a:gd name="connsiteY1662" fmla="*/ 327339 h 377583"/>
              <a:gd name="connsiteX1663" fmla="*/ 1577626 w 2450468"/>
              <a:gd name="connsiteY1663" fmla="*/ 327720 h 377583"/>
              <a:gd name="connsiteX1664" fmla="*/ 1576673 w 2450468"/>
              <a:gd name="connsiteY1664" fmla="*/ 323243 h 377583"/>
              <a:gd name="connsiteX1665" fmla="*/ 1577245 w 2450468"/>
              <a:gd name="connsiteY1665" fmla="*/ 320672 h 377583"/>
              <a:gd name="connsiteX1666" fmla="*/ 1577340 w 2450468"/>
              <a:gd name="connsiteY1666" fmla="*/ 320100 h 377583"/>
              <a:gd name="connsiteX1667" fmla="*/ 1574197 w 2450468"/>
              <a:gd name="connsiteY1667" fmla="*/ 316766 h 377583"/>
              <a:gd name="connsiteX1668" fmla="*/ 1574387 w 2450468"/>
              <a:gd name="connsiteY1668" fmla="*/ 316766 h 377583"/>
              <a:gd name="connsiteX1669" fmla="*/ 1580674 w 2450468"/>
              <a:gd name="connsiteY1669" fmla="*/ 317528 h 377583"/>
              <a:gd name="connsiteX1670" fmla="*/ 1588199 w 2450468"/>
              <a:gd name="connsiteY1670" fmla="*/ 314195 h 377583"/>
              <a:gd name="connsiteX1671" fmla="*/ 1592771 w 2450468"/>
              <a:gd name="connsiteY1671" fmla="*/ 314766 h 377583"/>
              <a:gd name="connsiteX1672" fmla="*/ 1596485 w 2450468"/>
              <a:gd name="connsiteY1672" fmla="*/ 315147 h 377583"/>
              <a:gd name="connsiteX1673" fmla="*/ 1604105 w 2450468"/>
              <a:gd name="connsiteY1673" fmla="*/ 318576 h 377583"/>
              <a:gd name="connsiteX1674" fmla="*/ 1611344 w 2450468"/>
              <a:gd name="connsiteY1674" fmla="*/ 314099 h 377583"/>
              <a:gd name="connsiteX1675" fmla="*/ 1614297 w 2450468"/>
              <a:gd name="connsiteY1675" fmla="*/ 314385 h 377583"/>
              <a:gd name="connsiteX1676" fmla="*/ 1622203 w 2450468"/>
              <a:gd name="connsiteY1676" fmla="*/ 310575 h 377583"/>
              <a:gd name="connsiteX1677" fmla="*/ 1622870 w 2450468"/>
              <a:gd name="connsiteY1677" fmla="*/ 308575 h 377583"/>
              <a:gd name="connsiteX1678" fmla="*/ 1618774 w 2450468"/>
              <a:gd name="connsiteY1678" fmla="*/ 303908 h 377583"/>
              <a:gd name="connsiteX1679" fmla="*/ 1618869 w 2450468"/>
              <a:gd name="connsiteY1679" fmla="*/ 303908 h 377583"/>
              <a:gd name="connsiteX1680" fmla="*/ 1622203 w 2450468"/>
              <a:gd name="connsiteY1680" fmla="*/ 300860 h 377583"/>
              <a:gd name="connsiteX1681" fmla="*/ 1617917 w 2450468"/>
              <a:gd name="connsiteY1681" fmla="*/ 299621 h 377583"/>
              <a:gd name="connsiteX1682" fmla="*/ 1614583 w 2450468"/>
              <a:gd name="connsiteY1682" fmla="*/ 299431 h 377583"/>
              <a:gd name="connsiteX1683" fmla="*/ 1606391 w 2450468"/>
              <a:gd name="connsiteY1683" fmla="*/ 296383 h 377583"/>
              <a:gd name="connsiteX1684" fmla="*/ 1610678 w 2450468"/>
              <a:gd name="connsiteY1684" fmla="*/ 295240 h 377583"/>
              <a:gd name="connsiteX1685" fmla="*/ 1613345 w 2450468"/>
              <a:gd name="connsiteY1685" fmla="*/ 293144 h 377583"/>
              <a:gd name="connsiteX1686" fmla="*/ 1614583 w 2450468"/>
              <a:gd name="connsiteY1686" fmla="*/ 289430 h 377583"/>
              <a:gd name="connsiteX1687" fmla="*/ 1615345 w 2450468"/>
              <a:gd name="connsiteY1687" fmla="*/ 285524 h 377583"/>
              <a:gd name="connsiteX1688" fmla="*/ 1614869 w 2450468"/>
              <a:gd name="connsiteY1688" fmla="*/ 281714 h 377583"/>
              <a:gd name="connsiteX1689" fmla="*/ 1616964 w 2450468"/>
              <a:gd name="connsiteY1689" fmla="*/ 278381 h 377583"/>
              <a:gd name="connsiteX1690" fmla="*/ 1613630 w 2450468"/>
              <a:gd name="connsiteY1690" fmla="*/ 276666 h 377583"/>
              <a:gd name="connsiteX1691" fmla="*/ 1609820 w 2450468"/>
              <a:gd name="connsiteY1691" fmla="*/ 279333 h 377583"/>
              <a:gd name="connsiteX1692" fmla="*/ 1601724 w 2450468"/>
              <a:gd name="connsiteY1692" fmla="*/ 277904 h 377583"/>
              <a:gd name="connsiteX1693" fmla="*/ 1594009 w 2450468"/>
              <a:gd name="connsiteY1693" fmla="*/ 277523 h 377583"/>
              <a:gd name="connsiteX1694" fmla="*/ 1593342 w 2450468"/>
              <a:gd name="connsiteY1694" fmla="*/ 277904 h 377583"/>
              <a:gd name="connsiteX1695" fmla="*/ 1590866 w 2450468"/>
              <a:gd name="connsiteY1695" fmla="*/ 276380 h 377583"/>
              <a:gd name="connsiteX1696" fmla="*/ 1586579 w 2450468"/>
              <a:gd name="connsiteY1696" fmla="*/ 274761 h 377583"/>
              <a:gd name="connsiteX1697" fmla="*/ 1585246 w 2450468"/>
              <a:gd name="connsiteY1697" fmla="*/ 274380 h 377583"/>
              <a:gd name="connsiteX1698" fmla="*/ 1582769 w 2450468"/>
              <a:gd name="connsiteY1698" fmla="*/ 273713 h 377583"/>
              <a:gd name="connsiteX1699" fmla="*/ 1583531 w 2450468"/>
              <a:gd name="connsiteY1699" fmla="*/ 267998 h 377583"/>
              <a:gd name="connsiteX1700" fmla="*/ 1584103 w 2450468"/>
              <a:gd name="connsiteY1700" fmla="*/ 260664 h 377583"/>
              <a:gd name="connsiteX1701" fmla="*/ 1592485 w 2450468"/>
              <a:gd name="connsiteY1701" fmla="*/ 256759 h 377583"/>
              <a:gd name="connsiteX1702" fmla="*/ 1596200 w 2450468"/>
              <a:gd name="connsiteY1702" fmla="*/ 252758 h 377583"/>
              <a:gd name="connsiteX1703" fmla="*/ 1588961 w 2450468"/>
              <a:gd name="connsiteY1703" fmla="*/ 253616 h 377583"/>
              <a:gd name="connsiteX1704" fmla="*/ 1586579 w 2450468"/>
              <a:gd name="connsiteY1704" fmla="*/ 253901 h 377583"/>
              <a:gd name="connsiteX1705" fmla="*/ 1582484 w 2450468"/>
              <a:gd name="connsiteY1705" fmla="*/ 257616 h 377583"/>
              <a:gd name="connsiteX1706" fmla="*/ 1576959 w 2450468"/>
              <a:gd name="connsiteY1706" fmla="*/ 258283 h 377583"/>
              <a:gd name="connsiteX1707" fmla="*/ 1575625 w 2450468"/>
              <a:gd name="connsiteY1707" fmla="*/ 254949 h 377583"/>
              <a:gd name="connsiteX1708" fmla="*/ 1571911 w 2450468"/>
              <a:gd name="connsiteY1708" fmla="*/ 251806 h 377583"/>
              <a:gd name="connsiteX1709" fmla="*/ 1563719 w 2450468"/>
              <a:gd name="connsiteY1709" fmla="*/ 247139 h 377583"/>
              <a:gd name="connsiteX1710" fmla="*/ 1590104 w 2450468"/>
              <a:gd name="connsiteY1710" fmla="*/ 239519 h 377583"/>
              <a:gd name="connsiteX1711" fmla="*/ 1587437 w 2450468"/>
              <a:gd name="connsiteY1711" fmla="*/ 241233 h 377583"/>
              <a:gd name="connsiteX1712" fmla="*/ 1584198 w 2450468"/>
              <a:gd name="connsiteY1712" fmla="*/ 243329 h 377583"/>
              <a:gd name="connsiteX1713" fmla="*/ 1595723 w 2450468"/>
              <a:gd name="connsiteY1713" fmla="*/ 250758 h 377583"/>
              <a:gd name="connsiteX1714" fmla="*/ 1599629 w 2450468"/>
              <a:gd name="connsiteY1714" fmla="*/ 246091 h 377583"/>
              <a:gd name="connsiteX1715" fmla="*/ 1602200 w 2450468"/>
              <a:gd name="connsiteY1715" fmla="*/ 246377 h 377583"/>
              <a:gd name="connsiteX1716" fmla="*/ 1605344 w 2450468"/>
              <a:gd name="connsiteY1716" fmla="*/ 246853 h 377583"/>
              <a:gd name="connsiteX1717" fmla="*/ 1611725 w 2450468"/>
              <a:gd name="connsiteY1717" fmla="*/ 246948 h 377583"/>
              <a:gd name="connsiteX1718" fmla="*/ 1608773 w 2450468"/>
              <a:gd name="connsiteY1718" fmla="*/ 243614 h 377583"/>
              <a:gd name="connsiteX1719" fmla="*/ 1606963 w 2450468"/>
              <a:gd name="connsiteY1719" fmla="*/ 243233 h 377583"/>
              <a:gd name="connsiteX1720" fmla="*/ 1603153 w 2450468"/>
              <a:gd name="connsiteY1720" fmla="*/ 242471 h 377583"/>
              <a:gd name="connsiteX1721" fmla="*/ 1590104 w 2450468"/>
              <a:gd name="connsiteY1721" fmla="*/ 239519 h 377583"/>
              <a:gd name="connsiteX1722" fmla="*/ 2042636 w 2450468"/>
              <a:gd name="connsiteY1722" fmla="*/ 236852 h 377583"/>
              <a:gd name="connsiteX1723" fmla="*/ 2032730 w 2450468"/>
              <a:gd name="connsiteY1723" fmla="*/ 243043 h 377583"/>
              <a:gd name="connsiteX1724" fmla="*/ 2038064 w 2450468"/>
              <a:gd name="connsiteY1724" fmla="*/ 247996 h 377583"/>
              <a:gd name="connsiteX1725" fmla="*/ 2038541 w 2450468"/>
              <a:gd name="connsiteY1725" fmla="*/ 247424 h 377583"/>
              <a:gd name="connsiteX1726" fmla="*/ 2042446 w 2450468"/>
              <a:gd name="connsiteY1726" fmla="*/ 239614 h 377583"/>
              <a:gd name="connsiteX1727" fmla="*/ 226314 w 2450468"/>
              <a:gd name="connsiteY1727" fmla="*/ 231899 h 377583"/>
              <a:gd name="connsiteX1728" fmla="*/ 216122 w 2450468"/>
              <a:gd name="connsiteY1728" fmla="*/ 234470 h 377583"/>
              <a:gd name="connsiteX1729" fmla="*/ 216503 w 2450468"/>
              <a:gd name="connsiteY1729" fmla="*/ 234947 h 377583"/>
              <a:gd name="connsiteX1730" fmla="*/ 221075 w 2450468"/>
              <a:gd name="connsiteY1730" fmla="*/ 239519 h 377583"/>
              <a:gd name="connsiteX1731" fmla="*/ 221075 w 2450468"/>
              <a:gd name="connsiteY1731" fmla="*/ 242376 h 377583"/>
              <a:gd name="connsiteX1732" fmla="*/ 224790 w 2450468"/>
              <a:gd name="connsiteY1732" fmla="*/ 238090 h 377583"/>
              <a:gd name="connsiteX1733" fmla="*/ 225743 w 2450468"/>
              <a:gd name="connsiteY1733" fmla="*/ 236090 h 377583"/>
              <a:gd name="connsiteX1734" fmla="*/ 226790 w 2450468"/>
              <a:gd name="connsiteY1734" fmla="*/ 233804 h 377583"/>
              <a:gd name="connsiteX1735" fmla="*/ 226314 w 2450468"/>
              <a:gd name="connsiteY1735" fmla="*/ 231899 h 377583"/>
              <a:gd name="connsiteX1736" fmla="*/ 42862 w 2450468"/>
              <a:gd name="connsiteY1736" fmla="*/ 231612 h 377583"/>
              <a:gd name="connsiteX1737" fmla="*/ 45624 w 2450468"/>
              <a:gd name="connsiteY1737" fmla="*/ 232469 h 377583"/>
              <a:gd name="connsiteX1738" fmla="*/ 48958 w 2450468"/>
              <a:gd name="connsiteY1738" fmla="*/ 240470 h 377583"/>
              <a:gd name="connsiteX1739" fmla="*/ 42862 w 2450468"/>
              <a:gd name="connsiteY1739" fmla="*/ 231612 h 377583"/>
              <a:gd name="connsiteX1740" fmla="*/ 200787 w 2450468"/>
              <a:gd name="connsiteY1740" fmla="*/ 228565 h 377583"/>
              <a:gd name="connsiteX1741" fmla="*/ 198310 w 2450468"/>
              <a:gd name="connsiteY1741" fmla="*/ 230089 h 377583"/>
              <a:gd name="connsiteX1742" fmla="*/ 201168 w 2450468"/>
              <a:gd name="connsiteY1742" fmla="*/ 233423 h 377583"/>
              <a:gd name="connsiteX1743" fmla="*/ 192881 w 2450468"/>
              <a:gd name="connsiteY1743" fmla="*/ 243233 h 377583"/>
              <a:gd name="connsiteX1744" fmla="*/ 189071 w 2450468"/>
              <a:gd name="connsiteY1744" fmla="*/ 242090 h 377583"/>
              <a:gd name="connsiteX1745" fmla="*/ 187261 w 2450468"/>
              <a:gd name="connsiteY1745" fmla="*/ 241519 h 377583"/>
              <a:gd name="connsiteX1746" fmla="*/ 189262 w 2450468"/>
              <a:gd name="connsiteY1746" fmla="*/ 248282 h 377583"/>
              <a:gd name="connsiteX1747" fmla="*/ 191072 w 2450468"/>
              <a:gd name="connsiteY1747" fmla="*/ 247329 h 377583"/>
              <a:gd name="connsiteX1748" fmla="*/ 198406 w 2450468"/>
              <a:gd name="connsiteY1748" fmla="*/ 248091 h 377583"/>
              <a:gd name="connsiteX1749" fmla="*/ 205454 w 2450468"/>
              <a:gd name="connsiteY1749" fmla="*/ 242090 h 377583"/>
              <a:gd name="connsiteX1750" fmla="*/ 205550 w 2450468"/>
              <a:gd name="connsiteY1750" fmla="*/ 240281 h 377583"/>
              <a:gd name="connsiteX1751" fmla="*/ 206788 w 2450468"/>
              <a:gd name="connsiteY1751" fmla="*/ 234947 h 377583"/>
              <a:gd name="connsiteX1752" fmla="*/ 207550 w 2450468"/>
              <a:gd name="connsiteY1752" fmla="*/ 234851 h 377583"/>
              <a:gd name="connsiteX1753" fmla="*/ 210026 w 2450468"/>
              <a:gd name="connsiteY1753" fmla="*/ 230184 h 377583"/>
              <a:gd name="connsiteX1754" fmla="*/ 204407 w 2450468"/>
              <a:gd name="connsiteY1754" fmla="*/ 229898 h 377583"/>
              <a:gd name="connsiteX1755" fmla="*/ 200787 w 2450468"/>
              <a:gd name="connsiteY1755" fmla="*/ 228565 h 377583"/>
              <a:gd name="connsiteX1756" fmla="*/ 124397 w 2450468"/>
              <a:gd name="connsiteY1756" fmla="*/ 217516 h 377583"/>
              <a:gd name="connsiteX1757" fmla="*/ 123730 w 2450468"/>
              <a:gd name="connsiteY1757" fmla="*/ 218278 h 377583"/>
              <a:gd name="connsiteX1758" fmla="*/ 120777 w 2450468"/>
              <a:gd name="connsiteY1758" fmla="*/ 221802 h 377583"/>
              <a:gd name="connsiteX1759" fmla="*/ 123920 w 2450468"/>
              <a:gd name="connsiteY1759" fmla="*/ 226946 h 377583"/>
              <a:gd name="connsiteX1760" fmla="*/ 124397 w 2450468"/>
              <a:gd name="connsiteY1760" fmla="*/ 217516 h 377583"/>
              <a:gd name="connsiteX1761" fmla="*/ 1030605 w 2450468"/>
              <a:gd name="connsiteY1761" fmla="*/ 217040 h 377583"/>
              <a:gd name="connsiteX1762" fmla="*/ 1027652 w 2450468"/>
              <a:gd name="connsiteY1762" fmla="*/ 219421 h 377583"/>
              <a:gd name="connsiteX1763" fmla="*/ 1029176 w 2450468"/>
              <a:gd name="connsiteY1763" fmla="*/ 219992 h 377583"/>
              <a:gd name="connsiteX1764" fmla="*/ 1039082 w 2450468"/>
              <a:gd name="connsiteY1764" fmla="*/ 221802 h 377583"/>
              <a:gd name="connsiteX1765" fmla="*/ 1039844 w 2450468"/>
              <a:gd name="connsiteY1765" fmla="*/ 221421 h 377583"/>
              <a:gd name="connsiteX1766" fmla="*/ 1030605 w 2450468"/>
              <a:gd name="connsiteY1766" fmla="*/ 217040 h 377583"/>
              <a:gd name="connsiteX1767" fmla="*/ 359569 w 2450468"/>
              <a:gd name="connsiteY1767" fmla="*/ 211896 h 377583"/>
              <a:gd name="connsiteX1768" fmla="*/ 357092 w 2450468"/>
              <a:gd name="connsiteY1768" fmla="*/ 213325 h 377583"/>
              <a:gd name="connsiteX1769" fmla="*/ 358235 w 2450468"/>
              <a:gd name="connsiteY1769" fmla="*/ 215801 h 377583"/>
              <a:gd name="connsiteX1770" fmla="*/ 365093 w 2450468"/>
              <a:gd name="connsiteY1770" fmla="*/ 214658 h 377583"/>
              <a:gd name="connsiteX1771" fmla="*/ 375857 w 2450468"/>
              <a:gd name="connsiteY1771" fmla="*/ 220564 h 377583"/>
              <a:gd name="connsiteX1772" fmla="*/ 378143 w 2450468"/>
              <a:gd name="connsiteY1772" fmla="*/ 220183 h 377583"/>
              <a:gd name="connsiteX1773" fmla="*/ 380333 w 2450468"/>
              <a:gd name="connsiteY1773" fmla="*/ 219802 h 377583"/>
              <a:gd name="connsiteX1774" fmla="*/ 382619 w 2450468"/>
              <a:gd name="connsiteY1774" fmla="*/ 216278 h 377583"/>
              <a:gd name="connsiteX1775" fmla="*/ 380810 w 2450468"/>
              <a:gd name="connsiteY1775" fmla="*/ 215611 h 377583"/>
              <a:gd name="connsiteX1776" fmla="*/ 365855 w 2450468"/>
              <a:gd name="connsiteY1776" fmla="*/ 213611 h 377583"/>
              <a:gd name="connsiteX1777" fmla="*/ 359569 w 2450468"/>
              <a:gd name="connsiteY1777" fmla="*/ 211896 h 377583"/>
              <a:gd name="connsiteX1778" fmla="*/ 768287 w 2450468"/>
              <a:gd name="connsiteY1778" fmla="*/ 211134 h 377583"/>
              <a:gd name="connsiteX1779" fmla="*/ 771049 w 2450468"/>
              <a:gd name="connsiteY1779" fmla="*/ 218945 h 377583"/>
              <a:gd name="connsiteX1780" fmla="*/ 773716 w 2450468"/>
              <a:gd name="connsiteY1780" fmla="*/ 219326 h 377583"/>
              <a:gd name="connsiteX1781" fmla="*/ 784384 w 2450468"/>
              <a:gd name="connsiteY1781" fmla="*/ 216087 h 377583"/>
              <a:gd name="connsiteX1782" fmla="*/ 787241 w 2450468"/>
              <a:gd name="connsiteY1782" fmla="*/ 215516 h 377583"/>
              <a:gd name="connsiteX1783" fmla="*/ 784765 w 2450468"/>
              <a:gd name="connsiteY1783" fmla="*/ 213611 h 377583"/>
              <a:gd name="connsiteX1784" fmla="*/ 783527 w 2450468"/>
              <a:gd name="connsiteY1784" fmla="*/ 213706 h 377583"/>
              <a:gd name="connsiteX1785" fmla="*/ 780098 w 2450468"/>
              <a:gd name="connsiteY1785" fmla="*/ 213230 h 377583"/>
              <a:gd name="connsiteX1786" fmla="*/ 776764 w 2450468"/>
              <a:gd name="connsiteY1786" fmla="*/ 211420 h 377583"/>
              <a:gd name="connsiteX1787" fmla="*/ 768287 w 2450468"/>
              <a:gd name="connsiteY1787" fmla="*/ 211134 h 377583"/>
              <a:gd name="connsiteX1788" fmla="*/ 440341 w 2450468"/>
              <a:gd name="connsiteY1788" fmla="*/ 209134 h 377583"/>
              <a:gd name="connsiteX1789" fmla="*/ 437198 w 2450468"/>
              <a:gd name="connsiteY1789" fmla="*/ 210753 h 377583"/>
              <a:gd name="connsiteX1790" fmla="*/ 442627 w 2450468"/>
              <a:gd name="connsiteY1790" fmla="*/ 218659 h 377583"/>
              <a:gd name="connsiteX1791" fmla="*/ 454628 w 2450468"/>
              <a:gd name="connsiteY1791" fmla="*/ 218278 h 377583"/>
              <a:gd name="connsiteX1792" fmla="*/ 453866 w 2450468"/>
              <a:gd name="connsiteY1792" fmla="*/ 213992 h 377583"/>
              <a:gd name="connsiteX1793" fmla="*/ 447294 w 2450468"/>
              <a:gd name="connsiteY1793" fmla="*/ 211039 h 377583"/>
              <a:gd name="connsiteX1794" fmla="*/ 440341 w 2450468"/>
              <a:gd name="connsiteY1794" fmla="*/ 209134 h 377583"/>
              <a:gd name="connsiteX1795" fmla="*/ 2333135 w 2450468"/>
              <a:gd name="connsiteY1795" fmla="*/ 199826 h 377583"/>
              <a:gd name="connsiteX1796" fmla="*/ 2332697 w 2450468"/>
              <a:gd name="connsiteY1796" fmla="*/ 202847 h 377583"/>
              <a:gd name="connsiteX1797" fmla="*/ 2333421 w 2450468"/>
              <a:gd name="connsiteY1797" fmla="*/ 208687 h 377583"/>
              <a:gd name="connsiteX1798" fmla="*/ 2330863 w 2450468"/>
              <a:gd name="connsiteY1798" fmla="*/ 209039 h 377583"/>
              <a:gd name="connsiteX1799" fmla="*/ 2327910 w 2450468"/>
              <a:gd name="connsiteY1799" fmla="*/ 208277 h 377583"/>
              <a:gd name="connsiteX1800" fmla="*/ 2327910 w 2450468"/>
              <a:gd name="connsiteY1800" fmla="*/ 206276 h 377583"/>
              <a:gd name="connsiteX1801" fmla="*/ 2329434 w 2450468"/>
              <a:gd name="connsiteY1801" fmla="*/ 205038 h 377583"/>
              <a:gd name="connsiteX1802" fmla="*/ 2329538 w 2450468"/>
              <a:gd name="connsiteY1802" fmla="*/ 202042 h 377583"/>
              <a:gd name="connsiteX1803" fmla="*/ 2322100 w 2450468"/>
              <a:gd name="connsiteY1803" fmla="*/ 189131 h 377583"/>
              <a:gd name="connsiteX1804" fmla="*/ 2307146 w 2450468"/>
              <a:gd name="connsiteY1804" fmla="*/ 192656 h 377583"/>
              <a:gd name="connsiteX1805" fmla="*/ 2308193 w 2450468"/>
              <a:gd name="connsiteY1805" fmla="*/ 197037 h 377583"/>
              <a:gd name="connsiteX1806" fmla="*/ 2308384 w 2450468"/>
              <a:gd name="connsiteY1806" fmla="*/ 197799 h 377583"/>
              <a:gd name="connsiteX1807" fmla="*/ 2312194 w 2450468"/>
              <a:gd name="connsiteY1807" fmla="*/ 199133 h 377583"/>
              <a:gd name="connsiteX1808" fmla="*/ 2312289 w 2450468"/>
              <a:gd name="connsiteY1808" fmla="*/ 198942 h 377583"/>
              <a:gd name="connsiteX1809" fmla="*/ 2318480 w 2450468"/>
              <a:gd name="connsiteY1809" fmla="*/ 193799 h 377583"/>
              <a:gd name="connsiteX1810" fmla="*/ 2321623 w 2450468"/>
              <a:gd name="connsiteY1810" fmla="*/ 192370 h 377583"/>
              <a:gd name="connsiteX1811" fmla="*/ 2322100 w 2450468"/>
              <a:gd name="connsiteY1811" fmla="*/ 189131 h 377583"/>
              <a:gd name="connsiteX1812" fmla="*/ 2330387 w 2450468"/>
              <a:gd name="connsiteY1812" fmla="*/ 183226 h 377583"/>
              <a:gd name="connsiteX1813" fmla="*/ 2331339 w 2450468"/>
              <a:gd name="connsiteY1813" fmla="*/ 187036 h 377583"/>
              <a:gd name="connsiteX1814" fmla="*/ 2337721 w 2450468"/>
              <a:gd name="connsiteY1814" fmla="*/ 188750 h 377583"/>
              <a:gd name="connsiteX1815" fmla="*/ 2339626 w 2450468"/>
              <a:gd name="connsiteY1815" fmla="*/ 190084 h 377583"/>
              <a:gd name="connsiteX1816" fmla="*/ 2341055 w 2450468"/>
              <a:gd name="connsiteY1816" fmla="*/ 190274 h 377583"/>
              <a:gd name="connsiteX1817" fmla="*/ 2343436 w 2450468"/>
              <a:gd name="connsiteY1817" fmla="*/ 187417 h 377583"/>
              <a:gd name="connsiteX1818" fmla="*/ 2342579 w 2450468"/>
              <a:gd name="connsiteY1818" fmla="*/ 186464 h 377583"/>
              <a:gd name="connsiteX1819" fmla="*/ 2341340 w 2450468"/>
              <a:gd name="connsiteY1819" fmla="*/ 184940 h 377583"/>
              <a:gd name="connsiteX1820" fmla="*/ 2330387 w 2450468"/>
              <a:gd name="connsiteY1820" fmla="*/ 183226 h 377583"/>
              <a:gd name="connsiteX1821" fmla="*/ 2422588 w 2450468"/>
              <a:gd name="connsiteY1821" fmla="*/ 173700 h 377583"/>
              <a:gd name="connsiteX1822" fmla="*/ 2423636 w 2450468"/>
              <a:gd name="connsiteY1822" fmla="*/ 177605 h 377583"/>
              <a:gd name="connsiteX1823" fmla="*/ 2421255 w 2450468"/>
              <a:gd name="connsiteY1823" fmla="*/ 179320 h 377583"/>
              <a:gd name="connsiteX1824" fmla="*/ 2413444 w 2450468"/>
              <a:gd name="connsiteY1824" fmla="*/ 176748 h 377583"/>
              <a:gd name="connsiteX1825" fmla="*/ 2412968 w 2450468"/>
              <a:gd name="connsiteY1825" fmla="*/ 176081 h 377583"/>
              <a:gd name="connsiteX1826" fmla="*/ 2417635 w 2450468"/>
              <a:gd name="connsiteY1826" fmla="*/ 174176 h 377583"/>
              <a:gd name="connsiteX1827" fmla="*/ 2420493 w 2450468"/>
              <a:gd name="connsiteY1827" fmla="*/ 173891 h 377583"/>
              <a:gd name="connsiteX1828" fmla="*/ 84105 w 2450468"/>
              <a:gd name="connsiteY1828" fmla="*/ 173510 h 377583"/>
              <a:gd name="connsiteX1829" fmla="*/ 86201 w 2450468"/>
              <a:gd name="connsiteY1829" fmla="*/ 177034 h 377583"/>
              <a:gd name="connsiteX1830" fmla="*/ 88772 w 2450468"/>
              <a:gd name="connsiteY1830" fmla="*/ 181320 h 377583"/>
              <a:gd name="connsiteX1831" fmla="*/ 89820 w 2450468"/>
              <a:gd name="connsiteY1831" fmla="*/ 184083 h 377583"/>
              <a:gd name="connsiteX1832" fmla="*/ 96202 w 2450468"/>
              <a:gd name="connsiteY1832" fmla="*/ 187607 h 377583"/>
              <a:gd name="connsiteX1833" fmla="*/ 89439 w 2450468"/>
              <a:gd name="connsiteY1833" fmla="*/ 191322 h 377583"/>
              <a:gd name="connsiteX1834" fmla="*/ 88772 w 2450468"/>
              <a:gd name="connsiteY1834" fmla="*/ 191703 h 377583"/>
              <a:gd name="connsiteX1835" fmla="*/ 86105 w 2450468"/>
              <a:gd name="connsiteY1835" fmla="*/ 188274 h 377583"/>
              <a:gd name="connsiteX1836" fmla="*/ 86391 w 2450468"/>
              <a:gd name="connsiteY1836" fmla="*/ 185988 h 377583"/>
              <a:gd name="connsiteX1837" fmla="*/ 86867 w 2450468"/>
              <a:gd name="connsiteY1837" fmla="*/ 181320 h 377583"/>
              <a:gd name="connsiteX1838" fmla="*/ 84105 w 2450468"/>
              <a:gd name="connsiteY1838" fmla="*/ 173510 h 377583"/>
              <a:gd name="connsiteX1839" fmla="*/ 150305 w 2450468"/>
              <a:gd name="connsiteY1839" fmla="*/ 159128 h 377583"/>
              <a:gd name="connsiteX1840" fmla="*/ 148495 w 2450468"/>
              <a:gd name="connsiteY1840" fmla="*/ 163319 h 377583"/>
              <a:gd name="connsiteX1841" fmla="*/ 146590 w 2450468"/>
              <a:gd name="connsiteY1841" fmla="*/ 163319 h 377583"/>
              <a:gd name="connsiteX1842" fmla="*/ 140589 w 2450468"/>
              <a:gd name="connsiteY1842" fmla="*/ 162461 h 377583"/>
              <a:gd name="connsiteX1843" fmla="*/ 138208 w 2450468"/>
              <a:gd name="connsiteY1843" fmla="*/ 162938 h 377583"/>
              <a:gd name="connsiteX1844" fmla="*/ 124492 w 2450468"/>
              <a:gd name="connsiteY1844" fmla="*/ 164176 h 377583"/>
              <a:gd name="connsiteX1845" fmla="*/ 120301 w 2450468"/>
              <a:gd name="connsiteY1845" fmla="*/ 166462 h 377583"/>
              <a:gd name="connsiteX1846" fmla="*/ 114395 w 2450468"/>
              <a:gd name="connsiteY1846" fmla="*/ 169605 h 377583"/>
              <a:gd name="connsiteX1847" fmla="*/ 109728 w 2450468"/>
              <a:gd name="connsiteY1847" fmla="*/ 166462 h 377583"/>
              <a:gd name="connsiteX1848" fmla="*/ 113062 w 2450468"/>
              <a:gd name="connsiteY1848" fmla="*/ 169415 h 377583"/>
              <a:gd name="connsiteX1849" fmla="*/ 116205 w 2450468"/>
              <a:gd name="connsiteY1849" fmla="*/ 177892 h 377583"/>
              <a:gd name="connsiteX1850" fmla="*/ 112205 w 2450468"/>
              <a:gd name="connsiteY1850" fmla="*/ 183893 h 377583"/>
              <a:gd name="connsiteX1851" fmla="*/ 113443 w 2450468"/>
              <a:gd name="connsiteY1851" fmla="*/ 186464 h 377583"/>
              <a:gd name="connsiteX1852" fmla="*/ 115824 w 2450468"/>
              <a:gd name="connsiteY1852" fmla="*/ 186464 h 377583"/>
              <a:gd name="connsiteX1853" fmla="*/ 120206 w 2450468"/>
              <a:gd name="connsiteY1853" fmla="*/ 177987 h 377583"/>
              <a:gd name="connsiteX1854" fmla="*/ 127730 w 2450468"/>
              <a:gd name="connsiteY1854" fmla="*/ 173225 h 377583"/>
              <a:gd name="connsiteX1855" fmla="*/ 134112 w 2450468"/>
              <a:gd name="connsiteY1855" fmla="*/ 171891 h 377583"/>
              <a:gd name="connsiteX1856" fmla="*/ 154400 w 2450468"/>
              <a:gd name="connsiteY1856" fmla="*/ 167129 h 377583"/>
              <a:gd name="connsiteX1857" fmla="*/ 161163 w 2450468"/>
              <a:gd name="connsiteY1857" fmla="*/ 163033 h 377583"/>
              <a:gd name="connsiteX1858" fmla="*/ 156210 w 2450468"/>
              <a:gd name="connsiteY1858" fmla="*/ 161223 h 377583"/>
              <a:gd name="connsiteX1859" fmla="*/ 150781 w 2450468"/>
              <a:gd name="connsiteY1859" fmla="*/ 159223 h 377583"/>
              <a:gd name="connsiteX1860" fmla="*/ 60674 w 2450468"/>
              <a:gd name="connsiteY1860" fmla="*/ 156556 h 377583"/>
              <a:gd name="connsiteX1861" fmla="*/ 52959 w 2450468"/>
              <a:gd name="connsiteY1861" fmla="*/ 158651 h 377583"/>
              <a:gd name="connsiteX1862" fmla="*/ 50483 w 2450468"/>
              <a:gd name="connsiteY1862" fmla="*/ 159128 h 377583"/>
              <a:gd name="connsiteX1863" fmla="*/ 47911 w 2450468"/>
              <a:gd name="connsiteY1863" fmla="*/ 163795 h 377583"/>
              <a:gd name="connsiteX1864" fmla="*/ 53435 w 2450468"/>
              <a:gd name="connsiteY1864" fmla="*/ 171224 h 377583"/>
              <a:gd name="connsiteX1865" fmla="*/ 62865 w 2450468"/>
              <a:gd name="connsiteY1865" fmla="*/ 170272 h 377583"/>
              <a:gd name="connsiteX1866" fmla="*/ 63532 w 2450468"/>
              <a:gd name="connsiteY1866" fmla="*/ 165414 h 377583"/>
              <a:gd name="connsiteX1867" fmla="*/ 71914 w 2450468"/>
              <a:gd name="connsiteY1867" fmla="*/ 162366 h 377583"/>
              <a:gd name="connsiteX1868" fmla="*/ 65913 w 2450468"/>
              <a:gd name="connsiteY1868" fmla="*/ 157318 h 377583"/>
              <a:gd name="connsiteX1869" fmla="*/ 60674 w 2450468"/>
              <a:gd name="connsiteY1869" fmla="*/ 156556 h 377583"/>
              <a:gd name="connsiteX1870" fmla="*/ 195929 w 2450468"/>
              <a:gd name="connsiteY1870" fmla="*/ 153698 h 377583"/>
              <a:gd name="connsiteX1871" fmla="*/ 191738 w 2450468"/>
              <a:gd name="connsiteY1871" fmla="*/ 156080 h 377583"/>
              <a:gd name="connsiteX1872" fmla="*/ 191262 w 2450468"/>
              <a:gd name="connsiteY1872" fmla="*/ 162938 h 377583"/>
              <a:gd name="connsiteX1873" fmla="*/ 188214 w 2450468"/>
              <a:gd name="connsiteY1873" fmla="*/ 163604 h 377583"/>
              <a:gd name="connsiteX1874" fmla="*/ 184404 w 2450468"/>
              <a:gd name="connsiteY1874" fmla="*/ 163223 h 377583"/>
              <a:gd name="connsiteX1875" fmla="*/ 186976 w 2450468"/>
              <a:gd name="connsiteY1875" fmla="*/ 165700 h 377583"/>
              <a:gd name="connsiteX1876" fmla="*/ 190786 w 2450468"/>
              <a:gd name="connsiteY1876" fmla="*/ 167986 h 377583"/>
              <a:gd name="connsiteX1877" fmla="*/ 195929 w 2450468"/>
              <a:gd name="connsiteY1877" fmla="*/ 153698 h 377583"/>
              <a:gd name="connsiteX1878" fmla="*/ 218027 w 2450468"/>
              <a:gd name="connsiteY1878" fmla="*/ 153603 h 377583"/>
              <a:gd name="connsiteX1879" fmla="*/ 213170 w 2450468"/>
              <a:gd name="connsiteY1879" fmla="*/ 159890 h 377583"/>
              <a:gd name="connsiteX1880" fmla="*/ 218599 w 2450468"/>
              <a:gd name="connsiteY1880" fmla="*/ 159223 h 377583"/>
              <a:gd name="connsiteX1881" fmla="*/ 223266 w 2450468"/>
              <a:gd name="connsiteY1881" fmla="*/ 158651 h 377583"/>
              <a:gd name="connsiteX1882" fmla="*/ 228505 w 2450468"/>
              <a:gd name="connsiteY1882" fmla="*/ 160366 h 377583"/>
              <a:gd name="connsiteX1883" fmla="*/ 230315 w 2450468"/>
              <a:gd name="connsiteY1883" fmla="*/ 158461 h 377583"/>
              <a:gd name="connsiteX1884" fmla="*/ 230791 w 2450468"/>
              <a:gd name="connsiteY1884" fmla="*/ 157985 h 377583"/>
              <a:gd name="connsiteX1885" fmla="*/ 225933 w 2450468"/>
              <a:gd name="connsiteY1885" fmla="*/ 157604 h 377583"/>
              <a:gd name="connsiteX1886" fmla="*/ 218027 w 2450468"/>
              <a:gd name="connsiteY1886" fmla="*/ 153603 h 377583"/>
              <a:gd name="connsiteX1887" fmla="*/ 304991 w 2450468"/>
              <a:gd name="connsiteY1887" fmla="*/ 146936 h 377583"/>
              <a:gd name="connsiteX1888" fmla="*/ 300038 w 2450468"/>
              <a:gd name="connsiteY1888" fmla="*/ 148841 h 377583"/>
              <a:gd name="connsiteX1889" fmla="*/ 291084 w 2450468"/>
              <a:gd name="connsiteY1889" fmla="*/ 155318 h 377583"/>
              <a:gd name="connsiteX1890" fmla="*/ 303562 w 2450468"/>
              <a:gd name="connsiteY1890" fmla="*/ 152174 h 377583"/>
              <a:gd name="connsiteX1891" fmla="*/ 307657 w 2450468"/>
              <a:gd name="connsiteY1891" fmla="*/ 150079 h 377583"/>
              <a:gd name="connsiteX1892" fmla="*/ 307848 w 2450468"/>
              <a:gd name="connsiteY1892" fmla="*/ 148174 h 377583"/>
              <a:gd name="connsiteX1893" fmla="*/ 304991 w 2450468"/>
              <a:gd name="connsiteY1893" fmla="*/ 146936 h 377583"/>
              <a:gd name="connsiteX1894" fmla="*/ 124968 w 2450468"/>
              <a:gd name="connsiteY1894" fmla="*/ 146174 h 377583"/>
              <a:gd name="connsiteX1895" fmla="*/ 124015 w 2450468"/>
              <a:gd name="connsiteY1895" fmla="*/ 146840 h 377583"/>
              <a:gd name="connsiteX1896" fmla="*/ 120396 w 2450468"/>
              <a:gd name="connsiteY1896" fmla="*/ 151698 h 377583"/>
              <a:gd name="connsiteX1897" fmla="*/ 120301 w 2450468"/>
              <a:gd name="connsiteY1897" fmla="*/ 153508 h 377583"/>
              <a:gd name="connsiteX1898" fmla="*/ 124873 w 2450468"/>
              <a:gd name="connsiteY1898" fmla="*/ 156080 h 377583"/>
              <a:gd name="connsiteX1899" fmla="*/ 129731 w 2450468"/>
              <a:gd name="connsiteY1899" fmla="*/ 148841 h 377583"/>
              <a:gd name="connsiteX1900" fmla="*/ 124968 w 2450468"/>
              <a:gd name="connsiteY1900" fmla="*/ 146174 h 377583"/>
              <a:gd name="connsiteX1901" fmla="*/ 361569 w 2450468"/>
              <a:gd name="connsiteY1901" fmla="*/ 143316 h 377583"/>
              <a:gd name="connsiteX1902" fmla="*/ 357188 w 2450468"/>
              <a:gd name="connsiteY1902" fmla="*/ 145507 h 377583"/>
              <a:gd name="connsiteX1903" fmla="*/ 353663 w 2450468"/>
              <a:gd name="connsiteY1903" fmla="*/ 145793 h 377583"/>
              <a:gd name="connsiteX1904" fmla="*/ 352044 w 2450468"/>
              <a:gd name="connsiteY1904" fmla="*/ 150841 h 377583"/>
              <a:gd name="connsiteX1905" fmla="*/ 360236 w 2450468"/>
              <a:gd name="connsiteY1905" fmla="*/ 147317 h 377583"/>
              <a:gd name="connsiteX1906" fmla="*/ 361950 w 2450468"/>
              <a:gd name="connsiteY1906" fmla="*/ 147793 h 377583"/>
              <a:gd name="connsiteX1907" fmla="*/ 362807 w 2450468"/>
              <a:gd name="connsiteY1907" fmla="*/ 147888 h 377583"/>
              <a:gd name="connsiteX1908" fmla="*/ 362903 w 2450468"/>
              <a:gd name="connsiteY1908" fmla="*/ 145031 h 377583"/>
              <a:gd name="connsiteX1909" fmla="*/ 361855 w 2450468"/>
              <a:gd name="connsiteY1909" fmla="*/ 143697 h 377583"/>
              <a:gd name="connsiteX1910" fmla="*/ 2410111 w 2450468"/>
              <a:gd name="connsiteY1910" fmla="*/ 143030 h 377583"/>
              <a:gd name="connsiteX1911" fmla="*/ 2403158 w 2450468"/>
              <a:gd name="connsiteY1911" fmla="*/ 156461 h 377583"/>
              <a:gd name="connsiteX1912" fmla="*/ 2408873 w 2450468"/>
              <a:gd name="connsiteY1912" fmla="*/ 155794 h 377583"/>
              <a:gd name="connsiteX1913" fmla="*/ 2414302 w 2450468"/>
              <a:gd name="connsiteY1913" fmla="*/ 151127 h 377583"/>
              <a:gd name="connsiteX1914" fmla="*/ 2413635 w 2450468"/>
              <a:gd name="connsiteY1914" fmla="*/ 147888 h 377583"/>
              <a:gd name="connsiteX1915" fmla="*/ 2412778 w 2450468"/>
              <a:gd name="connsiteY1915" fmla="*/ 143888 h 377583"/>
              <a:gd name="connsiteX1916" fmla="*/ 2410111 w 2450468"/>
              <a:gd name="connsiteY1916" fmla="*/ 143030 h 377583"/>
              <a:gd name="connsiteX1917" fmla="*/ 74792 w 2450468"/>
              <a:gd name="connsiteY1917" fmla="*/ 130101 h 377583"/>
              <a:gd name="connsiteX1918" fmla="*/ 75628 w 2450468"/>
              <a:gd name="connsiteY1918" fmla="*/ 130457 h 377583"/>
              <a:gd name="connsiteX1919" fmla="*/ 77438 w 2450468"/>
              <a:gd name="connsiteY1919" fmla="*/ 132458 h 377583"/>
              <a:gd name="connsiteX1920" fmla="*/ 75327 w 2450468"/>
              <a:gd name="connsiteY1920" fmla="*/ 134657 h 377583"/>
              <a:gd name="connsiteX1921" fmla="*/ 73743 w 2450468"/>
              <a:gd name="connsiteY1921" fmla="*/ 134950 h 377583"/>
              <a:gd name="connsiteX1922" fmla="*/ 1142238 w 2450468"/>
              <a:gd name="connsiteY1922" fmla="*/ 121980 h 377583"/>
              <a:gd name="connsiteX1923" fmla="*/ 1143571 w 2450468"/>
              <a:gd name="connsiteY1923" fmla="*/ 126076 h 377583"/>
              <a:gd name="connsiteX1924" fmla="*/ 1153668 w 2450468"/>
              <a:gd name="connsiteY1924" fmla="*/ 129886 h 377583"/>
              <a:gd name="connsiteX1925" fmla="*/ 1155287 w 2450468"/>
              <a:gd name="connsiteY1925" fmla="*/ 129791 h 377583"/>
              <a:gd name="connsiteX1926" fmla="*/ 1153763 w 2450468"/>
              <a:gd name="connsiteY1926" fmla="*/ 123980 h 377583"/>
              <a:gd name="connsiteX1927" fmla="*/ 1142238 w 2450468"/>
              <a:gd name="connsiteY1927" fmla="*/ 121980 h 377583"/>
              <a:gd name="connsiteX1928" fmla="*/ 188405 w 2450468"/>
              <a:gd name="connsiteY1928" fmla="*/ 109217 h 377583"/>
              <a:gd name="connsiteX1929" fmla="*/ 181166 w 2450468"/>
              <a:gd name="connsiteY1929" fmla="*/ 110455 h 377583"/>
              <a:gd name="connsiteX1930" fmla="*/ 176212 w 2450468"/>
              <a:gd name="connsiteY1930" fmla="*/ 113979 h 377583"/>
              <a:gd name="connsiteX1931" fmla="*/ 182023 w 2450468"/>
              <a:gd name="connsiteY1931" fmla="*/ 115503 h 377583"/>
              <a:gd name="connsiteX1932" fmla="*/ 184690 w 2450468"/>
              <a:gd name="connsiteY1932" fmla="*/ 116265 h 377583"/>
              <a:gd name="connsiteX1933" fmla="*/ 192786 w 2450468"/>
              <a:gd name="connsiteY1933" fmla="*/ 117503 h 377583"/>
              <a:gd name="connsiteX1934" fmla="*/ 188405 w 2450468"/>
              <a:gd name="connsiteY1934" fmla="*/ 109217 h 377583"/>
              <a:gd name="connsiteX1935" fmla="*/ 103061 w 2450468"/>
              <a:gd name="connsiteY1935" fmla="*/ 108169 h 377583"/>
              <a:gd name="connsiteX1936" fmla="*/ 98584 w 2450468"/>
              <a:gd name="connsiteY1936" fmla="*/ 115884 h 377583"/>
              <a:gd name="connsiteX1937" fmla="*/ 96107 w 2450468"/>
              <a:gd name="connsiteY1937" fmla="*/ 115503 h 377583"/>
              <a:gd name="connsiteX1938" fmla="*/ 88583 w 2450468"/>
              <a:gd name="connsiteY1938" fmla="*/ 115217 h 377583"/>
              <a:gd name="connsiteX1939" fmla="*/ 86297 w 2450468"/>
              <a:gd name="connsiteY1939" fmla="*/ 114360 h 377583"/>
              <a:gd name="connsiteX1940" fmla="*/ 88583 w 2450468"/>
              <a:gd name="connsiteY1940" fmla="*/ 110740 h 377583"/>
              <a:gd name="connsiteX1941" fmla="*/ 90964 w 2450468"/>
              <a:gd name="connsiteY1941" fmla="*/ 111121 h 377583"/>
              <a:gd name="connsiteX1942" fmla="*/ 92583 w 2450468"/>
              <a:gd name="connsiteY1942" fmla="*/ 111312 h 377583"/>
              <a:gd name="connsiteX1943" fmla="*/ 94298 w 2450468"/>
              <a:gd name="connsiteY1943" fmla="*/ 108454 h 377583"/>
              <a:gd name="connsiteX1944" fmla="*/ 103061 w 2450468"/>
              <a:gd name="connsiteY1944" fmla="*/ 108169 h 377583"/>
              <a:gd name="connsiteX1945" fmla="*/ 2395728 w 2450468"/>
              <a:gd name="connsiteY1945" fmla="*/ 95501 h 377583"/>
              <a:gd name="connsiteX1946" fmla="*/ 2393156 w 2450468"/>
              <a:gd name="connsiteY1946" fmla="*/ 105597 h 377583"/>
              <a:gd name="connsiteX1947" fmla="*/ 2398395 w 2450468"/>
              <a:gd name="connsiteY1947" fmla="*/ 108074 h 377583"/>
              <a:gd name="connsiteX1948" fmla="*/ 2400110 w 2450468"/>
              <a:gd name="connsiteY1948" fmla="*/ 108645 h 377583"/>
              <a:gd name="connsiteX1949" fmla="*/ 2402777 w 2450468"/>
              <a:gd name="connsiteY1949" fmla="*/ 106550 h 377583"/>
              <a:gd name="connsiteX1950" fmla="*/ 2399062 w 2450468"/>
              <a:gd name="connsiteY1950" fmla="*/ 103025 h 377583"/>
              <a:gd name="connsiteX1951" fmla="*/ 2395728 w 2450468"/>
              <a:gd name="connsiteY1951" fmla="*/ 95501 h 377583"/>
              <a:gd name="connsiteX1952" fmla="*/ 99631 w 2450468"/>
              <a:gd name="connsiteY1952" fmla="*/ 94358 h 377583"/>
              <a:gd name="connsiteX1953" fmla="*/ 101631 w 2450468"/>
              <a:gd name="connsiteY1953" fmla="*/ 97215 h 377583"/>
              <a:gd name="connsiteX1954" fmla="*/ 85915 w 2450468"/>
              <a:gd name="connsiteY1954" fmla="*/ 105883 h 377583"/>
              <a:gd name="connsiteX1955" fmla="*/ 82486 w 2450468"/>
              <a:gd name="connsiteY1955" fmla="*/ 105788 h 377583"/>
              <a:gd name="connsiteX1956" fmla="*/ 77438 w 2450468"/>
              <a:gd name="connsiteY1956" fmla="*/ 97310 h 377583"/>
              <a:gd name="connsiteX1957" fmla="*/ 81343 w 2450468"/>
              <a:gd name="connsiteY1957" fmla="*/ 99596 h 377583"/>
              <a:gd name="connsiteX1958" fmla="*/ 84867 w 2450468"/>
              <a:gd name="connsiteY1958" fmla="*/ 98644 h 377583"/>
              <a:gd name="connsiteX1959" fmla="*/ 92583 w 2450468"/>
              <a:gd name="connsiteY1959" fmla="*/ 94643 h 377583"/>
              <a:gd name="connsiteX1960" fmla="*/ 99631 w 2450468"/>
              <a:gd name="connsiteY1960" fmla="*/ 94358 h 377583"/>
              <a:gd name="connsiteX1961" fmla="*/ 121920 w 2450468"/>
              <a:gd name="connsiteY1961" fmla="*/ 86737 h 377583"/>
              <a:gd name="connsiteX1962" fmla="*/ 126587 w 2450468"/>
              <a:gd name="connsiteY1962" fmla="*/ 90642 h 377583"/>
              <a:gd name="connsiteX1963" fmla="*/ 127540 w 2450468"/>
              <a:gd name="connsiteY1963" fmla="*/ 91309 h 377583"/>
              <a:gd name="connsiteX1964" fmla="*/ 125825 w 2450468"/>
              <a:gd name="connsiteY1964" fmla="*/ 96452 h 377583"/>
              <a:gd name="connsiteX1965" fmla="*/ 119253 w 2450468"/>
              <a:gd name="connsiteY1965" fmla="*/ 97119 h 377583"/>
              <a:gd name="connsiteX1966" fmla="*/ 119443 w 2450468"/>
              <a:gd name="connsiteY1966" fmla="*/ 93500 h 377583"/>
              <a:gd name="connsiteX1967" fmla="*/ 117253 w 2450468"/>
              <a:gd name="connsiteY1967" fmla="*/ 89404 h 377583"/>
              <a:gd name="connsiteX1968" fmla="*/ 115062 w 2450468"/>
              <a:gd name="connsiteY1968" fmla="*/ 88261 h 377583"/>
              <a:gd name="connsiteX1969" fmla="*/ 121920 w 2450468"/>
              <a:gd name="connsiteY1969" fmla="*/ 86737 h 377583"/>
              <a:gd name="connsiteX1970" fmla="*/ 130218 w 2450468"/>
              <a:gd name="connsiteY1970" fmla="*/ 80594 h 377583"/>
              <a:gd name="connsiteX1971" fmla="*/ 134302 w 2450468"/>
              <a:gd name="connsiteY1971" fmla="*/ 81403 h 377583"/>
              <a:gd name="connsiteX1972" fmla="*/ 136112 w 2450468"/>
              <a:gd name="connsiteY1972" fmla="*/ 83023 h 377583"/>
              <a:gd name="connsiteX1973" fmla="*/ 134397 w 2450468"/>
              <a:gd name="connsiteY1973" fmla="*/ 89404 h 377583"/>
              <a:gd name="connsiteX1974" fmla="*/ 126777 w 2450468"/>
              <a:gd name="connsiteY1974" fmla="*/ 85880 h 377583"/>
              <a:gd name="connsiteX1975" fmla="*/ 125063 w 2450468"/>
              <a:gd name="connsiteY1975" fmla="*/ 83689 h 377583"/>
              <a:gd name="connsiteX1976" fmla="*/ 127063 w 2450468"/>
              <a:gd name="connsiteY1976" fmla="*/ 81784 h 377583"/>
              <a:gd name="connsiteX1977" fmla="*/ 130218 w 2450468"/>
              <a:gd name="connsiteY1977" fmla="*/ 80594 h 377583"/>
              <a:gd name="connsiteX1978" fmla="*/ 1758506 w 2450468"/>
              <a:gd name="connsiteY1978" fmla="*/ 67973 h 377583"/>
              <a:gd name="connsiteX1979" fmla="*/ 1751743 w 2450468"/>
              <a:gd name="connsiteY1979" fmla="*/ 75403 h 377583"/>
              <a:gd name="connsiteX1980" fmla="*/ 1755362 w 2450468"/>
              <a:gd name="connsiteY1980" fmla="*/ 76165 h 377583"/>
              <a:gd name="connsiteX1981" fmla="*/ 1758506 w 2450468"/>
              <a:gd name="connsiteY1981" fmla="*/ 67973 h 377583"/>
              <a:gd name="connsiteX1982" fmla="*/ 789623 w 2450468"/>
              <a:gd name="connsiteY1982" fmla="*/ 63116 h 377583"/>
              <a:gd name="connsiteX1983" fmla="*/ 780383 w 2450468"/>
              <a:gd name="connsiteY1983" fmla="*/ 63592 h 377583"/>
              <a:gd name="connsiteX1984" fmla="*/ 778097 w 2450468"/>
              <a:gd name="connsiteY1984" fmla="*/ 65306 h 377583"/>
              <a:gd name="connsiteX1985" fmla="*/ 780288 w 2450468"/>
              <a:gd name="connsiteY1985" fmla="*/ 71212 h 377583"/>
              <a:gd name="connsiteX1986" fmla="*/ 784384 w 2450468"/>
              <a:gd name="connsiteY1986" fmla="*/ 73212 h 377583"/>
              <a:gd name="connsiteX1987" fmla="*/ 787051 w 2450468"/>
              <a:gd name="connsiteY1987" fmla="*/ 73498 h 377583"/>
              <a:gd name="connsiteX1988" fmla="*/ 789623 w 2450468"/>
              <a:gd name="connsiteY1988" fmla="*/ 63116 h 377583"/>
              <a:gd name="connsiteX1989" fmla="*/ 1336548 w 2450468"/>
              <a:gd name="connsiteY1989" fmla="*/ 59687 h 377583"/>
              <a:gd name="connsiteX1990" fmla="*/ 1334929 w 2450468"/>
              <a:gd name="connsiteY1990" fmla="*/ 62449 h 377583"/>
              <a:gd name="connsiteX1991" fmla="*/ 1337882 w 2450468"/>
              <a:gd name="connsiteY1991" fmla="*/ 64259 h 377583"/>
              <a:gd name="connsiteX1992" fmla="*/ 1338263 w 2450468"/>
              <a:gd name="connsiteY1992" fmla="*/ 66735 h 377583"/>
              <a:gd name="connsiteX1993" fmla="*/ 1345216 w 2450468"/>
              <a:gd name="connsiteY1993" fmla="*/ 63497 h 377583"/>
              <a:gd name="connsiteX1994" fmla="*/ 1343882 w 2450468"/>
              <a:gd name="connsiteY1994" fmla="*/ 62925 h 377583"/>
              <a:gd name="connsiteX1995" fmla="*/ 1339025 w 2450468"/>
              <a:gd name="connsiteY1995" fmla="*/ 61020 h 377583"/>
              <a:gd name="connsiteX1996" fmla="*/ 1336548 w 2450468"/>
              <a:gd name="connsiteY1996" fmla="*/ 59687 h 377583"/>
              <a:gd name="connsiteX1997" fmla="*/ 1935575 w 2450468"/>
              <a:gd name="connsiteY1997" fmla="*/ 54829 h 377583"/>
              <a:gd name="connsiteX1998" fmla="*/ 1931861 w 2450468"/>
              <a:gd name="connsiteY1998" fmla="*/ 57401 h 377583"/>
              <a:gd name="connsiteX1999" fmla="*/ 1931194 w 2450468"/>
              <a:gd name="connsiteY1999" fmla="*/ 58067 h 377583"/>
              <a:gd name="connsiteX2000" fmla="*/ 1930908 w 2450468"/>
              <a:gd name="connsiteY2000" fmla="*/ 61115 h 377583"/>
              <a:gd name="connsiteX2001" fmla="*/ 1934623 w 2450468"/>
              <a:gd name="connsiteY2001" fmla="*/ 61782 h 377583"/>
              <a:gd name="connsiteX2002" fmla="*/ 1941576 w 2450468"/>
              <a:gd name="connsiteY2002" fmla="*/ 57972 h 377583"/>
              <a:gd name="connsiteX2003" fmla="*/ 1942243 w 2450468"/>
              <a:gd name="connsiteY2003" fmla="*/ 57591 h 377583"/>
              <a:gd name="connsiteX2004" fmla="*/ 1935575 w 2450468"/>
              <a:gd name="connsiteY2004" fmla="*/ 54829 h 377583"/>
              <a:gd name="connsiteX2005" fmla="*/ 2425446 w 2450468"/>
              <a:gd name="connsiteY2005" fmla="*/ 48352 h 377583"/>
              <a:gd name="connsiteX2006" fmla="*/ 2425541 w 2450468"/>
              <a:gd name="connsiteY2006" fmla="*/ 48352 h 377583"/>
              <a:gd name="connsiteX2007" fmla="*/ 2428589 w 2450468"/>
              <a:gd name="connsiteY2007" fmla="*/ 50352 h 377583"/>
              <a:gd name="connsiteX2008" fmla="*/ 2431732 w 2450468"/>
              <a:gd name="connsiteY2008" fmla="*/ 56639 h 377583"/>
              <a:gd name="connsiteX2009" fmla="*/ 2431351 w 2450468"/>
              <a:gd name="connsiteY2009" fmla="*/ 56448 h 377583"/>
              <a:gd name="connsiteX2010" fmla="*/ 2428398 w 2450468"/>
              <a:gd name="connsiteY2010" fmla="*/ 55019 h 377583"/>
              <a:gd name="connsiteX2011" fmla="*/ 2421921 w 2450468"/>
              <a:gd name="connsiteY2011" fmla="*/ 53400 h 377583"/>
              <a:gd name="connsiteX2012" fmla="*/ 2425446 w 2450468"/>
              <a:gd name="connsiteY2012" fmla="*/ 48352 h 377583"/>
              <a:gd name="connsiteX2013" fmla="*/ 1299876 w 2450468"/>
              <a:gd name="connsiteY2013" fmla="*/ 41875 h 377583"/>
              <a:gd name="connsiteX2014" fmla="*/ 1306925 w 2450468"/>
              <a:gd name="connsiteY2014" fmla="*/ 46637 h 377583"/>
              <a:gd name="connsiteX2015" fmla="*/ 1302829 w 2450468"/>
              <a:gd name="connsiteY2015" fmla="*/ 48161 h 377583"/>
              <a:gd name="connsiteX2016" fmla="*/ 1300352 w 2450468"/>
              <a:gd name="connsiteY2016" fmla="*/ 48161 h 377583"/>
              <a:gd name="connsiteX2017" fmla="*/ 1298352 w 2450468"/>
              <a:gd name="connsiteY2017" fmla="*/ 45875 h 377583"/>
              <a:gd name="connsiteX2018" fmla="*/ 1299876 w 2450468"/>
              <a:gd name="connsiteY2018" fmla="*/ 41875 h 377583"/>
              <a:gd name="connsiteX2019" fmla="*/ 1558862 w 2450468"/>
              <a:gd name="connsiteY2019" fmla="*/ 40351 h 377583"/>
              <a:gd name="connsiteX2020" fmla="*/ 1558100 w 2450468"/>
              <a:gd name="connsiteY2020" fmla="*/ 43018 h 377583"/>
              <a:gd name="connsiteX2021" fmla="*/ 1562291 w 2450468"/>
              <a:gd name="connsiteY2021" fmla="*/ 48542 h 377583"/>
              <a:gd name="connsiteX2022" fmla="*/ 1560576 w 2450468"/>
              <a:gd name="connsiteY2022" fmla="*/ 51686 h 377583"/>
              <a:gd name="connsiteX2023" fmla="*/ 1568577 w 2450468"/>
              <a:gd name="connsiteY2023" fmla="*/ 51019 h 377583"/>
              <a:gd name="connsiteX2024" fmla="*/ 1568101 w 2450468"/>
              <a:gd name="connsiteY2024" fmla="*/ 49495 h 377583"/>
              <a:gd name="connsiteX2025" fmla="*/ 1563053 w 2450468"/>
              <a:gd name="connsiteY2025" fmla="*/ 40922 h 377583"/>
              <a:gd name="connsiteX2026" fmla="*/ 1558862 w 2450468"/>
              <a:gd name="connsiteY2026" fmla="*/ 40351 h 377583"/>
              <a:gd name="connsiteX2027" fmla="*/ 1723954 w 2450468"/>
              <a:gd name="connsiteY2027" fmla="*/ 34124 h 377583"/>
              <a:gd name="connsiteX2028" fmla="*/ 1723168 w 2450468"/>
              <a:gd name="connsiteY2028" fmla="*/ 34541 h 377583"/>
              <a:gd name="connsiteX2029" fmla="*/ 1710595 w 2450468"/>
              <a:gd name="connsiteY2029" fmla="*/ 39113 h 377583"/>
              <a:gd name="connsiteX2030" fmla="*/ 1710404 w 2450468"/>
              <a:gd name="connsiteY2030" fmla="*/ 41684 h 377583"/>
              <a:gd name="connsiteX2031" fmla="*/ 1709261 w 2450468"/>
              <a:gd name="connsiteY2031" fmla="*/ 41875 h 377583"/>
              <a:gd name="connsiteX2032" fmla="*/ 1707833 w 2450468"/>
              <a:gd name="connsiteY2032" fmla="*/ 42161 h 377583"/>
              <a:gd name="connsiteX2033" fmla="*/ 1707356 w 2450468"/>
              <a:gd name="connsiteY2033" fmla="*/ 48161 h 377583"/>
              <a:gd name="connsiteX2034" fmla="*/ 1719453 w 2450468"/>
              <a:gd name="connsiteY2034" fmla="*/ 51019 h 377583"/>
              <a:gd name="connsiteX2035" fmla="*/ 1720215 w 2450468"/>
              <a:gd name="connsiteY2035" fmla="*/ 47876 h 377583"/>
              <a:gd name="connsiteX2036" fmla="*/ 1720215 w 2450468"/>
              <a:gd name="connsiteY2036" fmla="*/ 47114 h 377583"/>
              <a:gd name="connsiteX2037" fmla="*/ 1720596 w 2450468"/>
              <a:gd name="connsiteY2037" fmla="*/ 40637 h 377583"/>
              <a:gd name="connsiteX2038" fmla="*/ 1723954 w 2450468"/>
              <a:gd name="connsiteY2038" fmla="*/ 34124 h 377583"/>
              <a:gd name="connsiteX2039" fmla="*/ 1084231 w 2450468"/>
              <a:gd name="connsiteY2039" fmla="*/ 32731 h 377583"/>
              <a:gd name="connsiteX2040" fmla="*/ 1079278 w 2450468"/>
              <a:gd name="connsiteY2040" fmla="*/ 33302 h 377583"/>
              <a:gd name="connsiteX2041" fmla="*/ 1078059 w 2450468"/>
              <a:gd name="connsiteY2041" fmla="*/ 35496 h 377583"/>
              <a:gd name="connsiteX2042" fmla="*/ 1083373 w 2450468"/>
              <a:gd name="connsiteY2042" fmla="*/ 34636 h 377583"/>
              <a:gd name="connsiteX2043" fmla="*/ 1083659 w 2450468"/>
              <a:gd name="connsiteY2043" fmla="*/ 37303 h 377583"/>
              <a:gd name="connsiteX2044" fmla="*/ 1077848 w 2450468"/>
              <a:gd name="connsiteY2044" fmla="*/ 40160 h 377583"/>
              <a:gd name="connsiteX2045" fmla="*/ 1073467 w 2450468"/>
              <a:gd name="connsiteY2045" fmla="*/ 42923 h 377583"/>
              <a:gd name="connsiteX2046" fmla="*/ 1073562 w 2450468"/>
              <a:gd name="connsiteY2046" fmla="*/ 43971 h 377583"/>
              <a:gd name="connsiteX2047" fmla="*/ 1072895 w 2450468"/>
              <a:gd name="connsiteY2047" fmla="*/ 46637 h 377583"/>
              <a:gd name="connsiteX2048" fmla="*/ 1071679 w 2450468"/>
              <a:gd name="connsiteY2048" fmla="*/ 47124 h 377583"/>
              <a:gd name="connsiteX2049" fmla="*/ 1072420 w 2450468"/>
              <a:gd name="connsiteY2049" fmla="*/ 47495 h 377583"/>
              <a:gd name="connsiteX2050" fmla="*/ 1077468 w 2450468"/>
              <a:gd name="connsiteY2050" fmla="*/ 45685 h 377583"/>
              <a:gd name="connsiteX2051" fmla="*/ 1086136 w 2450468"/>
              <a:gd name="connsiteY2051" fmla="*/ 45685 h 377583"/>
              <a:gd name="connsiteX2052" fmla="*/ 1086612 w 2450468"/>
              <a:gd name="connsiteY2052" fmla="*/ 38351 h 377583"/>
              <a:gd name="connsiteX2053" fmla="*/ 1084612 w 2450468"/>
              <a:gd name="connsiteY2053" fmla="*/ 33588 h 377583"/>
              <a:gd name="connsiteX2054" fmla="*/ 1058501 w 2450468"/>
              <a:gd name="connsiteY2054" fmla="*/ 31612 h 377583"/>
              <a:gd name="connsiteX2055" fmla="*/ 1063085 w 2450468"/>
              <a:gd name="connsiteY2055" fmla="*/ 32731 h 377583"/>
              <a:gd name="connsiteX2056" fmla="*/ 1064228 w 2450468"/>
              <a:gd name="connsiteY2056" fmla="*/ 32540 h 377583"/>
              <a:gd name="connsiteX2057" fmla="*/ 1063752 w 2450468"/>
              <a:gd name="connsiteY2057" fmla="*/ 39970 h 377583"/>
              <a:gd name="connsiteX2058" fmla="*/ 1061942 w 2450468"/>
              <a:gd name="connsiteY2058" fmla="*/ 39493 h 377583"/>
              <a:gd name="connsiteX2059" fmla="*/ 1055655 w 2450468"/>
              <a:gd name="connsiteY2059" fmla="*/ 38636 h 377583"/>
              <a:gd name="connsiteX2060" fmla="*/ 1053941 w 2450468"/>
              <a:gd name="connsiteY2060" fmla="*/ 39874 h 377583"/>
              <a:gd name="connsiteX2061" fmla="*/ 1048607 w 2450468"/>
              <a:gd name="connsiteY2061" fmla="*/ 41970 h 377583"/>
              <a:gd name="connsiteX2062" fmla="*/ 1047559 w 2450468"/>
              <a:gd name="connsiteY2062" fmla="*/ 40065 h 377583"/>
              <a:gd name="connsiteX2063" fmla="*/ 1050131 w 2450468"/>
              <a:gd name="connsiteY2063" fmla="*/ 34159 h 377583"/>
              <a:gd name="connsiteX2064" fmla="*/ 1050512 w 2450468"/>
              <a:gd name="connsiteY2064" fmla="*/ 33207 h 377583"/>
              <a:gd name="connsiteX2065" fmla="*/ 1054131 w 2450468"/>
              <a:gd name="connsiteY2065" fmla="*/ 33493 h 377583"/>
              <a:gd name="connsiteX2066" fmla="*/ 1058501 w 2450468"/>
              <a:gd name="connsiteY2066" fmla="*/ 31612 h 377583"/>
              <a:gd name="connsiteX2067" fmla="*/ 985170 w 2450468"/>
              <a:gd name="connsiteY2067" fmla="*/ 27682 h 377583"/>
              <a:gd name="connsiteX2068" fmla="*/ 988599 w 2450468"/>
              <a:gd name="connsiteY2068" fmla="*/ 29206 h 377583"/>
              <a:gd name="connsiteX2069" fmla="*/ 990218 w 2450468"/>
              <a:gd name="connsiteY2069" fmla="*/ 29968 h 377583"/>
              <a:gd name="connsiteX2070" fmla="*/ 996314 w 2450468"/>
              <a:gd name="connsiteY2070" fmla="*/ 28730 h 377583"/>
              <a:gd name="connsiteX2071" fmla="*/ 996219 w 2450468"/>
              <a:gd name="connsiteY2071" fmla="*/ 28920 h 377583"/>
              <a:gd name="connsiteX2072" fmla="*/ 994981 w 2450468"/>
              <a:gd name="connsiteY2072" fmla="*/ 31873 h 377583"/>
              <a:gd name="connsiteX2073" fmla="*/ 984599 w 2450468"/>
              <a:gd name="connsiteY2073" fmla="*/ 32921 h 377583"/>
              <a:gd name="connsiteX2074" fmla="*/ 985170 w 2450468"/>
              <a:gd name="connsiteY2074" fmla="*/ 27682 h 377583"/>
              <a:gd name="connsiteX2075" fmla="*/ 1358646 w 2450468"/>
              <a:gd name="connsiteY2075" fmla="*/ 27206 h 377583"/>
              <a:gd name="connsiteX2076" fmla="*/ 1361979 w 2450468"/>
              <a:gd name="connsiteY2076" fmla="*/ 28158 h 377583"/>
              <a:gd name="connsiteX2077" fmla="*/ 1369885 w 2450468"/>
              <a:gd name="connsiteY2077" fmla="*/ 28254 h 377583"/>
              <a:gd name="connsiteX2078" fmla="*/ 1373028 w 2450468"/>
              <a:gd name="connsiteY2078" fmla="*/ 27301 h 377583"/>
              <a:gd name="connsiteX2079" fmla="*/ 1374743 w 2450468"/>
              <a:gd name="connsiteY2079" fmla="*/ 30349 h 377583"/>
              <a:gd name="connsiteX2080" fmla="*/ 1375981 w 2450468"/>
              <a:gd name="connsiteY2080" fmla="*/ 33873 h 377583"/>
              <a:gd name="connsiteX2081" fmla="*/ 1378172 w 2450468"/>
              <a:gd name="connsiteY2081" fmla="*/ 34350 h 377583"/>
              <a:gd name="connsiteX2082" fmla="*/ 1374933 w 2450468"/>
              <a:gd name="connsiteY2082" fmla="*/ 34159 h 377583"/>
              <a:gd name="connsiteX2083" fmla="*/ 1368171 w 2450468"/>
              <a:gd name="connsiteY2083" fmla="*/ 35207 h 377583"/>
              <a:gd name="connsiteX2084" fmla="*/ 1364456 w 2450468"/>
              <a:gd name="connsiteY2084" fmla="*/ 34445 h 377583"/>
              <a:gd name="connsiteX2085" fmla="*/ 1360836 w 2450468"/>
              <a:gd name="connsiteY2085" fmla="*/ 35588 h 377583"/>
              <a:gd name="connsiteX2086" fmla="*/ 1363408 w 2450468"/>
              <a:gd name="connsiteY2086" fmla="*/ 34255 h 377583"/>
              <a:gd name="connsiteX2087" fmla="*/ 1357312 w 2450468"/>
              <a:gd name="connsiteY2087" fmla="*/ 28349 h 377583"/>
              <a:gd name="connsiteX2088" fmla="*/ 1358646 w 2450468"/>
              <a:gd name="connsiteY2088" fmla="*/ 27206 h 377583"/>
              <a:gd name="connsiteX2089" fmla="*/ 2407527 w 2450468"/>
              <a:gd name="connsiteY2089" fmla="*/ 25242 h 377583"/>
              <a:gd name="connsiteX2090" fmla="*/ 2403920 w 2450468"/>
              <a:gd name="connsiteY2090" fmla="*/ 27302 h 377583"/>
              <a:gd name="connsiteX2091" fmla="*/ 2399824 w 2450468"/>
              <a:gd name="connsiteY2091" fmla="*/ 29302 h 377583"/>
              <a:gd name="connsiteX2092" fmla="*/ 2398490 w 2450468"/>
              <a:gd name="connsiteY2092" fmla="*/ 31778 h 377583"/>
              <a:gd name="connsiteX2093" fmla="*/ 2401919 w 2450468"/>
              <a:gd name="connsiteY2093" fmla="*/ 34160 h 377583"/>
              <a:gd name="connsiteX2094" fmla="*/ 2400205 w 2450468"/>
              <a:gd name="connsiteY2094" fmla="*/ 39398 h 377583"/>
              <a:gd name="connsiteX2095" fmla="*/ 2403443 w 2450468"/>
              <a:gd name="connsiteY2095" fmla="*/ 33112 h 377583"/>
              <a:gd name="connsiteX2096" fmla="*/ 2405920 w 2450468"/>
              <a:gd name="connsiteY2096" fmla="*/ 29302 h 377583"/>
              <a:gd name="connsiteX2097" fmla="*/ 2406682 w 2450468"/>
              <a:gd name="connsiteY2097" fmla="*/ 29302 h 377583"/>
              <a:gd name="connsiteX2098" fmla="*/ 2411063 w 2450468"/>
              <a:gd name="connsiteY2098" fmla="*/ 26254 h 377583"/>
              <a:gd name="connsiteX2099" fmla="*/ 2407527 w 2450468"/>
              <a:gd name="connsiteY2099" fmla="*/ 25242 h 377583"/>
              <a:gd name="connsiteX2100" fmla="*/ 1907952 w 2450468"/>
              <a:gd name="connsiteY2100" fmla="*/ 24729 h 377583"/>
              <a:gd name="connsiteX2101" fmla="*/ 1909952 w 2450468"/>
              <a:gd name="connsiteY2101" fmla="*/ 25205 h 377583"/>
              <a:gd name="connsiteX2102" fmla="*/ 1913286 w 2450468"/>
              <a:gd name="connsiteY2102" fmla="*/ 25967 h 377583"/>
              <a:gd name="connsiteX2103" fmla="*/ 1914905 w 2450468"/>
              <a:gd name="connsiteY2103" fmla="*/ 27491 h 377583"/>
              <a:gd name="connsiteX2104" fmla="*/ 1918906 w 2450468"/>
              <a:gd name="connsiteY2104" fmla="*/ 26729 h 377583"/>
              <a:gd name="connsiteX2105" fmla="*/ 1918906 w 2450468"/>
              <a:gd name="connsiteY2105" fmla="*/ 27110 h 377583"/>
              <a:gd name="connsiteX2106" fmla="*/ 1918620 w 2450468"/>
              <a:gd name="connsiteY2106" fmla="*/ 31492 h 377583"/>
              <a:gd name="connsiteX2107" fmla="*/ 1907857 w 2450468"/>
              <a:gd name="connsiteY2107" fmla="*/ 30063 h 377583"/>
              <a:gd name="connsiteX2108" fmla="*/ 1907952 w 2450468"/>
              <a:gd name="connsiteY2108" fmla="*/ 24729 h 377583"/>
              <a:gd name="connsiteX2109" fmla="*/ 1593532 w 2450468"/>
              <a:gd name="connsiteY2109" fmla="*/ 24444 h 377583"/>
              <a:gd name="connsiteX2110" fmla="*/ 1599056 w 2450468"/>
              <a:gd name="connsiteY2110" fmla="*/ 28349 h 377583"/>
              <a:gd name="connsiteX2111" fmla="*/ 1605343 w 2450468"/>
              <a:gd name="connsiteY2111" fmla="*/ 27683 h 377583"/>
              <a:gd name="connsiteX2112" fmla="*/ 1617059 w 2450468"/>
              <a:gd name="connsiteY2112" fmla="*/ 27492 h 377583"/>
              <a:gd name="connsiteX2113" fmla="*/ 1618392 w 2450468"/>
              <a:gd name="connsiteY2113" fmla="*/ 33779 h 377583"/>
              <a:gd name="connsiteX2114" fmla="*/ 1618106 w 2450468"/>
              <a:gd name="connsiteY2114" fmla="*/ 34064 h 377583"/>
              <a:gd name="connsiteX2115" fmla="*/ 1616487 w 2450468"/>
              <a:gd name="connsiteY2115" fmla="*/ 37684 h 377583"/>
              <a:gd name="connsiteX2116" fmla="*/ 1610201 w 2450468"/>
              <a:gd name="connsiteY2116" fmla="*/ 43494 h 377583"/>
              <a:gd name="connsiteX2117" fmla="*/ 1608581 w 2450468"/>
              <a:gd name="connsiteY2117" fmla="*/ 41875 h 377583"/>
              <a:gd name="connsiteX2118" fmla="*/ 1605533 w 2450468"/>
              <a:gd name="connsiteY2118" fmla="*/ 38922 h 377583"/>
              <a:gd name="connsiteX2119" fmla="*/ 1600961 w 2450468"/>
              <a:gd name="connsiteY2119" fmla="*/ 38732 h 377583"/>
              <a:gd name="connsiteX2120" fmla="*/ 1599723 w 2450468"/>
              <a:gd name="connsiteY2120" fmla="*/ 37970 h 377583"/>
              <a:gd name="connsiteX2121" fmla="*/ 1594294 w 2450468"/>
              <a:gd name="connsiteY2121" fmla="*/ 36827 h 377583"/>
              <a:gd name="connsiteX2122" fmla="*/ 1590484 w 2450468"/>
              <a:gd name="connsiteY2122" fmla="*/ 32445 h 377583"/>
              <a:gd name="connsiteX2123" fmla="*/ 1585817 w 2450468"/>
              <a:gd name="connsiteY2123" fmla="*/ 40160 h 377583"/>
              <a:gd name="connsiteX2124" fmla="*/ 1577339 w 2450468"/>
              <a:gd name="connsiteY2124" fmla="*/ 42446 h 377583"/>
              <a:gd name="connsiteX2125" fmla="*/ 1576292 w 2450468"/>
              <a:gd name="connsiteY2125" fmla="*/ 41018 h 377583"/>
              <a:gd name="connsiteX2126" fmla="*/ 1576101 w 2450468"/>
              <a:gd name="connsiteY2126" fmla="*/ 39113 h 377583"/>
              <a:gd name="connsiteX2127" fmla="*/ 1583340 w 2450468"/>
              <a:gd name="connsiteY2127" fmla="*/ 37398 h 377583"/>
              <a:gd name="connsiteX2128" fmla="*/ 1589627 w 2450468"/>
              <a:gd name="connsiteY2128" fmla="*/ 28921 h 377583"/>
              <a:gd name="connsiteX2129" fmla="*/ 1593532 w 2450468"/>
              <a:gd name="connsiteY2129" fmla="*/ 24444 h 377583"/>
              <a:gd name="connsiteX2130" fmla="*/ 448342 w 2450468"/>
              <a:gd name="connsiteY2130" fmla="*/ 23967 h 377583"/>
              <a:gd name="connsiteX2131" fmla="*/ 451485 w 2450468"/>
              <a:gd name="connsiteY2131" fmla="*/ 27777 h 377583"/>
              <a:gd name="connsiteX2132" fmla="*/ 454152 w 2450468"/>
              <a:gd name="connsiteY2132" fmla="*/ 31016 h 377583"/>
              <a:gd name="connsiteX2133" fmla="*/ 446722 w 2450468"/>
              <a:gd name="connsiteY2133" fmla="*/ 31777 h 377583"/>
              <a:gd name="connsiteX2134" fmla="*/ 448342 w 2450468"/>
              <a:gd name="connsiteY2134" fmla="*/ 23967 h 377583"/>
              <a:gd name="connsiteX2135" fmla="*/ 1829276 w 2450468"/>
              <a:gd name="connsiteY2135" fmla="*/ 22920 h 377583"/>
              <a:gd name="connsiteX2136" fmla="*/ 1829562 w 2450468"/>
              <a:gd name="connsiteY2136" fmla="*/ 23206 h 377583"/>
              <a:gd name="connsiteX2137" fmla="*/ 1831848 w 2450468"/>
              <a:gd name="connsiteY2137" fmla="*/ 25397 h 377583"/>
              <a:gd name="connsiteX2138" fmla="*/ 1833372 w 2450468"/>
              <a:gd name="connsiteY2138" fmla="*/ 31492 h 377583"/>
              <a:gd name="connsiteX2139" fmla="*/ 1826133 w 2450468"/>
              <a:gd name="connsiteY2139" fmla="*/ 31588 h 377583"/>
              <a:gd name="connsiteX2140" fmla="*/ 1826324 w 2450468"/>
              <a:gd name="connsiteY2140" fmla="*/ 30730 h 377583"/>
              <a:gd name="connsiteX2141" fmla="*/ 1827848 w 2450468"/>
              <a:gd name="connsiteY2141" fmla="*/ 25587 h 377583"/>
              <a:gd name="connsiteX2142" fmla="*/ 1827943 w 2450468"/>
              <a:gd name="connsiteY2142" fmla="*/ 24920 h 377583"/>
              <a:gd name="connsiteX2143" fmla="*/ 1829276 w 2450468"/>
              <a:gd name="connsiteY2143" fmla="*/ 22920 h 377583"/>
              <a:gd name="connsiteX2144" fmla="*/ 1063562 w 2450468"/>
              <a:gd name="connsiteY2144" fmla="*/ 22538 h 377583"/>
              <a:gd name="connsiteX2145" fmla="*/ 1069658 w 2450468"/>
              <a:gd name="connsiteY2145" fmla="*/ 23681 h 377583"/>
              <a:gd name="connsiteX2146" fmla="*/ 1070705 w 2450468"/>
              <a:gd name="connsiteY2146" fmla="*/ 25301 h 377583"/>
              <a:gd name="connsiteX2147" fmla="*/ 1068134 w 2450468"/>
              <a:gd name="connsiteY2147" fmla="*/ 28444 h 377583"/>
              <a:gd name="connsiteX2148" fmla="*/ 1064228 w 2450468"/>
              <a:gd name="connsiteY2148" fmla="*/ 30444 h 377583"/>
              <a:gd name="connsiteX2149" fmla="*/ 1062133 w 2450468"/>
              <a:gd name="connsiteY2149" fmla="*/ 27301 h 377583"/>
              <a:gd name="connsiteX2150" fmla="*/ 1063276 w 2450468"/>
              <a:gd name="connsiteY2150" fmla="*/ 23491 h 377583"/>
              <a:gd name="connsiteX2151" fmla="*/ 1963388 w 2450468"/>
              <a:gd name="connsiteY2151" fmla="*/ 21777 h 377583"/>
              <a:gd name="connsiteX2152" fmla="*/ 1971389 w 2450468"/>
              <a:gd name="connsiteY2152" fmla="*/ 24158 h 377583"/>
              <a:gd name="connsiteX2153" fmla="*/ 1973008 w 2450468"/>
              <a:gd name="connsiteY2153" fmla="*/ 28635 h 377583"/>
              <a:gd name="connsiteX2154" fmla="*/ 1969769 w 2450468"/>
              <a:gd name="connsiteY2154" fmla="*/ 29302 h 377583"/>
              <a:gd name="connsiteX2155" fmla="*/ 1960911 w 2450468"/>
              <a:gd name="connsiteY2155" fmla="*/ 28540 h 377583"/>
              <a:gd name="connsiteX2156" fmla="*/ 1953577 w 2450468"/>
              <a:gd name="connsiteY2156" fmla="*/ 34350 h 377583"/>
              <a:gd name="connsiteX2157" fmla="*/ 1954434 w 2450468"/>
              <a:gd name="connsiteY2157" fmla="*/ 25206 h 377583"/>
              <a:gd name="connsiteX2158" fmla="*/ 1955672 w 2450468"/>
              <a:gd name="connsiteY2158" fmla="*/ 23587 h 377583"/>
              <a:gd name="connsiteX2159" fmla="*/ 1956625 w 2450468"/>
              <a:gd name="connsiteY2159" fmla="*/ 22349 h 377583"/>
              <a:gd name="connsiteX2160" fmla="*/ 1963388 w 2450468"/>
              <a:gd name="connsiteY2160" fmla="*/ 21777 h 377583"/>
              <a:gd name="connsiteX2161" fmla="*/ 815487 w 2450468"/>
              <a:gd name="connsiteY2161" fmla="*/ 20864 h 377583"/>
              <a:gd name="connsiteX2162" fmla="*/ 816673 w 2450468"/>
              <a:gd name="connsiteY2162" fmla="*/ 24539 h 377583"/>
              <a:gd name="connsiteX2163" fmla="*/ 814006 w 2450468"/>
              <a:gd name="connsiteY2163" fmla="*/ 21682 h 377583"/>
              <a:gd name="connsiteX2164" fmla="*/ 1935861 w 2450468"/>
              <a:gd name="connsiteY2164" fmla="*/ 19300 h 377583"/>
              <a:gd name="connsiteX2165" fmla="*/ 1936813 w 2450468"/>
              <a:gd name="connsiteY2165" fmla="*/ 21205 h 377583"/>
              <a:gd name="connsiteX2166" fmla="*/ 1941480 w 2450468"/>
              <a:gd name="connsiteY2166" fmla="*/ 22443 h 377583"/>
              <a:gd name="connsiteX2167" fmla="*/ 1942337 w 2450468"/>
              <a:gd name="connsiteY2167" fmla="*/ 22062 h 377583"/>
              <a:gd name="connsiteX2168" fmla="*/ 1944719 w 2450468"/>
              <a:gd name="connsiteY2168" fmla="*/ 23777 h 377583"/>
              <a:gd name="connsiteX2169" fmla="*/ 1944147 w 2450468"/>
              <a:gd name="connsiteY2169" fmla="*/ 24253 h 377583"/>
              <a:gd name="connsiteX2170" fmla="*/ 1939385 w 2450468"/>
              <a:gd name="connsiteY2170" fmla="*/ 27206 h 377583"/>
              <a:gd name="connsiteX2171" fmla="*/ 1938051 w 2450468"/>
              <a:gd name="connsiteY2171" fmla="*/ 28158 h 377583"/>
              <a:gd name="connsiteX2172" fmla="*/ 1929955 w 2450468"/>
              <a:gd name="connsiteY2172" fmla="*/ 22158 h 377583"/>
              <a:gd name="connsiteX2173" fmla="*/ 1935861 w 2450468"/>
              <a:gd name="connsiteY2173" fmla="*/ 19300 h 377583"/>
              <a:gd name="connsiteX2174" fmla="*/ 2030730 w 2450468"/>
              <a:gd name="connsiteY2174" fmla="*/ 18919 h 377583"/>
              <a:gd name="connsiteX2175" fmla="*/ 2031492 w 2450468"/>
              <a:gd name="connsiteY2175" fmla="*/ 19395 h 377583"/>
              <a:gd name="connsiteX2176" fmla="*/ 2037969 w 2450468"/>
              <a:gd name="connsiteY2176" fmla="*/ 19967 h 377583"/>
              <a:gd name="connsiteX2177" fmla="*/ 2038541 w 2450468"/>
              <a:gd name="connsiteY2177" fmla="*/ 19490 h 377583"/>
              <a:gd name="connsiteX2178" fmla="*/ 2038731 w 2450468"/>
              <a:gd name="connsiteY2178" fmla="*/ 28063 h 377583"/>
              <a:gd name="connsiteX2179" fmla="*/ 2036064 w 2450468"/>
              <a:gd name="connsiteY2179" fmla="*/ 27111 h 377583"/>
              <a:gd name="connsiteX2180" fmla="*/ 2029016 w 2450468"/>
              <a:gd name="connsiteY2180" fmla="*/ 23396 h 377583"/>
              <a:gd name="connsiteX2181" fmla="*/ 2027968 w 2450468"/>
              <a:gd name="connsiteY2181" fmla="*/ 22634 h 377583"/>
              <a:gd name="connsiteX2182" fmla="*/ 2030730 w 2450468"/>
              <a:gd name="connsiteY2182" fmla="*/ 18919 h 377583"/>
              <a:gd name="connsiteX2183" fmla="*/ 1223295 w 2450468"/>
              <a:gd name="connsiteY2183" fmla="*/ 18824 h 377583"/>
              <a:gd name="connsiteX2184" fmla="*/ 1223105 w 2450468"/>
              <a:gd name="connsiteY2184" fmla="*/ 25206 h 377583"/>
              <a:gd name="connsiteX2185" fmla="*/ 1224819 w 2450468"/>
              <a:gd name="connsiteY2185" fmla="*/ 27301 h 377583"/>
              <a:gd name="connsiteX2186" fmla="*/ 1230534 w 2450468"/>
              <a:gd name="connsiteY2186" fmla="*/ 25682 h 377583"/>
              <a:gd name="connsiteX2187" fmla="*/ 1238059 w 2450468"/>
              <a:gd name="connsiteY2187" fmla="*/ 29778 h 377583"/>
              <a:gd name="connsiteX2188" fmla="*/ 1241202 w 2450468"/>
              <a:gd name="connsiteY2188" fmla="*/ 26539 h 377583"/>
              <a:gd name="connsiteX2189" fmla="*/ 1245774 w 2450468"/>
              <a:gd name="connsiteY2189" fmla="*/ 28254 h 377583"/>
              <a:gd name="connsiteX2190" fmla="*/ 1251204 w 2450468"/>
              <a:gd name="connsiteY2190" fmla="*/ 27968 h 377583"/>
              <a:gd name="connsiteX2191" fmla="*/ 1250918 w 2450468"/>
              <a:gd name="connsiteY2191" fmla="*/ 28540 h 377583"/>
              <a:gd name="connsiteX2192" fmla="*/ 1249203 w 2450468"/>
              <a:gd name="connsiteY2192" fmla="*/ 31778 h 377583"/>
              <a:gd name="connsiteX2193" fmla="*/ 1235011 w 2450468"/>
              <a:gd name="connsiteY2193" fmla="*/ 34921 h 377583"/>
              <a:gd name="connsiteX2194" fmla="*/ 1230058 w 2450468"/>
              <a:gd name="connsiteY2194" fmla="*/ 33778 h 377583"/>
              <a:gd name="connsiteX2195" fmla="*/ 1225867 w 2450468"/>
              <a:gd name="connsiteY2195" fmla="*/ 32826 h 377583"/>
              <a:gd name="connsiteX2196" fmla="*/ 1219485 w 2450468"/>
              <a:gd name="connsiteY2196" fmla="*/ 36445 h 377583"/>
              <a:gd name="connsiteX2197" fmla="*/ 1216437 w 2450468"/>
              <a:gd name="connsiteY2197" fmla="*/ 35779 h 377583"/>
              <a:gd name="connsiteX2198" fmla="*/ 1209770 w 2450468"/>
              <a:gd name="connsiteY2198" fmla="*/ 34350 h 377583"/>
              <a:gd name="connsiteX2199" fmla="*/ 1202721 w 2450468"/>
              <a:gd name="connsiteY2199" fmla="*/ 39493 h 377583"/>
              <a:gd name="connsiteX2200" fmla="*/ 1200816 w 2450468"/>
              <a:gd name="connsiteY2200" fmla="*/ 35969 h 377583"/>
              <a:gd name="connsiteX2201" fmla="*/ 1196816 w 2450468"/>
              <a:gd name="connsiteY2201" fmla="*/ 35683 h 377583"/>
              <a:gd name="connsiteX2202" fmla="*/ 1195292 w 2450468"/>
              <a:gd name="connsiteY2202" fmla="*/ 35398 h 377583"/>
              <a:gd name="connsiteX2203" fmla="*/ 1193196 w 2450468"/>
              <a:gd name="connsiteY2203" fmla="*/ 29206 h 377583"/>
              <a:gd name="connsiteX2204" fmla="*/ 1188910 w 2450468"/>
              <a:gd name="connsiteY2204" fmla="*/ 29301 h 377583"/>
              <a:gd name="connsiteX2205" fmla="*/ 1188243 w 2450468"/>
              <a:gd name="connsiteY2205" fmla="*/ 29206 h 377583"/>
              <a:gd name="connsiteX2206" fmla="*/ 1191101 w 2450468"/>
              <a:gd name="connsiteY2206" fmla="*/ 27015 h 377583"/>
              <a:gd name="connsiteX2207" fmla="*/ 1199959 w 2450468"/>
              <a:gd name="connsiteY2207" fmla="*/ 29873 h 377583"/>
              <a:gd name="connsiteX2208" fmla="*/ 1209675 w 2450468"/>
              <a:gd name="connsiteY2208" fmla="*/ 26349 h 377583"/>
              <a:gd name="connsiteX2209" fmla="*/ 1213770 w 2450468"/>
              <a:gd name="connsiteY2209" fmla="*/ 30064 h 377583"/>
              <a:gd name="connsiteX2210" fmla="*/ 1215294 w 2450468"/>
              <a:gd name="connsiteY2210" fmla="*/ 29397 h 377583"/>
              <a:gd name="connsiteX2211" fmla="*/ 1218152 w 2450468"/>
              <a:gd name="connsiteY2211" fmla="*/ 28159 h 377583"/>
              <a:gd name="connsiteX2212" fmla="*/ 1223295 w 2450468"/>
              <a:gd name="connsiteY2212" fmla="*/ 18824 h 377583"/>
              <a:gd name="connsiteX2213" fmla="*/ 645699 w 2450468"/>
              <a:gd name="connsiteY2213" fmla="*/ 17205 h 377583"/>
              <a:gd name="connsiteX2214" fmla="*/ 651414 w 2450468"/>
              <a:gd name="connsiteY2214" fmla="*/ 20253 h 377583"/>
              <a:gd name="connsiteX2215" fmla="*/ 651605 w 2450468"/>
              <a:gd name="connsiteY2215" fmla="*/ 21491 h 377583"/>
              <a:gd name="connsiteX2216" fmla="*/ 651795 w 2450468"/>
              <a:gd name="connsiteY2216" fmla="*/ 22825 h 377583"/>
              <a:gd name="connsiteX2217" fmla="*/ 656844 w 2450468"/>
              <a:gd name="connsiteY2217" fmla="*/ 23396 h 377583"/>
              <a:gd name="connsiteX2218" fmla="*/ 658177 w 2450468"/>
              <a:gd name="connsiteY2218" fmla="*/ 24730 h 377583"/>
              <a:gd name="connsiteX2219" fmla="*/ 654367 w 2450468"/>
              <a:gd name="connsiteY2219" fmla="*/ 27111 h 377583"/>
              <a:gd name="connsiteX2220" fmla="*/ 647604 w 2450468"/>
              <a:gd name="connsiteY2220" fmla="*/ 26635 h 377583"/>
              <a:gd name="connsiteX2221" fmla="*/ 645699 w 2450468"/>
              <a:gd name="connsiteY2221" fmla="*/ 17205 h 377583"/>
              <a:gd name="connsiteX2222" fmla="*/ 857249 w 2450468"/>
              <a:gd name="connsiteY2222" fmla="*/ 17204 h 377583"/>
              <a:gd name="connsiteX2223" fmla="*/ 864298 w 2450468"/>
              <a:gd name="connsiteY2223" fmla="*/ 20919 h 377583"/>
              <a:gd name="connsiteX2224" fmla="*/ 863155 w 2450468"/>
              <a:gd name="connsiteY2224" fmla="*/ 22824 h 377583"/>
              <a:gd name="connsiteX2225" fmla="*/ 862964 w 2450468"/>
              <a:gd name="connsiteY2225" fmla="*/ 22729 h 377583"/>
              <a:gd name="connsiteX2226" fmla="*/ 862298 w 2450468"/>
              <a:gd name="connsiteY2226" fmla="*/ 22253 h 377583"/>
              <a:gd name="connsiteX2227" fmla="*/ 859631 w 2450468"/>
              <a:gd name="connsiteY2227" fmla="*/ 24824 h 377583"/>
              <a:gd name="connsiteX2228" fmla="*/ 847248 w 2450468"/>
              <a:gd name="connsiteY2228" fmla="*/ 28920 h 377583"/>
              <a:gd name="connsiteX2229" fmla="*/ 849344 w 2450468"/>
              <a:gd name="connsiteY2229" fmla="*/ 23300 h 377583"/>
              <a:gd name="connsiteX2230" fmla="*/ 853915 w 2450468"/>
              <a:gd name="connsiteY2230" fmla="*/ 21300 h 377583"/>
              <a:gd name="connsiteX2231" fmla="*/ 857249 w 2450468"/>
              <a:gd name="connsiteY2231" fmla="*/ 17204 h 377583"/>
              <a:gd name="connsiteX2232" fmla="*/ 816863 w 2450468"/>
              <a:gd name="connsiteY2232" fmla="*/ 15967 h 377583"/>
              <a:gd name="connsiteX2233" fmla="*/ 819626 w 2450468"/>
              <a:gd name="connsiteY2233" fmla="*/ 16824 h 377583"/>
              <a:gd name="connsiteX2234" fmla="*/ 820388 w 2450468"/>
              <a:gd name="connsiteY2234" fmla="*/ 18157 h 377583"/>
              <a:gd name="connsiteX2235" fmla="*/ 815487 w 2450468"/>
              <a:gd name="connsiteY2235" fmla="*/ 20864 h 377583"/>
              <a:gd name="connsiteX2236" fmla="*/ 814875 w 2450468"/>
              <a:gd name="connsiteY2236" fmla="*/ 18967 h 377583"/>
              <a:gd name="connsiteX2237" fmla="*/ 816863 w 2450468"/>
              <a:gd name="connsiteY2237" fmla="*/ 15967 h 377583"/>
              <a:gd name="connsiteX2238" fmla="*/ 664083 w 2450468"/>
              <a:gd name="connsiteY2238" fmla="*/ 15300 h 377583"/>
              <a:gd name="connsiteX2239" fmla="*/ 671893 w 2450468"/>
              <a:gd name="connsiteY2239" fmla="*/ 18253 h 377583"/>
              <a:gd name="connsiteX2240" fmla="*/ 672179 w 2450468"/>
              <a:gd name="connsiteY2240" fmla="*/ 19491 h 377583"/>
              <a:gd name="connsiteX2241" fmla="*/ 676465 w 2450468"/>
              <a:gd name="connsiteY2241" fmla="*/ 19015 h 377583"/>
              <a:gd name="connsiteX2242" fmla="*/ 676656 w 2450468"/>
              <a:gd name="connsiteY2242" fmla="*/ 23968 h 377583"/>
              <a:gd name="connsiteX2243" fmla="*/ 671131 w 2450468"/>
              <a:gd name="connsiteY2243" fmla="*/ 23873 h 377583"/>
              <a:gd name="connsiteX2244" fmla="*/ 664083 w 2450468"/>
              <a:gd name="connsiteY2244" fmla="*/ 20253 h 377583"/>
              <a:gd name="connsiteX2245" fmla="*/ 660844 w 2450468"/>
              <a:gd name="connsiteY2245" fmla="*/ 21682 h 377583"/>
              <a:gd name="connsiteX2246" fmla="*/ 662083 w 2450468"/>
              <a:gd name="connsiteY2246" fmla="*/ 16062 h 377583"/>
              <a:gd name="connsiteX2247" fmla="*/ 692753 w 2450468"/>
              <a:gd name="connsiteY2247" fmla="*/ 15205 h 377583"/>
              <a:gd name="connsiteX2248" fmla="*/ 694658 w 2450468"/>
              <a:gd name="connsiteY2248" fmla="*/ 15300 h 377583"/>
              <a:gd name="connsiteX2249" fmla="*/ 699515 w 2450468"/>
              <a:gd name="connsiteY2249" fmla="*/ 16348 h 377583"/>
              <a:gd name="connsiteX2250" fmla="*/ 699515 w 2450468"/>
              <a:gd name="connsiteY2250" fmla="*/ 17110 h 377583"/>
              <a:gd name="connsiteX2251" fmla="*/ 697039 w 2450468"/>
              <a:gd name="connsiteY2251" fmla="*/ 20729 h 377583"/>
              <a:gd name="connsiteX2252" fmla="*/ 692277 w 2450468"/>
              <a:gd name="connsiteY2252" fmla="*/ 19967 h 377583"/>
              <a:gd name="connsiteX2253" fmla="*/ 689038 w 2450468"/>
              <a:gd name="connsiteY2253" fmla="*/ 20348 h 377583"/>
              <a:gd name="connsiteX2254" fmla="*/ 689514 w 2450468"/>
              <a:gd name="connsiteY2254" fmla="*/ 18062 h 377583"/>
              <a:gd name="connsiteX2255" fmla="*/ 692753 w 2450468"/>
              <a:gd name="connsiteY2255" fmla="*/ 15205 h 377583"/>
              <a:gd name="connsiteX2256" fmla="*/ 1982153 w 2450468"/>
              <a:gd name="connsiteY2256" fmla="*/ 14538 h 377583"/>
              <a:gd name="connsiteX2257" fmla="*/ 1985200 w 2450468"/>
              <a:gd name="connsiteY2257" fmla="*/ 17395 h 377583"/>
              <a:gd name="connsiteX2258" fmla="*/ 1985962 w 2450468"/>
              <a:gd name="connsiteY2258" fmla="*/ 20825 h 377583"/>
              <a:gd name="connsiteX2259" fmla="*/ 1990820 w 2450468"/>
              <a:gd name="connsiteY2259" fmla="*/ 23111 h 377583"/>
              <a:gd name="connsiteX2260" fmla="*/ 1984915 w 2450468"/>
              <a:gd name="connsiteY2260" fmla="*/ 27397 h 377583"/>
              <a:gd name="connsiteX2261" fmla="*/ 1983295 w 2450468"/>
              <a:gd name="connsiteY2261" fmla="*/ 25682 h 377583"/>
              <a:gd name="connsiteX2262" fmla="*/ 1978057 w 2450468"/>
              <a:gd name="connsiteY2262" fmla="*/ 25587 h 377583"/>
              <a:gd name="connsiteX2263" fmla="*/ 1977104 w 2450468"/>
              <a:gd name="connsiteY2263" fmla="*/ 26635 h 377583"/>
              <a:gd name="connsiteX2264" fmla="*/ 1972723 w 2450468"/>
              <a:gd name="connsiteY2264" fmla="*/ 23968 h 377583"/>
              <a:gd name="connsiteX2265" fmla="*/ 1977962 w 2450468"/>
              <a:gd name="connsiteY2265" fmla="*/ 19491 h 377583"/>
              <a:gd name="connsiteX2266" fmla="*/ 1973770 w 2450468"/>
              <a:gd name="connsiteY2266" fmla="*/ 17110 h 377583"/>
              <a:gd name="connsiteX2267" fmla="*/ 1974056 w 2450468"/>
              <a:gd name="connsiteY2267" fmla="*/ 17015 h 377583"/>
              <a:gd name="connsiteX2268" fmla="*/ 1980438 w 2450468"/>
              <a:gd name="connsiteY2268" fmla="*/ 14729 h 377583"/>
              <a:gd name="connsiteX2269" fmla="*/ 800385 w 2450468"/>
              <a:gd name="connsiteY2269" fmla="*/ 11966 h 377583"/>
              <a:gd name="connsiteX2270" fmla="*/ 804290 w 2450468"/>
              <a:gd name="connsiteY2270" fmla="*/ 19014 h 377583"/>
              <a:gd name="connsiteX2271" fmla="*/ 803528 w 2450468"/>
              <a:gd name="connsiteY2271" fmla="*/ 19300 h 377583"/>
              <a:gd name="connsiteX2272" fmla="*/ 792098 w 2450468"/>
              <a:gd name="connsiteY2272" fmla="*/ 30635 h 377583"/>
              <a:gd name="connsiteX2273" fmla="*/ 791908 w 2450468"/>
              <a:gd name="connsiteY2273" fmla="*/ 31111 h 377583"/>
              <a:gd name="connsiteX2274" fmla="*/ 786955 w 2450468"/>
              <a:gd name="connsiteY2274" fmla="*/ 24825 h 377583"/>
              <a:gd name="connsiteX2275" fmla="*/ 784574 w 2450468"/>
              <a:gd name="connsiteY2275" fmla="*/ 21777 h 377583"/>
              <a:gd name="connsiteX2276" fmla="*/ 782002 w 2450468"/>
              <a:gd name="connsiteY2276" fmla="*/ 18633 h 377583"/>
              <a:gd name="connsiteX2277" fmla="*/ 777525 w 2450468"/>
              <a:gd name="connsiteY2277" fmla="*/ 15871 h 377583"/>
              <a:gd name="connsiteX2278" fmla="*/ 779335 w 2450468"/>
              <a:gd name="connsiteY2278" fmla="*/ 14728 h 377583"/>
              <a:gd name="connsiteX2279" fmla="*/ 783050 w 2450468"/>
              <a:gd name="connsiteY2279" fmla="*/ 14633 h 377583"/>
              <a:gd name="connsiteX2280" fmla="*/ 795146 w 2450468"/>
              <a:gd name="connsiteY2280" fmla="*/ 17395 h 377583"/>
              <a:gd name="connsiteX2281" fmla="*/ 795527 w 2450468"/>
              <a:gd name="connsiteY2281" fmla="*/ 17871 h 377583"/>
              <a:gd name="connsiteX2282" fmla="*/ 797432 w 2450468"/>
              <a:gd name="connsiteY2282" fmla="*/ 16538 h 377583"/>
              <a:gd name="connsiteX2283" fmla="*/ 800385 w 2450468"/>
              <a:gd name="connsiteY2283" fmla="*/ 11966 h 377583"/>
              <a:gd name="connsiteX2284" fmla="*/ 840772 w 2450468"/>
              <a:gd name="connsiteY2284" fmla="*/ 11776 h 377583"/>
              <a:gd name="connsiteX2285" fmla="*/ 841629 w 2450468"/>
              <a:gd name="connsiteY2285" fmla="*/ 14252 h 377583"/>
              <a:gd name="connsiteX2286" fmla="*/ 835152 w 2450468"/>
              <a:gd name="connsiteY2286" fmla="*/ 22444 h 377583"/>
              <a:gd name="connsiteX2287" fmla="*/ 826008 w 2450468"/>
              <a:gd name="connsiteY2287" fmla="*/ 18919 h 377583"/>
              <a:gd name="connsiteX2288" fmla="*/ 825627 w 2450468"/>
              <a:gd name="connsiteY2288" fmla="*/ 17205 h 377583"/>
              <a:gd name="connsiteX2289" fmla="*/ 831437 w 2450468"/>
              <a:gd name="connsiteY2289" fmla="*/ 14157 h 377583"/>
              <a:gd name="connsiteX2290" fmla="*/ 840772 w 2450468"/>
              <a:gd name="connsiteY2290" fmla="*/ 11776 h 377583"/>
              <a:gd name="connsiteX2291" fmla="*/ 2372963 w 2450468"/>
              <a:gd name="connsiteY2291" fmla="*/ 6156 h 377583"/>
              <a:gd name="connsiteX2292" fmla="*/ 2379917 w 2450468"/>
              <a:gd name="connsiteY2292" fmla="*/ 10157 h 377583"/>
              <a:gd name="connsiteX2293" fmla="*/ 2383536 w 2450468"/>
              <a:gd name="connsiteY2293" fmla="*/ 8252 h 377583"/>
              <a:gd name="connsiteX2294" fmla="*/ 2387251 w 2450468"/>
              <a:gd name="connsiteY2294" fmla="*/ 6251 h 377583"/>
              <a:gd name="connsiteX2295" fmla="*/ 2390204 w 2450468"/>
              <a:gd name="connsiteY2295" fmla="*/ 12919 h 377583"/>
              <a:gd name="connsiteX2296" fmla="*/ 2398395 w 2450468"/>
              <a:gd name="connsiteY2296" fmla="*/ 8442 h 377583"/>
              <a:gd name="connsiteX2297" fmla="*/ 2398681 w 2450468"/>
              <a:gd name="connsiteY2297" fmla="*/ 8728 h 377583"/>
              <a:gd name="connsiteX2298" fmla="*/ 2402015 w 2450468"/>
              <a:gd name="connsiteY2298" fmla="*/ 14443 h 377583"/>
              <a:gd name="connsiteX2299" fmla="*/ 2401538 w 2450468"/>
              <a:gd name="connsiteY2299" fmla="*/ 15110 h 377583"/>
              <a:gd name="connsiteX2300" fmla="*/ 2406301 w 2450468"/>
              <a:gd name="connsiteY2300" fmla="*/ 15872 h 377583"/>
              <a:gd name="connsiteX2301" fmla="*/ 2408682 w 2450468"/>
              <a:gd name="connsiteY2301" fmla="*/ 14919 h 377583"/>
              <a:gd name="connsiteX2302" fmla="*/ 2410587 w 2450468"/>
              <a:gd name="connsiteY2302" fmla="*/ 9014 h 377583"/>
              <a:gd name="connsiteX2303" fmla="*/ 2409825 w 2450468"/>
              <a:gd name="connsiteY2303" fmla="*/ 8156 h 377583"/>
              <a:gd name="connsiteX2304" fmla="*/ 2413730 w 2450468"/>
              <a:gd name="connsiteY2304" fmla="*/ 8537 h 377583"/>
              <a:gd name="connsiteX2305" fmla="*/ 2431828 w 2450468"/>
              <a:gd name="connsiteY2305" fmla="*/ 10442 h 377583"/>
              <a:gd name="connsiteX2306" fmla="*/ 2436781 w 2450468"/>
              <a:gd name="connsiteY2306" fmla="*/ 9395 h 377583"/>
              <a:gd name="connsiteX2307" fmla="*/ 2437543 w 2450468"/>
              <a:gd name="connsiteY2307" fmla="*/ 9204 h 377583"/>
              <a:gd name="connsiteX2308" fmla="*/ 2444020 w 2450468"/>
              <a:gd name="connsiteY2308" fmla="*/ 13205 h 377583"/>
              <a:gd name="connsiteX2309" fmla="*/ 2447258 w 2450468"/>
              <a:gd name="connsiteY2309" fmla="*/ 13014 h 377583"/>
              <a:gd name="connsiteX2310" fmla="*/ 2448973 w 2450468"/>
              <a:gd name="connsiteY2310" fmla="*/ 15110 h 377583"/>
              <a:gd name="connsiteX2311" fmla="*/ 2446973 w 2450468"/>
              <a:gd name="connsiteY2311" fmla="*/ 17015 h 377583"/>
              <a:gd name="connsiteX2312" fmla="*/ 2433733 w 2450468"/>
              <a:gd name="connsiteY2312" fmla="*/ 19015 h 377583"/>
              <a:gd name="connsiteX2313" fmla="*/ 2429637 w 2450468"/>
              <a:gd name="connsiteY2313" fmla="*/ 20920 h 377583"/>
              <a:gd name="connsiteX2314" fmla="*/ 2420779 w 2450468"/>
              <a:gd name="connsiteY2314" fmla="*/ 15967 h 377583"/>
              <a:gd name="connsiteX2315" fmla="*/ 2412968 w 2450468"/>
              <a:gd name="connsiteY2315" fmla="*/ 22253 h 377583"/>
              <a:gd name="connsiteX2316" fmla="*/ 2413159 w 2450468"/>
              <a:gd name="connsiteY2316" fmla="*/ 22349 h 377583"/>
              <a:gd name="connsiteX2317" fmla="*/ 2418112 w 2450468"/>
              <a:gd name="connsiteY2317" fmla="*/ 24539 h 377583"/>
              <a:gd name="connsiteX2318" fmla="*/ 2423541 w 2450468"/>
              <a:gd name="connsiteY2318" fmla="*/ 28826 h 377583"/>
              <a:gd name="connsiteX2319" fmla="*/ 2445068 w 2450468"/>
              <a:gd name="connsiteY2319" fmla="*/ 31588 h 377583"/>
              <a:gd name="connsiteX2320" fmla="*/ 2440972 w 2450468"/>
              <a:gd name="connsiteY2320" fmla="*/ 31874 h 377583"/>
              <a:gd name="connsiteX2321" fmla="*/ 2435828 w 2450468"/>
              <a:gd name="connsiteY2321" fmla="*/ 32255 h 377583"/>
              <a:gd name="connsiteX2322" fmla="*/ 2420017 w 2450468"/>
              <a:gd name="connsiteY2322" fmla="*/ 34160 h 377583"/>
              <a:gd name="connsiteX2323" fmla="*/ 2418398 w 2450468"/>
              <a:gd name="connsiteY2323" fmla="*/ 35588 h 377583"/>
              <a:gd name="connsiteX2324" fmla="*/ 2416683 w 2450468"/>
              <a:gd name="connsiteY2324" fmla="*/ 37112 h 377583"/>
              <a:gd name="connsiteX2325" fmla="*/ 2416207 w 2450468"/>
              <a:gd name="connsiteY2325" fmla="*/ 42732 h 377583"/>
              <a:gd name="connsiteX2326" fmla="*/ 2418017 w 2450468"/>
              <a:gd name="connsiteY2326" fmla="*/ 43685 h 377583"/>
              <a:gd name="connsiteX2327" fmla="*/ 2422112 w 2450468"/>
              <a:gd name="connsiteY2327" fmla="*/ 44637 h 377583"/>
              <a:gd name="connsiteX2328" fmla="*/ 2417160 w 2450468"/>
              <a:gd name="connsiteY2328" fmla="*/ 50543 h 377583"/>
              <a:gd name="connsiteX2329" fmla="*/ 2414969 w 2450468"/>
              <a:gd name="connsiteY2329" fmla="*/ 54638 h 377583"/>
              <a:gd name="connsiteX2330" fmla="*/ 2413635 w 2450468"/>
              <a:gd name="connsiteY2330" fmla="*/ 54257 h 377583"/>
              <a:gd name="connsiteX2331" fmla="*/ 2412206 w 2450468"/>
              <a:gd name="connsiteY2331" fmla="*/ 53781 h 377583"/>
              <a:gd name="connsiteX2332" fmla="*/ 2408301 w 2450468"/>
              <a:gd name="connsiteY2332" fmla="*/ 54353 h 377583"/>
              <a:gd name="connsiteX2333" fmla="*/ 2408873 w 2450468"/>
              <a:gd name="connsiteY2333" fmla="*/ 61020 h 377583"/>
              <a:gd name="connsiteX2334" fmla="*/ 2416588 w 2450468"/>
              <a:gd name="connsiteY2334" fmla="*/ 65306 h 377583"/>
              <a:gd name="connsiteX2335" fmla="*/ 2423827 w 2450468"/>
              <a:gd name="connsiteY2335" fmla="*/ 66164 h 377583"/>
              <a:gd name="connsiteX2336" fmla="*/ 2429637 w 2450468"/>
              <a:gd name="connsiteY2336" fmla="*/ 65592 h 377583"/>
              <a:gd name="connsiteX2337" fmla="*/ 2432399 w 2450468"/>
              <a:gd name="connsiteY2337" fmla="*/ 65306 h 377583"/>
              <a:gd name="connsiteX2338" fmla="*/ 2428399 w 2450468"/>
              <a:gd name="connsiteY2338" fmla="*/ 72450 h 377583"/>
              <a:gd name="connsiteX2339" fmla="*/ 2418874 w 2450468"/>
              <a:gd name="connsiteY2339" fmla="*/ 82070 h 377583"/>
              <a:gd name="connsiteX2340" fmla="*/ 2425732 w 2450468"/>
              <a:gd name="connsiteY2340" fmla="*/ 84833 h 377583"/>
              <a:gd name="connsiteX2341" fmla="*/ 2422493 w 2450468"/>
              <a:gd name="connsiteY2341" fmla="*/ 90548 h 377583"/>
              <a:gd name="connsiteX2342" fmla="*/ 2414302 w 2450468"/>
              <a:gd name="connsiteY2342" fmla="*/ 92929 h 377583"/>
              <a:gd name="connsiteX2343" fmla="*/ 2414397 w 2450468"/>
              <a:gd name="connsiteY2343" fmla="*/ 97977 h 377583"/>
              <a:gd name="connsiteX2344" fmla="*/ 2423160 w 2450468"/>
              <a:gd name="connsiteY2344" fmla="*/ 102263 h 377583"/>
              <a:gd name="connsiteX2345" fmla="*/ 2428018 w 2450468"/>
              <a:gd name="connsiteY2345" fmla="*/ 104264 h 377583"/>
              <a:gd name="connsiteX2346" fmla="*/ 2432590 w 2450468"/>
              <a:gd name="connsiteY2346" fmla="*/ 103597 h 377583"/>
              <a:gd name="connsiteX2347" fmla="*/ 2433447 w 2450468"/>
              <a:gd name="connsiteY2347" fmla="*/ 106169 h 377583"/>
              <a:gd name="connsiteX2348" fmla="*/ 2430494 w 2450468"/>
              <a:gd name="connsiteY2348" fmla="*/ 107407 h 377583"/>
              <a:gd name="connsiteX2349" fmla="*/ 2428304 w 2450468"/>
              <a:gd name="connsiteY2349" fmla="*/ 107216 h 377583"/>
              <a:gd name="connsiteX2350" fmla="*/ 2424208 w 2450468"/>
              <a:gd name="connsiteY2350" fmla="*/ 108264 h 377583"/>
              <a:gd name="connsiteX2351" fmla="*/ 2425827 w 2450468"/>
              <a:gd name="connsiteY2351" fmla="*/ 115884 h 377583"/>
              <a:gd name="connsiteX2352" fmla="*/ 2428018 w 2450468"/>
              <a:gd name="connsiteY2352" fmla="*/ 121790 h 377583"/>
              <a:gd name="connsiteX2353" fmla="*/ 2431637 w 2450468"/>
              <a:gd name="connsiteY2353" fmla="*/ 118170 h 377583"/>
              <a:gd name="connsiteX2354" fmla="*/ 2431066 w 2450468"/>
              <a:gd name="connsiteY2354" fmla="*/ 116265 h 377583"/>
              <a:gd name="connsiteX2355" fmla="*/ 2430494 w 2450468"/>
              <a:gd name="connsiteY2355" fmla="*/ 114360 h 377583"/>
              <a:gd name="connsiteX2356" fmla="*/ 2432114 w 2450468"/>
              <a:gd name="connsiteY2356" fmla="*/ 109598 h 377583"/>
              <a:gd name="connsiteX2357" fmla="*/ 2438972 w 2450468"/>
              <a:gd name="connsiteY2357" fmla="*/ 109217 h 377583"/>
              <a:gd name="connsiteX2358" fmla="*/ 2438781 w 2450468"/>
              <a:gd name="connsiteY2358" fmla="*/ 109693 h 377583"/>
              <a:gd name="connsiteX2359" fmla="*/ 2438114 w 2450468"/>
              <a:gd name="connsiteY2359" fmla="*/ 111217 h 377583"/>
              <a:gd name="connsiteX2360" fmla="*/ 2436019 w 2450468"/>
              <a:gd name="connsiteY2360" fmla="*/ 120742 h 377583"/>
              <a:gd name="connsiteX2361" fmla="*/ 2440400 w 2450468"/>
              <a:gd name="connsiteY2361" fmla="*/ 122171 h 377583"/>
              <a:gd name="connsiteX2362" fmla="*/ 2444401 w 2450468"/>
              <a:gd name="connsiteY2362" fmla="*/ 123504 h 377583"/>
              <a:gd name="connsiteX2363" fmla="*/ 2450116 w 2450468"/>
              <a:gd name="connsiteY2363" fmla="*/ 131124 h 377583"/>
              <a:gd name="connsiteX2364" fmla="*/ 2444115 w 2450468"/>
              <a:gd name="connsiteY2364" fmla="*/ 136363 h 377583"/>
              <a:gd name="connsiteX2365" fmla="*/ 2440019 w 2450468"/>
              <a:gd name="connsiteY2365" fmla="*/ 129981 h 377583"/>
              <a:gd name="connsiteX2366" fmla="*/ 2433733 w 2450468"/>
              <a:gd name="connsiteY2366" fmla="*/ 131029 h 377583"/>
              <a:gd name="connsiteX2367" fmla="*/ 2432018 w 2450468"/>
              <a:gd name="connsiteY2367" fmla="*/ 124838 h 377583"/>
              <a:gd name="connsiteX2368" fmla="*/ 2425922 w 2450468"/>
              <a:gd name="connsiteY2368" fmla="*/ 129124 h 377583"/>
              <a:gd name="connsiteX2369" fmla="*/ 2427446 w 2450468"/>
              <a:gd name="connsiteY2369" fmla="*/ 130934 h 377583"/>
              <a:gd name="connsiteX2370" fmla="*/ 2430399 w 2450468"/>
              <a:gd name="connsiteY2370" fmla="*/ 134553 h 377583"/>
              <a:gd name="connsiteX2371" fmla="*/ 2425922 w 2450468"/>
              <a:gd name="connsiteY2371" fmla="*/ 137125 h 377583"/>
              <a:gd name="connsiteX2372" fmla="*/ 2433638 w 2450468"/>
              <a:gd name="connsiteY2372" fmla="*/ 141411 h 377583"/>
              <a:gd name="connsiteX2373" fmla="*/ 2434400 w 2450468"/>
              <a:gd name="connsiteY2373" fmla="*/ 147602 h 377583"/>
              <a:gd name="connsiteX2374" fmla="*/ 2431923 w 2450468"/>
              <a:gd name="connsiteY2374" fmla="*/ 147983 h 377583"/>
              <a:gd name="connsiteX2375" fmla="*/ 2423827 w 2450468"/>
              <a:gd name="connsiteY2375" fmla="*/ 147507 h 377583"/>
              <a:gd name="connsiteX2376" fmla="*/ 2418588 w 2450468"/>
              <a:gd name="connsiteY2376" fmla="*/ 147793 h 377583"/>
              <a:gd name="connsiteX2377" fmla="*/ 2420493 w 2450468"/>
              <a:gd name="connsiteY2377" fmla="*/ 152174 h 377583"/>
              <a:gd name="connsiteX2378" fmla="*/ 2421350 w 2450468"/>
              <a:gd name="connsiteY2378" fmla="*/ 152079 h 377583"/>
              <a:gd name="connsiteX2379" fmla="*/ 2425732 w 2450468"/>
              <a:gd name="connsiteY2379" fmla="*/ 152746 h 377583"/>
              <a:gd name="connsiteX2380" fmla="*/ 2426780 w 2450468"/>
              <a:gd name="connsiteY2380" fmla="*/ 153127 h 377583"/>
              <a:gd name="connsiteX2381" fmla="*/ 2424970 w 2450468"/>
              <a:gd name="connsiteY2381" fmla="*/ 155413 h 377583"/>
              <a:gd name="connsiteX2382" fmla="*/ 2423541 w 2450468"/>
              <a:gd name="connsiteY2382" fmla="*/ 155889 h 377583"/>
              <a:gd name="connsiteX2383" fmla="*/ 2422398 w 2450468"/>
              <a:gd name="connsiteY2383" fmla="*/ 156270 h 377583"/>
              <a:gd name="connsiteX2384" fmla="*/ 2423255 w 2450468"/>
              <a:gd name="connsiteY2384" fmla="*/ 160366 h 377583"/>
              <a:gd name="connsiteX2385" fmla="*/ 2425351 w 2450468"/>
              <a:gd name="connsiteY2385" fmla="*/ 159318 h 377583"/>
              <a:gd name="connsiteX2386" fmla="*/ 2426113 w 2450468"/>
              <a:gd name="connsiteY2386" fmla="*/ 158937 h 377583"/>
              <a:gd name="connsiteX2387" fmla="*/ 2428304 w 2450468"/>
              <a:gd name="connsiteY2387" fmla="*/ 161033 h 377583"/>
              <a:gd name="connsiteX2388" fmla="*/ 2427637 w 2450468"/>
              <a:gd name="connsiteY2388" fmla="*/ 161414 h 377583"/>
              <a:gd name="connsiteX2389" fmla="*/ 2420588 w 2450468"/>
              <a:gd name="connsiteY2389" fmla="*/ 165224 h 377583"/>
              <a:gd name="connsiteX2390" fmla="*/ 2415159 w 2450468"/>
              <a:gd name="connsiteY2390" fmla="*/ 165128 h 377583"/>
              <a:gd name="connsiteX2391" fmla="*/ 2411349 w 2450468"/>
              <a:gd name="connsiteY2391" fmla="*/ 163700 h 377583"/>
              <a:gd name="connsiteX2392" fmla="*/ 2406110 w 2450468"/>
              <a:gd name="connsiteY2392" fmla="*/ 170177 h 377583"/>
              <a:gd name="connsiteX2393" fmla="*/ 2400872 w 2450468"/>
              <a:gd name="connsiteY2393" fmla="*/ 173415 h 377583"/>
              <a:gd name="connsiteX2394" fmla="*/ 2396109 w 2450468"/>
              <a:gd name="connsiteY2394" fmla="*/ 167795 h 377583"/>
              <a:gd name="connsiteX2395" fmla="*/ 2393728 w 2450468"/>
              <a:gd name="connsiteY2395" fmla="*/ 168462 h 377583"/>
              <a:gd name="connsiteX2396" fmla="*/ 2393823 w 2450468"/>
              <a:gd name="connsiteY2396" fmla="*/ 174653 h 377583"/>
              <a:gd name="connsiteX2397" fmla="*/ 2395442 w 2450468"/>
              <a:gd name="connsiteY2397" fmla="*/ 175606 h 377583"/>
              <a:gd name="connsiteX2398" fmla="*/ 2403634 w 2450468"/>
              <a:gd name="connsiteY2398" fmla="*/ 179416 h 377583"/>
              <a:gd name="connsiteX2399" fmla="*/ 2412206 w 2450468"/>
              <a:gd name="connsiteY2399" fmla="*/ 192370 h 377583"/>
              <a:gd name="connsiteX2400" fmla="*/ 2413826 w 2450468"/>
              <a:gd name="connsiteY2400" fmla="*/ 195323 h 377583"/>
              <a:gd name="connsiteX2401" fmla="*/ 2404205 w 2450468"/>
              <a:gd name="connsiteY2401" fmla="*/ 195513 h 377583"/>
              <a:gd name="connsiteX2402" fmla="*/ 2404301 w 2450468"/>
              <a:gd name="connsiteY2402" fmla="*/ 188179 h 377583"/>
              <a:gd name="connsiteX2403" fmla="*/ 2399729 w 2450468"/>
              <a:gd name="connsiteY2403" fmla="*/ 187131 h 377583"/>
              <a:gd name="connsiteX2404" fmla="*/ 2398395 w 2450468"/>
              <a:gd name="connsiteY2404" fmla="*/ 186845 h 377583"/>
              <a:gd name="connsiteX2405" fmla="*/ 2394109 w 2450468"/>
              <a:gd name="connsiteY2405" fmla="*/ 184845 h 377583"/>
              <a:gd name="connsiteX2406" fmla="*/ 2393061 w 2450468"/>
              <a:gd name="connsiteY2406" fmla="*/ 185702 h 377583"/>
              <a:gd name="connsiteX2407" fmla="*/ 2389585 w 2450468"/>
              <a:gd name="connsiteY2407" fmla="*/ 187655 h 377583"/>
              <a:gd name="connsiteX2408" fmla="*/ 2387270 w 2450468"/>
              <a:gd name="connsiteY2408" fmla="*/ 184773 h 377583"/>
              <a:gd name="connsiteX2409" fmla="*/ 2383726 w 2450468"/>
              <a:gd name="connsiteY2409" fmla="*/ 187226 h 377583"/>
              <a:gd name="connsiteX2410" fmla="*/ 2378963 w 2450468"/>
              <a:gd name="connsiteY2410" fmla="*/ 186655 h 377583"/>
              <a:gd name="connsiteX2411" fmla="*/ 2378011 w 2450468"/>
              <a:gd name="connsiteY2411" fmla="*/ 186274 h 377583"/>
              <a:gd name="connsiteX2412" fmla="*/ 2373629 w 2450468"/>
              <a:gd name="connsiteY2412" fmla="*/ 185702 h 377583"/>
              <a:gd name="connsiteX2413" fmla="*/ 2368676 w 2450468"/>
              <a:gd name="connsiteY2413" fmla="*/ 180940 h 377583"/>
              <a:gd name="connsiteX2414" fmla="*/ 2374106 w 2450468"/>
              <a:gd name="connsiteY2414" fmla="*/ 177701 h 377583"/>
              <a:gd name="connsiteX2415" fmla="*/ 2375630 w 2450468"/>
              <a:gd name="connsiteY2415" fmla="*/ 179416 h 377583"/>
              <a:gd name="connsiteX2416" fmla="*/ 2377344 w 2450468"/>
              <a:gd name="connsiteY2416" fmla="*/ 181416 h 377583"/>
              <a:gd name="connsiteX2417" fmla="*/ 2387209 w 2450468"/>
              <a:gd name="connsiteY2417" fmla="*/ 184581 h 377583"/>
              <a:gd name="connsiteX2418" fmla="*/ 2386584 w 2450468"/>
              <a:gd name="connsiteY2418" fmla="*/ 182083 h 377583"/>
              <a:gd name="connsiteX2419" fmla="*/ 2379440 w 2450468"/>
              <a:gd name="connsiteY2419" fmla="*/ 179511 h 377583"/>
              <a:gd name="connsiteX2420" fmla="*/ 2378488 w 2450468"/>
              <a:gd name="connsiteY2420" fmla="*/ 168748 h 377583"/>
              <a:gd name="connsiteX2421" fmla="*/ 2382107 w 2450468"/>
              <a:gd name="connsiteY2421" fmla="*/ 167414 h 377583"/>
              <a:gd name="connsiteX2422" fmla="*/ 2378202 w 2450468"/>
              <a:gd name="connsiteY2422" fmla="*/ 166748 h 377583"/>
              <a:gd name="connsiteX2423" fmla="*/ 2371725 w 2450468"/>
              <a:gd name="connsiteY2423" fmla="*/ 168653 h 377583"/>
              <a:gd name="connsiteX2424" fmla="*/ 2368010 w 2450468"/>
              <a:gd name="connsiteY2424" fmla="*/ 172558 h 377583"/>
              <a:gd name="connsiteX2425" fmla="*/ 2361057 w 2450468"/>
              <a:gd name="connsiteY2425" fmla="*/ 175225 h 377583"/>
              <a:gd name="connsiteX2426" fmla="*/ 2361438 w 2450468"/>
              <a:gd name="connsiteY2426" fmla="*/ 175701 h 377583"/>
              <a:gd name="connsiteX2427" fmla="*/ 2363724 w 2450468"/>
              <a:gd name="connsiteY2427" fmla="*/ 178368 h 377583"/>
              <a:gd name="connsiteX2428" fmla="*/ 2365915 w 2450468"/>
              <a:gd name="connsiteY2428" fmla="*/ 184750 h 377583"/>
              <a:gd name="connsiteX2429" fmla="*/ 2371535 w 2450468"/>
              <a:gd name="connsiteY2429" fmla="*/ 184750 h 377583"/>
              <a:gd name="connsiteX2430" fmla="*/ 2374202 w 2450468"/>
              <a:gd name="connsiteY2430" fmla="*/ 193513 h 377583"/>
              <a:gd name="connsiteX2431" fmla="*/ 2371820 w 2450468"/>
              <a:gd name="connsiteY2431" fmla="*/ 206086 h 377583"/>
              <a:gd name="connsiteX2432" fmla="*/ 2366963 w 2450468"/>
              <a:gd name="connsiteY2432" fmla="*/ 208181 h 377583"/>
              <a:gd name="connsiteX2433" fmla="*/ 2358104 w 2450468"/>
              <a:gd name="connsiteY2433" fmla="*/ 213230 h 377583"/>
              <a:gd name="connsiteX2434" fmla="*/ 2356390 w 2450468"/>
              <a:gd name="connsiteY2434" fmla="*/ 210372 h 377583"/>
              <a:gd name="connsiteX2435" fmla="*/ 2351818 w 2450468"/>
              <a:gd name="connsiteY2435" fmla="*/ 208848 h 377583"/>
              <a:gd name="connsiteX2436" fmla="*/ 2344007 w 2450468"/>
              <a:gd name="connsiteY2436" fmla="*/ 213230 h 377583"/>
              <a:gd name="connsiteX2437" fmla="*/ 2327529 w 2450468"/>
              <a:gd name="connsiteY2437" fmla="*/ 218754 h 377583"/>
              <a:gd name="connsiteX2438" fmla="*/ 2325624 w 2450468"/>
              <a:gd name="connsiteY2438" fmla="*/ 217897 h 377583"/>
              <a:gd name="connsiteX2439" fmla="*/ 2326005 w 2450468"/>
              <a:gd name="connsiteY2439" fmla="*/ 215230 h 377583"/>
              <a:gd name="connsiteX2440" fmla="*/ 2334102 w 2450468"/>
              <a:gd name="connsiteY2440" fmla="*/ 214182 h 377583"/>
              <a:gd name="connsiteX2441" fmla="*/ 2333421 w 2450468"/>
              <a:gd name="connsiteY2441" fmla="*/ 208687 h 377583"/>
              <a:gd name="connsiteX2442" fmla="*/ 2338483 w 2450468"/>
              <a:gd name="connsiteY2442" fmla="*/ 207991 h 377583"/>
              <a:gd name="connsiteX2443" fmla="*/ 2339340 w 2450468"/>
              <a:gd name="connsiteY2443" fmla="*/ 202466 h 377583"/>
              <a:gd name="connsiteX2444" fmla="*/ 2337149 w 2450468"/>
              <a:gd name="connsiteY2444" fmla="*/ 198561 h 377583"/>
              <a:gd name="connsiteX2445" fmla="*/ 2333256 w 2450468"/>
              <a:gd name="connsiteY2445" fmla="*/ 199752 h 377583"/>
              <a:gd name="connsiteX2446" fmla="*/ 2333135 w 2450468"/>
              <a:gd name="connsiteY2446" fmla="*/ 199826 h 377583"/>
              <a:gd name="connsiteX2447" fmla="*/ 2333720 w 2450468"/>
              <a:gd name="connsiteY2447" fmla="*/ 195799 h 377583"/>
              <a:gd name="connsiteX2448" fmla="*/ 2332387 w 2450468"/>
              <a:gd name="connsiteY2448" fmla="*/ 197037 h 377583"/>
              <a:gd name="connsiteX2449" fmla="*/ 2329625 w 2450468"/>
              <a:gd name="connsiteY2449" fmla="*/ 199514 h 377583"/>
              <a:gd name="connsiteX2450" fmla="*/ 2329538 w 2450468"/>
              <a:gd name="connsiteY2450" fmla="*/ 202042 h 377583"/>
              <a:gd name="connsiteX2451" fmla="*/ 2327148 w 2450468"/>
              <a:gd name="connsiteY2451" fmla="*/ 203514 h 377583"/>
              <a:gd name="connsiteX2452" fmla="*/ 2319719 w 2450468"/>
              <a:gd name="connsiteY2452" fmla="*/ 209801 h 377583"/>
              <a:gd name="connsiteX2453" fmla="*/ 2320576 w 2450468"/>
              <a:gd name="connsiteY2453" fmla="*/ 217325 h 377583"/>
              <a:gd name="connsiteX2454" fmla="*/ 2314575 w 2450468"/>
              <a:gd name="connsiteY2454" fmla="*/ 217135 h 377583"/>
              <a:gd name="connsiteX2455" fmla="*/ 2304002 w 2450468"/>
              <a:gd name="connsiteY2455" fmla="*/ 220564 h 377583"/>
              <a:gd name="connsiteX2456" fmla="*/ 2301621 w 2450468"/>
              <a:gd name="connsiteY2456" fmla="*/ 221040 h 377583"/>
              <a:gd name="connsiteX2457" fmla="*/ 2300288 w 2450468"/>
              <a:gd name="connsiteY2457" fmla="*/ 221326 h 377583"/>
              <a:gd name="connsiteX2458" fmla="*/ 2296573 w 2450468"/>
              <a:gd name="connsiteY2458" fmla="*/ 223707 h 377583"/>
              <a:gd name="connsiteX2459" fmla="*/ 2292668 w 2450468"/>
              <a:gd name="connsiteY2459" fmla="*/ 221326 h 377583"/>
              <a:gd name="connsiteX2460" fmla="*/ 2289524 w 2450468"/>
              <a:gd name="connsiteY2460" fmla="*/ 222469 h 377583"/>
              <a:gd name="connsiteX2461" fmla="*/ 2289524 w 2450468"/>
              <a:gd name="connsiteY2461" fmla="*/ 222183 h 377583"/>
              <a:gd name="connsiteX2462" fmla="*/ 2293239 w 2450468"/>
              <a:gd name="connsiteY2462" fmla="*/ 207896 h 377583"/>
              <a:gd name="connsiteX2463" fmla="*/ 2294001 w 2450468"/>
              <a:gd name="connsiteY2463" fmla="*/ 207419 h 377583"/>
              <a:gd name="connsiteX2464" fmla="*/ 2291715 w 2450468"/>
              <a:gd name="connsiteY2464" fmla="*/ 204467 h 377583"/>
              <a:gd name="connsiteX2465" fmla="*/ 2284095 w 2450468"/>
              <a:gd name="connsiteY2465" fmla="*/ 210753 h 377583"/>
              <a:gd name="connsiteX2466" fmla="*/ 2284857 w 2450468"/>
              <a:gd name="connsiteY2466" fmla="*/ 211515 h 377583"/>
              <a:gd name="connsiteX2467" fmla="*/ 2281619 w 2450468"/>
              <a:gd name="connsiteY2467" fmla="*/ 217611 h 377583"/>
              <a:gd name="connsiteX2468" fmla="*/ 2282571 w 2450468"/>
              <a:gd name="connsiteY2468" fmla="*/ 220373 h 377583"/>
              <a:gd name="connsiteX2469" fmla="*/ 2281904 w 2450468"/>
              <a:gd name="connsiteY2469" fmla="*/ 222755 h 377583"/>
              <a:gd name="connsiteX2470" fmla="*/ 2275237 w 2450468"/>
              <a:gd name="connsiteY2470" fmla="*/ 223136 h 377583"/>
              <a:gd name="connsiteX2471" fmla="*/ 2273237 w 2450468"/>
              <a:gd name="connsiteY2471" fmla="*/ 228089 h 377583"/>
              <a:gd name="connsiteX2472" fmla="*/ 2269427 w 2450468"/>
              <a:gd name="connsiteY2472" fmla="*/ 227327 h 377583"/>
              <a:gd name="connsiteX2473" fmla="*/ 2262283 w 2450468"/>
              <a:gd name="connsiteY2473" fmla="*/ 224279 h 377583"/>
              <a:gd name="connsiteX2474" fmla="*/ 2256949 w 2450468"/>
              <a:gd name="connsiteY2474" fmla="*/ 222850 h 377583"/>
              <a:gd name="connsiteX2475" fmla="*/ 2254568 w 2450468"/>
              <a:gd name="connsiteY2475" fmla="*/ 217421 h 377583"/>
              <a:gd name="connsiteX2476" fmla="*/ 2245709 w 2450468"/>
              <a:gd name="connsiteY2476" fmla="*/ 215230 h 377583"/>
              <a:gd name="connsiteX2477" fmla="*/ 2245519 w 2450468"/>
              <a:gd name="connsiteY2477" fmla="*/ 215706 h 377583"/>
              <a:gd name="connsiteX2478" fmla="*/ 2245709 w 2450468"/>
              <a:gd name="connsiteY2478" fmla="*/ 217706 h 377583"/>
              <a:gd name="connsiteX2479" fmla="*/ 2252853 w 2450468"/>
              <a:gd name="connsiteY2479" fmla="*/ 223707 h 377583"/>
              <a:gd name="connsiteX2480" fmla="*/ 2253329 w 2450468"/>
              <a:gd name="connsiteY2480" fmla="*/ 224183 h 377583"/>
              <a:gd name="connsiteX2481" fmla="*/ 2249329 w 2450468"/>
              <a:gd name="connsiteY2481" fmla="*/ 226469 h 377583"/>
              <a:gd name="connsiteX2482" fmla="*/ 2248186 w 2450468"/>
              <a:gd name="connsiteY2482" fmla="*/ 225898 h 377583"/>
              <a:gd name="connsiteX2483" fmla="*/ 2247138 w 2450468"/>
              <a:gd name="connsiteY2483" fmla="*/ 223231 h 377583"/>
              <a:gd name="connsiteX2484" fmla="*/ 2241995 w 2450468"/>
              <a:gd name="connsiteY2484" fmla="*/ 220754 h 377583"/>
              <a:gd name="connsiteX2485" fmla="*/ 2240375 w 2450468"/>
              <a:gd name="connsiteY2485" fmla="*/ 223040 h 377583"/>
              <a:gd name="connsiteX2486" fmla="*/ 2243995 w 2450468"/>
              <a:gd name="connsiteY2486" fmla="*/ 227136 h 377583"/>
              <a:gd name="connsiteX2487" fmla="*/ 2244471 w 2450468"/>
              <a:gd name="connsiteY2487" fmla="*/ 227136 h 377583"/>
              <a:gd name="connsiteX2488" fmla="*/ 2239328 w 2450468"/>
              <a:gd name="connsiteY2488" fmla="*/ 231327 h 377583"/>
              <a:gd name="connsiteX2489" fmla="*/ 2236470 w 2450468"/>
              <a:gd name="connsiteY2489" fmla="*/ 231232 h 377583"/>
              <a:gd name="connsiteX2490" fmla="*/ 2232374 w 2450468"/>
              <a:gd name="connsiteY2490" fmla="*/ 233899 h 377583"/>
              <a:gd name="connsiteX2491" fmla="*/ 2231041 w 2450468"/>
              <a:gd name="connsiteY2491" fmla="*/ 236471 h 377583"/>
              <a:gd name="connsiteX2492" fmla="*/ 2221325 w 2450468"/>
              <a:gd name="connsiteY2492" fmla="*/ 231137 h 377583"/>
              <a:gd name="connsiteX2493" fmla="*/ 2219420 w 2450468"/>
              <a:gd name="connsiteY2493" fmla="*/ 231518 h 377583"/>
              <a:gd name="connsiteX2494" fmla="*/ 2209419 w 2450468"/>
              <a:gd name="connsiteY2494" fmla="*/ 234661 h 377583"/>
              <a:gd name="connsiteX2495" fmla="*/ 2205038 w 2450468"/>
              <a:gd name="connsiteY2495" fmla="*/ 236566 h 377583"/>
              <a:gd name="connsiteX2496" fmla="*/ 2180654 w 2450468"/>
              <a:gd name="connsiteY2496" fmla="*/ 241138 h 377583"/>
              <a:gd name="connsiteX2497" fmla="*/ 2178272 w 2450468"/>
              <a:gd name="connsiteY2497" fmla="*/ 239709 h 377583"/>
              <a:gd name="connsiteX2498" fmla="*/ 2163604 w 2450468"/>
              <a:gd name="connsiteY2498" fmla="*/ 242567 h 377583"/>
              <a:gd name="connsiteX2499" fmla="*/ 2163032 w 2450468"/>
              <a:gd name="connsiteY2499" fmla="*/ 243043 h 377583"/>
              <a:gd name="connsiteX2500" fmla="*/ 2156365 w 2450468"/>
              <a:gd name="connsiteY2500" fmla="*/ 240852 h 377583"/>
              <a:gd name="connsiteX2501" fmla="*/ 2152936 w 2450468"/>
              <a:gd name="connsiteY2501" fmla="*/ 242757 h 377583"/>
              <a:gd name="connsiteX2502" fmla="*/ 2150078 w 2450468"/>
              <a:gd name="connsiteY2502" fmla="*/ 240852 h 377583"/>
              <a:gd name="connsiteX2503" fmla="*/ 2149888 w 2450468"/>
              <a:gd name="connsiteY2503" fmla="*/ 240471 h 377583"/>
              <a:gd name="connsiteX2504" fmla="*/ 2147983 w 2450468"/>
              <a:gd name="connsiteY2504" fmla="*/ 241138 h 377583"/>
              <a:gd name="connsiteX2505" fmla="*/ 2144078 w 2450468"/>
              <a:gd name="connsiteY2505" fmla="*/ 242471 h 377583"/>
              <a:gd name="connsiteX2506" fmla="*/ 2142554 w 2450468"/>
              <a:gd name="connsiteY2506" fmla="*/ 241900 h 377583"/>
              <a:gd name="connsiteX2507" fmla="*/ 2129504 w 2450468"/>
              <a:gd name="connsiteY2507" fmla="*/ 242948 h 377583"/>
              <a:gd name="connsiteX2508" fmla="*/ 2128933 w 2450468"/>
              <a:gd name="connsiteY2508" fmla="*/ 243233 h 377583"/>
              <a:gd name="connsiteX2509" fmla="*/ 2123694 w 2450468"/>
              <a:gd name="connsiteY2509" fmla="*/ 243805 h 377583"/>
              <a:gd name="connsiteX2510" fmla="*/ 2114550 w 2450468"/>
              <a:gd name="connsiteY2510" fmla="*/ 242662 h 377583"/>
              <a:gd name="connsiteX2511" fmla="*/ 2111312 w 2450468"/>
              <a:gd name="connsiteY2511" fmla="*/ 241805 h 377583"/>
              <a:gd name="connsiteX2512" fmla="*/ 2103692 w 2450468"/>
              <a:gd name="connsiteY2512" fmla="*/ 245710 h 377583"/>
              <a:gd name="connsiteX2513" fmla="*/ 2101501 w 2450468"/>
              <a:gd name="connsiteY2513" fmla="*/ 245900 h 377583"/>
              <a:gd name="connsiteX2514" fmla="*/ 2100167 w 2450468"/>
              <a:gd name="connsiteY2514" fmla="*/ 245996 h 377583"/>
              <a:gd name="connsiteX2515" fmla="*/ 2094452 w 2450468"/>
              <a:gd name="connsiteY2515" fmla="*/ 244757 h 377583"/>
              <a:gd name="connsiteX2516" fmla="*/ 2102834 w 2450468"/>
              <a:gd name="connsiteY2516" fmla="*/ 247329 h 377583"/>
              <a:gd name="connsiteX2517" fmla="*/ 2103787 w 2450468"/>
              <a:gd name="connsiteY2517" fmla="*/ 252663 h 377583"/>
              <a:gd name="connsiteX2518" fmla="*/ 2100263 w 2450468"/>
              <a:gd name="connsiteY2518" fmla="*/ 252377 h 377583"/>
              <a:gd name="connsiteX2519" fmla="*/ 2096167 w 2450468"/>
              <a:gd name="connsiteY2519" fmla="*/ 250377 h 377583"/>
              <a:gd name="connsiteX2520" fmla="*/ 2091119 w 2450468"/>
              <a:gd name="connsiteY2520" fmla="*/ 249044 h 377583"/>
              <a:gd name="connsiteX2521" fmla="*/ 2089214 w 2450468"/>
              <a:gd name="connsiteY2521" fmla="*/ 245234 h 377583"/>
              <a:gd name="connsiteX2522" fmla="*/ 2082165 w 2450468"/>
              <a:gd name="connsiteY2522" fmla="*/ 252092 h 377583"/>
              <a:gd name="connsiteX2523" fmla="*/ 2083118 w 2450468"/>
              <a:gd name="connsiteY2523" fmla="*/ 252282 h 377583"/>
              <a:gd name="connsiteX2524" fmla="*/ 2085785 w 2450468"/>
              <a:gd name="connsiteY2524" fmla="*/ 252758 h 377583"/>
              <a:gd name="connsiteX2525" fmla="*/ 2081975 w 2450468"/>
              <a:gd name="connsiteY2525" fmla="*/ 256568 h 377583"/>
              <a:gd name="connsiteX2526" fmla="*/ 2073116 w 2450468"/>
              <a:gd name="connsiteY2526" fmla="*/ 251234 h 377583"/>
              <a:gd name="connsiteX2527" fmla="*/ 2072831 w 2450468"/>
              <a:gd name="connsiteY2527" fmla="*/ 250377 h 377583"/>
              <a:gd name="connsiteX2528" fmla="*/ 2069402 w 2450468"/>
              <a:gd name="connsiteY2528" fmla="*/ 246377 h 377583"/>
              <a:gd name="connsiteX2529" fmla="*/ 2067020 w 2450468"/>
              <a:gd name="connsiteY2529" fmla="*/ 246091 h 377583"/>
              <a:gd name="connsiteX2530" fmla="*/ 2061782 w 2450468"/>
              <a:gd name="connsiteY2530" fmla="*/ 250091 h 377583"/>
              <a:gd name="connsiteX2531" fmla="*/ 2054066 w 2450468"/>
              <a:gd name="connsiteY2531" fmla="*/ 248282 h 377583"/>
              <a:gd name="connsiteX2532" fmla="*/ 2052257 w 2450468"/>
              <a:gd name="connsiteY2532" fmla="*/ 253425 h 377583"/>
              <a:gd name="connsiteX2533" fmla="*/ 2049399 w 2450468"/>
              <a:gd name="connsiteY2533" fmla="*/ 258378 h 377583"/>
              <a:gd name="connsiteX2534" fmla="*/ 2047399 w 2450468"/>
              <a:gd name="connsiteY2534" fmla="*/ 257426 h 377583"/>
              <a:gd name="connsiteX2535" fmla="*/ 2046542 w 2450468"/>
              <a:gd name="connsiteY2535" fmla="*/ 251711 h 377583"/>
              <a:gd name="connsiteX2536" fmla="*/ 2048161 w 2450468"/>
              <a:gd name="connsiteY2536" fmla="*/ 250568 h 377583"/>
              <a:gd name="connsiteX2537" fmla="*/ 2038445 w 2450468"/>
              <a:gd name="connsiteY2537" fmla="*/ 248948 h 377583"/>
              <a:gd name="connsiteX2538" fmla="*/ 2039207 w 2450468"/>
              <a:gd name="connsiteY2538" fmla="*/ 255425 h 377583"/>
              <a:gd name="connsiteX2539" fmla="*/ 2034350 w 2450468"/>
              <a:gd name="connsiteY2539" fmla="*/ 255235 h 377583"/>
              <a:gd name="connsiteX2540" fmla="*/ 2032064 w 2450468"/>
              <a:gd name="connsiteY2540" fmla="*/ 252377 h 377583"/>
              <a:gd name="connsiteX2541" fmla="*/ 2030730 w 2450468"/>
              <a:gd name="connsiteY2541" fmla="*/ 251806 h 377583"/>
              <a:gd name="connsiteX2542" fmla="*/ 2027777 w 2450468"/>
              <a:gd name="connsiteY2542" fmla="*/ 250758 h 377583"/>
              <a:gd name="connsiteX2543" fmla="*/ 2023110 w 2450468"/>
              <a:gd name="connsiteY2543" fmla="*/ 244948 h 377583"/>
              <a:gd name="connsiteX2544" fmla="*/ 2019586 w 2450468"/>
              <a:gd name="connsiteY2544" fmla="*/ 247996 h 377583"/>
              <a:gd name="connsiteX2545" fmla="*/ 2016443 w 2450468"/>
              <a:gd name="connsiteY2545" fmla="*/ 249044 h 377583"/>
              <a:gd name="connsiteX2546" fmla="*/ 2010918 w 2450468"/>
              <a:gd name="connsiteY2546" fmla="*/ 251139 h 377583"/>
              <a:gd name="connsiteX2547" fmla="*/ 2002822 w 2450468"/>
              <a:gd name="connsiteY2547" fmla="*/ 253425 h 377583"/>
              <a:gd name="connsiteX2548" fmla="*/ 1995583 w 2450468"/>
              <a:gd name="connsiteY2548" fmla="*/ 256568 h 377583"/>
              <a:gd name="connsiteX2549" fmla="*/ 1989487 w 2450468"/>
              <a:gd name="connsiteY2549" fmla="*/ 257521 h 377583"/>
              <a:gd name="connsiteX2550" fmla="*/ 1984248 w 2450468"/>
              <a:gd name="connsiteY2550" fmla="*/ 264569 h 377583"/>
              <a:gd name="connsiteX2551" fmla="*/ 1978438 w 2450468"/>
              <a:gd name="connsiteY2551" fmla="*/ 263045 h 377583"/>
              <a:gd name="connsiteX2552" fmla="*/ 1978533 w 2450468"/>
              <a:gd name="connsiteY2552" fmla="*/ 263045 h 377583"/>
              <a:gd name="connsiteX2553" fmla="*/ 1985296 w 2450468"/>
              <a:gd name="connsiteY2553" fmla="*/ 262664 h 377583"/>
              <a:gd name="connsiteX2554" fmla="*/ 1978724 w 2450468"/>
              <a:gd name="connsiteY2554" fmla="*/ 257330 h 377583"/>
              <a:gd name="connsiteX2555" fmla="*/ 1977295 w 2450468"/>
              <a:gd name="connsiteY2555" fmla="*/ 257616 h 377583"/>
              <a:gd name="connsiteX2556" fmla="*/ 1975866 w 2450468"/>
              <a:gd name="connsiteY2556" fmla="*/ 257902 h 377583"/>
              <a:gd name="connsiteX2557" fmla="*/ 1974914 w 2450468"/>
              <a:gd name="connsiteY2557" fmla="*/ 255997 h 377583"/>
              <a:gd name="connsiteX2558" fmla="*/ 1974723 w 2450468"/>
              <a:gd name="connsiteY2558" fmla="*/ 255521 h 377583"/>
              <a:gd name="connsiteX2559" fmla="*/ 1957864 w 2450468"/>
              <a:gd name="connsiteY2559" fmla="*/ 250758 h 377583"/>
              <a:gd name="connsiteX2560" fmla="*/ 1956340 w 2450468"/>
              <a:gd name="connsiteY2560" fmla="*/ 251330 h 377583"/>
              <a:gd name="connsiteX2561" fmla="*/ 1951006 w 2450468"/>
              <a:gd name="connsiteY2561" fmla="*/ 256568 h 377583"/>
              <a:gd name="connsiteX2562" fmla="*/ 1950625 w 2450468"/>
              <a:gd name="connsiteY2562" fmla="*/ 256187 h 377583"/>
              <a:gd name="connsiteX2563" fmla="*/ 1948625 w 2450468"/>
              <a:gd name="connsiteY2563" fmla="*/ 252758 h 377583"/>
              <a:gd name="connsiteX2564" fmla="*/ 1940528 w 2450468"/>
              <a:gd name="connsiteY2564" fmla="*/ 251901 h 377583"/>
              <a:gd name="connsiteX2565" fmla="*/ 1937480 w 2450468"/>
              <a:gd name="connsiteY2565" fmla="*/ 255425 h 377583"/>
              <a:gd name="connsiteX2566" fmla="*/ 1934432 w 2450468"/>
              <a:gd name="connsiteY2566" fmla="*/ 266855 h 377583"/>
              <a:gd name="connsiteX2567" fmla="*/ 1929860 w 2450468"/>
              <a:gd name="connsiteY2567" fmla="*/ 260759 h 377583"/>
              <a:gd name="connsiteX2568" fmla="*/ 1927479 w 2450468"/>
              <a:gd name="connsiteY2568" fmla="*/ 258854 h 377583"/>
              <a:gd name="connsiteX2569" fmla="*/ 1919764 w 2450468"/>
              <a:gd name="connsiteY2569" fmla="*/ 260378 h 377583"/>
              <a:gd name="connsiteX2570" fmla="*/ 1916525 w 2450468"/>
              <a:gd name="connsiteY2570" fmla="*/ 259902 h 377583"/>
              <a:gd name="connsiteX2571" fmla="*/ 1907286 w 2450468"/>
              <a:gd name="connsiteY2571" fmla="*/ 256568 h 377583"/>
              <a:gd name="connsiteX2572" fmla="*/ 1903571 w 2450468"/>
              <a:gd name="connsiteY2572" fmla="*/ 259616 h 377583"/>
              <a:gd name="connsiteX2573" fmla="*/ 1895475 w 2450468"/>
              <a:gd name="connsiteY2573" fmla="*/ 260759 h 377583"/>
              <a:gd name="connsiteX2574" fmla="*/ 1902905 w 2450468"/>
              <a:gd name="connsiteY2574" fmla="*/ 265998 h 377583"/>
              <a:gd name="connsiteX2575" fmla="*/ 1906238 w 2450468"/>
              <a:gd name="connsiteY2575" fmla="*/ 263236 h 377583"/>
              <a:gd name="connsiteX2576" fmla="*/ 1906905 w 2450468"/>
              <a:gd name="connsiteY2576" fmla="*/ 262760 h 377583"/>
              <a:gd name="connsiteX2577" fmla="*/ 1912049 w 2450468"/>
              <a:gd name="connsiteY2577" fmla="*/ 265522 h 377583"/>
              <a:gd name="connsiteX2578" fmla="*/ 1919097 w 2450468"/>
              <a:gd name="connsiteY2578" fmla="*/ 268475 h 377583"/>
              <a:gd name="connsiteX2579" fmla="*/ 1920716 w 2450468"/>
              <a:gd name="connsiteY2579" fmla="*/ 268856 h 377583"/>
              <a:gd name="connsiteX2580" fmla="*/ 1924812 w 2450468"/>
              <a:gd name="connsiteY2580" fmla="*/ 264950 h 377583"/>
              <a:gd name="connsiteX2581" fmla="*/ 1926622 w 2450468"/>
              <a:gd name="connsiteY2581" fmla="*/ 266093 h 377583"/>
              <a:gd name="connsiteX2582" fmla="*/ 1928146 w 2450468"/>
              <a:gd name="connsiteY2582" fmla="*/ 266570 h 377583"/>
              <a:gd name="connsiteX2583" fmla="*/ 1933861 w 2450468"/>
              <a:gd name="connsiteY2583" fmla="*/ 267903 h 377583"/>
              <a:gd name="connsiteX2584" fmla="*/ 1938528 w 2450468"/>
              <a:gd name="connsiteY2584" fmla="*/ 264950 h 377583"/>
              <a:gd name="connsiteX2585" fmla="*/ 1939481 w 2450468"/>
              <a:gd name="connsiteY2585" fmla="*/ 263712 h 377583"/>
              <a:gd name="connsiteX2586" fmla="*/ 1948910 w 2450468"/>
              <a:gd name="connsiteY2586" fmla="*/ 265522 h 377583"/>
              <a:gd name="connsiteX2587" fmla="*/ 1946910 w 2450468"/>
              <a:gd name="connsiteY2587" fmla="*/ 266951 h 377583"/>
              <a:gd name="connsiteX2588" fmla="*/ 1944148 w 2450468"/>
              <a:gd name="connsiteY2588" fmla="*/ 270475 h 377583"/>
              <a:gd name="connsiteX2589" fmla="*/ 1926146 w 2450468"/>
              <a:gd name="connsiteY2589" fmla="*/ 270475 h 377583"/>
              <a:gd name="connsiteX2590" fmla="*/ 1920050 w 2450468"/>
              <a:gd name="connsiteY2590" fmla="*/ 270951 h 377583"/>
              <a:gd name="connsiteX2591" fmla="*/ 1906715 w 2450468"/>
              <a:gd name="connsiteY2591" fmla="*/ 268665 h 377583"/>
              <a:gd name="connsiteX2592" fmla="*/ 1902428 w 2450468"/>
              <a:gd name="connsiteY2592" fmla="*/ 266951 h 377583"/>
              <a:gd name="connsiteX2593" fmla="*/ 1901285 w 2450468"/>
              <a:gd name="connsiteY2593" fmla="*/ 266665 h 377583"/>
              <a:gd name="connsiteX2594" fmla="*/ 1900142 w 2450468"/>
              <a:gd name="connsiteY2594" fmla="*/ 269618 h 377583"/>
              <a:gd name="connsiteX2595" fmla="*/ 1899380 w 2450468"/>
              <a:gd name="connsiteY2595" fmla="*/ 273618 h 377583"/>
              <a:gd name="connsiteX2596" fmla="*/ 1884998 w 2450468"/>
              <a:gd name="connsiteY2596" fmla="*/ 265427 h 377583"/>
              <a:gd name="connsiteX2597" fmla="*/ 1872996 w 2450468"/>
              <a:gd name="connsiteY2597" fmla="*/ 269237 h 377583"/>
              <a:gd name="connsiteX2598" fmla="*/ 1867471 w 2450468"/>
              <a:gd name="connsiteY2598" fmla="*/ 268951 h 377583"/>
              <a:gd name="connsiteX2599" fmla="*/ 1859375 w 2450468"/>
              <a:gd name="connsiteY2599" fmla="*/ 276476 h 377583"/>
              <a:gd name="connsiteX2600" fmla="*/ 1856137 w 2450468"/>
              <a:gd name="connsiteY2600" fmla="*/ 275809 h 377583"/>
              <a:gd name="connsiteX2601" fmla="*/ 1846231 w 2450468"/>
              <a:gd name="connsiteY2601" fmla="*/ 271046 h 377583"/>
              <a:gd name="connsiteX2602" fmla="*/ 1837373 w 2450468"/>
              <a:gd name="connsiteY2602" fmla="*/ 264950 h 377583"/>
              <a:gd name="connsiteX2603" fmla="*/ 1832229 w 2450468"/>
              <a:gd name="connsiteY2603" fmla="*/ 266570 h 377583"/>
              <a:gd name="connsiteX2604" fmla="*/ 1827371 w 2450468"/>
              <a:gd name="connsiteY2604" fmla="*/ 266284 h 377583"/>
              <a:gd name="connsiteX2605" fmla="*/ 1816894 w 2450468"/>
              <a:gd name="connsiteY2605" fmla="*/ 264569 h 377583"/>
              <a:gd name="connsiteX2606" fmla="*/ 1815656 w 2450468"/>
              <a:gd name="connsiteY2606" fmla="*/ 266570 h 377583"/>
              <a:gd name="connsiteX2607" fmla="*/ 1812227 w 2450468"/>
              <a:gd name="connsiteY2607" fmla="*/ 272380 h 377583"/>
              <a:gd name="connsiteX2608" fmla="*/ 1814227 w 2450468"/>
              <a:gd name="connsiteY2608" fmla="*/ 280095 h 377583"/>
              <a:gd name="connsiteX2609" fmla="*/ 1820894 w 2450468"/>
              <a:gd name="connsiteY2609" fmla="*/ 281524 h 377583"/>
              <a:gd name="connsiteX2610" fmla="*/ 1822990 w 2450468"/>
              <a:gd name="connsiteY2610" fmla="*/ 282286 h 377583"/>
              <a:gd name="connsiteX2611" fmla="*/ 1823275 w 2450468"/>
              <a:gd name="connsiteY2611" fmla="*/ 284191 h 377583"/>
              <a:gd name="connsiteX2612" fmla="*/ 1821085 w 2450468"/>
              <a:gd name="connsiteY2612" fmla="*/ 284762 h 377583"/>
              <a:gd name="connsiteX2613" fmla="*/ 1811369 w 2450468"/>
              <a:gd name="connsiteY2613" fmla="*/ 286096 h 377583"/>
              <a:gd name="connsiteX2614" fmla="*/ 1808702 w 2450468"/>
              <a:gd name="connsiteY2614" fmla="*/ 288763 h 377583"/>
              <a:gd name="connsiteX2615" fmla="*/ 1801273 w 2450468"/>
              <a:gd name="connsiteY2615" fmla="*/ 288763 h 377583"/>
              <a:gd name="connsiteX2616" fmla="*/ 1801368 w 2450468"/>
              <a:gd name="connsiteY2616" fmla="*/ 293716 h 377583"/>
              <a:gd name="connsiteX2617" fmla="*/ 1798415 w 2450468"/>
              <a:gd name="connsiteY2617" fmla="*/ 292001 h 377583"/>
              <a:gd name="connsiteX2618" fmla="*/ 1790224 w 2450468"/>
              <a:gd name="connsiteY2618" fmla="*/ 288001 h 377583"/>
              <a:gd name="connsiteX2619" fmla="*/ 1788128 w 2450468"/>
              <a:gd name="connsiteY2619" fmla="*/ 287620 h 377583"/>
              <a:gd name="connsiteX2620" fmla="*/ 1783366 w 2450468"/>
              <a:gd name="connsiteY2620" fmla="*/ 286001 h 377583"/>
              <a:gd name="connsiteX2621" fmla="*/ 1783175 w 2450468"/>
              <a:gd name="connsiteY2621" fmla="*/ 278000 h 377583"/>
              <a:gd name="connsiteX2622" fmla="*/ 1776317 w 2450468"/>
              <a:gd name="connsiteY2622" fmla="*/ 274761 h 377583"/>
              <a:gd name="connsiteX2623" fmla="*/ 1773460 w 2450468"/>
              <a:gd name="connsiteY2623" fmla="*/ 277142 h 377583"/>
              <a:gd name="connsiteX2624" fmla="*/ 1764125 w 2450468"/>
              <a:gd name="connsiteY2624" fmla="*/ 279428 h 377583"/>
              <a:gd name="connsiteX2625" fmla="*/ 1760601 w 2450468"/>
              <a:gd name="connsiteY2625" fmla="*/ 278952 h 377583"/>
              <a:gd name="connsiteX2626" fmla="*/ 1752791 w 2450468"/>
              <a:gd name="connsiteY2626" fmla="*/ 281238 h 377583"/>
              <a:gd name="connsiteX2627" fmla="*/ 1750409 w 2450468"/>
              <a:gd name="connsiteY2627" fmla="*/ 279809 h 377583"/>
              <a:gd name="connsiteX2628" fmla="*/ 1747171 w 2450468"/>
              <a:gd name="connsiteY2628" fmla="*/ 277809 h 377583"/>
              <a:gd name="connsiteX2629" fmla="*/ 1746790 w 2450468"/>
              <a:gd name="connsiteY2629" fmla="*/ 269332 h 377583"/>
              <a:gd name="connsiteX2630" fmla="*/ 1741837 w 2450468"/>
              <a:gd name="connsiteY2630" fmla="*/ 269046 h 377583"/>
              <a:gd name="connsiteX2631" fmla="*/ 1730407 w 2450468"/>
              <a:gd name="connsiteY2631" fmla="*/ 274190 h 377583"/>
              <a:gd name="connsiteX2632" fmla="*/ 1727835 w 2450468"/>
              <a:gd name="connsiteY2632" fmla="*/ 274190 h 377583"/>
              <a:gd name="connsiteX2633" fmla="*/ 1723549 w 2450468"/>
              <a:gd name="connsiteY2633" fmla="*/ 273809 h 377583"/>
              <a:gd name="connsiteX2634" fmla="*/ 1720501 w 2450468"/>
              <a:gd name="connsiteY2634" fmla="*/ 277714 h 377583"/>
              <a:gd name="connsiteX2635" fmla="*/ 1712592 w 2450468"/>
              <a:gd name="connsiteY2635" fmla="*/ 273784 h 377583"/>
              <a:gd name="connsiteX2636" fmla="*/ 1713929 w 2450468"/>
              <a:gd name="connsiteY2636" fmla="*/ 273047 h 377583"/>
              <a:gd name="connsiteX2637" fmla="*/ 1715834 w 2450468"/>
              <a:gd name="connsiteY2637" fmla="*/ 270570 h 377583"/>
              <a:gd name="connsiteX2638" fmla="*/ 1719834 w 2450468"/>
              <a:gd name="connsiteY2638" fmla="*/ 262950 h 377583"/>
              <a:gd name="connsiteX2639" fmla="*/ 1716977 w 2450468"/>
              <a:gd name="connsiteY2639" fmla="*/ 266093 h 377583"/>
              <a:gd name="connsiteX2640" fmla="*/ 1709738 w 2450468"/>
              <a:gd name="connsiteY2640" fmla="*/ 265522 h 377583"/>
              <a:gd name="connsiteX2641" fmla="*/ 1708309 w 2450468"/>
              <a:gd name="connsiteY2641" fmla="*/ 266665 h 377583"/>
              <a:gd name="connsiteX2642" fmla="*/ 1707947 w 2450468"/>
              <a:gd name="connsiteY2642" fmla="*/ 271476 h 377583"/>
              <a:gd name="connsiteX2643" fmla="*/ 1705166 w 2450468"/>
              <a:gd name="connsiteY2643" fmla="*/ 270094 h 377583"/>
              <a:gd name="connsiteX2644" fmla="*/ 1704785 w 2450468"/>
              <a:gd name="connsiteY2644" fmla="*/ 271142 h 377583"/>
              <a:gd name="connsiteX2645" fmla="*/ 1701641 w 2450468"/>
              <a:gd name="connsiteY2645" fmla="*/ 271046 h 377583"/>
              <a:gd name="connsiteX2646" fmla="*/ 1695545 w 2450468"/>
              <a:gd name="connsiteY2646" fmla="*/ 273142 h 377583"/>
              <a:gd name="connsiteX2647" fmla="*/ 1695736 w 2450468"/>
              <a:gd name="connsiteY2647" fmla="*/ 276571 h 377583"/>
              <a:gd name="connsiteX2648" fmla="*/ 1700689 w 2450468"/>
              <a:gd name="connsiteY2648" fmla="*/ 278857 h 377583"/>
              <a:gd name="connsiteX2649" fmla="*/ 1707559 w 2450468"/>
              <a:gd name="connsiteY2649" fmla="*/ 276559 h 377583"/>
              <a:gd name="connsiteX2650" fmla="*/ 1707971 w 2450468"/>
              <a:gd name="connsiteY2650" fmla="*/ 276332 h 377583"/>
              <a:gd name="connsiteX2651" fmla="*/ 1709928 w 2450468"/>
              <a:gd name="connsiteY2651" fmla="*/ 281143 h 377583"/>
              <a:gd name="connsiteX2652" fmla="*/ 1721834 w 2450468"/>
              <a:gd name="connsiteY2652" fmla="*/ 282286 h 377583"/>
              <a:gd name="connsiteX2653" fmla="*/ 1725454 w 2450468"/>
              <a:gd name="connsiteY2653" fmla="*/ 280476 h 377583"/>
              <a:gd name="connsiteX2654" fmla="*/ 1737646 w 2450468"/>
              <a:gd name="connsiteY2654" fmla="*/ 276571 h 377583"/>
              <a:gd name="connsiteX2655" fmla="*/ 1738217 w 2450468"/>
              <a:gd name="connsiteY2655" fmla="*/ 276571 h 377583"/>
              <a:gd name="connsiteX2656" fmla="*/ 1746885 w 2450468"/>
              <a:gd name="connsiteY2656" fmla="*/ 278476 h 377583"/>
              <a:gd name="connsiteX2657" fmla="*/ 1741361 w 2450468"/>
              <a:gd name="connsiteY2657" fmla="*/ 282953 h 377583"/>
              <a:gd name="connsiteX2658" fmla="*/ 1737265 w 2450468"/>
              <a:gd name="connsiteY2658" fmla="*/ 285524 h 377583"/>
              <a:gd name="connsiteX2659" fmla="*/ 1732026 w 2450468"/>
              <a:gd name="connsiteY2659" fmla="*/ 287715 h 377583"/>
              <a:gd name="connsiteX2660" fmla="*/ 1724692 w 2450468"/>
              <a:gd name="connsiteY2660" fmla="*/ 288096 h 377583"/>
              <a:gd name="connsiteX2661" fmla="*/ 1718120 w 2450468"/>
              <a:gd name="connsiteY2661" fmla="*/ 289620 h 377583"/>
              <a:gd name="connsiteX2662" fmla="*/ 1719167 w 2450468"/>
              <a:gd name="connsiteY2662" fmla="*/ 292097 h 377583"/>
              <a:gd name="connsiteX2663" fmla="*/ 1716310 w 2450468"/>
              <a:gd name="connsiteY2663" fmla="*/ 297716 h 377583"/>
              <a:gd name="connsiteX2664" fmla="*/ 1716596 w 2450468"/>
              <a:gd name="connsiteY2664" fmla="*/ 297716 h 377583"/>
              <a:gd name="connsiteX2665" fmla="*/ 1720406 w 2450468"/>
              <a:gd name="connsiteY2665" fmla="*/ 300574 h 377583"/>
              <a:gd name="connsiteX2666" fmla="*/ 1717262 w 2450468"/>
              <a:gd name="connsiteY2666" fmla="*/ 303622 h 377583"/>
              <a:gd name="connsiteX2667" fmla="*/ 1713643 w 2450468"/>
              <a:gd name="connsiteY2667" fmla="*/ 304765 h 377583"/>
              <a:gd name="connsiteX2668" fmla="*/ 1705070 w 2450468"/>
              <a:gd name="connsiteY2668" fmla="*/ 304289 h 377583"/>
              <a:gd name="connsiteX2669" fmla="*/ 1701641 w 2450468"/>
              <a:gd name="connsiteY2669" fmla="*/ 299240 h 377583"/>
              <a:gd name="connsiteX2670" fmla="*/ 1708785 w 2450468"/>
              <a:gd name="connsiteY2670" fmla="*/ 295526 h 377583"/>
              <a:gd name="connsiteX2671" fmla="*/ 1699832 w 2450468"/>
              <a:gd name="connsiteY2671" fmla="*/ 288668 h 377583"/>
              <a:gd name="connsiteX2672" fmla="*/ 1698117 w 2450468"/>
              <a:gd name="connsiteY2672" fmla="*/ 299050 h 377583"/>
              <a:gd name="connsiteX2673" fmla="*/ 1694117 w 2450468"/>
              <a:gd name="connsiteY2673" fmla="*/ 309623 h 377583"/>
              <a:gd name="connsiteX2674" fmla="*/ 1700022 w 2450468"/>
              <a:gd name="connsiteY2674" fmla="*/ 307432 h 377583"/>
              <a:gd name="connsiteX2675" fmla="*/ 1703451 w 2450468"/>
              <a:gd name="connsiteY2675" fmla="*/ 308384 h 377583"/>
              <a:gd name="connsiteX2676" fmla="*/ 1706499 w 2450468"/>
              <a:gd name="connsiteY2676" fmla="*/ 314576 h 377583"/>
              <a:gd name="connsiteX2677" fmla="*/ 1707833 w 2450468"/>
              <a:gd name="connsiteY2677" fmla="*/ 315719 h 377583"/>
              <a:gd name="connsiteX2678" fmla="*/ 1717929 w 2450468"/>
              <a:gd name="connsiteY2678" fmla="*/ 320386 h 377583"/>
              <a:gd name="connsiteX2679" fmla="*/ 1720596 w 2450468"/>
              <a:gd name="connsiteY2679" fmla="*/ 322100 h 377583"/>
              <a:gd name="connsiteX2680" fmla="*/ 1721549 w 2450468"/>
              <a:gd name="connsiteY2680" fmla="*/ 322767 h 377583"/>
              <a:gd name="connsiteX2681" fmla="*/ 1724692 w 2450468"/>
              <a:gd name="connsiteY2681" fmla="*/ 320291 h 377583"/>
              <a:gd name="connsiteX2682" fmla="*/ 1724311 w 2450468"/>
              <a:gd name="connsiteY2682" fmla="*/ 319148 h 377583"/>
              <a:gd name="connsiteX2683" fmla="*/ 1722977 w 2450468"/>
              <a:gd name="connsiteY2683" fmla="*/ 317528 h 377583"/>
              <a:gd name="connsiteX2684" fmla="*/ 1725168 w 2450468"/>
              <a:gd name="connsiteY2684" fmla="*/ 315623 h 377583"/>
              <a:gd name="connsiteX2685" fmla="*/ 1725835 w 2450468"/>
              <a:gd name="connsiteY2685" fmla="*/ 315623 h 377583"/>
              <a:gd name="connsiteX2686" fmla="*/ 1728025 w 2450468"/>
              <a:gd name="connsiteY2686" fmla="*/ 315433 h 377583"/>
              <a:gd name="connsiteX2687" fmla="*/ 1724787 w 2450468"/>
              <a:gd name="connsiteY2687" fmla="*/ 310766 h 377583"/>
              <a:gd name="connsiteX2688" fmla="*/ 1721834 w 2450468"/>
              <a:gd name="connsiteY2688" fmla="*/ 307908 h 377583"/>
              <a:gd name="connsiteX2689" fmla="*/ 1735265 w 2450468"/>
              <a:gd name="connsiteY2689" fmla="*/ 308003 h 377583"/>
              <a:gd name="connsiteX2690" fmla="*/ 1740980 w 2450468"/>
              <a:gd name="connsiteY2690" fmla="*/ 302955 h 377583"/>
              <a:gd name="connsiteX2691" fmla="*/ 1745933 w 2450468"/>
              <a:gd name="connsiteY2691" fmla="*/ 307718 h 377583"/>
              <a:gd name="connsiteX2692" fmla="*/ 1746314 w 2450468"/>
              <a:gd name="connsiteY2692" fmla="*/ 307337 h 377583"/>
              <a:gd name="connsiteX2693" fmla="*/ 1750028 w 2450468"/>
              <a:gd name="connsiteY2693" fmla="*/ 302479 h 377583"/>
              <a:gd name="connsiteX2694" fmla="*/ 1750886 w 2450468"/>
              <a:gd name="connsiteY2694" fmla="*/ 296478 h 377583"/>
              <a:gd name="connsiteX2695" fmla="*/ 1750219 w 2450468"/>
              <a:gd name="connsiteY2695" fmla="*/ 295811 h 377583"/>
              <a:gd name="connsiteX2696" fmla="*/ 1753553 w 2450468"/>
              <a:gd name="connsiteY2696" fmla="*/ 296192 h 377583"/>
              <a:gd name="connsiteX2697" fmla="*/ 1763173 w 2450468"/>
              <a:gd name="connsiteY2697" fmla="*/ 303431 h 377583"/>
              <a:gd name="connsiteX2698" fmla="*/ 1766602 w 2450468"/>
              <a:gd name="connsiteY2698" fmla="*/ 295526 h 377583"/>
              <a:gd name="connsiteX2699" fmla="*/ 1769174 w 2450468"/>
              <a:gd name="connsiteY2699" fmla="*/ 293906 h 377583"/>
              <a:gd name="connsiteX2700" fmla="*/ 1769459 w 2450468"/>
              <a:gd name="connsiteY2700" fmla="*/ 293716 h 377583"/>
              <a:gd name="connsiteX2701" fmla="*/ 1775841 w 2450468"/>
              <a:gd name="connsiteY2701" fmla="*/ 299431 h 377583"/>
              <a:gd name="connsiteX2702" fmla="*/ 1776317 w 2450468"/>
              <a:gd name="connsiteY2702" fmla="*/ 302288 h 377583"/>
              <a:gd name="connsiteX2703" fmla="*/ 1776317 w 2450468"/>
              <a:gd name="connsiteY2703" fmla="*/ 302384 h 377583"/>
              <a:gd name="connsiteX2704" fmla="*/ 1779651 w 2450468"/>
              <a:gd name="connsiteY2704" fmla="*/ 299621 h 377583"/>
              <a:gd name="connsiteX2705" fmla="*/ 1790510 w 2450468"/>
              <a:gd name="connsiteY2705" fmla="*/ 296002 h 377583"/>
              <a:gd name="connsiteX2706" fmla="*/ 1795367 w 2450468"/>
              <a:gd name="connsiteY2706" fmla="*/ 297145 h 377583"/>
              <a:gd name="connsiteX2707" fmla="*/ 1799654 w 2450468"/>
              <a:gd name="connsiteY2707" fmla="*/ 297526 h 377583"/>
              <a:gd name="connsiteX2708" fmla="*/ 1805178 w 2450468"/>
              <a:gd name="connsiteY2708" fmla="*/ 299050 h 377583"/>
              <a:gd name="connsiteX2709" fmla="*/ 1805654 w 2450468"/>
              <a:gd name="connsiteY2709" fmla="*/ 299240 h 377583"/>
              <a:gd name="connsiteX2710" fmla="*/ 1802987 w 2450468"/>
              <a:gd name="connsiteY2710" fmla="*/ 301526 h 377583"/>
              <a:gd name="connsiteX2711" fmla="*/ 1797844 w 2450468"/>
              <a:gd name="connsiteY2711" fmla="*/ 303241 h 377583"/>
              <a:gd name="connsiteX2712" fmla="*/ 1802225 w 2450468"/>
              <a:gd name="connsiteY2712" fmla="*/ 308194 h 377583"/>
              <a:gd name="connsiteX2713" fmla="*/ 1802702 w 2450468"/>
              <a:gd name="connsiteY2713" fmla="*/ 307146 h 377583"/>
              <a:gd name="connsiteX2714" fmla="*/ 1806702 w 2450468"/>
              <a:gd name="connsiteY2714" fmla="*/ 304479 h 377583"/>
              <a:gd name="connsiteX2715" fmla="*/ 1812036 w 2450468"/>
              <a:gd name="connsiteY2715" fmla="*/ 306289 h 377583"/>
              <a:gd name="connsiteX2716" fmla="*/ 1816703 w 2450468"/>
              <a:gd name="connsiteY2716" fmla="*/ 302860 h 377583"/>
              <a:gd name="connsiteX2717" fmla="*/ 1822799 w 2450468"/>
              <a:gd name="connsiteY2717" fmla="*/ 304860 h 377583"/>
              <a:gd name="connsiteX2718" fmla="*/ 1821466 w 2450468"/>
              <a:gd name="connsiteY2718" fmla="*/ 308575 h 377583"/>
              <a:gd name="connsiteX2719" fmla="*/ 1818989 w 2450468"/>
              <a:gd name="connsiteY2719" fmla="*/ 311909 h 377583"/>
              <a:gd name="connsiteX2720" fmla="*/ 1823180 w 2450468"/>
              <a:gd name="connsiteY2720" fmla="*/ 312099 h 377583"/>
              <a:gd name="connsiteX2721" fmla="*/ 1827371 w 2450468"/>
              <a:gd name="connsiteY2721" fmla="*/ 304289 h 377583"/>
              <a:gd name="connsiteX2722" fmla="*/ 1827086 w 2450468"/>
              <a:gd name="connsiteY2722" fmla="*/ 302860 h 377583"/>
              <a:gd name="connsiteX2723" fmla="*/ 1824514 w 2450468"/>
              <a:gd name="connsiteY2723" fmla="*/ 297716 h 377583"/>
              <a:gd name="connsiteX2724" fmla="*/ 1823466 w 2450468"/>
              <a:gd name="connsiteY2724" fmla="*/ 297431 h 377583"/>
              <a:gd name="connsiteX2725" fmla="*/ 1822704 w 2450468"/>
              <a:gd name="connsiteY2725" fmla="*/ 293525 h 377583"/>
              <a:gd name="connsiteX2726" fmla="*/ 1834229 w 2450468"/>
              <a:gd name="connsiteY2726" fmla="*/ 292001 h 377583"/>
              <a:gd name="connsiteX2727" fmla="*/ 1839087 w 2450468"/>
              <a:gd name="connsiteY2727" fmla="*/ 290954 h 377583"/>
              <a:gd name="connsiteX2728" fmla="*/ 1839754 w 2450468"/>
              <a:gd name="connsiteY2728" fmla="*/ 290858 h 377583"/>
              <a:gd name="connsiteX2729" fmla="*/ 1852803 w 2450468"/>
              <a:gd name="connsiteY2729" fmla="*/ 288096 h 377583"/>
              <a:gd name="connsiteX2730" fmla="*/ 1856232 w 2450468"/>
              <a:gd name="connsiteY2730" fmla="*/ 293906 h 377583"/>
              <a:gd name="connsiteX2731" fmla="*/ 1858613 w 2450468"/>
              <a:gd name="connsiteY2731" fmla="*/ 293811 h 377583"/>
              <a:gd name="connsiteX2732" fmla="*/ 1862423 w 2450468"/>
              <a:gd name="connsiteY2732" fmla="*/ 290192 h 377583"/>
              <a:gd name="connsiteX2733" fmla="*/ 1872615 w 2450468"/>
              <a:gd name="connsiteY2733" fmla="*/ 294383 h 377583"/>
              <a:gd name="connsiteX2734" fmla="*/ 1876044 w 2450468"/>
              <a:gd name="connsiteY2734" fmla="*/ 298288 h 377583"/>
              <a:gd name="connsiteX2735" fmla="*/ 1881950 w 2450468"/>
              <a:gd name="connsiteY2735" fmla="*/ 293335 h 377583"/>
              <a:gd name="connsiteX2736" fmla="*/ 1887093 w 2450468"/>
              <a:gd name="connsiteY2736" fmla="*/ 290477 h 377583"/>
              <a:gd name="connsiteX2737" fmla="*/ 1887950 w 2450468"/>
              <a:gd name="connsiteY2737" fmla="*/ 297907 h 377583"/>
              <a:gd name="connsiteX2738" fmla="*/ 1893189 w 2450468"/>
              <a:gd name="connsiteY2738" fmla="*/ 302003 h 377583"/>
              <a:gd name="connsiteX2739" fmla="*/ 1898809 w 2450468"/>
              <a:gd name="connsiteY2739" fmla="*/ 296383 h 377583"/>
              <a:gd name="connsiteX2740" fmla="*/ 1901000 w 2450468"/>
              <a:gd name="connsiteY2740" fmla="*/ 296859 h 377583"/>
              <a:gd name="connsiteX2741" fmla="*/ 1904238 w 2450468"/>
              <a:gd name="connsiteY2741" fmla="*/ 297621 h 377583"/>
              <a:gd name="connsiteX2742" fmla="*/ 1910715 w 2450468"/>
              <a:gd name="connsiteY2742" fmla="*/ 294954 h 377583"/>
              <a:gd name="connsiteX2743" fmla="*/ 1911572 w 2450468"/>
              <a:gd name="connsiteY2743" fmla="*/ 295049 h 377583"/>
              <a:gd name="connsiteX2744" fmla="*/ 1915859 w 2450468"/>
              <a:gd name="connsiteY2744" fmla="*/ 295335 h 377583"/>
              <a:gd name="connsiteX2745" fmla="*/ 1917192 w 2450468"/>
              <a:gd name="connsiteY2745" fmla="*/ 293906 h 377583"/>
              <a:gd name="connsiteX2746" fmla="*/ 1917097 w 2450468"/>
              <a:gd name="connsiteY2746" fmla="*/ 290001 h 377583"/>
              <a:gd name="connsiteX2747" fmla="*/ 1916621 w 2450468"/>
              <a:gd name="connsiteY2747" fmla="*/ 289620 h 377583"/>
              <a:gd name="connsiteX2748" fmla="*/ 1915668 w 2450468"/>
              <a:gd name="connsiteY2748" fmla="*/ 288763 h 377583"/>
              <a:gd name="connsiteX2749" fmla="*/ 1917859 w 2450468"/>
              <a:gd name="connsiteY2749" fmla="*/ 285334 h 377583"/>
              <a:gd name="connsiteX2750" fmla="*/ 1919573 w 2450468"/>
              <a:gd name="connsiteY2750" fmla="*/ 285524 h 377583"/>
              <a:gd name="connsiteX2751" fmla="*/ 1924621 w 2450468"/>
              <a:gd name="connsiteY2751" fmla="*/ 286001 h 377583"/>
              <a:gd name="connsiteX2752" fmla="*/ 1922050 w 2450468"/>
              <a:gd name="connsiteY2752" fmla="*/ 293335 h 377583"/>
              <a:gd name="connsiteX2753" fmla="*/ 1921097 w 2450468"/>
              <a:gd name="connsiteY2753" fmla="*/ 293811 h 377583"/>
              <a:gd name="connsiteX2754" fmla="*/ 1917859 w 2450468"/>
              <a:gd name="connsiteY2754" fmla="*/ 295526 h 377583"/>
              <a:gd name="connsiteX2755" fmla="*/ 1925955 w 2450468"/>
              <a:gd name="connsiteY2755" fmla="*/ 293144 h 377583"/>
              <a:gd name="connsiteX2756" fmla="*/ 1930241 w 2450468"/>
              <a:gd name="connsiteY2756" fmla="*/ 292478 h 377583"/>
              <a:gd name="connsiteX2757" fmla="*/ 1937195 w 2450468"/>
              <a:gd name="connsiteY2757" fmla="*/ 291525 h 377583"/>
              <a:gd name="connsiteX2758" fmla="*/ 1939862 w 2450468"/>
              <a:gd name="connsiteY2758" fmla="*/ 285620 h 377583"/>
              <a:gd name="connsiteX2759" fmla="*/ 1939862 w 2450468"/>
              <a:gd name="connsiteY2759" fmla="*/ 286667 h 377583"/>
              <a:gd name="connsiteX2760" fmla="*/ 1944910 w 2450468"/>
              <a:gd name="connsiteY2760" fmla="*/ 291525 h 377583"/>
              <a:gd name="connsiteX2761" fmla="*/ 1950149 w 2450468"/>
              <a:gd name="connsiteY2761" fmla="*/ 287906 h 377583"/>
              <a:gd name="connsiteX2762" fmla="*/ 1950815 w 2450468"/>
              <a:gd name="connsiteY2762" fmla="*/ 287334 h 377583"/>
              <a:gd name="connsiteX2763" fmla="*/ 1952720 w 2450468"/>
              <a:gd name="connsiteY2763" fmla="*/ 287525 h 377583"/>
              <a:gd name="connsiteX2764" fmla="*/ 1952720 w 2450468"/>
              <a:gd name="connsiteY2764" fmla="*/ 288477 h 377583"/>
              <a:gd name="connsiteX2765" fmla="*/ 1955864 w 2450468"/>
              <a:gd name="connsiteY2765" fmla="*/ 291620 h 377583"/>
              <a:gd name="connsiteX2766" fmla="*/ 1959388 w 2450468"/>
              <a:gd name="connsiteY2766" fmla="*/ 287810 h 377583"/>
              <a:gd name="connsiteX2767" fmla="*/ 1961769 w 2450468"/>
              <a:gd name="connsiteY2767" fmla="*/ 285524 h 377583"/>
              <a:gd name="connsiteX2768" fmla="*/ 1963579 w 2450468"/>
              <a:gd name="connsiteY2768" fmla="*/ 286858 h 377583"/>
              <a:gd name="connsiteX2769" fmla="*/ 1965293 w 2450468"/>
              <a:gd name="connsiteY2769" fmla="*/ 288287 h 377583"/>
              <a:gd name="connsiteX2770" fmla="*/ 1962531 w 2450468"/>
              <a:gd name="connsiteY2770" fmla="*/ 293335 h 377583"/>
              <a:gd name="connsiteX2771" fmla="*/ 1968341 w 2450468"/>
              <a:gd name="connsiteY2771" fmla="*/ 299812 h 377583"/>
              <a:gd name="connsiteX2772" fmla="*/ 1963103 w 2450468"/>
              <a:gd name="connsiteY2772" fmla="*/ 298002 h 377583"/>
              <a:gd name="connsiteX2773" fmla="*/ 1959102 w 2450468"/>
              <a:gd name="connsiteY2773" fmla="*/ 293906 h 377583"/>
              <a:gd name="connsiteX2774" fmla="*/ 1954054 w 2450468"/>
              <a:gd name="connsiteY2774" fmla="*/ 295716 h 377583"/>
              <a:gd name="connsiteX2775" fmla="*/ 1959959 w 2450468"/>
              <a:gd name="connsiteY2775" fmla="*/ 300669 h 377583"/>
              <a:gd name="connsiteX2776" fmla="*/ 1959388 w 2450468"/>
              <a:gd name="connsiteY2776" fmla="*/ 301431 h 377583"/>
              <a:gd name="connsiteX2777" fmla="*/ 1954054 w 2450468"/>
              <a:gd name="connsiteY2777" fmla="*/ 307908 h 377583"/>
              <a:gd name="connsiteX2778" fmla="*/ 1948529 w 2450468"/>
              <a:gd name="connsiteY2778" fmla="*/ 308575 h 377583"/>
              <a:gd name="connsiteX2779" fmla="*/ 1944434 w 2450468"/>
              <a:gd name="connsiteY2779" fmla="*/ 306289 h 377583"/>
              <a:gd name="connsiteX2780" fmla="*/ 1941576 w 2450468"/>
              <a:gd name="connsiteY2780" fmla="*/ 311051 h 377583"/>
              <a:gd name="connsiteX2781" fmla="*/ 1934718 w 2450468"/>
              <a:gd name="connsiteY2781" fmla="*/ 314671 h 377583"/>
              <a:gd name="connsiteX2782" fmla="*/ 1932813 w 2450468"/>
              <a:gd name="connsiteY2782" fmla="*/ 314290 h 377583"/>
              <a:gd name="connsiteX2783" fmla="*/ 1928908 w 2450468"/>
              <a:gd name="connsiteY2783" fmla="*/ 313623 h 377583"/>
              <a:gd name="connsiteX2784" fmla="*/ 1928169 w 2450468"/>
              <a:gd name="connsiteY2784" fmla="*/ 319581 h 377583"/>
              <a:gd name="connsiteX2785" fmla="*/ 1927098 w 2450468"/>
              <a:gd name="connsiteY2785" fmla="*/ 319243 h 377583"/>
              <a:gd name="connsiteX2786" fmla="*/ 1921955 w 2450468"/>
              <a:gd name="connsiteY2786" fmla="*/ 319814 h 377583"/>
              <a:gd name="connsiteX2787" fmla="*/ 1921684 w 2450468"/>
              <a:gd name="connsiteY2787" fmla="*/ 320889 h 377583"/>
              <a:gd name="connsiteX2788" fmla="*/ 1912430 w 2450468"/>
              <a:gd name="connsiteY2788" fmla="*/ 318576 h 377583"/>
              <a:gd name="connsiteX2789" fmla="*/ 1918240 w 2450468"/>
              <a:gd name="connsiteY2789" fmla="*/ 327434 h 377583"/>
              <a:gd name="connsiteX2790" fmla="*/ 1920776 w 2450468"/>
              <a:gd name="connsiteY2790" fmla="*/ 324482 h 377583"/>
              <a:gd name="connsiteX2791" fmla="*/ 1921684 w 2450468"/>
              <a:gd name="connsiteY2791" fmla="*/ 320889 h 377583"/>
              <a:gd name="connsiteX2792" fmla="*/ 1921955 w 2450468"/>
              <a:gd name="connsiteY2792" fmla="*/ 320957 h 377583"/>
              <a:gd name="connsiteX2793" fmla="*/ 1926527 w 2450468"/>
              <a:gd name="connsiteY2793" fmla="*/ 324386 h 377583"/>
              <a:gd name="connsiteX2794" fmla="*/ 1927479 w 2450468"/>
              <a:gd name="connsiteY2794" fmla="*/ 325148 h 377583"/>
              <a:gd name="connsiteX2795" fmla="*/ 1928169 w 2450468"/>
              <a:gd name="connsiteY2795" fmla="*/ 319581 h 377583"/>
              <a:gd name="connsiteX2796" fmla="*/ 1936147 w 2450468"/>
              <a:gd name="connsiteY2796" fmla="*/ 322100 h 377583"/>
              <a:gd name="connsiteX2797" fmla="*/ 1949768 w 2450468"/>
              <a:gd name="connsiteY2797" fmla="*/ 323053 h 377583"/>
              <a:gd name="connsiteX2798" fmla="*/ 1952530 w 2450468"/>
              <a:gd name="connsiteY2798" fmla="*/ 327053 h 377583"/>
              <a:gd name="connsiteX2799" fmla="*/ 1956625 w 2450468"/>
              <a:gd name="connsiteY2799" fmla="*/ 329244 h 377583"/>
              <a:gd name="connsiteX2800" fmla="*/ 1956340 w 2450468"/>
              <a:gd name="connsiteY2800" fmla="*/ 329244 h 377583"/>
              <a:gd name="connsiteX2801" fmla="*/ 1952530 w 2450468"/>
              <a:gd name="connsiteY2801" fmla="*/ 329339 h 377583"/>
              <a:gd name="connsiteX2802" fmla="*/ 1947005 w 2450468"/>
              <a:gd name="connsiteY2802" fmla="*/ 327053 h 377583"/>
              <a:gd name="connsiteX2803" fmla="*/ 1947005 w 2450468"/>
              <a:gd name="connsiteY2803" fmla="*/ 326387 h 377583"/>
              <a:gd name="connsiteX2804" fmla="*/ 1945481 w 2450468"/>
              <a:gd name="connsiteY2804" fmla="*/ 323148 h 377583"/>
              <a:gd name="connsiteX2805" fmla="*/ 1942338 w 2450468"/>
              <a:gd name="connsiteY2805" fmla="*/ 324101 h 377583"/>
              <a:gd name="connsiteX2806" fmla="*/ 1940147 w 2450468"/>
              <a:gd name="connsiteY2806" fmla="*/ 330387 h 377583"/>
              <a:gd name="connsiteX2807" fmla="*/ 1932432 w 2450468"/>
              <a:gd name="connsiteY2807" fmla="*/ 345341 h 377583"/>
              <a:gd name="connsiteX2808" fmla="*/ 1926336 w 2450468"/>
              <a:gd name="connsiteY2808" fmla="*/ 341627 h 377583"/>
              <a:gd name="connsiteX2809" fmla="*/ 1927765 w 2450468"/>
              <a:gd name="connsiteY2809" fmla="*/ 332483 h 377583"/>
              <a:gd name="connsiteX2810" fmla="*/ 1919764 w 2450468"/>
              <a:gd name="connsiteY2810" fmla="*/ 338293 h 377583"/>
              <a:gd name="connsiteX2811" fmla="*/ 1916335 w 2450468"/>
              <a:gd name="connsiteY2811" fmla="*/ 334578 h 377583"/>
              <a:gd name="connsiteX2812" fmla="*/ 1907667 w 2450468"/>
              <a:gd name="connsiteY2812" fmla="*/ 335912 h 377583"/>
              <a:gd name="connsiteX2813" fmla="*/ 1905095 w 2450468"/>
              <a:gd name="connsiteY2813" fmla="*/ 336007 h 377583"/>
              <a:gd name="connsiteX2814" fmla="*/ 1898904 w 2450468"/>
              <a:gd name="connsiteY2814" fmla="*/ 338102 h 377583"/>
              <a:gd name="connsiteX2815" fmla="*/ 1901666 w 2450468"/>
              <a:gd name="connsiteY2815" fmla="*/ 331054 h 377583"/>
              <a:gd name="connsiteX2816" fmla="*/ 1908334 w 2450468"/>
              <a:gd name="connsiteY2816" fmla="*/ 325625 h 377583"/>
              <a:gd name="connsiteX2817" fmla="*/ 1908715 w 2450468"/>
              <a:gd name="connsiteY2817" fmla="*/ 324005 h 377583"/>
              <a:gd name="connsiteX2818" fmla="*/ 1909953 w 2450468"/>
              <a:gd name="connsiteY2818" fmla="*/ 318767 h 377583"/>
              <a:gd name="connsiteX2819" fmla="*/ 1893761 w 2450468"/>
              <a:gd name="connsiteY2819" fmla="*/ 320767 h 377583"/>
              <a:gd name="connsiteX2820" fmla="*/ 1890808 w 2450468"/>
              <a:gd name="connsiteY2820" fmla="*/ 324196 h 377583"/>
              <a:gd name="connsiteX2821" fmla="*/ 1891760 w 2450468"/>
              <a:gd name="connsiteY2821" fmla="*/ 326958 h 377583"/>
              <a:gd name="connsiteX2822" fmla="*/ 1894713 w 2450468"/>
              <a:gd name="connsiteY2822" fmla="*/ 331149 h 377583"/>
              <a:gd name="connsiteX2823" fmla="*/ 1889474 w 2450468"/>
              <a:gd name="connsiteY2823" fmla="*/ 339150 h 377583"/>
              <a:gd name="connsiteX2824" fmla="*/ 1891094 w 2450468"/>
              <a:gd name="connsiteY2824" fmla="*/ 334292 h 377583"/>
              <a:gd name="connsiteX2825" fmla="*/ 1887284 w 2450468"/>
              <a:gd name="connsiteY2825" fmla="*/ 329625 h 377583"/>
              <a:gd name="connsiteX2826" fmla="*/ 1885950 w 2450468"/>
              <a:gd name="connsiteY2826" fmla="*/ 328006 h 377583"/>
              <a:gd name="connsiteX2827" fmla="*/ 1881759 w 2450468"/>
              <a:gd name="connsiteY2827" fmla="*/ 323434 h 377583"/>
              <a:gd name="connsiteX2828" fmla="*/ 1876044 w 2450468"/>
              <a:gd name="connsiteY2828" fmla="*/ 324672 h 377583"/>
              <a:gd name="connsiteX2829" fmla="*/ 1872425 w 2450468"/>
              <a:gd name="connsiteY2829" fmla="*/ 325720 h 377583"/>
              <a:gd name="connsiteX2830" fmla="*/ 1856232 w 2450468"/>
              <a:gd name="connsiteY2830" fmla="*/ 327434 h 377583"/>
              <a:gd name="connsiteX2831" fmla="*/ 1842135 w 2450468"/>
              <a:gd name="connsiteY2831" fmla="*/ 320862 h 377583"/>
              <a:gd name="connsiteX2832" fmla="*/ 1844516 w 2450468"/>
              <a:gd name="connsiteY2832" fmla="*/ 324958 h 377583"/>
              <a:gd name="connsiteX2833" fmla="*/ 1840230 w 2450468"/>
              <a:gd name="connsiteY2833" fmla="*/ 327339 h 377583"/>
              <a:gd name="connsiteX2834" fmla="*/ 1835468 w 2450468"/>
              <a:gd name="connsiteY2834" fmla="*/ 332864 h 377583"/>
              <a:gd name="connsiteX2835" fmla="*/ 1833086 w 2450468"/>
              <a:gd name="connsiteY2835" fmla="*/ 334197 h 377583"/>
              <a:gd name="connsiteX2836" fmla="*/ 1829657 w 2450468"/>
              <a:gd name="connsiteY2836" fmla="*/ 329911 h 377583"/>
              <a:gd name="connsiteX2837" fmla="*/ 1823942 w 2450468"/>
              <a:gd name="connsiteY2837" fmla="*/ 322862 h 377583"/>
              <a:gd name="connsiteX2838" fmla="*/ 1823561 w 2450468"/>
              <a:gd name="connsiteY2838" fmla="*/ 323815 h 377583"/>
              <a:gd name="connsiteX2839" fmla="*/ 1823085 w 2450468"/>
              <a:gd name="connsiteY2839" fmla="*/ 324958 h 377583"/>
              <a:gd name="connsiteX2840" fmla="*/ 1818704 w 2450468"/>
              <a:gd name="connsiteY2840" fmla="*/ 325815 h 377583"/>
              <a:gd name="connsiteX2841" fmla="*/ 1818608 w 2450468"/>
              <a:gd name="connsiteY2841" fmla="*/ 325053 h 377583"/>
              <a:gd name="connsiteX2842" fmla="*/ 1813846 w 2450468"/>
              <a:gd name="connsiteY2842" fmla="*/ 323053 h 377583"/>
              <a:gd name="connsiteX2843" fmla="*/ 1810893 w 2450468"/>
              <a:gd name="connsiteY2843" fmla="*/ 324291 h 377583"/>
              <a:gd name="connsiteX2844" fmla="*/ 1811846 w 2450468"/>
              <a:gd name="connsiteY2844" fmla="*/ 326863 h 377583"/>
              <a:gd name="connsiteX2845" fmla="*/ 1815275 w 2450468"/>
              <a:gd name="connsiteY2845" fmla="*/ 330387 h 377583"/>
              <a:gd name="connsiteX2846" fmla="*/ 1808036 w 2450468"/>
              <a:gd name="connsiteY2846" fmla="*/ 328673 h 377583"/>
              <a:gd name="connsiteX2847" fmla="*/ 1805845 w 2450468"/>
              <a:gd name="connsiteY2847" fmla="*/ 328006 h 377583"/>
              <a:gd name="connsiteX2848" fmla="*/ 1799463 w 2450468"/>
              <a:gd name="connsiteY2848" fmla="*/ 327625 h 377583"/>
              <a:gd name="connsiteX2849" fmla="*/ 1795367 w 2450468"/>
              <a:gd name="connsiteY2849" fmla="*/ 328292 h 377583"/>
              <a:gd name="connsiteX2850" fmla="*/ 1793272 w 2450468"/>
              <a:gd name="connsiteY2850" fmla="*/ 330673 h 377583"/>
              <a:gd name="connsiteX2851" fmla="*/ 1794129 w 2450468"/>
              <a:gd name="connsiteY2851" fmla="*/ 337245 h 377583"/>
              <a:gd name="connsiteX2852" fmla="*/ 1801654 w 2450468"/>
              <a:gd name="connsiteY2852" fmla="*/ 336959 h 377583"/>
              <a:gd name="connsiteX2853" fmla="*/ 1800892 w 2450468"/>
              <a:gd name="connsiteY2853" fmla="*/ 342484 h 377583"/>
              <a:gd name="connsiteX2854" fmla="*/ 1798130 w 2450468"/>
              <a:gd name="connsiteY2854" fmla="*/ 341722 h 377583"/>
              <a:gd name="connsiteX2855" fmla="*/ 1796034 w 2450468"/>
              <a:gd name="connsiteY2855" fmla="*/ 347627 h 377583"/>
              <a:gd name="connsiteX2856" fmla="*/ 1795653 w 2450468"/>
              <a:gd name="connsiteY2856" fmla="*/ 347342 h 377583"/>
              <a:gd name="connsiteX2857" fmla="*/ 1784795 w 2450468"/>
              <a:gd name="connsiteY2857" fmla="*/ 340769 h 377583"/>
              <a:gd name="connsiteX2858" fmla="*/ 1779365 w 2450468"/>
              <a:gd name="connsiteY2858" fmla="*/ 335150 h 377583"/>
              <a:gd name="connsiteX2859" fmla="*/ 1771936 w 2450468"/>
              <a:gd name="connsiteY2859" fmla="*/ 331435 h 377583"/>
              <a:gd name="connsiteX2860" fmla="*/ 1765649 w 2450468"/>
              <a:gd name="connsiteY2860" fmla="*/ 330101 h 377583"/>
              <a:gd name="connsiteX2861" fmla="*/ 1754124 w 2450468"/>
              <a:gd name="connsiteY2861" fmla="*/ 330959 h 377583"/>
              <a:gd name="connsiteX2862" fmla="*/ 1751838 w 2450468"/>
              <a:gd name="connsiteY2862" fmla="*/ 320862 h 377583"/>
              <a:gd name="connsiteX2863" fmla="*/ 1748885 w 2450468"/>
              <a:gd name="connsiteY2863" fmla="*/ 318957 h 377583"/>
              <a:gd name="connsiteX2864" fmla="*/ 1746314 w 2450468"/>
              <a:gd name="connsiteY2864" fmla="*/ 317243 h 377583"/>
              <a:gd name="connsiteX2865" fmla="*/ 1741837 w 2450468"/>
              <a:gd name="connsiteY2865" fmla="*/ 318576 h 377583"/>
              <a:gd name="connsiteX2866" fmla="*/ 1750981 w 2450468"/>
              <a:gd name="connsiteY2866" fmla="*/ 327339 h 377583"/>
              <a:gd name="connsiteX2867" fmla="*/ 1745075 w 2450468"/>
              <a:gd name="connsiteY2867" fmla="*/ 330959 h 377583"/>
              <a:gd name="connsiteX2868" fmla="*/ 1738884 w 2450468"/>
              <a:gd name="connsiteY2868" fmla="*/ 328482 h 377583"/>
              <a:gd name="connsiteX2869" fmla="*/ 1733550 w 2450468"/>
              <a:gd name="connsiteY2869" fmla="*/ 330578 h 377583"/>
              <a:gd name="connsiteX2870" fmla="*/ 1731740 w 2450468"/>
              <a:gd name="connsiteY2870" fmla="*/ 333626 h 377583"/>
              <a:gd name="connsiteX2871" fmla="*/ 1730788 w 2450468"/>
              <a:gd name="connsiteY2871" fmla="*/ 335245 h 377583"/>
              <a:gd name="connsiteX2872" fmla="*/ 1728502 w 2450468"/>
              <a:gd name="connsiteY2872" fmla="*/ 331435 h 377583"/>
              <a:gd name="connsiteX2873" fmla="*/ 1722692 w 2450468"/>
              <a:gd name="connsiteY2873" fmla="*/ 334673 h 377583"/>
              <a:gd name="connsiteX2874" fmla="*/ 1721358 w 2450468"/>
              <a:gd name="connsiteY2874" fmla="*/ 335435 h 377583"/>
              <a:gd name="connsiteX2875" fmla="*/ 1715262 w 2450468"/>
              <a:gd name="connsiteY2875" fmla="*/ 338769 h 377583"/>
              <a:gd name="connsiteX2876" fmla="*/ 1714691 w 2450468"/>
              <a:gd name="connsiteY2876" fmla="*/ 341341 h 377583"/>
              <a:gd name="connsiteX2877" fmla="*/ 1712500 w 2450468"/>
              <a:gd name="connsiteY2877" fmla="*/ 341817 h 377583"/>
              <a:gd name="connsiteX2878" fmla="*/ 1711833 w 2450468"/>
              <a:gd name="connsiteY2878" fmla="*/ 341627 h 377583"/>
              <a:gd name="connsiteX2879" fmla="*/ 1712309 w 2450468"/>
              <a:gd name="connsiteY2879" fmla="*/ 336388 h 377583"/>
              <a:gd name="connsiteX2880" fmla="*/ 1710119 w 2450468"/>
              <a:gd name="connsiteY2880" fmla="*/ 335912 h 377583"/>
              <a:gd name="connsiteX2881" fmla="*/ 1704499 w 2450468"/>
              <a:gd name="connsiteY2881" fmla="*/ 332102 h 377583"/>
              <a:gd name="connsiteX2882" fmla="*/ 1702308 w 2450468"/>
              <a:gd name="connsiteY2882" fmla="*/ 331530 h 377583"/>
              <a:gd name="connsiteX2883" fmla="*/ 1697450 w 2450468"/>
              <a:gd name="connsiteY2883" fmla="*/ 333340 h 377583"/>
              <a:gd name="connsiteX2884" fmla="*/ 1697450 w 2450468"/>
              <a:gd name="connsiteY2884" fmla="*/ 334483 h 377583"/>
              <a:gd name="connsiteX2885" fmla="*/ 1698593 w 2450468"/>
              <a:gd name="connsiteY2885" fmla="*/ 337436 h 377583"/>
              <a:gd name="connsiteX2886" fmla="*/ 1698022 w 2450468"/>
              <a:gd name="connsiteY2886" fmla="*/ 337817 h 377583"/>
              <a:gd name="connsiteX2887" fmla="*/ 1696974 w 2450468"/>
              <a:gd name="connsiteY2887" fmla="*/ 338579 h 377583"/>
              <a:gd name="connsiteX2888" fmla="*/ 1696117 w 2450468"/>
              <a:gd name="connsiteY2888" fmla="*/ 341722 h 377583"/>
              <a:gd name="connsiteX2889" fmla="*/ 1697069 w 2450468"/>
              <a:gd name="connsiteY2889" fmla="*/ 342008 h 377583"/>
              <a:gd name="connsiteX2890" fmla="*/ 1702880 w 2450468"/>
              <a:gd name="connsiteY2890" fmla="*/ 343341 h 377583"/>
              <a:gd name="connsiteX2891" fmla="*/ 1704404 w 2450468"/>
              <a:gd name="connsiteY2891" fmla="*/ 343722 h 377583"/>
              <a:gd name="connsiteX2892" fmla="*/ 1702213 w 2450468"/>
              <a:gd name="connsiteY2892" fmla="*/ 346675 h 377583"/>
              <a:gd name="connsiteX2893" fmla="*/ 1690211 w 2450468"/>
              <a:gd name="connsiteY2893" fmla="*/ 348294 h 377583"/>
              <a:gd name="connsiteX2894" fmla="*/ 1685258 w 2450468"/>
              <a:gd name="connsiteY2894" fmla="*/ 343055 h 377583"/>
              <a:gd name="connsiteX2895" fmla="*/ 1682401 w 2450468"/>
              <a:gd name="connsiteY2895" fmla="*/ 340960 h 377583"/>
              <a:gd name="connsiteX2896" fmla="*/ 1679829 w 2450468"/>
              <a:gd name="connsiteY2896" fmla="*/ 339245 h 377583"/>
              <a:gd name="connsiteX2897" fmla="*/ 1674305 w 2450468"/>
              <a:gd name="connsiteY2897" fmla="*/ 340293 h 377583"/>
              <a:gd name="connsiteX2898" fmla="*/ 1674114 w 2450468"/>
              <a:gd name="connsiteY2898" fmla="*/ 339722 h 377583"/>
              <a:gd name="connsiteX2899" fmla="*/ 1671733 w 2450468"/>
              <a:gd name="connsiteY2899" fmla="*/ 338579 h 377583"/>
              <a:gd name="connsiteX2900" fmla="*/ 1665256 w 2450468"/>
              <a:gd name="connsiteY2900" fmla="*/ 339722 h 377583"/>
              <a:gd name="connsiteX2901" fmla="*/ 1663446 w 2450468"/>
              <a:gd name="connsiteY2901" fmla="*/ 338293 h 377583"/>
              <a:gd name="connsiteX2902" fmla="*/ 1655350 w 2450468"/>
              <a:gd name="connsiteY2902" fmla="*/ 336959 h 377583"/>
              <a:gd name="connsiteX2903" fmla="*/ 1653635 w 2450468"/>
              <a:gd name="connsiteY2903" fmla="*/ 336388 h 377583"/>
              <a:gd name="connsiteX2904" fmla="*/ 1651825 w 2450468"/>
              <a:gd name="connsiteY2904" fmla="*/ 335816 h 377583"/>
              <a:gd name="connsiteX2905" fmla="*/ 1646777 w 2450468"/>
              <a:gd name="connsiteY2905" fmla="*/ 334102 h 377583"/>
              <a:gd name="connsiteX2906" fmla="*/ 1640110 w 2450468"/>
              <a:gd name="connsiteY2906" fmla="*/ 336769 h 377583"/>
              <a:gd name="connsiteX2907" fmla="*/ 1640681 w 2450468"/>
              <a:gd name="connsiteY2907" fmla="*/ 338007 h 377583"/>
              <a:gd name="connsiteX2908" fmla="*/ 1645444 w 2450468"/>
              <a:gd name="connsiteY2908" fmla="*/ 342674 h 377583"/>
              <a:gd name="connsiteX2909" fmla="*/ 1646587 w 2450468"/>
              <a:gd name="connsiteY2909" fmla="*/ 344008 h 377583"/>
              <a:gd name="connsiteX2910" fmla="*/ 1649349 w 2450468"/>
              <a:gd name="connsiteY2910" fmla="*/ 350009 h 377583"/>
              <a:gd name="connsiteX2911" fmla="*/ 1650587 w 2450468"/>
              <a:gd name="connsiteY2911" fmla="*/ 355914 h 377583"/>
              <a:gd name="connsiteX2912" fmla="*/ 1646111 w 2450468"/>
              <a:gd name="connsiteY2912" fmla="*/ 356867 h 377583"/>
              <a:gd name="connsiteX2913" fmla="*/ 1644491 w 2450468"/>
              <a:gd name="connsiteY2913" fmla="*/ 362486 h 377583"/>
              <a:gd name="connsiteX2914" fmla="*/ 1638681 w 2450468"/>
              <a:gd name="connsiteY2914" fmla="*/ 361248 h 377583"/>
              <a:gd name="connsiteX2915" fmla="*/ 1638967 w 2450468"/>
              <a:gd name="connsiteY2915" fmla="*/ 360962 h 377583"/>
              <a:gd name="connsiteX2916" fmla="*/ 1641634 w 2450468"/>
              <a:gd name="connsiteY2916" fmla="*/ 358676 h 377583"/>
              <a:gd name="connsiteX2917" fmla="*/ 1644396 w 2450468"/>
              <a:gd name="connsiteY2917" fmla="*/ 355628 h 377583"/>
              <a:gd name="connsiteX2918" fmla="*/ 1637443 w 2450468"/>
              <a:gd name="connsiteY2918" fmla="*/ 351818 h 377583"/>
              <a:gd name="connsiteX2919" fmla="*/ 1637062 w 2450468"/>
              <a:gd name="connsiteY2919" fmla="*/ 350580 h 377583"/>
              <a:gd name="connsiteX2920" fmla="*/ 1636871 w 2450468"/>
              <a:gd name="connsiteY2920" fmla="*/ 349818 h 377583"/>
              <a:gd name="connsiteX2921" fmla="*/ 1637919 w 2450468"/>
              <a:gd name="connsiteY2921" fmla="*/ 348199 h 377583"/>
              <a:gd name="connsiteX2922" fmla="*/ 1638681 w 2450468"/>
              <a:gd name="connsiteY2922" fmla="*/ 348104 h 377583"/>
              <a:gd name="connsiteX2923" fmla="*/ 1642967 w 2450468"/>
              <a:gd name="connsiteY2923" fmla="*/ 348866 h 377583"/>
              <a:gd name="connsiteX2924" fmla="*/ 1641062 w 2450468"/>
              <a:gd name="connsiteY2924" fmla="*/ 345532 h 377583"/>
              <a:gd name="connsiteX2925" fmla="*/ 1635919 w 2450468"/>
              <a:gd name="connsiteY2925" fmla="*/ 343341 h 377583"/>
              <a:gd name="connsiteX2926" fmla="*/ 1627727 w 2450468"/>
              <a:gd name="connsiteY2926" fmla="*/ 345532 h 377583"/>
              <a:gd name="connsiteX2927" fmla="*/ 1628204 w 2450468"/>
              <a:gd name="connsiteY2927" fmla="*/ 351342 h 377583"/>
              <a:gd name="connsiteX2928" fmla="*/ 1630204 w 2450468"/>
              <a:gd name="connsiteY2928" fmla="*/ 353057 h 377583"/>
              <a:gd name="connsiteX2929" fmla="*/ 1636014 w 2450468"/>
              <a:gd name="connsiteY2929" fmla="*/ 356771 h 377583"/>
              <a:gd name="connsiteX2930" fmla="*/ 1629823 w 2450468"/>
              <a:gd name="connsiteY2930" fmla="*/ 359343 h 377583"/>
              <a:gd name="connsiteX2931" fmla="*/ 1625156 w 2450468"/>
              <a:gd name="connsiteY2931" fmla="*/ 359534 h 377583"/>
              <a:gd name="connsiteX2932" fmla="*/ 1624584 w 2450468"/>
              <a:gd name="connsiteY2932" fmla="*/ 366677 h 377583"/>
              <a:gd name="connsiteX2933" fmla="*/ 1622774 w 2450468"/>
              <a:gd name="connsiteY2933" fmla="*/ 362582 h 377583"/>
              <a:gd name="connsiteX2934" fmla="*/ 1621441 w 2450468"/>
              <a:gd name="connsiteY2934" fmla="*/ 361153 h 377583"/>
              <a:gd name="connsiteX2935" fmla="*/ 1621536 w 2450468"/>
              <a:gd name="connsiteY2935" fmla="*/ 355914 h 377583"/>
              <a:gd name="connsiteX2936" fmla="*/ 1624870 w 2450468"/>
              <a:gd name="connsiteY2936" fmla="*/ 346675 h 377583"/>
              <a:gd name="connsiteX2937" fmla="*/ 1624203 w 2450468"/>
              <a:gd name="connsiteY2937" fmla="*/ 345151 h 377583"/>
              <a:gd name="connsiteX2938" fmla="*/ 1622298 w 2450468"/>
              <a:gd name="connsiteY2938" fmla="*/ 340007 h 377583"/>
              <a:gd name="connsiteX2939" fmla="*/ 1617821 w 2450468"/>
              <a:gd name="connsiteY2939" fmla="*/ 330578 h 377583"/>
              <a:gd name="connsiteX2940" fmla="*/ 1617155 w 2450468"/>
              <a:gd name="connsiteY2940" fmla="*/ 336578 h 377583"/>
              <a:gd name="connsiteX2941" fmla="*/ 1614488 w 2450468"/>
              <a:gd name="connsiteY2941" fmla="*/ 338769 h 377583"/>
              <a:gd name="connsiteX2942" fmla="*/ 1611154 w 2450468"/>
              <a:gd name="connsiteY2942" fmla="*/ 339626 h 377583"/>
              <a:gd name="connsiteX2943" fmla="*/ 1611630 w 2450468"/>
              <a:gd name="connsiteY2943" fmla="*/ 336864 h 377583"/>
              <a:gd name="connsiteX2944" fmla="*/ 1610582 w 2450468"/>
              <a:gd name="connsiteY2944" fmla="*/ 333530 h 377583"/>
              <a:gd name="connsiteX2945" fmla="*/ 1608868 w 2450468"/>
              <a:gd name="connsiteY2945" fmla="*/ 332673 h 377583"/>
              <a:gd name="connsiteX2946" fmla="*/ 1598676 w 2450468"/>
              <a:gd name="connsiteY2946" fmla="*/ 331340 h 377583"/>
              <a:gd name="connsiteX2947" fmla="*/ 1597914 w 2450468"/>
              <a:gd name="connsiteY2947" fmla="*/ 335340 h 377583"/>
              <a:gd name="connsiteX2948" fmla="*/ 1597438 w 2450468"/>
              <a:gd name="connsiteY2948" fmla="*/ 337626 h 377583"/>
              <a:gd name="connsiteX2949" fmla="*/ 1587818 w 2450468"/>
              <a:gd name="connsiteY2949" fmla="*/ 340865 h 377583"/>
              <a:gd name="connsiteX2950" fmla="*/ 1590294 w 2450468"/>
              <a:gd name="connsiteY2950" fmla="*/ 337150 h 377583"/>
              <a:gd name="connsiteX2951" fmla="*/ 1593247 w 2450468"/>
              <a:gd name="connsiteY2951" fmla="*/ 332673 h 377583"/>
              <a:gd name="connsiteX2952" fmla="*/ 1582388 w 2450468"/>
              <a:gd name="connsiteY2952" fmla="*/ 328292 h 377583"/>
              <a:gd name="connsiteX2953" fmla="*/ 1585055 w 2450468"/>
              <a:gd name="connsiteY2953" fmla="*/ 331435 h 377583"/>
              <a:gd name="connsiteX2954" fmla="*/ 1585627 w 2450468"/>
              <a:gd name="connsiteY2954" fmla="*/ 334864 h 377583"/>
              <a:gd name="connsiteX2955" fmla="*/ 1578388 w 2450468"/>
              <a:gd name="connsiteY2955" fmla="*/ 340769 h 377583"/>
              <a:gd name="connsiteX2956" fmla="*/ 1572673 w 2450468"/>
              <a:gd name="connsiteY2956" fmla="*/ 341722 h 377583"/>
              <a:gd name="connsiteX2957" fmla="*/ 1559243 w 2450468"/>
              <a:gd name="connsiteY2957" fmla="*/ 341912 h 377583"/>
              <a:gd name="connsiteX2958" fmla="*/ 1554766 w 2450468"/>
              <a:gd name="connsiteY2958" fmla="*/ 342484 h 377583"/>
              <a:gd name="connsiteX2959" fmla="*/ 1555718 w 2450468"/>
              <a:gd name="connsiteY2959" fmla="*/ 348008 h 377583"/>
              <a:gd name="connsiteX2960" fmla="*/ 1550956 w 2450468"/>
              <a:gd name="connsiteY2960" fmla="*/ 345913 h 377583"/>
              <a:gd name="connsiteX2961" fmla="*/ 1544003 w 2450468"/>
              <a:gd name="connsiteY2961" fmla="*/ 344389 h 377583"/>
              <a:gd name="connsiteX2962" fmla="*/ 1536859 w 2450468"/>
              <a:gd name="connsiteY2962" fmla="*/ 347151 h 377583"/>
              <a:gd name="connsiteX2963" fmla="*/ 1534954 w 2450468"/>
              <a:gd name="connsiteY2963" fmla="*/ 343722 h 377583"/>
              <a:gd name="connsiteX2964" fmla="*/ 1532763 w 2450468"/>
              <a:gd name="connsiteY2964" fmla="*/ 339912 h 377583"/>
              <a:gd name="connsiteX2965" fmla="*/ 1526667 w 2450468"/>
              <a:gd name="connsiteY2965" fmla="*/ 341246 h 377583"/>
              <a:gd name="connsiteX2966" fmla="*/ 1523333 w 2450468"/>
              <a:gd name="connsiteY2966" fmla="*/ 335435 h 377583"/>
              <a:gd name="connsiteX2967" fmla="*/ 1527143 w 2450468"/>
              <a:gd name="connsiteY2967" fmla="*/ 334959 h 377583"/>
              <a:gd name="connsiteX2968" fmla="*/ 1532192 w 2450468"/>
              <a:gd name="connsiteY2968" fmla="*/ 335912 h 377583"/>
              <a:gd name="connsiteX2969" fmla="*/ 1532287 w 2450468"/>
              <a:gd name="connsiteY2969" fmla="*/ 335054 h 377583"/>
              <a:gd name="connsiteX2970" fmla="*/ 1527048 w 2450468"/>
              <a:gd name="connsiteY2970" fmla="*/ 329149 h 377583"/>
              <a:gd name="connsiteX2971" fmla="*/ 1523619 w 2450468"/>
              <a:gd name="connsiteY2971" fmla="*/ 328387 h 377583"/>
              <a:gd name="connsiteX2972" fmla="*/ 1521428 w 2450468"/>
              <a:gd name="connsiteY2972" fmla="*/ 320767 h 377583"/>
              <a:gd name="connsiteX2973" fmla="*/ 1520381 w 2450468"/>
              <a:gd name="connsiteY2973" fmla="*/ 315052 h 377583"/>
              <a:gd name="connsiteX2974" fmla="*/ 1514951 w 2450468"/>
              <a:gd name="connsiteY2974" fmla="*/ 310385 h 377583"/>
              <a:gd name="connsiteX2975" fmla="*/ 1509046 w 2450468"/>
              <a:gd name="connsiteY2975" fmla="*/ 313337 h 377583"/>
              <a:gd name="connsiteX2976" fmla="*/ 1504855 w 2450468"/>
              <a:gd name="connsiteY2976" fmla="*/ 313814 h 377583"/>
              <a:gd name="connsiteX2977" fmla="*/ 1504283 w 2450468"/>
              <a:gd name="connsiteY2977" fmla="*/ 311147 h 377583"/>
              <a:gd name="connsiteX2978" fmla="*/ 1504664 w 2450468"/>
              <a:gd name="connsiteY2978" fmla="*/ 310194 h 377583"/>
              <a:gd name="connsiteX2979" fmla="*/ 1498473 w 2450468"/>
              <a:gd name="connsiteY2979" fmla="*/ 311337 h 377583"/>
              <a:gd name="connsiteX2980" fmla="*/ 1496473 w 2450468"/>
              <a:gd name="connsiteY2980" fmla="*/ 314195 h 377583"/>
              <a:gd name="connsiteX2981" fmla="*/ 1496473 w 2450468"/>
              <a:gd name="connsiteY2981" fmla="*/ 317338 h 377583"/>
              <a:gd name="connsiteX2982" fmla="*/ 1501997 w 2450468"/>
              <a:gd name="connsiteY2982" fmla="*/ 321719 h 377583"/>
              <a:gd name="connsiteX2983" fmla="*/ 1507808 w 2450468"/>
              <a:gd name="connsiteY2983" fmla="*/ 321053 h 377583"/>
              <a:gd name="connsiteX2984" fmla="*/ 1509332 w 2450468"/>
              <a:gd name="connsiteY2984" fmla="*/ 320291 h 377583"/>
              <a:gd name="connsiteX2985" fmla="*/ 1514380 w 2450468"/>
              <a:gd name="connsiteY2985" fmla="*/ 324577 h 377583"/>
              <a:gd name="connsiteX2986" fmla="*/ 1507141 w 2450468"/>
              <a:gd name="connsiteY2986" fmla="*/ 329054 h 377583"/>
              <a:gd name="connsiteX2987" fmla="*/ 1496187 w 2450468"/>
              <a:gd name="connsiteY2987" fmla="*/ 323339 h 377583"/>
              <a:gd name="connsiteX2988" fmla="*/ 1493139 w 2450468"/>
              <a:gd name="connsiteY2988" fmla="*/ 321434 h 377583"/>
              <a:gd name="connsiteX2989" fmla="*/ 1486471 w 2450468"/>
              <a:gd name="connsiteY2989" fmla="*/ 321719 h 377583"/>
              <a:gd name="connsiteX2990" fmla="*/ 1485233 w 2450468"/>
              <a:gd name="connsiteY2990" fmla="*/ 329435 h 377583"/>
              <a:gd name="connsiteX2991" fmla="*/ 1491234 w 2450468"/>
              <a:gd name="connsiteY2991" fmla="*/ 330006 h 377583"/>
              <a:gd name="connsiteX2992" fmla="*/ 1493425 w 2450468"/>
              <a:gd name="connsiteY2992" fmla="*/ 327149 h 377583"/>
              <a:gd name="connsiteX2993" fmla="*/ 1496759 w 2450468"/>
              <a:gd name="connsiteY2993" fmla="*/ 330197 h 377583"/>
              <a:gd name="connsiteX2994" fmla="*/ 1498949 w 2450468"/>
              <a:gd name="connsiteY2994" fmla="*/ 332768 h 377583"/>
              <a:gd name="connsiteX2995" fmla="*/ 1506855 w 2450468"/>
              <a:gd name="connsiteY2995" fmla="*/ 331149 h 377583"/>
              <a:gd name="connsiteX2996" fmla="*/ 1509046 w 2450468"/>
              <a:gd name="connsiteY2996" fmla="*/ 333816 h 377583"/>
              <a:gd name="connsiteX2997" fmla="*/ 1509332 w 2450468"/>
              <a:gd name="connsiteY2997" fmla="*/ 335150 h 377583"/>
              <a:gd name="connsiteX2998" fmla="*/ 1511141 w 2450468"/>
              <a:gd name="connsiteY2998" fmla="*/ 342293 h 377583"/>
              <a:gd name="connsiteX2999" fmla="*/ 1495425 w 2450468"/>
              <a:gd name="connsiteY2999" fmla="*/ 347342 h 377583"/>
              <a:gd name="connsiteX3000" fmla="*/ 1490948 w 2450468"/>
              <a:gd name="connsiteY3000" fmla="*/ 341436 h 377583"/>
              <a:gd name="connsiteX3001" fmla="*/ 1490377 w 2450468"/>
              <a:gd name="connsiteY3001" fmla="*/ 341817 h 377583"/>
              <a:gd name="connsiteX3002" fmla="*/ 1482852 w 2450468"/>
              <a:gd name="connsiteY3002" fmla="*/ 346103 h 377583"/>
              <a:gd name="connsiteX3003" fmla="*/ 1465993 w 2450468"/>
              <a:gd name="connsiteY3003" fmla="*/ 342389 h 377583"/>
              <a:gd name="connsiteX3004" fmla="*/ 1460183 w 2450468"/>
              <a:gd name="connsiteY3004" fmla="*/ 341627 h 377583"/>
              <a:gd name="connsiteX3005" fmla="*/ 1454087 w 2450468"/>
              <a:gd name="connsiteY3005" fmla="*/ 348675 h 377583"/>
              <a:gd name="connsiteX3006" fmla="*/ 1441799 w 2450468"/>
              <a:gd name="connsiteY3006" fmla="*/ 356105 h 377583"/>
              <a:gd name="connsiteX3007" fmla="*/ 1438085 w 2450468"/>
              <a:gd name="connsiteY3007" fmla="*/ 356486 h 377583"/>
              <a:gd name="connsiteX3008" fmla="*/ 1431798 w 2450468"/>
              <a:gd name="connsiteY3008" fmla="*/ 357057 h 377583"/>
              <a:gd name="connsiteX3009" fmla="*/ 1427036 w 2450468"/>
              <a:gd name="connsiteY3009" fmla="*/ 342865 h 377583"/>
              <a:gd name="connsiteX3010" fmla="*/ 1422845 w 2450468"/>
              <a:gd name="connsiteY3010" fmla="*/ 341817 h 377583"/>
              <a:gd name="connsiteX3011" fmla="*/ 1416653 w 2450468"/>
              <a:gd name="connsiteY3011" fmla="*/ 343436 h 377583"/>
              <a:gd name="connsiteX3012" fmla="*/ 1416272 w 2450468"/>
              <a:gd name="connsiteY3012" fmla="*/ 344960 h 377583"/>
              <a:gd name="connsiteX3013" fmla="*/ 1409510 w 2450468"/>
              <a:gd name="connsiteY3013" fmla="*/ 344770 h 377583"/>
              <a:gd name="connsiteX3014" fmla="*/ 1389031 w 2450468"/>
              <a:gd name="connsiteY3014" fmla="*/ 341150 h 377583"/>
              <a:gd name="connsiteX3015" fmla="*/ 1388555 w 2450468"/>
              <a:gd name="connsiteY3015" fmla="*/ 343436 h 377583"/>
              <a:gd name="connsiteX3016" fmla="*/ 1393889 w 2450468"/>
              <a:gd name="connsiteY3016" fmla="*/ 345818 h 377583"/>
              <a:gd name="connsiteX3017" fmla="*/ 1394650 w 2450468"/>
              <a:gd name="connsiteY3017" fmla="*/ 346008 h 377583"/>
              <a:gd name="connsiteX3018" fmla="*/ 1394460 w 2450468"/>
              <a:gd name="connsiteY3018" fmla="*/ 347532 h 377583"/>
              <a:gd name="connsiteX3019" fmla="*/ 1392460 w 2450468"/>
              <a:gd name="connsiteY3019" fmla="*/ 351818 h 377583"/>
              <a:gd name="connsiteX3020" fmla="*/ 1390745 w 2450468"/>
              <a:gd name="connsiteY3020" fmla="*/ 356962 h 377583"/>
              <a:gd name="connsiteX3021" fmla="*/ 1388364 w 2450468"/>
              <a:gd name="connsiteY3021" fmla="*/ 356200 h 377583"/>
              <a:gd name="connsiteX3022" fmla="*/ 1385983 w 2450468"/>
              <a:gd name="connsiteY3022" fmla="*/ 353438 h 377583"/>
              <a:gd name="connsiteX3023" fmla="*/ 1386364 w 2450468"/>
              <a:gd name="connsiteY3023" fmla="*/ 348485 h 377583"/>
              <a:gd name="connsiteX3024" fmla="*/ 1378268 w 2450468"/>
              <a:gd name="connsiteY3024" fmla="*/ 352009 h 377583"/>
              <a:gd name="connsiteX3025" fmla="*/ 1375410 w 2450468"/>
              <a:gd name="connsiteY3025" fmla="*/ 354485 h 377583"/>
              <a:gd name="connsiteX3026" fmla="*/ 1376267 w 2450468"/>
              <a:gd name="connsiteY3026" fmla="*/ 349437 h 377583"/>
              <a:gd name="connsiteX3027" fmla="*/ 1381792 w 2450468"/>
              <a:gd name="connsiteY3027" fmla="*/ 342674 h 377583"/>
              <a:gd name="connsiteX3028" fmla="*/ 1377601 w 2450468"/>
              <a:gd name="connsiteY3028" fmla="*/ 344865 h 377583"/>
              <a:gd name="connsiteX3029" fmla="*/ 1375029 w 2450468"/>
              <a:gd name="connsiteY3029" fmla="*/ 344770 h 377583"/>
              <a:gd name="connsiteX3030" fmla="*/ 1369219 w 2450468"/>
              <a:gd name="connsiteY3030" fmla="*/ 341150 h 377583"/>
              <a:gd name="connsiteX3031" fmla="*/ 1367219 w 2450468"/>
              <a:gd name="connsiteY3031" fmla="*/ 343532 h 377583"/>
              <a:gd name="connsiteX3032" fmla="*/ 1357122 w 2450468"/>
              <a:gd name="connsiteY3032" fmla="*/ 343151 h 377583"/>
              <a:gd name="connsiteX3033" fmla="*/ 1356550 w 2450468"/>
              <a:gd name="connsiteY3033" fmla="*/ 349818 h 377583"/>
              <a:gd name="connsiteX3034" fmla="*/ 1354455 w 2450468"/>
              <a:gd name="connsiteY3034" fmla="*/ 346484 h 377583"/>
              <a:gd name="connsiteX3035" fmla="*/ 1354646 w 2450468"/>
              <a:gd name="connsiteY3035" fmla="*/ 344770 h 377583"/>
              <a:gd name="connsiteX3036" fmla="*/ 1354931 w 2450468"/>
              <a:gd name="connsiteY3036" fmla="*/ 341722 h 377583"/>
              <a:gd name="connsiteX3037" fmla="*/ 1350550 w 2450468"/>
              <a:gd name="connsiteY3037" fmla="*/ 338102 h 377583"/>
              <a:gd name="connsiteX3038" fmla="*/ 1349597 w 2450468"/>
              <a:gd name="connsiteY3038" fmla="*/ 335721 h 377583"/>
              <a:gd name="connsiteX3039" fmla="*/ 1344454 w 2450468"/>
              <a:gd name="connsiteY3039" fmla="*/ 337436 h 377583"/>
              <a:gd name="connsiteX3040" fmla="*/ 1339406 w 2450468"/>
              <a:gd name="connsiteY3040" fmla="*/ 341436 h 377583"/>
              <a:gd name="connsiteX3041" fmla="*/ 1328928 w 2450468"/>
              <a:gd name="connsiteY3041" fmla="*/ 339626 h 377583"/>
              <a:gd name="connsiteX3042" fmla="*/ 1332357 w 2450468"/>
              <a:gd name="connsiteY3042" fmla="*/ 337626 h 377583"/>
              <a:gd name="connsiteX3043" fmla="*/ 1338453 w 2450468"/>
              <a:gd name="connsiteY3043" fmla="*/ 334578 h 377583"/>
              <a:gd name="connsiteX3044" fmla="*/ 1339025 w 2450468"/>
              <a:gd name="connsiteY3044" fmla="*/ 334197 h 377583"/>
              <a:gd name="connsiteX3045" fmla="*/ 1335596 w 2450468"/>
              <a:gd name="connsiteY3045" fmla="*/ 326291 h 377583"/>
              <a:gd name="connsiteX3046" fmla="*/ 1332262 w 2450468"/>
              <a:gd name="connsiteY3046" fmla="*/ 324672 h 377583"/>
              <a:gd name="connsiteX3047" fmla="*/ 1322832 w 2450468"/>
              <a:gd name="connsiteY3047" fmla="*/ 320576 h 377583"/>
              <a:gd name="connsiteX3048" fmla="*/ 1316260 w 2450468"/>
              <a:gd name="connsiteY3048" fmla="*/ 313623 h 377583"/>
              <a:gd name="connsiteX3049" fmla="*/ 1315784 w 2450468"/>
              <a:gd name="connsiteY3049" fmla="*/ 312956 h 377583"/>
              <a:gd name="connsiteX3050" fmla="*/ 1318165 w 2450468"/>
              <a:gd name="connsiteY3050" fmla="*/ 311813 h 377583"/>
              <a:gd name="connsiteX3051" fmla="*/ 1319022 w 2450468"/>
              <a:gd name="connsiteY3051" fmla="*/ 311718 h 377583"/>
              <a:gd name="connsiteX3052" fmla="*/ 1322832 w 2450468"/>
              <a:gd name="connsiteY3052" fmla="*/ 311242 h 377583"/>
              <a:gd name="connsiteX3053" fmla="*/ 1331309 w 2450468"/>
              <a:gd name="connsiteY3053" fmla="*/ 305717 h 377583"/>
              <a:gd name="connsiteX3054" fmla="*/ 1333881 w 2450468"/>
              <a:gd name="connsiteY3054" fmla="*/ 296954 h 377583"/>
              <a:gd name="connsiteX3055" fmla="*/ 1337977 w 2450468"/>
              <a:gd name="connsiteY3055" fmla="*/ 300002 h 377583"/>
              <a:gd name="connsiteX3056" fmla="*/ 1341025 w 2450468"/>
              <a:gd name="connsiteY3056" fmla="*/ 299621 h 377583"/>
              <a:gd name="connsiteX3057" fmla="*/ 1348264 w 2450468"/>
              <a:gd name="connsiteY3057" fmla="*/ 298574 h 377583"/>
              <a:gd name="connsiteX3058" fmla="*/ 1351121 w 2450468"/>
              <a:gd name="connsiteY3058" fmla="*/ 302193 h 377583"/>
              <a:gd name="connsiteX3059" fmla="*/ 1348550 w 2450468"/>
              <a:gd name="connsiteY3059" fmla="*/ 293430 h 377583"/>
              <a:gd name="connsiteX3060" fmla="*/ 1340739 w 2450468"/>
              <a:gd name="connsiteY3060" fmla="*/ 291144 h 377583"/>
              <a:gd name="connsiteX3061" fmla="*/ 1329500 w 2450468"/>
              <a:gd name="connsiteY3061" fmla="*/ 288668 h 377583"/>
              <a:gd name="connsiteX3062" fmla="*/ 1320546 w 2450468"/>
              <a:gd name="connsiteY3062" fmla="*/ 295907 h 377583"/>
              <a:gd name="connsiteX3063" fmla="*/ 1320832 w 2450468"/>
              <a:gd name="connsiteY3063" fmla="*/ 292287 h 377583"/>
              <a:gd name="connsiteX3064" fmla="*/ 1320927 w 2450468"/>
              <a:gd name="connsiteY3064" fmla="*/ 291335 h 377583"/>
              <a:gd name="connsiteX3065" fmla="*/ 1321022 w 2450468"/>
              <a:gd name="connsiteY3065" fmla="*/ 287239 h 377583"/>
              <a:gd name="connsiteX3066" fmla="*/ 1326166 w 2450468"/>
              <a:gd name="connsiteY3066" fmla="*/ 281619 h 377583"/>
              <a:gd name="connsiteX3067" fmla="*/ 1324546 w 2450468"/>
              <a:gd name="connsiteY3067" fmla="*/ 281333 h 377583"/>
              <a:gd name="connsiteX3068" fmla="*/ 1322165 w 2450468"/>
              <a:gd name="connsiteY3068" fmla="*/ 279047 h 377583"/>
              <a:gd name="connsiteX3069" fmla="*/ 1325023 w 2450468"/>
              <a:gd name="connsiteY3069" fmla="*/ 276476 h 377583"/>
              <a:gd name="connsiteX3070" fmla="*/ 1315593 w 2450468"/>
              <a:gd name="connsiteY3070" fmla="*/ 270189 h 377583"/>
              <a:gd name="connsiteX3071" fmla="*/ 1311402 w 2450468"/>
              <a:gd name="connsiteY3071" fmla="*/ 271427 h 377583"/>
              <a:gd name="connsiteX3072" fmla="*/ 1309783 w 2450468"/>
              <a:gd name="connsiteY3072" fmla="*/ 271904 h 377583"/>
              <a:gd name="connsiteX3073" fmla="*/ 1310354 w 2450468"/>
              <a:gd name="connsiteY3073" fmla="*/ 275333 h 377583"/>
              <a:gd name="connsiteX3074" fmla="*/ 1312640 w 2450468"/>
              <a:gd name="connsiteY3074" fmla="*/ 274666 h 377583"/>
              <a:gd name="connsiteX3075" fmla="*/ 1313307 w 2450468"/>
              <a:gd name="connsiteY3075" fmla="*/ 274475 h 377583"/>
              <a:gd name="connsiteX3076" fmla="*/ 1316165 w 2450468"/>
              <a:gd name="connsiteY3076" fmla="*/ 279714 h 377583"/>
              <a:gd name="connsiteX3077" fmla="*/ 1314545 w 2450468"/>
              <a:gd name="connsiteY3077" fmla="*/ 290096 h 377583"/>
              <a:gd name="connsiteX3078" fmla="*/ 1300353 w 2450468"/>
              <a:gd name="connsiteY3078" fmla="*/ 290573 h 377583"/>
              <a:gd name="connsiteX3079" fmla="*/ 1294352 w 2450468"/>
              <a:gd name="connsiteY3079" fmla="*/ 287334 h 377583"/>
              <a:gd name="connsiteX3080" fmla="*/ 1290352 w 2450468"/>
              <a:gd name="connsiteY3080" fmla="*/ 288572 h 377583"/>
              <a:gd name="connsiteX3081" fmla="*/ 1289875 w 2450468"/>
              <a:gd name="connsiteY3081" fmla="*/ 289525 h 377583"/>
              <a:gd name="connsiteX3082" fmla="*/ 1287875 w 2450468"/>
              <a:gd name="connsiteY3082" fmla="*/ 294097 h 377583"/>
              <a:gd name="connsiteX3083" fmla="*/ 1275112 w 2450468"/>
              <a:gd name="connsiteY3083" fmla="*/ 289430 h 377583"/>
              <a:gd name="connsiteX3084" fmla="*/ 1283018 w 2450468"/>
              <a:gd name="connsiteY3084" fmla="*/ 288287 h 377583"/>
              <a:gd name="connsiteX3085" fmla="*/ 1282732 w 2450468"/>
              <a:gd name="connsiteY3085" fmla="*/ 290668 h 377583"/>
              <a:gd name="connsiteX3086" fmla="*/ 1284827 w 2450468"/>
              <a:gd name="connsiteY3086" fmla="*/ 291430 h 377583"/>
              <a:gd name="connsiteX3087" fmla="*/ 1286923 w 2450468"/>
              <a:gd name="connsiteY3087" fmla="*/ 290763 h 377583"/>
              <a:gd name="connsiteX3088" fmla="*/ 1287494 w 2450468"/>
              <a:gd name="connsiteY3088" fmla="*/ 284667 h 377583"/>
              <a:gd name="connsiteX3089" fmla="*/ 1290161 w 2450468"/>
              <a:gd name="connsiteY3089" fmla="*/ 280857 h 377583"/>
              <a:gd name="connsiteX3090" fmla="*/ 1291114 w 2450468"/>
              <a:gd name="connsiteY3090" fmla="*/ 280762 h 377583"/>
              <a:gd name="connsiteX3091" fmla="*/ 1289875 w 2450468"/>
              <a:gd name="connsiteY3091" fmla="*/ 277142 h 377583"/>
              <a:gd name="connsiteX3092" fmla="*/ 1288447 w 2450468"/>
              <a:gd name="connsiteY3092" fmla="*/ 276761 h 377583"/>
              <a:gd name="connsiteX3093" fmla="*/ 1287304 w 2450468"/>
              <a:gd name="connsiteY3093" fmla="*/ 276476 h 377583"/>
              <a:gd name="connsiteX3094" fmla="*/ 1285970 w 2450468"/>
              <a:gd name="connsiteY3094" fmla="*/ 268665 h 377583"/>
              <a:gd name="connsiteX3095" fmla="*/ 1291781 w 2450468"/>
              <a:gd name="connsiteY3095" fmla="*/ 267903 h 377583"/>
              <a:gd name="connsiteX3096" fmla="*/ 1292162 w 2450468"/>
              <a:gd name="connsiteY3096" fmla="*/ 267903 h 377583"/>
              <a:gd name="connsiteX3097" fmla="*/ 1290447 w 2450468"/>
              <a:gd name="connsiteY3097" fmla="*/ 265236 h 377583"/>
              <a:gd name="connsiteX3098" fmla="*/ 1289780 w 2450468"/>
              <a:gd name="connsiteY3098" fmla="*/ 265617 h 377583"/>
              <a:gd name="connsiteX3099" fmla="*/ 1284542 w 2450468"/>
              <a:gd name="connsiteY3099" fmla="*/ 268475 h 377583"/>
              <a:gd name="connsiteX3100" fmla="*/ 1280255 w 2450468"/>
              <a:gd name="connsiteY3100" fmla="*/ 263998 h 377583"/>
              <a:gd name="connsiteX3101" fmla="*/ 1274159 w 2450468"/>
              <a:gd name="connsiteY3101" fmla="*/ 268570 h 377583"/>
              <a:gd name="connsiteX3102" fmla="*/ 1269492 w 2450468"/>
              <a:gd name="connsiteY3102" fmla="*/ 278762 h 377583"/>
              <a:gd name="connsiteX3103" fmla="*/ 1273112 w 2450468"/>
              <a:gd name="connsiteY3103" fmla="*/ 281905 h 377583"/>
              <a:gd name="connsiteX3104" fmla="*/ 1272350 w 2450468"/>
              <a:gd name="connsiteY3104" fmla="*/ 294383 h 377583"/>
              <a:gd name="connsiteX3105" fmla="*/ 1286351 w 2450468"/>
              <a:gd name="connsiteY3105" fmla="*/ 305241 h 377583"/>
              <a:gd name="connsiteX3106" fmla="*/ 1277398 w 2450468"/>
              <a:gd name="connsiteY3106" fmla="*/ 304955 h 377583"/>
              <a:gd name="connsiteX3107" fmla="*/ 1277017 w 2450468"/>
              <a:gd name="connsiteY3107" fmla="*/ 303336 h 377583"/>
              <a:gd name="connsiteX3108" fmla="*/ 1275493 w 2450468"/>
              <a:gd name="connsiteY3108" fmla="*/ 299907 h 377583"/>
              <a:gd name="connsiteX3109" fmla="*/ 1271683 w 2450468"/>
              <a:gd name="connsiteY3109" fmla="*/ 302574 h 377583"/>
              <a:gd name="connsiteX3110" fmla="*/ 1268444 w 2450468"/>
              <a:gd name="connsiteY3110" fmla="*/ 302288 h 377583"/>
              <a:gd name="connsiteX3111" fmla="*/ 1264063 w 2450468"/>
              <a:gd name="connsiteY3111" fmla="*/ 305051 h 377583"/>
              <a:gd name="connsiteX3112" fmla="*/ 1264158 w 2450468"/>
              <a:gd name="connsiteY3112" fmla="*/ 307051 h 377583"/>
              <a:gd name="connsiteX3113" fmla="*/ 1266825 w 2450468"/>
              <a:gd name="connsiteY3113" fmla="*/ 308765 h 377583"/>
              <a:gd name="connsiteX3114" fmla="*/ 1269778 w 2450468"/>
              <a:gd name="connsiteY3114" fmla="*/ 318481 h 377583"/>
              <a:gd name="connsiteX3115" fmla="*/ 1269397 w 2450468"/>
              <a:gd name="connsiteY3115" fmla="*/ 321243 h 377583"/>
              <a:gd name="connsiteX3116" fmla="*/ 1271969 w 2450468"/>
              <a:gd name="connsiteY3116" fmla="*/ 322672 h 377583"/>
              <a:gd name="connsiteX3117" fmla="*/ 1273207 w 2450468"/>
              <a:gd name="connsiteY3117" fmla="*/ 320386 h 377583"/>
              <a:gd name="connsiteX3118" fmla="*/ 1272826 w 2450468"/>
              <a:gd name="connsiteY3118" fmla="*/ 318767 h 377583"/>
              <a:gd name="connsiteX3119" fmla="*/ 1279208 w 2450468"/>
              <a:gd name="connsiteY3119" fmla="*/ 314385 h 377583"/>
              <a:gd name="connsiteX3120" fmla="*/ 1286732 w 2450468"/>
              <a:gd name="connsiteY3120" fmla="*/ 313147 h 377583"/>
              <a:gd name="connsiteX3121" fmla="*/ 1286923 w 2450468"/>
              <a:gd name="connsiteY3121" fmla="*/ 310099 h 377583"/>
              <a:gd name="connsiteX3122" fmla="*/ 1287304 w 2450468"/>
              <a:gd name="connsiteY3122" fmla="*/ 310289 h 377583"/>
              <a:gd name="connsiteX3123" fmla="*/ 1290066 w 2450468"/>
              <a:gd name="connsiteY3123" fmla="*/ 311623 h 377583"/>
              <a:gd name="connsiteX3124" fmla="*/ 1299020 w 2450468"/>
              <a:gd name="connsiteY3124" fmla="*/ 312480 h 377583"/>
              <a:gd name="connsiteX3125" fmla="*/ 1300258 w 2450468"/>
              <a:gd name="connsiteY3125" fmla="*/ 311147 h 377583"/>
              <a:gd name="connsiteX3126" fmla="*/ 1300639 w 2450468"/>
              <a:gd name="connsiteY3126" fmla="*/ 310766 h 377583"/>
              <a:gd name="connsiteX3127" fmla="*/ 1298448 w 2450468"/>
              <a:gd name="connsiteY3127" fmla="*/ 309337 h 377583"/>
              <a:gd name="connsiteX3128" fmla="*/ 1297591 w 2450468"/>
              <a:gd name="connsiteY3128" fmla="*/ 309146 h 377583"/>
              <a:gd name="connsiteX3129" fmla="*/ 1295971 w 2450468"/>
              <a:gd name="connsiteY3129" fmla="*/ 308765 h 377583"/>
              <a:gd name="connsiteX3130" fmla="*/ 1296162 w 2450468"/>
              <a:gd name="connsiteY3130" fmla="*/ 306289 h 377583"/>
              <a:gd name="connsiteX3131" fmla="*/ 1297781 w 2450468"/>
              <a:gd name="connsiteY3131" fmla="*/ 305908 h 377583"/>
              <a:gd name="connsiteX3132" fmla="*/ 1299972 w 2450468"/>
              <a:gd name="connsiteY3132" fmla="*/ 305336 h 377583"/>
              <a:gd name="connsiteX3133" fmla="*/ 1309688 w 2450468"/>
              <a:gd name="connsiteY3133" fmla="*/ 306956 h 377583"/>
              <a:gd name="connsiteX3134" fmla="*/ 1310640 w 2450468"/>
              <a:gd name="connsiteY3134" fmla="*/ 310004 h 377583"/>
              <a:gd name="connsiteX3135" fmla="*/ 1315688 w 2450468"/>
              <a:gd name="connsiteY3135" fmla="*/ 321910 h 377583"/>
              <a:gd name="connsiteX3136" fmla="*/ 1317117 w 2450468"/>
              <a:gd name="connsiteY3136" fmla="*/ 325434 h 377583"/>
              <a:gd name="connsiteX3137" fmla="*/ 1323404 w 2450468"/>
              <a:gd name="connsiteY3137" fmla="*/ 323624 h 377583"/>
              <a:gd name="connsiteX3138" fmla="*/ 1323594 w 2450468"/>
              <a:gd name="connsiteY3138" fmla="*/ 326482 h 377583"/>
              <a:gd name="connsiteX3139" fmla="*/ 1318736 w 2450468"/>
              <a:gd name="connsiteY3139" fmla="*/ 329435 h 377583"/>
              <a:gd name="connsiteX3140" fmla="*/ 1322737 w 2450468"/>
              <a:gd name="connsiteY3140" fmla="*/ 331816 h 377583"/>
              <a:gd name="connsiteX3141" fmla="*/ 1325690 w 2450468"/>
              <a:gd name="connsiteY3141" fmla="*/ 329720 h 377583"/>
              <a:gd name="connsiteX3142" fmla="*/ 1325118 w 2450468"/>
              <a:gd name="connsiteY3142" fmla="*/ 334769 h 377583"/>
              <a:gd name="connsiteX3143" fmla="*/ 1323499 w 2450468"/>
              <a:gd name="connsiteY3143" fmla="*/ 336197 h 377583"/>
              <a:gd name="connsiteX3144" fmla="*/ 1319594 w 2450468"/>
              <a:gd name="connsiteY3144" fmla="*/ 341055 h 377583"/>
              <a:gd name="connsiteX3145" fmla="*/ 1314545 w 2450468"/>
              <a:gd name="connsiteY3145" fmla="*/ 339531 h 377583"/>
              <a:gd name="connsiteX3146" fmla="*/ 1311402 w 2450468"/>
              <a:gd name="connsiteY3146" fmla="*/ 339722 h 377583"/>
              <a:gd name="connsiteX3147" fmla="*/ 1308354 w 2450468"/>
              <a:gd name="connsiteY3147" fmla="*/ 337626 h 377583"/>
              <a:gd name="connsiteX3148" fmla="*/ 1303020 w 2450468"/>
              <a:gd name="connsiteY3148" fmla="*/ 329911 h 377583"/>
              <a:gd name="connsiteX3149" fmla="*/ 1301972 w 2450468"/>
              <a:gd name="connsiteY3149" fmla="*/ 334578 h 377583"/>
              <a:gd name="connsiteX3150" fmla="*/ 1297591 w 2450468"/>
              <a:gd name="connsiteY3150" fmla="*/ 336293 h 377583"/>
              <a:gd name="connsiteX3151" fmla="*/ 1296829 w 2450468"/>
              <a:gd name="connsiteY3151" fmla="*/ 336483 h 377583"/>
              <a:gd name="connsiteX3152" fmla="*/ 1294924 w 2450468"/>
              <a:gd name="connsiteY3152" fmla="*/ 337340 h 377583"/>
              <a:gd name="connsiteX3153" fmla="*/ 1290257 w 2450468"/>
              <a:gd name="connsiteY3153" fmla="*/ 337245 h 377583"/>
              <a:gd name="connsiteX3154" fmla="*/ 1289495 w 2450468"/>
              <a:gd name="connsiteY3154" fmla="*/ 334483 h 377583"/>
              <a:gd name="connsiteX3155" fmla="*/ 1284827 w 2450468"/>
              <a:gd name="connsiteY3155" fmla="*/ 331054 h 377583"/>
              <a:gd name="connsiteX3156" fmla="*/ 1278827 w 2450468"/>
              <a:gd name="connsiteY3156" fmla="*/ 329054 h 377583"/>
              <a:gd name="connsiteX3157" fmla="*/ 1275398 w 2450468"/>
              <a:gd name="connsiteY3157" fmla="*/ 329625 h 377583"/>
              <a:gd name="connsiteX3158" fmla="*/ 1269397 w 2450468"/>
              <a:gd name="connsiteY3158" fmla="*/ 333816 h 377583"/>
              <a:gd name="connsiteX3159" fmla="*/ 1264158 w 2450468"/>
              <a:gd name="connsiteY3159" fmla="*/ 338579 h 377583"/>
              <a:gd name="connsiteX3160" fmla="*/ 1260729 w 2450468"/>
              <a:gd name="connsiteY3160" fmla="*/ 335912 h 377583"/>
              <a:gd name="connsiteX3161" fmla="*/ 1259015 w 2450468"/>
              <a:gd name="connsiteY3161" fmla="*/ 334578 h 377583"/>
              <a:gd name="connsiteX3162" fmla="*/ 1258348 w 2450468"/>
              <a:gd name="connsiteY3162" fmla="*/ 339341 h 377583"/>
              <a:gd name="connsiteX3163" fmla="*/ 1260443 w 2450468"/>
              <a:gd name="connsiteY3163" fmla="*/ 339436 h 377583"/>
              <a:gd name="connsiteX3164" fmla="*/ 1261586 w 2450468"/>
              <a:gd name="connsiteY3164" fmla="*/ 339531 h 377583"/>
              <a:gd name="connsiteX3165" fmla="*/ 1261967 w 2450468"/>
              <a:gd name="connsiteY3165" fmla="*/ 341246 h 377583"/>
              <a:gd name="connsiteX3166" fmla="*/ 1255014 w 2450468"/>
              <a:gd name="connsiteY3166" fmla="*/ 342008 h 377583"/>
              <a:gd name="connsiteX3167" fmla="*/ 1254062 w 2450468"/>
              <a:gd name="connsiteY3167" fmla="*/ 340960 h 377583"/>
              <a:gd name="connsiteX3168" fmla="*/ 1249013 w 2450468"/>
              <a:gd name="connsiteY3168" fmla="*/ 340293 h 377583"/>
              <a:gd name="connsiteX3169" fmla="*/ 1248346 w 2450468"/>
              <a:gd name="connsiteY3169" fmla="*/ 341150 h 377583"/>
              <a:gd name="connsiteX3170" fmla="*/ 1249013 w 2450468"/>
              <a:gd name="connsiteY3170" fmla="*/ 345341 h 377583"/>
              <a:gd name="connsiteX3171" fmla="*/ 1248061 w 2450468"/>
              <a:gd name="connsiteY3171" fmla="*/ 345722 h 377583"/>
              <a:gd name="connsiteX3172" fmla="*/ 1247013 w 2450468"/>
              <a:gd name="connsiteY3172" fmla="*/ 346199 h 377583"/>
              <a:gd name="connsiteX3173" fmla="*/ 1241584 w 2450468"/>
              <a:gd name="connsiteY3173" fmla="*/ 343913 h 377583"/>
              <a:gd name="connsiteX3174" fmla="*/ 1227201 w 2450468"/>
              <a:gd name="connsiteY3174" fmla="*/ 338960 h 377583"/>
              <a:gd name="connsiteX3175" fmla="*/ 1223772 w 2450468"/>
              <a:gd name="connsiteY3175" fmla="*/ 339722 h 377583"/>
              <a:gd name="connsiteX3176" fmla="*/ 1222820 w 2450468"/>
              <a:gd name="connsiteY3176" fmla="*/ 340198 h 377583"/>
              <a:gd name="connsiteX3177" fmla="*/ 1217105 w 2450468"/>
              <a:gd name="connsiteY3177" fmla="*/ 339817 h 377583"/>
              <a:gd name="connsiteX3178" fmla="*/ 1207484 w 2450468"/>
              <a:gd name="connsiteY3178" fmla="*/ 340388 h 377583"/>
              <a:gd name="connsiteX3179" fmla="*/ 1206437 w 2450468"/>
              <a:gd name="connsiteY3179" fmla="*/ 335912 h 377583"/>
              <a:gd name="connsiteX3180" fmla="*/ 1205675 w 2450468"/>
              <a:gd name="connsiteY3180" fmla="*/ 332578 h 377583"/>
              <a:gd name="connsiteX3181" fmla="*/ 1197388 w 2450468"/>
              <a:gd name="connsiteY3181" fmla="*/ 328768 h 377583"/>
              <a:gd name="connsiteX3182" fmla="*/ 1191387 w 2450468"/>
              <a:gd name="connsiteY3182" fmla="*/ 331625 h 377583"/>
              <a:gd name="connsiteX3183" fmla="*/ 1186910 w 2450468"/>
              <a:gd name="connsiteY3183" fmla="*/ 333816 h 377583"/>
              <a:gd name="connsiteX3184" fmla="*/ 1198817 w 2450468"/>
              <a:gd name="connsiteY3184" fmla="*/ 341341 h 377583"/>
              <a:gd name="connsiteX3185" fmla="*/ 1197293 w 2450468"/>
              <a:gd name="connsiteY3185" fmla="*/ 346961 h 377583"/>
              <a:gd name="connsiteX3186" fmla="*/ 1190054 w 2450468"/>
              <a:gd name="connsiteY3186" fmla="*/ 340007 h 377583"/>
              <a:gd name="connsiteX3187" fmla="*/ 1177195 w 2450468"/>
              <a:gd name="connsiteY3187" fmla="*/ 339436 h 377583"/>
              <a:gd name="connsiteX3188" fmla="*/ 1180814 w 2450468"/>
              <a:gd name="connsiteY3188" fmla="*/ 336864 h 377583"/>
              <a:gd name="connsiteX3189" fmla="*/ 1182053 w 2450468"/>
              <a:gd name="connsiteY3189" fmla="*/ 336007 h 377583"/>
              <a:gd name="connsiteX3190" fmla="*/ 1175766 w 2450468"/>
              <a:gd name="connsiteY3190" fmla="*/ 331530 h 377583"/>
              <a:gd name="connsiteX3191" fmla="*/ 1168051 w 2450468"/>
              <a:gd name="connsiteY3191" fmla="*/ 338102 h 377583"/>
              <a:gd name="connsiteX3192" fmla="*/ 1167496 w 2450468"/>
              <a:gd name="connsiteY3192" fmla="*/ 338880 h 377583"/>
              <a:gd name="connsiteX3193" fmla="*/ 1173766 w 2450468"/>
              <a:gd name="connsiteY3193" fmla="*/ 337626 h 377583"/>
              <a:gd name="connsiteX3194" fmla="*/ 1175290 w 2450468"/>
              <a:gd name="connsiteY3194" fmla="*/ 339626 h 377583"/>
              <a:gd name="connsiteX3195" fmla="*/ 1176814 w 2450468"/>
              <a:gd name="connsiteY3195" fmla="*/ 341627 h 377583"/>
              <a:gd name="connsiteX3196" fmla="*/ 1181291 w 2450468"/>
              <a:gd name="connsiteY3196" fmla="*/ 344103 h 377583"/>
              <a:gd name="connsiteX3197" fmla="*/ 1181862 w 2450468"/>
              <a:gd name="connsiteY3197" fmla="*/ 344865 h 377583"/>
              <a:gd name="connsiteX3198" fmla="*/ 1183196 w 2450468"/>
              <a:gd name="connsiteY3198" fmla="*/ 346484 h 377583"/>
              <a:gd name="connsiteX3199" fmla="*/ 1178814 w 2450468"/>
              <a:gd name="connsiteY3199" fmla="*/ 350294 h 377583"/>
              <a:gd name="connsiteX3200" fmla="*/ 1176623 w 2450468"/>
              <a:gd name="connsiteY3200" fmla="*/ 350104 h 377583"/>
              <a:gd name="connsiteX3201" fmla="*/ 1172718 w 2450468"/>
              <a:gd name="connsiteY3201" fmla="*/ 348008 h 377583"/>
              <a:gd name="connsiteX3202" fmla="*/ 1170337 w 2450468"/>
              <a:gd name="connsiteY3202" fmla="*/ 345246 h 377583"/>
              <a:gd name="connsiteX3203" fmla="*/ 1167241 w 2450468"/>
              <a:gd name="connsiteY3203" fmla="*/ 339236 h 377583"/>
              <a:gd name="connsiteX3204" fmla="*/ 1165193 w 2450468"/>
              <a:gd name="connsiteY3204" fmla="*/ 342103 h 377583"/>
              <a:gd name="connsiteX3205" fmla="*/ 1159764 w 2450468"/>
              <a:gd name="connsiteY3205" fmla="*/ 344675 h 377583"/>
              <a:gd name="connsiteX3206" fmla="*/ 1156525 w 2450468"/>
              <a:gd name="connsiteY3206" fmla="*/ 337436 h 377583"/>
              <a:gd name="connsiteX3207" fmla="*/ 1145191 w 2450468"/>
              <a:gd name="connsiteY3207" fmla="*/ 342389 h 377583"/>
              <a:gd name="connsiteX3208" fmla="*/ 1137571 w 2450468"/>
              <a:gd name="connsiteY3208" fmla="*/ 342484 h 377583"/>
              <a:gd name="connsiteX3209" fmla="*/ 1134713 w 2450468"/>
              <a:gd name="connsiteY3209" fmla="*/ 350390 h 377583"/>
              <a:gd name="connsiteX3210" fmla="*/ 1127760 w 2450468"/>
              <a:gd name="connsiteY3210" fmla="*/ 348770 h 377583"/>
              <a:gd name="connsiteX3211" fmla="*/ 1113758 w 2450468"/>
              <a:gd name="connsiteY3211" fmla="*/ 345818 h 377583"/>
              <a:gd name="connsiteX3212" fmla="*/ 1112139 w 2450468"/>
              <a:gd name="connsiteY3212" fmla="*/ 347913 h 377583"/>
              <a:gd name="connsiteX3213" fmla="*/ 1108900 w 2450468"/>
              <a:gd name="connsiteY3213" fmla="*/ 349818 h 377583"/>
              <a:gd name="connsiteX3214" fmla="*/ 1108996 w 2450468"/>
              <a:gd name="connsiteY3214" fmla="*/ 347246 h 377583"/>
              <a:gd name="connsiteX3215" fmla="*/ 1105757 w 2450468"/>
              <a:gd name="connsiteY3215" fmla="*/ 335150 h 377583"/>
              <a:gd name="connsiteX3216" fmla="*/ 1106043 w 2450468"/>
              <a:gd name="connsiteY3216" fmla="*/ 332959 h 377583"/>
              <a:gd name="connsiteX3217" fmla="*/ 1106996 w 2450468"/>
              <a:gd name="connsiteY3217" fmla="*/ 331244 h 377583"/>
              <a:gd name="connsiteX3218" fmla="*/ 1102519 w 2450468"/>
              <a:gd name="connsiteY3218" fmla="*/ 327053 h 377583"/>
              <a:gd name="connsiteX3219" fmla="*/ 1100900 w 2450468"/>
              <a:gd name="connsiteY3219" fmla="*/ 322577 h 377583"/>
              <a:gd name="connsiteX3220" fmla="*/ 1098614 w 2450468"/>
              <a:gd name="connsiteY3220" fmla="*/ 321529 h 377583"/>
              <a:gd name="connsiteX3221" fmla="*/ 1098328 w 2450468"/>
              <a:gd name="connsiteY3221" fmla="*/ 316766 h 377583"/>
              <a:gd name="connsiteX3222" fmla="*/ 1100138 w 2450468"/>
              <a:gd name="connsiteY3222" fmla="*/ 316957 h 377583"/>
              <a:gd name="connsiteX3223" fmla="*/ 1112996 w 2450468"/>
              <a:gd name="connsiteY3223" fmla="*/ 320291 h 377583"/>
              <a:gd name="connsiteX3224" fmla="*/ 1118045 w 2450468"/>
              <a:gd name="connsiteY3224" fmla="*/ 322577 h 377583"/>
              <a:gd name="connsiteX3225" fmla="*/ 1122331 w 2450468"/>
              <a:gd name="connsiteY3225" fmla="*/ 323434 h 377583"/>
              <a:gd name="connsiteX3226" fmla="*/ 1122331 w 2450468"/>
              <a:gd name="connsiteY3226" fmla="*/ 317528 h 377583"/>
              <a:gd name="connsiteX3227" fmla="*/ 1127665 w 2450468"/>
              <a:gd name="connsiteY3227" fmla="*/ 318195 h 377583"/>
              <a:gd name="connsiteX3228" fmla="*/ 1129665 w 2450468"/>
              <a:gd name="connsiteY3228" fmla="*/ 319243 h 377583"/>
              <a:gd name="connsiteX3229" fmla="*/ 1132332 w 2450468"/>
              <a:gd name="connsiteY3229" fmla="*/ 320672 h 377583"/>
              <a:gd name="connsiteX3230" fmla="*/ 1139762 w 2450468"/>
              <a:gd name="connsiteY3230" fmla="*/ 319433 h 377583"/>
              <a:gd name="connsiteX3231" fmla="*/ 1141762 w 2450468"/>
              <a:gd name="connsiteY3231" fmla="*/ 318767 h 377583"/>
              <a:gd name="connsiteX3232" fmla="*/ 1145667 w 2450468"/>
              <a:gd name="connsiteY3232" fmla="*/ 314861 h 377583"/>
              <a:gd name="connsiteX3233" fmla="*/ 1144429 w 2450468"/>
              <a:gd name="connsiteY3233" fmla="*/ 309908 h 377583"/>
              <a:gd name="connsiteX3234" fmla="*/ 1146429 w 2450468"/>
              <a:gd name="connsiteY3234" fmla="*/ 301050 h 377583"/>
              <a:gd name="connsiteX3235" fmla="*/ 1145572 w 2450468"/>
              <a:gd name="connsiteY3235" fmla="*/ 301717 h 377583"/>
              <a:gd name="connsiteX3236" fmla="*/ 1136333 w 2450468"/>
              <a:gd name="connsiteY3236" fmla="*/ 301050 h 377583"/>
              <a:gd name="connsiteX3237" fmla="*/ 1134332 w 2450468"/>
              <a:gd name="connsiteY3237" fmla="*/ 297716 h 377583"/>
              <a:gd name="connsiteX3238" fmla="*/ 1129760 w 2450468"/>
              <a:gd name="connsiteY3238" fmla="*/ 298193 h 377583"/>
              <a:gd name="connsiteX3239" fmla="*/ 1125665 w 2450468"/>
              <a:gd name="connsiteY3239" fmla="*/ 298288 h 377583"/>
              <a:gd name="connsiteX3240" fmla="*/ 1122712 w 2450468"/>
              <a:gd name="connsiteY3240" fmla="*/ 302479 h 377583"/>
              <a:gd name="connsiteX3241" fmla="*/ 1127950 w 2450468"/>
              <a:gd name="connsiteY3241" fmla="*/ 310861 h 377583"/>
              <a:gd name="connsiteX3242" fmla="*/ 1130332 w 2450468"/>
              <a:gd name="connsiteY3242" fmla="*/ 305432 h 377583"/>
              <a:gd name="connsiteX3243" fmla="*/ 1134904 w 2450468"/>
              <a:gd name="connsiteY3243" fmla="*/ 304479 h 377583"/>
              <a:gd name="connsiteX3244" fmla="*/ 1134904 w 2450468"/>
              <a:gd name="connsiteY3244" fmla="*/ 309813 h 377583"/>
              <a:gd name="connsiteX3245" fmla="*/ 1142333 w 2450468"/>
              <a:gd name="connsiteY3245" fmla="*/ 311337 h 377583"/>
              <a:gd name="connsiteX3246" fmla="*/ 1133951 w 2450468"/>
              <a:gd name="connsiteY3246" fmla="*/ 316576 h 377583"/>
              <a:gd name="connsiteX3247" fmla="*/ 1118616 w 2450468"/>
              <a:gd name="connsiteY3247" fmla="*/ 315719 h 377583"/>
              <a:gd name="connsiteX3248" fmla="*/ 1112139 w 2450468"/>
              <a:gd name="connsiteY3248" fmla="*/ 308956 h 377583"/>
              <a:gd name="connsiteX3249" fmla="*/ 1113473 w 2450468"/>
              <a:gd name="connsiteY3249" fmla="*/ 308003 h 377583"/>
              <a:gd name="connsiteX3250" fmla="*/ 1112711 w 2450468"/>
              <a:gd name="connsiteY3250" fmla="*/ 303050 h 377583"/>
              <a:gd name="connsiteX3251" fmla="*/ 1106900 w 2450468"/>
              <a:gd name="connsiteY3251" fmla="*/ 295621 h 377583"/>
              <a:gd name="connsiteX3252" fmla="*/ 1106900 w 2450468"/>
              <a:gd name="connsiteY3252" fmla="*/ 292954 h 377583"/>
              <a:gd name="connsiteX3253" fmla="*/ 1103757 w 2450468"/>
              <a:gd name="connsiteY3253" fmla="*/ 285905 h 377583"/>
              <a:gd name="connsiteX3254" fmla="*/ 1104805 w 2450468"/>
              <a:gd name="connsiteY3254" fmla="*/ 285810 h 377583"/>
              <a:gd name="connsiteX3255" fmla="*/ 1109091 w 2450468"/>
              <a:gd name="connsiteY3255" fmla="*/ 285334 h 377583"/>
              <a:gd name="connsiteX3256" fmla="*/ 1109853 w 2450468"/>
              <a:gd name="connsiteY3256" fmla="*/ 276666 h 377583"/>
              <a:gd name="connsiteX3257" fmla="*/ 1109948 w 2450468"/>
              <a:gd name="connsiteY3257" fmla="*/ 274571 h 377583"/>
              <a:gd name="connsiteX3258" fmla="*/ 1111568 w 2450468"/>
              <a:gd name="connsiteY3258" fmla="*/ 272285 h 377583"/>
              <a:gd name="connsiteX3259" fmla="*/ 1114806 w 2450468"/>
              <a:gd name="connsiteY3259" fmla="*/ 273142 h 377583"/>
              <a:gd name="connsiteX3260" fmla="*/ 1119950 w 2450468"/>
              <a:gd name="connsiteY3260" fmla="*/ 279714 h 377583"/>
              <a:gd name="connsiteX3261" fmla="*/ 1120807 w 2450468"/>
              <a:gd name="connsiteY3261" fmla="*/ 281810 h 377583"/>
              <a:gd name="connsiteX3262" fmla="*/ 1122426 w 2450468"/>
              <a:gd name="connsiteY3262" fmla="*/ 283524 h 377583"/>
              <a:gd name="connsiteX3263" fmla="*/ 1126427 w 2450468"/>
              <a:gd name="connsiteY3263" fmla="*/ 279333 h 377583"/>
              <a:gd name="connsiteX3264" fmla="*/ 1128427 w 2450468"/>
              <a:gd name="connsiteY3264" fmla="*/ 279905 h 377583"/>
              <a:gd name="connsiteX3265" fmla="*/ 1130713 w 2450468"/>
              <a:gd name="connsiteY3265" fmla="*/ 280571 h 377583"/>
              <a:gd name="connsiteX3266" fmla="*/ 1133570 w 2450468"/>
              <a:gd name="connsiteY3266" fmla="*/ 282857 h 377583"/>
              <a:gd name="connsiteX3267" fmla="*/ 1127474 w 2450468"/>
              <a:gd name="connsiteY3267" fmla="*/ 285143 h 377583"/>
              <a:gd name="connsiteX3268" fmla="*/ 1128713 w 2450468"/>
              <a:gd name="connsiteY3268" fmla="*/ 290763 h 377583"/>
              <a:gd name="connsiteX3269" fmla="*/ 1129951 w 2450468"/>
              <a:gd name="connsiteY3269" fmla="*/ 291716 h 377583"/>
              <a:gd name="connsiteX3270" fmla="*/ 1136333 w 2450468"/>
              <a:gd name="connsiteY3270" fmla="*/ 291525 h 377583"/>
              <a:gd name="connsiteX3271" fmla="*/ 1138904 w 2450468"/>
              <a:gd name="connsiteY3271" fmla="*/ 289715 h 377583"/>
              <a:gd name="connsiteX3272" fmla="*/ 1145667 w 2450468"/>
              <a:gd name="connsiteY3272" fmla="*/ 289239 h 377583"/>
              <a:gd name="connsiteX3273" fmla="*/ 1153954 w 2450468"/>
              <a:gd name="connsiteY3273" fmla="*/ 294097 h 377583"/>
              <a:gd name="connsiteX3274" fmla="*/ 1168527 w 2450468"/>
              <a:gd name="connsiteY3274" fmla="*/ 297335 h 377583"/>
              <a:gd name="connsiteX3275" fmla="*/ 1169289 w 2450468"/>
              <a:gd name="connsiteY3275" fmla="*/ 296764 h 377583"/>
              <a:gd name="connsiteX3276" fmla="*/ 1170242 w 2450468"/>
              <a:gd name="connsiteY3276" fmla="*/ 296002 h 377583"/>
              <a:gd name="connsiteX3277" fmla="*/ 1174528 w 2450468"/>
              <a:gd name="connsiteY3277" fmla="*/ 297240 h 377583"/>
              <a:gd name="connsiteX3278" fmla="*/ 1174242 w 2450468"/>
              <a:gd name="connsiteY3278" fmla="*/ 297907 h 377583"/>
              <a:gd name="connsiteX3279" fmla="*/ 1170908 w 2450468"/>
              <a:gd name="connsiteY3279" fmla="*/ 302955 h 377583"/>
              <a:gd name="connsiteX3280" fmla="*/ 1168337 w 2450468"/>
              <a:gd name="connsiteY3280" fmla="*/ 305051 h 377583"/>
              <a:gd name="connsiteX3281" fmla="*/ 1169480 w 2450468"/>
              <a:gd name="connsiteY3281" fmla="*/ 312290 h 377583"/>
              <a:gd name="connsiteX3282" fmla="*/ 1161193 w 2450468"/>
              <a:gd name="connsiteY3282" fmla="*/ 308670 h 377583"/>
              <a:gd name="connsiteX3283" fmla="*/ 1159097 w 2450468"/>
              <a:gd name="connsiteY3283" fmla="*/ 306575 h 377583"/>
              <a:gd name="connsiteX3284" fmla="*/ 1157002 w 2450468"/>
              <a:gd name="connsiteY3284" fmla="*/ 303527 h 377583"/>
              <a:gd name="connsiteX3285" fmla="*/ 1153573 w 2450468"/>
              <a:gd name="connsiteY3285" fmla="*/ 306575 h 377583"/>
              <a:gd name="connsiteX3286" fmla="*/ 1152620 w 2450468"/>
              <a:gd name="connsiteY3286" fmla="*/ 309051 h 377583"/>
              <a:gd name="connsiteX3287" fmla="*/ 1149477 w 2450468"/>
              <a:gd name="connsiteY3287" fmla="*/ 313814 h 377583"/>
              <a:gd name="connsiteX3288" fmla="*/ 1152239 w 2450468"/>
              <a:gd name="connsiteY3288" fmla="*/ 312861 h 377583"/>
              <a:gd name="connsiteX3289" fmla="*/ 1159859 w 2450468"/>
              <a:gd name="connsiteY3289" fmla="*/ 313814 h 377583"/>
              <a:gd name="connsiteX3290" fmla="*/ 1162145 w 2450468"/>
              <a:gd name="connsiteY3290" fmla="*/ 313623 h 377583"/>
              <a:gd name="connsiteX3291" fmla="*/ 1170242 w 2450468"/>
              <a:gd name="connsiteY3291" fmla="*/ 313052 h 377583"/>
              <a:gd name="connsiteX3292" fmla="*/ 1174433 w 2450468"/>
              <a:gd name="connsiteY3292" fmla="*/ 321243 h 377583"/>
              <a:gd name="connsiteX3293" fmla="*/ 1174718 w 2450468"/>
              <a:gd name="connsiteY3293" fmla="*/ 310670 h 377583"/>
              <a:gd name="connsiteX3294" fmla="*/ 1179481 w 2450468"/>
              <a:gd name="connsiteY3294" fmla="*/ 306765 h 377583"/>
              <a:gd name="connsiteX3295" fmla="*/ 1180814 w 2450468"/>
              <a:gd name="connsiteY3295" fmla="*/ 313147 h 377583"/>
              <a:gd name="connsiteX3296" fmla="*/ 1187006 w 2450468"/>
              <a:gd name="connsiteY3296" fmla="*/ 305908 h 377583"/>
              <a:gd name="connsiteX3297" fmla="*/ 1192721 w 2450468"/>
              <a:gd name="connsiteY3297" fmla="*/ 302765 h 377583"/>
              <a:gd name="connsiteX3298" fmla="*/ 1193292 w 2450468"/>
              <a:gd name="connsiteY3298" fmla="*/ 302765 h 377583"/>
              <a:gd name="connsiteX3299" fmla="*/ 1195102 w 2450468"/>
              <a:gd name="connsiteY3299" fmla="*/ 301431 h 377583"/>
              <a:gd name="connsiteX3300" fmla="*/ 1194340 w 2450468"/>
              <a:gd name="connsiteY3300" fmla="*/ 299621 h 377583"/>
              <a:gd name="connsiteX3301" fmla="*/ 1195292 w 2450468"/>
              <a:gd name="connsiteY3301" fmla="*/ 296383 h 377583"/>
              <a:gd name="connsiteX3302" fmla="*/ 1196340 w 2450468"/>
              <a:gd name="connsiteY3302" fmla="*/ 296859 h 377583"/>
              <a:gd name="connsiteX3303" fmla="*/ 1201484 w 2450468"/>
              <a:gd name="connsiteY3303" fmla="*/ 298955 h 377583"/>
              <a:gd name="connsiteX3304" fmla="*/ 1200817 w 2450468"/>
              <a:gd name="connsiteY3304" fmla="*/ 294002 h 377583"/>
              <a:gd name="connsiteX3305" fmla="*/ 1199674 w 2450468"/>
              <a:gd name="connsiteY3305" fmla="*/ 292001 h 377583"/>
              <a:gd name="connsiteX3306" fmla="*/ 1197769 w 2450468"/>
              <a:gd name="connsiteY3306" fmla="*/ 286667 h 377583"/>
              <a:gd name="connsiteX3307" fmla="*/ 1200626 w 2450468"/>
              <a:gd name="connsiteY3307" fmla="*/ 280857 h 377583"/>
              <a:gd name="connsiteX3308" fmla="*/ 1191863 w 2450468"/>
              <a:gd name="connsiteY3308" fmla="*/ 280095 h 377583"/>
              <a:gd name="connsiteX3309" fmla="*/ 1187672 w 2450468"/>
              <a:gd name="connsiteY3309" fmla="*/ 276190 h 377583"/>
              <a:gd name="connsiteX3310" fmla="*/ 1186148 w 2450468"/>
              <a:gd name="connsiteY3310" fmla="*/ 274094 h 377583"/>
              <a:gd name="connsiteX3311" fmla="*/ 1189768 w 2450468"/>
              <a:gd name="connsiteY3311" fmla="*/ 272761 h 377583"/>
              <a:gd name="connsiteX3312" fmla="*/ 1192340 w 2450468"/>
              <a:gd name="connsiteY3312" fmla="*/ 272951 h 377583"/>
              <a:gd name="connsiteX3313" fmla="*/ 1197197 w 2450468"/>
              <a:gd name="connsiteY3313" fmla="*/ 272570 h 377583"/>
              <a:gd name="connsiteX3314" fmla="*/ 1195757 w 2450468"/>
              <a:gd name="connsiteY3314" fmla="*/ 269046 h 377583"/>
              <a:gd name="connsiteX3315" fmla="*/ 1195682 w 2450468"/>
              <a:gd name="connsiteY3315" fmla="*/ 268902 h 377583"/>
              <a:gd name="connsiteX3316" fmla="*/ 1200721 w 2450468"/>
              <a:gd name="connsiteY3316" fmla="*/ 271332 h 377583"/>
              <a:gd name="connsiteX3317" fmla="*/ 1205103 w 2450468"/>
              <a:gd name="connsiteY3317" fmla="*/ 274475 h 377583"/>
              <a:gd name="connsiteX3318" fmla="*/ 1208342 w 2450468"/>
              <a:gd name="connsiteY3318" fmla="*/ 284381 h 377583"/>
              <a:gd name="connsiteX3319" fmla="*/ 1211961 w 2450468"/>
              <a:gd name="connsiteY3319" fmla="*/ 278666 h 377583"/>
              <a:gd name="connsiteX3320" fmla="*/ 1213295 w 2450468"/>
              <a:gd name="connsiteY3320" fmla="*/ 274952 h 377583"/>
              <a:gd name="connsiteX3321" fmla="*/ 1215676 w 2450468"/>
              <a:gd name="connsiteY3321" fmla="*/ 270570 h 377583"/>
              <a:gd name="connsiteX3322" fmla="*/ 1215962 w 2450468"/>
              <a:gd name="connsiteY3322" fmla="*/ 269808 h 377583"/>
              <a:gd name="connsiteX3323" fmla="*/ 1211771 w 2450468"/>
              <a:gd name="connsiteY3323" fmla="*/ 268570 h 377583"/>
              <a:gd name="connsiteX3324" fmla="*/ 1210723 w 2450468"/>
              <a:gd name="connsiteY3324" fmla="*/ 269332 h 377583"/>
              <a:gd name="connsiteX3325" fmla="*/ 1209961 w 2450468"/>
              <a:gd name="connsiteY3325" fmla="*/ 269903 h 377583"/>
              <a:gd name="connsiteX3326" fmla="*/ 1205960 w 2450468"/>
              <a:gd name="connsiteY3326" fmla="*/ 267713 h 377583"/>
              <a:gd name="connsiteX3327" fmla="*/ 1190435 w 2450468"/>
              <a:gd name="connsiteY3327" fmla="*/ 263426 h 377583"/>
              <a:gd name="connsiteX3328" fmla="*/ 1187863 w 2450468"/>
              <a:gd name="connsiteY3328" fmla="*/ 260283 h 377583"/>
              <a:gd name="connsiteX3329" fmla="*/ 1185196 w 2450468"/>
              <a:gd name="connsiteY3329" fmla="*/ 256949 h 377583"/>
              <a:gd name="connsiteX3330" fmla="*/ 1189768 w 2450468"/>
              <a:gd name="connsiteY3330" fmla="*/ 251234 h 377583"/>
              <a:gd name="connsiteX3331" fmla="*/ 1182815 w 2450468"/>
              <a:gd name="connsiteY3331" fmla="*/ 254473 h 377583"/>
              <a:gd name="connsiteX3332" fmla="*/ 1182434 w 2450468"/>
              <a:gd name="connsiteY3332" fmla="*/ 254282 h 377583"/>
              <a:gd name="connsiteX3333" fmla="*/ 1175385 w 2450468"/>
              <a:gd name="connsiteY3333" fmla="*/ 251425 h 377583"/>
              <a:gd name="connsiteX3334" fmla="*/ 1178338 w 2450468"/>
              <a:gd name="connsiteY3334" fmla="*/ 258950 h 377583"/>
              <a:gd name="connsiteX3335" fmla="*/ 1179862 w 2450468"/>
              <a:gd name="connsiteY3335" fmla="*/ 263045 h 377583"/>
              <a:gd name="connsiteX3336" fmla="*/ 1180719 w 2450468"/>
              <a:gd name="connsiteY3336" fmla="*/ 265141 h 377583"/>
              <a:gd name="connsiteX3337" fmla="*/ 1178624 w 2450468"/>
              <a:gd name="connsiteY3337" fmla="*/ 268379 h 377583"/>
              <a:gd name="connsiteX3338" fmla="*/ 1169575 w 2450468"/>
              <a:gd name="connsiteY3338" fmla="*/ 272856 h 377583"/>
              <a:gd name="connsiteX3339" fmla="*/ 1175004 w 2450468"/>
              <a:gd name="connsiteY3339" fmla="*/ 284381 h 377583"/>
              <a:gd name="connsiteX3340" fmla="*/ 1178433 w 2450468"/>
              <a:gd name="connsiteY3340" fmla="*/ 286382 h 377583"/>
              <a:gd name="connsiteX3341" fmla="*/ 1177766 w 2450468"/>
              <a:gd name="connsiteY3341" fmla="*/ 286477 h 377583"/>
              <a:gd name="connsiteX3342" fmla="*/ 1173956 w 2450468"/>
              <a:gd name="connsiteY3342" fmla="*/ 286477 h 377583"/>
              <a:gd name="connsiteX3343" fmla="*/ 1170337 w 2450468"/>
              <a:gd name="connsiteY3343" fmla="*/ 286096 h 377583"/>
              <a:gd name="connsiteX3344" fmla="*/ 1161288 w 2450468"/>
              <a:gd name="connsiteY3344" fmla="*/ 286858 h 377583"/>
              <a:gd name="connsiteX3345" fmla="*/ 1154240 w 2450468"/>
              <a:gd name="connsiteY3345" fmla="*/ 288382 h 377583"/>
              <a:gd name="connsiteX3346" fmla="*/ 1153478 w 2450468"/>
              <a:gd name="connsiteY3346" fmla="*/ 287048 h 377583"/>
              <a:gd name="connsiteX3347" fmla="*/ 1152525 w 2450468"/>
              <a:gd name="connsiteY3347" fmla="*/ 285620 h 377583"/>
              <a:gd name="connsiteX3348" fmla="*/ 1147382 w 2450468"/>
              <a:gd name="connsiteY3348" fmla="*/ 282286 h 377583"/>
              <a:gd name="connsiteX3349" fmla="*/ 1143095 w 2450468"/>
              <a:gd name="connsiteY3349" fmla="*/ 277619 h 377583"/>
              <a:gd name="connsiteX3350" fmla="*/ 1147477 w 2450468"/>
              <a:gd name="connsiteY3350" fmla="*/ 278095 h 377583"/>
              <a:gd name="connsiteX3351" fmla="*/ 1154716 w 2450468"/>
              <a:gd name="connsiteY3351" fmla="*/ 274571 h 377583"/>
              <a:gd name="connsiteX3352" fmla="*/ 1155859 w 2450468"/>
              <a:gd name="connsiteY3352" fmla="*/ 274094 h 377583"/>
              <a:gd name="connsiteX3353" fmla="*/ 1159097 w 2450468"/>
              <a:gd name="connsiteY3353" fmla="*/ 276857 h 377583"/>
              <a:gd name="connsiteX3354" fmla="*/ 1158526 w 2450468"/>
              <a:gd name="connsiteY3354" fmla="*/ 277523 h 377583"/>
              <a:gd name="connsiteX3355" fmla="*/ 1154240 w 2450468"/>
              <a:gd name="connsiteY3355" fmla="*/ 281333 h 377583"/>
              <a:gd name="connsiteX3356" fmla="*/ 1155287 w 2450468"/>
              <a:gd name="connsiteY3356" fmla="*/ 283905 h 377583"/>
              <a:gd name="connsiteX3357" fmla="*/ 1156049 w 2450468"/>
              <a:gd name="connsiteY3357" fmla="*/ 284286 h 377583"/>
              <a:gd name="connsiteX3358" fmla="*/ 1162812 w 2450468"/>
              <a:gd name="connsiteY3358" fmla="*/ 279714 h 377583"/>
              <a:gd name="connsiteX3359" fmla="*/ 1164527 w 2450468"/>
              <a:gd name="connsiteY3359" fmla="*/ 268570 h 377583"/>
              <a:gd name="connsiteX3360" fmla="*/ 1166813 w 2450468"/>
              <a:gd name="connsiteY3360" fmla="*/ 265427 h 377583"/>
              <a:gd name="connsiteX3361" fmla="*/ 1170242 w 2450468"/>
              <a:gd name="connsiteY3361" fmla="*/ 262379 h 377583"/>
              <a:gd name="connsiteX3362" fmla="*/ 1170718 w 2450468"/>
              <a:gd name="connsiteY3362" fmla="*/ 261521 h 377583"/>
              <a:gd name="connsiteX3363" fmla="*/ 1170051 w 2450468"/>
              <a:gd name="connsiteY3363" fmla="*/ 259140 h 377583"/>
              <a:gd name="connsiteX3364" fmla="*/ 1163574 w 2450468"/>
              <a:gd name="connsiteY3364" fmla="*/ 261236 h 377583"/>
              <a:gd name="connsiteX3365" fmla="*/ 1162145 w 2450468"/>
              <a:gd name="connsiteY3365" fmla="*/ 262474 h 377583"/>
              <a:gd name="connsiteX3366" fmla="*/ 1154240 w 2450468"/>
              <a:gd name="connsiteY3366" fmla="*/ 259521 h 377583"/>
              <a:gd name="connsiteX3367" fmla="*/ 1147477 w 2450468"/>
              <a:gd name="connsiteY3367" fmla="*/ 260664 h 377583"/>
              <a:gd name="connsiteX3368" fmla="*/ 1147382 w 2450468"/>
              <a:gd name="connsiteY3368" fmla="*/ 260664 h 377583"/>
              <a:gd name="connsiteX3369" fmla="*/ 1144524 w 2450468"/>
              <a:gd name="connsiteY3369" fmla="*/ 256854 h 377583"/>
              <a:gd name="connsiteX3370" fmla="*/ 1147096 w 2450468"/>
              <a:gd name="connsiteY3370" fmla="*/ 249806 h 377583"/>
              <a:gd name="connsiteX3371" fmla="*/ 1150525 w 2450468"/>
              <a:gd name="connsiteY3371" fmla="*/ 252758 h 377583"/>
              <a:gd name="connsiteX3372" fmla="*/ 1154335 w 2450468"/>
              <a:gd name="connsiteY3372" fmla="*/ 256664 h 377583"/>
              <a:gd name="connsiteX3373" fmla="*/ 1155287 w 2450468"/>
              <a:gd name="connsiteY3373" fmla="*/ 257521 h 377583"/>
              <a:gd name="connsiteX3374" fmla="*/ 1159383 w 2450468"/>
              <a:gd name="connsiteY3374" fmla="*/ 256949 h 377583"/>
              <a:gd name="connsiteX3375" fmla="*/ 1159383 w 2450468"/>
              <a:gd name="connsiteY3375" fmla="*/ 255902 h 377583"/>
              <a:gd name="connsiteX3376" fmla="*/ 1164812 w 2450468"/>
              <a:gd name="connsiteY3376" fmla="*/ 253901 h 377583"/>
              <a:gd name="connsiteX3377" fmla="*/ 1168718 w 2450468"/>
              <a:gd name="connsiteY3377" fmla="*/ 256187 h 377583"/>
              <a:gd name="connsiteX3378" fmla="*/ 1158145 w 2450468"/>
              <a:gd name="connsiteY3378" fmla="*/ 247234 h 377583"/>
              <a:gd name="connsiteX3379" fmla="*/ 1134428 w 2450468"/>
              <a:gd name="connsiteY3379" fmla="*/ 245805 h 377583"/>
              <a:gd name="connsiteX3380" fmla="*/ 1135952 w 2450468"/>
              <a:gd name="connsiteY3380" fmla="*/ 248377 h 377583"/>
              <a:gd name="connsiteX3381" fmla="*/ 1127760 w 2450468"/>
              <a:gd name="connsiteY3381" fmla="*/ 254187 h 377583"/>
              <a:gd name="connsiteX3382" fmla="*/ 1131284 w 2450468"/>
              <a:gd name="connsiteY3382" fmla="*/ 254854 h 377583"/>
              <a:gd name="connsiteX3383" fmla="*/ 1136428 w 2450468"/>
              <a:gd name="connsiteY3383" fmla="*/ 257711 h 377583"/>
              <a:gd name="connsiteX3384" fmla="*/ 1130713 w 2450468"/>
              <a:gd name="connsiteY3384" fmla="*/ 263331 h 377583"/>
              <a:gd name="connsiteX3385" fmla="*/ 1128617 w 2450468"/>
              <a:gd name="connsiteY3385" fmla="*/ 263522 h 377583"/>
              <a:gd name="connsiteX3386" fmla="*/ 1124807 w 2450468"/>
              <a:gd name="connsiteY3386" fmla="*/ 261426 h 377583"/>
              <a:gd name="connsiteX3387" fmla="*/ 1125284 w 2450468"/>
              <a:gd name="connsiteY3387" fmla="*/ 257616 h 377583"/>
              <a:gd name="connsiteX3388" fmla="*/ 1115759 w 2450468"/>
              <a:gd name="connsiteY3388" fmla="*/ 260283 h 377583"/>
              <a:gd name="connsiteX3389" fmla="*/ 1108615 w 2450468"/>
              <a:gd name="connsiteY3389" fmla="*/ 260093 h 377583"/>
              <a:gd name="connsiteX3390" fmla="*/ 1104805 w 2450468"/>
              <a:gd name="connsiteY3390" fmla="*/ 257426 h 377583"/>
              <a:gd name="connsiteX3391" fmla="*/ 1105376 w 2450468"/>
              <a:gd name="connsiteY3391" fmla="*/ 255711 h 377583"/>
              <a:gd name="connsiteX3392" fmla="*/ 1106519 w 2450468"/>
              <a:gd name="connsiteY3392" fmla="*/ 252092 h 377583"/>
              <a:gd name="connsiteX3393" fmla="*/ 1112901 w 2450468"/>
              <a:gd name="connsiteY3393" fmla="*/ 253235 h 377583"/>
              <a:gd name="connsiteX3394" fmla="*/ 1107091 w 2450468"/>
              <a:gd name="connsiteY3394" fmla="*/ 248948 h 377583"/>
              <a:gd name="connsiteX3395" fmla="*/ 1098328 w 2450468"/>
              <a:gd name="connsiteY3395" fmla="*/ 257997 h 377583"/>
              <a:gd name="connsiteX3396" fmla="*/ 1093375 w 2450468"/>
              <a:gd name="connsiteY3396" fmla="*/ 256949 h 377583"/>
              <a:gd name="connsiteX3397" fmla="*/ 1091660 w 2450468"/>
              <a:gd name="connsiteY3397" fmla="*/ 263903 h 377583"/>
              <a:gd name="connsiteX3398" fmla="*/ 1088231 w 2450468"/>
              <a:gd name="connsiteY3398" fmla="*/ 268951 h 377583"/>
              <a:gd name="connsiteX3399" fmla="*/ 1085945 w 2450468"/>
              <a:gd name="connsiteY3399" fmla="*/ 263236 h 377583"/>
              <a:gd name="connsiteX3400" fmla="*/ 1082802 w 2450468"/>
              <a:gd name="connsiteY3400" fmla="*/ 263522 h 377583"/>
              <a:gd name="connsiteX3401" fmla="*/ 1074515 w 2450468"/>
              <a:gd name="connsiteY3401" fmla="*/ 263617 h 377583"/>
              <a:gd name="connsiteX3402" fmla="*/ 1069372 w 2450468"/>
              <a:gd name="connsiteY3402" fmla="*/ 262283 h 377583"/>
              <a:gd name="connsiteX3403" fmla="*/ 1067753 w 2450468"/>
              <a:gd name="connsiteY3403" fmla="*/ 258854 h 377583"/>
              <a:gd name="connsiteX3404" fmla="*/ 1061657 w 2450468"/>
              <a:gd name="connsiteY3404" fmla="*/ 261045 h 377583"/>
              <a:gd name="connsiteX3405" fmla="*/ 1052132 w 2450468"/>
              <a:gd name="connsiteY3405" fmla="*/ 255521 h 377583"/>
              <a:gd name="connsiteX3406" fmla="*/ 1056227 w 2450468"/>
              <a:gd name="connsiteY3406" fmla="*/ 260759 h 377583"/>
              <a:gd name="connsiteX3407" fmla="*/ 1057085 w 2450468"/>
              <a:gd name="connsiteY3407" fmla="*/ 261902 h 377583"/>
              <a:gd name="connsiteX3408" fmla="*/ 1049941 w 2450468"/>
              <a:gd name="connsiteY3408" fmla="*/ 263998 h 377583"/>
              <a:gd name="connsiteX3409" fmla="*/ 1048703 w 2450468"/>
              <a:gd name="connsiteY3409" fmla="*/ 262283 h 377583"/>
              <a:gd name="connsiteX3410" fmla="*/ 1042035 w 2450468"/>
              <a:gd name="connsiteY3410" fmla="*/ 253330 h 377583"/>
              <a:gd name="connsiteX3411" fmla="*/ 1037844 w 2450468"/>
              <a:gd name="connsiteY3411" fmla="*/ 249425 h 377583"/>
              <a:gd name="connsiteX3412" fmla="*/ 1022318 w 2450468"/>
              <a:gd name="connsiteY3412" fmla="*/ 248377 h 377583"/>
              <a:gd name="connsiteX3413" fmla="*/ 1013365 w 2450468"/>
              <a:gd name="connsiteY3413" fmla="*/ 253520 h 377583"/>
              <a:gd name="connsiteX3414" fmla="*/ 1010698 w 2450468"/>
              <a:gd name="connsiteY3414" fmla="*/ 254473 h 377583"/>
              <a:gd name="connsiteX3415" fmla="*/ 1005173 w 2450468"/>
              <a:gd name="connsiteY3415" fmla="*/ 255330 h 377583"/>
              <a:gd name="connsiteX3416" fmla="*/ 1003840 w 2450468"/>
              <a:gd name="connsiteY3416" fmla="*/ 254092 h 377583"/>
              <a:gd name="connsiteX3417" fmla="*/ 1000887 w 2450468"/>
              <a:gd name="connsiteY3417" fmla="*/ 251806 h 377583"/>
              <a:gd name="connsiteX3418" fmla="*/ 996315 w 2450468"/>
              <a:gd name="connsiteY3418" fmla="*/ 253616 h 377583"/>
              <a:gd name="connsiteX3419" fmla="*/ 999268 w 2450468"/>
              <a:gd name="connsiteY3419" fmla="*/ 255806 h 377583"/>
              <a:gd name="connsiteX3420" fmla="*/ 999935 w 2450468"/>
              <a:gd name="connsiteY3420" fmla="*/ 256187 h 377583"/>
              <a:gd name="connsiteX3421" fmla="*/ 994886 w 2450468"/>
              <a:gd name="connsiteY3421" fmla="*/ 257902 h 377583"/>
              <a:gd name="connsiteX3422" fmla="*/ 991743 w 2450468"/>
              <a:gd name="connsiteY3422" fmla="*/ 258378 h 377583"/>
              <a:gd name="connsiteX3423" fmla="*/ 988600 w 2450468"/>
              <a:gd name="connsiteY3423" fmla="*/ 258473 h 377583"/>
              <a:gd name="connsiteX3424" fmla="*/ 990981 w 2450468"/>
              <a:gd name="connsiteY3424" fmla="*/ 255902 h 377583"/>
              <a:gd name="connsiteX3425" fmla="*/ 992981 w 2450468"/>
              <a:gd name="connsiteY3425" fmla="*/ 252282 h 377583"/>
              <a:gd name="connsiteX3426" fmla="*/ 987647 w 2450468"/>
              <a:gd name="connsiteY3426" fmla="*/ 251139 h 377583"/>
              <a:gd name="connsiteX3427" fmla="*/ 986600 w 2450468"/>
              <a:gd name="connsiteY3427" fmla="*/ 251520 h 377583"/>
              <a:gd name="connsiteX3428" fmla="*/ 985457 w 2450468"/>
              <a:gd name="connsiteY3428" fmla="*/ 250853 h 377583"/>
              <a:gd name="connsiteX3429" fmla="*/ 984599 w 2450468"/>
              <a:gd name="connsiteY3429" fmla="*/ 247520 h 377583"/>
              <a:gd name="connsiteX3430" fmla="*/ 985361 w 2450468"/>
              <a:gd name="connsiteY3430" fmla="*/ 247424 h 377583"/>
              <a:gd name="connsiteX3431" fmla="*/ 993077 w 2450468"/>
              <a:gd name="connsiteY3431" fmla="*/ 247329 h 377583"/>
              <a:gd name="connsiteX3432" fmla="*/ 999268 w 2450468"/>
              <a:gd name="connsiteY3432" fmla="*/ 247234 h 377583"/>
              <a:gd name="connsiteX3433" fmla="*/ 1006316 w 2450468"/>
              <a:gd name="connsiteY3433" fmla="*/ 242852 h 377583"/>
              <a:gd name="connsiteX3434" fmla="*/ 1001649 w 2450468"/>
              <a:gd name="connsiteY3434" fmla="*/ 241805 h 377583"/>
              <a:gd name="connsiteX3435" fmla="*/ 998506 w 2450468"/>
              <a:gd name="connsiteY3435" fmla="*/ 243233 h 377583"/>
              <a:gd name="connsiteX3436" fmla="*/ 985361 w 2450468"/>
              <a:gd name="connsiteY3436" fmla="*/ 245234 h 377583"/>
              <a:gd name="connsiteX3437" fmla="*/ 981266 w 2450468"/>
              <a:gd name="connsiteY3437" fmla="*/ 245043 h 377583"/>
              <a:gd name="connsiteX3438" fmla="*/ 973360 w 2450468"/>
              <a:gd name="connsiteY3438" fmla="*/ 246662 h 377583"/>
              <a:gd name="connsiteX3439" fmla="*/ 970502 w 2450468"/>
              <a:gd name="connsiteY3439" fmla="*/ 247710 h 377583"/>
              <a:gd name="connsiteX3440" fmla="*/ 968121 w 2450468"/>
              <a:gd name="connsiteY3440" fmla="*/ 250377 h 377583"/>
              <a:gd name="connsiteX3441" fmla="*/ 964120 w 2450468"/>
              <a:gd name="connsiteY3441" fmla="*/ 246948 h 377583"/>
              <a:gd name="connsiteX3442" fmla="*/ 961454 w 2450468"/>
              <a:gd name="connsiteY3442" fmla="*/ 245234 h 377583"/>
              <a:gd name="connsiteX3443" fmla="*/ 960596 w 2450468"/>
              <a:gd name="connsiteY3443" fmla="*/ 245900 h 377583"/>
              <a:gd name="connsiteX3444" fmla="*/ 952691 w 2450468"/>
              <a:gd name="connsiteY3444" fmla="*/ 246567 h 377583"/>
              <a:gd name="connsiteX3445" fmla="*/ 946309 w 2450468"/>
              <a:gd name="connsiteY3445" fmla="*/ 246853 h 377583"/>
              <a:gd name="connsiteX3446" fmla="*/ 942118 w 2450468"/>
              <a:gd name="connsiteY3446" fmla="*/ 250568 h 377583"/>
              <a:gd name="connsiteX3447" fmla="*/ 929450 w 2450468"/>
              <a:gd name="connsiteY3447" fmla="*/ 239042 h 377583"/>
              <a:gd name="connsiteX3448" fmla="*/ 928307 w 2450468"/>
              <a:gd name="connsiteY3448" fmla="*/ 246567 h 377583"/>
              <a:gd name="connsiteX3449" fmla="*/ 921639 w 2450468"/>
              <a:gd name="connsiteY3449" fmla="*/ 246567 h 377583"/>
              <a:gd name="connsiteX3450" fmla="*/ 920782 w 2450468"/>
              <a:gd name="connsiteY3450" fmla="*/ 246567 h 377583"/>
              <a:gd name="connsiteX3451" fmla="*/ 916591 w 2450468"/>
              <a:gd name="connsiteY3451" fmla="*/ 247805 h 377583"/>
              <a:gd name="connsiteX3452" fmla="*/ 911352 w 2450468"/>
              <a:gd name="connsiteY3452" fmla="*/ 243233 h 377583"/>
              <a:gd name="connsiteX3453" fmla="*/ 903161 w 2450468"/>
              <a:gd name="connsiteY3453" fmla="*/ 244281 h 377583"/>
              <a:gd name="connsiteX3454" fmla="*/ 891254 w 2450468"/>
              <a:gd name="connsiteY3454" fmla="*/ 246091 h 377583"/>
              <a:gd name="connsiteX3455" fmla="*/ 882968 w 2450468"/>
              <a:gd name="connsiteY3455" fmla="*/ 239900 h 377583"/>
              <a:gd name="connsiteX3456" fmla="*/ 878300 w 2450468"/>
              <a:gd name="connsiteY3456" fmla="*/ 241805 h 377583"/>
              <a:gd name="connsiteX3457" fmla="*/ 876586 w 2450468"/>
              <a:gd name="connsiteY3457" fmla="*/ 241519 h 377583"/>
              <a:gd name="connsiteX3458" fmla="*/ 869347 w 2450468"/>
              <a:gd name="connsiteY3458" fmla="*/ 243995 h 377583"/>
              <a:gd name="connsiteX3459" fmla="*/ 869347 w 2450468"/>
              <a:gd name="connsiteY3459" fmla="*/ 244281 h 377583"/>
              <a:gd name="connsiteX3460" fmla="*/ 864870 w 2450468"/>
              <a:gd name="connsiteY3460" fmla="*/ 242090 h 377583"/>
              <a:gd name="connsiteX3461" fmla="*/ 865537 w 2450468"/>
              <a:gd name="connsiteY3461" fmla="*/ 241233 h 377583"/>
              <a:gd name="connsiteX3462" fmla="*/ 866775 w 2450468"/>
              <a:gd name="connsiteY3462" fmla="*/ 239614 h 377583"/>
              <a:gd name="connsiteX3463" fmla="*/ 863918 w 2450468"/>
              <a:gd name="connsiteY3463" fmla="*/ 233708 h 377583"/>
              <a:gd name="connsiteX3464" fmla="*/ 862489 w 2450468"/>
              <a:gd name="connsiteY3464" fmla="*/ 235518 h 377583"/>
              <a:gd name="connsiteX3465" fmla="*/ 850583 w 2450468"/>
              <a:gd name="connsiteY3465" fmla="*/ 238471 h 377583"/>
              <a:gd name="connsiteX3466" fmla="*/ 846296 w 2450468"/>
              <a:gd name="connsiteY3466" fmla="*/ 239042 h 377583"/>
              <a:gd name="connsiteX3467" fmla="*/ 843439 w 2450468"/>
              <a:gd name="connsiteY3467" fmla="*/ 241424 h 377583"/>
              <a:gd name="connsiteX3468" fmla="*/ 842391 w 2450468"/>
              <a:gd name="connsiteY3468" fmla="*/ 240947 h 377583"/>
              <a:gd name="connsiteX3469" fmla="*/ 838295 w 2450468"/>
              <a:gd name="connsiteY3469" fmla="*/ 236756 h 377583"/>
              <a:gd name="connsiteX3470" fmla="*/ 833438 w 2450468"/>
              <a:gd name="connsiteY3470" fmla="*/ 237328 h 377583"/>
              <a:gd name="connsiteX3471" fmla="*/ 833152 w 2450468"/>
              <a:gd name="connsiteY3471" fmla="*/ 237423 h 377583"/>
              <a:gd name="connsiteX3472" fmla="*/ 828866 w 2450468"/>
              <a:gd name="connsiteY3472" fmla="*/ 238947 h 377583"/>
              <a:gd name="connsiteX3473" fmla="*/ 826294 w 2450468"/>
              <a:gd name="connsiteY3473" fmla="*/ 239900 h 377583"/>
              <a:gd name="connsiteX3474" fmla="*/ 817626 w 2450468"/>
              <a:gd name="connsiteY3474" fmla="*/ 239709 h 377583"/>
              <a:gd name="connsiteX3475" fmla="*/ 815435 w 2450468"/>
              <a:gd name="connsiteY3475" fmla="*/ 238090 h 377583"/>
              <a:gd name="connsiteX3476" fmla="*/ 812387 w 2450468"/>
              <a:gd name="connsiteY3476" fmla="*/ 235804 h 377583"/>
              <a:gd name="connsiteX3477" fmla="*/ 805910 w 2450468"/>
              <a:gd name="connsiteY3477" fmla="*/ 239042 h 377583"/>
              <a:gd name="connsiteX3478" fmla="*/ 804672 w 2450468"/>
              <a:gd name="connsiteY3478" fmla="*/ 237804 h 377583"/>
              <a:gd name="connsiteX3479" fmla="*/ 795433 w 2450468"/>
              <a:gd name="connsiteY3479" fmla="*/ 236661 h 377583"/>
              <a:gd name="connsiteX3480" fmla="*/ 781050 w 2450468"/>
              <a:gd name="connsiteY3480" fmla="*/ 238566 h 377583"/>
              <a:gd name="connsiteX3481" fmla="*/ 779240 w 2450468"/>
              <a:gd name="connsiteY3481" fmla="*/ 238090 h 377583"/>
              <a:gd name="connsiteX3482" fmla="*/ 770477 w 2450468"/>
              <a:gd name="connsiteY3482" fmla="*/ 236756 h 377583"/>
              <a:gd name="connsiteX3483" fmla="*/ 757333 w 2450468"/>
              <a:gd name="connsiteY3483" fmla="*/ 236852 h 377583"/>
              <a:gd name="connsiteX3484" fmla="*/ 748379 w 2450468"/>
              <a:gd name="connsiteY3484" fmla="*/ 235613 h 377583"/>
              <a:gd name="connsiteX3485" fmla="*/ 739140 w 2450468"/>
              <a:gd name="connsiteY3485" fmla="*/ 236471 h 377583"/>
              <a:gd name="connsiteX3486" fmla="*/ 732854 w 2450468"/>
              <a:gd name="connsiteY3486" fmla="*/ 232184 h 377583"/>
              <a:gd name="connsiteX3487" fmla="*/ 723329 w 2450468"/>
              <a:gd name="connsiteY3487" fmla="*/ 237328 h 377583"/>
              <a:gd name="connsiteX3488" fmla="*/ 717614 w 2450468"/>
              <a:gd name="connsiteY3488" fmla="*/ 233994 h 377583"/>
              <a:gd name="connsiteX3489" fmla="*/ 705612 w 2450468"/>
              <a:gd name="connsiteY3489" fmla="*/ 236280 h 377583"/>
              <a:gd name="connsiteX3490" fmla="*/ 700754 w 2450468"/>
              <a:gd name="connsiteY3490" fmla="*/ 237042 h 377583"/>
              <a:gd name="connsiteX3491" fmla="*/ 699421 w 2450468"/>
              <a:gd name="connsiteY3491" fmla="*/ 237328 h 377583"/>
              <a:gd name="connsiteX3492" fmla="*/ 695611 w 2450468"/>
              <a:gd name="connsiteY3492" fmla="*/ 232375 h 377583"/>
              <a:gd name="connsiteX3493" fmla="*/ 689610 w 2450468"/>
              <a:gd name="connsiteY3493" fmla="*/ 235709 h 377583"/>
              <a:gd name="connsiteX3494" fmla="*/ 685038 w 2450468"/>
              <a:gd name="connsiteY3494" fmla="*/ 238185 h 377583"/>
              <a:gd name="connsiteX3495" fmla="*/ 674465 w 2450468"/>
              <a:gd name="connsiteY3495" fmla="*/ 233804 h 377583"/>
              <a:gd name="connsiteX3496" fmla="*/ 673037 w 2450468"/>
              <a:gd name="connsiteY3496" fmla="*/ 234661 h 377583"/>
              <a:gd name="connsiteX3497" fmla="*/ 665798 w 2450468"/>
              <a:gd name="connsiteY3497" fmla="*/ 235518 h 377583"/>
              <a:gd name="connsiteX3498" fmla="*/ 662369 w 2450468"/>
              <a:gd name="connsiteY3498" fmla="*/ 234851 h 377583"/>
              <a:gd name="connsiteX3499" fmla="*/ 653129 w 2450468"/>
              <a:gd name="connsiteY3499" fmla="*/ 236661 h 377583"/>
              <a:gd name="connsiteX3500" fmla="*/ 646176 w 2450468"/>
              <a:gd name="connsiteY3500" fmla="*/ 232851 h 377583"/>
              <a:gd name="connsiteX3501" fmla="*/ 640366 w 2450468"/>
              <a:gd name="connsiteY3501" fmla="*/ 233899 h 377583"/>
              <a:gd name="connsiteX3502" fmla="*/ 627698 w 2450468"/>
              <a:gd name="connsiteY3502" fmla="*/ 236852 h 377583"/>
              <a:gd name="connsiteX3503" fmla="*/ 622459 w 2450468"/>
              <a:gd name="connsiteY3503" fmla="*/ 235423 h 377583"/>
              <a:gd name="connsiteX3504" fmla="*/ 616553 w 2450468"/>
              <a:gd name="connsiteY3504" fmla="*/ 234185 h 377583"/>
              <a:gd name="connsiteX3505" fmla="*/ 597980 w 2450468"/>
              <a:gd name="connsiteY3505" fmla="*/ 234851 h 377583"/>
              <a:gd name="connsiteX3506" fmla="*/ 595217 w 2450468"/>
              <a:gd name="connsiteY3506" fmla="*/ 234375 h 377583"/>
              <a:gd name="connsiteX3507" fmla="*/ 589026 w 2450468"/>
              <a:gd name="connsiteY3507" fmla="*/ 237137 h 377583"/>
              <a:gd name="connsiteX3508" fmla="*/ 586073 w 2450468"/>
              <a:gd name="connsiteY3508" fmla="*/ 242852 h 377583"/>
              <a:gd name="connsiteX3509" fmla="*/ 583978 w 2450468"/>
              <a:gd name="connsiteY3509" fmla="*/ 238947 h 377583"/>
              <a:gd name="connsiteX3510" fmla="*/ 578834 w 2450468"/>
              <a:gd name="connsiteY3510" fmla="*/ 236661 h 377583"/>
              <a:gd name="connsiteX3511" fmla="*/ 573786 w 2450468"/>
              <a:gd name="connsiteY3511" fmla="*/ 235423 h 377583"/>
              <a:gd name="connsiteX3512" fmla="*/ 556736 w 2450468"/>
              <a:gd name="connsiteY3512" fmla="*/ 236661 h 377583"/>
              <a:gd name="connsiteX3513" fmla="*/ 548450 w 2450468"/>
              <a:gd name="connsiteY3513" fmla="*/ 236280 h 377583"/>
              <a:gd name="connsiteX3514" fmla="*/ 545020 w 2450468"/>
              <a:gd name="connsiteY3514" fmla="*/ 233899 h 377583"/>
              <a:gd name="connsiteX3515" fmla="*/ 537115 w 2450468"/>
              <a:gd name="connsiteY3515" fmla="*/ 235518 h 377583"/>
              <a:gd name="connsiteX3516" fmla="*/ 533781 w 2450468"/>
              <a:gd name="connsiteY3516" fmla="*/ 236280 h 377583"/>
              <a:gd name="connsiteX3517" fmla="*/ 526923 w 2450468"/>
              <a:gd name="connsiteY3517" fmla="*/ 237804 h 377583"/>
              <a:gd name="connsiteX3518" fmla="*/ 511683 w 2450468"/>
              <a:gd name="connsiteY3518" fmla="*/ 239423 h 377583"/>
              <a:gd name="connsiteX3519" fmla="*/ 511397 w 2450468"/>
              <a:gd name="connsiteY3519" fmla="*/ 241424 h 377583"/>
              <a:gd name="connsiteX3520" fmla="*/ 509207 w 2450468"/>
              <a:gd name="connsiteY3520" fmla="*/ 243233 h 377583"/>
              <a:gd name="connsiteX3521" fmla="*/ 506444 w 2450468"/>
              <a:gd name="connsiteY3521" fmla="*/ 241900 h 377583"/>
              <a:gd name="connsiteX3522" fmla="*/ 505016 w 2450468"/>
              <a:gd name="connsiteY3522" fmla="*/ 237137 h 377583"/>
              <a:gd name="connsiteX3523" fmla="*/ 498824 w 2450468"/>
              <a:gd name="connsiteY3523" fmla="*/ 235613 h 377583"/>
              <a:gd name="connsiteX3524" fmla="*/ 490633 w 2450468"/>
              <a:gd name="connsiteY3524" fmla="*/ 236852 h 377583"/>
              <a:gd name="connsiteX3525" fmla="*/ 487870 w 2450468"/>
              <a:gd name="connsiteY3525" fmla="*/ 236375 h 377583"/>
              <a:gd name="connsiteX3526" fmla="*/ 485203 w 2450468"/>
              <a:gd name="connsiteY3526" fmla="*/ 229327 h 377583"/>
              <a:gd name="connsiteX3527" fmla="*/ 487870 w 2450468"/>
              <a:gd name="connsiteY3527" fmla="*/ 227898 h 377583"/>
              <a:gd name="connsiteX3528" fmla="*/ 487013 w 2450468"/>
              <a:gd name="connsiteY3528" fmla="*/ 226469 h 377583"/>
              <a:gd name="connsiteX3529" fmla="*/ 485394 w 2450468"/>
              <a:gd name="connsiteY3529" fmla="*/ 225041 h 377583"/>
              <a:gd name="connsiteX3530" fmla="*/ 482155 w 2450468"/>
              <a:gd name="connsiteY3530" fmla="*/ 225803 h 377583"/>
              <a:gd name="connsiteX3531" fmla="*/ 479298 w 2450468"/>
              <a:gd name="connsiteY3531" fmla="*/ 234661 h 377583"/>
              <a:gd name="connsiteX3532" fmla="*/ 477774 w 2450468"/>
              <a:gd name="connsiteY3532" fmla="*/ 239423 h 377583"/>
              <a:gd name="connsiteX3533" fmla="*/ 476631 w 2450468"/>
              <a:gd name="connsiteY3533" fmla="*/ 239138 h 377583"/>
              <a:gd name="connsiteX3534" fmla="*/ 471678 w 2450468"/>
              <a:gd name="connsiteY3534" fmla="*/ 238852 h 377583"/>
              <a:gd name="connsiteX3535" fmla="*/ 468820 w 2450468"/>
              <a:gd name="connsiteY3535" fmla="*/ 235232 h 377583"/>
              <a:gd name="connsiteX3536" fmla="*/ 463391 w 2450468"/>
              <a:gd name="connsiteY3536" fmla="*/ 236756 h 377583"/>
              <a:gd name="connsiteX3537" fmla="*/ 457962 w 2450468"/>
              <a:gd name="connsiteY3537" fmla="*/ 236375 h 377583"/>
              <a:gd name="connsiteX3538" fmla="*/ 447199 w 2450468"/>
              <a:gd name="connsiteY3538" fmla="*/ 238280 h 377583"/>
              <a:gd name="connsiteX3539" fmla="*/ 445865 w 2450468"/>
              <a:gd name="connsiteY3539" fmla="*/ 236947 h 377583"/>
              <a:gd name="connsiteX3540" fmla="*/ 438817 w 2450468"/>
              <a:gd name="connsiteY3540" fmla="*/ 236375 h 377583"/>
              <a:gd name="connsiteX3541" fmla="*/ 436912 w 2450468"/>
              <a:gd name="connsiteY3541" fmla="*/ 238566 h 377583"/>
              <a:gd name="connsiteX3542" fmla="*/ 431864 w 2450468"/>
              <a:gd name="connsiteY3542" fmla="*/ 238471 h 377583"/>
              <a:gd name="connsiteX3543" fmla="*/ 429673 w 2450468"/>
              <a:gd name="connsiteY3543" fmla="*/ 239804 h 377583"/>
              <a:gd name="connsiteX3544" fmla="*/ 420719 w 2450468"/>
              <a:gd name="connsiteY3544" fmla="*/ 236756 h 377583"/>
              <a:gd name="connsiteX3545" fmla="*/ 406146 w 2450468"/>
              <a:gd name="connsiteY3545" fmla="*/ 238757 h 377583"/>
              <a:gd name="connsiteX3546" fmla="*/ 403384 w 2450468"/>
              <a:gd name="connsiteY3546" fmla="*/ 242281 h 377583"/>
              <a:gd name="connsiteX3547" fmla="*/ 403384 w 2450468"/>
              <a:gd name="connsiteY3547" fmla="*/ 242090 h 377583"/>
              <a:gd name="connsiteX3548" fmla="*/ 399955 w 2450468"/>
              <a:gd name="connsiteY3548" fmla="*/ 239042 h 377583"/>
              <a:gd name="connsiteX3549" fmla="*/ 397002 w 2450468"/>
              <a:gd name="connsiteY3549" fmla="*/ 239900 h 377583"/>
              <a:gd name="connsiteX3550" fmla="*/ 386429 w 2450468"/>
              <a:gd name="connsiteY3550" fmla="*/ 237518 h 377583"/>
              <a:gd name="connsiteX3551" fmla="*/ 383572 w 2450468"/>
              <a:gd name="connsiteY3551" fmla="*/ 234851 h 377583"/>
              <a:gd name="connsiteX3552" fmla="*/ 383286 w 2450468"/>
              <a:gd name="connsiteY3552" fmla="*/ 234566 h 377583"/>
              <a:gd name="connsiteX3553" fmla="*/ 381667 w 2450468"/>
              <a:gd name="connsiteY3553" fmla="*/ 236471 h 377583"/>
              <a:gd name="connsiteX3554" fmla="*/ 381857 w 2450468"/>
              <a:gd name="connsiteY3554" fmla="*/ 237233 h 377583"/>
              <a:gd name="connsiteX3555" fmla="*/ 382143 w 2450468"/>
              <a:gd name="connsiteY3555" fmla="*/ 238376 h 377583"/>
              <a:gd name="connsiteX3556" fmla="*/ 376714 w 2450468"/>
              <a:gd name="connsiteY3556" fmla="*/ 235899 h 377583"/>
              <a:gd name="connsiteX3557" fmla="*/ 374332 w 2450468"/>
              <a:gd name="connsiteY3557" fmla="*/ 233423 h 377583"/>
              <a:gd name="connsiteX3558" fmla="*/ 370999 w 2450468"/>
              <a:gd name="connsiteY3558" fmla="*/ 232946 h 377583"/>
              <a:gd name="connsiteX3559" fmla="*/ 369856 w 2450468"/>
              <a:gd name="connsiteY3559" fmla="*/ 235518 h 377583"/>
              <a:gd name="connsiteX3560" fmla="*/ 370523 w 2450468"/>
              <a:gd name="connsiteY3560" fmla="*/ 236947 h 377583"/>
              <a:gd name="connsiteX3561" fmla="*/ 365855 w 2450468"/>
              <a:gd name="connsiteY3561" fmla="*/ 240662 h 377583"/>
              <a:gd name="connsiteX3562" fmla="*/ 362712 w 2450468"/>
              <a:gd name="connsiteY3562" fmla="*/ 241138 h 377583"/>
              <a:gd name="connsiteX3563" fmla="*/ 354425 w 2450468"/>
              <a:gd name="connsiteY3563" fmla="*/ 241233 h 377583"/>
              <a:gd name="connsiteX3564" fmla="*/ 347853 w 2450468"/>
              <a:gd name="connsiteY3564" fmla="*/ 243138 h 377583"/>
              <a:gd name="connsiteX3565" fmla="*/ 339185 w 2450468"/>
              <a:gd name="connsiteY3565" fmla="*/ 244376 h 377583"/>
              <a:gd name="connsiteX3566" fmla="*/ 328327 w 2450468"/>
              <a:gd name="connsiteY3566" fmla="*/ 237899 h 377583"/>
              <a:gd name="connsiteX3567" fmla="*/ 328327 w 2450468"/>
              <a:gd name="connsiteY3567" fmla="*/ 235137 h 377583"/>
              <a:gd name="connsiteX3568" fmla="*/ 316040 w 2450468"/>
              <a:gd name="connsiteY3568" fmla="*/ 226565 h 377583"/>
              <a:gd name="connsiteX3569" fmla="*/ 314325 w 2450468"/>
              <a:gd name="connsiteY3569" fmla="*/ 232661 h 377583"/>
              <a:gd name="connsiteX3570" fmla="*/ 307277 w 2450468"/>
              <a:gd name="connsiteY3570" fmla="*/ 231137 h 377583"/>
              <a:gd name="connsiteX3571" fmla="*/ 299371 w 2450468"/>
              <a:gd name="connsiteY3571" fmla="*/ 232184 h 377583"/>
              <a:gd name="connsiteX3572" fmla="*/ 294799 w 2450468"/>
              <a:gd name="connsiteY3572" fmla="*/ 233708 h 377583"/>
              <a:gd name="connsiteX3573" fmla="*/ 290036 w 2450468"/>
              <a:gd name="connsiteY3573" fmla="*/ 236185 h 377583"/>
              <a:gd name="connsiteX3574" fmla="*/ 292513 w 2450468"/>
              <a:gd name="connsiteY3574" fmla="*/ 240566 h 377583"/>
              <a:gd name="connsiteX3575" fmla="*/ 286988 w 2450468"/>
              <a:gd name="connsiteY3575" fmla="*/ 247234 h 377583"/>
              <a:gd name="connsiteX3576" fmla="*/ 267176 w 2450468"/>
              <a:gd name="connsiteY3576" fmla="*/ 251425 h 377583"/>
              <a:gd name="connsiteX3577" fmla="*/ 266605 w 2450468"/>
              <a:gd name="connsiteY3577" fmla="*/ 251615 h 377583"/>
              <a:gd name="connsiteX3578" fmla="*/ 265081 w 2450468"/>
              <a:gd name="connsiteY3578" fmla="*/ 249615 h 377583"/>
              <a:gd name="connsiteX3579" fmla="*/ 259080 w 2450468"/>
              <a:gd name="connsiteY3579" fmla="*/ 246377 h 377583"/>
              <a:gd name="connsiteX3580" fmla="*/ 257937 w 2450468"/>
              <a:gd name="connsiteY3580" fmla="*/ 247520 h 377583"/>
              <a:gd name="connsiteX3581" fmla="*/ 245174 w 2450468"/>
              <a:gd name="connsiteY3581" fmla="*/ 249139 h 377583"/>
              <a:gd name="connsiteX3582" fmla="*/ 231362 w 2450468"/>
              <a:gd name="connsiteY3582" fmla="*/ 249234 h 377583"/>
              <a:gd name="connsiteX3583" fmla="*/ 214122 w 2450468"/>
              <a:gd name="connsiteY3583" fmla="*/ 249996 h 377583"/>
              <a:gd name="connsiteX3584" fmla="*/ 203168 w 2450468"/>
              <a:gd name="connsiteY3584" fmla="*/ 249615 h 377583"/>
              <a:gd name="connsiteX3585" fmla="*/ 199739 w 2450468"/>
              <a:gd name="connsiteY3585" fmla="*/ 251330 h 377583"/>
              <a:gd name="connsiteX3586" fmla="*/ 194501 w 2450468"/>
              <a:gd name="connsiteY3586" fmla="*/ 252758 h 377583"/>
              <a:gd name="connsiteX3587" fmla="*/ 191929 w 2450468"/>
              <a:gd name="connsiteY3587" fmla="*/ 252758 h 377583"/>
              <a:gd name="connsiteX3588" fmla="*/ 184118 w 2450468"/>
              <a:gd name="connsiteY3588" fmla="*/ 253711 h 377583"/>
              <a:gd name="connsiteX3589" fmla="*/ 178403 w 2450468"/>
              <a:gd name="connsiteY3589" fmla="*/ 254949 h 377583"/>
              <a:gd name="connsiteX3590" fmla="*/ 173355 w 2450468"/>
              <a:gd name="connsiteY3590" fmla="*/ 253711 h 377583"/>
              <a:gd name="connsiteX3591" fmla="*/ 169545 w 2450468"/>
              <a:gd name="connsiteY3591" fmla="*/ 253711 h 377583"/>
              <a:gd name="connsiteX3592" fmla="*/ 168878 w 2450468"/>
              <a:gd name="connsiteY3592" fmla="*/ 249996 h 377583"/>
              <a:gd name="connsiteX3593" fmla="*/ 168211 w 2450468"/>
              <a:gd name="connsiteY3593" fmla="*/ 246567 h 377583"/>
              <a:gd name="connsiteX3594" fmla="*/ 167450 w 2450468"/>
              <a:gd name="connsiteY3594" fmla="*/ 245519 h 377583"/>
              <a:gd name="connsiteX3595" fmla="*/ 176212 w 2450468"/>
              <a:gd name="connsiteY3595" fmla="*/ 239233 h 377583"/>
              <a:gd name="connsiteX3596" fmla="*/ 176689 w 2450468"/>
              <a:gd name="connsiteY3596" fmla="*/ 237614 h 377583"/>
              <a:gd name="connsiteX3597" fmla="*/ 172307 w 2450468"/>
              <a:gd name="connsiteY3597" fmla="*/ 232851 h 377583"/>
              <a:gd name="connsiteX3598" fmla="*/ 165164 w 2450468"/>
              <a:gd name="connsiteY3598" fmla="*/ 234375 h 377583"/>
              <a:gd name="connsiteX3599" fmla="*/ 152686 w 2450468"/>
              <a:gd name="connsiteY3599" fmla="*/ 228851 h 377583"/>
              <a:gd name="connsiteX3600" fmla="*/ 133350 w 2450468"/>
              <a:gd name="connsiteY3600" fmla="*/ 240662 h 377583"/>
              <a:gd name="connsiteX3601" fmla="*/ 134207 w 2450468"/>
              <a:gd name="connsiteY3601" fmla="*/ 241328 h 377583"/>
              <a:gd name="connsiteX3602" fmla="*/ 140589 w 2450468"/>
              <a:gd name="connsiteY3602" fmla="*/ 239995 h 377583"/>
              <a:gd name="connsiteX3603" fmla="*/ 140684 w 2450468"/>
              <a:gd name="connsiteY3603" fmla="*/ 239519 h 377583"/>
              <a:gd name="connsiteX3604" fmla="*/ 143351 w 2450468"/>
              <a:gd name="connsiteY3604" fmla="*/ 241900 h 377583"/>
              <a:gd name="connsiteX3605" fmla="*/ 140970 w 2450468"/>
              <a:gd name="connsiteY3605" fmla="*/ 252473 h 377583"/>
              <a:gd name="connsiteX3606" fmla="*/ 143923 w 2450468"/>
              <a:gd name="connsiteY3606" fmla="*/ 255521 h 377583"/>
              <a:gd name="connsiteX3607" fmla="*/ 144304 w 2450468"/>
              <a:gd name="connsiteY3607" fmla="*/ 255902 h 377583"/>
              <a:gd name="connsiteX3608" fmla="*/ 146780 w 2450468"/>
              <a:gd name="connsiteY3608" fmla="*/ 254282 h 377583"/>
              <a:gd name="connsiteX3609" fmla="*/ 148876 w 2450468"/>
              <a:gd name="connsiteY3609" fmla="*/ 251615 h 377583"/>
              <a:gd name="connsiteX3610" fmla="*/ 151924 w 2450468"/>
              <a:gd name="connsiteY3610" fmla="*/ 258950 h 377583"/>
              <a:gd name="connsiteX3611" fmla="*/ 144113 w 2450468"/>
              <a:gd name="connsiteY3611" fmla="*/ 258092 h 377583"/>
              <a:gd name="connsiteX3612" fmla="*/ 135731 w 2450468"/>
              <a:gd name="connsiteY3612" fmla="*/ 258759 h 377583"/>
              <a:gd name="connsiteX3613" fmla="*/ 131731 w 2450468"/>
              <a:gd name="connsiteY3613" fmla="*/ 261617 h 377583"/>
              <a:gd name="connsiteX3614" fmla="*/ 131731 w 2450468"/>
              <a:gd name="connsiteY3614" fmla="*/ 256187 h 377583"/>
              <a:gd name="connsiteX3615" fmla="*/ 134017 w 2450468"/>
              <a:gd name="connsiteY3615" fmla="*/ 250187 h 377583"/>
              <a:gd name="connsiteX3616" fmla="*/ 132398 w 2450468"/>
              <a:gd name="connsiteY3616" fmla="*/ 248567 h 377583"/>
              <a:gd name="connsiteX3617" fmla="*/ 131540 w 2450468"/>
              <a:gd name="connsiteY3617" fmla="*/ 247710 h 377583"/>
              <a:gd name="connsiteX3618" fmla="*/ 125635 w 2450468"/>
              <a:gd name="connsiteY3618" fmla="*/ 246186 h 377583"/>
              <a:gd name="connsiteX3619" fmla="*/ 124777 w 2450468"/>
              <a:gd name="connsiteY3619" fmla="*/ 245138 h 377583"/>
              <a:gd name="connsiteX3620" fmla="*/ 124968 w 2450468"/>
              <a:gd name="connsiteY3620" fmla="*/ 241233 h 377583"/>
              <a:gd name="connsiteX3621" fmla="*/ 122206 w 2450468"/>
              <a:gd name="connsiteY3621" fmla="*/ 245710 h 377583"/>
              <a:gd name="connsiteX3622" fmla="*/ 122015 w 2450468"/>
              <a:gd name="connsiteY3622" fmla="*/ 246281 h 377583"/>
              <a:gd name="connsiteX3623" fmla="*/ 117729 w 2450468"/>
              <a:gd name="connsiteY3623" fmla="*/ 245329 h 377583"/>
              <a:gd name="connsiteX3624" fmla="*/ 115157 w 2450468"/>
              <a:gd name="connsiteY3624" fmla="*/ 238471 h 377583"/>
              <a:gd name="connsiteX3625" fmla="*/ 114300 w 2450468"/>
              <a:gd name="connsiteY3625" fmla="*/ 239138 h 377583"/>
              <a:gd name="connsiteX3626" fmla="*/ 112205 w 2450468"/>
              <a:gd name="connsiteY3626" fmla="*/ 240852 h 377583"/>
              <a:gd name="connsiteX3627" fmla="*/ 106871 w 2450468"/>
              <a:gd name="connsiteY3627" fmla="*/ 244376 h 377583"/>
              <a:gd name="connsiteX3628" fmla="*/ 102489 w 2450468"/>
              <a:gd name="connsiteY3628" fmla="*/ 241614 h 377583"/>
              <a:gd name="connsiteX3629" fmla="*/ 101537 w 2450468"/>
              <a:gd name="connsiteY3629" fmla="*/ 238852 h 377583"/>
              <a:gd name="connsiteX3630" fmla="*/ 100965 w 2450468"/>
              <a:gd name="connsiteY3630" fmla="*/ 239138 h 377583"/>
              <a:gd name="connsiteX3631" fmla="*/ 98584 w 2450468"/>
              <a:gd name="connsiteY3631" fmla="*/ 240376 h 377583"/>
              <a:gd name="connsiteX3632" fmla="*/ 91916 w 2450468"/>
              <a:gd name="connsiteY3632" fmla="*/ 239900 h 377583"/>
              <a:gd name="connsiteX3633" fmla="*/ 84392 w 2450468"/>
              <a:gd name="connsiteY3633" fmla="*/ 233518 h 377583"/>
              <a:gd name="connsiteX3634" fmla="*/ 85344 w 2450468"/>
              <a:gd name="connsiteY3634" fmla="*/ 232851 h 377583"/>
              <a:gd name="connsiteX3635" fmla="*/ 87154 w 2450468"/>
              <a:gd name="connsiteY3635" fmla="*/ 231613 h 377583"/>
              <a:gd name="connsiteX3636" fmla="*/ 90107 w 2450468"/>
              <a:gd name="connsiteY3636" fmla="*/ 225898 h 377583"/>
              <a:gd name="connsiteX3637" fmla="*/ 85535 w 2450468"/>
              <a:gd name="connsiteY3637" fmla="*/ 227517 h 377583"/>
              <a:gd name="connsiteX3638" fmla="*/ 67342 w 2450468"/>
              <a:gd name="connsiteY3638" fmla="*/ 229041 h 377583"/>
              <a:gd name="connsiteX3639" fmla="*/ 65627 w 2450468"/>
              <a:gd name="connsiteY3639" fmla="*/ 229613 h 377583"/>
              <a:gd name="connsiteX3640" fmla="*/ 61627 w 2450468"/>
              <a:gd name="connsiteY3640" fmla="*/ 234947 h 377583"/>
              <a:gd name="connsiteX3641" fmla="*/ 54197 w 2450468"/>
              <a:gd name="connsiteY3641" fmla="*/ 227898 h 377583"/>
              <a:gd name="connsiteX3642" fmla="*/ 46387 w 2450468"/>
              <a:gd name="connsiteY3642" fmla="*/ 224374 h 377583"/>
              <a:gd name="connsiteX3643" fmla="*/ 42386 w 2450468"/>
              <a:gd name="connsiteY3643" fmla="*/ 225612 h 377583"/>
              <a:gd name="connsiteX3644" fmla="*/ 42005 w 2450468"/>
              <a:gd name="connsiteY3644" fmla="*/ 225707 h 377583"/>
              <a:gd name="connsiteX3645" fmla="*/ 37719 w 2450468"/>
              <a:gd name="connsiteY3645" fmla="*/ 235423 h 377583"/>
              <a:gd name="connsiteX3646" fmla="*/ 32195 w 2450468"/>
              <a:gd name="connsiteY3646" fmla="*/ 235994 h 377583"/>
              <a:gd name="connsiteX3647" fmla="*/ 29909 w 2450468"/>
              <a:gd name="connsiteY3647" fmla="*/ 236185 h 377583"/>
              <a:gd name="connsiteX3648" fmla="*/ 24670 w 2450468"/>
              <a:gd name="connsiteY3648" fmla="*/ 234661 h 377583"/>
              <a:gd name="connsiteX3649" fmla="*/ 21908 w 2450468"/>
              <a:gd name="connsiteY3649" fmla="*/ 228851 h 377583"/>
              <a:gd name="connsiteX3650" fmla="*/ 19526 w 2450468"/>
              <a:gd name="connsiteY3650" fmla="*/ 228660 h 377583"/>
              <a:gd name="connsiteX3651" fmla="*/ 15430 w 2450468"/>
              <a:gd name="connsiteY3651" fmla="*/ 232851 h 377583"/>
              <a:gd name="connsiteX3652" fmla="*/ 13430 w 2450468"/>
              <a:gd name="connsiteY3652" fmla="*/ 233518 h 377583"/>
              <a:gd name="connsiteX3653" fmla="*/ 14669 w 2450468"/>
              <a:gd name="connsiteY3653" fmla="*/ 223326 h 377583"/>
              <a:gd name="connsiteX3654" fmla="*/ 21622 w 2450468"/>
              <a:gd name="connsiteY3654" fmla="*/ 220469 h 377583"/>
              <a:gd name="connsiteX3655" fmla="*/ 26765 w 2450468"/>
              <a:gd name="connsiteY3655" fmla="*/ 218945 h 377583"/>
              <a:gd name="connsiteX3656" fmla="*/ 25622 w 2450468"/>
              <a:gd name="connsiteY3656" fmla="*/ 214277 h 377583"/>
              <a:gd name="connsiteX3657" fmla="*/ 25717 w 2450468"/>
              <a:gd name="connsiteY3657" fmla="*/ 209801 h 377583"/>
              <a:gd name="connsiteX3658" fmla="*/ 26479 w 2450468"/>
              <a:gd name="connsiteY3658" fmla="*/ 209039 h 377583"/>
              <a:gd name="connsiteX3659" fmla="*/ 24289 w 2450468"/>
              <a:gd name="connsiteY3659" fmla="*/ 206562 h 377583"/>
              <a:gd name="connsiteX3660" fmla="*/ 19431 w 2450468"/>
              <a:gd name="connsiteY3660" fmla="*/ 200942 h 377583"/>
              <a:gd name="connsiteX3661" fmla="*/ 28003 w 2450468"/>
              <a:gd name="connsiteY3661" fmla="*/ 199799 h 377583"/>
              <a:gd name="connsiteX3662" fmla="*/ 32385 w 2450468"/>
              <a:gd name="connsiteY3662" fmla="*/ 199228 h 377583"/>
              <a:gd name="connsiteX3663" fmla="*/ 33909 w 2450468"/>
              <a:gd name="connsiteY3663" fmla="*/ 199990 h 377583"/>
              <a:gd name="connsiteX3664" fmla="*/ 33719 w 2450468"/>
              <a:gd name="connsiteY3664" fmla="*/ 212182 h 377583"/>
              <a:gd name="connsiteX3665" fmla="*/ 35338 w 2450468"/>
              <a:gd name="connsiteY3665" fmla="*/ 211801 h 377583"/>
              <a:gd name="connsiteX3666" fmla="*/ 40767 w 2450468"/>
              <a:gd name="connsiteY3666" fmla="*/ 210753 h 377583"/>
              <a:gd name="connsiteX3667" fmla="*/ 46768 w 2450468"/>
              <a:gd name="connsiteY3667" fmla="*/ 204943 h 377583"/>
              <a:gd name="connsiteX3668" fmla="*/ 54102 w 2450468"/>
              <a:gd name="connsiteY3668" fmla="*/ 199609 h 377583"/>
              <a:gd name="connsiteX3669" fmla="*/ 53912 w 2450468"/>
              <a:gd name="connsiteY3669" fmla="*/ 195513 h 377583"/>
              <a:gd name="connsiteX3670" fmla="*/ 61055 w 2450468"/>
              <a:gd name="connsiteY3670" fmla="*/ 191703 h 377583"/>
              <a:gd name="connsiteX3671" fmla="*/ 61246 w 2450468"/>
              <a:gd name="connsiteY3671" fmla="*/ 190465 h 377583"/>
              <a:gd name="connsiteX3672" fmla="*/ 61436 w 2450468"/>
              <a:gd name="connsiteY3672" fmla="*/ 189227 h 377583"/>
              <a:gd name="connsiteX3673" fmla="*/ 66008 w 2450468"/>
              <a:gd name="connsiteY3673" fmla="*/ 188179 h 377583"/>
              <a:gd name="connsiteX3674" fmla="*/ 72581 w 2450468"/>
              <a:gd name="connsiteY3674" fmla="*/ 189322 h 377583"/>
              <a:gd name="connsiteX3675" fmla="*/ 81058 w 2450468"/>
              <a:gd name="connsiteY3675" fmla="*/ 189989 h 377583"/>
              <a:gd name="connsiteX3676" fmla="*/ 85915 w 2450468"/>
              <a:gd name="connsiteY3676" fmla="*/ 196180 h 377583"/>
              <a:gd name="connsiteX3677" fmla="*/ 102680 w 2450468"/>
              <a:gd name="connsiteY3677" fmla="*/ 193608 h 377583"/>
              <a:gd name="connsiteX3678" fmla="*/ 101156 w 2450468"/>
              <a:gd name="connsiteY3678" fmla="*/ 191989 h 377583"/>
              <a:gd name="connsiteX3679" fmla="*/ 103251 w 2450468"/>
              <a:gd name="connsiteY3679" fmla="*/ 188750 h 377583"/>
              <a:gd name="connsiteX3680" fmla="*/ 104299 w 2450468"/>
              <a:gd name="connsiteY3680" fmla="*/ 186179 h 377583"/>
              <a:gd name="connsiteX3681" fmla="*/ 101918 w 2450468"/>
              <a:gd name="connsiteY3681" fmla="*/ 183893 h 377583"/>
              <a:gd name="connsiteX3682" fmla="*/ 98108 w 2450468"/>
              <a:gd name="connsiteY3682" fmla="*/ 179702 h 377583"/>
              <a:gd name="connsiteX3683" fmla="*/ 104108 w 2450468"/>
              <a:gd name="connsiteY3683" fmla="*/ 176273 h 377583"/>
              <a:gd name="connsiteX3684" fmla="*/ 109538 w 2450468"/>
              <a:gd name="connsiteY3684" fmla="*/ 179416 h 377583"/>
              <a:gd name="connsiteX3685" fmla="*/ 110966 w 2450468"/>
              <a:gd name="connsiteY3685" fmla="*/ 178368 h 377583"/>
              <a:gd name="connsiteX3686" fmla="*/ 110585 w 2450468"/>
              <a:gd name="connsiteY3686" fmla="*/ 174082 h 377583"/>
              <a:gd name="connsiteX3687" fmla="*/ 106680 w 2450468"/>
              <a:gd name="connsiteY3687" fmla="*/ 171605 h 377583"/>
              <a:gd name="connsiteX3688" fmla="*/ 96869 w 2450468"/>
              <a:gd name="connsiteY3688" fmla="*/ 172463 h 377583"/>
              <a:gd name="connsiteX3689" fmla="*/ 95631 w 2450468"/>
              <a:gd name="connsiteY3689" fmla="*/ 176368 h 377583"/>
              <a:gd name="connsiteX3690" fmla="*/ 94393 w 2450468"/>
              <a:gd name="connsiteY3690" fmla="*/ 174558 h 377583"/>
              <a:gd name="connsiteX3691" fmla="*/ 88773 w 2450468"/>
              <a:gd name="connsiteY3691" fmla="*/ 170177 h 377583"/>
              <a:gd name="connsiteX3692" fmla="*/ 85058 w 2450468"/>
              <a:gd name="connsiteY3692" fmla="*/ 167224 h 377583"/>
              <a:gd name="connsiteX3693" fmla="*/ 95060 w 2450468"/>
              <a:gd name="connsiteY3693" fmla="*/ 157794 h 377583"/>
              <a:gd name="connsiteX3694" fmla="*/ 88106 w 2450468"/>
              <a:gd name="connsiteY3694" fmla="*/ 155508 h 377583"/>
              <a:gd name="connsiteX3695" fmla="*/ 87344 w 2450468"/>
              <a:gd name="connsiteY3695" fmla="*/ 155413 h 377583"/>
              <a:gd name="connsiteX3696" fmla="*/ 77152 w 2450468"/>
              <a:gd name="connsiteY3696" fmla="*/ 162271 h 377583"/>
              <a:gd name="connsiteX3697" fmla="*/ 69533 w 2450468"/>
              <a:gd name="connsiteY3697" fmla="*/ 172367 h 377583"/>
              <a:gd name="connsiteX3698" fmla="*/ 67532 w 2450468"/>
              <a:gd name="connsiteY3698" fmla="*/ 174177 h 377583"/>
              <a:gd name="connsiteX3699" fmla="*/ 63437 w 2450468"/>
              <a:gd name="connsiteY3699" fmla="*/ 177035 h 377583"/>
              <a:gd name="connsiteX3700" fmla="*/ 59055 w 2450468"/>
              <a:gd name="connsiteY3700" fmla="*/ 176463 h 377583"/>
              <a:gd name="connsiteX3701" fmla="*/ 50673 w 2450468"/>
              <a:gd name="connsiteY3701" fmla="*/ 176654 h 377583"/>
              <a:gd name="connsiteX3702" fmla="*/ 46958 w 2450468"/>
              <a:gd name="connsiteY3702" fmla="*/ 170462 h 377583"/>
              <a:gd name="connsiteX3703" fmla="*/ 40196 w 2450468"/>
              <a:gd name="connsiteY3703" fmla="*/ 172177 h 377583"/>
              <a:gd name="connsiteX3704" fmla="*/ 37624 w 2450468"/>
              <a:gd name="connsiteY3704" fmla="*/ 175606 h 377583"/>
              <a:gd name="connsiteX3705" fmla="*/ 37624 w 2450468"/>
              <a:gd name="connsiteY3705" fmla="*/ 175511 h 377583"/>
              <a:gd name="connsiteX3706" fmla="*/ 38100 w 2450468"/>
              <a:gd name="connsiteY3706" fmla="*/ 170558 h 377583"/>
              <a:gd name="connsiteX3707" fmla="*/ 30099 w 2450468"/>
              <a:gd name="connsiteY3707" fmla="*/ 170177 h 377583"/>
              <a:gd name="connsiteX3708" fmla="*/ 25813 w 2450468"/>
              <a:gd name="connsiteY3708" fmla="*/ 166462 h 377583"/>
              <a:gd name="connsiteX3709" fmla="*/ 16859 w 2450468"/>
              <a:gd name="connsiteY3709" fmla="*/ 167510 h 377583"/>
              <a:gd name="connsiteX3710" fmla="*/ 16669 w 2450468"/>
              <a:gd name="connsiteY3710" fmla="*/ 168176 h 377583"/>
              <a:gd name="connsiteX3711" fmla="*/ 14478 w 2450468"/>
              <a:gd name="connsiteY3711" fmla="*/ 172177 h 377583"/>
              <a:gd name="connsiteX3712" fmla="*/ 11525 w 2450468"/>
              <a:gd name="connsiteY3712" fmla="*/ 168748 h 377583"/>
              <a:gd name="connsiteX3713" fmla="*/ 11525 w 2450468"/>
              <a:gd name="connsiteY3713" fmla="*/ 167795 h 377583"/>
              <a:gd name="connsiteX3714" fmla="*/ 8573 w 2450468"/>
              <a:gd name="connsiteY3714" fmla="*/ 167510 h 377583"/>
              <a:gd name="connsiteX3715" fmla="*/ 0 w 2450468"/>
              <a:gd name="connsiteY3715" fmla="*/ 170843 h 377583"/>
              <a:gd name="connsiteX3716" fmla="*/ 1619 w 2450468"/>
              <a:gd name="connsiteY3716" fmla="*/ 168176 h 377583"/>
              <a:gd name="connsiteX3717" fmla="*/ 8858 w 2450468"/>
              <a:gd name="connsiteY3717" fmla="*/ 161890 h 377583"/>
              <a:gd name="connsiteX3718" fmla="*/ 17907 w 2450468"/>
              <a:gd name="connsiteY3718" fmla="*/ 159509 h 377583"/>
              <a:gd name="connsiteX3719" fmla="*/ 18288 w 2450468"/>
              <a:gd name="connsiteY3719" fmla="*/ 159413 h 377583"/>
              <a:gd name="connsiteX3720" fmla="*/ 21526 w 2450468"/>
              <a:gd name="connsiteY3720" fmla="*/ 155508 h 377583"/>
              <a:gd name="connsiteX3721" fmla="*/ 23527 w 2450468"/>
              <a:gd name="connsiteY3721" fmla="*/ 155508 h 377583"/>
              <a:gd name="connsiteX3722" fmla="*/ 25051 w 2450468"/>
              <a:gd name="connsiteY3722" fmla="*/ 155508 h 377583"/>
              <a:gd name="connsiteX3723" fmla="*/ 29813 w 2450468"/>
              <a:gd name="connsiteY3723" fmla="*/ 153413 h 377583"/>
              <a:gd name="connsiteX3724" fmla="*/ 32480 w 2450468"/>
              <a:gd name="connsiteY3724" fmla="*/ 152555 h 377583"/>
              <a:gd name="connsiteX3725" fmla="*/ 39148 w 2450468"/>
              <a:gd name="connsiteY3725" fmla="*/ 155222 h 377583"/>
              <a:gd name="connsiteX3726" fmla="*/ 39148 w 2450468"/>
              <a:gd name="connsiteY3726" fmla="*/ 155032 h 377583"/>
              <a:gd name="connsiteX3727" fmla="*/ 38576 w 2450468"/>
              <a:gd name="connsiteY3727" fmla="*/ 145221 h 377583"/>
              <a:gd name="connsiteX3728" fmla="*/ 38862 w 2450468"/>
              <a:gd name="connsiteY3728" fmla="*/ 138839 h 377583"/>
              <a:gd name="connsiteX3729" fmla="*/ 40196 w 2450468"/>
              <a:gd name="connsiteY3729" fmla="*/ 138268 h 377583"/>
              <a:gd name="connsiteX3730" fmla="*/ 43529 w 2450468"/>
              <a:gd name="connsiteY3730" fmla="*/ 141411 h 377583"/>
              <a:gd name="connsiteX3731" fmla="*/ 45244 w 2450468"/>
              <a:gd name="connsiteY3731" fmla="*/ 147412 h 377583"/>
              <a:gd name="connsiteX3732" fmla="*/ 45720 w 2450468"/>
              <a:gd name="connsiteY3732" fmla="*/ 147126 h 377583"/>
              <a:gd name="connsiteX3733" fmla="*/ 50959 w 2450468"/>
              <a:gd name="connsiteY3733" fmla="*/ 138077 h 377583"/>
              <a:gd name="connsiteX3734" fmla="*/ 55912 w 2450468"/>
              <a:gd name="connsiteY3734" fmla="*/ 134648 h 377583"/>
              <a:gd name="connsiteX3735" fmla="*/ 65818 w 2450468"/>
              <a:gd name="connsiteY3735" fmla="*/ 131315 h 377583"/>
              <a:gd name="connsiteX3736" fmla="*/ 64961 w 2450468"/>
              <a:gd name="connsiteY3736" fmla="*/ 124076 h 377583"/>
              <a:gd name="connsiteX3737" fmla="*/ 64579 w 2450468"/>
              <a:gd name="connsiteY3737" fmla="*/ 122075 h 377583"/>
              <a:gd name="connsiteX3738" fmla="*/ 73628 w 2450468"/>
              <a:gd name="connsiteY3738" fmla="*/ 122647 h 377583"/>
              <a:gd name="connsiteX3739" fmla="*/ 75724 w 2450468"/>
              <a:gd name="connsiteY3739" fmla="*/ 125790 h 377583"/>
              <a:gd name="connsiteX3740" fmla="*/ 74792 w 2450468"/>
              <a:gd name="connsiteY3740" fmla="*/ 130101 h 377583"/>
              <a:gd name="connsiteX3741" fmla="*/ 71152 w 2450468"/>
              <a:gd name="connsiteY3741" fmla="*/ 128552 h 377583"/>
              <a:gd name="connsiteX3742" fmla="*/ 68199 w 2450468"/>
              <a:gd name="connsiteY3742" fmla="*/ 134458 h 377583"/>
              <a:gd name="connsiteX3743" fmla="*/ 63532 w 2450468"/>
              <a:gd name="connsiteY3743" fmla="*/ 136839 h 377583"/>
              <a:gd name="connsiteX3744" fmla="*/ 73743 w 2450468"/>
              <a:gd name="connsiteY3744" fmla="*/ 134950 h 377583"/>
              <a:gd name="connsiteX3745" fmla="*/ 72676 w 2450468"/>
              <a:gd name="connsiteY3745" fmla="*/ 139887 h 377583"/>
              <a:gd name="connsiteX3746" fmla="*/ 73628 w 2450468"/>
              <a:gd name="connsiteY3746" fmla="*/ 135791 h 377583"/>
              <a:gd name="connsiteX3747" fmla="*/ 75152 w 2450468"/>
              <a:gd name="connsiteY3747" fmla="*/ 134839 h 377583"/>
              <a:gd name="connsiteX3748" fmla="*/ 75327 w 2450468"/>
              <a:gd name="connsiteY3748" fmla="*/ 134657 h 377583"/>
              <a:gd name="connsiteX3749" fmla="*/ 82582 w 2450468"/>
              <a:gd name="connsiteY3749" fmla="*/ 133315 h 377583"/>
              <a:gd name="connsiteX3750" fmla="*/ 84296 w 2450468"/>
              <a:gd name="connsiteY3750" fmla="*/ 133982 h 377583"/>
              <a:gd name="connsiteX3751" fmla="*/ 86297 w 2450468"/>
              <a:gd name="connsiteY3751" fmla="*/ 134839 h 377583"/>
              <a:gd name="connsiteX3752" fmla="*/ 89154 w 2450468"/>
              <a:gd name="connsiteY3752" fmla="*/ 127886 h 377583"/>
              <a:gd name="connsiteX3753" fmla="*/ 92488 w 2450468"/>
              <a:gd name="connsiteY3753" fmla="*/ 124361 h 377583"/>
              <a:gd name="connsiteX3754" fmla="*/ 102108 w 2450468"/>
              <a:gd name="connsiteY3754" fmla="*/ 123409 h 377583"/>
              <a:gd name="connsiteX3755" fmla="*/ 103251 w 2450468"/>
              <a:gd name="connsiteY3755" fmla="*/ 124171 h 377583"/>
              <a:gd name="connsiteX3756" fmla="*/ 101727 w 2450468"/>
              <a:gd name="connsiteY3756" fmla="*/ 128171 h 377583"/>
              <a:gd name="connsiteX3757" fmla="*/ 100394 w 2450468"/>
              <a:gd name="connsiteY3757" fmla="*/ 128171 h 377583"/>
              <a:gd name="connsiteX3758" fmla="*/ 94202 w 2450468"/>
              <a:gd name="connsiteY3758" fmla="*/ 128362 h 377583"/>
              <a:gd name="connsiteX3759" fmla="*/ 106489 w 2450468"/>
              <a:gd name="connsiteY3759" fmla="*/ 129695 h 377583"/>
              <a:gd name="connsiteX3760" fmla="*/ 106966 w 2450468"/>
              <a:gd name="connsiteY3760" fmla="*/ 129410 h 377583"/>
              <a:gd name="connsiteX3761" fmla="*/ 111633 w 2450468"/>
              <a:gd name="connsiteY3761" fmla="*/ 127124 h 377583"/>
              <a:gd name="connsiteX3762" fmla="*/ 111347 w 2450468"/>
              <a:gd name="connsiteY3762" fmla="*/ 120456 h 377583"/>
              <a:gd name="connsiteX3763" fmla="*/ 114776 w 2450468"/>
              <a:gd name="connsiteY3763" fmla="*/ 119980 h 377583"/>
              <a:gd name="connsiteX3764" fmla="*/ 114490 w 2450468"/>
              <a:gd name="connsiteY3764" fmla="*/ 119504 h 377583"/>
              <a:gd name="connsiteX3765" fmla="*/ 112300 w 2450468"/>
              <a:gd name="connsiteY3765" fmla="*/ 115694 h 377583"/>
              <a:gd name="connsiteX3766" fmla="*/ 113252 w 2450468"/>
              <a:gd name="connsiteY3766" fmla="*/ 107502 h 377583"/>
              <a:gd name="connsiteX3767" fmla="*/ 116300 w 2450468"/>
              <a:gd name="connsiteY3767" fmla="*/ 107121 h 377583"/>
              <a:gd name="connsiteX3768" fmla="*/ 120682 w 2450468"/>
              <a:gd name="connsiteY3768" fmla="*/ 106645 h 377583"/>
              <a:gd name="connsiteX3769" fmla="*/ 124111 w 2450468"/>
              <a:gd name="connsiteY3769" fmla="*/ 98739 h 377583"/>
              <a:gd name="connsiteX3770" fmla="*/ 131064 w 2450468"/>
              <a:gd name="connsiteY3770" fmla="*/ 96167 h 377583"/>
              <a:gd name="connsiteX3771" fmla="*/ 135731 w 2450468"/>
              <a:gd name="connsiteY3771" fmla="*/ 101120 h 377583"/>
              <a:gd name="connsiteX3772" fmla="*/ 135446 w 2450468"/>
              <a:gd name="connsiteY3772" fmla="*/ 101978 h 377583"/>
              <a:gd name="connsiteX3773" fmla="*/ 136398 w 2450468"/>
              <a:gd name="connsiteY3773" fmla="*/ 104740 h 377583"/>
              <a:gd name="connsiteX3774" fmla="*/ 138684 w 2450468"/>
              <a:gd name="connsiteY3774" fmla="*/ 105026 h 377583"/>
              <a:gd name="connsiteX3775" fmla="*/ 148971 w 2450468"/>
              <a:gd name="connsiteY3775" fmla="*/ 103692 h 377583"/>
              <a:gd name="connsiteX3776" fmla="*/ 161925 w 2450468"/>
              <a:gd name="connsiteY3776" fmla="*/ 96358 h 377583"/>
              <a:gd name="connsiteX3777" fmla="*/ 163258 w 2450468"/>
              <a:gd name="connsiteY3777" fmla="*/ 91214 h 377583"/>
              <a:gd name="connsiteX3778" fmla="*/ 162211 w 2450468"/>
              <a:gd name="connsiteY3778" fmla="*/ 88643 h 377583"/>
              <a:gd name="connsiteX3779" fmla="*/ 154115 w 2450468"/>
              <a:gd name="connsiteY3779" fmla="*/ 84261 h 377583"/>
              <a:gd name="connsiteX3780" fmla="*/ 154877 w 2450468"/>
              <a:gd name="connsiteY3780" fmla="*/ 83499 h 377583"/>
              <a:gd name="connsiteX3781" fmla="*/ 167069 w 2450468"/>
              <a:gd name="connsiteY3781" fmla="*/ 75308 h 377583"/>
              <a:gd name="connsiteX3782" fmla="*/ 172783 w 2450468"/>
              <a:gd name="connsiteY3782" fmla="*/ 75308 h 377583"/>
              <a:gd name="connsiteX3783" fmla="*/ 175260 w 2450468"/>
              <a:gd name="connsiteY3783" fmla="*/ 75308 h 377583"/>
              <a:gd name="connsiteX3784" fmla="*/ 181547 w 2450468"/>
              <a:gd name="connsiteY3784" fmla="*/ 70355 h 377583"/>
              <a:gd name="connsiteX3785" fmla="*/ 189738 w 2450468"/>
              <a:gd name="connsiteY3785" fmla="*/ 67973 h 377583"/>
              <a:gd name="connsiteX3786" fmla="*/ 196596 w 2450468"/>
              <a:gd name="connsiteY3786" fmla="*/ 67783 h 377583"/>
              <a:gd name="connsiteX3787" fmla="*/ 199549 w 2450468"/>
              <a:gd name="connsiteY3787" fmla="*/ 68545 h 377583"/>
              <a:gd name="connsiteX3788" fmla="*/ 207455 w 2450468"/>
              <a:gd name="connsiteY3788" fmla="*/ 69974 h 377583"/>
              <a:gd name="connsiteX3789" fmla="*/ 215360 w 2450468"/>
              <a:gd name="connsiteY3789" fmla="*/ 68640 h 377583"/>
              <a:gd name="connsiteX3790" fmla="*/ 218027 w 2450468"/>
              <a:gd name="connsiteY3790" fmla="*/ 74927 h 377583"/>
              <a:gd name="connsiteX3791" fmla="*/ 212884 w 2450468"/>
              <a:gd name="connsiteY3791" fmla="*/ 80927 h 377583"/>
              <a:gd name="connsiteX3792" fmla="*/ 227267 w 2450468"/>
              <a:gd name="connsiteY3792" fmla="*/ 85309 h 377583"/>
              <a:gd name="connsiteX3793" fmla="*/ 224123 w 2450468"/>
              <a:gd name="connsiteY3793" fmla="*/ 81499 h 377583"/>
              <a:gd name="connsiteX3794" fmla="*/ 223076 w 2450468"/>
              <a:gd name="connsiteY3794" fmla="*/ 75784 h 377583"/>
              <a:gd name="connsiteX3795" fmla="*/ 226695 w 2450468"/>
              <a:gd name="connsiteY3795" fmla="*/ 72831 h 377583"/>
              <a:gd name="connsiteX3796" fmla="*/ 229457 w 2450468"/>
              <a:gd name="connsiteY3796" fmla="*/ 69593 h 377583"/>
              <a:gd name="connsiteX3797" fmla="*/ 241649 w 2450468"/>
              <a:gd name="connsiteY3797" fmla="*/ 68450 h 377583"/>
              <a:gd name="connsiteX3798" fmla="*/ 245745 w 2450468"/>
              <a:gd name="connsiteY3798" fmla="*/ 65497 h 377583"/>
              <a:gd name="connsiteX3799" fmla="*/ 245745 w 2450468"/>
              <a:gd name="connsiteY3799" fmla="*/ 66354 h 377583"/>
              <a:gd name="connsiteX3800" fmla="*/ 251079 w 2450468"/>
              <a:gd name="connsiteY3800" fmla="*/ 69116 h 377583"/>
              <a:gd name="connsiteX3801" fmla="*/ 253841 w 2450468"/>
              <a:gd name="connsiteY3801" fmla="*/ 72736 h 377583"/>
              <a:gd name="connsiteX3802" fmla="*/ 254699 w 2450468"/>
              <a:gd name="connsiteY3802" fmla="*/ 74260 h 377583"/>
              <a:gd name="connsiteX3803" fmla="*/ 256508 w 2450468"/>
              <a:gd name="connsiteY3803" fmla="*/ 79308 h 377583"/>
              <a:gd name="connsiteX3804" fmla="*/ 259175 w 2450468"/>
              <a:gd name="connsiteY3804" fmla="*/ 85309 h 377583"/>
              <a:gd name="connsiteX3805" fmla="*/ 261557 w 2450468"/>
              <a:gd name="connsiteY3805" fmla="*/ 84642 h 377583"/>
              <a:gd name="connsiteX3806" fmla="*/ 262700 w 2450468"/>
              <a:gd name="connsiteY3806" fmla="*/ 81880 h 377583"/>
              <a:gd name="connsiteX3807" fmla="*/ 258699 w 2450468"/>
              <a:gd name="connsiteY3807" fmla="*/ 77213 h 377583"/>
              <a:gd name="connsiteX3808" fmla="*/ 264224 w 2450468"/>
              <a:gd name="connsiteY3808" fmla="*/ 70736 h 377583"/>
              <a:gd name="connsiteX3809" fmla="*/ 267748 w 2450468"/>
              <a:gd name="connsiteY3809" fmla="*/ 67783 h 377583"/>
              <a:gd name="connsiteX3810" fmla="*/ 270986 w 2450468"/>
              <a:gd name="connsiteY3810" fmla="*/ 66259 h 377583"/>
              <a:gd name="connsiteX3811" fmla="*/ 274034 w 2450468"/>
              <a:gd name="connsiteY3811" fmla="*/ 64830 h 377583"/>
              <a:gd name="connsiteX3812" fmla="*/ 279559 w 2450468"/>
              <a:gd name="connsiteY3812" fmla="*/ 61306 h 377583"/>
              <a:gd name="connsiteX3813" fmla="*/ 282131 w 2450468"/>
              <a:gd name="connsiteY3813" fmla="*/ 59877 h 377583"/>
              <a:gd name="connsiteX3814" fmla="*/ 286417 w 2450468"/>
              <a:gd name="connsiteY3814" fmla="*/ 59306 h 377583"/>
              <a:gd name="connsiteX3815" fmla="*/ 292037 w 2450468"/>
              <a:gd name="connsiteY3815" fmla="*/ 60734 h 377583"/>
              <a:gd name="connsiteX3816" fmla="*/ 294799 w 2450468"/>
              <a:gd name="connsiteY3816" fmla="*/ 59306 h 377583"/>
              <a:gd name="connsiteX3817" fmla="*/ 295275 w 2450468"/>
              <a:gd name="connsiteY3817" fmla="*/ 58925 h 377583"/>
              <a:gd name="connsiteX3818" fmla="*/ 301847 w 2450468"/>
              <a:gd name="connsiteY3818" fmla="*/ 56067 h 377583"/>
              <a:gd name="connsiteX3819" fmla="*/ 315182 w 2450468"/>
              <a:gd name="connsiteY3819" fmla="*/ 57305 h 377583"/>
              <a:gd name="connsiteX3820" fmla="*/ 319945 w 2450468"/>
              <a:gd name="connsiteY3820" fmla="*/ 56258 h 377583"/>
              <a:gd name="connsiteX3821" fmla="*/ 329565 w 2450468"/>
              <a:gd name="connsiteY3821" fmla="*/ 56067 h 377583"/>
              <a:gd name="connsiteX3822" fmla="*/ 330232 w 2450468"/>
              <a:gd name="connsiteY3822" fmla="*/ 50924 h 377583"/>
              <a:gd name="connsiteX3823" fmla="*/ 330518 w 2450468"/>
              <a:gd name="connsiteY3823" fmla="*/ 51209 h 377583"/>
              <a:gd name="connsiteX3824" fmla="*/ 336232 w 2450468"/>
              <a:gd name="connsiteY3824" fmla="*/ 59782 h 377583"/>
              <a:gd name="connsiteX3825" fmla="*/ 339281 w 2450468"/>
              <a:gd name="connsiteY3825" fmla="*/ 60830 h 377583"/>
              <a:gd name="connsiteX3826" fmla="*/ 341186 w 2450468"/>
              <a:gd name="connsiteY3826" fmla="*/ 58829 h 377583"/>
              <a:gd name="connsiteX3827" fmla="*/ 336232 w 2450468"/>
              <a:gd name="connsiteY3827" fmla="*/ 53495 h 377583"/>
              <a:gd name="connsiteX3828" fmla="*/ 346043 w 2450468"/>
              <a:gd name="connsiteY3828" fmla="*/ 55210 h 377583"/>
              <a:gd name="connsiteX3829" fmla="*/ 351758 w 2450468"/>
              <a:gd name="connsiteY3829" fmla="*/ 51495 h 377583"/>
              <a:gd name="connsiteX3830" fmla="*/ 354902 w 2450468"/>
              <a:gd name="connsiteY3830" fmla="*/ 50447 h 377583"/>
              <a:gd name="connsiteX3831" fmla="*/ 359569 w 2450468"/>
              <a:gd name="connsiteY3831" fmla="*/ 52924 h 377583"/>
              <a:gd name="connsiteX3832" fmla="*/ 370332 w 2450468"/>
              <a:gd name="connsiteY3832" fmla="*/ 47971 h 377583"/>
              <a:gd name="connsiteX3833" fmla="*/ 372142 w 2450468"/>
              <a:gd name="connsiteY3833" fmla="*/ 49209 h 377583"/>
              <a:gd name="connsiteX3834" fmla="*/ 377285 w 2450468"/>
              <a:gd name="connsiteY3834" fmla="*/ 53686 h 377583"/>
              <a:gd name="connsiteX3835" fmla="*/ 377952 w 2450468"/>
              <a:gd name="connsiteY3835" fmla="*/ 58734 h 377583"/>
              <a:gd name="connsiteX3836" fmla="*/ 383762 w 2450468"/>
              <a:gd name="connsiteY3836" fmla="*/ 53305 h 377583"/>
              <a:gd name="connsiteX3837" fmla="*/ 383286 w 2450468"/>
              <a:gd name="connsiteY3837" fmla="*/ 51876 h 377583"/>
              <a:gd name="connsiteX3838" fmla="*/ 388620 w 2450468"/>
              <a:gd name="connsiteY3838" fmla="*/ 47780 h 377583"/>
              <a:gd name="connsiteX3839" fmla="*/ 397097 w 2450468"/>
              <a:gd name="connsiteY3839" fmla="*/ 46733 h 377583"/>
              <a:gd name="connsiteX3840" fmla="*/ 407575 w 2450468"/>
              <a:gd name="connsiteY3840" fmla="*/ 48161 h 377583"/>
              <a:gd name="connsiteX3841" fmla="*/ 409289 w 2450468"/>
              <a:gd name="connsiteY3841" fmla="*/ 50352 h 377583"/>
              <a:gd name="connsiteX3842" fmla="*/ 418433 w 2450468"/>
              <a:gd name="connsiteY3842" fmla="*/ 50828 h 377583"/>
              <a:gd name="connsiteX3843" fmla="*/ 421005 w 2450468"/>
              <a:gd name="connsiteY3843" fmla="*/ 47685 h 377583"/>
              <a:gd name="connsiteX3844" fmla="*/ 427196 w 2450468"/>
              <a:gd name="connsiteY3844" fmla="*/ 48923 h 377583"/>
              <a:gd name="connsiteX3845" fmla="*/ 436531 w 2450468"/>
              <a:gd name="connsiteY3845" fmla="*/ 47971 h 377583"/>
              <a:gd name="connsiteX3846" fmla="*/ 435578 w 2450468"/>
              <a:gd name="connsiteY3846" fmla="*/ 48638 h 377583"/>
              <a:gd name="connsiteX3847" fmla="*/ 434626 w 2450468"/>
              <a:gd name="connsiteY3847" fmla="*/ 48923 h 377583"/>
              <a:gd name="connsiteX3848" fmla="*/ 435959 w 2450468"/>
              <a:gd name="connsiteY3848" fmla="*/ 51400 h 377583"/>
              <a:gd name="connsiteX3849" fmla="*/ 436817 w 2450468"/>
              <a:gd name="connsiteY3849" fmla="*/ 51305 h 377583"/>
              <a:gd name="connsiteX3850" fmla="*/ 442722 w 2450468"/>
              <a:gd name="connsiteY3850" fmla="*/ 50352 h 377583"/>
              <a:gd name="connsiteX3851" fmla="*/ 456343 w 2450468"/>
              <a:gd name="connsiteY3851" fmla="*/ 44161 h 377583"/>
              <a:gd name="connsiteX3852" fmla="*/ 463391 w 2450468"/>
              <a:gd name="connsiteY3852" fmla="*/ 43399 h 377583"/>
              <a:gd name="connsiteX3853" fmla="*/ 466058 w 2450468"/>
              <a:gd name="connsiteY3853" fmla="*/ 42446 h 377583"/>
              <a:gd name="connsiteX3854" fmla="*/ 470916 w 2450468"/>
              <a:gd name="connsiteY3854" fmla="*/ 40351 h 377583"/>
              <a:gd name="connsiteX3855" fmla="*/ 479012 w 2450468"/>
              <a:gd name="connsiteY3855" fmla="*/ 38922 h 377583"/>
              <a:gd name="connsiteX3856" fmla="*/ 484918 w 2450468"/>
              <a:gd name="connsiteY3856" fmla="*/ 43875 h 377583"/>
              <a:gd name="connsiteX3857" fmla="*/ 490823 w 2450468"/>
              <a:gd name="connsiteY3857" fmla="*/ 43208 h 377583"/>
              <a:gd name="connsiteX3858" fmla="*/ 499015 w 2450468"/>
              <a:gd name="connsiteY3858" fmla="*/ 42161 h 377583"/>
              <a:gd name="connsiteX3859" fmla="*/ 506825 w 2450468"/>
              <a:gd name="connsiteY3859" fmla="*/ 40827 h 377583"/>
              <a:gd name="connsiteX3860" fmla="*/ 511778 w 2450468"/>
              <a:gd name="connsiteY3860" fmla="*/ 42256 h 377583"/>
              <a:gd name="connsiteX3861" fmla="*/ 511874 w 2450468"/>
              <a:gd name="connsiteY3861" fmla="*/ 42827 h 377583"/>
              <a:gd name="connsiteX3862" fmla="*/ 520637 w 2450468"/>
              <a:gd name="connsiteY3862" fmla="*/ 43304 h 377583"/>
              <a:gd name="connsiteX3863" fmla="*/ 524447 w 2450468"/>
              <a:gd name="connsiteY3863" fmla="*/ 43018 h 377583"/>
              <a:gd name="connsiteX3864" fmla="*/ 536543 w 2450468"/>
              <a:gd name="connsiteY3864" fmla="*/ 41399 h 377583"/>
              <a:gd name="connsiteX3865" fmla="*/ 539401 w 2450468"/>
              <a:gd name="connsiteY3865" fmla="*/ 37970 h 377583"/>
              <a:gd name="connsiteX3866" fmla="*/ 544735 w 2450468"/>
              <a:gd name="connsiteY3866" fmla="*/ 39779 h 377583"/>
              <a:gd name="connsiteX3867" fmla="*/ 545402 w 2450468"/>
              <a:gd name="connsiteY3867" fmla="*/ 39970 h 377583"/>
              <a:gd name="connsiteX3868" fmla="*/ 546640 w 2450468"/>
              <a:gd name="connsiteY3868" fmla="*/ 37970 h 377583"/>
              <a:gd name="connsiteX3869" fmla="*/ 547497 w 2450468"/>
              <a:gd name="connsiteY3869" fmla="*/ 36160 h 377583"/>
              <a:gd name="connsiteX3870" fmla="*/ 552164 w 2450468"/>
              <a:gd name="connsiteY3870" fmla="*/ 37112 h 377583"/>
              <a:gd name="connsiteX3871" fmla="*/ 553974 w 2450468"/>
              <a:gd name="connsiteY3871" fmla="*/ 39684 h 377583"/>
              <a:gd name="connsiteX3872" fmla="*/ 560927 w 2450468"/>
              <a:gd name="connsiteY3872" fmla="*/ 36160 h 377583"/>
              <a:gd name="connsiteX3873" fmla="*/ 560927 w 2450468"/>
              <a:gd name="connsiteY3873" fmla="*/ 34636 h 377583"/>
              <a:gd name="connsiteX3874" fmla="*/ 563594 w 2450468"/>
              <a:gd name="connsiteY3874" fmla="*/ 30350 h 377583"/>
              <a:gd name="connsiteX3875" fmla="*/ 566928 w 2450468"/>
              <a:gd name="connsiteY3875" fmla="*/ 29588 h 377583"/>
              <a:gd name="connsiteX3876" fmla="*/ 568262 w 2450468"/>
              <a:gd name="connsiteY3876" fmla="*/ 32064 h 377583"/>
              <a:gd name="connsiteX3877" fmla="*/ 567023 w 2450468"/>
              <a:gd name="connsiteY3877" fmla="*/ 33683 h 377583"/>
              <a:gd name="connsiteX3878" fmla="*/ 566642 w 2450468"/>
              <a:gd name="connsiteY3878" fmla="*/ 34826 h 377583"/>
              <a:gd name="connsiteX3879" fmla="*/ 569309 w 2450468"/>
              <a:gd name="connsiteY3879" fmla="*/ 37112 h 377583"/>
              <a:gd name="connsiteX3880" fmla="*/ 570738 w 2450468"/>
              <a:gd name="connsiteY3880" fmla="*/ 36922 h 377583"/>
              <a:gd name="connsiteX3881" fmla="*/ 579025 w 2450468"/>
              <a:gd name="connsiteY3881" fmla="*/ 34541 h 377583"/>
              <a:gd name="connsiteX3882" fmla="*/ 581597 w 2450468"/>
              <a:gd name="connsiteY3882" fmla="*/ 35207 h 377583"/>
              <a:gd name="connsiteX3883" fmla="*/ 586264 w 2450468"/>
              <a:gd name="connsiteY3883" fmla="*/ 34064 h 377583"/>
              <a:gd name="connsiteX3884" fmla="*/ 588740 w 2450468"/>
              <a:gd name="connsiteY3884" fmla="*/ 32540 h 377583"/>
              <a:gd name="connsiteX3885" fmla="*/ 595503 w 2450468"/>
              <a:gd name="connsiteY3885" fmla="*/ 34160 h 377583"/>
              <a:gd name="connsiteX3886" fmla="*/ 599408 w 2450468"/>
              <a:gd name="connsiteY3886" fmla="*/ 32540 h 377583"/>
              <a:gd name="connsiteX3887" fmla="*/ 602647 w 2450468"/>
              <a:gd name="connsiteY3887" fmla="*/ 31683 h 377583"/>
              <a:gd name="connsiteX3888" fmla="*/ 604171 w 2450468"/>
              <a:gd name="connsiteY3888" fmla="*/ 33969 h 377583"/>
              <a:gd name="connsiteX3889" fmla="*/ 603409 w 2450468"/>
              <a:gd name="connsiteY3889" fmla="*/ 36350 h 377583"/>
              <a:gd name="connsiteX3890" fmla="*/ 605885 w 2450468"/>
              <a:gd name="connsiteY3890" fmla="*/ 37779 h 377583"/>
              <a:gd name="connsiteX3891" fmla="*/ 607790 w 2450468"/>
              <a:gd name="connsiteY3891" fmla="*/ 36065 h 377583"/>
              <a:gd name="connsiteX3892" fmla="*/ 611886 w 2450468"/>
              <a:gd name="connsiteY3892" fmla="*/ 36350 h 377583"/>
              <a:gd name="connsiteX3893" fmla="*/ 612362 w 2450468"/>
              <a:gd name="connsiteY3893" fmla="*/ 35303 h 377583"/>
              <a:gd name="connsiteX3894" fmla="*/ 613696 w 2450468"/>
              <a:gd name="connsiteY3894" fmla="*/ 31397 h 377583"/>
              <a:gd name="connsiteX3895" fmla="*/ 621887 w 2450468"/>
              <a:gd name="connsiteY3895" fmla="*/ 37684 h 377583"/>
              <a:gd name="connsiteX3896" fmla="*/ 621983 w 2450468"/>
              <a:gd name="connsiteY3896" fmla="*/ 41399 h 377583"/>
              <a:gd name="connsiteX3897" fmla="*/ 627412 w 2450468"/>
              <a:gd name="connsiteY3897" fmla="*/ 37112 h 377583"/>
              <a:gd name="connsiteX3898" fmla="*/ 629793 w 2450468"/>
              <a:gd name="connsiteY3898" fmla="*/ 36922 h 377583"/>
              <a:gd name="connsiteX3899" fmla="*/ 636651 w 2450468"/>
              <a:gd name="connsiteY3899" fmla="*/ 35398 h 377583"/>
              <a:gd name="connsiteX3900" fmla="*/ 640747 w 2450468"/>
              <a:gd name="connsiteY3900" fmla="*/ 36541 h 377583"/>
              <a:gd name="connsiteX3901" fmla="*/ 645605 w 2450468"/>
              <a:gd name="connsiteY3901" fmla="*/ 36636 h 377583"/>
              <a:gd name="connsiteX3902" fmla="*/ 646367 w 2450468"/>
              <a:gd name="connsiteY3902" fmla="*/ 35874 h 377583"/>
              <a:gd name="connsiteX3903" fmla="*/ 647986 w 2450468"/>
              <a:gd name="connsiteY3903" fmla="*/ 36065 h 377583"/>
              <a:gd name="connsiteX3904" fmla="*/ 648557 w 2450468"/>
              <a:gd name="connsiteY3904" fmla="*/ 36922 h 377583"/>
              <a:gd name="connsiteX3905" fmla="*/ 651224 w 2450468"/>
              <a:gd name="connsiteY3905" fmla="*/ 36541 h 377583"/>
              <a:gd name="connsiteX3906" fmla="*/ 654653 w 2450468"/>
              <a:gd name="connsiteY3906" fmla="*/ 35874 h 377583"/>
              <a:gd name="connsiteX3907" fmla="*/ 655701 w 2450468"/>
              <a:gd name="connsiteY3907" fmla="*/ 36065 h 377583"/>
              <a:gd name="connsiteX3908" fmla="*/ 658749 w 2450468"/>
              <a:gd name="connsiteY3908" fmla="*/ 33683 h 377583"/>
              <a:gd name="connsiteX3909" fmla="*/ 673322 w 2450468"/>
              <a:gd name="connsiteY3909" fmla="*/ 32731 h 377583"/>
              <a:gd name="connsiteX3910" fmla="*/ 678370 w 2450468"/>
              <a:gd name="connsiteY3910" fmla="*/ 31112 h 377583"/>
              <a:gd name="connsiteX3911" fmla="*/ 679799 w 2450468"/>
              <a:gd name="connsiteY3911" fmla="*/ 30635 h 377583"/>
              <a:gd name="connsiteX3912" fmla="*/ 683895 w 2450468"/>
              <a:gd name="connsiteY3912" fmla="*/ 31397 h 377583"/>
              <a:gd name="connsiteX3913" fmla="*/ 691229 w 2450468"/>
              <a:gd name="connsiteY3913" fmla="*/ 37684 h 377583"/>
              <a:gd name="connsiteX3914" fmla="*/ 704660 w 2450468"/>
              <a:gd name="connsiteY3914" fmla="*/ 39684 h 377583"/>
              <a:gd name="connsiteX3915" fmla="*/ 711327 w 2450468"/>
              <a:gd name="connsiteY3915" fmla="*/ 40541 h 377583"/>
              <a:gd name="connsiteX3916" fmla="*/ 712661 w 2450468"/>
              <a:gd name="connsiteY3916" fmla="*/ 35874 h 377583"/>
              <a:gd name="connsiteX3917" fmla="*/ 712851 w 2450468"/>
              <a:gd name="connsiteY3917" fmla="*/ 35207 h 377583"/>
              <a:gd name="connsiteX3918" fmla="*/ 719042 w 2450468"/>
              <a:gd name="connsiteY3918" fmla="*/ 41113 h 377583"/>
              <a:gd name="connsiteX3919" fmla="*/ 724186 w 2450468"/>
              <a:gd name="connsiteY3919" fmla="*/ 35779 h 377583"/>
              <a:gd name="connsiteX3920" fmla="*/ 726662 w 2450468"/>
              <a:gd name="connsiteY3920" fmla="*/ 35684 h 377583"/>
              <a:gd name="connsiteX3921" fmla="*/ 731996 w 2450468"/>
              <a:gd name="connsiteY3921" fmla="*/ 36827 h 377583"/>
              <a:gd name="connsiteX3922" fmla="*/ 743522 w 2450468"/>
              <a:gd name="connsiteY3922" fmla="*/ 35112 h 377583"/>
              <a:gd name="connsiteX3923" fmla="*/ 743617 w 2450468"/>
              <a:gd name="connsiteY3923" fmla="*/ 32826 h 377583"/>
              <a:gd name="connsiteX3924" fmla="*/ 744284 w 2450468"/>
              <a:gd name="connsiteY3924" fmla="*/ 30064 h 377583"/>
              <a:gd name="connsiteX3925" fmla="*/ 748665 w 2450468"/>
              <a:gd name="connsiteY3925" fmla="*/ 29588 h 377583"/>
              <a:gd name="connsiteX3926" fmla="*/ 744379 w 2450468"/>
              <a:gd name="connsiteY3926" fmla="*/ 18634 h 377583"/>
              <a:gd name="connsiteX3927" fmla="*/ 739045 w 2450468"/>
              <a:gd name="connsiteY3927" fmla="*/ 18729 h 377583"/>
              <a:gd name="connsiteX3928" fmla="*/ 737140 w 2450468"/>
              <a:gd name="connsiteY3928" fmla="*/ 18824 h 377583"/>
              <a:gd name="connsiteX3929" fmla="*/ 739140 w 2450468"/>
              <a:gd name="connsiteY3929" fmla="*/ 14443 h 377583"/>
              <a:gd name="connsiteX3930" fmla="*/ 740474 w 2450468"/>
              <a:gd name="connsiteY3930" fmla="*/ 15491 h 377583"/>
              <a:gd name="connsiteX3931" fmla="*/ 744855 w 2450468"/>
              <a:gd name="connsiteY3931" fmla="*/ 19015 h 377583"/>
              <a:gd name="connsiteX3932" fmla="*/ 755999 w 2450468"/>
              <a:gd name="connsiteY3932" fmla="*/ 17681 h 377583"/>
              <a:gd name="connsiteX3933" fmla="*/ 762000 w 2450468"/>
              <a:gd name="connsiteY3933" fmla="*/ 15014 h 377583"/>
              <a:gd name="connsiteX3934" fmla="*/ 763810 w 2450468"/>
              <a:gd name="connsiteY3934" fmla="*/ 18253 h 377583"/>
              <a:gd name="connsiteX3935" fmla="*/ 758285 w 2450468"/>
              <a:gd name="connsiteY3935" fmla="*/ 25587 h 377583"/>
              <a:gd name="connsiteX3936" fmla="*/ 753237 w 2450468"/>
              <a:gd name="connsiteY3936" fmla="*/ 31112 h 377583"/>
              <a:gd name="connsiteX3937" fmla="*/ 749237 w 2450468"/>
              <a:gd name="connsiteY3937" fmla="*/ 32445 h 377583"/>
              <a:gd name="connsiteX3938" fmla="*/ 748760 w 2450468"/>
              <a:gd name="connsiteY3938" fmla="*/ 36827 h 377583"/>
              <a:gd name="connsiteX3939" fmla="*/ 749427 w 2450468"/>
              <a:gd name="connsiteY3939" fmla="*/ 37208 h 377583"/>
              <a:gd name="connsiteX3940" fmla="*/ 753523 w 2450468"/>
              <a:gd name="connsiteY3940" fmla="*/ 39398 h 377583"/>
              <a:gd name="connsiteX3941" fmla="*/ 761143 w 2450468"/>
              <a:gd name="connsiteY3941" fmla="*/ 37684 h 377583"/>
              <a:gd name="connsiteX3942" fmla="*/ 758095 w 2450468"/>
              <a:gd name="connsiteY3942" fmla="*/ 33493 h 377583"/>
              <a:gd name="connsiteX3943" fmla="*/ 762857 w 2450468"/>
              <a:gd name="connsiteY3943" fmla="*/ 34922 h 377583"/>
              <a:gd name="connsiteX3944" fmla="*/ 773906 w 2450468"/>
              <a:gd name="connsiteY3944" fmla="*/ 39113 h 377583"/>
              <a:gd name="connsiteX3945" fmla="*/ 788289 w 2450468"/>
              <a:gd name="connsiteY3945" fmla="*/ 33969 h 377583"/>
              <a:gd name="connsiteX3946" fmla="*/ 792194 w 2450468"/>
              <a:gd name="connsiteY3946" fmla="*/ 41589 h 377583"/>
              <a:gd name="connsiteX3947" fmla="*/ 793147 w 2450468"/>
              <a:gd name="connsiteY3947" fmla="*/ 36446 h 377583"/>
              <a:gd name="connsiteX3948" fmla="*/ 800386 w 2450468"/>
              <a:gd name="connsiteY3948" fmla="*/ 28635 h 377583"/>
              <a:gd name="connsiteX3949" fmla="*/ 802767 w 2450468"/>
              <a:gd name="connsiteY3949" fmla="*/ 28349 h 377583"/>
              <a:gd name="connsiteX3950" fmla="*/ 806768 w 2450468"/>
              <a:gd name="connsiteY3950" fmla="*/ 28826 h 377583"/>
              <a:gd name="connsiteX3951" fmla="*/ 816769 w 2450468"/>
              <a:gd name="connsiteY3951" fmla="*/ 36446 h 377583"/>
              <a:gd name="connsiteX3952" fmla="*/ 823532 w 2450468"/>
              <a:gd name="connsiteY3952" fmla="*/ 33874 h 377583"/>
              <a:gd name="connsiteX3953" fmla="*/ 828675 w 2450468"/>
              <a:gd name="connsiteY3953" fmla="*/ 39779 h 377583"/>
              <a:gd name="connsiteX3954" fmla="*/ 828389 w 2450468"/>
              <a:gd name="connsiteY3954" fmla="*/ 41018 h 377583"/>
              <a:gd name="connsiteX3955" fmla="*/ 837724 w 2450468"/>
              <a:gd name="connsiteY3955" fmla="*/ 40160 h 377583"/>
              <a:gd name="connsiteX3956" fmla="*/ 842772 w 2450468"/>
              <a:gd name="connsiteY3956" fmla="*/ 41875 h 377583"/>
              <a:gd name="connsiteX3957" fmla="*/ 846582 w 2450468"/>
              <a:gd name="connsiteY3957" fmla="*/ 40446 h 377583"/>
              <a:gd name="connsiteX3958" fmla="*/ 853059 w 2450468"/>
              <a:gd name="connsiteY3958" fmla="*/ 37970 h 377583"/>
              <a:gd name="connsiteX3959" fmla="*/ 859441 w 2450468"/>
              <a:gd name="connsiteY3959" fmla="*/ 35779 h 377583"/>
              <a:gd name="connsiteX3960" fmla="*/ 859822 w 2450468"/>
              <a:gd name="connsiteY3960" fmla="*/ 32921 h 377583"/>
              <a:gd name="connsiteX3961" fmla="*/ 861727 w 2450468"/>
              <a:gd name="connsiteY3961" fmla="*/ 33017 h 377583"/>
              <a:gd name="connsiteX3962" fmla="*/ 868585 w 2450468"/>
              <a:gd name="connsiteY3962" fmla="*/ 38541 h 377583"/>
              <a:gd name="connsiteX3963" fmla="*/ 882872 w 2450468"/>
              <a:gd name="connsiteY3963" fmla="*/ 41018 h 377583"/>
              <a:gd name="connsiteX3964" fmla="*/ 894683 w 2450468"/>
              <a:gd name="connsiteY3964" fmla="*/ 33969 h 377583"/>
              <a:gd name="connsiteX3965" fmla="*/ 894779 w 2450468"/>
              <a:gd name="connsiteY3965" fmla="*/ 31112 h 377583"/>
              <a:gd name="connsiteX3966" fmla="*/ 890873 w 2450468"/>
              <a:gd name="connsiteY3966" fmla="*/ 26635 h 377583"/>
              <a:gd name="connsiteX3967" fmla="*/ 893731 w 2450468"/>
              <a:gd name="connsiteY3967" fmla="*/ 24730 h 377583"/>
              <a:gd name="connsiteX3968" fmla="*/ 896398 w 2450468"/>
              <a:gd name="connsiteY3968" fmla="*/ 23777 h 377583"/>
              <a:gd name="connsiteX3969" fmla="*/ 898493 w 2450468"/>
              <a:gd name="connsiteY3969" fmla="*/ 19015 h 377583"/>
              <a:gd name="connsiteX3970" fmla="*/ 897636 w 2450468"/>
              <a:gd name="connsiteY3970" fmla="*/ 13681 h 377583"/>
              <a:gd name="connsiteX3971" fmla="*/ 904685 w 2450468"/>
              <a:gd name="connsiteY3971" fmla="*/ 13490 h 377583"/>
              <a:gd name="connsiteX3972" fmla="*/ 907828 w 2450468"/>
              <a:gd name="connsiteY3972" fmla="*/ 12919 h 377583"/>
              <a:gd name="connsiteX3973" fmla="*/ 912114 w 2450468"/>
              <a:gd name="connsiteY3973" fmla="*/ 12157 h 377583"/>
              <a:gd name="connsiteX3974" fmla="*/ 910255 w 2450468"/>
              <a:gd name="connsiteY3974" fmla="*/ 18756 h 377583"/>
              <a:gd name="connsiteX3975" fmla="*/ 910304 w 2450468"/>
              <a:gd name="connsiteY3975" fmla="*/ 18729 h 377583"/>
              <a:gd name="connsiteX3976" fmla="*/ 917448 w 2450468"/>
              <a:gd name="connsiteY3976" fmla="*/ 19110 h 377583"/>
              <a:gd name="connsiteX3977" fmla="*/ 921067 w 2450468"/>
              <a:gd name="connsiteY3977" fmla="*/ 19015 h 377583"/>
              <a:gd name="connsiteX3978" fmla="*/ 922020 w 2450468"/>
              <a:gd name="connsiteY3978" fmla="*/ 19015 h 377583"/>
              <a:gd name="connsiteX3979" fmla="*/ 918115 w 2450468"/>
              <a:gd name="connsiteY3979" fmla="*/ 22730 h 377583"/>
              <a:gd name="connsiteX3980" fmla="*/ 915924 w 2450468"/>
              <a:gd name="connsiteY3980" fmla="*/ 24635 h 377583"/>
              <a:gd name="connsiteX3981" fmla="*/ 913828 w 2450468"/>
              <a:gd name="connsiteY3981" fmla="*/ 26254 h 377583"/>
              <a:gd name="connsiteX3982" fmla="*/ 905007 w 2450468"/>
              <a:gd name="connsiteY3982" fmla="*/ 21749 h 377583"/>
              <a:gd name="connsiteX3983" fmla="*/ 904780 w 2450468"/>
              <a:gd name="connsiteY3983" fmla="*/ 21872 h 377583"/>
              <a:gd name="connsiteX3984" fmla="*/ 903542 w 2450468"/>
              <a:gd name="connsiteY3984" fmla="*/ 32540 h 377583"/>
              <a:gd name="connsiteX3985" fmla="*/ 903923 w 2450468"/>
              <a:gd name="connsiteY3985" fmla="*/ 32826 h 377583"/>
              <a:gd name="connsiteX3986" fmla="*/ 909542 w 2450468"/>
              <a:gd name="connsiteY3986" fmla="*/ 37398 h 377583"/>
              <a:gd name="connsiteX3987" fmla="*/ 906399 w 2450468"/>
              <a:gd name="connsiteY3987" fmla="*/ 39970 h 377583"/>
              <a:gd name="connsiteX3988" fmla="*/ 920972 w 2450468"/>
              <a:gd name="connsiteY3988" fmla="*/ 38160 h 377583"/>
              <a:gd name="connsiteX3989" fmla="*/ 924973 w 2450468"/>
              <a:gd name="connsiteY3989" fmla="*/ 40256 h 377583"/>
              <a:gd name="connsiteX3990" fmla="*/ 935927 w 2450468"/>
              <a:gd name="connsiteY3990" fmla="*/ 40160 h 377583"/>
              <a:gd name="connsiteX3991" fmla="*/ 939165 w 2450468"/>
              <a:gd name="connsiteY3991" fmla="*/ 41018 h 377583"/>
              <a:gd name="connsiteX3992" fmla="*/ 944499 w 2450468"/>
              <a:gd name="connsiteY3992" fmla="*/ 44351 h 377583"/>
              <a:gd name="connsiteX3993" fmla="*/ 944594 w 2450468"/>
              <a:gd name="connsiteY3993" fmla="*/ 36731 h 377583"/>
              <a:gd name="connsiteX3994" fmla="*/ 937927 w 2450468"/>
              <a:gd name="connsiteY3994" fmla="*/ 34445 h 377583"/>
              <a:gd name="connsiteX3995" fmla="*/ 936117 w 2450468"/>
              <a:gd name="connsiteY3995" fmla="*/ 35303 h 377583"/>
              <a:gd name="connsiteX3996" fmla="*/ 935069 w 2450468"/>
              <a:gd name="connsiteY3996" fmla="*/ 35779 h 377583"/>
              <a:gd name="connsiteX3997" fmla="*/ 932402 w 2450468"/>
              <a:gd name="connsiteY3997" fmla="*/ 32255 h 377583"/>
              <a:gd name="connsiteX3998" fmla="*/ 932498 w 2450468"/>
              <a:gd name="connsiteY3998" fmla="*/ 32255 h 377583"/>
              <a:gd name="connsiteX3999" fmla="*/ 938689 w 2450468"/>
              <a:gd name="connsiteY3999" fmla="*/ 27016 h 377583"/>
              <a:gd name="connsiteX4000" fmla="*/ 938879 w 2450468"/>
              <a:gd name="connsiteY4000" fmla="*/ 26921 h 377583"/>
              <a:gd name="connsiteX4001" fmla="*/ 936403 w 2450468"/>
              <a:gd name="connsiteY4001" fmla="*/ 25778 h 377583"/>
              <a:gd name="connsiteX4002" fmla="*/ 931164 w 2450468"/>
              <a:gd name="connsiteY4002" fmla="*/ 26063 h 377583"/>
              <a:gd name="connsiteX4003" fmla="*/ 926878 w 2450468"/>
              <a:gd name="connsiteY4003" fmla="*/ 24730 h 377583"/>
              <a:gd name="connsiteX4004" fmla="*/ 924020 w 2450468"/>
              <a:gd name="connsiteY4004" fmla="*/ 26444 h 377583"/>
              <a:gd name="connsiteX4005" fmla="*/ 928021 w 2450468"/>
              <a:gd name="connsiteY4005" fmla="*/ 18539 h 377583"/>
              <a:gd name="connsiteX4006" fmla="*/ 940022 w 2450468"/>
              <a:gd name="connsiteY4006" fmla="*/ 19777 h 377583"/>
              <a:gd name="connsiteX4007" fmla="*/ 954310 w 2450468"/>
              <a:gd name="connsiteY4007" fmla="*/ 26349 h 377583"/>
              <a:gd name="connsiteX4008" fmla="*/ 960596 w 2450468"/>
              <a:gd name="connsiteY4008" fmla="*/ 29111 h 377583"/>
              <a:gd name="connsiteX4009" fmla="*/ 959834 w 2450468"/>
              <a:gd name="connsiteY4009" fmla="*/ 34064 h 377583"/>
              <a:gd name="connsiteX4010" fmla="*/ 955739 w 2450468"/>
              <a:gd name="connsiteY4010" fmla="*/ 36065 h 377583"/>
              <a:gd name="connsiteX4011" fmla="*/ 955453 w 2450468"/>
              <a:gd name="connsiteY4011" fmla="*/ 44542 h 377583"/>
              <a:gd name="connsiteX4012" fmla="*/ 956882 w 2450468"/>
              <a:gd name="connsiteY4012" fmla="*/ 43494 h 377583"/>
              <a:gd name="connsiteX4013" fmla="*/ 965168 w 2450468"/>
              <a:gd name="connsiteY4013" fmla="*/ 42446 h 377583"/>
              <a:gd name="connsiteX4014" fmla="*/ 974884 w 2450468"/>
              <a:gd name="connsiteY4014" fmla="*/ 42446 h 377583"/>
              <a:gd name="connsiteX4015" fmla="*/ 983170 w 2450468"/>
              <a:gd name="connsiteY4015" fmla="*/ 43018 h 377583"/>
              <a:gd name="connsiteX4016" fmla="*/ 986123 w 2450468"/>
              <a:gd name="connsiteY4016" fmla="*/ 42161 h 377583"/>
              <a:gd name="connsiteX4017" fmla="*/ 990886 w 2450468"/>
              <a:gd name="connsiteY4017" fmla="*/ 39779 h 377583"/>
              <a:gd name="connsiteX4018" fmla="*/ 1004030 w 2450468"/>
              <a:gd name="connsiteY4018" fmla="*/ 41303 h 377583"/>
              <a:gd name="connsiteX4019" fmla="*/ 1010793 w 2450468"/>
              <a:gd name="connsiteY4019" fmla="*/ 41780 h 377583"/>
              <a:gd name="connsiteX4020" fmla="*/ 1011460 w 2450468"/>
              <a:gd name="connsiteY4020" fmla="*/ 40065 h 377583"/>
              <a:gd name="connsiteX4021" fmla="*/ 1010507 w 2450468"/>
              <a:gd name="connsiteY4021" fmla="*/ 38446 h 377583"/>
              <a:gd name="connsiteX4022" fmla="*/ 1008507 w 2450468"/>
              <a:gd name="connsiteY4022" fmla="*/ 38065 h 377583"/>
              <a:gd name="connsiteX4023" fmla="*/ 1008793 w 2450468"/>
              <a:gd name="connsiteY4023" fmla="*/ 33683 h 377583"/>
              <a:gd name="connsiteX4024" fmla="*/ 1010126 w 2450468"/>
              <a:gd name="connsiteY4024" fmla="*/ 34160 h 377583"/>
              <a:gd name="connsiteX4025" fmla="*/ 1014889 w 2450468"/>
              <a:gd name="connsiteY4025" fmla="*/ 35874 h 377583"/>
              <a:gd name="connsiteX4026" fmla="*/ 1024604 w 2450468"/>
              <a:gd name="connsiteY4026" fmla="*/ 32731 h 377583"/>
              <a:gd name="connsiteX4027" fmla="*/ 1021461 w 2450468"/>
              <a:gd name="connsiteY4027" fmla="*/ 29969 h 377583"/>
              <a:gd name="connsiteX4028" fmla="*/ 1018699 w 2450468"/>
              <a:gd name="connsiteY4028" fmla="*/ 29588 h 377583"/>
              <a:gd name="connsiteX4029" fmla="*/ 1016889 w 2450468"/>
              <a:gd name="connsiteY4029" fmla="*/ 27492 h 377583"/>
              <a:gd name="connsiteX4030" fmla="*/ 1018794 w 2450468"/>
              <a:gd name="connsiteY4030" fmla="*/ 25587 h 377583"/>
              <a:gd name="connsiteX4031" fmla="*/ 1023461 w 2450468"/>
              <a:gd name="connsiteY4031" fmla="*/ 26349 h 377583"/>
              <a:gd name="connsiteX4032" fmla="*/ 1027557 w 2450468"/>
              <a:gd name="connsiteY4032" fmla="*/ 24349 h 377583"/>
              <a:gd name="connsiteX4033" fmla="*/ 1034635 w 2450468"/>
              <a:gd name="connsiteY4033" fmla="*/ 28627 h 377583"/>
              <a:gd name="connsiteX4034" fmla="*/ 1038796 w 2450468"/>
              <a:gd name="connsiteY4034" fmla="*/ 23872 h 377583"/>
              <a:gd name="connsiteX4035" fmla="*/ 1042130 w 2450468"/>
              <a:gd name="connsiteY4035" fmla="*/ 23110 h 377583"/>
              <a:gd name="connsiteX4036" fmla="*/ 1046987 w 2450468"/>
              <a:gd name="connsiteY4036" fmla="*/ 23491 h 377583"/>
              <a:gd name="connsiteX4037" fmla="*/ 1047749 w 2450468"/>
              <a:gd name="connsiteY4037" fmla="*/ 25205 h 377583"/>
              <a:gd name="connsiteX4038" fmla="*/ 1047749 w 2450468"/>
              <a:gd name="connsiteY4038" fmla="*/ 25777 h 377583"/>
              <a:gd name="connsiteX4039" fmla="*/ 1045940 w 2450468"/>
              <a:gd name="connsiteY4039" fmla="*/ 26348 h 377583"/>
              <a:gd name="connsiteX4040" fmla="*/ 1042701 w 2450468"/>
              <a:gd name="connsiteY4040" fmla="*/ 28730 h 377583"/>
              <a:gd name="connsiteX4041" fmla="*/ 1036213 w 2450468"/>
              <a:gd name="connsiteY4041" fmla="*/ 29599 h 377583"/>
              <a:gd name="connsiteX4042" fmla="*/ 1033177 w 2450468"/>
              <a:gd name="connsiteY4042" fmla="*/ 32445 h 377583"/>
              <a:gd name="connsiteX4043" fmla="*/ 1027176 w 2450468"/>
              <a:gd name="connsiteY4043" fmla="*/ 43685 h 377583"/>
              <a:gd name="connsiteX4044" fmla="*/ 1026890 w 2450468"/>
              <a:gd name="connsiteY4044" fmla="*/ 44351 h 377583"/>
              <a:gd name="connsiteX4045" fmla="*/ 1032034 w 2450468"/>
              <a:gd name="connsiteY4045" fmla="*/ 45494 h 377583"/>
              <a:gd name="connsiteX4046" fmla="*/ 1032034 w 2450468"/>
              <a:gd name="connsiteY4046" fmla="*/ 45018 h 377583"/>
              <a:gd name="connsiteX4047" fmla="*/ 1036130 w 2450468"/>
              <a:gd name="connsiteY4047" fmla="*/ 44066 h 377583"/>
              <a:gd name="connsiteX4048" fmla="*/ 1039082 w 2450468"/>
              <a:gd name="connsiteY4048" fmla="*/ 44161 h 377583"/>
              <a:gd name="connsiteX4049" fmla="*/ 1046893 w 2450468"/>
              <a:gd name="connsiteY4049" fmla="*/ 42161 h 377583"/>
              <a:gd name="connsiteX4050" fmla="*/ 1056323 w 2450468"/>
              <a:gd name="connsiteY4050" fmla="*/ 42542 h 377583"/>
              <a:gd name="connsiteX4051" fmla="*/ 1057847 w 2450468"/>
              <a:gd name="connsiteY4051" fmla="*/ 43399 h 377583"/>
              <a:gd name="connsiteX4052" fmla="*/ 1060609 w 2450468"/>
              <a:gd name="connsiteY4052" fmla="*/ 45018 h 377583"/>
              <a:gd name="connsiteX4053" fmla="*/ 1065276 w 2450468"/>
              <a:gd name="connsiteY4053" fmla="*/ 47876 h 377583"/>
              <a:gd name="connsiteX4054" fmla="*/ 1071277 w 2450468"/>
              <a:gd name="connsiteY4054" fmla="*/ 46923 h 377583"/>
              <a:gd name="connsiteX4055" fmla="*/ 1071404 w 2450468"/>
              <a:gd name="connsiteY4055" fmla="*/ 46987 h 377583"/>
              <a:gd name="connsiteX4056" fmla="*/ 1070419 w 2450468"/>
              <a:gd name="connsiteY4056" fmla="*/ 43494 h 377583"/>
              <a:gd name="connsiteX4057" fmla="*/ 1070038 w 2450468"/>
              <a:gd name="connsiteY4057" fmla="*/ 42256 h 377583"/>
              <a:gd name="connsiteX4058" fmla="*/ 1069562 w 2450468"/>
              <a:gd name="connsiteY4058" fmla="*/ 40732 h 377583"/>
              <a:gd name="connsiteX4059" fmla="*/ 1073467 w 2450468"/>
              <a:gd name="connsiteY4059" fmla="*/ 36350 h 377583"/>
              <a:gd name="connsiteX4060" fmla="*/ 1076896 w 2450468"/>
              <a:gd name="connsiteY4060" fmla="*/ 35684 h 377583"/>
              <a:gd name="connsiteX4061" fmla="*/ 1077701 w 2450468"/>
              <a:gd name="connsiteY4061" fmla="*/ 35554 h 377583"/>
              <a:gd name="connsiteX4062" fmla="*/ 1073944 w 2450468"/>
              <a:gd name="connsiteY4062" fmla="*/ 27397 h 377583"/>
              <a:gd name="connsiteX4063" fmla="*/ 1073658 w 2450468"/>
              <a:gd name="connsiteY4063" fmla="*/ 23111 h 377583"/>
              <a:gd name="connsiteX4064" fmla="*/ 1073563 w 2450468"/>
              <a:gd name="connsiteY4064" fmla="*/ 21015 h 377583"/>
              <a:gd name="connsiteX4065" fmla="*/ 1079849 w 2450468"/>
              <a:gd name="connsiteY4065" fmla="*/ 23682 h 377583"/>
              <a:gd name="connsiteX4066" fmla="*/ 1082040 w 2450468"/>
              <a:gd name="connsiteY4066" fmla="*/ 24539 h 377583"/>
              <a:gd name="connsiteX4067" fmla="*/ 1086231 w 2450468"/>
              <a:gd name="connsiteY4067" fmla="*/ 25873 h 377583"/>
              <a:gd name="connsiteX4068" fmla="*/ 1090041 w 2450468"/>
              <a:gd name="connsiteY4068" fmla="*/ 27587 h 377583"/>
              <a:gd name="connsiteX4069" fmla="*/ 1091851 w 2450468"/>
              <a:gd name="connsiteY4069" fmla="*/ 26159 h 377583"/>
              <a:gd name="connsiteX4070" fmla="*/ 1092708 w 2450468"/>
              <a:gd name="connsiteY4070" fmla="*/ 25492 h 377583"/>
              <a:gd name="connsiteX4071" fmla="*/ 1099090 w 2450468"/>
              <a:gd name="connsiteY4071" fmla="*/ 29016 h 377583"/>
              <a:gd name="connsiteX4072" fmla="*/ 1101376 w 2450468"/>
              <a:gd name="connsiteY4072" fmla="*/ 30159 h 377583"/>
              <a:gd name="connsiteX4073" fmla="*/ 1103567 w 2450468"/>
              <a:gd name="connsiteY4073" fmla="*/ 31207 h 377583"/>
              <a:gd name="connsiteX4074" fmla="*/ 1100995 w 2450468"/>
              <a:gd name="connsiteY4074" fmla="*/ 35112 h 377583"/>
              <a:gd name="connsiteX4075" fmla="*/ 1100423 w 2450468"/>
              <a:gd name="connsiteY4075" fmla="*/ 36065 h 377583"/>
              <a:gd name="connsiteX4076" fmla="*/ 1091279 w 2450468"/>
              <a:gd name="connsiteY4076" fmla="*/ 39970 h 377583"/>
              <a:gd name="connsiteX4077" fmla="*/ 1090613 w 2450468"/>
              <a:gd name="connsiteY4077" fmla="*/ 42542 h 377583"/>
              <a:gd name="connsiteX4078" fmla="*/ 1093661 w 2450468"/>
              <a:gd name="connsiteY4078" fmla="*/ 48257 h 377583"/>
              <a:gd name="connsiteX4079" fmla="*/ 1094232 w 2450468"/>
              <a:gd name="connsiteY4079" fmla="*/ 48066 h 377583"/>
              <a:gd name="connsiteX4080" fmla="*/ 1098328 w 2450468"/>
              <a:gd name="connsiteY4080" fmla="*/ 46161 h 377583"/>
              <a:gd name="connsiteX4081" fmla="*/ 1107567 w 2450468"/>
              <a:gd name="connsiteY4081" fmla="*/ 47876 h 377583"/>
              <a:gd name="connsiteX4082" fmla="*/ 1117092 w 2450468"/>
              <a:gd name="connsiteY4082" fmla="*/ 44066 h 377583"/>
              <a:gd name="connsiteX4083" fmla="*/ 1120235 w 2450468"/>
              <a:gd name="connsiteY4083" fmla="*/ 43399 h 377583"/>
              <a:gd name="connsiteX4084" fmla="*/ 1126046 w 2450468"/>
              <a:gd name="connsiteY4084" fmla="*/ 41875 h 377583"/>
              <a:gd name="connsiteX4085" fmla="*/ 1121357 w 2450468"/>
              <a:gd name="connsiteY4085" fmla="*/ 35592 h 377583"/>
              <a:gd name="connsiteX4086" fmla="*/ 1118044 w 2450468"/>
              <a:gd name="connsiteY4086" fmla="*/ 36160 h 377583"/>
              <a:gd name="connsiteX4087" fmla="*/ 1113853 w 2450468"/>
              <a:gd name="connsiteY4087" fmla="*/ 26920 h 377583"/>
              <a:gd name="connsiteX4088" fmla="*/ 1115663 w 2450468"/>
              <a:gd name="connsiteY4088" fmla="*/ 27397 h 377583"/>
              <a:gd name="connsiteX4089" fmla="*/ 1124616 w 2450468"/>
              <a:gd name="connsiteY4089" fmla="*/ 29683 h 377583"/>
              <a:gd name="connsiteX4090" fmla="*/ 1132522 w 2450468"/>
              <a:gd name="connsiteY4090" fmla="*/ 24349 h 377583"/>
              <a:gd name="connsiteX4091" fmla="*/ 1141380 w 2450468"/>
              <a:gd name="connsiteY4091" fmla="*/ 23396 h 377583"/>
              <a:gd name="connsiteX4092" fmla="*/ 1139475 w 2450468"/>
              <a:gd name="connsiteY4092" fmla="*/ 21396 h 377583"/>
              <a:gd name="connsiteX4093" fmla="*/ 1140428 w 2450468"/>
              <a:gd name="connsiteY4093" fmla="*/ 19110 h 377583"/>
              <a:gd name="connsiteX4094" fmla="*/ 1143095 w 2450468"/>
              <a:gd name="connsiteY4094" fmla="*/ 20634 h 377583"/>
              <a:gd name="connsiteX4095" fmla="*/ 1143095 w 2450468"/>
              <a:gd name="connsiteY4095" fmla="*/ 21682 h 377583"/>
              <a:gd name="connsiteX4096" fmla="*/ 1149477 w 2450468"/>
              <a:gd name="connsiteY4096" fmla="*/ 25111 h 377583"/>
              <a:gd name="connsiteX4097" fmla="*/ 1151953 w 2450468"/>
              <a:gd name="connsiteY4097" fmla="*/ 24349 h 377583"/>
              <a:gd name="connsiteX4098" fmla="*/ 1157478 w 2450468"/>
              <a:gd name="connsiteY4098" fmla="*/ 27206 h 377583"/>
              <a:gd name="connsiteX4099" fmla="*/ 1168241 w 2450468"/>
              <a:gd name="connsiteY4099" fmla="*/ 27302 h 377583"/>
              <a:gd name="connsiteX4100" fmla="*/ 1175575 w 2450468"/>
              <a:gd name="connsiteY4100" fmla="*/ 21015 h 377583"/>
              <a:gd name="connsiteX4101" fmla="*/ 1177766 w 2450468"/>
              <a:gd name="connsiteY4101" fmla="*/ 21301 h 377583"/>
              <a:gd name="connsiteX4102" fmla="*/ 1184529 w 2450468"/>
              <a:gd name="connsiteY4102" fmla="*/ 22063 h 377583"/>
              <a:gd name="connsiteX4103" fmla="*/ 1185195 w 2450468"/>
              <a:gd name="connsiteY4103" fmla="*/ 28159 h 377583"/>
              <a:gd name="connsiteX4104" fmla="*/ 1178242 w 2450468"/>
              <a:gd name="connsiteY4104" fmla="*/ 32159 h 377583"/>
              <a:gd name="connsiteX4105" fmla="*/ 1183195 w 2450468"/>
              <a:gd name="connsiteY4105" fmla="*/ 35588 h 377583"/>
              <a:gd name="connsiteX4106" fmla="*/ 1190244 w 2450468"/>
              <a:gd name="connsiteY4106" fmla="*/ 35588 h 377583"/>
              <a:gd name="connsiteX4107" fmla="*/ 1185291 w 2450468"/>
              <a:gd name="connsiteY4107" fmla="*/ 41780 h 377583"/>
              <a:gd name="connsiteX4108" fmla="*/ 1181862 w 2450468"/>
              <a:gd name="connsiteY4108" fmla="*/ 42065 h 377583"/>
              <a:gd name="connsiteX4109" fmla="*/ 1179385 w 2450468"/>
              <a:gd name="connsiteY4109" fmla="*/ 42256 h 377583"/>
              <a:gd name="connsiteX4110" fmla="*/ 1174813 w 2450468"/>
              <a:gd name="connsiteY4110" fmla="*/ 34255 h 377583"/>
              <a:gd name="connsiteX4111" fmla="*/ 1169860 w 2450468"/>
              <a:gd name="connsiteY4111" fmla="*/ 37970 h 377583"/>
              <a:gd name="connsiteX4112" fmla="*/ 1169193 w 2450468"/>
              <a:gd name="connsiteY4112" fmla="*/ 38446 h 377583"/>
              <a:gd name="connsiteX4113" fmla="*/ 1167098 w 2450468"/>
              <a:gd name="connsiteY4113" fmla="*/ 36922 h 377583"/>
              <a:gd name="connsiteX4114" fmla="*/ 1167574 w 2450468"/>
              <a:gd name="connsiteY4114" fmla="*/ 33779 h 377583"/>
              <a:gd name="connsiteX4115" fmla="*/ 1163097 w 2450468"/>
              <a:gd name="connsiteY4115" fmla="*/ 33398 h 377583"/>
              <a:gd name="connsiteX4116" fmla="*/ 1156906 w 2450468"/>
              <a:gd name="connsiteY4116" fmla="*/ 35493 h 377583"/>
              <a:gd name="connsiteX4117" fmla="*/ 1156335 w 2450468"/>
              <a:gd name="connsiteY4117" fmla="*/ 35112 h 377583"/>
              <a:gd name="connsiteX4118" fmla="*/ 1153572 w 2450468"/>
              <a:gd name="connsiteY4118" fmla="*/ 33017 h 377583"/>
              <a:gd name="connsiteX4119" fmla="*/ 1151286 w 2450468"/>
              <a:gd name="connsiteY4119" fmla="*/ 32540 h 377583"/>
              <a:gd name="connsiteX4120" fmla="*/ 1146714 w 2450468"/>
              <a:gd name="connsiteY4120" fmla="*/ 33969 h 377583"/>
              <a:gd name="connsiteX4121" fmla="*/ 1139571 w 2450468"/>
              <a:gd name="connsiteY4121" fmla="*/ 38922 h 377583"/>
              <a:gd name="connsiteX4122" fmla="*/ 1129950 w 2450468"/>
              <a:gd name="connsiteY4122" fmla="*/ 35588 h 377583"/>
              <a:gd name="connsiteX4123" fmla="*/ 1129938 w 2450468"/>
              <a:gd name="connsiteY4123" fmla="*/ 35588 h 377583"/>
              <a:gd name="connsiteX4124" fmla="*/ 1135761 w 2450468"/>
              <a:gd name="connsiteY4124" fmla="*/ 42351 h 377583"/>
              <a:gd name="connsiteX4125" fmla="*/ 1135094 w 2450468"/>
              <a:gd name="connsiteY4125" fmla="*/ 42732 h 377583"/>
              <a:gd name="connsiteX4126" fmla="*/ 1136428 w 2450468"/>
              <a:gd name="connsiteY4126" fmla="*/ 47876 h 377583"/>
              <a:gd name="connsiteX4127" fmla="*/ 1136999 w 2450468"/>
              <a:gd name="connsiteY4127" fmla="*/ 48257 h 377583"/>
              <a:gd name="connsiteX4128" fmla="*/ 1139285 w 2450468"/>
              <a:gd name="connsiteY4128" fmla="*/ 46542 h 377583"/>
              <a:gd name="connsiteX4129" fmla="*/ 1144429 w 2450468"/>
              <a:gd name="connsiteY4129" fmla="*/ 45590 h 377583"/>
              <a:gd name="connsiteX4130" fmla="*/ 1158431 w 2450468"/>
              <a:gd name="connsiteY4130" fmla="*/ 46161 h 377583"/>
              <a:gd name="connsiteX4131" fmla="*/ 1155954 w 2450468"/>
              <a:gd name="connsiteY4131" fmla="*/ 41589 h 377583"/>
              <a:gd name="connsiteX4132" fmla="*/ 1153954 w 2450468"/>
              <a:gd name="connsiteY4132" fmla="*/ 41875 h 377583"/>
              <a:gd name="connsiteX4133" fmla="*/ 1152049 w 2450468"/>
              <a:gd name="connsiteY4133" fmla="*/ 42161 h 377583"/>
              <a:gd name="connsiteX4134" fmla="*/ 1153192 w 2450468"/>
              <a:gd name="connsiteY4134" fmla="*/ 35779 h 377583"/>
              <a:gd name="connsiteX4135" fmla="*/ 1157478 w 2450468"/>
              <a:gd name="connsiteY4135" fmla="*/ 38446 h 377583"/>
              <a:gd name="connsiteX4136" fmla="*/ 1161860 w 2450468"/>
              <a:gd name="connsiteY4136" fmla="*/ 41113 h 377583"/>
              <a:gd name="connsiteX4137" fmla="*/ 1165193 w 2450468"/>
              <a:gd name="connsiteY4137" fmla="*/ 41113 h 377583"/>
              <a:gd name="connsiteX4138" fmla="*/ 1172623 w 2450468"/>
              <a:gd name="connsiteY4138" fmla="*/ 47876 h 377583"/>
              <a:gd name="connsiteX4139" fmla="*/ 1173766 w 2450468"/>
              <a:gd name="connsiteY4139" fmla="*/ 46923 h 377583"/>
              <a:gd name="connsiteX4140" fmla="*/ 1173956 w 2450468"/>
              <a:gd name="connsiteY4140" fmla="*/ 46733 h 377583"/>
              <a:gd name="connsiteX4141" fmla="*/ 1177576 w 2450468"/>
              <a:gd name="connsiteY4141" fmla="*/ 48352 h 377583"/>
              <a:gd name="connsiteX4142" fmla="*/ 1186529 w 2450468"/>
              <a:gd name="connsiteY4142" fmla="*/ 49971 h 377583"/>
              <a:gd name="connsiteX4143" fmla="*/ 1191863 w 2450468"/>
              <a:gd name="connsiteY4143" fmla="*/ 43970 h 377583"/>
              <a:gd name="connsiteX4144" fmla="*/ 1201103 w 2450468"/>
              <a:gd name="connsiteY4144" fmla="*/ 44637 h 377583"/>
              <a:gd name="connsiteX4145" fmla="*/ 1212628 w 2450468"/>
              <a:gd name="connsiteY4145" fmla="*/ 46256 h 377583"/>
              <a:gd name="connsiteX4146" fmla="*/ 1219676 w 2450468"/>
              <a:gd name="connsiteY4146" fmla="*/ 41208 h 377583"/>
              <a:gd name="connsiteX4147" fmla="*/ 1231106 w 2450468"/>
              <a:gd name="connsiteY4147" fmla="*/ 46447 h 377583"/>
              <a:gd name="connsiteX4148" fmla="*/ 1229392 w 2450468"/>
              <a:gd name="connsiteY4148" fmla="*/ 44542 h 377583"/>
              <a:gd name="connsiteX4149" fmla="*/ 1226725 w 2450468"/>
              <a:gd name="connsiteY4149" fmla="*/ 41589 h 377583"/>
              <a:gd name="connsiteX4150" fmla="*/ 1232821 w 2450468"/>
              <a:gd name="connsiteY4150" fmla="*/ 44256 h 377583"/>
              <a:gd name="connsiteX4151" fmla="*/ 1232916 w 2450468"/>
              <a:gd name="connsiteY4151" fmla="*/ 46542 h 377583"/>
              <a:gd name="connsiteX4152" fmla="*/ 1237393 w 2450468"/>
              <a:gd name="connsiteY4152" fmla="*/ 51971 h 377583"/>
              <a:gd name="connsiteX4153" fmla="*/ 1248346 w 2450468"/>
              <a:gd name="connsiteY4153" fmla="*/ 50162 h 377583"/>
              <a:gd name="connsiteX4154" fmla="*/ 1254157 w 2450468"/>
              <a:gd name="connsiteY4154" fmla="*/ 48161 h 377583"/>
              <a:gd name="connsiteX4155" fmla="*/ 1257776 w 2450468"/>
              <a:gd name="connsiteY4155" fmla="*/ 50066 h 377583"/>
              <a:gd name="connsiteX4156" fmla="*/ 1268921 w 2450468"/>
              <a:gd name="connsiteY4156" fmla="*/ 44542 h 377583"/>
              <a:gd name="connsiteX4157" fmla="*/ 1267016 w 2450468"/>
              <a:gd name="connsiteY4157" fmla="*/ 40160 h 377583"/>
              <a:gd name="connsiteX4158" fmla="*/ 1267873 w 2450468"/>
              <a:gd name="connsiteY4158" fmla="*/ 39684 h 377583"/>
              <a:gd name="connsiteX4159" fmla="*/ 1270064 w 2450468"/>
              <a:gd name="connsiteY4159" fmla="*/ 41303 h 377583"/>
              <a:gd name="connsiteX4160" fmla="*/ 1272540 w 2450468"/>
              <a:gd name="connsiteY4160" fmla="*/ 36065 h 377583"/>
              <a:gd name="connsiteX4161" fmla="*/ 1271588 w 2450468"/>
              <a:gd name="connsiteY4161" fmla="*/ 34255 h 377583"/>
              <a:gd name="connsiteX4162" fmla="*/ 1271397 w 2450468"/>
              <a:gd name="connsiteY4162" fmla="*/ 33969 h 377583"/>
              <a:gd name="connsiteX4163" fmla="*/ 1264825 w 2450468"/>
              <a:gd name="connsiteY4163" fmla="*/ 33398 h 377583"/>
              <a:gd name="connsiteX4164" fmla="*/ 1253776 w 2450468"/>
              <a:gd name="connsiteY4164" fmla="*/ 37779 h 377583"/>
              <a:gd name="connsiteX4165" fmla="*/ 1253681 w 2450468"/>
              <a:gd name="connsiteY4165" fmla="*/ 31874 h 377583"/>
              <a:gd name="connsiteX4166" fmla="*/ 1258253 w 2450468"/>
              <a:gd name="connsiteY4166" fmla="*/ 27683 h 377583"/>
              <a:gd name="connsiteX4167" fmla="*/ 1258157 w 2450468"/>
              <a:gd name="connsiteY4167" fmla="*/ 24825 h 377583"/>
              <a:gd name="connsiteX4168" fmla="*/ 1258634 w 2450468"/>
              <a:gd name="connsiteY4168" fmla="*/ 24920 h 377583"/>
              <a:gd name="connsiteX4169" fmla="*/ 1264253 w 2450468"/>
              <a:gd name="connsiteY4169" fmla="*/ 26444 h 377583"/>
              <a:gd name="connsiteX4170" fmla="*/ 1274350 w 2450468"/>
              <a:gd name="connsiteY4170" fmla="*/ 26635 h 377583"/>
              <a:gd name="connsiteX4171" fmla="*/ 1274350 w 2450468"/>
              <a:gd name="connsiteY4171" fmla="*/ 25873 h 377583"/>
              <a:gd name="connsiteX4172" fmla="*/ 1274350 w 2450468"/>
              <a:gd name="connsiteY4172" fmla="*/ 24825 h 377583"/>
              <a:gd name="connsiteX4173" fmla="*/ 1280065 w 2450468"/>
              <a:gd name="connsiteY4173" fmla="*/ 22349 h 377583"/>
              <a:gd name="connsiteX4174" fmla="*/ 1286923 w 2450468"/>
              <a:gd name="connsiteY4174" fmla="*/ 19491 h 377583"/>
              <a:gd name="connsiteX4175" fmla="*/ 1286732 w 2450468"/>
              <a:gd name="connsiteY4175" fmla="*/ 27206 h 377583"/>
              <a:gd name="connsiteX4176" fmla="*/ 1291209 w 2450468"/>
              <a:gd name="connsiteY4176" fmla="*/ 27492 h 377583"/>
              <a:gd name="connsiteX4177" fmla="*/ 1295781 w 2450468"/>
              <a:gd name="connsiteY4177" fmla="*/ 31016 h 377583"/>
              <a:gd name="connsiteX4178" fmla="*/ 1293590 w 2450468"/>
              <a:gd name="connsiteY4178" fmla="*/ 33493 h 377583"/>
              <a:gd name="connsiteX4179" fmla="*/ 1291209 w 2450468"/>
              <a:gd name="connsiteY4179" fmla="*/ 34636 h 377583"/>
              <a:gd name="connsiteX4180" fmla="*/ 1285208 w 2450468"/>
              <a:gd name="connsiteY4180" fmla="*/ 36446 h 377583"/>
              <a:gd name="connsiteX4181" fmla="*/ 1281303 w 2450468"/>
              <a:gd name="connsiteY4181" fmla="*/ 31397 h 377583"/>
              <a:gd name="connsiteX4182" fmla="*/ 1278160 w 2450468"/>
              <a:gd name="connsiteY4182" fmla="*/ 35112 h 377583"/>
              <a:gd name="connsiteX4183" fmla="*/ 1280636 w 2450468"/>
              <a:gd name="connsiteY4183" fmla="*/ 41589 h 377583"/>
              <a:gd name="connsiteX4184" fmla="*/ 1279112 w 2450468"/>
              <a:gd name="connsiteY4184" fmla="*/ 41875 h 377583"/>
              <a:gd name="connsiteX4185" fmla="*/ 1276826 w 2450468"/>
              <a:gd name="connsiteY4185" fmla="*/ 43685 h 377583"/>
              <a:gd name="connsiteX4186" fmla="*/ 1277493 w 2450468"/>
              <a:gd name="connsiteY4186" fmla="*/ 45494 h 377583"/>
              <a:gd name="connsiteX4187" fmla="*/ 1280827 w 2450468"/>
              <a:gd name="connsiteY4187" fmla="*/ 47209 h 377583"/>
              <a:gd name="connsiteX4188" fmla="*/ 1291019 w 2450468"/>
              <a:gd name="connsiteY4188" fmla="*/ 42923 h 377583"/>
              <a:gd name="connsiteX4189" fmla="*/ 1296162 w 2450468"/>
              <a:gd name="connsiteY4189" fmla="*/ 48066 h 377583"/>
              <a:gd name="connsiteX4190" fmla="*/ 1296638 w 2450468"/>
              <a:gd name="connsiteY4190" fmla="*/ 48542 h 377583"/>
              <a:gd name="connsiteX4191" fmla="*/ 1299877 w 2450468"/>
              <a:gd name="connsiteY4191" fmla="*/ 50066 h 377583"/>
              <a:gd name="connsiteX4192" fmla="*/ 1307116 w 2450468"/>
              <a:gd name="connsiteY4192" fmla="*/ 51590 h 377583"/>
              <a:gd name="connsiteX4193" fmla="*/ 1319213 w 2450468"/>
              <a:gd name="connsiteY4193" fmla="*/ 50162 h 377583"/>
              <a:gd name="connsiteX4194" fmla="*/ 1322737 w 2450468"/>
              <a:gd name="connsiteY4194" fmla="*/ 49590 h 377583"/>
              <a:gd name="connsiteX4195" fmla="*/ 1333976 w 2450468"/>
              <a:gd name="connsiteY4195" fmla="*/ 47304 h 377583"/>
              <a:gd name="connsiteX4196" fmla="*/ 1336262 w 2450468"/>
              <a:gd name="connsiteY4196" fmla="*/ 49114 h 377583"/>
              <a:gd name="connsiteX4197" fmla="*/ 1337596 w 2450468"/>
              <a:gd name="connsiteY4197" fmla="*/ 50257 h 377583"/>
              <a:gd name="connsiteX4198" fmla="*/ 1341977 w 2450468"/>
              <a:gd name="connsiteY4198" fmla="*/ 48447 h 377583"/>
              <a:gd name="connsiteX4199" fmla="*/ 1340834 w 2450468"/>
              <a:gd name="connsiteY4199" fmla="*/ 46352 h 377583"/>
              <a:gd name="connsiteX4200" fmla="*/ 1347883 w 2450468"/>
              <a:gd name="connsiteY4200" fmla="*/ 47685 h 377583"/>
              <a:gd name="connsiteX4201" fmla="*/ 1353312 w 2450468"/>
              <a:gd name="connsiteY4201" fmla="*/ 47971 h 377583"/>
              <a:gd name="connsiteX4202" fmla="*/ 1356741 w 2450468"/>
              <a:gd name="connsiteY4202" fmla="*/ 51209 h 377583"/>
              <a:gd name="connsiteX4203" fmla="*/ 1359313 w 2450468"/>
              <a:gd name="connsiteY4203" fmla="*/ 50924 h 377583"/>
              <a:gd name="connsiteX4204" fmla="*/ 1363028 w 2450468"/>
              <a:gd name="connsiteY4204" fmla="*/ 48066 h 377583"/>
              <a:gd name="connsiteX4205" fmla="*/ 1369886 w 2450468"/>
              <a:gd name="connsiteY4205" fmla="*/ 45209 h 377583"/>
              <a:gd name="connsiteX4206" fmla="*/ 1372171 w 2450468"/>
              <a:gd name="connsiteY4206" fmla="*/ 40922 h 377583"/>
              <a:gd name="connsiteX4207" fmla="*/ 1373600 w 2450468"/>
              <a:gd name="connsiteY4207" fmla="*/ 42161 h 377583"/>
              <a:gd name="connsiteX4208" fmla="*/ 1377506 w 2450468"/>
              <a:gd name="connsiteY4208" fmla="*/ 47018 h 377583"/>
              <a:gd name="connsiteX4209" fmla="*/ 1378934 w 2450468"/>
              <a:gd name="connsiteY4209" fmla="*/ 47780 h 377583"/>
              <a:gd name="connsiteX4210" fmla="*/ 1384649 w 2450468"/>
              <a:gd name="connsiteY4210" fmla="*/ 47590 h 377583"/>
              <a:gd name="connsiteX4211" fmla="*/ 1387983 w 2450468"/>
              <a:gd name="connsiteY4211" fmla="*/ 49019 h 377583"/>
              <a:gd name="connsiteX4212" fmla="*/ 1389983 w 2450468"/>
              <a:gd name="connsiteY4212" fmla="*/ 43494 h 377583"/>
              <a:gd name="connsiteX4213" fmla="*/ 1389221 w 2450468"/>
              <a:gd name="connsiteY4213" fmla="*/ 33779 h 377583"/>
              <a:gd name="connsiteX4214" fmla="*/ 1385792 w 2450468"/>
              <a:gd name="connsiteY4214" fmla="*/ 25016 h 377583"/>
              <a:gd name="connsiteX4215" fmla="*/ 1386935 w 2450468"/>
              <a:gd name="connsiteY4215" fmla="*/ 25301 h 377583"/>
              <a:gd name="connsiteX4216" fmla="*/ 1389507 w 2450468"/>
              <a:gd name="connsiteY4216" fmla="*/ 25873 h 377583"/>
              <a:gd name="connsiteX4217" fmla="*/ 1397318 w 2450468"/>
              <a:gd name="connsiteY4217" fmla="*/ 27016 h 377583"/>
              <a:gd name="connsiteX4218" fmla="*/ 1404461 w 2450468"/>
              <a:gd name="connsiteY4218" fmla="*/ 27016 h 377583"/>
              <a:gd name="connsiteX4219" fmla="*/ 1403890 w 2450468"/>
              <a:gd name="connsiteY4219" fmla="*/ 27302 h 377583"/>
              <a:gd name="connsiteX4220" fmla="*/ 1403414 w 2450468"/>
              <a:gd name="connsiteY4220" fmla="*/ 34826 h 377583"/>
              <a:gd name="connsiteX4221" fmla="*/ 1404175 w 2450468"/>
              <a:gd name="connsiteY4221" fmla="*/ 35398 h 377583"/>
              <a:gd name="connsiteX4222" fmla="*/ 1407700 w 2450468"/>
              <a:gd name="connsiteY4222" fmla="*/ 32350 h 377583"/>
              <a:gd name="connsiteX4223" fmla="*/ 1410367 w 2450468"/>
              <a:gd name="connsiteY4223" fmla="*/ 27968 h 377583"/>
              <a:gd name="connsiteX4224" fmla="*/ 1417892 w 2450468"/>
              <a:gd name="connsiteY4224" fmla="*/ 28540 h 377583"/>
              <a:gd name="connsiteX4225" fmla="*/ 1428274 w 2450468"/>
              <a:gd name="connsiteY4225" fmla="*/ 28540 h 377583"/>
              <a:gd name="connsiteX4226" fmla="*/ 1428845 w 2450468"/>
              <a:gd name="connsiteY4226" fmla="*/ 26349 h 377583"/>
              <a:gd name="connsiteX4227" fmla="*/ 1429417 w 2450468"/>
              <a:gd name="connsiteY4227" fmla="*/ 24254 h 377583"/>
              <a:gd name="connsiteX4228" fmla="*/ 1434560 w 2450468"/>
              <a:gd name="connsiteY4228" fmla="*/ 29778 h 377583"/>
              <a:gd name="connsiteX4229" fmla="*/ 1437989 w 2450468"/>
              <a:gd name="connsiteY4229" fmla="*/ 36446 h 377583"/>
              <a:gd name="connsiteX4230" fmla="*/ 1429988 w 2450468"/>
              <a:gd name="connsiteY4230" fmla="*/ 37493 h 377583"/>
              <a:gd name="connsiteX4231" fmla="*/ 1421130 w 2450468"/>
              <a:gd name="connsiteY4231" fmla="*/ 33207 h 377583"/>
              <a:gd name="connsiteX4232" fmla="*/ 1415320 w 2450468"/>
              <a:gd name="connsiteY4232" fmla="*/ 34922 h 377583"/>
              <a:gd name="connsiteX4233" fmla="*/ 1411891 w 2450468"/>
              <a:gd name="connsiteY4233" fmla="*/ 37208 h 377583"/>
              <a:gd name="connsiteX4234" fmla="*/ 1407795 w 2450468"/>
              <a:gd name="connsiteY4234" fmla="*/ 39970 h 377583"/>
              <a:gd name="connsiteX4235" fmla="*/ 1397318 w 2450468"/>
              <a:gd name="connsiteY4235" fmla="*/ 37684 h 377583"/>
              <a:gd name="connsiteX4236" fmla="*/ 1396270 w 2450468"/>
              <a:gd name="connsiteY4236" fmla="*/ 42732 h 377583"/>
              <a:gd name="connsiteX4237" fmla="*/ 1397699 w 2450468"/>
              <a:gd name="connsiteY4237" fmla="*/ 44066 h 377583"/>
              <a:gd name="connsiteX4238" fmla="*/ 1401604 w 2450468"/>
              <a:gd name="connsiteY4238" fmla="*/ 47971 h 377583"/>
              <a:gd name="connsiteX4239" fmla="*/ 1402080 w 2450468"/>
              <a:gd name="connsiteY4239" fmla="*/ 48352 h 377583"/>
              <a:gd name="connsiteX4240" fmla="*/ 1404461 w 2450468"/>
              <a:gd name="connsiteY4240" fmla="*/ 46447 h 377583"/>
              <a:gd name="connsiteX4241" fmla="*/ 1404080 w 2450468"/>
              <a:gd name="connsiteY4241" fmla="*/ 45971 h 377583"/>
              <a:gd name="connsiteX4242" fmla="*/ 1405700 w 2450468"/>
              <a:gd name="connsiteY4242" fmla="*/ 42161 h 377583"/>
              <a:gd name="connsiteX4243" fmla="*/ 1413510 w 2450468"/>
              <a:gd name="connsiteY4243" fmla="*/ 40732 h 377583"/>
              <a:gd name="connsiteX4244" fmla="*/ 1417701 w 2450468"/>
              <a:gd name="connsiteY4244" fmla="*/ 40446 h 377583"/>
              <a:gd name="connsiteX4245" fmla="*/ 1420749 w 2450468"/>
              <a:gd name="connsiteY4245" fmla="*/ 43399 h 377583"/>
              <a:gd name="connsiteX4246" fmla="*/ 1423035 w 2450468"/>
              <a:gd name="connsiteY4246" fmla="*/ 43399 h 377583"/>
              <a:gd name="connsiteX4247" fmla="*/ 1423130 w 2450468"/>
              <a:gd name="connsiteY4247" fmla="*/ 49590 h 377583"/>
              <a:gd name="connsiteX4248" fmla="*/ 1444371 w 2450468"/>
              <a:gd name="connsiteY4248" fmla="*/ 51495 h 377583"/>
              <a:gd name="connsiteX4249" fmla="*/ 1445609 w 2450468"/>
              <a:gd name="connsiteY4249" fmla="*/ 50257 h 377583"/>
              <a:gd name="connsiteX4250" fmla="*/ 1450943 w 2450468"/>
              <a:gd name="connsiteY4250" fmla="*/ 45780 h 377583"/>
              <a:gd name="connsiteX4251" fmla="*/ 1451229 w 2450468"/>
              <a:gd name="connsiteY4251" fmla="*/ 45494 h 377583"/>
              <a:gd name="connsiteX4252" fmla="*/ 1450086 w 2450468"/>
              <a:gd name="connsiteY4252" fmla="*/ 43685 h 377583"/>
              <a:gd name="connsiteX4253" fmla="*/ 1446276 w 2450468"/>
              <a:gd name="connsiteY4253" fmla="*/ 43399 h 377583"/>
              <a:gd name="connsiteX4254" fmla="*/ 1441228 w 2450468"/>
              <a:gd name="connsiteY4254" fmla="*/ 39875 h 377583"/>
              <a:gd name="connsiteX4255" fmla="*/ 1446657 w 2450468"/>
              <a:gd name="connsiteY4255" fmla="*/ 33493 h 377583"/>
              <a:gd name="connsiteX4256" fmla="*/ 1451610 w 2450468"/>
              <a:gd name="connsiteY4256" fmla="*/ 30159 h 377583"/>
              <a:gd name="connsiteX4257" fmla="*/ 1450372 w 2450468"/>
              <a:gd name="connsiteY4257" fmla="*/ 39875 h 377583"/>
              <a:gd name="connsiteX4258" fmla="*/ 1450753 w 2450468"/>
              <a:gd name="connsiteY4258" fmla="*/ 39875 h 377583"/>
              <a:gd name="connsiteX4259" fmla="*/ 1452467 w 2450468"/>
              <a:gd name="connsiteY4259" fmla="*/ 39970 h 377583"/>
              <a:gd name="connsiteX4260" fmla="*/ 1454468 w 2450468"/>
              <a:gd name="connsiteY4260" fmla="*/ 43494 h 377583"/>
              <a:gd name="connsiteX4261" fmla="*/ 1454563 w 2450468"/>
              <a:gd name="connsiteY4261" fmla="*/ 45113 h 377583"/>
              <a:gd name="connsiteX4262" fmla="*/ 1455515 w 2450468"/>
              <a:gd name="connsiteY4262" fmla="*/ 49019 h 377583"/>
              <a:gd name="connsiteX4263" fmla="*/ 1460564 w 2450468"/>
              <a:gd name="connsiteY4263" fmla="*/ 50257 h 377583"/>
              <a:gd name="connsiteX4264" fmla="*/ 1465136 w 2450468"/>
              <a:gd name="connsiteY4264" fmla="*/ 46828 h 377583"/>
              <a:gd name="connsiteX4265" fmla="*/ 1466183 w 2450468"/>
              <a:gd name="connsiteY4265" fmla="*/ 45875 h 377583"/>
              <a:gd name="connsiteX4266" fmla="*/ 1469327 w 2450468"/>
              <a:gd name="connsiteY4266" fmla="*/ 45685 h 377583"/>
              <a:gd name="connsiteX4267" fmla="*/ 1479137 w 2450468"/>
              <a:gd name="connsiteY4267" fmla="*/ 46161 h 377583"/>
              <a:gd name="connsiteX4268" fmla="*/ 1482376 w 2450468"/>
              <a:gd name="connsiteY4268" fmla="*/ 48923 h 377583"/>
              <a:gd name="connsiteX4269" fmla="*/ 1489234 w 2450468"/>
              <a:gd name="connsiteY4269" fmla="*/ 50447 h 377583"/>
              <a:gd name="connsiteX4270" fmla="*/ 1498759 w 2450468"/>
              <a:gd name="connsiteY4270" fmla="*/ 50447 h 377583"/>
              <a:gd name="connsiteX4271" fmla="*/ 1502378 w 2450468"/>
              <a:gd name="connsiteY4271" fmla="*/ 50257 h 377583"/>
              <a:gd name="connsiteX4272" fmla="*/ 1512951 w 2450468"/>
              <a:gd name="connsiteY4272" fmla="*/ 49114 h 377583"/>
              <a:gd name="connsiteX4273" fmla="*/ 1516761 w 2450468"/>
              <a:gd name="connsiteY4273" fmla="*/ 49400 h 377583"/>
              <a:gd name="connsiteX4274" fmla="*/ 1533620 w 2450468"/>
              <a:gd name="connsiteY4274" fmla="*/ 48352 h 377583"/>
              <a:gd name="connsiteX4275" fmla="*/ 1534192 w 2450468"/>
              <a:gd name="connsiteY4275" fmla="*/ 48828 h 377583"/>
              <a:gd name="connsiteX4276" fmla="*/ 1539240 w 2450468"/>
              <a:gd name="connsiteY4276" fmla="*/ 48733 h 377583"/>
              <a:gd name="connsiteX4277" fmla="*/ 1547050 w 2450468"/>
              <a:gd name="connsiteY4277" fmla="*/ 44637 h 377583"/>
              <a:gd name="connsiteX4278" fmla="*/ 1553813 w 2450468"/>
              <a:gd name="connsiteY4278" fmla="*/ 44161 h 377583"/>
              <a:gd name="connsiteX4279" fmla="*/ 1554766 w 2450468"/>
              <a:gd name="connsiteY4279" fmla="*/ 41589 h 377583"/>
              <a:gd name="connsiteX4280" fmla="*/ 1551813 w 2450468"/>
              <a:gd name="connsiteY4280" fmla="*/ 40351 h 377583"/>
              <a:gd name="connsiteX4281" fmla="*/ 1546955 w 2450468"/>
              <a:gd name="connsiteY4281" fmla="*/ 41303 h 377583"/>
              <a:gd name="connsiteX4282" fmla="*/ 1545431 w 2450468"/>
              <a:gd name="connsiteY4282" fmla="*/ 39970 h 377583"/>
              <a:gd name="connsiteX4283" fmla="*/ 1544955 w 2450468"/>
              <a:gd name="connsiteY4283" fmla="*/ 36065 h 377583"/>
              <a:gd name="connsiteX4284" fmla="*/ 1544479 w 2450468"/>
              <a:gd name="connsiteY4284" fmla="*/ 36160 h 377583"/>
              <a:gd name="connsiteX4285" fmla="*/ 1536954 w 2450468"/>
              <a:gd name="connsiteY4285" fmla="*/ 39017 h 377583"/>
              <a:gd name="connsiteX4286" fmla="*/ 1531144 w 2450468"/>
              <a:gd name="connsiteY4286" fmla="*/ 40160 h 377583"/>
              <a:gd name="connsiteX4287" fmla="*/ 1523429 w 2450468"/>
              <a:gd name="connsiteY4287" fmla="*/ 39494 h 377583"/>
              <a:gd name="connsiteX4288" fmla="*/ 1516856 w 2450468"/>
              <a:gd name="connsiteY4288" fmla="*/ 36065 h 377583"/>
              <a:gd name="connsiteX4289" fmla="*/ 1522000 w 2450468"/>
              <a:gd name="connsiteY4289" fmla="*/ 32445 h 377583"/>
              <a:gd name="connsiteX4290" fmla="*/ 1530191 w 2450468"/>
              <a:gd name="connsiteY4290" fmla="*/ 31493 h 377583"/>
              <a:gd name="connsiteX4291" fmla="*/ 1540002 w 2450468"/>
              <a:gd name="connsiteY4291" fmla="*/ 28445 h 377583"/>
              <a:gd name="connsiteX4292" fmla="*/ 1542193 w 2450468"/>
              <a:gd name="connsiteY4292" fmla="*/ 27778 h 377583"/>
              <a:gd name="connsiteX4293" fmla="*/ 1548860 w 2450468"/>
              <a:gd name="connsiteY4293" fmla="*/ 32064 h 377583"/>
              <a:gd name="connsiteX4294" fmla="*/ 1555052 w 2450468"/>
              <a:gd name="connsiteY4294" fmla="*/ 30921 h 377583"/>
              <a:gd name="connsiteX4295" fmla="*/ 1557052 w 2450468"/>
              <a:gd name="connsiteY4295" fmla="*/ 36827 h 377583"/>
              <a:gd name="connsiteX4296" fmla="*/ 1564767 w 2450468"/>
              <a:gd name="connsiteY4296" fmla="*/ 35588 h 377583"/>
              <a:gd name="connsiteX4297" fmla="*/ 1565148 w 2450468"/>
              <a:gd name="connsiteY4297" fmla="*/ 36446 h 377583"/>
              <a:gd name="connsiteX4298" fmla="*/ 1569339 w 2450468"/>
              <a:gd name="connsiteY4298" fmla="*/ 44256 h 377583"/>
              <a:gd name="connsiteX4299" fmla="*/ 1583722 w 2450468"/>
              <a:gd name="connsiteY4299" fmla="*/ 48638 h 377583"/>
              <a:gd name="connsiteX4300" fmla="*/ 1587913 w 2450468"/>
              <a:gd name="connsiteY4300" fmla="*/ 49590 h 377583"/>
              <a:gd name="connsiteX4301" fmla="*/ 1591723 w 2450468"/>
              <a:gd name="connsiteY4301" fmla="*/ 45304 h 377583"/>
              <a:gd name="connsiteX4302" fmla="*/ 1597819 w 2450468"/>
              <a:gd name="connsiteY4302" fmla="*/ 43780 h 377583"/>
              <a:gd name="connsiteX4303" fmla="*/ 1604296 w 2450468"/>
              <a:gd name="connsiteY4303" fmla="*/ 46542 h 377583"/>
              <a:gd name="connsiteX4304" fmla="*/ 1612678 w 2450468"/>
              <a:gd name="connsiteY4304" fmla="*/ 53495 h 377583"/>
              <a:gd name="connsiteX4305" fmla="*/ 1618964 w 2450468"/>
              <a:gd name="connsiteY4305" fmla="*/ 51305 h 377583"/>
              <a:gd name="connsiteX4306" fmla="*/ 1628680 w 2450468"/>
              <a:gd name="connsiteY4306" fmla="*/ 46352 h 377583"/>
              <a:gd name="connsiteX4307" fmla="*/ 1624679 w 2450468"/>
              <a:gd name="connsiteY4307" fmla="*/ 42351 h 377583"/>
              <a:gd name="connsiteX4308" fmla="*/ 1624298 w 2450468"/>
              <a:gd name="connsiteY4308" fmla="*/ 41970 h 377583"/>
              <a:gd name="connsiteX4309" fmla="*/ 1630775 w 2450468"/>
              <a:gd name="connsiteY4309" fmla="*/ 40827 h 377583"/>
              <a:gd name="connsiteX4310" fmla="*/ 1634109 w 2450468"/>
              <a:gd name="connsiteY4310" fmla="*/ 46923 h 377583"/>
              <a:gd name="connsiteX4311" fmla="*/ 1633538 w 2450468"/>
              <a:gd name="connsiteY4311" fmla="*/ 48923 h 377583"/>
              <a:gd name="connsiteX4312" fmla="*/ 1641062 w 2450468"/>
              <a:gd name="connsiteY4312" fmla="*/ 46066 h 377583"/>
              <a:gd name="connsiteX4313" fmla="*/ 1649540 w 2450468"/>
              <a:gd name="connsiteY4313" fmla="*/ 41589 h 377583"/>
              <a:gd name="connsiteX4314" fmla="*/ 1647825 w 2450468"/>
              <a:gd name="connsiteY4314" fmla="*/ 47304 h 377583"/>
              <a:gd name="connsiteX4315" fmla="*/ 1650302 w 2450468"/>
              <a:gd name="connsiteY4315" fmla="*/ 48733 h 377583"/>
              <a:gd name="connsiteX4316" fmla="*/ 1662494 w 2450468"/>
              <a:gd name="connsiteY4316" fmla="*/ 50924 h 377583"/>
              <a:gd name="connsiteX4317" fmla="*/ 1665732 w 2450468"/>
              <a:gd name="connsiteY4317" fmla="*/ 51971 h 377583"/>
              <a:gd name="connsiteX4318" fmla="*/ 1665513 w 2450468"/>
              <a:gd name="connsiteY4318" fmla="*/ 46558 h 377583"/>
              <a:gd name="connsiteX4319" fmla="*/ 1666295 w 2450468"/>
              <a:gd name="connsiteY4319" fmla="*/ 45878 h 377583"/>
              <a:gd name="connsiteX4320" fmla="*/ 1672209 w 2450468"/>
              <a:gd name="connsiteY4320" fmla="*/ 46637 h 377583"/>
              <a:gd name="connsiteX4321" fmla="*/ 1676114 w 2450468"/>
              <a:gd name="connsiteY4321" fmla="*/ 50447 h 377583"/>
              <a:gd name="connsiteX4322" fmla="*/ 1676114 w 2450468"/>
              <a:gd name="connsiteY4322" fmla="*/ 51305 h 377583"/>
              <a:gd name="connsiteX4323" fmla="*/ 1678305 w 2450468"/>
              <a:gd name="connsiteY4323" fmla="*/ 51686 h 377583"/>
              <a:gd name="connsiteX4324" fmla="*/ 1680686 w 2450468"/>
              <a:gd name="connsiteY4324" fmla="*/ 47780 h 377583"/>
              <a:gd name="connsiteX4325" fmla="*/ 1685639 w 2450468"/>
              <a:gd name="connsiteY4325" fmla="*/ 49114 h 377583"/>
              <a:gd name="connsiteX4326" fmla="*/ 1693450 w 2450468"/>
              <a:gd name="connsiteY4326" fmla="*/ 49876 h 377583"/>
              <a:gd name="connsiteX4327" fmla="*/ 1699736 w 2450468"/>
              <a:gd name="connsiteY4327" fmla="*/ 49590 h 377583"/>
              <a:gd name="connsiteX4328" fmla="*/ 1698498 w 2450468"/>
              <a:gd name="connsiteY4328" fmla="*/ 41970 h 377583"/>
              <a:gd name="connsiteX4329" fmla="*/ 1697736 w 2450468"/>
              <a:gd name="connsiteY4329" fmla="*/ 36446 h 377583"/>
              <a:gd name="connsiteX4330" fmla="*/ 1686592 w 2450468"/>
              <a:gd name="connsiteY4330" fmla="*/ 34636 h 377583"/>
              <a:gd name="connsiteX4331" fmla="*/ 1682591 w 2450468"/>
              <a:gd name="connsiteY4331" fmla="*/ 44066 h 377583"/>
              <a:gd name="connsiteX4332" fmla="*/ 1678210 w 2450468"/>
              <a:gd name="connsiteY4332" fmla="*/ 40065 h 377583"/>
              <a:gd name="connsiteX4333" fmla="*/ 1675924 w 2450468"/>
              <a:gd name="connsiteY4333" fmla="*/ 37493 h 377583"/>
              <a:gd name="connsiteX4334" fmla="*/ 1666295 w 2450468"/>
              <a:gd name="connsiteY4334" fmla="*/ 45878 h 377583"/>
              <a:gd name="connsiteX4335" fmla="*/ 1665481 w 2450468"/>
              <a:gd name="connsiteY4335" fmla="*/ 45773 h 377583"/>
              <a:gd name="connsiteX4336" fmla="*/ 1665458 w 2450468"/>
              <a:gd name="connsiteY4336" fmla="*/ 45209 h 377583"/>
              <a:gd name="connsiteX4337" fmla="*/ 1661827 w 2450468"/>
              <a:gd name="connsiteY4337" fmla="*/ 45304 h 377583"/>
              <a:gd name="connsiteX4338" fmla="*/ 1665481 w 2450468"/>
              <a:gd name="connsiteY4338" fmla="*/ 45773 h 377583"/>
              <a:gd name="connsiteX4339" fmla="*/ 1665513 w 2450468"/>
              <a:gd name="connsiteY4339" fmla="*/ 46558 h 377583"/>
              <a:gd name="connsiteX4340" fmla="*/ 1664875 w 2450468"/>
              <a:gd name="connsiteY4340" fmla="*/ 47114 h 377583"/>
              <a:gd name="connsiteX4341" fmla="*/ 1663256 w 2450468"/>
              <a:gd name="connsiteY4341" fmla="*/ 46733 h 377583"/>
              <a:gd name="connsiteX4342" fmla="*/ 1658874 w 2450468"/>
              <a:gd name="connsiteY4342" fmla="*/ 45685 h 377583"/>
              <a:gd name="connsiteX4343" fmla="*/ 1660493 w 2450468"/>
              <a:gd name="connsiteY4343" fmla="*/ 37970 h 377583"/>
              <a:gd name="connsiteX4344" fmla="*/ 1661065 w 2450468"/>
              <a:gd name="connsiteY4344" fmla="*/ 33017 h 377583"/>
              <a:gd name="connsiteX4345" fmla="*/ 1673066 w 2450468"/>
              <a:gd name="connsiteY4345" fmla="*/ 30159 h 377583"/>
              <a:gd name="connsiteX4346" fmla="*/ 1675448 w 2450468"/>
              <a:gd name="connsiteY4346" fmla="*/ 26349 h 377583"/>
              <a:gd name="connsiteX4347" fmla="*/ 1675733 w 2450468"/>
              <a:gd name="connsiteY4347" fmla="*/ 26635 h 377583"/>
              <a:gd name="connsiteX4348" fmla="*/ 1688783 w 2450468"/>
              <a:gd name="connsiteY4348" fmla="*/ 29778 h 377583"/>
              <a:gd name="connsiteX4349" fmla="*/ 1689354 w 2450468"/>
              <a:gd name="connsiteY4349" fmla="*/ 29969 h 377583"/>
              <a:gd name="connsiteX4350" fmla="*/ 1695164 w 2450468"/>
              <a:gd name="connsiteY4350" fmla="*/ 29016 h 377583"/>
              <a:gd name="connsiteX4351" fmla="*/ 1702213 w 2450468"/>
              <a:gd name="connsiteY4351" fmla="*/ 31588 h 377583"/>
              <a:gd name="connsiteX4352" fmla="*/ 1708404 w 2450468"/>
              <a:gd name="connsiteY4352" fmla="*/ 26730 h 377583"/>
              <a:gd name="connsiteX4353" fmla="*/ 1715262 w 2450468"/>
              <a:gd name="connsiteY4353" fmla="*/ 28540 h 377583"/>
              <a:gd name="connsiteX4354" fmla="*/ 1716310 w 2450468"/>
              <a:gd name="connsiteY4354" fmla="*/ 27968 h 377583"/>
              <a:gd name="connsiteX4355" fmla="*/ 1723358 w 2450468"/>
              <a:gd name="connsiteY4355" fmla="*/ 24254 h 377583"/>
              <a:gd name="connsiteX4356" fmla="*/ 1731169 w 2450468"/>
              <a:gd name="connsiteY4356" fmla="*/ 25778 h 377583"/>
              <a:gd name="connsiteX4357" fmla="*/ 1737836 w 2450468"/>
              <a:gd name="connsiteY4357" fmla="*/ 25873 h 377583"/>
              <a:gd name="connsiteX4358" fmla="*/ 1749171 w 2450468"/>
              <a:gd name="connsiteY4358" fmla="*/ 24635 h 377583"/>
              <a:gd name="connsiteX4359" fmla="*/ 1750505 w 2450468"/>
              <a:gd name="connsiteY4359" fmla="*/ 24920 h 377583"/>
              <a:gd name="connsiteX4360" fmla="*/ 1754505 w 2450468"/>
              <a:gd name="connsiteY4360" fmla="*/ 25873 h 377583"/>
              <a:gd name="connsiteX4361" fmla="*/ 1763935 w 2450468"/>
              <a:gd name="connsiteY4361" fmla="*/ 26063 h 377583"/>
              <a:gd name="connsiteX4362" fmla="*/ 1764602 w 2450468"/>
              <a:gd name="connsiteY4362" fmla="*/ 25968 h 377583"/>
              <a:gd name="connsiteX4363" fmla="*/ 1771650 w 2450468"/>
              <a:gd name="connsiteY4363" fmla="*/ 29778 h 377583"/>
              <a:gd name="connsiteX4364" fmla="*/ 1768602 w 2450468"/>
              <a:gd name="connsiteY4364" fmla="*/ 33112 h 377583"/>
              <a:gd name="connsiteX4365" fmla="*/ 1771841 w 2450468"/>
              <a:gd name="connsiteY4365" fmla="*/ 37970 h 377583"/>
              <a:gd name="connsiteX4366" fmla="*/ 1770698 w 2450468"/>
              <a:gd name="connsiteY4366" fmla="*/ 37970 h 377583"/>
              <a:gd name="connsiteX4367" fmla="*/ 1766316 w 2450468"/>
              <a:gd name="connsiteY4367" fmla="*/ 32159 h 377583"/>
              <a:gd name="connsiteX4368" fmla="*/ 1762887 w 2450468"/>
              <a:gd name="connsiteY4368" fmla="*/ 31493 h 377583"/>
              <a:gd name="connsiteX4369" fmla="*/ 1762125 w 2450468"/>
              <a:gd name="connsiteY4369" fmla="*/ 32921 h 377583"/>
              <a:gd name="connsiteX4370" fmla="*/ 1760125 w 2450468"/>
              <a:gd name="connsiteY4370" fmla="*/ 35303 h 377583"/>
              <a:gd name="connsiteX4371" fmla="*/ 1758315 w 2450468"/>
              <a:gd name="connsiteY4371" fmla="*/ 34064 h 377583"/>
              <a:gd name="connsiteX4372" fmla="*/ 1751267 w 2450468"/>
              <a:gd name="connsiteY4372" fmla="*/ 39970 h 377583"/>
              <a:gd name="connsiteX4373" fmla="*/ 1749266 w 2450468"/>
              <a:gd name="connsiteY4373" fmla="*/ 42446 h 377583"/>
              <a:gd name="connsiteX4374" fmla="*/ 1751648 w 2450468"/>
              <a:gd name="connsiteY4374" fmla="*/ 47399 h 377583"/>
              <a:gd name="connsiteX4375" fmla="*/ 1756886 w 2450468"/>
              <a:gd name="connsiteY4375" fmla="*/ 46637 h 377583"/>
              <a:gd name="connsiteX4376" fmla="*/ 1758220 w 2450468"/>
              <a:gd name="connsiteY4376" fmla="*/ 45209 h 377583"/>
              <a:gd name="connsiteX4377" fmla="*/ 1761363 w 2450468"/>
              <a:gd name="connsiteY4377" fmla="*/ 43780 h 377583"/>
              <a:gd name="connsiteX4378" fmla="*/ 1766316 w 2450468"/>
              <a:gd name="connsiteY4378" fmla="*/ 46733 h 377583"/>
              <a:gd name="connsiteX4379" fmla="*/ 1778032 w 2450468"/>
              <a:gd name="connsiteY4379" fmla="*/ 40732 h 377583"/>
              <a:gd name="connsiteX4380" fmla="*/ 1781366 w 2450468"/>
              <a:gd name="connsiteY4380" fmla="*/ 41875 h 377583"/>
              <a:gd name="connsiteX4381" fmla="*/ 1785461 w 2450468"/>
              <a:gd name="connsiteY4381" fmla="*/ 43208 h 377583"/>
              <a:gd name="connsiteX4382" fmla="*/ 1784509 w 2450468"/>
              <a:gd name="connsiteY4382" fmla="*/ 48257 h 377583"/>
              <a:gd name="connsiteX4383" fmla="*/ 1785652 w 2450468"/>
              <a:gd name="connsiteY4383" fmla="*/ 48161 h 377583"/>
              <a:gd name="connsiteX4384" fmla="*/ 1788224 w 2450468"/>
              <a:gd name="connsiteY4384" fmla="*/ 45399 h 377583"/>
              <a:gd name="connsiteX4385" fmla="*/ 1787462 w 2450468"/>
              <a:gd name="connsiteY4385" fmla="*/ 44637 h 377583"/>
              <a:gd name="connsiteX4386" fmla="*/ 1792224 w 2450468"/>
              <a:gd name="connsiteY4386" fmla="*/ 41303 h 377583"/>
              <a:gd name="connsiteX4387" fmla="*/ 1796796 w 2450468"/>
              <a:gd name="connsiteY4387" fmla="*/ 46542 h 377583"/>
              <a:gd name="connsiteX4388" fmla="*/ 1798130 w 2450468"/>
              <a:gd name="connsiteY4388" fmla="*/ 46066 h 377583"/>
              <a:gd name="connsiteX4389" fmla="*/ 1804797 w 2450468"/>
              <a:gd name="connsiteY4389" fmla="*/ 46637 h 377583"/>
              <a:gd name="connsiteX4390" fmla="*/ 1805654 w 2450468"/>
              <a:gd name="connsiteY4390" fmla="*/ 47304 h 377583"/>
              <a:gd name="connsiteX4391" fmla="*/ 1814227 w 2450468"/>
              <a:gd name="connsiteY4391" fmla="*/ 46352 h 377583"/>
              <a:gd name="connsiteX4392" fmla="*/ 1817370 w 2450468"/>
              <a:gd name="connsiteY4392" fmla="*/ 48066 h 377583"/>
              <a:gd name="connsiteX4393" fmla="*/ 1821180 w 2450468"/>
              <a:gd name="connsiteY4393" fmla="*/ 45685 h 377583"/>
              <a:gd name="connsiteX4394" fmla="*/ 1818227 w 2450468"/>
              <a:gd name="connsiteY4394" fmla="*/ 41684 h 377583"/>
              <a:gd name="connsiteX4395" fmla="*/ 1819085 w 2450468"/>
              <a:gd name="connsiteY4395" fmla="*/ 41970 h 377583"/>
              <a:gd name="connsiteX4396" fmla="*/ 1822037 w 2450468"/>
              <a:gd name="connsiteY4396" fmla="*/ 42923 h 377583"/>
              <a:gd name="connsiteX4397" fmla="*/ 1827657 w 2450468"/>
              <a:gd name="connsiteY4397" fmla="*/ 40827 h 377583"/>
              <a:gd name="connsiteX4398" fmla="*/ 1832610 w 2450468"/>
              <a:gd name="connsiteY4398" fmla="*/ 41780 h 377583"/>
              <a:gd name="connsiteX4399" fmla="*/ 1840650 w 2450468"/>
              <a:gd name="connsiteY4399" fmla="*/ 38963 h 377583"/>
              <a:gd name="connsiteX4400" fmla="*/ 1841183 w 2450468"/>
              <a:gd name="connsiteY4400" fmla="*/ 39779 h 377583"/>
              <a:gd name="connsiteX4401" fmla="*/ 1841279 w 2450468"/>
              <a:gd name="connsiteY4401" fmla="*/ 38743 h 377583"/>
              <a:gd name="connsiteX4402" fmla="*/ 1845659 w 2450468"/>
              <a:gd name="connsiteY4402" fmla="*/ 37208 h 377583"/>
              <a:gd name="connsiteX4403" fmla="*/ 1846326 w 2450468"/>
              <a:gd name="connsiteY4403" fmla="*/ 36446 h 377583"/>
              <a:gd name="connsiteX4404" fmla="*/ 1841659 w 2450468"/>
              <a:gd name="connsiteY4404" fmla="*/ 34255 h 377583"/>
              <a:gd name="connsiteX4405" fmla="*/ 1841659 w 2450468"/>
              <a:gd name="connsiteY4405" fmla="*/ 34636 h 377583"/>
              <a:gd name="connsiteX4406" fmla="*/ 1841279 w 2450468"/>
              <a:gd name="connsiteY4406" fmla="*/ 38743 h 377583"/>
              <a:gd name="connsiteX4407" fmla="*/ 1840650 w 2450468"/>
              <a:gd name="connsiteY4407" fmla="*/ 38963 h 377583"/>
              <a:gd name="connsiteX4408" fmla="*/ 1838135 w 2450468"/>
              <a:gd name="connsiteY4408" fmla="*/ 35112 h 377583"/>
              <a:gd name="connsiteX4409" fmla="*/ 1838706 w 2450468"/>
              <a:gd name="connsiteY4409" fmla="*/ 33874 h 377583"/>
              <a:gd name="connsiteX4410" fmla="*/ 1839468 w 2450468"/>
              <a:gd name="connsiteY4410" fmla="*/ 32064 h 377583"/>
              <a:gd name="connsiteX4411" fmla="*/ 1842421 w 2450468"/>
              <a:gd name="connsiteY4411" fmla="*/ 29778 h 377583"/>
              <a:gd name="connsiteX4412" fmla="*/ 1843945 w 2450468"/>
              <a:gd name="connsiteY4412" fmla="*/ 30159 h 377583"/>
              <a:gd name="connsiteX4413" fmla="*/ 1848993 w 2450468"/>
              <a:gd name="connsiteY4413" fmla="*/ 38732 h 377583"/>
              <a:gd name="connsiteX4414" fmla="*/ 1850136 w 2450468"/>
              <a:gd name="connsiteY4414" fmla="*/ 42161 h 377583"/>
              <a:gd name="connsiteX4415" fmla="*/ 1852136 w 2450468"/>
              <a:gd name="connsiteY4415" fmla="*/ 42351 h 377583"/>
              <a:gd name="connsiteX4416" fmla="*/ 1859947 w 2450468"/>
              <a:gd name="connsiteY4416" fmla="*/ 44923 h 377583"/>
              <a:gd name="connsiteX4417" fmla="*/ 1865757 w 2450468"/>
              <a:gd name="connsiteY4417" fmla="*/ 37398 h 377583"/>
              <a:gd name="connsiteX4418" fmla="*/ 1857756 w 2450468"/>
              <a:gd name="connsiteY4418" fmla="*/ 35874 h 377583"/>
              <a:gd name="connsiteX4419" fmla="*/ 1861090 w 2450468"/>
              <a:gd name="connsiteY4419" fmla="*/ 30921 h 377583"/>
              <a:gd name="connsiteX4420" fmla="*/ 1862042 w 2450468"/>
              <a:gd name="connsiteY4420" fmla="*/ 31588 h 377583"/>
              <a:gd name="connsiteX4421" fmla="*/ 1873282 w 2450468"/>
              <a:gd name="connsiteY4421" fmla="*/ 29683 h 377583"/>
              <a:gd name="connsiteX4422" fmla="*/ 1881092 w 2450468"/>
              <a:gd name="connsiteY4422" fmla="*/ 25111 h 377583"/>
              <a:gd name="connsiteX4423" fmla="*/ 1882140 w 2450468"/>
              <a:gd name="connsiteY4423" fmla="*/ 24635 h 377583"/>
              <a:gd name="connsiteX4424" fmla="*/ 1884236 w 2450468"/>
              <a:gd name="connsiteY4424" fmla="*/ 23396 h 377583"/>
              <a:gd name="connsiteX4425" fmla="*/ 1887569 w 2450468"/>
              <a:gd name="connsiteY4425" fmla="*/ 23968 h 377583"/>
              <a:gd name="connsiteX4426" fmla="*/ 1890998 w 2450468"/>
              <a:gd name="connsiteY4426" fmla="*/ 24635 h 377583"/>
              <a:gd name="connsiteX4427" fmla="*/ 1892522 w 2450468"/>
              <a:gd name="connsiteY4427" fmla="*/ 25111 h 377583"/>
              <a:gd name="connsiteX4428" fmla="*/ 1895856 w 2450468"/>
              <a:gd name="connsiteY4428" fmla="*/ 22063 h 377583"/>
              <a:gd name="connsiteX4429" fmla="*/ 1898999 w 2450468"/>
              <a:gd name="connsiteY4429" fmla="*/ 21206 h 377583"/>
              <a:gd name="connsiteX4430" fmla="*/ 1898714 w 2450468"/>
              <a:gd name="connsiteY4430" fmla="*/ 23873 h 377583"/>
              <a:gd name="connsiteX4431" fmla="*/ 1898047 w 2450468"/>
              <a:gd name="connsiteY4431" fmla="*/ 25778 h 377583"/>
              <a:gd name="connsiteX4432" fmla="*/ 1893761 w 2450468"/>
              <a:gd name="connsiteY4432" fmla="*/ 27302 h 377583"/>
              <a:gd name="connsiteX4433" fmla="*/ 1888046 w 2450468"/>
              <a:gd name="connsiteY4433" fmla="*/ 30826 h 377583"/>
              <a:gd name="connsiteX4434" fmla="*/ 1880997 w 2450468"/>
              <a:gd name="connsiteY4434" fmla="*/ 29683 h 377583"/>
              <a:gd name="connsiteX4435" fmla="*/ 1875282 w 2450468"/>
              <a:gd name="connsiteY4435" fmla="*/ 35779 h 377583"/>
              <a:gd name="connsiteX4436" fmla="*/ 1876711 w 2450468"/>
              <a:gd name="connsiteY4436" fmla="*/ 35874 h 377583"/>
              <a:gd name="connsiteX4437" fmla="*/ 1884521 w 2450468"/>
              <a:gd name="connsiteY4437" fmla="*/ 36541 h 377583"/>
              <a:gd name="connsiteX4438" fmla="*/ 1883569 w 2450468"/>
              <a:gd name="connsiteY4438" fmla="*/ 44447 h 377583"/>
              <a:gd name="connsiteX4439" fmla="*/ 1887760 w 2450468"/>
              <a:gd name="connsiteY4439" fmla="*/ 45399 h 377583"/>
              <a:gd name="connsiteX4440" fmla="*/ 1894808 w 2450468"/>
              <a:gd name="connsiteY4440" fmla="*/ 44542 h 377583"/>
              <a:gd name="connsiteX4441" fmla="*/ 1895666 w 2450468"/>
              <a:gd name="connsiteY4441" fmla="*/ 40256 h 377583"/>
              <a:gd name="connsiteX4442" fmla="*/ 1892618 w 2450468"/>
              <a:gd name="connsiteY4442" fmla="*/ 37970 h 377583"/>
              <a:gd name="connsiteX4443" fmla="*/ 1893761 w 2450468"/>
              <a:gd name="connsiteY4443" fmla="*/ 37970 h 377583"/>
              <a:gd name="connsiteX4444" fmla="*/ 1896999 w 2450468"/>
              <a:gd name="connsiteY4444" fmla="*/ 33874 h 377583"/>
              <a:gd name="connsiteX4445" fmla="*/ 1896523 w 2450468"/>
              <a:gd name="connsiteY4445" fmla="*/ 33302 h 377583"/>
              <a:gd name="connsiteX4446" fmla="*/ 1899761 w 2450468"/>
              <a:gd name="connsiteY4446" fmla="*/ 31874 h 377583"/>
              <a:gd name="connsiteX4447" fmla="*/ 1900047 w 2450468"/>
              <a:gd name="connsiteY4447" fmla="*/ 32445 h 377583"/>
              <a:gd name="connsiteX4448" fmla="*/ 1898904 w 2450468"/>
              <a:gd name="connsiteY4448" fmla="*/ 44732 h 377583"/>
              <a:gd name="connsiteX4449" fmla="*/ 1898142 w 2450468"/>
              <a:gd name="connsiteY4449" fmla="*/ 45113 h 377583"/>
              <a:gd name="connsiteX4450" fmla="*/ 1901095 w 2450468"/>
              <a:gd name="connsiteY4450" fmla="*/ 48257 h 377583"/>
              <a:gd name="connsiteX4451" fmla="*/ 1902333 w 2450468"/>
              <a:gd name="connsiteY4451" fmla="*/ 47971 h 377583"/>
              <a:gd name="connsiteX4452" fmla="*/ 1906810 w 2450468"/>
              <a:gd name="connsiteY4452" fmla="*/ 46733 h 377583"/>
              <a:gd name="connsiteX4453" fmla="*/ 1916049 w 2450468"/>
              <a:gd name="connsiteY4453" fmla="*/ 43399 h 377583"/>
              <a:gd name="connsiteX4454" fmla="*/ 1915954 w 2450468"/>
              <a:gd name="connsiteY4454" fmla="*/ 47209 h 377583"/>
              <a:gd name="connsiteX4455" fmla="*/ 1918240 w 2450468"/>
              <a:gd name="connsiteY4455" fmla="*/ 47590 h 377583"/>
              <a:gd name="connsiteX4456" fmla="*/ 1925765 w 2450468"/>
              <a:gd name="connsiteY4456" fmla="*/ 43589 h 377583"/>
              <a:gd name="connsiteX4457" fmla="*/ 1940624 w 2450468"/>
              <a:gd name="connsiteY4457" fmla="*/ 48066 h 377583"/>
              <a:gd name="connsiteX4458" fmla="*/ 1941862 w 2450468"/>
              <a:gd name="connsiteY4458" fmla="*/ 49971 h 377583"/>
              <a:gd name="connsiteX4459" fmla="*/ 1945958 w 2450468"/>
              <a:gd name="connsiteY4459" fmla="*/ 48352 h 377583"/>
              <a:gd name="connsiteX4460" fmla="*/ 1949291 w 2450468"/>
              <a:gd name="connsiteY4460" fmla="*/ 44542 h 377583"/>
              <a:gd name="connsiteX4461" fmla="*/ 1958912 w 2450468"/>
              <a:gd name="connsiteY4461" fmla="*/ 43780 h 377583"/>
              <a:gd name="connsiteX4462" fmla="*/ 1958816 w 2450468"/>
              <a:gd name="connsiteY4462" fmla="*/ 42827 h 377583"/>
              <a:gd name="connsiteX4463" fmla="*/ 1958721 w 2450468"/>
              <a:gd name="connsiteY4463" fmla="*/ 42542 h 377583"/>
              <a:gd name="connsiteX4464" fmla="*/ 1962055 w 2450468"/>
              <a:gd name="connsiteY4464" fmla="*/ 38160 h 377583"/>
              <a:gd name="connsiteX4465" fmla="*/ 1965198 w 2450468"/>
              <a:gd name="connsiteY4465" fmla="*/ 39494 h 377583"/>
              <a:gd name="connsiteX4466" fmla="*/ 1974056 w 2450468"/>
              <a:gd name="connsiteY4466" fmla="*/ 37970 h 377583"/>
              <a:gd name="connsiteX4467" fmla="*/ 1977866 w 2450468"/>
              <a:gd name="connsiteY4467" fmla="*/ 34922 h 377583"/>
              <a:gd name="connsiteX4468" fmla="*/ 1975580 w 2450468"/>
              <a:gd name="connsiteY4468" fmla="*/ 29873 h 377583"/>
              <a:gd name="connsiteX4469" fmla="*/ 1981010 w 2450468"/>
              <a:gd name="connsiteY4469" fmla="*/ 32064 h 377583"/>
              <a:gd name="connsiteX4470" fmla="*/ 1979676 w 2450468"/>
              <a:gd name="connsiteY4470" fmla="*/ 35684 h 377583"/>
              <a:gd name="connsiteX4471" fmla="*/ 1984343 w 2450468"/>
              <a:gd name="connsiteY4471" fmla="*/ 37874 h 377583"/>
              <a:gd name="connsiteX4472" fmla="*/ 1984724 w 2450468"/>
              <a:gd name="connsiteY4472" fmla="*/ 37493 h 377583"/>
              <a:gd name="connsiteX4473" fmla="*/ 1991296 w 2450468"/>
              <a:gd name="connsiteY4473" fmla="*/ 30350 h 377583"/>
              <a:gd name="connsiteX4474" fmla="*/ 1991582 w 2450468"/>
              <a:gd name="connsiteY4474" fmla="*/ 30064 h 377583"/>
              <a:gd name="connsiteX4475" fmla="*/ 1995202 w 2450468"/>
              <a:gd name="connsiteY4475" fmla="*/ 27206 h 377583"/>
              <a:gd name="connsiteX4476" fmla="*/ 1995392 w 2450468"/>
              <a:gd name="connsiteY4476" fmla="*/ 17300 h 377583"/>
              <a:gd name="connsiteX4477" fmla="*/ 2000250 w 2450468"/>
              <a:gd name="connsiteY4477" fmla="*/ 19872 h 377583"/>
              <a:gd name="connsiteX4478" fmla="*/ 2000917 w 2450468"/>
              <a:gd name="connsiteY4478" fmla="*/ 26730 h 377583"/>
              <a:gd name="connsiteX4479" fmla="*/ 2002155 w 2450468"/>
              <a:gd name="connsiteY4479" fmla="*/ 32636 h 377583"/>
              <a:gd name="connsiteX4480" fmla="*/ 2003108 w 2450468"/>
              <a:gd name="connsiteY4480" fmla="*/ 37779 h 377583"/>
              <a:gd name="connsiteX4481" fmla="*/ 2011109 w 2450468"/>
              <a:gd name="connsiteY4481" fmla="*/ 39398 h 377583"/>
              <a:gd name="connsiteX4482" fmla="*/ 2015966 w 2450468"/>
              <a:gd name="connsiteY4482" fmla="*/ 42065 h 377583"/>
              <a:gd name="connsiteX4483" fmla="*/ 2016252 w 2450468"/>
              <a:gd name="connsiteY4483" fmla="*/ 40637 h 377583"/>
              <a:gd name="connsiteX4484" fmla="*/ 2020348 w 2450468"/>
              <a:gd name="connsiteY4484" fmla="*/ 38351 h 377583"/>
              <a:gd name="connsiteX4485" fmla="*/ 2021396 w 2450468"/>
              <a:gd name="connsiteY4485" fmla="*/ 38732 h 377583"/>
              <a:gd name="connsiteX4486" fmla="*/ 2024634 w 2450468"/>
              <a:gd name="connsiteY4486" fmla="*/ 41018 h 377583"/>
              <a:gd name="connsiteX4487" fmla="*/ 2027682 w 2450468"/>
              <a:gd name="connsiteY4487" fmla="*/ 38351 h 377583"/>
              <a:gd name="connsiteX4488" fmla="*/ 2031873 w 2450468"/>
              <a:gd name="connsiteY4488" fmla="*/ 35874 h 377583"/>
              <a:gd name="connsiteX4489" fmla="*/ 2026730 w 2450468"/>
              <a:gd name="connsiteY4489" fmla="*/ 32159 h 377583"/>
              <a:gd name="connsiteX4490" fmla="*/ 2028158 w 2450468"/>
              <a:gd name="connsiteY4490" fmla="*/ 29778 h 377583"/>
              <a:gd name="connsiteX4491" fmla="*/ 2031492 w 2450468"/>
              <a:gd name="connsiteY4491" fmla="*/ 30540 h 377583"/>
              <a:gd name="connsiteX4492" fmla="*/ 2034350 w 2450468"/>
              <a:gd name="connsiteY4492" fmla="*/ 34826 h 377583"/>
              <a:gd name="connsiteX4493" fmla="*/ 2038064 w 2450468"/>
              <a:gd name="connsiteY4493" fmla="*/ 39684 h 377583"/>
              <a:gd name="connsiteX4494" fmla="*/ 2044922 w 2450468"/>
              <a:gd name="connsiteY4494" fmla="*/ 39113 h 377583"/>
              <a:gd name="connsiteX4495" fmla="*/ 2047589 w 2450468"/>
              <a:gd name="connsiteY4495" fmla="*/ 39494 h 377583"/>
              <a:gd name="connsiteX4496" fmla="*/ 2055495 w 2450468"/>
              <a:gd name="connsiteY4496" fmla="*/ 40351 h 377583"/>
              <a:gd name="connsiteX4497" fmla="*/ 2056162 w 2450468"/>
              <a:gd name="connsiteY4497" fmla="*/ 35779 h 377583"/>
              <a:gd name="connsiteX4498" fmla="*/ 2055876 w 2450468"/>
              <a:gd name="connsiteY4498" fmla="*/ 35493 h 377583"/>
              <a:gd name="connsiteX4499" fmla="*/ 2056352 w 2450468"/>
              <a:gd name="connsiteY4499" fmla="*/ 30731 h 377583"/>
              <a:gd name="connsiteX4500" fmla="*/ 2064925 w 2450468"/>
              <a:gd name="connsiteY4500" fmla="*/ 24349 h 377583"/>
              <a:gd name="connsiteX4501" fmla="*/ 2065115 w 2450468"/>
              <a:gd name="connsiteY4501" fmla="*/ 29111 h 377583"/>
              <a:gd name="connsiteX4502" fmla="*/ 2070354 w 2450468"/>
              <a:gd name="connsiteY4502" fmla="*/ 30635 h 377583"/>
              <a:gd name="connsiteX4503" fmla="*/ 2075021 w 2450468"/>
              <a:gd name="connsiteY4503" fmla="*/ 34160 h 377583"/>
              <a:gd name="connsiteX4504" fmla="*/ 2075974 w 2450468"/>
              <a:gd name="connsiteY4504" fmla="*/ 34731 h 377583"/>
              <a:gd name="connsiteX4505" fmla="*/ 2085499 w 2450468"/>
              <a:gd name="connsiteY4505" fmla="*/ 38065 h 377583"/>
              <a:gd name="connsiteX4506" fmla="*/ 2086356 w 2450468"/>
              <a:gd name="connsiteY4506" fmla="*/ 38255 h 377583"/>
              <a:gd name="connsiteX4507" fmla="*/ 2087404 w 2450468"/>
              <a:gd name="connsiteY4507" fmla="*/ 34064 h 377583"/>
              <a:gd name="connsiteX4508" fmla="*/ 2086737 w 2450468"/>
              <a:gd name="connsiteY4508" fmla="*/ 34064 h 377583"/>
              <a:gd name="connsiteX4509" fmla="*/ 2082451 w 2450468"/>
              <a:gd name="connsiteY4509" fmla="*/ 33969 h 377583"/>
              <a:gd name="connsiteX4510" fmla="*/ 2086546 w 2450468"/>
              <a:gd name="connsiteY4510" fmla="*/ 29683 h 377583"/>
              <a:gd name="connsiteX4511" fmla="*/ 2093595 w 2450468"/>
              <a:gd name="connsiteY4511" fmla="*/ 27587 h 377583"/>
              <a:gd name="connsiteX4512" fmla="*/ 2095024 w 2450468"/>
              <a:gd name="connsiteY4512" fmla="*/ 23396 h 377583"/>
              <a:gd name="connsiteX4513" fmla="*/ 2096167 w 2450468"/>
              <a:gd name="connsiteY4513" fmla="*/ 25301 h 377583"/>
              <a:gd name="connsiteX4514" fmla="*/ 2101406 w 2450468"/>
              <a:gd name="connsiteY4514" fmla="*/ 28064 h 377583"/>
              <a:gd name="connsiteX4515" fmla="*/ 2103311 w 2450468"/>
              <a:gd name="connsiteY4515" fmla="*/ 27206 h 377583"/>
              <a:gd name="connsiteX4516" fmla="*/ 2104930 w 2450468"/>
              <a:gd name="connsiteY4516" fmla="*/ 26540 h 377583"/>
              <a:gd name="connsiteX4517" fmla="*/ 2106644 w 2450468"/>
              <a:gd name="connsiteY4517" fmla="*/ 28730 h 377583"/>
              <a:gd name="connsiteX4518" fmla="*/ 2103501 w 2450468"/>
              <a:gd name="connsiteY4518" fmla="*/ 36636 h 377583"/>
              <a:gd name="connsiteX4519" fmla="*/ 2105120 w 2450468"/>
              <a:gd name="connsiteY4519" fmla="*/ 37589 h 377583"/>
              <a:gd name="connsiteX4520" fmla="*/ 2105882 w 2450468"/>
              <a:gd name="connsiteY4520" fmla="*/ 38065 h 377583"/>
              <a:gd name="connsiteX4521" fmla="*/ 2107883 w 2450468"/>
              <a:gd name="connsiteY4521" fmla="*/ 36160 h 377583"/>
              <a:gd name="connsiteX4522" fmla="*/ 2107502 w 2450468"/>
              <a:gd name="connsiteY4522" fmla="*/ 35493 h 377583"/>
              <a:gd name="connsiteX4523" fmla="*/ 2109216 w 2450468"/>
              <a:gd name="connsiteY4523" fmla="*/ 31778 h 377583"/>
              <a:gd name="connsiteX4524" fmla="*/ 2113502 w 2450468"/>
              <a:gd name="connsiteY4524" fmla="*/ 31016 h 377583"/>
              <a:gd name="connsiteX4525" fmla="*/ 2118455 w 2450468"/>
              <a:gd name="connsiteY4525" fmla="*/ 25778 h 377583"/>
              <a:gd name="connsiteX4526" fmla="*/ 2112645 w 2450468"/>
              <a:gd name="connsiteY4526" fmla="*/ 17015 h 377583"/>
              <a:gd name="connsiteX4527" fmla="*/ 2121694 w 2450468"/>
              <a:gd name="connsiteY4527" fmla="*/ 14157 h 377583"/>
              <a:gd name="connsiteX4528" fmla="*/ 2122742 w 2450468"/>
              <a:gd name="connsiteY4528" fmla="*/ 19015 h 377583"/>
              <a:gd name="connsiteX4529" fmla="*/ 2123504 w 2450468"/>
              <a:gd name="connsiteY4529" fmla="*/ 24825 h 377583"/>
              <a:gd name="connsiteX4530" fmla="*/ 2124647 w 2450468"/>
              <a:gd name="connsiteY4530" fmla="*/ 27111 h 377583"/>
              <a:gd name="connsiteX4531" fmla="*/ 2125599 w 2450468"/>
              <a:gd name="connsiteY4531" fmla="*/ 29111 h 377583"/>
              <a:gd name="connsiteX4532" fmla="*/ 2128266 w 2450468"/>
              <a:gd name="connsiteY4532" fmla="*/ 27492 h 377583"/>
              <a:gd name="connsiteX4533" fmla="*/ 2130838 w 2450468"/>
              <a:gd name="connsiteY4533" fmla="*/ 26349 h 377583"/>
              <a:gd name="connsiteX4534" fmla="*/ 2132933 w 2450468"/>
              <a:gd name="connsiteY4534" fmla="*/ 25397 h 377583"/>
              <a:gd name="connsiteX4535" fmla="*/ 2137791 w 2450468"/>
              <a:gd name="connsiteY4535" fmla="*/ 29778 h 377583"/>
              <a:gd name="connsiteX4536" fmla="*/ 2140363 w 2450468"/>
              <a:gd name="connsiteY4536" fmla="*/ 31874 h 377583"/>
              <a:gd name="connsiteX4537" fmla="*/ 2144173 w 2450468"/>
              <a:gd name="connsiteY4537" fmla="*/ 31588 h 377583"/>
              <a:gd name="connsiteX4538" fmla="*/ 2145983 w 2450468"/>
              <a:gd name="connsiteY4538" fmla="*/ 31397 h 377583"/>
              <a:gd name="connsiteX4539" fmla="*/ 2157698 w 2450468"/>
              <a:gd name="connsiteY4539" fmla="*/ 28635 h 377583"/>
              <a:gd name="connsiteX4540" fmla="*/ 2161032 w 2450468"/>
              <a:gd name="connsiteY4540" fmla="*/ 26349 h 377583"/>
              <a:gd name="connsiteX4541" fmla="*/ 2161318 w 2450468"/>
              <a:gd name="connsiteY4541" fmla="*/ 26159 h 377583"/>
              <a:gd name="connsiteX4542" fmla="*/ 2165890 w 2450468"/>
              <a:gd name="connsiteY4542" fmla="*/ 27968 h 377583"/>
              <a:gd name="connsiteX4543" fmla="*/ 2173986 w 2450468"/>
              <a:gd name="connsiteY4543" fmla="*/ 26921 h 377583"/>
              <a:gd name="connsiteX4544" fmla="*/ 2173700 w 2450468"/>
              <a:gd name="connsiteY4544" fmla="*/ 25587 h 377583"/>
              <a:gd name="connsiteX4545" fmla="*/ 2173319 w 2450468"/>
              <a:gd name="connsiteY4545" fmla="*/ 23873 h 377583"/>
              <a:gd name="connsiteX4546" fmla="*/ 2168747 w 2450468"/>
              <a:gd name="connsiteY4546" fmla="*/ 18443 h 377583"/>
              <a:gd name="connsiteX4547" fmla="*/ 2165699 w 2450468"/>
              <a:gd name="connsiteY4547" fmla="*/ 11300 h 377583"/>
              <a:gd name="connsiteX4548" fmla="*/ 2166557 w 2450468"/>
              <a:gd name="connsiteY4548" fmla="*/ 13586 h 377583"/>
              <a:gd name="connsiteX4549" fmla="*/ 2169986 w 2450468"/>
              <a:gd name="connsiteY4549" fmla="*/ 15110 h 377583"/>
              <a:gd name="connsiteX4550" fmla="*/ 2174272 w 2450468"/>
              <a:gd name="connsiteY4550" fmla="*/ 16729 h 377583"/>
              <a:gd name="connsiteX4551" fmla="*/ 2175701 w 2450468"/>
              <a:gd name="connsiteY4551" fmla="*/ 17205 h 377583"/>
              <a:gd name="connsiteX4552" fmla="*/ 2176367 w 2450468"/>
              <a:gd name="connsiteY4552" fmla="*/ 19682 h 377583"/>
              <a:gd name="connsiteX4553" fmla="*/ 2176177 w 2450468"/>
              <a:gd name="connsiteY4553" fmla="*/ 20539 h 377583"/>
              <a:gd name="connsiteX4554" fmla="*/ 2175796 w 2450468"/>
              <a:gd name="connsiteY4554" fmla="*/ 22158 h 377583"/>
              <a:gd name="connsiteX4555" fmla="*/ 2179415 w 2450468"/>
              <a:gd name="connsiteY4555" fmla="*/ 25206 h 377583"/>
              <a:gd name="connsiteX4556" fmla="*/ 2185797 w 2450468"/>
              <a:gd name="connsiteY4556" fmla="*/ 23873 h 377583"/>
              <a:gd name="connsiteX4557" fmla="*/ 2183892 w 2450468"/>
              <a:gd name="connsiteY4557" fmla="*/ 26159 h 377583"/>
              <a:gd name="connsiteX4558" fmla="*/ 2182749 w 2450468"/>
              <a:gd name="connsiteY4558" fmla="*/ 31588 h 377583"/>
              <a:gd name="connsiteX4559" fmla="*/ 2186654 w 2450468"/>
              <a:gd name="connsiteY4559" fmla="*/ 28826 h 377583"/>
              <a:gd name="connsiteX4560" fmla="*/ 2187797 w 2450468"/>
              <a:gd name="connsiteY4560" fmla="*/ 27968 h 377583"/>
              <a:gd name="connsiteX4561" fmla="*/ 2194274 w 2450468"/>
              <a:gd name="connsiteY4561" fmla="*/ 24444 h 377583"/>
              <a:gd name="connsiteX4562" fmla="*/ 2198561 w 2450468"/>
              <a:gd name="connsiteY4562" fmla="*/ 15681 h 377583"/>
              <a:gd name="connsiteX4563" fmla="*/ 2199704 w 2450468"/>
              <a:gd name="connsiteY4563" fmla="*/ 21777 h 377583"/>
              <a:gd name="connsiteX4564" fmla="*/ 2198084 w 2450468"/>
              <a:gd name="connsiteY4564" fmla="*/ 23206 h 377583"/>
              <a:gd name="connsiteX4565" fmla="*/ 2199799 w 2450468"/>
              <a:gd name="connsiteY4565" fmla="*/ 29016 h 377583"/>
              <a:gd name="connsiteX4566" fmla="*/ 2207514 w 2450468"/>
              <a:gd name="connsiteY4566" fmla="*/ 28159 h 377583"/>
              <a:gd name="connsiteX4567" fmla="*/ 2209610 w 2450468"/>
              <a:gd name="connsiteY4567" fmla="*/ 22634 h 377583"/>
              <a:gd name="connsiteX4568" fmla="*/ 2214944 w 2450468"/>
              <a:gd name="connsiteY4568" fmla="*/ 22539 h 377583"/>
              <a:gd name="connsiteX4569" fmla="*/ 2218277 w 2450468"/>
              <a:gd name="connsiteY4569" fmla="*/ 23492 h 377583"/>
              <a:gd name="connsiteX4570" fmla="*/ 2221135 w 2450468"/>
              <a:gd name="connsiteY4570" fmla="*/ 23587 h 377583"/>
              <a:gd name="connsiteX4571" fmla="*/ 2231041 w 2450468"/>
              <a:gd name="connsiteY4571" fmla="*/ 24635 h 377583"/>
              <a:gd name="connsiteX4572" fmla="*/ 2232660 w 2450468"/>
              <a:gd name="connsiteY4572" fmla="*/ 23396 h 377583"/>
              <a:gd name="connsiteX4573" fmla="*/ 2246090 w 2450468"/>
              <a:gd name="connsiteY4573" fmla="*/ 23873 h 377583"/>
              <a:gd name="connsiteX4574" fmla="*/ 2248757 w 2450468"/>
              <a:gd name="connsiteY4574" fmla="*/ 24063 h 377583"/>
              <a:gd name="connsiteX4575" fmla="*/ 2257425 w 2450468"/>
              <a:gd name="connsiteY4575" fmla="*/ 18634 h 377583"/>
              <a:gd name="connsiteX4576" fmla="*/ 2261521 w 2450468"/>
              <a:gd name="connsiteY4576" fmla="*/ 20729 h 377583"/>
              <a:gd name="connsiteX4577" fmla="*/ 2262473 w 2450468"/>
              <a:gd name="connsiteY4577" fmla="*/ 21206 h 377583"/>
              <a:gd name="connsiteX4578" fmla="*/ 2265807 w 2450468"/>
              <a:gd name="connsiteY4578" fmla="*/ 19682 h 377583"/>
              <a:gd name="connsiteX4579" fmla="*/ 2268379 w 2450468"/>
              <a:gd name="connsiteY4579" fmla="*/ 16253 h 377583"/>
              <a:gd name="connsiteX4580" fmla="*/ 2278571 w 2450468"/>
              <a:gd name="connsiteY4580" fmla="*/ 15586 h 377583"/>
              <a:gd name="connsiteX4581" fmla="*/ 2283143 w 2450468"/>
              <a:gd name="connsiteY4581" fmla="*/ 17110 h 377583"/>
              <a:gd name="connsiteX4582" fmla="*/ 2295239 w 2450468"/>
              <a:gd name="connsiteY4582" fmla="*/ 18729 h 377583"/>
              <a:gd name="connsiteX4583" fmla="*/ 2296954 w 2450468"/>
              <a:gd name="connsiteY4583" fmla="*/ 18348 h 377583"/>
              <a:gd name="connsiteX4584" fmla="*/ 2303812 w 2450468"/>
              <a:gd name="connsiteY4584" fmla="*/ 15586 h 377583"/>
              <a:gd name="connsiteX4585" fmla="*/ 2312575 w 2450468"/>
              <a:gd name="connsiteY4585" fmla="*/ 13586 h 377583"/>
              <a:gd name="connsiteX4586" fmla="*/ 2313242 w 2450468"/>
              <a:gd name="connsiteY4586" fmla="*/ 12824 h 377583"/>
              <a:gd name="connsiteX4587" fmla="*/ 2314670 w 2450468"/>
              <a:gd name="connsiteY4587" fmla="*/ 11871 h 377583"/>
              <a:gd name="connsiteX4588" fmla="*/ 2319147 w 2450468"/>
              <a:gd name="connsiteY4588" fmla="*/ 15110 h 377583"/>
              <a:gd name="connsiteX4589" fmla="*/ 2325910 w 2450468"/>
              <a:gd name="connsiteY4589" fmla="*/ 11776 h 377583"/>
              <a:gd name="connsiteX4590" fmla="*/ 2333435 w 2450468"/>
              <a:gd name="connsiteY4590" fmla="*/ 11395 h 377583"/>
              <a:gd name="connsiteX4591" fmla="*/ 2334768 w 2450468"/>
              <a:gd name="connsiteY4591" fmla="*/ 11014 h 377583"/>
              <a:gd name="connsiteX4592" fmla="*/ 2342198 w 2450468"/>
              <a:gd name="connsiteY4592" fmla="*/ 11014 h 377583"/>
              <a:gd name="connsiteX4593" fmla="*/ 2347531 w 2450468"/>
              <a:gd name="connsiteY4593" fmla="*/ 15586 h 377583"/>
              <a:gd name="connsiteX4594" fmla="*/ 2354485 w 2450468"/>
              <a:gd name="connsiteY4594" fmla="*/ 10728 h 377583"/>
              <a:gd name="connsiteX4595" fmla="*/ 2359628 w 2450468"/>
              <a:gd name="connsiteY4595" fmla="*/ 13776 h 377583"/>
              <a:gd name="connsiteX4596" fmla="*/ 2362391 w 2450468"/>
              <a:gd name="connsiteY4596" fmla="*/ 11204 h 377583"/>
              <a:gd name="connsiteX4597" fmla="*/ 2361057 w 2450468"/>
              <a:gd name="connsiteY4597" fmla="*/ 8918 h 377583"/>
              <a:gd name="connsiteX4598" fmla="*/ 2367439 w 2450468"/>
              <a:gd name="connsiteY4598" fmla="*/ 10157 h 377583"/>
              <a:gd name="connsiteX4599" fmla="*/ 2369058 w 2450468"/>
              <a:gd name="connsiteY4599" fmla="*/ 10538 h 377583"/>
              <a:gd name="connsiteX4600" fmla="*/ 2372202 w 2450468"/>
              <a:gd name="connsiteY4600" fmla="*/ 7299 h 377583"/>
              <a:gd name="connsiteX4601" fmla="*/ 2224849 w 2450468"/>
              <a:gd name="connsiteY4601" fmla="*/ 536 h 377583"/>
              <a:gd name="connsiteX4602" fmla="*/ 2229040 w 2450468"/>
              <a:gd name="connsiteY4602" fmla="*/ 2060 h 377583"/>
              <a:gd name="connsiteX4603" fmla="*/ 2229421 w 2450468"/>
              <a:gd name="connsiteY4603" fmla="*/ 5965 h 377583"/>
              <a:gd name="connsiteX4604" fmla="*/ 2221801 w 2450468"/>
              <a:gd name="connsiteY4604" fmla="*/ 7870 h 377583"/>
              <a:gd name="connsiteX4605" fmla="*/ 2217515 w 2450468"/>
              <a:gd name="connsiteY4605" fmla="*/ 12823 h 377583"/>
              <a:gd name="connsiteX4606" fmla="*/ 2212943 w 2450468"/>
              <a:gd name="connsiteY4606" fmla="*/ 11680 h 377583"/>
              <a:gd name="connsiteX4607" fmla="*/ 2208752 w 2450468"/>
              <a:gd name="connsiteY4607" fmla="*/ 10728 h 377583"/>
              <a:gd name="connsiteX4608" fmla="*/ 2204942 w 2450468"/>
              <a:gd name="connsiteY4608" fmla="*/ 16538 h 377583"/>
              <a:gd name="connsiteX4609" fmla="*/ 2195893 w 2450468"/>
              <a:gd name="connsiteY4609" fmla="*/ 6537 h 377583"/>
              <a:gd name="connsiteX4610" fmla="*/ 2200370 w 2450468"/>
              <a:gd name="connsiteY4610" fmla="*/ 9775 h 377583"/>
              <a:gd name="connsiteX4611" fmla="*/ 2203704 w 2450468"/>
              <a:gd name="connsiteY4611" fmla="*/ 10251 h 377583"/>
              <a:gd name="connsiteX4612" fmla="*/ 2222087 w 2450468"/>
              <a:gd name="connsiteY4612" fmla="*/ 3584 h 377583"/>
              <a:gd name="connsiteX4613" fmla="*/ 2224849 w 2450468"/>
              <a:gd name="connsiteY4613" fmla="*/ 536 h 377583"/>
              <a:gd name="connsiteX4614" fmla="*/ 2266855 w 2450468"/>
              <a:gd name="connsiteY4614" fmla="*/ 60 h 377583"/>
              <a:gd name="connsiteX4615" fmla="*/ 2269236 w 2450468"/>
              <a:gd name="connsiteY4615" fmla="*/ 1584 h 377583"/>
              <a:gd name="connsiteX4616" fmla="*/ 2266664 w 2450468"/>
              <a:gd name="connsiteY4616" fmla="*/ 6346 h 377583"/>
              <a:gd name="connsiteX4617" fmla="*/ 2267141 w 2450468"/>
              <a:gd name="connsiteY4617" fmla="*/ 8442 h 377583"/>
              <a:gd name="connsiteX4618" fmla="*/ 2269236 w 2450468"/>
              <a:gd name="connsiteY4618" fmla="*/ 11204 h 377583"/>
              <a:gd name="connsiteX4619" fmla="*/ 2265902 w 2450468"/>
              <a:gd name="connsiteY4619" fmla="*/ 10728 h 377583"/>
              <a:gd name="connsiteX4620" fmla="*/ 2261807 w 2450468"/>
              <a:gd name="connsiteY4620" fmla="*/ 9204 h 377583"/>
              <a:gd name="connsiteX4621" fmla="*/ 2254568 w 2450468"/>
              <a:gd name="connsiteY4621" fmla="*/ 6823 h 377583"/>
              <a:gd name="connsiteX4622" fmla="*/ 2253806 w 2450468"/>
              <a:gd name="connsiteY4622" fmla="*/ 13109 h 377583"/>
              <a:gd name="connsiteX4623" fmla="*/ 2253996 w 2450468"/>
              <a:gd name="connsiteY4623" fmla="*/ 13490 h 377583"/>
              <a:gd name="connsiteX4624" fmla="*/ 2249996 w 2450468"/>
              <a:gd name="connsiteY4624" fmla="*/ 12728 h 377583"/>
              <a:gd name="connsiteX4625" fmla="*/ 2249043 w 2450468"/>
              <a:gd name="connsiteY4625" fmla="*/ 11585 h 377583"/>
              <a:gd name="connsiteX4626" fmla="*/ 2241137 w 2450468"/>
              <a:gd name="connsiteY4626" fmla="*/ 9394 h 377583"/>
              <a:gd name="connsiteX4627" fmla="*/ 2238947 w 2450468"/>
              <a:gd name="connsiteY4627" fmla="*/ 10633 h 377583"/>
              <a:gd name="connsiteX4628" fmla="*/ 2235804 w 2450468"/>
              <a:gd name="connsiteY4628" fmla="*/ 8347 h 377583"/>
              <a:gd name="connsiteX4629" fmla="*/ 2240661 w 2450468"/>
              <a:gd name="connsiteY4629" fmla="*/ 250 h 377583"/>
              <a:gd name="connsiteX4630" fmla="*/ 2245614 w 2450468"/>
              <a:gd name="connsiteY4630" fmla="*/ 1203 h 377583"/>
              <a:gd name="connsiteX4631" fmla="*/ 2249424 w 2450468"/>
              <a:gd name="connsiteY4631" fmla="*/ 4346 h 377583"/>
              <a:gd name="connsiteX4632" fmla="*/ 2252377 w 2450468"/>
              <a:gd name="connsiteY4632" fmla="*/ 2441 h 377583"/>
              <a:gd name="connsiteX4633" fmla="*/ 2259711 w 2450468"/>
              <a:gd name="connsiteY4633" fmla="*/ 155 h 377583"/>
              <a:gd name="connsiteX4634" fmla="*/ 2266855 w 2450468"/>
              <a:gd name="connsiteY4634" fmla="*/ 60 h 377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</a:cxnLst>
            <a:rect l="l" t="t" r="r" b="b"/>
            <a:pathLst>
              <a:path w="2450468" h="377583">
                <a:moveTo>
                  <a:pt x="1481614" y="372201"/>
                </a:moveTo>
                <a:cubicBezTo>
                  <a:pt x="1484471" y="371630"/>
                  <a:pt x="1489710" y="376869"/>
                  <a:pt x="1488281" y="377440"/>
                </a:cubicBezTo>
                <a:cubicBezTo>
                  <a:pt x="1486757" y="378012"/>
                  <a:pt x="1479423" y="376773"/>
                  <a:pt x="1478375" y="375535"/>
                </a:cubicBezTo>
                <a:cubicBezTo>
                  <a:pt x="1477327" y="374297"/>
                  <a:pt x="1478756" y="372773"/>
                  <a:pt x="1481614" y="372201"/>
                </a:cubicBezTo>
                <a:close/>
                <a:moveTo>
                  <a:pt x="1302544" y="370392"/>
                </a:moveTo>
                <a:cubicBezTo>
                  <a:pt x="1307211" y="374583"/>
                  <a:pt x="1306258" y="376964"/>
                  <a:pt x="1300353" y="375726"/>
                </a:cubicBezTo>
                <a:lnTo>
                  <a:pt x="1295686" y="374583"/>
                </a:lnTo>
                <a:cubicBezTo>
                  <a:pt x="1295305" y="374488"/>
                  <a:pt x="1295114" y="373345"/>
                  <a:pt x="1295305" y="372773"/>
                </a:cubicBezTo>
                <a:cubicBezTo>
                  <a:pt x="1295400" y="372202"/>
                  <a:pt x="1295971" y="371249"/>
                  <a:pt x="1296543" y="371249"/>
                </a:cubicBezTo>
                <a:close/>
                <a:moveTo>
                  <a:pt x="1366849" y="362735"/>
                </a:moveTo>
                <a:lnTo>
                  <a:pt x="1369123" y="363724"/>
                </a:lnTo>
                <a:cubicBezTo>
                  <a:pt x="1372171" y="362296"/>
                  <a:pt x="1371123" y="361915"/>
                  <a:pt x="1366837" y="362867"/>
                </a:cubicBezTo>
                <a:close/>
                <a:moveTo>
                  <a:pt x="1364361" y="354295"/>
                </a:moveTo>
                <a:cubicBezTo>
                  <a:pt x="1367599" y="354199"/>
                  <a:pt x="1367409" y="356009"/>
                  <a:pt x="1367313" y="357724"/>
                </a:cubicBezTo>
                <a:lnTo>
                  <a:pt x="1366849" y="362735"/>
                </a:lnTo>
                <a:lnTo>
                  <a:pt x="1364742" y="361819"/>
                </a:lnTo>
                <a:lnTo>
                  <a:pt x="1362456" y="360772"/>
                </a:lnTo>
                <a:cubicBezTo>
                  <a:pt x="1359408" y="360200"/>
                  <a:pt x="1358074" y="358962"/>
                  <a:pt x="1359503" y="358009"/>
                </a:cubicBezTo>
                <a:lnTo>
                  <a:pt x="1359408" y="357343"/>
                </a:lnTo>
                <a:cubicBezTo>
                  <a:pt x="1359027" y="353914"/>
                  <a:pt x="1361789" y="354390"/>
                  <a:pt x="1364361" y="354295"/>
                </a:cubicBezTo>
                <a:close/>
                <a:moveTo>
                  <a:pt x="978217" y="352008"/>
                </a:moveTo>
                <a:cubicBezTo>
                  <a:pt x="979360" y="351056"/>
                  <a:pt x="985742" y="352199"/>
                  <a:pt x="987361" y="353437"/>
                </a:cubicBezTo>
                <a:cubicBezTo>
                  <a:pt x="988885" y="354675"/>
                  <a:pt x="989456" y="356009"/>
                  <a:pt x="988504" y="356390"/>
                </a:cubicBezTo>
                <a:cubicBezTo>
                  <a:pt x="987551" y="356771"/>
                  <a:pt x="984694" y="356390"/>
                  <a:pt x="984599" y="354580"/>
                </a:cubicBezTo>
                <a:cubicBezTo>
                  <a:pt x="984503" y="352770"/>
                  <a:pt x="978979" y="355913"/>
                  <a:pt x="978312" y="355437"/>
                </a:cubicBezTo>
                <a:cubicBezTo>
                  <a:pt x="977645" y="354961"/>
                  <a:pt x="977074" y="353056"/>
                  <a:pt x="978217" y="352008"/>
                </a:cubicBezTo>
                <a:close/>
                <a:moveTo>
                  <a:pt x="1700402" y="351628"/>
                </a:moveTo>
                <a:cubicBezTo>
                  <a:pt x="1701736" y="352771"/>
                  <a:pt x="1704212" y="355819"/>
                  <a:pt x="1702879" y="356105"/>
                </a:cubicBezTo>
                <a:cubicBezTo>
                  <a:pt x="1701545" y="356295"/>
                  <a:pt x="1697830" y="358295"/>
                  <a:pt x="1697545" y="360010"/>
                </a:cubicBezTo>
                <a:cubicBezTo>
                  <a:pt x="1697259" y="361724"/>
                  <a:pt x="1694783" y="358486"/>
                  <a:pt x="1695926" y="355343"/>
                </a:cubicBezTo>
                <a:cubicBezTo>
                  <a:pt x="1697068" y="352199"/>
                  <a:pt x="1699069" y="350580"/>
                  <a:pt x="1700402" y="351628"/>
                </a:cubicBezTo>
                <a:close/>
                <a:moveTo>
                  <a:pt x="1869758" y="351247"/>
                </a:moveTo>
                <a:cubicBezTo>
                  <a:pt x="1870996" y="349723"/>
                  <a:pt x="1875568" y="348580"/>
                  <a:pt x="1877473" y="351628"/>
                </a:cubicBezTo>
                <a:lnTo>
                  <a:pt x="1879092" y="354485"/>
                </a:lnTo>
                <a:cubicBezTo>
                  <a:pt x="1879378" y="355057"/>
                  <a:pt x="1879188" y="356295"/>
                  <a:pt x="1878616" y="356581"/>
                </a:cubicBezTo>
                <a:cubicBezTo>
                  <a:pt x="1877663" y="357152"/>
                  <a:pt x="1876044" y="357724"/>
                  <a:pt x="1875187" y="357343"/>
                </a:cubicBezTo>
                <a:lnTo>
                  <a:pt x="1872615" y="356581"/>
                </a:lnTo>
                <a:cubicBezTo>
                  <a:pt x="1869758" y="355152"/>
                  <a:pt x="1868519" y="352771"/>
                  <a:pt x="1869758" y="351247"/>
                </a:cubicBezTo>
                <a:close/>
                <a:moveTo>
                  <a:pt x="1495329" y="349817"/>
                </a:moveTo>
                <a:cubicBezTo>
                  <a:pt x="1497520" y="348674"/>
                  <a:pt x="1499044" y="349151"/>
                  <a:pt x="1498853" y="350960"/>
                </a:cubicBezTo>
                <a:lnTo>
                  <a:pt x="1497901" y="351818"/>
                </a:lnTo>
                <a:cubicBezTo>
                  <a:pt x="1495615" y="353723"/>
                  <a:pt x="1495615" y="355342"/>
                  <a:pt x="1498091" y="356866"/>
                </a:cubicBezTo>
                <a:lnTo>
                  <a:pt x="1501044" y="358676"/>
                </a:lnTo>
                <a:cubicBezTo>
                  <a:pt x="1501044" y="361724"/>
                  <a:pt x="1499044" y="363343"/>
                  <a:pt x="1496567" y="362295"/>
                </a:cubicBezTo>
                <a:lnTo>
                  <a:pt x="1495139" y="362867"/>
                </a:lnTo>
                <a:lnTo>
                  <a:pt x="1493138" y="363629"/>
                </a:lnTo>
                <a:cubicBezTo>
                  <a:pt x="1491519" y="365819"/>
                  <a:pt x="1490948" y="366296"/>
                  <a:pt x="1491995" y="364676"/>
                </a:cubicBezTo>
                <a:cubicBezTo>
                  <a:pt x="1493043" y="363057"/>
                  <a:pt x="1491805" y="356580"/>
                  <a:pt x="1489709" y="355532"/>
                </a:cubicBezTo>
                <a:cubicBezTo>
                  <a:pt x="1487614" y="354485"/>
                  <a:pt x="1490567" y="349151"/>
                  <a:pt x="1492091" y="350103"/>
                </a:cubicBezTo>
                <a:lnTo>
                  <a:pt x="1493519" y="350008"/>
                </a:lnTo>
                <a:close/>
                <a:moveTo>
                  <a:pt x="1459611" y="348675"/>
                </a:moveTo>
                <a:lnTo>
                  <a:pt x="1459991" y="348960"/>
                </a:lnTo>
                <a:cubicBezTo>
                  <a:pt x="1461897" y="350389"/>
                  <a:pt x="1463420" y="352104"/>
                  <a:pt x="1465516" y="353342"/>
                </a:cubicBezTo>
                <a:cubicBezTo>
                  <a:pt x="1469136" y="355533"/>
                  <a:pt x="1473041" y="354485"/>
                  <a:pt x="1475994" y="351056"/>
                </a:cubicBezTo>
                <a:lnTo>
                  <a:pt x="1476946" y="349913"/>
                </a:lnTo>
                <a:cubicBezTo>
                  <a:pt x="1478470" y="348770"/>
                  <a:pt x="1481137" y="350389"/>
                  <a:pt x="1482947" y="353437"/>
                </a:cubicBezTo>
                <a:lnTo>
                  <a:pt x="1482566" y="353628"/>
                </a:lnTo>
                <a:lnTo>
                  <a:pt x="1476565" y="356676"/>
                </a:lnTo>
                <a:cubicBezTo>
                  <a:pt x="1478946" y="360771"/>
                  <a:pt x="1479899" y="364486"/>
                  <a:pt x="1478756" y="365058"/>
                </a:cubicBezTo>
                <a:lnTo>
                  <a:pt x="1477041" y="365153"/>
                </a:lnTo>
                <a:lnTo>
                  <a:pt x="1471612" y="365629"/>
                </a:lnTo>
                <a:cubicBezTo>
                  <a:pt x="1465707" y="367248"/>
                  <a:pt x="1459801" y="365629"/>
                  <a:pt x="1458372" y="362105"/>
                </a:cubicBezTo>
                <a:lnTo>
                  <a:pt x="1457706" y="358581"/>
                </a:lnTo>
                <a:lnTo>
                  <a:pt x="1457229" y="355818"/>
                </a:lnTo>
                <a:cubicBezTo>
                  <a:pt x="1456277" y="353056"/>
                  <a:pt x="1455896" y="350484"/>
                  <a:pt x="1456372" y="350103"/>
                </a:cubicBezTo>
                <a:cubicBezTo>
                  <a:pt x="1456848" y="349722"/>
                  <a:pt x="1458849" y="348579"/>
                  <a:pt x="1459611" y="348675"/>
                </a:cubicBezTo>
                <a:close/>
                <a:moveTo>
                  <a:pt x="1054322" y="348389"/>
                </a:moveTo>
                <a:cubicBezTo>
                  <a:pt x="1056322" y="348389"/>
                  <a:pt x="1062895" y="349437"/>
                  <a:pt x="1063752" y="350770"/>
                </a:cubicBezTo>
                <a:lnTo>
                  <a:pt x="1064419" y="352199"/>
                </a:lnTo>
                <a:cubicBezTo>
                  <a:pt x="1064895" y="353342"/>
                  <a:pt x="1065085" y="354580"/>
                  <a:pt x="1065181" y="355723"/>
                </a:cubicBezTo>
                <a:cubicBezTo>
                  <a:pt x="1065181" y="355914"/>
                  <a:pt x="1063466" y="356485"/>
                  <a:pt x="1063085" y="356295"/>
                </a:cubicBezTo>
                <a:cubicBezTo>
                  <a:pt x="1061561" y="355152"/>
                  <a:pt x="1060037" y="353913"/>
                  <a:pt x="1058894" y="352580"/>
                </a:cubicBezTo>
                <a:lnTo>
                  <a:pt x="1058608" y="352199"/>
                </a:lnTo>
                <a:cubicBezTo>
                  <a:pt x="1059275" y="351246"/>
                  <a:pt x="1058513" y="350294"/>
                  <a:pt x="1056989" y="350008"/>
                </a:cubicBezTo>
                <a:lnTo>
                  <a:pt x="1056418" y="350485"/>
                </a:lnTo>
                <a:lnTo>
                  <a:pt x="1052417" y="354104"/>
                </a:lnTo>
                <a:cubicBezTo>
                  <a:pt x="1051465" y="350961"/>
                  <a:pt x="1052322" y="348389"/>
                  <a:pt x="1054322" y="348389"/>
                </a:cubicBezTo>
                <a:close/>
                <a:moveTo>
                  <a:pt x="1259491" y="348008"/>
                </a:moveTo>
                <a:cubicBezTo>
                  <a:pt x="1260824" y="348008"/>
                  <a:pt x="1262729" y="350008"/>
                  <a:pt x="1260729" y="352485"/>
                </a:cubicBezTo>
                <a:cubicBezTo>
                  <a:pt x="1258729" y="354961"/>
                  <a:pt x="1260062" y="362677"/>
                  <a:pt x="1263777" y="361914"/>
                </a:cubicBezTo>
                <a:lnTo>
                  <a:pt x="1265491" y="360486"/>
                </a:lnTo>
                <a:cubicBezTo>
                  <a:pt x="1266920" y="359343"/>
                  <a:pt x="1266158" y="356676"/>
                  <a:pt x="1267016" y="354866"/>
                </a:cubicBezTo>
                <a:lnTo>
                  <a:pt x="1267778" y="353152"/>
                </a:lnTo>
                <a:cubicBezTo>
                  <a:pt x="1269397" y="351247"/>
                  <a:pt x="1272826" y="352199"/>
                  <a:pt x="1273397" y="352961"/>
                </a:cubicBezTo>
                <a:cubicBezTo>
                  <a:pt x="1273969" y="353723"/>
                  <a:pt x="1273493" y="355818"/>
                  <a:pt x="1272350" y="357533"/>
                </a:cubicBezTo>
                <a:cubicBezTo>
                  <a:pt x="1271111" y="359343"/>
                  <a:pt x="1266635" y="364772"/>
                  <a:pt x="1263777" y="364772"/>
                </a:cubicBezTo>
                <a:lnTo>
                  <a:pt x="1261300" y="364772"/>
                </a:lnTo>
                <a:cubicBezTo>
                  <a:pt x="1261110" y="364772"/>
                  <a:pt x="1253204" y="364772"/>
                  <a:pt x="1253109" y="364772"/>
                </a:cubicBezTo>
                <a:cubicBezTo>
                  <a:pt x="1250823" y="363724"/>
                  <a:pt x="1248918" y="360867"/>
                  <a:pt x="1245679" y="363819"/>
                </a:cubicBezTo>
                <a:cubicBezTo>
                  <a:pt x="1245489" y="364010"/>
                  <a:pt x="1241679" y="362677"/>
                  <a:pt x="1241489" y="361819"/>
                </a:cubicBezTo>
                <a:lnTo>
                  <a:pt x="1240536" y="357724"/>
                </a:lnTo>
                <a:cubicBezTo>
                  <a:pt x="1237583" y="359057"/>
                  <a:pt x="1234440" y="359629"/>
                  <a:pt x="1233678" y="359152"/>
                </a:cubicBezTo>
                <a:lnTo>
                  <a:pt x="1233487" y="358485"/>
                </a:lnTo>
                <a:cubicBezTo>
                  <a:pt x="1233297" y="358009"/>
                  <a:pt x="1233964" y="356771"/>
                  <a:pt x="1234345" y="356771"/>
                </a:cubicBezTo>
                <a:cubicBezTo>
                  <a:pt x="1237202" y="356676"/>
                  <a:pt x="1240250" y="356295"/>
                  <a:pt x="1242917" y="356866"/>
                </a:cubicBezTo>
                <a:lnTo>
                  <a:pt x="1255300" y="359533"/>
                </a:lnTo>
                <a:cubicBezTo>
                  <a:pt x="1256252" y="353152"/>
                  <a:pt x="1258157" y="348008"/>
                  <a:pt x="1259491" y="348008"/>
                </a:cubicBezTo>
                <a:close/>
                <a:moveTo>
                  <a:pt x="1902238" y="345437"/>
                </a:moveTo>
                <a:cubicBezTo>
                  <a:pt x="1903380" y="344960"/>
                  <a:pt x="1911001" y="351818"/>
                  <a:pt x="1909572" y="354200"/>
                </a:cubicBezTo>
                <a:cubicBezTo>
                  <a:pt x="1908143" y="356581"/>
                  <a:pt x="1905000" y="357248"/>
                  <a:pt x="1902618" y="355724"/>
                </a:cubicBezTo>
                <a:cubicBezTo>
                  <a:pt x="1900142" y="354200"/>
                  <a:pt x="1905667" y="348485"/>
                  <a:pt x="1904047" y="348294"/>
                </a:cubicBezTo>
                <a:cubicBezTo>
                  <a:pt x="1902333" y="348104"/>
                  <a:pt x="1898427" y="346961"/>
                  <a:pt x="1900333" y="346294"/>
                </a:cubicBezTo>
                <a:lnTo>
                  <a:pt x="1901190" y="345913"/>
                </a:lnTo>
                <a:close/>
                <a:moveTo>
                  <a:pt x="1149286" y="344389"/>
                </a:moveTo>
                <a:cubicBezTo>
                  <a:pt x="1149858" y="344675"/>
                  <a:pt x="1153001" y="346103"/>
                  <a:pt x="1155097" y="347151"/>
                </a:cubicBezTo>
                <a:cubicBezTo>
                  <a:pt x="1157192" y="348104"/>
                  <a:pt x="1156716" y="356009"/>
                  <a:pt x="1158526" y="354771"/>
                </a:cubicBezTo>
                <a:lnTo>
                  <a:pt x="1159478" y="354771"/>
                </a:lnTo>
                <a:lnTo>
                  <a:pt x="1160812" y="354676"/>
                </a:lnTo>
                <a:cubicBezTo>
                  <a:pt x="1162336" y="355247"/>
                  <a:pt x="1162907" y="356867"/>
                  <a:pt x="1162145" y="358391"/>
                </a:cubicBezTo>
                <a:lnTo>
                  <a:pt x="1161383" y="358391"/>
                </a:lnTo>
                <a:cubicBezTo>
                  <a:pt x="1154906" y="358486"/>
                  <a:pt x="1148524" y="363725"/>
                  <a:pt x="1141666" y="358676"/>
                </a:cubicBezTo>
                <a:cubicBezTo>
                  <a:pt x="1140142" y="357533"/>
                  <a:pt x="1137856" y="358676"/>
                  <a:pt x="1137666" y="361153"/>
                </a:cubicBezTo>
                <a:lnTo>
                  <a:pt x="1137571" y="361915"/>
                </a:lnTo>
                <a:cubicBezTo>
                  <a:pt x="1135285" y="362963"/>
                  <a:pt x="1134523" y="361343"/>
                  <a:pt x="1135761" y="358486"/>
                </a:cubicBezTo>
                <a:lnTo>
                  <a:pt x="1139285" y="356200"/>
                </a:lnTo>
                <a:lnTo>
                  <a:pt x="1140809" y="355247"/>
                </a:lnTo>
                <a:cubicBezTo>
                  <a:pt x="1141952" y="353628"/>
                  <a:pt x="1144619" y="352961"/>
                  <a:pt x="1146524" y="353914"/>
                </a:cubicBezTo>
                <a:cubicBezTo>
                  <a:pt x="1148715" y="354676"/>
                  <a:pt x="1150810" y="347723"/>
                  <a:pt x="1149858" y="346389"/>
                </a:cubicBezTo>
                <a:cubicBezTo>
                  <a:pt x="1148905" y="345056"/>
                  <a:pt x="1148715" y="344103"/>
                  <a:pt x="1149286" y="344389"/>
                </a:cubicBezTo>
                <a:close/>
                <a:moveTo>
                  <a:pt x="1286923" y="338197"/>
                </a:moveTo>
                <a:lnTo>
                  <a:pt x="1287304" y="338483"/>
                </a:lnTo>
                <a:cubicBezTo>
                  <a:pt x="1288351" y="339531"/>
                  <a:pt x="1289018" y="340674"/>
                  <a:pt x="1290066" y="341626"/>
                </a:cubicBezTo>
                <a:cubicBezTo>
                  <a:pt x="1291018" y="342484"/>
                  <a:pt x="1292256" y="343817"/>
                  <a:pt x="1293209" y="343627"/>
                </a:cubicBezTo>
                <a:lnTo>
                  <a:pt x="1296352" y="343341"/>
                </a:lnTo>
                <a:cubicBezTo>
                  <a:pt x="1295685" y="341341"/>
                  <a:pt x="1300353" y="339912"/>
                  <a:pt x="1302163" y="340579"/>
                </a:cubicBezTo>
                <a:cubicBezTo>
                  <a:pt x="1303972" y="341245"/>
                  <a:pt x="1305877" y="343150"/>
                  <a:pt x="1306354" y="344865"/>
                </a:cubicBezTo>
                <a:lnTo>
                  <a:pt x="1303496" y="346103"/>
                </a:lnTo>
                <a:lnTo>
                  <a:pt x="1300353" y="347437"/>
                </a:lnTo>
                <a:cubicBezTo>
                  <a:pt x="1297210" y="349627"/>
                  <a:pt x="1293400" y="351628"/>
                  <a:pt x="1291876" y="351818"/>
                </a:cubicBezTo>
                <a:lnTo>
                  <a:pt x="1290447" y="351628"/>
                </a:lnTo>
                <a:lnTo>
                  <a:pt x="1288542" y="351342"/>
                </a:lnTo>
                <a:cubicBezTo>
                  <a:pt x="1286446" y="350675"/>
                  <a:pt x="1284637" y="349246"/>
                  <a:pt x="1284541" y="348103"/>
                </a:cubicBezTo>
                <a:cubicBezTo>
                  <a:pt x="1284351" y="346960"/>
                  <a:pt x="1281112" y="344770"/>
                  <a:pt x="1277588" y="346103"/>
                </a:cubicBezTo>
                <a:cubicBezTo>
                  <a:pt x="1274064" y="347437"/>
                  <a:pt x="1263681" y="346198"/>
                  <a:pt x="1263110" y="343817"/>
                </a:cubicBezTo>
                <a:lnTo>
                  <a:pt x="1266158" y="344008"/>
                </a:lnTo>
                <a:lnTo>
                  <a:pt x="1272254" y="344484"/>
                </a:lnTo>
                <a:cubicBezTo>
                  <a:pt x="1274254" y="340483"/>
                  <a:pt x="1276445" y="338007"/>
                  <a:pt x="1277302" y="338959"/>
                </a:cubicBezTo>
                <a:cubicBezTo>
                  <a:pt x="1278160" y="339912"/>
                  <a:pt x="1280922" y="341817"/>
                  <a:pt x="1282065" y="340960"/>
                </a:cubicBezTo>
                <a:cubicBezTo>
                  <a:pt x="1283208" y="340102"/>
                  <a:pt x="1286256" y="338102"/>
                  <a:pt x="1286923" y="338197"/>
                </a:cubicBezTo>
                <a:close/>
                <a:moveTo>
                  <a:pt x="1741170" y="337912"/>
                </a:moveTo>
                <a:lnTo>
                  <a:pt x="1740979" y="339150"/>
                </a:lnTo>
                <a:lnTo>
                  <a:pt x="1740789" y="340388"/>
                </a:lnTo>
                <a:cubicBezTo>
                  <a:pt x="1739836" y="341817"/>
                  <a:pt x="1739360" y="343246"/>
                  <a:pt x="1739646" y="343627"/>
                </a:cubicBezTo>
                <a:lnTo>
                  <a:pt x="1740217" y="343817"/>
                </a:lnTo>
                <a:cubicBezTo>
                  <a:pt x="1742218" y="344484"/>
                  <a:pt x="1746599" y="342579"/>
                  <a:pt x="1746027" y="345817"/>
                </a:cubicBezTo>
                <a:lnTo>
                  <a:pt x="1744980" y="351151"/>
                </a:lnTo>
                <a:cubicBezTo>
                  <a:pt x="1742408" y="348294"/>
                  <a:pt x="1737074" y="345436"/>
                  <a:pt x="1733359" y="344865"/>
                </a:cubicBezTo>
                <a:lnTo>
                  <a:pt x="1728597" y="346675"/>
                </a:lnTo>
                <a:cubicBezTo>
                  <a:pt x="1727835" y="346960"/>
                  <a:pt x="1727359" y="347818"/>
                  <a:pt x="1726692" y="347913"/>
                </a:cubicBezTo>
                <a:lnTo>
                  <a:pt x="1723834" y="348484"/>
                </a:lnTo>
                <a:cubicBezTo>
                  <a:pt x="1720596" y="348865"/>
                  <a:pt x="1719834" y="348389"/>
                  <a:pt x="1722025" y="347246"/>
                </a:cubicBezTo>
                <a:cubicBezTo>
                  <a:pt x="1724215" y="346198"/>
                  <a:pt x="1725739" y="339817"/>
                  <a:pt x="1729835" y="340102"/>
                </a:cubicBezTo>
                <a:lnTo>
                  <a:pt x="1732883" y="339436"/>
                </a:lnTo>
                <a:lnTo>
                  <a:pt x="1735455" y="338864"/>
                </a:lnTo>
                <a:cubicBezTo>
                  <a:pt x="1738217" y="337054"/>
                  <a:pt x="1740789" y="336578"/>
                  <a:pt x="1741170" y="337912"/>
                </a:cubicBezTo>
                <a:close/>
                <a:moveTo>
                  <a:pt x="1757838" y="337721"/>
                </a:moveTo>
                <a:cubicBezTo>
                  <a:pt x="1758981" y="337054"/>
                  <a:pt x="1762601" y="337340"/>
                  <a:pt x="1763553" y="338292"/>
                </a:cubicBezTo>
                <a:cubicBezTo>
                  <a:pt x="1766506" y="341150"/>
                  <a:pt x="1769268" y="334863"/>
                  <a:pt x="1771745" y="338387"/>
                </a:cubicBezTo>
                <a:cubicBezTo>
                  <a:pt x="1773554" y="340959"/>
                  <a:pt x="1775745" y="343340"/>
                  <a:pt x="1776888" y="346007"/>
                </a:cubicBezTo>
                <a:lnTo>
                  <a:pt x="1777650" y="347817"/>
                </a:lnTo>
                <a:cubicBezTo>
                  <a:pt x="1777269" y="351246"/>
                  <a:pt x="1774888" y="350579"/>
                  <a:pt x="1772411" y="346484"/>
                </a:cubicBezTo>
                <a:lnTo>
                  <a:pt x="1770601" y="343817"/>
                </a:lnTo>
                <a:cubicBezTo>
                  <a:pt x="1769173" y="341721"/>
                  <a:pt x="1766696" y="341531"/>
                  <a:pt x="1764029" y="341721"/>
                </a:cubicBezTo>
                <a:cubicBezTo>
                  <a:pt x="1760600" y="342007"/>
                  <a:pt x="1762220" y="344198"/>
                  <a:pt x="1761553" y="345626"/>
                </a:cubicBezTo>
                <a:lnTo>
                  <a:pt x="1760886" y="347150"/>
                </a:lnTo>
                <a:cubicBezTo>
                  <a:pt x="1759171" y="349246"/>
                  <a:pt x="1757457" y="349627"/>
                  <a:pt x="1756886" y="348103"/>
                </a:cubicBezTo>
                <a:cubicBezTo>
                  <a:pt x="1756409" y="346579"/>
                  <a:pt x="1755171" y="341435"/>
                  <a:pt x="1755933" y="338959"/>
                </a:cubicBezTo>
                <a:close/>
                <a:moveTo>
                  <a:pt x="825532" y="331625"/>
                </a:moveTo>
                <a:cubicBezTo>
                  <a:pt x="827628" y="329339"/>
                  <a:pt x="839248" y="334387"/>
                  <a:pt x="839629" y="335530"/>
                </a:cubicBezTo>
                <a:cubicBezTo>
                  <a:pt x="839915" y="336673"/>
                  <a:pt x="837343" y="338483"/>
                  <a:pt x="833819" y="339436"/>
                </a:cubicBezTo>
                <a:lnTo>
                  <a:pt x="833724" y="334959"/>
                </a:lnTo>
                <a:cubicBezTo>
                  <a:pt x="833724" y="334387"/>
                  <a:pt x="832104" y="333721"/>
                  <a:pt x="831152" y="333435"/>
                </a:cubicBezTo>
                <a:close/>
                <a:moveTo>
                  <a:pt x="919733" y="327434"/>
                </a:moveTo>
                <a:cubicBezTo>
                  <a:pt x="920400" y="326958"/>
                  <a:pt x="922686" y="327053"/>
                  <a:pt x="922972" y="327529"/>
                </a:cubicBezTo>
                <a:lnTo>
                  <a:pt x="926020" y="331244"/>
                </a:lnTo>
                <a:cubicBezTo>
                  <a:pt x="929163" y="335721"/>
                  <a:pt x="930687" y="339340"/>
                  <a:pt x="929449" y="339340"/>
                </a:cubicBezTo>
                <a:cubicBezTo>
                  <a:pt x="928211" y="339340"/>
                  <a:pt x="924401" y="337626"/>
                  <a:pt x="924210" y="335626"/>
                </a:cubicBezTo>
                <a:lnTo>
                  <a:pt x="923162" y="333911"/>
                </a:lnTo>
                <a:cubicBezTo>
                  <a:pt x="922305" y="332482"/>
                  <a:pt x="920019" y="331530"/>
                  <a:pt x="918876" y="330101"/>
                </a:cubicBezTo>
                <a:cubicBezTo>
                  <a:pt x="918400" y="329530"/>
                  <a:pt x="918971" y="327910"/>
                  <a:pt x="919733" y="327434"/>
                </a:cubicBezTo>
                <a:close/>
                <a:moveTo>
                  <a:pt x="1428274" y="324767"/>
                </a:moveTo>
                <a:lnTo>
                  <a:pt x="1427988" y="325148"/>
                </a:lnTo>
                <a:cubicBezTo>
                  <a:pt x="1427321" y="325910"/>
                  <a:pt x="1426559" y="327625"/>
                  <a:pt x="1426845" y="327720"/>
                </a:cubicBezTo>
                <a:cubicBezTo>
                  <a:pt x="1430655" y="329625"/>
                  <a:pt x="1430655" y="334102"/>
                  <a:pt x="1435227" y="335626"/>
                </a:cubicBezTo>
                <a:lnTo>
                  <a:pt x="1436275" y="336007"/>
                </a:lnTo>
                <a:cubicBezTo>
                  <a:pt x="1437037" y="338293"/>
                  <a:pt x="1435418" y="338864"/>
                  <a:pt x="1432655" y="337245"/>
                </a:cubicBezTo>
                <a:cubicBezTo>
                  <a:pt x="1429893" y="335626"/>
                  <a:pt x="1424369" y="339055"/>
                  <a:pt x="1427226" y="342865"/>
                </a:cubicBezTo>
                <a:lnTo>
                  <a:pt x="1430465" y="345627"/>
                </a:lnTo>
                <a:cubicBezTo>
                  <a:pt x="1432846" y="347723"/>
                  <a:pt x="1429036" y="348294"/>
                  <a:pt x="1429798" y="349342"/>
                </a:cubicBezTo>
                <a:cubicBezTo>
                  <a:pt x="1431131" y="351056"/>
                  <a:pt x="1439228" y="353057"/>
                  <a:pt x="1441037" y="352104"/>
                </a:cubicBezTo>
                <a:lnTo>
                  <a:pt x="1444466" y="350199"/>
                </a:lnTo>
                <a:cubicBezTo>
                  <a:pt x="1444085" y="346961"/>
                  <a:pt x="1440752" y="345341"/>
                  <a:pt x="1439132" y="345818"/>
                </a:cubicBezTo>
                <a:cubicBezTo>
                  <a:pt x="1437513" y="346294"/>
                  <a:pt x="1438180" y="344198"/>
                  <a:pt x="1440371" y="341150"/>
                </a:cubicBezTo>
                <a:lnTo>
                  <a:pt x="1442085" y="339150"/>
                </a:lnTo>
                <a:cubicBezTo>
                  <a:pt x="1442657" y="338483"/>
                  <a:pt x="1444371" y="337531"/>
                  <a:pt x="1444657" y="337626"/>
                </a:cubicBezTo>
                <a:cubicBezTo>
                  <a:pt x="1449610" y="340865"/>
                  <a:pt x="1451610" y="337055"/>
                  <a:pt x="1454087" y="334959"/>
                </a:cubicBezTo>
                <a:lnTo>
                  <a:pt x="1454753" y="334388"/>
                </a:lnTo>
                <a:cubicBezTo>
                  <a:pt x="1454753" y="333149"/>
                  <a:pt x="1454277" y="332387"/>
                  <a:pt x="1453610" y="332578"/>
                </a:cubicBezTo>
                <a:cubicBezTo>
                  <a:pt x="1452944" y="332768"/>
                  <a:pt x="1449610" y="331244"/>
                  <a:pt x="1447800" y="328768"/>
                </a:cubicBezTo>
                <a:lnTo>
                  <a:pt x="1443419" y="328958"/>
                </a:lnTo>
                <a:lnTo>
                  <a:pt x="1438561" y="329244"/>
                </a:lnTo>
                <a:cubicBezTo>
                  <a:pt x="1433989" y="326863"/>
                  <a:pt x="1429321" y="324863"/>
                  <a:pt x="1428274" y="324767"/>
                </a:cubicBezTo>
                <a:close/>
                <a:moveTo>
                  <a:pt x="1006697" y="323338"/>
                </a:moveTo>
                <a:cubicBezTo>
                  <a:pt x="1008983" y="323052"/>
                  <a:pt x="1014413" y="323433"/>
                  <a:pt x="1014508" y="323814"/>
                </a:cubicBezTo>
                <a:cubicBezTo>
                  <a:pt x="1014603" y="324100"/>
                  <a:pt x="1013841" y="324957"/>
                  <a:pt x="1012698" y="325624"/>
                </a:cubicBezTo>
                <a:cubicBezTo>
                  <a:pt x="1011650" y="326291"/>
                  <a:pt x="1008888" y="328291"/>
                  <a:pt x="1008983" y="328481"/>
                </a:cubicBezTo>
                <a:cubicBezTo>
                  <a:pt x="1009079" y="328672"/>
                  <a:pt x="1011650" y="328862"/>
                  <a:pt x="1014413" y="328291"/>
                </a:cubicBezTo>
                <a:lnTo>
                  <a:pt x="1016984" y="327910"/>
                </a:lnTo>
                <a:cubicBezTo>
                  <a:pt x="1017651" y="327815"/>
                  <a:pt x="1018794" y="328196"/>
                  <a:pt x="1019175" y="328672"/>
                </a:cubicBezTo>
                <a:lnTo>
                  <a:pt x="1019461" y="329053"/>
                </a:lnTo>
                <a:cubicBezTo>
                  <a:pt x="1019080" y="329910"/>
                  <a:pt x="1018604" y="330863"/>
                  <a:pt x="1018223" y="331244"/>
                </a:cubicBezTo>
                <a:lnTo>
                  <a:pt x="1017937" y="331244"/>
                </a:lnTo>
                <a:lnTo>
                  <a:pt x="1014508" y="331339"/>
                </a:lnTo>
                <a:cubicBezTo>
                  <a:pt x="1010698" y="331339"/>
                  <a:pt x="1006983" y="330291"/>
                  <a:pt x="1006221" y="329053"/>
                </a:cubicBezTo>
                <a:cubicBezTo>
                  <a:pt x="1005459" y="327815"/>
                  <a:pt x="1004602" y="323433"/>
                  <a:pt x="1006697" y="323338"/>
                </a:cubicBezTo>
                <a:close/>
                <a:moveTo>
                  <a:pt x="1210913" y="321529"/>
                </a:moveTo>
                <a:lnTo>
                  <a:pt x="1210246" y="322386"/>
                </a:lnTo>
                <a:cubicBezTo>
                  <a:pt x="1209866" y="322862"/>
                  <a:pt x="1210628" y="324482"/>
                  <a:pt x="1211390" y="324863"/>
                </a:cubicBezTo>
                <a:cubicBezTo>
                  <a:pt x="1214723" y="326482"/>
                  <a:pt x="1218152" y="327911"/>
                  <a:pt x="1221772" y="329054"/>
                </a:cubicBezTo>
                <a:lnTo>
                  <a:pt x="1222629" y="329339"/>
                </a:lnTo>
                <a:cubicBezTo>
                  <a:pt x="1224248" y="328387"/>
                  <a:pt x="1224820" y="326577"/>
                  <a:pt x="1223963" y="325339"/>
                </a:cubicBezTo>
                <a:lnTo>
                  <a:pt x="1222915" y="325053"/>
                </a:lnTo>
                <a:cubicBezTo>
                  <a:pt x="1220819" y="324577"/>
                  <a:pt x="1217676" y="325815"/>
                  <a:pt x="1217676" y="322386"/>
                </a:cubicBezTo>
                <a:lnTo>
                  <a:pt x="1217676" y="321719"/>
                </a:lnTo>
                <a:cubicBezTo>
                  <a:pt x="1215676" y="320862"/>
                  <a:pt x="1212723" y="320672"/>
                  <a:pt x="1210913" y="321529"/>
                </a:cubicBezTo>
                <a:close/>
                <a:moveTo>
                  <a:pt x="1035177" y="321148"/>
                </a:moveTo>
                <a:cubicBezTo>
                  <a:pt x="1036605" y="321148"/>
                  <a:pt x="1038510" y="323434"/>
                  <a:pt x="1039272" y="326292"/>
                </a:cubicBezTo>
                <a:cubicBezTo>
                  <a:pt x="1040034" y="329149"/>
                  <a:pt x="1034700" y="336959"/>
                  <a:pt x="1032224" y="337245"/>
                </a:cubicBezTo>
                <a:cubicBezTo>
                  <a:pt x="1029652" y="337531"/>
                  <a:pt x="1028604" y="333816"/>
                  <a:pt x="1029081" y="334102"/>
                </a:cubicBezTo>
                <a:cubicBezTo>
                  <a:pt x="1029557" y="334483"/>
                  <a:pt x="1031367" y="333816"/>
                  <a:pt x="1030890" y="331149"/>
                </a:cubicBezTo>
                <a:cubicBezTo>
                  <a:pt x="1030414" y="328387"/>
                  <a:pt x="1033748" y="321148"/>
                  <a:pt x="1035177" y="321148"/>
                </a:cubicBezTo>
                <a:close/>
                <a:moveTo>
                  <a:pt x="1400175" y="320481"/>
                </a:moveTo>
                <a:lnTo>
                  <a:pt x="1389412" y="322767"/>
                </a:lnTo>
                <a:cubicBezTo>
                  <a:pt x="1388650" y="322958"/>
                  <a:pt x="1387412" y="322481"/>
                  <a:pt x="1386935" y="322862"/>
                </a:cubicBezTo>
                <a:cubicBezTo>
                  <a:pt x="1386173" y="323529"/>
                  <a:pt x="1385221" y="324958"/>
                  <a:pt x="1385507" y="325244"/>
                </a:cubicBezTo>
                <a:cubicBezTo>
                  <a:pt x="1386459" y="326006"/>
                  <a:pt x="1387888" y="326863"/>
                  <a:pt x="1389221" y="326958"/>
                </a:cubicBezTo>
                <a:lnTo>
                  <a:pt x="1390364" y="327053"/>
                </a:lnTo>
                <a:cubicBezTo>
                  <a:pt x="1391698" y="326387"/>
                  <a:pt x="1392650" y="326863"/>
                  <a:pt x="1392365" y="328292"/>
                </a:cubicBezTo>
                <a:lnTo>
                  <a:pt x="1391603" y="329339"/>
                </a:lnTo>
                <a:lnTo>
                  <a:pt x="1390745" y="330387"/>
                </a:lnTo>
                <a:cubicBezTo>
                  <a:pt x="1389317" y="331435"/>
                  <a:pt x="1388269" y="332483"/>
                  <a:pt x="1388459" y="332768"/>
                </a:cubicBezTo>
                <a:cubicBezTo>
                  <a:pt x="1388650" y="333054"/>
                  <a:pt x="1390936" y="333340"/>
                  <a:pt x="1393127" y="332768"/>
                </a:cubicBezTo>
                <a:cubicBezTo>
                  <a:pt x="1395317" y="332197"/>
                  <a:pt x="1400556" y="326101"/>
                  <a:pt x="1400175" y="320481"/>
                </a:cubicBezTo>
                <a:close/>
                <a:moveTo>
                  <a:pt x="962215" y="319052"/>
                </a:moveTo>
                <a:cubicBezTo>
                  <a:pt x="962310" y="319242"/>
                  <a:pt x="961262" y="320290"/>
                  <a:pt x="959548" y="321147"/>
                </a:cubicBezTo>
                <a:cubicBezTo>
                  <a:pt x="957833" y="322004"/>
                  <a:pt x="959738" y="332196"/>
                  <a:pt x="960596" y="335149"/>
                </a:cubicBezTo>
                <a:cubicBezTo>
                  <a:pt x="961453" y="338102"/>
                  <a:pt x="959357" y="337721"/>
                  <a:pt x="955928" y="334387"/>
                </a:cubicBezTo>
                <a:cubicBezTo>
                  <a:pt x="952499" y="331053"/>
                  <a:pt x="944975" y="323433"/>
                  <a:pt x="948689" y="322385"/>
                </a:cubicBezTo>
                <a:cubicBezTo>
                  <a:pt x="952404" y="321433"/>
                  <a:pt x="962024" y="318956"/>
                  <a:pt x="962215" y="319052"/>
                </a:cubicBezTo>
                <a:close/>
                <a:moveTo>
                  <a:pt x="1460564" y="316576"/>
                </a:moveTo>
                <a:cubicBezTo>
                  <a:pt x="1455039" y="315433"/>
                  <a:pt x="1450181" y="315623"/>
                  <a:pt x="1449800" y="316957"/>
                </a:cubicBezTo>
                <a:lnTo>
                  <a:pt x="1450372" y="317909"/>
                </a:lnTo>
                <a:lnTo>
                  <a:pt x="1451039" y="319052"/>
                </a:lnTo>
                <a:cubicBezTo>
                  <a:pt x="1452563" y="320005"/>
                  <a:pt x="1457135" y="321815"/>
                  <a:pt x="1461135" y="323053"/>
                </a:cubicBezTo>
                <a:lnTo>
                  <a:pt x="1464469" y="320386"/>
                </a:lnTo>
                <a:cubicBezTo>
                  <a:pt x="1465136" y="319814"/>
                  <a:pt x="1465326" y="317719"/>
                  <a:pt x="1465231" y="317719"/>
                </a:cubicBezTo>
                <a:close/>
                <a:moveTo>
                  <a:pt x="1328928" y="312766"/>
                </a:moveTo>
                <a:cubicBezTo>
                  <a:pt x="1327309" y="313147"/>
                  <a:pt x="1326166" y="314576"/>
                  <a:pt x="1326452" y="316004"/>
                </a:cubicBezTo>
                <a:lnTo>
                  <a:pt x="1327023" y="316195"/>
                </a:lnTo>
                <a:cubicBezTo>
                  <a:pt x="1333310" y="317719"/>
                  <a:pt x="1336548" y="320957"/>
                  <a:pt x="1336834" y="326291"/>
                </a:cubicBezTo>
                <a:cubicBezTo>
                  <a:pt x="1336834" y="326577"/>
                  <a:pt x="1338263" y="327149"/>
                  <a:pt x="1338834" y="326958"/>
                </a:cubicBezTo>
                <a:cubicBezTo>
                  <a:pt x="1339787" y="326672"/>
                  <a:pt x="1341215" y="326101"/>
                  <a:pt x="1341406" y="325434"/>
                </a:cubicBezTo>
                <a:lnTo>
                  <a:pt x="1342358" y="322100"/>
                </a:lnTo>
                <a:cubicBezTo>
                  <a:pt x="1343120" y="318100"/>
                  <a:pt x="1343025" y="314766"/>
                  <a:pt x="1342168" y="314576"/>
                </a:cubicBezTo>
                <a:cubicBezTo>
                  <a:pt x="1341311" y="314385"/>
                  <a:pt x="1337786" y="315719"/>
                  <a:pt x="1334738" y="316862"/>
                </a:cubicBezTo>
                <a:lnTo>
                  <a:pt x="1332167" y="314195"/>
                </a:lnTo>
                <a:cubicBezTo>
                  <a:pt x="1331690" y="313623"/>
                  <a:pt x="1331024" y="312766"/>
                  <a:pt x="1330357" y="312766"/>
                </a:cubicBezTo>
                <a:close/>
                <a:moveTo>
                  <a:pt x="1757458" y="312480"/>
                </a:moveTo>
                <a:cubicBezTo>
                  <a:pt x="1757267" y="312290"/>
                  <a:pt x="1755172" y="312861"/>
                  <a:pt x="1754219" y="313433"/>
                </a:cubicBezTo>
                <a:cubicBezTo>
                  <a:pt x="1753743" y="313718"/>
                  <a:pt x="1753648" y="314957"/>
                  <a:pt x="1754029" y="315338"/>
                </a:cubicBezTo>
                <a:lnTo>
                  <a:pt x="1758315" y="320481"/>
                </a:lnTo>
                <a:cubicBezTo>
                  <a:pt x="1765935" y="320291"/>
                  <a:pt x="1772031" y="318957"/>
                  <a:pt x="1772031" y="317624"/>
                </a:cubicBezTo>
                <a:lnTo>
                  <a:pt x="1771745" y="317528"/>
                </a:lnTo>
                <a:cubicBezTo>
                  <a:pt x="1766792" y="316290"/>
                  <a:pt x="1760982" y="316671"/>
                  <a:pt x="1757458" y="312480"/>
                </a:cubicBezTo>
                <a:close/>
                <a:moveTo>
                  <a:pt x="1543431" y="312290"/>
                </a:moveTo>
                <a:lnTo>
                  <a:pt x="1537716" y="312480"/>
                </a:lnTo>
                <a:cubicBezTo>
                  <a:pt x="1536764" y="312480"/>
                  <a:pt x="1535716" y="313337"/>
                  <a:pt x="1535049" y="314004"/>
                </a:cubicBezTo>
                <a:cubicBezTo>
                  <a:pt x="1534668" y="314385"/>
                  <a:pt x="1534954" y="315623"/>
                  <a:pt x="1535430" y="315814"/>
                </a:cubicBezTo>
                <a:cubicBezTo>
                  <a:pt x="1537049" y="316671"/>
                  <a:pt x="1538859" y="317433"/>
                  <a:pt x="1540669" y="318100"/>
                </a:cubicBezTo>
                <a:cubicBezTo>
                  <a:pt x="1544479" y="319433"/>
                  <a:pt x="1539335" y="321529"/>
                  <a:pt x="1541050" y="322386"/>
                </a:cubicBezTo>
                <a:lnTo>
                  <a:pt x="1542479" y="323148"/>
                </a:lnTo>
                <a:cubicBezTo>
                  <a:pt x="1545527" y="323148"/>
                  <a:pt x="1545908" y="318195"/>
                  <a:pt x="1543431" y="312290"/>
                </a:cubicBezTo>
                <a:close/>
                <a:moveTo>
                  <a:pt x="1249775" y="306384"/>
                </a:moveTo>
                <a:cubicBezTo>
                  <a:pt x="1249585" y="308861"/>
                  <a:pt x="1241774" y="306670"/>
                  <a:pt x="1241203" y="307241"/>
                </a:cubicBezTo>
                <a:lnTo>
                  <a:pt x="1241108" y="307813"/>
                </a:lnTo>
                <a:cubicBezTo>
                  <a:pt x="1241012" y="308384"/>
                  <a:pt x="1241393" y="309527"/>
                  <a:pt x="1241679" y="309623"/>
                </a:cubicBezTo>
                <a:cubicBezTo>
                  <a:pt x="1244537" y="310004"/>
                  <a:pt x="1247680" y="309623"/>
                  <a:pt x="1250156" y="310575"/>
                </a:cubicBezTo>
                <a:lnTo>
                  <a:pt x="1253681" y="313085"/>
                </a:lnTo>
                <a:lnTo>
                  <a:pt x="1253966" y="313814"/>
                </a:lnTo>
                <a:lnTo>
                  <a:pt x="1254860" y="321748"/>
                </a:lnTo>
                <a:lnTo>
                  <a:pt x="1254062" y="327149"/>
                </a:lnTo>
                <a:cubicBezTo>
                  <a:pt x="1254157" y="327530"/>
                  <a:pt x="1253966" y="327911"/>
                  <a:pt x="1254157" y="328196"/>
                </a:cubicBezTo>
                <a:lnTo>
                  <a:pt x="1254347" y="328482"/>
                </a:lnTo>
                <a:cubicBezTo>
                  <a:pt x="1254585" y="328673"/>
                  <a:pt x="1254990" y="326649"/>
                  <a:pt x="1255086" y="323755"/>
                </a:cubicBezTo>
                <a:lnTo>
                  <a:pt x="1254860" y="321748"/>
                </a:lnTo>
                <a:lnTo>
                  <a:pt x="1255300" y="318767"/>
                </a:lnTo>
                <a:cubicBezTo>
                  <a:pt x="1255109" y="318386"/>
                  <a:pt x="1256252" y="317624"/>
                  <a:pt x="1257014" y="317338"/>
                </a:cubicBezTo>
                <a:cubicBezTo>
                  <a:pt x="1257586" y="317147"/>
                  <a:pt x="1258634" y="317243"/>
                  <a:pt x="1259110" y="317624"/>
                </a:cubicBezTo>
                <a:lnTo>
                  <a:pt x="1260539" y="318576"/>
                </a:lnTo>
                <a:lnTo>
                  <a:pt x="1262848" y="322083"/>
                </a:lnTo>
                <a:lnTo>
                  <a:pt x="1264444" y="324958"/>
                </a:lnTo>
                <a:lnTo>
                  <a:pt x="1263682" y="323529"/>
                </a:lnTo>
                <a:lnTo>
                  <a:pt x="1263110" y="322481"/>
                </a:lnTo>
                <a:lnTo>
                  <a:pt x="1262848" y="322083"/>
                </a:lnTo>
                <a:lnTo>
                  <a:pt x="1262824" y="322041"/>
                </a:lnTo>
                <a:lnTo>
                  <a:pt x="1261513" y="317261"/>
                </a:lnTo>
                <a:lnTo>
                  <a:pt x="1262634" y="317624"/>
                </a:lnTo>
                <a:cubicBezTo>
                  <a:pt x="1263491" y="314957"/>
                  <a:pt x="1263301" y="312099"/>
                  <a:pt x="1262253" y="311147"/>
                </a:cubicBezTo>
                <a:lnTo>
                  <a:pt x="1261491" y="310194"/>
                </a:lnTo>
                <a:lnTo>
                  <a:pt x="1258634" y="306765"/>
                </a:lnTo>
                <a:lnTo>
                  <a:pt x="1261513" y="317261"/>
                </a:lnTo>
                <a:lnTo>
                  <a:pt x="1259110" y="316481"/>
                </a:lnTo>
                <a:cubicBezTo>
                  <a:pt x="1257871" y="316100"/>
                  <a:pt x="1256633" y="314385"/>
                  <a:pt x="1255776" y="314576"/>
                </a:cubicBezTo>
                <a:lnTo>
                  <a:pt x="1253681" y="313085"/>
                </a:lnTo>
                <a:lnTo>
                  <a:pt x="1251192" y="306706"/>
                </a:lnTo>
                <a:cubicBezTo>
                  <a:pt x="1250442" y="305360"/>
                  <a:pt x="1249918" y="305146"/>
                  <a:pt x="1249775" y="306384"/>
                </a:cubicBezTo>
                <a:close/>
                <a:moveTo>
                  <a:pt x="1234631" y="306098"/>
                </a:moveTo>
                <a:cubicBezTo>
                  <a:pt x="1232630" y="306575"/>
                  <a:pt x="1231392" y="308099"/>
                  <a:pt x="1231868" y="309337"/>
                </a:cubicBezTo>
                <a:lnTo>
                  <a:pt x="1232821" y="310099"/>
                </a:lnTo>
                <a:lnTo>
                  <a:pt x="1233488" y="310670"/>
                </a:lnTo>
                <a:cubicBezTo>
                  <a:pt x="1235202" y="310861"/>
                  <a:pt x="1235678" y="311432"/>
                  <a:pt x="1234631" y="311813"/>
                </a:cubicBezTo>
                <a:cubicBezTo>
                  <a:pt x="1233488" y="312194"/>
                  <a:pt x="1231678" y="313909"/>
                  <a:pt x="1232345" y="314861"/>
                </a:cubicBezTo>
                <a:cubicBezTo>
                  <a:pt x="1232916" y="315814"/>
                  <a:pt x="1235678" y="317338"/>
                  <a:pt x="1237012" y="316100"/>
                </a:cubicBezTo>
                <a:cubicBezTo>
                  <a:pt x="1238345" y="315052"/>
                  <a:pt x="1243965" y="322481"/>
                  <a:pt x="1245870" y="321815"/>
                </a:cubicBezTo>
                <a:cubicBezTo>
                  <a:pt x="1247775" y="321148"/>
                  <a:pt x="1246918" y="319433"/>
                  <a:pt x="1243965" y="318005"/>
                </a:cubicBezTo>
                <a:lnTo>
                  <a:pt x="1242917" y="315242"/>
                </a:lnTo>
                <a:cubicBezTo>
                  <a:pt x="1241584" y="312004"/>
                  <a:pt x="1238060" y="309337"/>
                  <a:pt x="1235107" y="306575"/>
                </a:cubicBezTo>
                <a:close/>
                <a:moveTo>
                  <a:pt x="659310" y="304856"/>
                </a:moveTo>
                <a:lnTo>
                  <a:pt x="659797" y="306479"/>
                </a:lnTo>
                <a:cubicBezTo>
                  <a:pt x="656272" y="306860"/>
                  <a:pt x="654463" y="307622"/>
                  <a:pt x="655701" y="308098"/>
                </a:cubicBezTo>
                <a:close/>
                <a:moveTo>
                  <a:pt x="1062990" y="304288"/>
                </a:moveTo>
                <a:cubicBezTo>
                  <a:pt x="1063085" y="304097"/>
                  <a:pt x="1063942" y="304097"/>
                  <a:pt x="1064228" y="304288"/>
                </a:cubicBezTo>
                <a:cubicBezTo>
                  <a:pt x="1064704" y="304669"/>
                  <a:pt x="1065276" y="305526"/>
                  <a:pt x="1065180" y="305621"/>
                </a:cubicBezTo>
                <a:cubicBezTo>
                  <a:pt x="1057656" y="311908"/>
                  <a:pt x="1068990" y="313051"/>
                  <a:pt x="1070229" y="317051"/>
                </a:cubicBezTo>
                <a:cubicBezTo>
                  <a:pt x="1070991" y="319528"/>
                  <a:pt x="1078134" y="319623"/>
                  <a:pt x="1084897" y="319147"/>
                </a:cubicBezTo>
                <a:cubicBezTo>
                  <a:pt x="1086993" y="318956"/>
                  <a:pt x="1089279" y="320861"/>
                  <a:pt x="1091470" y="320861"/>
                </a:cubicBezTo>
                <a:cubicBezTo>
                  <a:pt x="1096518" y="320861"/>
                  <a:pt x="1092993" y="323814"/>
                  <a:pt x="1094041" y="325148"/>
                </a:cubicBezTo>
                <a:lnTo>
                  <a:pt x="1094899" y="326100"/>
                </a:lnTo>
                <a:cubicBezTo>
                  <a:pt x="1096327" y="328196"/>
                  <a:pt x="1095375" y="329529"/>
                  <a:pt x="1092708" y="329148"/>
                </a:cubicBezTo>
                <a:cubicBezTo>
                  <a:pt x="1090041" y="328767"/>
                  <a:pt x="1084897" y="329815"/>
                  <a:pt x="1085659" y="332101"/>
                </a:cubicBezTo>
                <a:lnTo>
                  <a:pt x="1089564" y="331815"/>
                </a:lnTo>
                <a:cubicBezTo>
                  <a:pt x="1090993" y="331720"/>
                  <a:pt x="1092898" y="331720"/>
                  <a:pt x="1093851" y="332387"/>
                </a:cubicBezTo>
                <a:lnTo>
                  <a:pt x="1096708" y="334196"/>
                </a:lnTo>
                <a:cubicBezTo>
                  <a:pt x="1099089" y="337244"/>
                  <a:pt x="1099851" y="339435"/>
                  <a:pt x="1098327" y="339149"/>
                </a:cubicBezTo>
                <a:lnTo>
                  <a:pt x="1096994" y="338864"/>
                </a:lnTo>
                <a:lnTo>
                  <a:pt x="1095089" y="338483"/>
                </a:lnTo>
                <a:cubicBezTo>
                  <a:pt x="1093089" y="338006"/>
                  <a:pt x="1087755" y="337530"/>
                  <a:pt x="1083373" y="337244"/>
                </a:cubicBezTo>
                <a:cubicBezTo>
                  <a:pt x="1078992" y="336959"/>
                  <a:pt x="1066514" y="336482"/>
                  <a:pt x="1066323" y="337911"/>
                </a:cubicBezTo>
                <a:lnTo>
                  <a:pt x="1065466" y="338768"/>
                </a:lnTo>
                <a:cubicBezTo>
                  <a:pt x="1063847" y="340292"/>
                  <a:pt x="1062228" y="343150"/>
                  <a:pt x="1058989" y="339816"/>
                </a:cubicBezTo>
                <a:lnTo>
                  <a:pt x="1058703" y="339530"/>
                </a:lnTo>
                <a:cubicBezTo>
                  <a:pt x="1056132" y="340673"/>
                  <a:pt x="1053369" y="340578"/>
                  <a:pt x="1052798" y="339245"/>
                </a:cubicBezTo>
                <a:lnTo>
                  <a:pt x="1052131" y="338102"/>
                </a:lnTo>
                <a:cubicBezTo>
                  <a:pt x="1052036" y="338006"/>
                  <a:pt x="1051369" y="337911"/>
                  <a:pt x="1051274" y="338006"/>
                </a:cubicBezTo>
                <a:cubicBezTo>
                  <a:pt x="1049369" y="339530"/>
                  <a:pt x="1047178" y="341150"/>
                  <a:pt x="1045273" y="338483"/>
                </a:cubicBezTo>
                <a:cubicBezTo>
                  <a:pt x="1043844" y="336482"/>
                  <a:pt x="1046988" y="330577"/>
                  <a:pt x="1050226" y="329434"/>
                </a:cubicBezTo>
                <a:cubicBezTo>
                  <a:pt x="1052131" y="328767"/>
                  <a:pt x="1053846" y="327053"/>
                  <a:pt x="1057275" y="328958"/>
                </a:cubicBezTo>
                <a:cubicBezTo>
                  <a:pt x="1059656" y="330291"/>
                  <a:pt x="1064323" y="326291"/>
                  <a:pt x="1068800" y="327148"/>
                </a:cubicBezTo>
                <a:cubicBezTo>
                  <a:pt x="1069276" y="327243"/>
                  <a:pt x="1070705" y="325910"/>
                  <a:pt x="1070705" y="325243"/>
                </a:cubicBezTo>
                <a:cubicBezTo>
                  <a:pt x="1070705" y="324481"/>
                  <a:pt x="1069752" y="323528"/>
                  <a:pt x="1068895" y="323147"/>
                </a:cubicBezTo>
                <a:cubicBezTo>
                  <a:pt x="1066704" y="322290"/>
                  <a:pt x="1064418" y="321719"/>
                  <a:pt x="1062132" y="321242"/>
                </a:cubicBezTo>
                <a:cubicBezTo>
                  <a:pt x="1061085" y="321052"/>
                  <a:pt x="1059656" y="321147"/>
                  <a:pt x="1058703" y="321433"/>
                </a:cubicBezTo>
                <a:lnTo>
                  <a:pt x="1052988" y="323433"/>
                </a:lnTo>
                <a:cubicBezTo>
                  <a:pt x="1048702" y="322671"/>
                  <a:pt x="1044130" y="320576"/>
                  <a:pt x="1042797" y="318766"/>
                </a:cubicBezTo>
                <a:cubicBezTo>
                  <a:pt x="1041558" y="316956"/>
                  <a:pt x="1044416" y="311622"/>
                  <a:pt x="1046226" y="312670"/>
                </a:cubicBezTo>
                <a:lnTo>
                  <a:pt x="1047559" y="312479"/>
                </a:lnTo>
                <a:lnTo>
                  <a:pt x="1054608" y="311241"/>
                </a:lnTo>
                <a:cubicBezTo>
                  <a:pt x="1053846" y="315146"/>
                  <a:pt x="1054227" y="317242"/>
                  <a:pt x="1055465" y="316099"/>
                </a:cubicBezTo>
                <a:lnTo>
                  <a:pt x="1056513" y="312384"/>
                </a:lnTo>
                <a:cubicBezTo>
                  <a:pt x="1057370" y="309431"/>
                  <a:pt x="1060704" y="306955"/>
                  <a:pt x="1062990" y="304288"/>
                </a:cubicBezTo>
                <a:close/>
                <a:moveTo>
                  <a:pt x="1680686" y="302384"/>
                </a:moveTo>
                <a:cubicBezTo>
                  <a:pt x="1679353" y="301241"/>
                  <a:pt x="1677257" y="301431"/>
                  <a:pt x="1676495" y="303908"/>
                </a:cubicBezTo>
                <a:lnTo>
                  <a:pt x="1675177" y="308191"/>
                </a:lnTo>
                <a:lnTo>
                  <a:pt x="1670209" y="308003"/>
                </a:lnTo>
                <a:cubicBezTo>
                  <a:pt x="1669923" y="306003"/>
                  <a:pt x="1672019" y="306384"/>
                  <a:pt x="1674971" y="308861"/>
                </a:cubicBezTo>
                <a:lnTo>
                  <a:pt x="1675177" y="308191"/>
                </a:lnTo>
                <a:lnTo>
                  <a:pt x="1680305" y="308384"/>
                </a:lnTo>
                <a:lnTo>
                  <a:pt x="1681448" y="306956"/>
                </a:lnTo>
                <a:cubicBezTo>
                  <a:pt x="1682306" y="305908"/>
                  <a:pt x="1681734" y="303336"/>
                  <a:pt x="1680686" y="302384"/>
                </a:cubicBezTo>
                <a:close/>
                <a:moveTo>
                  <a:pt x="1372457" y="302003"/>
                </a:moveTo>
                <a:cubicBezTo>
                  <a:pt x="1369028" y="301717"/>
                  <a:pt x="1369600" y="304098"/>
                  <a:pt x="1369981" y="305527"/>
                </a:cubicBezTo>
                <a:lnTo>
                  <a:pt x="1371029" y="309242"/>
                </a:lnTo>
                <a:cubicBezTo>
                  <a:pt x="1372743" y="313814"/>
                  <a:pt x="1375220" y="316290"/>
                  <a:pt x="1376458" y="314766"/>
                </a:cubicBezTo>
                <a:lnTo>
                  <a:pt x="1377696" y="313909"/>
                </a:lnTo>
                <a:cubicBezTo>
                  <a:pt x="1379125" y="312956"/>
                  <a:pt x="1381316" y="312575"/>
                  <a:pt x="1382268" y="311528"/>
                </a:cubicBezTo>
                <a:cubicBezTo>
                  <a:pt x="1383411" y="310099"/>
                  <a:pt x="1383316" y="308003"/>
                  <a:pt x="1380173" y="308194"/>
                </a:cubicBezTo>
                <a:cubicBezTo>
                  <a:pt x="1376648" y="308384"/>
                  <a:pt x="1374553" y="307908"/>
                  <a:pt x="1374934" y="304479"/>
                </a:cubicBezTo>
                <a:cubicBezTo>
                  <a:pt x="1375029" y="303717"/>
                  <a:pt x="1373410" y="302098"/>
                  <a:pt x="1372457" y="302003"/>
                </a:cubicBezTo>
                <a:close/>
                <a:moveTo>
                  <a:pt x="1217200" y="302003"/>
                </a:moveTo>
                <a:lnTo>
                  <a:pt x="1210151" y="304765"/>
                </a:lnTo>
                <a:cubicBezTo>
                  <a:pt x="1208532" y="310670"/>
                  <a:pt x="1207484" y="315719"/>
                  <a:pt x="1207865" y="316004"/>
                </a:cubicBezTo>
                <a:cubicBezTo>
                  <a:pt x="1208246" y="316290"/>
                  <a:pt x="1210437" y="316004"/>
                  <a:pt x="1211866" y="314957"/>
                </a:cubicBezTo>
                <a:lnTo>
                  <a:pt x="1212247" y="313814"/>
                </a:lnTo>
                <a:cubicBezTo>
                  <a:pt x="1213199" y="310480"/>
                  <a:pt x="1214247" y="308670"/>
                  <a:pt x="1218533" y="311813"/>
                </a:cubicBezTo>
                <a:lnTo>
                  <a:pt x="1220438" y="313147"/>
                </a:lnTo>
                <a:cubicBezTo>
                  <a:pt x="1222915" y="310670"/>
                  <a:pt x="1224534" y="308480"/>
                  <a:pt x="1224153" y="308289"/>
                </a:cubicBezTo>
                <a:lnTo>
                  <a:pt x="1223772" y="308289"/>
                </a:lnTo>
                <a:cubicBezTo>
                  <a:pt x="1220057" y="308194"/>
                  <a:pt x="1215009" y="309051"/>
                  <a:pt x="1219391" y="303717"/>
                </a:cubicBezTo>
                <a:cubicBezTo>
                  <a:pt x="1219676" y="303336"/>
                  <a:pt x="1219676" y="302384"/>
                  <a:pt x="1219486" y="302384"/>
                </a:cubicBezTo>
                <a:cubicBezTo>
                  <a:pt x="1218819" y="302098"/>
                  <a:pt x="1217771" y="301812"/>
                  <a:pt x="1217200" y="302003"/>
                </a:cubicBezTo>
                <a:close/>
                <a:moveTo>
                  <a:pt x="1843945" y="301145"/>
                </a:moveTo>
                <a:lnTo>
                  <a:pt x="1841849" y="302860"/>
                </a:lnTo>
                <a:lnTo>
                  <a:pt x="1838039" y="305908"/>
                </a:lnTo>
                <a:cubicBezTo>
                  <a:pt x="1841373" y="308194"/>
                  <a:pt x="1844135" y="308003"/>
                  <a:pt x="1844231" y="305622"/>
                </a:cubicBezTo>
                <a:lnTo>
                  <a:pt x="1848136" y="306003"/>
                </a:lnTo>
                <a:lnTo>
                  <a:pt x="1850422" y="306194"/>
                </a:lnTo>
                <a:cubicBezTo>
                  <a:pt x="1851374" y="307527"/>
                  <a:pt x="1853470" y="311242"/>
                  <a:pt x="1855089" y="314385"/>
                </a:cubicBezTo>
                <a:lnTo>
                  <a:pt x="1860042" y="314480"/>
                </a:lnTo>
                <a:cubicBezTo>
                  <a:pt x="1863185" y="314576"/>
                  <a:pt x="1863185" y="316671"/>
                  <a:pt x="1861661" y="318005"/>
                </a:cubicBezTo>
                <a:cubicBezTo>
                  <a:pt x="1860328" y="319243"/>
                  <a:pt x="1855661" y="318481"/>
                  <a:pt x="1857566" y="321529"/>
                </a:cubicBezTo>
                <a:cubicBezTo>
                  <a:pt x="1858232" y="322577"/>
                  <a:pt x="1861947" y="322481"/>
                  <a:pt x="1864328" y="322767"/>
                </a:cubicBezTo>
                <a:lnTo>
                  <a:pt x="1864900" y="322958"/>
                </a:lnTo>
                <a:cubicBezTo>
                  <a:pt x="1866043" y="322672"/>
                  <a:pt x="1866995" y="320957"/>
                  <a:pt x="1866995" y="319148"/>
                </a:cubicBezTo>
                <a:cubicBezTo>
                  <a:pt x="1866995" y="317243"/>
                  <a:pt x="1862328" y="312194"/>
                  <a:pt x="1856518" y="311623"/>
                </a:cubicBezTo>
                <a:lnTo>
                  <a:pt x="1856994" y="305813"/>
                </a:lnTo>
                <a:cubicBezTo>
                  <a:pt x="1856994" y="305241"/>
                  <a:pt x="1855375" y="304003"/>
                  <a:pt x="1854803" y="304098"/>
                </a:cubicBezTo>
                <a:lnTo>
                  <a:pt x="1847088" y="305717"/>
                </a:lnTo>
                <a:cubicBezTo>
                  <a:pt x="1847660" y="301241"/>
                  <a:pt x="1846231" y="299240"/>
                  <a:pt x="1843945" y="301145"/>
                </a:cubicBezTo>
                <a:close/>
                <a:moveTo>
                  <a:pt x="689610" y="299811"/>
                </a:moveTo>
                <a:cubicBezTo>
                  <a:pt x="691610" y="299049"/>
                  <a:pt x="692181" y="300002"/>
                  <a:pt x="692277" y="301812"/>
                </a:cubicBezTo>
                <a:lnTo>
                  <a:pt x="692181" y="303050"/>
                </a:lnTo>
                <a:cubicBezTo>
                  <a:pt x="693705" y="304764"/>
                  <a:pt x="691705" y="306098"/>
                  <a:pt x="687705" y="306003"/>
                </a:cubicBezTo>
                <a:lnTo>
                  <a:pt x="684847" y="306288"/>
                </a:lnTo>
                <a:lnTo>
                  <a:pt x="683704" y="306384"/>
                </a:lnTo>
                <a:cubicBezTo>
                  <a:pt x="682656" y="307527"/>
                  <a:pt x="682752" y="308955"/>
                  <a:pt x="683990" y="309622"/>
                </a:cubicBezTo>
                <a:lnTo>
                  <a:pt x="685133" y="310289"/>
                </a:lnTo>
                <a:lnTo>
                  <a:pt x="685704" y="310670"/>
                </a:lnTo>
                <a:cubicBezTo>
                  <a:pt x="686371" y="311337"/>
                  <a:pt x="685895" y="311908"/>
                  <a:pt x="684561" y="311908"/>
                </a:cubicBezTo>
                <a:cubicBezTo>
                  <a:pt x="683228" y="311908"/>
                  <a:pt x="678846" y="309432"/>
                  <a:pt x="678275" y="306384"/>
                </a:cubicBezTo>
                <a:lnTo>
                  <a:pt x="679704" y="305050"/>
                </a:lnTo>
                <a:cubicBezTo>
                  <a:pt x="682180" y="302764"/>
                  <a:pt x="686085" y="301335"/>
                  <a:pt x="689610" y="299811"/>
                </a:cubicBezTo>
                <a:close/>
                <a:moveTo>
                  <a:pt x="727043" y="298097"/>
                </a:moveTo>
                <a:cubicBezTo>
                  <a:pt x="728948" y="295430"/>
                  <a:pt x="731329" y="295430"/>
                  <a:pt x="732377" y="298097"/>
                </a:cubicBezTo>
                <a:lnTo>
                  <a:pt x="733329" y="300479"/>
                </a:lnTo>
                <a:lnTo>
                  <a:pt x="734187" y="302765"/>
                </a:lnTo>
                <a:cubicBezTo>
                  <a:pt x="735425" y="306098"/>
                  <a:pt x="733710" y="307718"/>
                  <a:pt x="730281" y="306384"/>
                </a:cubicBezTo>
                <a:lnTo>
                  <a:pt x="727900" y="306194"/>
                </a:lnTo>
                <a:lnTo>
                  <a:pt x="725519" y="306003"/>
                </a:lnTo>
                <a:cubicBezTo>
                  <a:pt x="721995" y="306955"/>
                  <a:pt x="725138" y="300669"/>
                  <a:pt x="727043" y="298097"/>
                </a:cubicBezTo>
                <a:close/>
                <a:moveTo>
                  <a:pt x="910399" y="297431"/>
                </a:moveTo>
                <a:cubicBezTo>
                  <a:pt x="911351" y="295430"/>
                  <a:pt x="913828" y="295526"/>
                  <a:pt x="915923" y="297621"/>
                </a:cubicBezTo>
                <a:lnTo>
                  <a:pt x="917352" y="299812"/>
                </a:lnTo>
                <a:cubicBezTo>
                  <a:pt x="918304" y="301145"/>
                  <a:pt x="918495" y="302860"/>
                  <a:pt x="918686" y="304479"/>
                </a:cubicBezTo>
                <a:cubicBezTo>
                  <a:pt x="918781" y="304955"/>
                  <a:pt x="917923" y="306003"/>
                  <a:pt x="917447" y="306003"/>
                </a:cubicBezTo>
                <a:cubicBezTo>
                  <a:pt x="916304" y="306003"/>
                  <a:pt x="914209" y="305717"/>
                  <a:pt x="914113" y="305336"/>
                </a:cubicBezTo>
                <a:lnTo>
                  <a:pt x="913828" y="302288"/>
                </a:lnTo>
                <a:cubicBezTo>
                  <a:pt x="910875" y="302003"/>
                  <a:pt x="905065" y="300193"/>
                  <a:pt x="900969" y="298193"/>
                </a:cubicBezTo>
                <a:lnTo>
                  <a:pt x="909256" y="297526"/>
                </a:lnTo>
                <a:close/>
                <a:moveTo>
                  <a:pt x="1595914" y="293429"/>
                </a:moveTo>
                <a:lnTo>
                  <a:pt x="1592580" y="295620"/>
                </a:lnTo>
                <a:cubicBezTo>
                  <a:pt x="1591532" y="296382"/>
                  <a:pt x="1589341" y="296763"/>
                  <a:pt x="1589151" y="297525"/>
                </a:cubicBezTo>
                <a:cubicBezTo>
                  <a:pt x="1588579" y="300192"/>
                  <a:pt x="1591342" y="299621"/>
                  <a:pt x="1593342" y="299811"/>
                </a:cubicBezTo>
                <a:lnTo>
                  <a:pt x="1596962" y="300287"/>
                </a:lnTo>
                <a:cubicBezTo>
                  <a:pt x="1598295" y="303336"/>
                  <a:pt x="1598486" y="305526"/>
                  <a:pt x="1597343" y="305145"/>
                </a:cubicBezTo>
                <a:lnTo>
                  <a:pt x="1596581" y="304860"/>
                </a:lnTo>
                <a:lnTo>
                  <a:pt x="1595533" y="304478"/>
                </a:lnTo>
                <a:cubicBezTo>
                  <a:pt x="1593818" y="303907"/>
                  <a:pt x="1592199" y="304860"/>
                  <a:pt x="1592008" y="306479"/>
                </a:cubicBezTo>
                <a:cubicBezTo>
                  <a:pt x="1591818" y="308193"/>
                  <a:pt x="1591056" y="312384"/>
                  <a:pt x="1590770" y="312384"/>
                </a:cubicBezTo>
                <a:cubicBezTo>
                  <a:pt x="1590580" y="312384"/>
                  <a:pt x="1589723" y="311527"/>
                  <a:pt x="1589532" y="310479"/>
                </a:cubicBezTo>
                <a:cubicBezTo>
                  <a:pt x="1589246" y="309431"/>
                  <a:pt x="1586674" y="305907"/>
                  <a:pt x="1584484" y="305907"/>
                </a:cubicBezTo>
                <a:cubicBezTo>
                  <a:pt x="1582293" y="305907"/>
                  <a:pt x="1576769" y="304002"/>
                  <a:pt x="1578959" y="301716"/>
                </a:cubicBezTo>
                <a:lnTo>
                  <a:pt x="1578864" y="299716"/>
                </a:lnTo>
                <a:cubicBezTo>
                  <a:pt x="1578769" y="297811"/>
                  <a:pt x="1577816" y="295715"/>
                  <a:pt x="1582103" y="295335"/>
                </a:cubicBezTo>
                <a:lnTo>
                  <a:pt x="1584960" y="295239"/>
                </a:lnTo>
                <a:cubicBezTo>
                  <a:pt x="1588389" y="293429"/>
                  <a:pt x="1593342" y="292572"/>
                  <a:pt x="1595914" y="293429"/>
                </a:cubicBezTo>
                <a:close/>
                <a:moveTo>
                  <a:pt x="1556290" y="291525"/>
                </a:moveTo>
                <a:cubicBezTo>
                  <a:pt x="1557052" y="292573"/>
                  <a:pt x="1557528" y="293716"/>
                  <a:pt x="1558004" y="294954"/>
                </a:cubicBezTo>
                <a:lnTo>
                  <a:pt x="1558290" y="295621"/>
                </a:lnTo>
                <a:cubicBezTo>
                  <a:pt x="1558290" y="296383"/>
                  <a:pt x="1560576" y="297430"/>
                  <a:pt x="1563338" y="298002"/>
                </a:cubicBezTo>
                <a:cubicBezTo>
                  <a:pt x="1566100" y="298573"/>
                  <a:pt x="1571434" y="301526"/>
                  <a:pt x="1569148" y="303145"/>
                </a:cubicBezTo>
                <a:cubicBezTo>
                  <a:pt x="1566862" y="304765"/>
                  <a:pt x="1568482" y="313242"/>
                  <a:pt x="1566577" y="316195"/>
                </a:cubicBezTo>
                <a:lnTo>
                  <a:pt x="1564386" y="318671"/>
                </a:lnTo>
                <a:lnTo>
                  <a:pt x="1564005" y="319147"/>
                </a:lnTo>
                <a:cubicBezTo>
                  <a:pt x="1562005" y="318957"/>
                  <a:pt x="1561147" y="317623"/>
                  <a:pt x="1562100" y="316195"/>
                </a:cubicBezTo>
                <a:cubicBezTo>
                  <a:pt x="1563052" y="314766"/>
                  <a:pt x="1564195" y="310003"/>
                  <a:pt x="1562386" y="308765"/>
                </a:cubicBezTo>
                <a:lnTo>
                  <a:pt x="1560481" y="308384"/>
                </a:lnTo>
                <a:cubicBezTo>
                  <a:pt x="1557337" y="307717"/>
                  <a:pt x="1557242" y="306098"/>
                  <a:pt x="1558671" y="304765"/>
                </a:cubicBezTo>
                <a:cubicBezTo>
                  <a:pt x="1562386" y="301526"/>
                  <a:pt x="1560957" y="300478"/>
                  <a:pt x="1556385" y="299431"/>
                </a:cubicBezTo>
                <a:cubicBezTo>
                  <a:pt x="1555147" y="299145"/>
                  <a:pt x="1554289" y="296764"/>
                  <a:pt x="1553718" y="295240"/>
                </a:cubicBezTo>
                <a:cubicBezTo>
                  <a:pt x="1553337" y="294192"/>
                  <a:pt x="1553623" y="292858"/>
                  <a:pt x="1554004" y="291715"/>
                </a:cubicBezTo>
                <a:cubicBezTo>
                  <a:pt x="1554099" y="291525"/>
                  <a:pt x="1556099" y="291239"/>
                  <a:pt x="1556290" y="291525"/>
                </a:cubicBezTo>
                <a:close/>
                <a:moveTo>
                  <a:pt x="960755" y="289942"/>
                </a:moveTo>
                <a:lnTo>
                  <a:pt x="959929" y="295406"/>
                </a:lnTo>
                <a:lnTo>
                  <a:pt x="959906" y="297430"/>
                </a:lnTo>
                <a:lnTo>
                  <a:pt x="958976" y="297430"/>
                </a:lnTo>
                <a:lnTo>
                  <a:pt x="955970" y="293885"/>
                </a:lnTo>
                <a:lnTo>
                  <a:pt x="960179" y="290370"/>
                </a:lnTo>
                <a:close/>
                <a:moveTo>
                  <a:pt x="1240060" y="287810"/>
                </a:moveTo>
                <a:cubicBezTo>
                  <a:pt x="1237298" y="286096"/>
                  <a:pt x="1236059" y="287525"/>
                  <a:pt x="1235583" y="290287"/>
                </a:cubicBezTo>
                <a:cubicBezTo>
                  <a:pt x="1235393" y="291525"/>
                  <a:pt x="1230916" y="292573"/>
                  <a:pt x="1230916" y="293621"/>
                </a:cubicBezTo>
                <a:lnTo>
                  <a:pt x="1230970" y="294279"/>
                </a:lnTo>
                <a:lnTo>
                  <a:pt x="1230916" y="294287"/>
                </a:lnTo>
                <a:lnTo>
                  <a:pt x="1230994" y="294581"/>
                </a:lnTo>
                <a:lnTo>
                  <a:pt x="1231297" y="298288"/>
                </a:lnTo>
                <a:cubicBezTo>
                  <a:pt x="1226534" y="299812"/>
                  <a:pt x="1225010" y="302003"/>
                  <a:pt x="1228058" y="303241"/>
                </a:cubicBezTo>
                <a:lnTo>
                  <a:pt x="1230344" y="303050"/>
                </a:lnTo>
                <a:lnTo>
                  <a:pt x="1233202" y="302860"/>
                </a:lnTo>
                <a:lnTo>
                  <a:pt x="1230994" y="294581"/>
                </a:lnTo>
                <a:lnTo>
                  <a:pt x="1230970" y="294279"/>
                </a:lnTo>
                <a:lnTo>
                  <a:pt x="1239965" y="292954"/>
                </a:lnTo>
                <a:cubicBezTo>
                  <a:pt x="1240441" y="292859"/>
                  <a:pt x="1241108" y="288382"/>
                  <a:pt x="1240060" y="287810"/>
                </a:cubicBezTo>
                <a:close/>
                <a:moveTo>
                  <a:pt x="655106" y="287679"/>
                </a:moveTo>
                <a:cubicBezTo>
                  <a:pt x="655630" y="288000"/>
                  <a:pt x="656177" y="288667"/>
                  <a:pt x="656749" y="288762"/>
                </a:cubicBezTo>
                <a:lnTo>
                  <a:pt x="659892" y="289238"/>
                </a:lnTo>
                <a:cubicBezTo>
                  <a:pt x="663702" y="289524"/>
                  <a:pt x="667131" y="291810"/>
                  <a:pt x="667417" y="294191"/>
                </a:cubicBezTo>
                <a:lnTo>
                  <a:pt x="668274" y="296096"/>
                </a:lnTo>
                <a:lnTo>
                  <a:pt x="669226" y="298478"/>
                </a:lnTo>
                <a:cubicBezTo>
                  <a:pt x="669988" y="301240"/>
                  <a:pt x="669417" y="302859"/>
                  <a:pt x="667988" y="302097"/>
                </a:cubicBezTo>
                <a:cubicBezTo>
                  <a:pt x="666559" y="301335"/>
                  <a:pt x="661321" y="301145"/>
                  <a:pt x="661321" y="303050"/>
                </a:cubicBezTo>
                <a:lnTo>
                  <a:pt x="659310" y="304856"/>
                </a:lnTo>
                <a:lnTo>
                  <a:pt x="658654" y="302669"/>
                </a:lnTo>
                <a:cubicBezTo>
                  <a:pt x="658177" y="301049"/>
                  <a:pt x="657796" y="298859"/>
                  <a:pt x="658749" y="297525"/>
                </a:cubicBezTo>
                <a:cubicBezTo>
                  <a:pt x="661035" y="294191"/>
                  <a:pt x="660463" y="292477"/>
                  <a:pt x="655987" y="291334"/>
                </a:cubicBezTo>
                <a:cubicBezTo>
                  <a:pt x="654939" y="291048"/>
                  <a:pt x="653415" y="289334"/>
                  <a:pt x="653605" y="288667"/>
                </a:cubicBezTo>
                <a:cubicBezTo>
                  <a:pt x="654081" y="287381"/>
                  <a:pt x="654582" y="287357"/>
                  <a:pt x="655106" y="287679"/>
                </a:cubicBezTo>
                <a:close/>
                <a:moveTo>
                  <a:pt x="1671828" y="285810"/>
                </a:moveTo>
                <a:cubicBezTo>
                  <a:pt x="1674781" y="289525"/>
                  <a:pt x="1675448" y="295621"/>
                  <a:pt x="1684115" y="292954"/>
                </a:cubicBezTo>
                <a:cubicBezTo>
                  <a:pt x="1681163" y="285239"/>
                  <a:pt x="1681163" y="285239"/>
                  <a:pt x="1671828" y="285810"/>
                </a:cubicBezTo>
                <a:close/>
                <a:moveTo>
                  <a:pt x="1655826" y="285524"/>
                </a:moveTo>
                <a:cubicBezTo>
                  <a:pt x="1652016" y="286096"/>
                  <a:pt x="1644968" y="289811"/>
                  <a:pt x="1645539" y="290192"/>
                </a:cubicBezTo>
                <a:cubicBezTo>
                  <a:pt x="1646015" y="290573"/>
                  <a:pt x="1647158" y="290858"/>
                  <a:pt x="1647920" y="290668"/>
                </a:cubicBezTo>
                <a:cubicBezTo>
                  <a:pt x="1648682" y="290477"/>
                  <a:pt x="1651159" y="291811"/>
                  <a:pt x="1651825" y="293811"/>
                </a:cubicBezTo>
                <a:lnTo>
                  <a:pt x="1655159" y="293621"/>
                </a:lnTo>
                <a:lnTo>
                  <a:pt x="1656207" y="293525"/>
                </a:lnTo>
                <a:cubicBezTo>
                  <a:pt x="1657541" y="294573"/>
                  <a:pt x="1657731" y="296288"/>
                  <a:pt x="1656588" y="297431"/>
                </a:cubicBezTo>
                <a:lnTo>
                  <a:pt x="1655445" y="297621"/>
                </a:lnTo>
                <a:cubicBezTo>
                  <a:pt x="1653445" y="297907"/>
                  <a:pt x="1651064" y="297907"/>
                  <a:pt x="1649254" y="297240"/>
                </a:cubicBezTo>
                <a:lnTo>
                  <a:pt x="1647920" y="296764"/>
                </a:lnTo>
                <a:cubicBezTo>
                  <a:pt x="1647063" y="295145"/>
                  <a:pt x="1645253" y="294859"/>
                  <a:pt x="1643825" y="296097"/>
                </a:cubicBezTo>
                <a:lnTo>
                  <a:pt x="1642872" y="293144"/>
                </a:lnTo>
                <a:lnTo>
                  <a:pt x="1641824" y="289811"/>
                </a:lnTo>
                <a:cubicBezTo>
                  <a:pt x="1638681" y="291049"/>
                  <a:pt x="1634395" y="292382"/>
                  <a:pt x="1632204" y="292954"/>
                </a:cubicBezTo>
                <a:cubicBezTo>
                  <a:pt x="1630013" y="293430"/>
                  <a:pt x="1625441" y="297526"/>
                  <a:pt x="1625537" y="299145"/>
                </a:cubicBezTo>
                <a:cubicBezTo>
                  <a:pt x="1625632" y="300764"/>
                  <a:pt x="1631823" y="300764"/>
                  <a:pt x="1633442" y="301812"/>
                </a:cubicBezTo>
                <a:cubicBezTo>
                  <a:pt x="1634966" y="302765"/>
                  <a:pt x="1639538" y="300860"/>
                  <a:pt x="1640491" y="301812"/>
                </a:cubicBezTo>
                <a:lnTo>
                  <a:pt x="1640300" y="302003"/>
                </a:lnTo>
                <a:cubicBezTo>
                  <a:pt x="1637062" y="305051"/>
                  <a:pt x="1638871" y="310099"/>
                  <a:pt x="1634014" y="312480"/>
                </a:cubicBezTo>
                <a:lnTo>
                  <a:pt x="1633157" y="312861"/>
                </a:lnTo>
                <a:cubicBezTo>
                  <a:pt x="1633157" y="314576"/>
                  <a:pt x="1634490" y="315909"/>
                  <a:pt x="1636109" y="315814"/>
                </a:cubicBezTo>
                <a:lnTo>
                  <a:pt x="1637538" y="315623"/>
                </a:lnTo>
                <a:cubicBezTo>
                  <a:pt x="1638205" y="315528"/>
                  <a:pt x="1638776" y="314671"/>
                  <a:pt x="1639348" y="314766"/>
                </a:cubicBezTo>
                <a:lnTo>
                  <a:pt x="1645063" y="314861"/>
                </a:lnTo>
                <a:cubicBezTo>
                  <a:pt x="1648111" y="311051"/>
                  <a:pt x="1650683" y="307051"/>
                  <a:pt x="1650683" y="306003"/>
                </a:cubicBezTo>
                <a:cubicBezTo>
                  <a:pt x="1650683" y="304955"/>
                  <a:pt x="1653254" y="302955"/>
                  <a:pt x="1656398" y="304289"/>
                </a:cubicBezTo>
                <a:lnTo>
                  <a:pt x="1656874" y="303908"/>
                </a:lnTo>
                <a:cubicBezTo>
                  <a:pt x="1659255" y="301812"/>
                  <a:pt x="1662017" y="302003"/>
                  <a:pt x="1664970" y="301907"/>
                </a:cubicBezTo>
                <a:lnTo>
                  <a:pt x="1666304" y="301907"/>
                </a:lnTo>
                <a:cubicBezTo>
                  <a:pt x="1667732" y="301050"/>
                  <a:pt x="1668018" y="299431"/>
                  <a:pt x="1667161" y="298288"/>
                </a:cubicBezTo>
                <a:lnTo>
                  <a:pt x="1666018" y="297907"/>
                </a:lnTo>
                <a:cubicBezTo>
                  <a:pt x="1662494" y="296669"/>
                  <a:pt x="1662779" y="295240"/>
                  <a:pt x="1665446" y="293716"/>
                </a:cubicBezTo>
                <a:lnTo>
                  <a:pt x="1667351" y="292573"/>
                </a:lnTo>
                <a:cubicBezTo>
                  <a:pt x="1669828" y="291620"/>
                  <a:pt x="1671161" y="290287"/>
                  <a:pt x="1670399" y="289620"/>
                </a:cubicBezTo>
                <a:cubicBezTo>
                  <a:pt x="1669637" y="288953"/>
                  <a:pt x="1666304" y="288763"/>
                  <a:pt x="1664684" y="290477"/>
                </a:cubicBezTo>
                <a:cubicBezTo>
                  <a:pt x="1663065" y="292192"/>
                  <a:pt x="1656874" y="290001"/>
                  <a:pt x="1657731" y="289144"/>
                </a:cubicBezTo>
                <a:cubicBezTo>
                  <a:pt x="1658588" y="288287"/>
                  <a:pt x="1659731" y="284762"/>
                  <a:pt x="1655826" y="285524"/>
                </a:cubicBezTo>
                <a:close/>
                <a:moveTo>
                  <a:pt x="1063942" y="285428"/>
                </a:moveTo>
                <a:cubicBezTo>
                  <a:pt x="1064228" y="285333"/>
                  <a:pt x="1065466" y="287429"/>
                  <a:pt x="1065657" y="288572"/>
                </a:cubicBezTo>
                <a:cubicBezTo>
                  <a:pt x="1066324" y="292477"/>
                  <a:pt x="1063752" y="295525"/>
                  <a:pt x="1061085" y="298382"/>
                </a:cubicBezTo>
                <a:cubicBezTo>
                  <a:pt x="1058989" y="300764"/>
                  <a:pt x="1055751" y="300668"/>
                  <a:pt x="1053465" y="299144"/>
                </a:cubicBezTo>
                <a:lnTo>
                  <a:pt x="1052798" y="298478"/>
                </a:lnTo>
                <a:cubicBezTo>
                  <a:pt x="1053846" y="295906"/>
                  <a:pt x="1053846" y="293810"/>
                  <a:pt x="1052798" y="293810"/>
                </a:cubicBezTo>
                <a:cubicBezTo>
                  <a:pt x="1051750" y="293810"/>
                  <a:pt x="1048321" y="292953"/>
                  <a:pt x="1048893" y="291905"/>
                </a:cubicBezTo>
                <a:lnTo>
                  <a:pt x="1049274" y="291334"/>
                </a:lnTo>
                <a:cubicBezTo>
                  <a:pt x="1050226" y="290000"/>
                  <a:pt x="1051465" y="287429"/>
                  <a:pt x="1052036" y="287524"/>
                </a:cubicBezTo>
                <a:lnTo>
                  <a:pt x="1058704" y="288572"/>
                </a:lnTo>
                <a:cubicBezTo>
                  <a:pt x="1058704" y="284571"/>
                  <a:pt x="1059085" y="283523"/>
                  <a:pt x="1059656" y="286190"/>
                </a:cubicBezTo>
                <a:close/>
                <a:moveTo>
                  <a:pt x="1252633" y="285239"/>
                </a:moveTo>
                <a:lnTo>
                  <a:pt x="1251871" y="285810"/>
                </a:lnTo>
                <a:cubicBezTo>
                  <a:pt x="1249966" y="287334"/>
                  <a:pt x="1246632" y="290192"/>
                  <a:pt x="1247108" y="290763"/>
                </a:cubicBezTo>
                <a:cubicBezTo>
                  <a:pt x="1251299" y="295621"/>
                  <a:pt x="1242632" y="292192"/>
                  <a:pt x="1243584" y="294573"/>
                </a:cubicBezTo>
                <a:cubicBezTo>
                  <a:pt x="1243775" y="295240"/>
                  <a:pt x="1243298" y="296288"/>
                  <a:pt x="1243679" y="296573"/>
                </a:cubicBezTo>
                <a:cubicBezTo>
                  <a:pt x="1244537" y="297145"/>
                  <a:pt x="1246156" y="297907"/>
                  <a:pt x="1246823" y="297621"/>
                </a:cubicBezTo>
                <a:cubicBezTo>
                  <a:pt x="1250156" y="295907"/>
                  <a:pt x="1253966" y="294383"/>
                  <a:pt x="1256252" y="291906"/>
                </a:cubicBezTo>
                <a:lnTo>
                  <a:pt x="1257586" y="290477"/>
                </a:lnTo>
                <a:cubicBezTo>
                  <a:pt x="1257014" y="287334"/>
                  <a:pt x="1254728" y="284953"/>
                  <a:pt x="1252633" y="285239"/>
                </a:cubicBezTo>
                <a:close/>
                <a:moveTo>
                  <a:pt x="1217105" y="285143"/>
                </a:moveTo>
                <a:cubicBezTo>
                  <a:pt x="1214723" y="285143"/>
                  <a:pt x="1212628" y="286477"/>
                  <a:pt x="1212533" y="288096"/>
                </a:cubicBezTo>
                <a:lnTo>
                  <a:pt x="1213104" y="288477"/>
                </a:lnTo>
                <a:lnTo>
                  <a:pt x="1216343" y="290668"/>
                </a:lnTo>
                <a:cubicBezTo>
                  <a:pt x="1219771" y="288953"/>
                  <a:pt x="1222629" y="288287"/>
                  <a:pt x="1222820" y="289239"/>
                </a:cubicBezTo>
                <a:lnTo>
                  <a:pt x="1222915" y="289906"/>
                </a:lnTo>
                <a:cubicBezTo>
                  <a:pt x="1223105" y="291430"/>
                  <a:pt x="1222248" y="293716"/>
                  <a:pt x="1225582" y="293335"/>
                </a:cubicBezTo>
                <a:cubicBezTo>
                  <a:pt x="1226534" y="293240"/>
                  <a:pt x="1228154" y="291525"/>
                  <a:pt x="1227963" y="290763"/>
                </a:cubicBezTo>
                <a:lnTo>
                  <a:pt x="1227106" y="287239"/>
                </a:lnTo>
                <a:cubicBezTo>
                  <a:pt x="1231583" y="286096"/>
                  <a:pt x="1230059" y="285143"/>
                  <a:pt x="1223677" y="285143"/>
                </a:cubicBezTo>
                <a:lnTo>
                  <a:pt x="1219105" y="285143"/>
                </a:lnTo>
                <a:close/>
                <a:moveTo>
                  <a:pt x="1776793" y="283429"/>
                </a:moveTo>
                <a:cubicBezTo>
                  <a:pt x="1778413" y="283810"/>
                  <a:pt x="1779270" y="285143"/>
                  <a:pt x="1778603" y="286382"/>
                </a:cubicBezTo>
                <a:lnTo>
                  <a:pt x="1777651" y="287239"/>
                </a:lnTo>
                <a:cubicBezTo>
                  <a:pt x="1776889" y="287906"/>
                  <a:pt x="1774698" y="288096"/>
                  <a:pt x="1774698" y="288477"/>
                </a:cubicBezTo>
                <a:lnTo>
                  <a:pt x="1774698" y="292763"/>
                </a:lnTo>
                <a:cubicBezTo>
                  <a:pt x="1772698" y="291049"/>
                  <a:pt x="1769745" y="291430"/>
                  <a:pt x="1768316" y="293716"/>
                </a:cubicBezTo>
                <a:lnTo>
                  <a:pt x="1766983" y="289715"/>
                </a:lnTo>
                <a:cubicBezTo>
                  <a:pt x="1766602" y="288382"/>
                  <a:pt x="1767364" y="286096"/>
                  <a:pt x="1768602" y="285334"/>
                </a:cubicBezTo>
                <a:cubicBezTo>
                  <a:pt x="1770316" y="284191"/>
                  <a:pt x="1772983" y="283905"/>
                  <a:pt x="1775365" y="283619"/>
                </a:cubicBezTo>
                <a:close/>
                <a:moveTo>
                  <a:pt x="709707" y="283428"/>
                </a:moveTo>
                <a:cubicBezTo>
                  <a:pt x="706754" y="283428"/>
                  <a:pt x="706183" y="286667"/>
                  <a:pt x="708564" y="290763"/>
                </a:cubicBezTo>
                <a:lnTo>
                  <a:pt x="712469" y="289143"/>
                </a:lnTo>
                <a:lnTo>
                  <a:pt x="715041" y="288096"/>
                </a:lnTo>
                <a:cubicBezTo>
                  <a:pt x="717803" y="285429"/>
                  <a:pt x="712660" y="283428"/>
                  <a:pt x="709707" y="283428"/>
                </a:cubicBezTo>
                <a:close/>
                <a:moveTo>
                  <a:pt x="1020127" y="283238"/>
                </a:moveTo>
                <a:lnTo>
                  <a:pt x="1019651" y="284190"/>
                </a:lnTo>
                <a:cubicBezTo>
                  <a:pt x="1018031" y="287715"/>
                  <a:pt x="1017555" y="291715"/>
                  <a:pt x="1016888" y="295525"/>
                </a:cubicBezTo>
                <a:lnTo>
                  <a:pt x="1016793" y="296192"/>
                </a:lnTo>
                <a:cubicBezTo>
                  <a:pt x="1017841" y="297049"/>
                  <a:pt x="1019936" y="297144"/>
                  <a:pt x="1021460" y="296573"/>
                </a:cubicBezTo>
                <a:lnTo>
                  <a:pt x="1021841" y="295716"/>
                </a:lnTo>
                <a:lnTo>
                  <a:pt x="1023461" y="291810"/>
                </a:lnTo>
                <a:cubicBezTo>
                  <a:pt x="1025080" y="287143"/>
                  <a:pt x="1023556" y="283238"/>
                  <a:pt x="1020127" y="283238"/>
                </a:cubicBezTo>
                <a:close/>
                <a:moveTo>
                  <a:pt x="1433512" y="281333"/>
                </a:moveTo>
                <a:lnTo>
                  <a:pt x="1433798" y="281333"/>
                </a:lnTo>
                <a:cubicBezTo>
                  <a:pt x="1434084" y="282286"/>
                  <a:pt x="1434369" y="284095"/>
                  <a:pt x="1434369" y="284476"/>
                </a:cubicBezTo>
                <a:cubicBezTo>
                  <a:pt x="1434369" y="284857"/>
                  <a:pt x="1432464" y="286381"/>
                  <a:pt x="1430178" y="287810"/>
                </a:cubicBezTo>
                <a:lnTo>
                  <a:pt x="1428178" y="289143"/>
                </a:lnTo>
                <a:cubicBezTo>
                  <a:pt x="1426368" y="290382"/>
                  <a:pt x="1424654" y="293049"/>
                  <a:pt x="1422177" y="290572"/>
                </a:cubicBezTo>
                <a:cubicBezTo>
                  <a:pt x="1421415" y="289810"/>
                  <a:pt x="1423130" y="287143"/>
                  <a:pt x="1424178" y="285524"/>
                </a:cubicBezTo>
                <a:cubicBezTo>
                  <a:pt x="1425702" y="283048"/>
                  <a:pt x="1429702" y="281333"/>
                  <a:pt x="1433512" y="281333"/>
                </a:cubicBezTo>
                <a:close/>
                <a:moveTo>
                  <a:pt x="1577911" y="279047"/>
                </a:moveTo>
                <a:cubicBezTo>
                  <a:pt x="1578864" y="278856"/>
                  <a:pt x="1580959" y="279428"/>
                  <a:pt x="1581055" y="279904"/>
                </a:cubicBezTo>
                <a:lnTo>
                  <a:pt x="1582198" y="284000"/>
                </a:lnTo>
                <a:cubicBezTo>
                  <a:pt x="1583341" y="289715"/>
                  <a:pt x="1581055" y="294953"/>
                  <a:pt x="1577149" y="295715"/>
                </a:cubicBezTo>
                <a:cubicBezTo>
                  <a:pt x="1573244" y="296477"/>
                  <a:pt x="1566862" y="289429"/>
                  <a:pt x="1570958" y="286095"/>
                </a:cubicBezTo>
                <a:lnTo>
                  <a:pt x="1577530" y="287143"/>
                </a:lnTo>
                <a:cubicBezTo>
                  <a:pt x="1577721" y="287143"/>
                  <a:pt x="1578864" y="285333"/>
                  <a:pt x="1578578" y="284571"/>
                </a:cubicBezTo>
                <a:cubicBezTo>
                  <a:pt x="1578197" y="283333"/>
                  <a:pt x="1576673" y="282380"/>
                  <a:pt x="1576292" y="281237"/>
                </a:cubicBezTo>
                <a:cubicBezTo>
                  <a:pt x="1576102" y="280666"/>
                  <a:pt x="1577149" y="279237"/>
                  <a:pt x="1577911" y="279047"/>
                </a:cubicBezTo>
                <a:close/>
                <a:moveTo>
                  <a:pt x="1084993" y="278094"/>
                </a:moveTo>
                <a:cubicBezTo>
                  <a:pt x="1085850" y="278856"/>
                  <a:pt x="1090708" y="278761"/>
                  <a:pt x="1091851" y="278094"/>
                </a:cubicBezTo>
                <a:cubicBezTo>
                  <a:pt x="1093089" y="277332"/>
                  <a:pt x="1094042" y="278666"/>
                  <a:pt x="1093946" y="280952"/>
                </a:cubicBezTo>
                <a:lnTo>
                  <a:pt x="1091375" y="282095"/>
                </a:lnTo>
                <a:cubicBezTo>
                  <a:pt x="1088612" y="283333"/>
                  <a:pt x="1084993" y="283524"/>
                  <a:pt x="1086231" y="287524"/>
                </a:cubicBezTo>
                <a:lnTo>
                  <a:pt x="1087469" y="291429"/>
                </a:lnTo>
                <a:cubicBezTo>
                  <a:pt x="1090803" y="290858"/>
                  <a:pt x="1093089" y="291144"/>
                  <a:pt x="1092518" y="292096"/>
                </a:cubicBezTo>
                <a:cubicBezTo>
                  <a:pt x="1091946" y="293049"/>
                  <a:pt x="1088898" y="295716"/>
                  <a:pt x="1087660" y="294954"/>
                </a:cubicBezTo>
                <a:cubicBezTo>
                  <a:pt x="1086422" y="294192"/>
                  <a:pt x="1082231" y="292096"/>
                  <a:pt x="1081945" y="292191"/>
                </a:cubicBezTo>
                <a:lnTo>
                  <a:pt x="1081469" y="292477"/>
                </a:lnTo>
                <a:cubicBezTo>
                  <a:pt x="1078802" y="293906"/>
                  <a:pt x="1074896" y="294954"/>
                  <a:pt x="1073849" y="296954"/>
                </a:cubicBezTo>
                <a:cubicBezTo>
                  <a:pt x="1072706" y="299335"/>
                  <a:pt x="1072039" y="300954"/>
                  <a:pt x="1069277" y="299335"/>
                </a:cubicBezTo>
                <a:cubicBezTo>
                  <a:pt x="1068229" y="298668"/>
                  <a:pt x="1068610" y="295525"/>
                  <a:pt x="1069562" y="294001"/>
                </a:cubicBezTo>
                <a:lnTo>
                  <a:pt x="1070229" y="292763"/>
                </a:lnTo>
                <a:cubicBezTo>
                  <a:pt x="1072515" y="292001"/>
                  <a:pt x="1073468" y="290477"/>
                  <a:pt x="1072229" y="289524"/>
                </a:cubicBezTo>
                <a:cubicBezTo>
                  <a:pt x="1071086" y="288572"/>
                  <a:pt x="1070515" y="284952"/>
                  <a:pt x="1072801" y="282857"/>
                </a:cubicBezTo>
                <a:lnTo>
                  <a:pt x="1076420" y="283047"/>
                </a:lnTo>
                <a:lnTo>
                  <a:pt x="1081850" y="283428"/>
                </a:lnTo>
                <a:cubicBezTo>
                  <a:pt x="1082897" y="279809"/>
                  <a:pt x="1084326" y="277428"/>
                  <a:pt x="1084993" y="278094"/>
                </a:cubicBezTo>
                <a:close/>
                <a:moveTo>
                  <a:pt x="449580" y="276476"/>
                </a:moveTo>
                <a:lnTo>
                  <a:pt x="452533" y="276952"/>
                </a:lnTo>
                <a:cubicBezTo>
                  <a:pt x="456629" y="275523"/>
                  <a:pt x="461010" y="277428"/>
                  <a:pt x="462249" y="281238"/>
                </a:cubicBezTo>
                <a:lnTo>
                  <a:pt x="456057" y="280952"/>
                </a:lnTo>
                <a:cubicBezTo>
                  <a:pt x="455200" y="280952"/>
                  <a:pt x="453676" y="280762"/>
                  <a:pt x="453581" y="280952"/>
                </a:cubicBezTo>
                <a:lnTo>
                  <a:pt x="449676" y="291430"/>
                </a:lnTo>
                <a:cubicBezTo>
                  <a:pt x="439579" y="289334"/>
                  <a:pt x="433578" y="285048"/>
                  <a:pt x="436436" y="281905"/>
                </a:cubicBezTo>
                <a:lnTo>
                  <a:pt x="439579" y="283143"/>
                </a:lnTo>
                <a:cubicBezTo>
                  <a:pt x="443960" y="284953"/>
                  <a:pt x="439007" y="275809"/>
                  <a:pt x="445484" y="280286"/>
                </a:cubicBezTo>
                <a:cubicBezTo>
                  <a:pt x="448151" y="282191"/>
                  <a:pt x="444437" y="275714"/>
                  <a:pt x="449580" y="276476"/>
                </a:cubicBezTo>
                <a:close/>
                <a:moveTo>
                  <a:pt x="1405890" y="275618"/>
                </a:moveTo>
                <a:cubicBezTo>
                  <a:pt x="1405223" y="275047"/>
                  <a:pt x="1402937" y="276952"/>
                  <a:pt x="1400746" y="279714"/>
                </a:cubicBezTo>
                <a:cubicBezTo>
                  <a:pt x="1398556" y="282476"/>
                  <a:pt x="1399889" y="290858"/>
                  <a:pt x="1400270" y="288382"/>
                </a:cubicBezTo>
                <a:cubicBezTo>
                  <a:pt x="1400746" y="285905"/>
                  <a:pt x="1406557" y="276190"/>
                  <a:pt x="1405890" y="275618"/>
                </a:cubicBezTo>
                <a:close/>
                <a:moveTo>
                  <a:pt x="624935" y="274570"/>
                </a:moveTo>
                <a:cubicBezTo>
                  <a:pt x="625887" y="274856"/>
                  <a:pt x="628364" y="275713"/>
                  <a:pt x="630459" y="276475"/>
                </a:cubicBezTo>
                <a:cubicBezTo>
                  <a:pt x="632555" y="277237"/>
                  <a:pt x="629411" y="281523"/>
                  <a:pt x="625792" y="279999"/>
                </a:cubicBezTo>
                <a:lnTo>
                  <a:pt x="622363" y="279142"/>
                </a:lnTo>
                <a:cubicBezTo>
                  <a:pt x="620839" y="278761"/>
                  <a:pt x="617886" y="277999"/>
                  <a:pt x="617410" y="280761"/>
                </a:cubicBezTo>
                <a:cubicBezTo>
                  <a:pt x="616934" y="283333"/>
                  <a:pt x="619506" y="283142"/>
                  <a:pt x="621506" y="283428"/>
                </a:cubicBezTo>
                <a:lnTo>
                  <a:pt x="621887" y="283523"/>
                </a:lnTo>
                <a:cubicBezTo>
                  <a:pt x="622172" y="283904"/>
                  <a:pt x="619029" y="286286"/>
                  <a:pt x="614838" y="288858"/>
                </a:cubicBezTo>
                <a:lnTo>
                  <a:pt x="611314" y="291429"/>
                </a:lnTo>
                <a:cubicBezTo>
                  <a:pt x="609314" y="292858"/>
                  <a:pt x="607599" y="294096"/>
                  <a:pt x="604646" y="293715"/>
                </a:cubicBezTo>
                <a:cubicBezTo>
                  <a:pt x="601217" y="293239"/>
                  <a:pt x="599503" y="293810"/>
                  <a:pt x="599122" y="297335"/>
                </a:cubicBezTo>
                <a:lnTo>
                  <a:pt x="598836" y="299621"/>
                </a:lnTo>
                <a:cubicBezTo>
                  <a:pt x="595883" y="302192"/>
                  <a:pt x="590454" y="302573"/>
                  <a:pt x="586739" y="300478"/>
                </a:cubicBezTo>
                <a:lnTo>
                  <a:pt x="583596" y="298668"/>
                </a:lnTo>
                <a:cubicBezTo>
                  <a:pt x="583215" y="298478"/>
                  <a:pt x="582739" y="297906"/>
                  <a:pt x="582739" y="298001"/>
                </a:cubicBezTo>
                <a:cubicBezTo>
                  <a:pt x="580834" y="299240"/>
                  <a:pt x="579119" y="301526"/>
                  <a:pt x="576643" y="299049"/>
                </a:cubicBezTo>
                <a:cubicBezTo>
                  <a:pt x="576071" y="298478"/>
                  <a:pt x="579024" y="295430"/>
                  <a:pt x="578548" y="295049"/>
                </a:cubicBezTo>
                <a:cubicBezTo>
                  <a:pt x="576071" y="293144"/>
                  <a:pt x="576452" y="292001"/>
                  <a:pt x="578834" y="290381"/>
                </a:cubicBezTo>
                <a:lnTo>
                  <a:pt x="580167" y="289429"/>
                </a:lnTo>
                <a:cubicBezTo>
                  <a:pt x="581406" y="287238"/>
                  <a:pt x="579786" y="286381"/>
                  <a:pt x="576643" y="287524"/>
                </a:cubicBezTo>
                <a:lnTo>
                  <a:pt x="574738" y="287334"/>
                </a:lnTo>
                <a:cubicBezTo>
                  <a:pt x="570547" y="286857"/>
                  <a:pt x="571881" y="290000"/>
                  <a:pt x="570261" y="291048"/>
                </a:cubicBezTo>
                <a:cubicBezTo>
                  <a:pt x="568451" y="292191"/>
                  <a:pt x="566261" y="292286"/>
                  <a:pt x="565880" y="289619"/>
                </a:cubicBezTo>
                <a:lnTo>
                  <a:pt x="565689" y="288286"/>
                </a:lnTo>
                <a:cubicBezTo>
                  <a:pt x="565784" y="286667"/>
                  <a:pt x="563403" y="286667"/>
                  <a:pt x="560355" y="288191"/>
                </a:cubicBezTo>
                <a:cubicBezTo>
                  <a:pt x="557307" y="289810"/>
                  <a:pt x="548068" y="287714"/>
                  <a:pt x="548068" y="286476"/>
                </a:cubicBezTo>
                <a:cubicBezTo>
                  <a:pt x="548068" y="285238"/>
                  <a:pt x="548830" y="281523"/>
                  <a:pt x="549687" y="281047"/>
                </a:cubicBezTo>
                <a:lnTo>
                  <a:pt x="550354" y="281142"/>
                </a:lnTo>
                <a:cubicBezTo>
                  <a:pt x="553973" y="281714"/>
                  <a:pt x="557974" y="279713"/>
                  <a:pt x="561308" y="282476"/>
                </a:cubicBezTo>
                <a:cubicBezTo>
                  <a:pt x="561974" y="283047"/>
                  <a:pt x="564165" y="282476"/>
                  <a:pt x="565594" y="282285"/>
                </a:cubicBezTo>
                <a:cubicBezTo>
                  <a:pt x="568737" y="281999"/>
                  <a:pt x="572928" y="280475"/>
                  <a:pt x="574928" y="281523"/>
                </a:cubicBezTo>
                <a:lnTo>
                  <a:pt x="580167" y="284285"/>
                </a:lnTo>
                <a:cubicBezTo>
                  <a:pt x="586168" y="286762"/>
                  <a:pt x="587978" y="288000"/>
                  <a:pt x="584168" y="287048"/>
                </a:cubicBezTo>
                <a:lnTo>
                  <a:pt x="587787" y="291620"/>
                </a:lnTo>
                <a:cubicBezTo>
                  <a:pt x="588454" y="292382"/>
                  <a:pt x="588644" y="293429"/>
                  <a:pt x="588930" y="294382"/>
                </a:cubicBezTo>
                <a:cubicBezTo>
                  <a:pt x="589502" y="296192"/>
                  <a:pt x="589502" y="299335"/>
                  <a:pt x="590740" y="299621"/>
                </a:cubicBezTo>
                <a:cubicBezTo>
                  <a:pt x="595407" y="301049"/>
                  <a:pt x="593502" y="296477"/>
                  <a:pt x="595598" y="295049"/>
                </a:cubicBezTo>
                <a:lnTo>
                  <a:pt x="597122" y="294096"/>
                </a:lnTo>
                <a:cubicBezTo>
                  <a:pt x="597407" y="291239"/>
                  <a:pt x="598931" y="289334"/>
                  <a:pt x="600646" y="289905"/>
                </a:cubicBezTo>
                <a:cubicBezTo>
                  <a:pt x="602265" y="290381"/>
                  <a:pt x="602837" y="288858"/>
                  <a:pt x="595979" y="284666"/>
                </a:cubicBezTo>
                <a:lnTo>
                  <a:pt x="591216" y="282952"/>
                </a:lnTo>
                <a:cubicBezTo>
                  <a:pt x="589406" y="282285"/>
                  <a:pt x="587882" y="280190"/>
                  <a:pt x="587501" y="278475"/>
                </a:cubicBezTo>
                <a:lnTo>
                  <a:pt x="587025" y="277332"/>
                </a:lnTo>
                <a:cubicBezTo>
                  <a:pt x="588549" y="275808"/>
                  <a:pt x="591883" y="275903"/>
                  <a:pt x="594359" y="277713"/>
                </a:cubicBezTo>
                <a:cubicBezTo>
                  <a:pt x="596836" y="279428"/>
                  <a:pt x="606647" y="282761"/>
                  <a:pt x="609790" y="280761"/>
                </a:cubicBezTo>
                <a:lnTo>
                  <a:pt x="613505" y="278951"/>
                </a:lnTo>
                <a:cubicBezTo>
                  <a:pt x="616838" y="277237"/>
                  <a:pt x="620553" y="276094"/>
                  <a:pt x="624268" y="274760"/>
                </a:cubicBezTo>
                <a:close/>
                <a:moveTo>
                  <a:pt x="2115026" y="273046"/>
                </a:moveTo>
                <a:cubicBezTo>
                  <a:pt x="2118931" y="271808"/>
                  <a:pt x="2122075" y="271808"/>
                  <a:pt x="2122075" y="273141"/>
                </a:cubicBezTo>
                <a:cubicBezTo>
                  <a:pt x="2122075" y="274475"/>
                  <a:pt x="2123694" y="277618"/>
                  <a:pt x="2125694" y="277713"/>
                </a:cubicBezTo>
                <a:cubicBezTo>
                  <a:pt x="2127694" y="277809"/>
                  <a:pt x="2134552" y="277332"/>
                  <a:pt x="2135695" y="278571"/>
                </a:cubicBezTo>
                <a:cubicBezTo>
                  <a:pt x="2136838" y="279809"/>
                  <a:pt x="2139410" y="284762"/>
                  <a:pt x="2138458" y="286572"/>
                </a:cubicBezTo>
                <a:cubicBezTo>
                  <a:pt x="2137505" y="288381"/>
                  <a:pt x="2142077" y="292953"/>
                  <a:pt x="2140934" y="293430"/>
                </a:cubicBezTo>
                <a:cubicBezTo>
                  <a:pt x="2139791" y="293906"/>
                  <a:pt x="2135409" y="294477"/>
                  <a:pt x="2134457" y="293239"/>
                </a:cubicBezTo>
                <a:cubicBezTo>
                  <a:pt x="2133505" y="292001"/>
                  <a:pt x="2127218" y="288477"/>
                  <a:pt x="2123599" y="287048"/>
                </a:cubicBezTo>
                <a:lnTo>
                  <a:pt x="2121122" y="287715"/>
                </a:lnTo>
                <a:lnTo>
                  <a:pt x="2118360" y="288477"/>
                </a:lnTo>
                <a:cubicBezTo>
                  <a:pt x="2117693" y="287334"/>
                  <a:pt x="2115597" y="282762"/>
                  <a:pt x="2115407" y="281333"/>
                </a:cubicBezTo>
                <a:cubicBezTo>
                  <a:pt x="2115217" y="279999"/>
                  <a:pt x="2115597" y="278856"/>
                  <a:pt x="2116169" y="278856"/>
                </a:cubicBezTo>
                <a:cubicBezTo>
                  <a:pt x="2116836" y="278856"/>
                  <a:pt x="2118741" y="278094"/>
                  <a:pt x="2118931" y="277142"/>
                </a:cubicBezTo>
                <a:lnTo>
                  <a:pt x="2118455" y="276666"/>
                </a:lnTo>
                <a:close/>
                <a:moveTo>
                  <a:pt x="1094613" y="272284"/>
                </a:moveTo>
                <a:cubicBezTo>
                  <a:pt x="1097756" y="273237"/>
                  <a:pt x="1103185" y="278857"/>
                  <a:pt x="1101090" y="278380"/>
                </a:cubicBezTo>
                <a:cubicBezTo>
                  <a:pt x="1098994" y="277904"/>
                  <a:pt x="1093470" y="275904"/>
                  <a:pt x="1092803" y="274761"/>
                </a:cubicBezTo>
                <a:lnTo>
                  <a:pt x="1092136" y="274761"/>
                </a:lnTo>
                <a:lnTo>
                  <a:pt x="1087850" y="274856"/>
                </a:lnTo>
                <a:cubicBezTo>
                  <a:pt x="1088421" y="272475"/>
                  <a:pt x="1091565" y="271237"/>
                  <a:pt x="1094613" y="272284"/>
                </a:cubicBezTo>
                <a:close/>
                <a:moveTo>
                  <a:pt x="1707947" y="271476"/>
                </a:moveTo>
                <a:lnTo>
                  <a:pt x="1712592" y="273784"/>
                </a:lnTo>
                <a:lnTo>
                  <a:pt x="1707971" y="276332"/>
                </a:lnTo>
                <a:lnTo>
                  <a:pt x="1707642" y="275523"/>
                </a:lnTo>
                <a:close/>
                <a:moveTo>
                  <a:pt x="1552289" y="270665"/>
                </a:moveTo>
                <a:cubicBezTo>
                  <a:pt x="1548289" y="273428"/>
                  <a:pt x="1545812" y="278000"/>
                  <a:pt x="1546765" y="280857"/>
                </a:cubicBezTo>
                <a:lnTo>
                  <a:pt x="1547908" y="282857"/>
                </a:lnTo>
                <a:cubicBezTo>
                  <a:pt x="1548384" y="283810"/>
                  <a:pt x="1550289" y="285143"/>
                  <a:pt x="1550861" y="284953"/>
                </a:cubicBezTo>
                <a:cubicBezTo>
                  <a:pt x="1555623" y="283619"/>
                  <a:pt x="1550194" y="282953"/>
                  <a:pt x="1550384" y="281810"/>
                </a:cubicBezTo>
                <a:lnTo>
                  <a:pt x="1550575" y="280190"/>
                </a:lnTo>
                <a:cubicBezTo>
                  <a:pt x="1550384" y="278190"/>
                  <a:pt x="1554956" y="279143"/>
                  <a:pt x="1556290" y="280000"/>
                </a:cubicBezTo>
                <a:cubicBezTo>
                  <a:pt x="1557623" y="280762"/>
                  <a:pt x="1559719" y="278571"/>
                  <a:pt x="1560957" y="275047"/>
                </a:cubicBezTo>
                <a:lnTo>
                  <a:pt x="1557528" y="273332"/>
                </a:lnTo>
                <a:close/>
                <a:moveTo>
                  <a:pt x="1076515" y="269522"/>
                </a:moveTo>
                <a:lnTo>
                  <a:pt x="1078230" y="270284"/>
                </a:lnTo>
                <a:cubicBezTo>
                  <a:pt x="1081278" y="269236"/>
                  <a:pt x="1083850" y="272474"/>
                  <a:pt x="1083850" y="273998"/>
                </a:cubicBezTo>
                <a:cubicBezTo>
                  <a:pt x="1083850" y="275522"/>
                  <a:pt x="1082611" y="276284"/>
                  <a:pt x="1081183" y="275713"/>
                </a:cubicBezTo>
                <a:cubicBezTo>
                  <a:pt x="1079754" y="275046"/>
                  <a:pt x="1067276" y="276570"/>
                  <a:pt x="1064609" y="273046"/>
                </a:cubicBezTo>
                <a:lnTo>
                  <a:pt x="1071753" y="272951"/>
                </a:lnTo>
                <a:cubicBezTo>
                  <a:pt x="1075753" y="272855"/>
                  <a:pt x="1070800" y="266855"/>
                  <a:pt x="1076515" y="269522"/>
                </a:cubicBezTo>
                <a:close/>
                <a:moveTo>
                  <a:pt x="1837753" y="269427"/>
                </a:moveTo>
                <a:lnTo>
                  <a:pt x="1840611" y="272856"/>
                </a:lnTo>
                <a:lnTo>
                  <a:pt x="1841278" y="273618"/>
                </a:lnTo>
                <a:cubicBezTo>
                  <a:pt x="1841468" y="274666"/>
                  <a:pt x="1840039" y="276190"/>
                  <a:pt x="1838134" y="276857"/>
                </a:cubicBezTo>
                <a:lnTo>
                  <a:pt x="1837658" y="276475"/>
                </a:lnTo>
                <a:cubicBezTo>
                  <a:pt x="1835182" y="274380"/>
                  <a:pt x="1833562" y="275237"/>
                  <a:pt x="1830419" y="276095"/>
                </a:cubicBezTo>
                <a:lnTo>
                  <a:pt x="1826990" y="276857"/>
                </a:lnTo>
                <a:cubicBezTo>
                  <a:pt x="1827562" y="273523"/>
                  <a:pt x="1832419" y="270189"/>
                  <a:pt x="1837753" y="269427"/>
                </a:cubicBezTo>
                <a:close/>
                <a:moveTo>
                  <a:pt x="1355789" y="268951"/>
                </a:moveTo>
                <a:cubicBezTo>
                  <a:pt x="1357408" y="267617"/>
                  <a:pt x="1353884" y="267141"/>
                  <a:pt x="1353217" y="269618"/>
                </a:cubicBezTo>
                <a:lnTo>
                  <a:pt x="1351670" y="271369"/>
                </a:lnTo>
                <a:lnTo>
                  <a:pt x="1350776" y="270922"/>
                </a:lnTo>
                <a:lnTo>
                  <a:pt x="1350550" y="269808"/>
                </a:lnTo>
                <a:lnTo>
                  <a:pt x="1350645" y="270856"/>
                </a:lnTo>
                <a:lnTo>
                  <a:pt x="1350776" y="270922"/>
                </a:lnTo>
                <a:lnTo>
                  <a:pt x="1351018" y="272108"/>
                </a:lnTo>
                <a:lnTo>
                  <a:pt x="1348169" y="275333"/>
                </a:lnTo>
                <a:lnTo>
                  <a:pt x="1346835" y="276285"/>
                </a:lnTo>
                <a:cubicBezTo>
                  <a:pt x="1344835" y="277619"/>
                  <a:pt x="1343406" y="279714"/>
                  <a:pt x="1341311" y="280857"/>
                </a:cubicBezTo>
                <a:lnTo>
                  <a:pt x="1339215" y="282000"/>
                </a:lnTo>
                <a:cubicBezTo>
                  <a:pt x="1336453" y="282381"/>
                  <a:pt x="1336453" y="283619"/>
                  <a:pt x="1339215" y="284762"/>
                </a:cubicBezTo>
                <a:lnTo>
                  <a:pt x="1341977" y="285048"/>
                </a:lnTo>
                <a:lnTo>
                  <a:pt x="1344644" y="285334"/>
                </a:lnTo>
                <a:lnTo>
                  <a:pt x="1358437" y="282787"/>
                </a:lnTo>
                <a:lnTo>
                  <a:pt x="1359313" y="283524"/>
                </a:lnTo>
                <a:lnTo>
                  <a:pt x="1359961" y="282801"/>
                </a:lnTo>
                <a:lnTo>
                  <a:pt x="1364266" y="285524"/>
                </a:lnTo>
                <a:lnTo>
                  <a:pt x="1368457" y="288096"/>
                </a:lnTo>
                <a:cubicBezTo>
                  <a:pt x="1370648" y="285048"/>
                  <a:pt x="1372457" y="281714"/>
                  <a:pt x="1372362" y="280667"/>
                </a:cubicBezTo>
                <a:cubicBezTo>
                  <a:pt x="1372267" y="279619"/>
                  <a:pt x="1368552" y="276476"/>
                  <a:pt x="1364361" y="278000"/>
                </a:cubicBezTo>
                <a:lnTo>
                  <a:pt x="1362646" y="279809"/>
                </a:lnTo>
                <a:lnTo>
                  <a:pt x="1359961" y="282801"/>
                </a:lnTo>
                <a:lnTo>
                  <a:pt x="1359599" y="282572"/>
                </a:lnTo>
                <a:lnTo>
                  <a:pt x="1358437" y="282787"/>
                </a:lnTo>
                <a:lnTo>
                  <a:pt x="1352074" y="277428"/>
                </a:lnTo>
                <a:lnTo>
                  <a:pt x="1351788" y="275809"/>
                </a:lnTo>
                <a:lnTo>
                  <a:pt x="1351693" y="275428"/>
                </a:lnTo>
                <a:lnTo>
                  <a:pt x="1351018" y="272108"/>
                </a:lnTo>
                <a:lnTo>
                  <a:pt x="1351670" y="271369"/>
                </a:lnTo>
                <a:lnTo>
                  <a:pt x="1357884" y="274475"/>
                </a:lnTo>
                <a:cubicBezTo>
                  <a:pt x="1361504" y="272189"/>
                  <a:pt x="1363409" y="272380"/>
                  <a:pt x="1366361" y="274666"/>
                </a:cubicBezTo>
                <a:cubicBezTo>
                  <a:pt x="1366552" y="274856"/>
                  <a:pt x="1368743" y="273618"/>
                  <a:pt x="1369695" y="272761"/>
                </a:cubicBezTo>
                <a:cubicBezTo>
                  <a:pt x="1369886" y="272570"/>
                  <a:pt x="1368647" y="270665"/>
                  <a:pt x="1368076" y="270665"/>
                </a:cubicBezTo>
                <a:lnTo>
                  <a:pt x="1363504" y="270761"/>
                </a:lnTo>
                <a:cubicBezTo>
                  <a:pt x="1357694" y="270951"/>
                  <a:pt x="1354169" y="270094"/>
                  <a:pt x="1355789" y="268951"/>
                </a:cubicBezTo>
                <a:close/>
                <a:moveTo>
                  <a:pt x="543210" y="268570"/>
                </a:moveTo>
                <a:lnTo>
                  <a:pt x="546353" y="269808"/>
                </a:lnTo>
                <a:cubicBezTo>
                  <a:pt x="550449" y="271904"/>
                  <a:pt x="549497" y="274190"/>
                  <a:pt x="544353" y="274856"/>
                </a:cubicBezTo>
                <a:lnTo>
                  <a:pt x="543496" y="278952"/>
                </a:lnTo>
                <a:cubicBezTo>
                  <a:pt x="543496" y="279047"/>
                  <a:pt x="541496" y="279143"/>
                  <a:pt x="541210" y="278857"/>
                </a:cubicBezTo>
                <a:cubicBezTo>
                  <a:pt x="540543" y="278095"/>
                  <a:pt x="539686" y="276761"/>
                  <a:pt x="540067" y="276285"/>
                </a:cubicBezTo>
                <a:cubicBezTo>
                  <a:pt x="541400" y="274571"/>
                  <a:pt x="542924" y="273618"/>
                  <a:pt x="540162" y="271523"/>
                </a:cubicBezTo>
                <a:cubicBezTo>
                  <a:pt x="538638" y="270475"/>
                  <a:pt x="541400" y="267808"/>
                  <a:pt x="543210" y="268570"/>
                </a:cubicBezTo>
                <a:close/>
                <a:moveTo>
                  <a:pt x="2087975" y="268379"/>
                </a:moveTo>
                <a:cubicBezTo>
                  <a:pt x="2091404" y="266189"/>
                  <a:pt x="2094166" y="266474"/>
                  <a:pt x="2094071" y="269046"/>
                </a:cubicBezTo>
                <a:lnTo>
                  <a:pt x="2094262" y="270284"/>
                </a:lnTo>
                <a:cubicBezTo>
                  <a:pt x="2094452" y="272189"/>
                  <a:pt x="2089689" y="273809"/>
                  <a:pt x="2094357" y="275904"/>
                </a:cubicBezTo>
                <a:cubicBezTo>
                  <a:pt x="2097976" y="277523"/>
                  <a:pt x="2100643" y="277142"/>
                  <a:pt x="2103215" y="274761"/>
                </a:cubicBezTo>
                <a:lnTo>
                  <a:pt x="2104263" y="273809"/>
                </a:lnTo>
                <a:cubicBezTo>
                  <a:pt x="2105977" y="272475"/>
                  <a:pt x="2108549" y="272666"/>
                  <a:pt x="2109978" y="273999"/>
                </a:cubicBezTo>
                <a:cubicBezTo>
                  <a:pt x="2111406" y="275428"/>
                  <a:pt x="2114074" y="280000"/>
                  <a:pt x="2113121" y="281333"/>
                </a:cubicBezTo>
                <a:lnTo>
                  <a:pt x="2112168" y="282476"/>
                </a:lnTo>
                <a:cubicBezTo>
                  <a:pt x="2110740" y="284286"/>
                  <a:pt x="2108739" y="286763"/>
                  <a:pt x="2106739" y="286953"/>
                </a:cubicBezTo>
                <a:cubicBezTo>
                  <a:pt x="2102739" y="287239"/>
                  <a:pt x="2102358" y="288382"/>
                  <a:pt x="2101691" y="291239"/>
                </a:cubicBezTo>
                <a:lnTo>
                  <a:pt x="2101120" y="293621"/>
                </a:lnTo>
                <a:cubicBezTo>
                  <a:pt x="2098262" y="295907"/>
                  <a:pt x="2095309" y="297431"/>
                  <a:pt x="2094547" y="296859"/>
                </a:cubicBezTo>
                <a:cubicBezTo>
                  <a:pt x="2093785" y="296288"/>
                  <a:pt x="2093214" y="293906"/>
                  <a:pt x="2095214" y="293144"/>
                </a:cubicBezTo>
                <a:cubicBezTo>
                  <a:pt x="2097214" y="292382"/>
                  <a:pt x="2094547" y="288572"/>
                  <a:pt x="2092928" y="290287"/>
                </a:cubicBezTo>
                <a:cubicBezTo>
                  <a:pt x="2091309" y="292001"/>
                  <a:pt x="2084737" y="289906"/>
                  <a:pt x="2085594" y="289144"/>
                </a:cubicBezTo>
                <a:cubicBezTo>
                  <a:pt x="2086546" y="288287"/>
                  <a:pt x="2087975" y="285524"/>
                  <a:pt x="2086165" y="285524"/>
                </a:cubicBezTo>
                <a:cubicBezTo>
                  <a:pt x="2084355" y="285524"/>
                  <a:pt x="2079879" y="286953"/>
                  <a:pt x="2080260" y="288763"/>
                </a:cubicBezTo>
                <a:cubicBezTo>
                  <a:pt x="2080641" y="290573"/>
                  <a:pt x="2082165" y="294859"/>
                  <a:pt x="2080164" y="295145"/>
                </a:cubicBezTo>
                <a:cubicBezTo>
                  <a:pt x="2078164" y="295430"/>
                  <a:pt x="2074164" y="292668"/>
                  <a:pt x="2073211" y="294287"/>
                </a:cubicBezTo>
                <a:cubicBezTo>
                  <a:pt x="2072259" y="295907"/>
                  <a:pt x="2068544" y="299240"/>
                  <a:pt x="2068734" y="295907"/>
                </a:cubicBezTo>
                <a:lnTo>
                  <a:pt x="2068354" y="294002"/>
                </a:lnTo>
                <a:lnTo>
                  <a:pt x="2068163" y="293049"/>
                </a:lnTo>
                <a:cubicBezTo>
                  <a:pt x="2066734" y="292192"/>
                  <a:pt x="2064734" y="292382"/>
                  <a:pt x="2063686" y="293430"/>
                </a:cubicBezTo>
                <a:lnTo>
                  <a:pt x="2063400" y="294383"/>
                </a:lnTo>
                <a:lnTo>
                  <a:pt x="2063020" y="296002"/>
                </a:lnTo>
                <a:cubicBezTo>
                  <a:pt x="2063115" y="298669"/>
                  <a:pt x="2061305" y="299145"/>
                  <a:pt x="2058829" y="297050"/>
                </a:cubicBezTo>
                <a:lnTo>
                  <a:pt x="2057114" y="295811"/>
                </a:lnTo>
                <a:cubicBezTo>
                  <a:pt x="2056542" y="295430"/>
                  <a:pt x="2055114" y="295335"/>
                  <a:pt x="2054733" y="295621"/>
                </a:cubicBezTo>
                <a:lnTo>
                  <a:pt x="2053304" y="296669"/>
                </a:lnTo>
                <a:cubicBezTo>
                  <a:pt x="2051970" y="298002"/>
                  <a:pt x="2049589" y="298383"/>
                  <a:pt x="2048065" y="297526"/>
                </a:cubicBezTo>
                <a:lnTo>
                  <a:pt x="2045493" y="298288"/>
                </a:lnTo>
                <a:lnTo>
                  <a:pt x="2037874" y="300669"/>
                </a:lnTo>
                <a:cubicBezTo>
                  <a:pt x="2034825" y="297335"/>
                  <a:pt x="2031301" y="294002"/>
                  <a:pt x="2030063" y="293335"/>
                </a:cubicBezTo>
                <a:lnTo>
                  <a:pt x="2029110" y="293525"/>
                </a:lnTo>
                <a:cubicBezTo>
                  <a:pt x="2025777" y="294192"/>
                  <a:pt x="2028920" y="295145"/>
                  <a:pt x="2028920" y="296002"/>
                </a:cubicBezTo>
                <a:lnTo>
                  <a:pt x="2028825" y="297716"/>
                </a:lnTo>
                <a:cubicBezTo>
                  <a:pt x="2027967" y="299621"/>
                  <a:pt x="2027110" y="301907"/>
                  <a:pt x="2027015" y="302765"/>
                </a:cubicBezTo>
                <a:cubicBezTo>
                  <a:pt x="2026920" y="303622"/>
                  <a:pt x="2025586" y="306384"/>
                  <a:pt x="2024348" y="305908"/>
                </a:cubicBezTo>
                <a:cubicBezTo>
                  <a:pt x="2023110" y="305336"/>
                  <a:pt x="2020062" y="304574"/>
                  <a:pt x="2019681" y="305146"/>
                </a:cubicBezTo>
                <a:lnTo>
                  <a:pt x="2019395" y="305717"/>
                </a:lnTo>
                <a:cubicBezTo>
                  <a:pt x="2018728" y="307146"/>
                  <a:pt x="2018633" y="309813"/>
                  <a:pt x="2017585" y="310004"/>
                </a:cubicBezTo>
                <a:cubicBezTo>
                  <a:pt x="2013394" y="310861"/>
                  <a:pt x="2014537" y="308003"/>
                  <a:pt x="2014156" y="306098"/>
                </a:cubicBezTo>
                <a:lnTo>
                  <a:pt x="2013299" y="301526"/>
                </a:lnTo>
                <a:cubicBezTo>
                  <a:pt x="2008060" y="300193"/>
                  <a:pt x="2002726" y="299812"/>
                  <a:pt x="2001583" y="300669"/>
                </a:cubicBezTo>
                <a:cubicBezTo>
                  <a:pt x="2000440" y="301526"/>
                  <a:pt x="1994916" y="302288"/>
                  <a:pt x="1991391" y="300860"/>
                </a:cubicBezTo>
                <a:cubicBezTo>
                  <a:pt x="1987867" y="299336"/>
                  <a:pt x="1978723" y="303336"/>
                  <a:pt x="1979104" y="303717"/>
                </a:cubicBezTo>
                <a:cubicBezTo>
                  <a:pt x="1979485" y="304098"/>
                  <a:pt x="1980247" y="305432"/>
                  <a:pt x="1979866" y="305908"/>
                </a:cubicBezTo>
                <a:lnTo>
                  <a:pt x="1979485" y="306003"/>
                </a:lnTo>
                <a:lnTo>
                  <a:pt x="1974342" y="306860"/>
                </a:lnTo>
                <a:cubicBezTo>
                  <a:pt x="1968627" y="307527"/>
                  <a:pt x="1963483" y="307527"/>
                  <a:pt x="1962912" y="306956"/>
                </a:cubicBezTo>
                <a:lnTo>
                  <a:pt x="1962816" y="306384"/>
                </a:lnTo>
                <a:cubicBezTo>
                  <a:pt x="1962721" y="305813"/>
                  <a:pt x="1963007" y="304670"/>
                  <a:pt x="1963388" y="304574"/>
                </a:cubicBezTo>
                <a:lnTo>
                  <a:pt x="1966626" y="303812"/>
                </a:lnTo>
                <a:cubicBezTo>
                  <a:pt x="1968722" y="301622"/>
                  <a:pt x="1972151" y="298764"/>
                  <a:pt x="1974151" y="297431"/>
                </a:cubicBezTo>
                <a:cubicBezTo>
                  <a:pt x="1976151" y="296097"/>
                  <a:pt x="1981295" y="292097"/>
                  <a:pt x="1983676" y="293811"/>
                </a:cubicBezTo>
                <a:cubicBezTo>
                  <a:pt x="1986153" y="295621"/>
                  <a:pt x="1993487" y="298669"/>
                  <a:pt x="1994916" y="297335"/>
                </a:cubicBezTo>
                <a:cubicBezTo>
                  <a:pt x="1996249" y="296002"/>
                  <a:pt x="1992439" y="292382"/>
                  <a:pt x="1994154" y="292192"/>
                </a:cubicBezTo>
                <a:cubicBezTo>
                  <a:pt x="1995773" y="292097"/>
                  <a:pt x="2000250" y="290573"/>
                  <a:pt x="2001393" y="291430"/>
                </a:cubicBezTo>
                <a:cubicBezTo>
                  <a:pt x="2002536" y="292287"/>
                  <a:pt x="2010441" y="295240"/>
                  <a:pt x="2015204" y="295621"/>
                </a:cubicBezTo>
                <a:lnTo>
                  <a:pt x="2017204" y="290287"/>
                </a:lnTo>
                <a:cubicBezTo>
                  <a:pt x="2017204" y="290192"/>
                  <a:pt x="2018919" y="290477"/>
                  <a:pt x="2019776" y="290668"/>
                </a:cubicBezTo>
                <a:lnTo>
                  <a:pt x="2021205" y="290954"/>
                </a:lnTo>
                <a:cubicBezTo>
                  <a:pt x="2023205" y="290573"/>
                  <a:pt x="2023205" y="289334"/>
                  <a:pt x="2021395" y="288096"/>
                </a:cubicBezTo>
                <a:cubicBezTo>
                  <a:pt x="2019585" y="286858"/>
                  <a:pt x="2015395" y="282762"/>
                  <a:pt x="2016347" y="281619"/>
                </a:cubicBezTo>
                <a:cubicBezTo>
                  <a:pt x="2017300" y="280476"/>
                  <a:pt x="2011489" y="277714"/>
                  <a:pt x="2012442" y="276761"/>
                </a:cubicBezTo>
                <a:cubicBezTo>
                  <a:pt x="2013394" y="275809"/>
                  <a:pt x="2017680" y="272951"/>
                  <a:pt x="2019871" y="272475"/>
                </a:cubicBezTo>
                <a:cubicBezTo>
                  <a:pt x="2022062" y="271999"/>
                  <a:pt x="2025491" y="276380"/>
                  <a:pt x="2024253" y="276952"/>
                </a:cubicBezTo>
                <a:cubicBezTo>
                  <a:pt x="2023014" y="277619"/>
                  <a:pt x="2021491" y="281429"/>
                  <a:pt x="2025396" y="282953"/>
                </a:cubicBezTo>
                <a:cubicBezTo>
                  <a:pt x="2029206" y="284572"/>
                  <a:pt x="2040350" y="287906"/>
                  <a:pt x="2041969" y="286953"/>
                </a:cubicBezTo>
                <a:cubicBezTo>
                  <a:pt x="2043588" y="286001"/>
                  <a:pt x="2048637" y="280857"/>
                  <a:pt x="2048256" y="275618"/>
                </a:cubicBezTo>
                <a:lnTo>
                  <a:pt x="2040159" y="277714"/>
                </a:lnTo>
                <a:lnTo>
                  <a:pt x="2035016" y="279047"/>
                </a:lnTo>
                <a:cubicBezTo>
                  <a:pt x="2032254" y="277142"/>
                  <a:pt x="2031301" y="273428"/>
                  <a:pt x="2032920" y="270951"/>
                </a:cubicBezTo>
                <a:lnTo>
                  <a:pt x="2037112" y="273237"/>
                </a:lnTo>
                <a:cubicBezTo>
                  <a:pt x="2041969" y="275904"/>
                  <a:pt x="2047399" y="275047"/>
                  <a:pt x="2052637" y="273809"/>
                </a:cubicBezTo>
                <a:lnTo>
                  <a:pt x="2057400" y="272666"/>
                </a:lnTo>
                <a:cubicBezTo>
                  <a:pt x="2059114" y="274952"/>
                  <a:pt x="2060638" y="278190"/>
                  <a:pt x="2060733" y="279714"/>
                </a:cubicBezTo>
                <a:lnTo>
                  <a:pt x="2061591" y="280667"/>
                </a:lnTo>
                <a:cubicBezTo>
                  <a:pt x="2063400" y="282572"/>
                  <a:pt x="2065591" y="284762"/>
                  <a:pt x="2068639" y="281714"/>
                </a:cubicBezTo>
                <a:cubicBezTo>
                  <a:pt x="2070544" y="279714"/>
                  <a:pt x="2072354" y="278476"/>
                  <a:pt x="2075402" y="280857"/>
                </a:cubicBezTo>
                <a:cubicBezTo>
                  <a:pt x="2075783" y="281143"/>
                  <a:pt x="2080069" y="279428"/>
                  <a:pt x="2080164" y="278476"/>
                </a:cubicBezTo>
                <a:lnTo>
                  <a:pt x="2080355" y="273523"/>
                </a:lnTo>
                <a:cubicBezTo>
                  <a:pt x="2084832" y="273904"/>
                  <a:pt x="2087404" y="272666"/>
                  <a:pt x="2086070" y="270856"/>
                </a:cubicBezTo>
                <a:lnTo>
                  <a:pt x="2086641" y="270094"/>
                </a:lnTo>
                <a:close/>
                <a:moveTo>
                  <a:pt x="1806512" y="267046"/>
                </a:moveTo>
                <a:lnTo>
                  <a:pt x="1802321" y="269618"/>
                </a:lnTo>
                <a:cubicBezTo>
                  <a:pt x="1800320" y="270856"/>
                  <a:pt x="1795177" y="270856"/>
                  <a:pt x="1793272" y="269618"/>
                </a:cubicBezTo>
                <a:cubicBezTo>
                  <a:pt x="1788795" y="266665"/>
                  <a:pt x="1787366" y="269808"/>
                  <a:pt x="1785175" y="271427"/>
                </a:cubicBezTo>
                <a:lnTo>
                  <a:pt x="1784699" y="271808"/>
                </a:lnTo>
                <a:cubicBezTo>
                  <a:pt x="1785175" y="273142"/>
                  <a:pt x="1786033" y="273999"/>
                  <a:pt x="1786700" y="273713"/>
                </a:cubicBezTo>
                <a:cubicBezTo>
                  <a:pt x="1787366" y="273523"/>
                  <a:pt x="1789367" y="274952"/>
                  <a:pt x="1789557" y="277523"/>
                </a:cubicBezTo>
                <a:lnTo>
                  <a:pt x="1790986" y="278285"/>
                </a:lnTo>
                <a:cubicBezTo>
                  <a:pt x="1795558" y="280762"/>
                  <a:pt x="1794224" y="275999"/>
                  <a:pt x="1796129" y="275047"/>
                </a:cubicBezTo>
                <a:cubicBezTo>
                  <a:pt x="1797368" y="274380"/>
                  <a:pt x="1799463" y="274952"/>
                  <a:pt x="1800987" y="274571"/>
                </a:cubicBezTo>
                <a:lnTo>
                  <a:pt x="1803559" y="273999"/>
                </a:lnTo>
                <a:cubicBezTo>
                  <a:pt x="1806226" y="273047"/>
                  <a:pt x="1807559" y="269903"/>
                  <a:pt x="1806512" y="267046"/>
                </a:cubicBezTo>
                <a:close/>
                <a:moveTo>
                  <a:pt x="1194530" y="266665"/>
                </a:moveTo>
                <a:lnTo>
                  <a:pt x="1195682" y="268902"/>
                </a:lnTo>
                <a:lnTo>
                  <a:pt x="1195388" y="268760"/>
                </a:lnTo>
                <a:close/>
                <a:moveTo>
                  <a:pt x="1240060" y="264855"/>
                </a:moveTo>
                <a:lnTo>
                  <a:pt x="1238155" y="271618"/>
                </a:lnTo>
                <a:cubicBezTo>
                  <a:pt x="1237964" y="272285"/>
                  <a:pt x="1233964" y="273047"/>
                  <a:pt x="1232535" y="272475"/>
                </a:cubicBezTo>
                <a:cubicBezTo>
                  <a:pt x="1230630" y="271618"/>
                  <a:pt x="1229773" y="269427"/>
                  <a:pt x="1228058" y="268094"/>
                </a:cubicBezTo>
                <a:lnTo>
                  <a:pt x="1227106" y="267332"/>
                </a:lnTo>
                <a:cubicBezTo>
                  <a:pt x="1225582" y="266855"/>
                  <a:pt x="1223582" y="267713"/>
                  <a:pt x="1222629" y="269141"/>
                </a:cubicBezTo>
                <a:lnTo>
                  <a:pt x="1223105" y="270094"/>
                </a:lnTo>
                <a:cubicBezTo>
                  <a:pt x="1223963" y="271904"/>
                  <a:pt x="1226058" y="273237"/>
                  <a:pt x="1226915" y="275047"/>
                </a:cubicBezTo>
                <a:lnTo>
                  <a:pt x="1227392" y="275999"/>
                </a:lnTo>
                <a:cubicBezTo>
                  <a:pt x="1226820" y="276761"/>
                  <a:pt x="1228439" y="276857"/>
                  <a:pt x="1230821" y="276190"/>
                </a:cubicBezTo>
                <a:cubicBezTo>
                  <a:pt x="1233392" y="275428"/>
                  <a:pt x="1244441" y="273999"/>
                  <a:pt x="1246346" y="271808"/>
                </a:cubicBezTo>
                <a:cubicBezTo>
                  <a:pt x="1248251" y="269618"/>
                  <a:pt x="1245394" y="266474"/>
                  <a:pt x="1240060" y="264855"/>
                </a:cubicBezTo>
                <a:close/>
                <a:moveTo>
                  <a:pt x="1464183" y="264759"/>
                </a:moveTo>
                <a:cubicBezTo>
                  <a:pt x="1466659" y="264759"/>
                  <a:pt x="1471422" y="266283"/>
                  <a:pt x="1469612" y="268188"/>
                </a:cubicBezTo>
                <a:lnTo>
                  <a:pt x="1472945" y="269617"/>
                </a:lnTo>
                <a:cubicBezTo>
                  <a:pt x="1475517" y="270760"/>
                  <a:pt x="1475517" y="272760"/>
                  <a:pt x="1475708" y="274951"/>
                </a:cubicBezTo>
                <a:cubicBezTo>
                  <a:pt x="1476184" y="279618"/>
                  <a:pt x="1478756" y="273713"/>
                  <a:pt x="1480280" y="275427"/>
                </a:cubicBezTo>
                <a:lnTo>
                  <a:pt x="1481708" y="277046"/>
                </a:lnTo>
                <a:cubicBezTo>
                  <a:pt x="1484185" y="278856"/>
                  <a:pt x="1486852" y="279428"/>
                  <a:pt x="1487614" y="278380"/>
                </a:cubicBezTo>
                <a:cubicBezTo>
                  <a:pt x="1488281" y="277141"/>
                  <a:pt x="1492662" y="280380"/>
                  <a:pt x="1490281" y="281332"/>
                </a:cubicBezTo>
                <a:cubicBezTo>
                  <a:pt x="1487900" y="282285"/>
                  <a:pt x="1484566" y="282476"/>
                  <a:pt x="1482852" y="281809"/>
                </a:cubicBezTo>
                <a:cubicBezTo>
                  <a:pt x="1481137" y="281142"/>
                  <a:pt x="1475517" y="279904"/>
                  <a:pt x="1474755" y="281047"/>
                </a:cubicBezTo>
                <a:cubicBezTo>
                  <a:pt x="1473993" y="282094"/>
                  <a:pt x="1471993" y="283809"/>
                  <a:pt x="1472469" y="282285"/>
                </a:cubicBezTo>
                <a:cubicBezTo>
                  <a:pt x="1472945" y="280666"/>
                  <a:pt x="1465897" y="276475"/>
                  <a:pt x="1463420" y="273522"/>
                </a:cubicBezTo>
                <a:lnTo>
                  <a:pt x="1461611" y="270665"/>
                </a:lnTo>
                <a:lnTo>
                  <a:pt x="1460563" y="269045"/>
                </a:lnTo>
                <a:cubicBezTo>
                  <a:pt x="1460087" y="266664"/>
                  <a:pt x="1461706" y="264759"/>
                  <a:pt x="1464183" y="264759"/>
                </a:cubicBezTo>
                <a:close/>
                <a:moveTo>
                  <a:pt x="1755839" y="264474"/>
                </a:moveTo>
                <a:cubicBezTo>
                  <a:pt x="1753553" y="264474"/>
                  <a:pt x="1752029" y="265046"/>
                  <a:pt x="1752314" y="265808"/>
                </a:cubicBezTo>
                <a:lnTo>
                  <a:pt x="1752695" y="266189"/>
                </a:lnTo>
                <a:cubicBezTo>
                  <a:pt x="1754886" y="268284"/>
                  <a:pt x="1757077" y="272189"/>
                  <a:pt x="1759172" y="272189"/>
                </a:cubicBezTo>
                <a:lnTo>
                  <a:pt x="1764316" y="272189"/>
                </a:lnTo>
                <a:cubicBezTo>
                  <a:pt x="1764506" y="267998"/>
                  <a:pt x="1758029" y="264474"/>
                  <a:pt x="1755839" y="264474"/>
                </a:cubicBezTo>
                <a:close/>
                <a:moveTo>
                  <a:pt x="1439799" y="264283"/>
                </a:moveTo>
                <a:cubicBezTo>
                  <a:pt x="1441418" y="263902"/>
                  <a:pt x="1447514" y="264950"/>
                  <a:pt x="1448753" y="267808"/>
                </a:cubicBezTo>
                <a:lnTo>
                  <a:pt x="1449800" y="270665"/>
                </a:lnTo>
                <a:cubicBezTo>
                  <a:pt x="1449991" y="271141"/>
                  <a:pt x="1449133" y="272189"/>
                  <a:pt x="1448753" y="272284"/>
                </a:cubicBezTo>
                <a:cubicBezTo>
                  <a:pt x="1447610" y="272380"/>
                  <a:pt x="1445609" y="272284"/>
                  <a:pt x="1445419" y="271903"/>
                </a:cubicBezTo>
                <a:lnTo>
                  <a:pt x="1443990" y="268570"/>
                </a:lnTo>
                <a:cubicBezTo>
                  <a:pt x="1440085" y="266665"/>
                  <a:pt x="1438180" y="264760"/>
                  <a:pt x="1439799" y="264283"/>
                </a:cubicBezTo>
                <a:close/>
                <a:moveTo>
                  <a:pt x="584645" y="264188"/>
                </a:moveTo>
                <a:cubicBezTo>
                  <a:pt x="586073" y="263807"/>
                  <a:pt x="591122" y="263521"/>
                  <a:pt x="591217" y="264855"/>
                </a:cubicBezTo>
                <a:cubicBezTo>
                  <a:pt x="591312" y="266093"/>
                  <a:pt x="594551" y="269998"/>
                  <a:pt x="597884" y="269617"/>
                </a:cubicBezTo>
                <a:cubicBezTo>
                  <a:pt x="601218" y="269236"/>
                  <a:pt x="603504" y="274570"/>
                  <a:pt x="602266" y="272951"/>
                </a:cubicBezTo>
                <a:cubicBezTo>
                  <a:pt x="601028" y="271332"/>
                  <a:pt x="593312" y="273999"/>
                  <a:pt x="590169" y="273618"/>
                </a:cubicBezTo>
                <a:lnTo>
                  <a:pt x="588645" y="270570"/>
                </a:lnTo>
                <a:lnTo>
                  <a:pt x="587502" y="268188"/>
                </a:lnTo>
                <a:cubicBezTo>
                  <a:pt x="584454" y="266379"/>
                  <a:pt x="583216" y="264569"/>
                  <a:pt x="584645" y="264188"/>
                </a:cubicBezTo>
                <a:close/>
                <a:moveTo>
                  <a:pt x="1331881" y="262950"/>
                </a:moveTo>
                <a:cubicBezTo>
                  <a:pt x="1330262" y="263522"/>
                  <a:pt x="1329309" y="269046"/>
                  <a:pt x="1330547" y="270665"/>
                </a:cubicBezTo>
                <a:cubicBezTo>
                  <a:pt x="1331786" y="272285"/>
                  <a:pt x="1333976" y="270665"/>
                  <a:pt x="1335500" y="267236"/>
                </a:cubicBezTo>
                <a:lnTo>
                  <a:pt x="1336358" y="264474"/>
                </a:lnTo>
                <a:lnTo>
                  <a:pt x="1336548" y="263807"/>
                </a:lnTo>
                <a:cubicBezTo>
                  <a:pt x="1335691" y="262664"/>
                  <a:pt x="1333595" y="262283"/>
                  <a:pt x="1331881" y="262950"/>
                </a:cubicBezTo>
                <a:close/>
                <a:moveTo>
                  <a:pt x="487965" y="262188"/>
                </a:moveTo>
                <a:lnTo>
                  <a:pt x="489966" y="262664"/>
                </a:lnTo>
                <a:cubicBezTo>
                  <a:pt x="491109" y="262950"/>
                  <a:pt x="495300" y="264379"/>
                  <a:pt x="491585" y="266951"/>
                </a:cubicBezTo>
                <a:cubicBezTo>
                  <a:pt x="491013" y="267427"/>
                  <a:pt x="491966" y="270284"/>
                  <a:pt x="492157" y="270284"/>
                </a:cubicBezTo>
                <a:cubicBezTo>
                  <a:pt x="496728" y="269998"/>
                  <a:pt x="499300" y="275523"/>
                  <a:pt x="504730" y="273142"/>
                </a:cubicBezTo>
                <a:cubicBezTo>
                  <a:pt x="505301" y="272856"/>
                  <a:pt x="508254" y="274856"/>
                  <a:pt x="508063" y="275047"/>
                </a:cubicBezTo>
                <a:cubicBezTo>
                  <a:pt x="505396" y="279523"/>
                  <a:pt x="511111" y="282095"/>
                  <a:pt x="511492" y="285810"/>
                </a:cubicBezTo>
                <a:cubicBezTo>
                  <a:pt x="511683" y="287524"/>
                  <a:pt x="510921" y="290477"/>
                  <a:pt x="508825" y="289144"/>
                </a:cubicBezTo>
                <a:cubicBezTo>
                  <a:pt x="504348" y="286191"/>
                  <a:pt x="499681" y="292097"/>
                  <a:pt x="495776" y="288286"/>
                </a:cubicBezTo>
                <a:cubicBezTo>
                  <a:pt x="495490" y="288001"/>
                  <a:pt x="493300" y="288668"/>
                  <a:pt x="492252" y="289334"/>
                </a:cubicBezTo>
                <a:lnTo>
                  <a:pt x="487203" y="292287"/>
                </a:lnTo>
                <a:cubicBezTo>
                  <a:pt x="484822" y="288953"/>
                  <a:pt x="486346" y="284762"/>
                  <a:pt x="490442" y="282953"/>
                </a:cubicBezTo>
                <a:lnTo>
                  <a:pt x="492252" y="283810"/>
                </a:lnTo>
                <a:lnTo>
                  <a:pt x="496062" y="285715"/>
                </a:lnTo>
                <a:cubicBezTo>
                  <a:pt x="500538" y="285239"/>
                  <a:pt x="503110" y="283143"/>
                  <a:pt x="501777" y="281143"/>
                </a:cubicBezTo>
                <a:lnTo>
                  <a:pt x="500634" y="279619"/>
                </a:lnTo>
                <a:cubicBezTo>
                  <a:pt x="499491" y="278095"/>
                  <a:pt x="495871" y="279714"/>
                  <a:pt x="495490" y="276190"/>
                </a:cubicBezTo>
                <a:cubicBezTo>
                  <a:pt x="495205" y="273904"/>
                  <a:pt x="493204" y="273999"/>
                  <a:pt x="490728" y="276476"/>
                </a:cubicBezTo>
                <a:cubicBezTo>
                  <a:pt x="487965" y="279143"/>
                  <a:pt x="486823" y="279905"/>
                  <a:pt x="482060" y="279047"/>
                </a:cubicBezTo>
                <a:lnTo>
                  <a:pt x="476917" y="277999"/>
                </a:lnTo>
                <a:cubicBezTo>
                  <a:pt x="473583" y="280762"/>
                  <a:pt x="470344" y="282095"/>
                  <a:pt x="469677" y="280952"/>
                </a:cubicBezTo>
                <a:cubicBezTo>
                  <a:pt x="469011" y="279809"/>
                  <a:pt x="468153" y="276761"/>
                  <a:pt x="469106" y="276761"/>
                </a:cubicBezTo>
                <a:lnTo>
                  <a:pt x="469773" y="275618"/>
                </a:lnTo>
                <a:lnTo>
                  <a:pt x="471011" y="274190"/>
                </a:lnTo>
                <a:cubicBezTo>
                  <a:pt x="470630" y="271618"/>
                  <a:pt x="472916" y="271904"/>
                  <a:pt x="476059" y="274856"/>
                </a:cubicBezTo>
                <a:lnTo>
                  <a:pt x="477964" y="270665"/>
                </a:lnTo>
                <a:lnTo>
                  <a:pt x="479202" y="267903"/>
                </a:lnTo>
                <a:cubicBezTo>
                  <a:pt x="481393" y="265331"/>
                  <a:pt x="485394" y="262760"/>
                  <a:pt x="487965" y="262188"/>
                </a:cubicBezTo>
                <a:close/>
                <a:moveTo>
                  <a:pt x="948975" y="260473"/>
                </a:moveTo>
                <a:lnTo>
                  <a:pt x="950880" y="262283"/>
                </a:lnTo>
                <a:lnTo>
                  <a:pt x="954404" y="265617"/>
                </a:lnTo>
                <a:cubicBezTo>
                  <a:pt x="957262" y="263902"/>
                  <a:pt x="958976" y="263617"/>
                  <a:pt x="958310" y="265045"/>
                </a:cubicBezTo>
                <a:lnTo>
                  <a:pt x="957548" y="266284"/>
                </a:lnTo>
                <a:cubicBezTo>
                  <a:pt x="957071" y="267046"/>
                  <a:pt x="956405" y="267903"/>
                  <a:pt x="955547" y="268284"/>
                </a:cubicBezTo>
                <a:cubicBezTo>
                  <a:pt x="955071" y="268570"/>
                  <a:pt x="953928" y="268284"/>
                  <a:pt x="953261" y="267998"/>
                </a:cubicBezTo>
                <a:cubicBezTo>
                  <a:pt x="949737" y="266569"/>
                  <a:pt x="946118" y="265236"/>
                  <a:pt x="942784" y="263617"/>
                </a:cubicBezTo>
                <a:lnTo>
                  <a:pt x="941450" y="262950"/>
                </a:lnTo>
                <a:cubicBezTo>
                  <a:pt x="939926" y="261140"/>
                  <a:pt x="943355" y="259997"/>
                  <a:pt x="948975" y="260473"/>
                </a:cubicBezTo>
                <a:close/>
                <a:moveTo>
                  <a:pt x="1573530" y="259902"/>
                </a:moveTo>
                <a:lnTo>
                  <a:pt x="1576006" y="261235"/>
                </a:lnTo>
                <a:lnTo>
                  <a:pt x="1578293" y="262473"/>
                </a:lnTo>
                <a:cubicBezTo>
                  <a:pt x="1579626" y="265236"/>
                  <a:pt x="1580198" y="268284"/>
                  <a:pt x="1579626" y="269141"/>
                </a:cubicBezTo>
                <a:cubicBezTo>
                  <a:pt x="1579054" y="269998"/>
                  <a:pt x="1575340" y="271903"/>
                  <a:pt x="1573054" y="270570"/>
                </a:cubicBezTo>
                <a:cubicBezTo>
                  <a:pt x="1570768" y="269236"/>
                  <a:pt x="1564291" y="267236"/>
                  <a:pt x="1564767" y="265712"/>
                </a:cubicBezTo>
                <a:cubicBezTo>
                  <a:pt x="1565243" y="264188"/>
                  <a:pt x="1569815" y="259806"/>
                  <a:pt x="1573530" y="259902"/>
                </a:cubicBezTo>
                <a:close/>
                <a:moveTo>
                  <a:pt x="1685258" y="259521"/>
                </a:moveTo>
                <a:cubicBezTo>
                  <a:pt x="1682020" y="260378"/>
                  <a:pt x="1680496" y="261712"/>
                  <a:pt x="1681829" y="262379"/>
                </a:cubicBezTo>
                <a:cubicBezTo>
                  <a:pt x="1683163" y="263045"/>
                  <a:pt x="1682972" y="267427"/>
                  <a:pt x="1675733" y="269237"/>
                </a:cubicBezTo>
                <a:lnTo>
                  <a:pt x="1670018" y="270380"/>
                </a:lnTo>
                <a:lnTo>
                  <a:pt x="1669352" y="270475"/>
                </a:lnTo>
                <a:cubicBezTo>
                  <a:pt x="1668780" y="269618"/>
                  <a:pt x="1662303" y="273618"/>
                  <a:pt x="1660017" y="275523"/>
                </a:cubicBezTo>
                <a:cubicBezTo>
                  <a:pt x="1657731" y="277428"/>
                  <a:pt x="1657541" y="278857"/>
                  <a:pt x="1659636" y="278857"/>
                </a:cubicBezTo>
                <a:lnTo>
                  <a:pt x="1660589" y="278190"/>
                </a:lnTo>
                <a:lnTo>
                  <a:pt x="1662398" y="277047"/>
                </a:lnTo>
                <a:cubicBezTo>
                  <a:pt x="1664303" y="277333"/>
                  <a:pt x="1667066" y="277809"/>
                  <a:pt x="1668494" y="278000"/>
                </a:cubicBezTo>
                <a:cubicBezTo>
                  <a:pt x="1669923" y="278190"/>
                  <a:pt x="1675257" y="274380"/>
                  <a:pt x="1678019" y="271618"/>
                </a:cubicBezTo>
                <a:lnTo>
                  <a:pt x="1683449" y="275142"/>
                </a:lnTo>
                <a:lnTo>
                  <a:pt x="1686496" y="277142"/>
                </a:lnTo>
                <a:cubicBezTo>
                  <a:pt x="1689545" y="276380"/>
                  <a:pt x="1690307" y="272189"/>
                  <a:pt x="1688116" y="267713"/>
                </a:cubicBezTo>
                <a:lnTo>
                  <a:pt x="1690116" y="265331"/>
                </a:lnTo>
                <a:cubicBezTo>
                  <a:pt x="1693259" y="261617"/>
                  <a:pt x="1689354" y="260664"/>
                  <a:pt x="1687925" y="260283"/>
                </a:cubicBezTo>
                <a:close/>
                <a:moveTo>
                  <a:pt x="529399" y="259521"/>
                </a:moveTo>
                <a:cubicBezTo>
                  <a:pt x="532066" y="260188"/>
                  <a:pt x="533876" y="262283"/>
                  <a:pt x="533400" y="264093"/>
                </a:cubicBezTo>
                <a:lnTo>
                  <a:pt x="533305" y="264093"/>
                </a:lnTo>
                <a:lnTo>
                  <a:pt x="527971" y="263426"/>
                </a:lnTo>
                <a:cubicBezTo>
                  <a:pt x="527018" y="266760"/>
                  <a:pt x="528352" y="270475"/>
                  <a:pt x="531019" y="271618"/>
                </a:cubicBezTo>
                <a:lnTo>
                  <a:pt x="532924" y="272665"/>
                </a:lnTo>
                <a:cubicBezTo>
                  <a:pt x="533781" y="273142"/>
                  <a:pt x="534924" y="274570"/>
                  <a:pt x="534638" y="274856"/>
                </a:cubicBezTo>
                <a:lnTo>
                  <a:pt x="530066" y="280190"/>
                </a:lnTo>
                <a:cubicBezTo>
                  <a:pt x="536067" y="281238"/>
                  <a:pt x="535972" y="282572"/>
                  <a:pt x="529876" y="283143"/>
                </a:cubicBezTo>
                <a:lnTo>
                  <a:pt x="525685" y="286762"/>
                </a:lnTo>
                <a:lnTo>
                  <a:pt x="522256" y="289810"/>
                </a:lnTo>
                <a:cubicBezTo>
                  <a:pt x="520922" y="285905"/>
                  <a:pt x="519112" y="284096"/>
                  <a:pt x="518350" y="285715"/>
                </a:cubicBezTo>
                <a:cubicBezTo>
                  <a:pt x="517493" y="287334"/>
                  <a:pt x="516064" y="286858"/>
                  <a:pt x="516826" y="281238"/>
                </a:cubicBezTo>
                <a:lnTo>
                  <a:pt x="517017" y="275999"/>
                </a:lnTo>
                <a:lnTo>
                  <a:pt x="517017" y="275332"/>
                </a:lnTo>
                <a:cubicBezTo>
                  <a:pt x="520732" y="274570"/>
                  <a:pt x="522160" y="271903"/>
                  <a:pt x="520255" y="269427"/>
                </a:cubicBezTo>
                <a:lnTo>
                  <a:pt x="522827" y="266569"/>
                </a:lnTo>
                <a:cubicBezTo>
                  <a:pt x="524732" y="264474"/>
                  <a:pt x="526161" y="261902"/>
                  <a:pt x="528447" y="260188"/>
                </a:cubicBezTo>
                <a:close/>
                <a:moveTo>
                  <a:pt x="461295" y="259235"/>
                </a:moveTo>
                <a:cubicBezTo>
                  <a:pt x="463010" y="259616"/>
                  <a:pt x="467105" y="261616"/>
                  <a:pt x="465581" y="262378"/>
                </a:cubicBezTo>
                <a:cubicBezTo>
                  <a:pt x="464057" y="263236"/>
                  <a:pt x="462152" y="265807"/>
                  <a:pt x="463867" y="266760"/>
                </a:cubicBezTo>
                <a:cubicBezTo>
                  <a:pt x="465581" y="267712"/>
                  <a:pt x="468534" y="270665"/>
                  <a:pt x="466343" y="271046"/>
                </a:cubicBezTo>
                <a:lnTo>
                  <a:pt x="465391" y="270379"/>
                </a:lnTo>
                <a:cubicBezTo>
                  <a:pt x="457390" y="264950"/>
                  <a:pt x="453104" y="271903"/>
                  <a:pt x="447293" y="273713"/>
                </a:cubicBezTo>
                <a:lnTo>
                  <a:pt x="446722" y="273904"/>
                </a:lnTo>
                <a:cubicBezTo>
                  <a:pt x="446912" y="275523"/>
                  <a:pt x="445865" y="275999"/>
                  <a:pt x="444341" y="274951"/>
                </a:cubicBezTo>
                <a:cubicBezTo>
                  <a:pt x="442817" y="273904"/>
                  <a:pt x="440054" y="268379"/>
                  <a:pt x="443960" y="266379"/>
                </a:cubicBezTo>
                <a:lnTo>
                  <a:pt x="449389" y="267903"/>
                </a:lnTo>
                <a:cubicBezTo>
                  <a:pt x="453008" y="268951"/>
                  <a:pt x="456914" y="264760"/>
                  <a:pt x="457485" y="260664"/>
                </a:cubicBezTo>
                <a:lnTo>
                  <a:pt x="457580" y="259711"/>
                </a:lnTo>
                <a:cubicBezTo>
                  <a:pt x="457866" y="259045"/>
                  <a:pt x="459485" y="258854"/>
                  <a:pt x="461295" y="259235"/>
                </a:cubicBezTo>
                <a:close/>
                <a:moveTo>
                  <a:pt x="599123" y="259044"/>
                </a:moveTo>
                <a:cubicBezTo>
                  <a:pt x="599313" y="258854"/>
                  <a:pt x="603409" y="260473"/>
                  <a:pt x="607790" y="263140"/>
                </a:cubicBezTo>
                <a:lnTo>
                  <a:pt x="612172" y="263807"/>
                </a:lnTo>
                <a:lnTo>
                  <a:pt x="616553" y="264569"/>
                </a:lnTo>
                <a:cubicBezTo>
                  <a:pt x="622173" y="263426"/>
                  <a:pt x="627031" y="262949"/>
                  <a:pt x="627221" y="263426"/>
                </a:cubicBezTo>
                <a:cubicBezTo>
                  <a:pt x="627412" y="263997"/>
                  <a:pt x="629698" y="265331"/>
                  <a:pt x="631508" y="264569"/>
                </a:cubicBezTo>
                <a:lnTo>
                  <a:pt x="633222" y="264283"/>
                </a:lnTo>
                <a:cubicBezTo>
                  <a:pt x="633794" y="264188"/>
                  <a:pt x="635318" y="265997"/>
                  <a:pt x="635318" y="265997"/>
                </a:cubicBezTo>
                <a:lnTo>
                  <a:pt x="633032" y="267998"/>
                </a:lnTo>
                <a:cubicBezTo>
                  <a:pt x="630365" y="270188"/>
                  <a:pt x="626840" y="272284"/>
                  <a:pt x="625031" y="272855"/>
                </a:cubicBezTo>
                <a:cubicBezTo>
                  <a:pt x="623221" y="273332"/>
                  <a:pt x="617601" y="273522"/>
                  <a:pt x="618173" y="272093"/>
                </a:cubicBezTo>
                <a:cubicBezTo>
                  <a:pt x="618744" y="270760"/>
                  <a:pt x="619220" y="266569"/>
                  <a:pt x="617887" y="266474"/>
                </a:cubicBezTo>
                <a:cubicBezTo>
                  <a:pt x="616553" y="266378"/>
                  <a:pt x="612648" y="267045"/>
                  <a:pt x="612458" y="268283"/>
                </a:cubicBezTo>
                <a:cubicBezTo>
                  <a:pt x="612267" y="269426"/>
                  <a:pt x="609600" y="271141"/>
                  <a:pt x="607219" y="268474"/>
                </a:cubicBezTo>
                <a:cubicBezTo>
                  <a:pt x="604838" y="265902"/>
                  <a:pt x="598932" y="259235"/>
                  <a:pt x="599123" y="259044"/>
                </a:cubicBezTo>
                <a:close/>
                <a:moveTo>
                  <a:pt x="2214753" y="258854"/>
                </a:moveTo>
                <a:cubicBezTo>
                  <a:pt x="2218563" y="258378"/>
                  <a:pt x="2225802" y="259521"/>
                  <a:pt x="2230945" y="261331"/>
                </a:cubicBezTo>
                <a:lnTo>
                  <a:pt x="2235518" y="263045"/>
                </a:lnTo>
                <a:cubicBezTo>
                  <a:pt x="2235899" y="263141"/>
                  <a:pt x="2236184" y="264569"/>
                  <a:pt x="2235803" y="264855"/>
                </a:cubicBezTo>
                <a:cubicBezTo>
                  <a:pt x="2235136" y="265522"/>
                  <a:pt x="2234089" y="266093"/>
                  <a:pt x="2233041" y="266284"/>
                </a:cubicBezTo>
                <a:lnTo>
                  <a:pt x="2228755" y="267236"/>
                </a:lnTo>
                <a:cubicBezTo>
                  <a:pt x="2225326" y="265141"/>
                  <a:pt x="2223040" y="263998"/>
                  <a:pt x="2223516" y="264760"/>
                </a:cubicBezTo>
                <a:cubicBezTo>
                  <a:pt x="2223992" y="265522"/>
                  <a:pt x="2223897" y="267903"/>
                  <a:pt x="2221611" y="267903"/>
                </a:cubicBezTo>
                <a:cubicBezTo>
                  <a:pt x="2219420" y="267903"/>
                  <a:pt x="2214277" y="266379"/>
                  <a:pt x="2215324" y="264569"/>
                </a:cubicBezTo>
                <a:lnTo>
                  <a:pt x="2215134" y="262950"/>
                </a:lnTo>
                <a:close/>
                <a:moveTo>
                  <a:pt x="2197989" y="258854"/>
                </a:moveTo>
                <a:lnTo>
                  <a:pt x="2201132" y="260093"/>
                </a:lnTo>
                <a:cubicBezTo>
                  <a:pt x="2202942" y="260855"/>
                  <a:pt x="2205228" y="263522"/>
                  <a:pt x="2204751" y="264855"/>
                </a:cubicBezTo>
                <a:cubicBezTo>
                  <a:pt x="2204085" y="266951"/>
                  <a:pt x="2201703" y="268760"/>
                  <a:pt x="2197989" y="268475"/>
                </a:cubicBezTo>
                <a:cubicBezTo>
                  <a:pt x="2195036" y="268284"/>
                  <a:pt x="2195131" y="267046"/>
                  <a:pt x="2194560" y="265236"/>
                </a:cubicBezTo>
                <a:lnTo>
                  <a:pt x="2193798" y="262855"/>
                </a:lnTo>
                <a:cubicBezTo>
                  <a:pt x="2191512" y="259997"/>
                  <a:pt x="2193417" y="258188"/>
                  <a:pt x="2197989" y="258854"/>
                </a:cubicBezTo>
                <a:close/>
                <a:moveTo>
                  <a:pt x="747902" y="258473"/>
                </a:moveTo>
                <a:lnTo>
                  <a:pt x="748474" y="259997"/>
                </a:lnTo>
                <a:lnTo>
                  <a:pt x="749141" y="261616"/>
                </a:lnTo>
                <a:cubicBezTo>
                  <a:pt x="748855" y="263997"/>
                  <a:pt x="750093" y="265998"/>
                  <a:pt x="751808" y="266188"/>
                </a:cubicBezTo>
                <a:cubicBezTo>
                  <a:pt x="753522" y="266379"/>
                  <a:pt x="757808" y="267807"/>
                  <a:pt x="757427" y="269046"/>
                </a:cubicBezTo>
                <a:cubicBezTo>
                  <a:pt x="757046" y="270379"/>
                  <a:pt x="756951" y="274570"/>
                  <a:pt x="758666" y="273903"/>
                </a:cubicBezTo>
                <a:lnTo>
                  <a:pt x="759332" y="273427"/>
                </a:lnTo>
                <a:cubicBezTo>
                  <a:pt x="761523" y="271808"/>
                  <a:pt x="762857" y="273141"/>
                  <a:pt x="764762" y="274094"/>
                </a:cubicBezTo>
                <a:lnTo>
                  <a:pt x="767619" y="275427"/>
                </a:lnTo>
                <a:cubicBezTo>
                  <a:pt x="768953" y="273046"/>
                  <a:pt x="771143" y="273141"/>
                  <a:pt x="772667" y="275713"/>
                </a:cubicBezTo>
                <a:cubicBezTo>
                  <a:pt x="774096" y="278190"/>
                  <a:pt x="783526" y="282571"/>
                  <a:pt x="786764" y="281904"/>
                </a:cubicBezTo>
                <a:lnTo>
                  <a:pt x="783335" y="278761"/>
                </a:lnTo>
                <a:lnTo>
                  <a:pt x="782573" y="278094"/>
                </a:lnTo>
                <a:cubicBezTo>
                  <a:pt x="782859" y="276570"/>
                  <a:pt x="784002" y="275427"/>
                  <a:pt x="785336" y="275523"/>
                </a:cubicBezTo>
                <a:cubicBezTo>
                  <a:pt x="786574" y="275618"/>
                  <a:pt x="789622" y="276666"/>
                  <a:pt x="789241" y="277428"/>
                </a:cubicBezTo>
                <a:cubicBezTo>
                  <a:pt x="788860" y="278190"/>
                  <a:pt x="789717" y="280476"/>
                  <a:pt x="792670" y="279523"/>
                </a:cubicBezTo>
                <a:lnTo>
                  <a:pt x="795146" y="279142"/>
                </a:lnTo>
                <a:lnTo>
                  <a:pt x="797528" y="278761"/>
                </a:lnTo>
                <a:cubicBezTo>
                  <a:pt x="800385" y="278571"/>
                  <a:pt x="798861" y="277047"/>
                  <a:pt x="794194" y="275427"/>
                </a:cubicBezTo>
                <a:lnTo>
                  <a:pt x="790670" y="272856"/>
                </a:lnTo>
                <a:cubicBezTo>
                  <a:pt x="787526" y="270570"/>
                  <a:pt x="787336" y="270951"/>
                  <a:pt x="790765" y="268474"/>
                </a:cubicBezTo>
                <a:lnTo>
                  <a:pt x="792098" y="267522"/>
                </a:lnTo>
                <a:cubicBezTo>
                  <a:pt x="793432" y="265426"/>
                  <a:pt x="794575" y="264950"/>
                  <a:pt x="794765" y="266569"/>
                </a:cubicBezTo>
                <a:cubicBezTo>
                  <a:pt x="794956" y="268188"/>
                  <a:pt x="796956" y="272094"/>
                  <a:pt x="798671" y="272284"/>
                </a:cubicBezTo>
                <a:cubicBezTo>
                  <a:pt x="800480" y="272475"/>
                  <a:pt x="805719" y="266569"/>
                  <a:pt x="807243" y="267331"/>
                </a:cubicBezTo>
                <a:lnTo>
                  <a:pt x="808577" y="267998"/>
                </a:lnTo>
                <a:cubicBezTo>
                  <a:pt x="810101" y="268760"/>
                  <a:pt x="812577" y="269427"/>
                  <a:pt x="812958" y="270474"/>
                </a:cubicBezTo>
                <a:cubicBezTo>
                  <a:pt x="813911" y="273046"/>
                  <a:pt x="810386" y="272189"/>
                  <a:pt x="808958" y="273046"/>
                </a:cubicBezTo>
                <a:cubicBezTo>
                  <a:pt x="808196" y="273522"/>
                  <a:pt x="807719" y="275046"/>
                  <a:pt x="808100" y="275713"/>
                </a:cubicBezTo>
                <a:cubicBezTo>
                  <a:pt x="808481" y="276380"/>
                  <a:pt x="810386" y="276951"/>
                  <a:pt x="811244" y="276761"/>
                </a:cubicBezTo>
                <a:lnTo>
                  <a:pt x="815720" y="275523"/>
                </a:lnTo>
                <a:cubicBezTo>
                  <a:pt x="821150" y="273713"/>
                  <a:pt x="825245" y="273141"/>
                  <a:pt x="824769" y="274284"/>
                </a:cubicBezTo>
                <a:cubicBezTo>
                  <a:pt x="824293" y="275427"/>
                  <a:pt x="827246" y="277523"/>
                  <a:pt x="832199" y="276856"/>
                </a:cubicBezTo>
                <a:lnTo>
                  <a:pt x="833913" y="272570"/>
                </a:lnTo>
                <a:cubicBezTo>
                  <a:pt x="834961" y="269808"/>
                  <a:pt x="839628" y="269522"/>
                  <a:pt x="841247" y="271998"/>
                </a:cubicBezTo>
                <a:cubicBezTo>
                  <a:pt x="843248" y="275046"/>
                  <a:pt x="849344" y="276666"/>
                  <a:pt x="846677" y="281523"/>
                </a:cubicBezTo>
                <a:lnTo>
                  <a:pt x="846200" y="282381"/>
                </a:lnTo>
                <a:cubicBezTo>
                  <a:pt x="846581" y="284476"/>
                  <a:pt x="848010" y="285143"/>
                  <a:pt x="849248" y="283714"/>
                </a:cubicBezTo>
                <a:cubicBezTo>
                  <a:pt x="850487" y="282285"/>
                  <a:pt x="854582" y="281428"/>
                  <a:pt x="856106" y="284095"/>
                </a:cubicBezTo>
                <a:lnTo>
                  <a:pt x="859535" y="282000"/>
                </a:lnTo>
                <a:lnTo>
                  <a:pt x="861917" y="280571"/>
                </a:lnTo>
                <a:cubicBezTo>
                  <a:pt x="865250" y="278571"/>
                  <a:pt x="865822" y="276856"/>
                  <a:pt x="863250" y="276856"/>
                </a:cubicBezTo>
                <a:cubicBezTo>
                  <a:pt x="860678" y="276856"/>
                  <a:pt x="858678" y="273522"/>
                  <a:pt x="864679" y="269331"/>
                </a:cubicBezTo>
                <a:lnTo>
                  <a:pt x="872489" y="269712"/>
                </a:lnTo>
                <a:cubicBezTo>
                  <a:pt x="873347" y="269712"/>
                  <a:pt x="874394" y="269522"/>
                  <a:pt x="875156" y="269236"/>
                </a:cubicBezTo>
                <a:lnTo>
                  <a:pt x="878014" y="268284"/>
                </a:lnTo>
                <a:cubicBezTo>
                  <a:pt x="882014" y="266855"/>
                  <a:pt x="882776" y="267236"/>
                  <a:pt x="879633" y="269236"/>
                </a:cubicBezTo>
                <a:cubicBezTo>
                  <a:pt x="876490" y="271236"/>
                  <a:pt x="874109" y="278952"/>
                  <a:pt x="876299" y="278190"/>
                </a:cubicBezTo>
                <a:lnTo>
                  <a:pt x="877919" y="277523"/>
                </a:lnTo>
                <a:cubicBezTo>
                  <a:pt x="881824" y="275999"/>
                  <a:pt x="885539" y="273618"/>
                  <a:pt x="889730" y="273046"/>
                </a:cubicBezTo>
                <a:lnTo>
                  <a:pt x="891920" y="272665"/>
                </a:lnTo>
                <a:cubicBezTo>
                  <a:pt x="895254" y="274951"/>
                  <a:pt x="896969" y="274189"/>
                  <a:pt x="895635" y="270951"/>
                </a:cubicBezTo>
                <a:lnTo>
                  <a:pt x="891444" y="270284"/>
                </a:lnTo>
                <a:lnTo>
                  <a:pt x="891063" y="270189"/>
                </a:lnTo>
                <a:cubicBezTo>
                  <a:pt x="891063" y="268379"/>
                  <a:pt x="892301" y="266569"/>
                  <a:pt x="893825" y="266188"/>
                </a:cubicBezTo>
                <a:lnTo>
                  <a:pt x="894397" y="266664"/>
                </a:lnTo>
                <a:lnTo>
                  <a:pt x="897254" y="268665"/>
                </a:lnTo>
                <a:cubicBezTo>
                  <a:pt x="899636" y="270665"/>
                  <a:pt x="902207" y="270760"/>
                  <a:pt x="903160" y="268855"/>
                </a:cubicBezTo>
                <a:cubicBezTo>
                  <a:pt x="904017" y="266950"/>
                  <a:pt x="910399" y="270189"/>
                  <a:pt x="909732" y="272189"/>
                </a:cubicBezTo>
                <a:lnTo>
                  <a:pt x="913066" y="272570"/>
                </a:lnTo>
                <a:cubicBezTo>
                  <a:pt x="915828" y="272856"/>
                  <a:pt x="919543" y="271713"/>
                  <a:pt x="918781" y="275904"/>
                </a:cubicBezTo>
                <a:cubicBezTo>
                  <a:pt x="918209" y="278952"/>
                  <a:pt x="916400" y="280857"/>
                  <a:pt x="912399" y="280952"/>
                </a:cubicBezTo>
                <a:cubicBezTo>
                  <a:pt x="910685" y="281047"/>
                  <a:pt x="908780" y="280571"/>
                  <a:pt x="907351" y="281142"/>
                </a:cubicBezTo>
                <a:lnTo>
                  <a:pt x="906398" y="281523"/>
                </a:lnTo>
                <a:cubicBezTo>
                  <a:pt x="905636" y="283524"/>
                  <a:pt x="911351" y="285238"/>
                  <a:pt x="918971" y="285333"/>
                </a:cubicBezTo>
                <a:lnTo>
                  <a:pt x="925258" y="285048"/>
                </a:lnTo>
                <a:cubicBezTo>
                  <a:pt x="927068" y="284952"/>
                  <a:pt x="929068" y="283905"/>
                  <a:pt x="930497" y="282857"/>
                </a:cubicBezTo>
                <a:cubicBezTo>
                  <a:pt x="932783" y="281238"/>
                  <a:pt x="931830" y="279618"/>
                  <a:pt x="928592" y="278856"/>
                </a:cubicBezTo>
                <a:cubicBezTo>
                  <a:pt x="927830" y="278666"/>
                  <a:pt x="926687" y="279047"/>
                  <a:pt x="926115" y="278761"/>
                </a:cubicBezTo>
                <a:cubicBezTo>
                  <a:pt x="925258" y="278285"/>
                  <a:pt x="924115" y="277428"/>
                  <a:pt x="924115" y="276761"/>
                </a:cubicBezTo>
                <a:cubicBezTo>
                  <a:pt x="924115" y="276094"/>
                  <a:pt x="925258" y="274761"/>
                  <a:pt x="925925" y="274761"/>
                </a:cubicBezTo>
                <a:lnTo>
                  <a:pt x="929258" y="274570"/>
                </a:lnTo>
                <a:cubicBezTo>
                  <a:pt x="932783" y="274665"/>
                  <a:pt x="936307" y="276570"/>
                  <a:pt x="937164" y="278952"/>
                </a:cubicBezTo>
                <a:cubicBezTo>
                  <a:pt x="937926" y="281333"/>
                  <a:pt x="941069" y="286857"/>
                  <a:pt x="941927" y="284952"/>
                </a:cubicBezTo>
                <a:lnTo>
                  <a:pt x="942403" y="283809"/>
                </a:lnTo>
                <a:cubicBezTo>
                  <a:pt x="942974" y="282476"/>
                  <a:pt x="949928" y="280476"/>
                  <a:pt x="951928" y="280952"/>
                </a:cubicBezTo>
                <a:lnTo>
                  <a:pt x="954214" y="281619"/>
                </a:lnTo>
                <a:cubicBezTo>
                  <a:pt x="956690" y="278952"/>
                  <a:pt x="959548" y="277428"/>
                  <a:pt x="960500" y="278190"/>
                </a:cubicBezTo>
                <a:cubicBezTo>
                  <a:pt x="961453" y="278952"/>
                  <a:pt x="965739" y="280761"/>
                  <a:pt x="967168" y="279904"/>
                </a:cubicBezTo>
                <a:cubicBezTo>
                  <a:pt x="968501" y="279142"/>
                  <a:pt x="973454" y="276856"/>
                  <a:pt x="972883" y="278285"/>
                </a:cubicBezTo>
                <a:cubicBezTo>
                  <a:pt x="972216" y="279618"/>
                  <a:pt x="972216" y="282000"/>
                  <a:pt x="973740" y="281238"/>
                </a:cubicBezTo>
                <a:cubicBezTo>
                  <a:pt x="975359" y="280476"/>
                  <a:pt x="981551" y="280571"/>
                  <a:pt x="982884" y="282762"/>
                </a:cubicBezTo>
                <a:cubicBezTo>
                  <a:pt x="984122" y="285048"/>
                  <a:pt x="988218" y="291144"/>
                  <a:pt x="989266" y="291144"/>
                </a:cubicBezTo>
                <a:cubicBezTo>
                  <a:pt x="990218" y="291144"/>
                  <a:pt x="993457" y="290001"/>
                  <a:pt x="993552" y="288667"/>
                </a:cubicBezTo>
                <a:cubicBezTo>
                  <a:pt x="993647" y="287334"/>
                  <a:pt x="994981" y="283428"/>
                  <a:pt x="996410" y="282857"/>
                </a:cubicBezTo>
                <a:cubicBezTo>
                  <a:pt x="997838" y="282285"/>
                  <a:pt x="1002696" y="281619"/>
                  <a:pt x="1003839" y="282857"/>
                </a:cubicBezTo>
                <a:cubicBezTo>
                  <a:pt x="1004887" y="284095"/>
                  <a:pt x="1007459" y="285333"/>
                  <a:pt x="1007459" y="283428"/>
                </a:cubicBezTo>
                <a:cubicBezTo>
                  <a:pt x="1007459" y="281523"/>
                  <a:pt x="1013745" y="284095"/>
                  <a:pt x="1014888" y="283143"/>
                </a:cubicBezTo>
                <a:cubicBezTo>
                  <a:pt x="1016031" y="282190"/>
                  <a:pt x="1019079" y="277523"/>
                  <a:pt x="1024889" y="279142"/>
                </a:cubicBezTo>
                <a:lnTo>
                  <a:pt x="1028890" y="281428"/>
                </a:lnTo>
                <a:cubicBezTo>
                  <a:pt x="1032128" y="283333"/>
                  <a:pt x="1033367" y="282666"/>
                  <a:pt x="1036319" y="281142"/>
                </a:cubicBezTo>
                <a:cubicBezTo>
                  <a:pt x="1041272" y="278475"/>
                  <a:pt x="1046892" y="276666"/>
                  <a:pt x="1052321" y="274665"/>
                </a:cubicBezTo>
                <a:cubicBezTo>
                  <a:pt x="1053083" y="274380"/>
                  <a:pt x="1055084" y="275046"/>
                  <a:pt x="1055465" y="275618"/>
                </a:cubicBezTo>
                <a:cubicBezTo>
                  <a:pt x="1055846" y="276189"/>
                  <a:pt x="1054988" y="278285"/>
                  <a:pt x="1054798" y="278285"/>
                </a:cubicBezTo>
                <a:cubicBezTo>
                  <a:pt x="1049559" y="277713"/>
                  <a:pt x="1046797" y="281333"/>
                  <a:pt x="1042892" y="282857"/>
                </a:cubicBezTo>
                <a:lnTo>
                  <a:pt x="1041558" y="283333"/>
                </a:lnTo>
                <a:cubicBezTo>
                  <a:pt x="1038605" y="283143"/>
                  <a:pt x="1037748" y="283714"/>
                  <a:pt x="1039558" y="284667"/>
                </a:cubicBezTo>
                <a:cubicBezTo>
                  <a:pt x="1041368" y="285619"/>
                  <a:pt x="1045178" y="290096"/>
                  <a:pt x="1042796" y="291810"/>
                </a:cubicBezTo>
                <a:cubicBezTo>
                  <a:pt x="1040415" y="293525"/>
                  <a:pt x="1031176" y="297335"/>
                  <a:pt x="1027842" y="297144"/>
                </a:cubicBezTo>
                <a:lnTo>
                  <a:pt x="1027842" y="298478"/>
                </a:lnTo>
                <a:cubicBezTo>
                  <a:pt x="1027937" y="302193"/>
                  <a:pt x="1023270" y="301050"/>
                  <a:pt x="1022413" y="302859"/>
                </a:cubicBezTo>
                <a:lnTo>
                  <a:pt x="1021746" y="304193"/>
                </a:lnTo>
                <a:cubicBezTo>
                  <a:pt x="1022413" y="306098"/>
                  <a:pt x="1024794" y="310575"/>
                  <a:pt x="1027080" y="314099"/>
                </a:cubicBezTo>
                <a:lnTo>
                  <a:pt x="1033462" y="312575"/>
                </a:lnTo>
                <a:cubicBezTo>
                  <a:pt x="1037081" y="311718"/>
                  <a:pt x="1040225" y="316956"/>
                  <a:pt x="1038891" y="320671"/>
                </a:cubicBezTo>
                <a:lnTo>
                  <a:pt x="1038891" y="320766"/>
                </a:lnTo>
                <a:cubicBezTo>
                  <a:pt x="1038224" y="320766"/>
                  <a:pt x="1037081" y="317814"/>
                  <a:pt x="1036224" y="314289"/>
                </a:cubicBezTo>
                <a:lnTo>
                  <a:pt x="1031271" y="318290"/>
                </a:lnTo>
                <a:cubicBezTo>
                  <a:pt x="1030890" y="318671"/>
                  <a:pt x="1027556" y="317623"/>
                  <a:pt x="1027556" y="317147"/>
                </a:cubicBezTo>
                <a:cubicBezTo>
                  <a:pt x="1027461" y="314861"/>
                  <a:pt x="1026223" y="313813"/>
                  <a:pt x="1023746" y="314480"/>
                </a:cubicBezTo>
                <a:cubicBezTo>
                  <a:pt x="1022889" y="314766"/>
                  <a:pt x="1022603" y="316671"/>
                  <a:pt x="1022222" y="317909"/>
                </a:cubicBezTo>
                <a:lnTo>
                  <a:pt x="1021841" y="318861"/>
                </a:lnTo>
                <a:cubicBezTo>
                  <a:pt x="1021270" y="320862"/>
                  <a:pt x="1020413" y="321052"/>
                  <a:pt x="1020032" y="319433"/>
                </a:cubicBezTo>
                <a:cubicBezTo>
                  <a:pt x="1019651" y="317814"/>
                  <a:pt x="1019174" y="315813"/>
                  <a:pt x="1019555" y="317814"/>
                </a:cubicBezTo>
                <a:cubicBezTo>
                  <a:pt x="1019936" y="319814"/>
                  <a:pt x="1012983" y="321338"/>
                  <a:pt x="1011364" y="319623"/>
                </a:cubicBezTo>
                <a:lnTo>
                  <a:pt x="1009840" y="318004"/>
                </a:lnTo>
                <a:cubicBezTo>
                  <a:pt x="1007840" y="315909"/>
                  <a:pt x="1005935" y="315909"/>
                  <a:pt x="1003553" y="317814"/>
                </a:cubicBezTo>
                <a:cubicBezTo>
                  <a:pt x="1001839" y="319242"/>
                  <a:pt x="999362" y="319242"/>
                  <a:pt x="999172" y="316766"/>
                </a:cubicBezTo>
                <a:lnTo>
                  <a:pt x="999077" y="315813"/>
                </a:lnTo>
                <a:cubicBezTo>
                  <a:pt x="1001458" y="314194"/>
                  <a:pt x="1001839" y="311908"/>
                  <a:pt x="999934" y="310670"/>
                </a:cubicBezTo>
                <a:lnTo>
                  <a:pt x="999172" y="308860"/>
                </a:lnTo>
                <a:lnTo>
                  <a:pt x="998315" y="306765"/>
                </a:lnTo>
                <a:cubicBezTo>
                  <a:pt x="998696" y="303526"/>
                  <a:pt x="1000982" y="303145"/>
                  <a:pt x="1003363" y="305907"/>
                </a:cubicBezTo>
                <a:lnTo>
                  <a:pt x="1003934" y="305717"/>
                </a:lnTo>
                <a:lnTo>
                  <a:pt x="1009078" y="304002"/>
                </a:lnTo>
                <a:cubicBezTo>
                  <a:pt x="1014983" y="304383"/>
                  <a:pt x="1017269" y="303240"/>
                  <a:pt x="1014126" y="301621"/>
                </a:cubicBezTo>
                <a:cubicBezTo>
                  <a:pt x="1010983" y="299907"/>
                  <a:pt x="1000124" y="297144"/>
                  <a:pt x="995743" y="298573"/>
                </a:cubicBezTo>
                <a:lnTo>
                  <a:pt x="992028" y="299621"/>
                </a:lnTo>
                <a:cubicBezTo>
                  <a:pt x="988885" y="300573"/>
                  <a:pt x="987075" y="304574"/>
                  <a:pt x="989742" y="305431"/>
                </a:cubicBezTo>
                <a:cubicBezTo>
                  <a:pt x="993457" y="306669"/>
                  <a:pt x="997457" y="307717"/>
                  <a:pt x="996219" y="311432"/>
                </a:cubicBezTo>
                <a:lnTo>
                  <a:pt x="995362" y="314099"/>
                </a:lnTo>
                <a:cubicBezTo>
                  <a:pt x="992123" y="317242"/>
                  <a:pt x="988313" y="318576"/>
                  <a:pt x="986789" y="317242"/>
                </a:cubicBezTo>
                <a:cubicBezTo>
                  <a:pt x="985265" y="315909"/>
                  <a:pt x="979550" y="311337"/>
                  <a:pt x="976883" y="309717"/>
                </a:cubicBezTo>
                <a:lnTo>
                  <a:pt x="973073" y="309813"/>
                </a:lnTo>
                <a:lnTo>
                  <a:pt x="969263" y="309908"/>
                </a:lnTo>
                <a:cubicBezTo>
                  <a:pt x="964691" y="308289"/>
                  <a:pt x="960405" y="305622"/>
                  <a:pt x="959834" y="303907"/>
                </a:cubicBezTo>
                <a:lnTo>
                  <a:pt x="959906" y="297430"/>
                </a:lnTo>
                <a:lnTo>
                  <a:pt x="961358" y="297430"/>
                </a:lnTo>
                <a:cubicBezTo>
                  <a:pt x="961834" y="294096"/>
                  <a:pt x="966120" y="293715"/>
                  <a:pt x="967835" y="291525"/>
                </a:cubicBezTo>
                <a:lnTo>
                  <a:pt x="968692" y="290477"/>
                </a:lnTo>
                <a:cubicBezTo>
                  <a:pt x="968025" y="288381"/>
                  <a:pt x="966501" y="286667"/>
                  <a:pt x="965168" y="286667"/>
                </a:cubicBezTo>
                <a:lnTo>
                  <a:pt x="960755" y="289942"/>
                </a:lnTo>
                <a:lnTo>
                  <a:pt x="961453" y="285333"/>
                </a:lnTo>
                <a:lnTo>
                  <a:pt x="961548" y="284857"/>
                </a:lnTo>
                <a:cubicBezTo>
                  <a:pt x="961643" y="284190"/>
                  <a:pt x="961453" y="282857"/>
                  <a:pt x="961453" y="282857"/>
                </a:cubicBezTo>
                <a:cubicBezTo>
                  <a:pt x="957833" y="282952"/>
                  <a:pt x="952690" y="287143"/>
                  <a:pt x="952595" y="289905"/>
                </a:cubicBezTo>
                <a:lnTo>
                  <a:pt x="955970" y="293885"/>
                </a:lnTo>
                <a:lnTo>
                  <a:pt x="954119" y="295430"/>
                </a:lnTo>
                <a:cubicBezTo>
                  <a:pt x="951356" y="297240"/>
                  <a:pt x="945641" y="301145"/>
                  <a:pt x="944879" y="300573"/>
                </a:cubicBezTo>
                <a:cubicBezTo>
                  <a:pt x="944117" y="300002"/>
                  <a:pt x="942879" y="298192"/>
                  <a:pt x="943641" y="297621"/>
                </a:cubicBezTo>
                <a:lnTo>
                  <a:pt x="944403" y="297525"/>
                </a:lnTo>
                <a:cubicBezTo>
                  <a:pt x="948308" y="297144"/>
                  <a:pt x="948594" y="295239"/>
                  <a:pt x="946213" y="293525"/>
                </a:cubicBezTo>
                <a:lnTo>
                  <a:pt x="943546" y="291620"/>
                </a:lnTo>
                <a:cubicBezTo>
                  <a:pt x="939450" y="290001"/>
                  <a:pt x="934592" y="290286"/>
                  <a:pt x="932783" y="292287"/>
                </a:cubicBezTo>
                <a:cubicBezTo>
                  <a:pt x="930973" y="294287"/>
                  <a:pt x="924210" y="296001"/>
                  <a:pt x="923162" y="290286"/>
                </a:cubicBezTo>
                <a:lnTo>
                  <a:pt x="915066" y="290953"/>
                </a:lnTo>
                <a:cubicBezTo>
                  <a:pt x="913161" y="291144"/>
                  <a:pt x="910970" y="289048"/>
                  <a:pt x="908875" y="288191"/>
                </a:cubicBezTo>
                <a:lnTo>
                  <a:pt x="905732" y="286857"/>
                </a:lnTo>
                <a:cubicBezTo>
                  <a:pt x="903065" y="288762"/>
                  <a:pt x="901636" y="290572"/>
                  <a:pt x="902493" y="290858"/>
                </a:cubicBezTo>
                <a:cubicBezTo>
                  <a:pt x="903350" y="291144"/>
                  <a:pt x="905827" y="292477"/>
                  <a:pt x="904208" y="292763"/>
                </a:cubicBezTo>
                <a:cubicBezTo>
                  <a:pt x="902588" y="293049"/>
                  <a:pt x="899636" y="294858"/>
                  <a:pt x="900017" y="296192"/>
                </a:cubicBezTo>
                <a:cubicBezTo>
                  <a:pt x="900398" y="297525"/>
                  <a:pt x="900017" y="300764"/>
                  <a:pt x="898207" y="299526"/>
                </a:cubicBezTo>
                <a:cubicBezTo>
                  <a:pt x="896397" y="298287"/>
                  <a:pt x="891063" y="296478"/>
                  <a:pt x="890682" y="298383"/>
                </a:cubicBezTo>
                <a:cubicBezTo>
                  <a:pt x="890301" y="300288"/>
                  <a:pt x="884396" y="302574"/>
                  <a:pt x="882872" y="302097"/>
                </a:cubicBezTo>
                <a:cubicBezTo>
                  <a:pt x="881348" y="301716"/>
                  <a:pt x="880586" y="300954"/>
                  <a:pt x="883824" y="297621"/>
                </a:cubicBezTo>
                <a:cubicBezTo>
                  <a:pt x="887158" y="294287"/>
                  <a:pt x="889158" y="285238"/>
                  <a:pt x="882300" y="285810"/>
                </a:cubicBezTo>
                <a:lnTo>
                  <a:pt x="882872" y="293430"/>
                </a:lnTo>
                <a:lnTo>
                  <a:pt x="882967" y="294668"/>
                </a:lnTo>
                <a:cubicBezTo>
                  <a:pt x="879919" y="297240"/>
                  <a:pt x="877919" y="297335"/>
                  <a:pt x="878681" y="294954"/>
                </a:cubicBezTo>
                <a:cubicBezTo>
                  <a:pt x="879347" y="292572"/>
                  <a:pt x="878300" y="287048"/>
                  <a:pt x="874585" y="288286"/>
                </a:cubicBezTo>
                <a:lnTo>
                  <a:pt x="872108" y="288381"/>
                </a:lnTo>
                <a:cubicBezTo>
                  <a:pt x="869632" y="288381"/>
                  <a:pt x="866965" y="286953"/>
                  <a:pt x="864488" y="287048"/>
                </a:cubicBezTo>
                <a:lnTo>
                  <a:pt x="861250" y="287143"/>
                </a:lnTo>
                <a:cubicBezTo>
                  <a:pt x="861821" y="290953"/>
                  <a:pt x="861536" y="292668"/>
                  <a:pt x="860678" y="291048"/>
                </a:cubicBezTo>
                <a:lnTo>
                  <a:pt x="859821" y="288477"/>
                </a:lnTo>
                <a:cubicBezTo>
                  <a:pt x="859059" y="286286"/>
                  <a:pt x="857249" y="286667"/>
                  <a:pt x="855059" y="287715"/>
                </a:cubicBezTo>
                <a:lnTo>
                  <a:pt x="850582" y="289810"/>
                </a:lnTo>
                <a:cubicBezTo>
                  <a:pt x="852677" y="292572"/>
                  <a:pt x="853630" y="295049"/>
                  <a:pt x="852773" y="295239"/>
                </a:cubicBezTo>
                <a:cubicBezTo>
                  <a:pt x="851820" y="295525"/>
                  <a:pt x="849153" y="296859"/>
                  <a:pt x="852201" y="296859"/>
                </a:cubicBezTo>
                <a:cubicBezTo>
                  <a:pt x="855249" y="296859"/>
                  <a:pt x="866393" y="293239"/>
                  <a:pt x="871156" y="292287"/>
                </a:cubicBezTo>
                <a:lnTo>
                  <a:pt x="870680" y="297811"/>
                </a:lnTo>
                <a:lnTo>
                  <a:pt x="870108" y="300002"/>
                </a:lnTo>
                <a:cubicBezTo>
                  <a:pt x="874204" y="302193"/>
                  <a:pt x="873251" y="305907"/>
                  <a:pt x="868013" y="308193"/>
                </a:cubicBezTo>
                <a:lnTo>
                  <a:pt x="864965" y="308193"/>
                </a:lnTo>
                <a:lnTo>
                  <a:pt x="861059" y="308193"/>
                </a:lnTo>
                <a:cubicBezTo>
                  <a:pt x="862679" y="306669"/>
                  <a:pt x="863441" y="304860"/>
                  <a:pt x="862679" y="304098"/>
                </a:cubicBezTo>
                <a:lnTo>
                  <a:pt x="862012" y="304098"/>
                </a:lnTo>
                <a:cubicBezTo>
                  <a:pt x="854963" y="304288"/>
                  <a:pt x="854582" y="304098"/>
                  <a:pt x="849915" y="301621"/>
                </a:cubicBezTo>
                <a:cubicBezTo>
                  <a:pt x="848486" y="300859"/>
                  <a:pt x="845534" y="299907"/>
                  <a:pt x="844772" y="300383"/>
                </a:cubicBezTo>
                <a:lnTo>
                  <a:pt x="838771" y="304574"/>
                </a:lnTo>
                <a:cubicBezTo>
                  <a:pt x="835151" y="300764"/>
                  <a:pt x="829436" y="298287"/>
                  <a:pt x="826103" y="299145"/>
                </a:cubicBezTo>
                <a:lnTo>
                  <a:pt x="830008" y="302288"/>
                </a:lnTo>
                <a:cubicBezTo>
                  <a:pt x="830294" y="302478"/>
                  <a:pt x="829055" y="304288"/>
                  <a:pt x="828198" y="305050"/>
                </a:cubicBezTo>
                <a:cubicBezTo>
                  <a:pt x="828008" y="305241"/>
                  <a:pt x="826388" y="305050"/>
                  <a:pt x="825912" y="304574"/>
                </a:cubicBezTo>
                <a:cubicBezTo>
                  <a:pt x="822483" y="301621"/>
                  <a:pt x="822578" y="301621"/>
                  <a:pt x="816578" y="301716"/>
                </a:cubicBezTo>
                <a:lnTo>
                  <a:pt x="815435" y="301716"/>
                </a:lnTo>
                <a:cubicBezTo>
                  <a:pt x="814196" y="301240"/>
                  <a:pt x="810386" y="299811"/>
                  <a:pt x="807053" y="298573"/>
                </a:cubicBezTo>
                <a:lnTo>
                  <a:pt x="808005" y="295620"/>
                </a:lnTo>
                <a:lnTo>
                  <a:pt x="808672" y="293525"/>
                </a:lnTo>
                <a:cubicBezTo>
                  <a:pt x="811625" y="290763"/>
                  <a:pt x="811625" y="289524"/>
                  <a:pt x="808481" y="290763"/>
                </a:cubicBezTo>
                <a:lnTo>
                  <a:pt x="806481" y="291144"/>
                </a:lnTo>
                <a:lnTo>
                  <a:pt x="804576" y="291525"/>
                </a:lnTo>
                <a:cubicBezTo>
                  <a:pt x="801719" y="291334"/>
                  <a:pt x="800004" y="292477"/>
                  <a:pt x="800671" y="293906"/>
                </a:cubicBezTo>
                <a:cubicBezTo>
                  <a:pt x="801338" y="295335"/>
                  <a:pt x="800766" y="298097"/>
                  <a:pt x="797909" y="296859"/>
                </a:cubicBezTo>
                <a:cubicBezTo>
                  <a:pt x="795051" y="295620"/>
                  <a:pt x="787907" y="292001"/>
                  <a:pt x="787622" y="293239"/>
                </a:cubicBezTo>
                <a:cubicBezTo>
                  <a:pt x="787336" y="294477"/>
                  <a:pt x="786383" y="297621"/>
                  <a:pt x="786193" y="297621"/>
                </a:cubicBezTo>
                <a:cubicBezTo>
                  <a:pt x="786002" y="297621"/>
                  <a:pt x="785240" y="296763"/>
                  <a:pt x="785050" y="295811"/>
                </a:cubicBezTo>
                <a:cubicBezTo>
                  <a:pt x="784859" y="294763"/>
                  <a:pt x="782478" y="292382"/>
                  <a:pt x="780287" y="293525"/>
                </a:cubicBezTo>
                <a:lnTo>
                  <a:pt x="779621" y="295335"/>
                </a:lnTo>
                <a:lnTo>
                  <a:pt x="778859" y="297144"/>
                </a:lnTo>
                <a:cubicBezTo>
                  <a:pt x="778287" y="299335"/>
                  <a:pt x="778382" y="301431"/>
                  <a:pt x="779049" y="301716"/>
                </a:cubicBezTo>
                <a:cubicBezTo>
                  <a:pt x="779811" y="302002"/>
                  <a:pt x="781526" y="304955"/>
                  <a:pt x="780573" y="307431"/>
                </a:cubicBezTo>
                <a:lnTo>
                  <a:pt x="779240" y="309336"/>
                </a:lnTo>
                <a:cubicBezTo>
                  <a:pt x="778859" y="310003"/>
                  <a:pt x="776763" y="310479"/>
                  <a:pt x="776001" y="310194"/>
                </a:cubicBezTo>
                <a:cubicBezTo>
                  <a:pt x="773048" y="309146"/>
                  <a:pt x="776001" y="308384"/>
                  <a:pt x="776477" y="307527"/>
                </a:cubicBezTo>
                <a:cubicBezTo>
                  <a:pt x="776763" y="306955"/>
                  <a:pt x="777239" y="305907"/>
                  <a:pt x="776858" y="305622"/>
                </a:cubicBezTo>
                <a:cubicBezTo>
                  <a:pt x="775525" y="304479"/>
                  <a:pt x="772763" y="303526"/>
                  <a:pt x="772667" y="302478"/>
                </a:cubicBezTo>
                <a:lnTo>
                  <a:pt x="772572" y="300764"/>
                </a:lnTo>
                <a:cubicBezTo>
                  <a:pt x="774001" y="298573"/>
                  <a:pt x="771239" y="296287"/>
                  <a:pt x="766286" y="295620"/>
                </a:cubicBezTo>
                <a:lnTo>
                  <a:pt x="762095" y="297621"/>
                </a:lnTo>
                <a:lnTo>
                  <a:pt x="757332" y="299907"/>
                </a:lnTo>
                <a:cubicBezTo>
                  <a:pt x="752951" y="298573"/>
                  <a:pt x="749236" y="298668"/>
                  <a:pt x="748950" y="300002"/>
                </a:cubicBezTo>
                <a:lnTo>
                  <a:pt x="748664" y="301240"/>
                </a:lnTo>
                <a:lnTo>
                  <a:pt x="748379" y="302193"/>
                </a:lnTo>
                <a:cubicBezTo>
                  <a:pt x="747902" y="303717"/>
                  <a:pt x="745712" y="303050"/>
                  <a:pt x="743616" y="300859"/>
                </a:cubicBezTo>
                <a:cubicBezTo>
                  <a:pt x="741521" y="298668"/>
                  <a:pt x="737234" y="293334"/>
                  <a:pt x="739044" y="293239"/>
                </a:cubicBezTo>
                <a:lnTo>
                  <a:pt x="740473" y="292763"/>
                </a:lnTo>
                <a:cubicBezTo>
                  <a:pt x="745140" y="291239"/>
                  <a:pt x="745902" y="290191"/>
                  <a:pt x="746855" y="285619"/>
                </a:cubicBezTo>
                <a:lnTo>
                  <a:pt x="747045" y="284381"/>
                </a:lnTo>
                <a:cubicBezTo>
                  <a:pt x="747998" y="283047"/>
                  <a:pt x="749141" y="282095"/>
                  <a:pt x="749712" y="282095"/>
                </a:cubicBezTo>
                <a:cubicBezTo>
                  <a:pt x="750284" y="282095"/>
                  <a:pt x="751617" y="285048"/>
                  <a:pt x="751617" y="288572"/>
                </a:cubicBezTo>
                <a:lnTo>
                  <a:pt x="755618" y="286762"/>
                </a:lnTo>
                <a:lnTo>
                  <a:pt x="759618" y="284952"/>
                </a:lnTo>
                <a:cubicBezTo>
                  <a:pt x="763904" y="282190"/>
                  <a:pt x="764571" y="278571"/>
                  <a:pt x="761047" y="276856"/>
                </a:cubicBezTo>
                <a:lnTo>
                  <a:pt x="758666" y="277047"/>
                </a:lnTo>
                <a:lnTo>
                  <a:pt x="756380" y="277237"/>
                </a:lnTo>
                <a:cubicBezTo>
                  <a:pt x="754284" y="279047"/>
                  <a:pt x="751331" y="279999"/>
                  <a:pt x="749712" y="279333"/>
                </a:cubicBezTo>
                <a:cubicBezTo>
                  <a:pt x="748188" y="278666"/>
                  <a:pt x="743711" y="278380"/>
                  <a:pt x="744378" y="280571"/>
                </a:cubicBezTo>
                <a:cubicBezTo>
                  <a:pt x="745140" y="282762"/>
                  <a:pt x="740282" y="286857"/>
                  <a:pt x="738377" y="286286"/>
                </a:cubicBezTo>
                <a:cubicBezTo>
                  <a:pt x="736472" y="285714"/>
                  <a:pt x="729995" y="290001"/>
                  <a:pt x="729424" y="290763"/>
                </a:cubicBezTo>
                <a:cubicBezTo>
                  <a:pt x="728852" y="291525"/>
                  <a:pt x="725995" y="292858"/>
                  <a:pt x="723614" y="291906"/>
                </a:cubicBezTo>
                <a:lnTo>
                  <a:pt x="721423" y="291810"/>
                </a:lnTo>
                <a:lnTo>
                  <a:pt x="720280" y="291810"/>
                </a:lnTo>
                <a:cubicBezTo>
                  <a:pt x="718946" y="293334"/>
                  <a:pt x="717708" y="295620"/>
                  <a:pt x="717422" y="296954"/>
                </a:cubicBezTo>
                <a:cubicBezTo>
                  <a:pt x="717232" y="298287"/>
                  <a:pt x="715803" y="301145"/>
                  <a:pt x="714851" y="299526"/>
                </a:cubicBezTo>
                <a:cubicBezTo>
                  <a:pt x="713898" y="297906"/>
                  <a:pt x="708374" y="294668"/>
                  <a:pt x="705135" y="296478"/>
                </a:cubicBezTo>
                <a:cubicBezTo>
                  <a:pt x="701897" y="298192"/>
                  <a:pt x="691419" y="297906"/>
                  <a:pt x="690943" y="295239"/>
                </a:cubicBezTo>
                <a:lnTo>
                  <a:pt x="693610" y="293144"/>
                </a:lnTo>
                <a:lnTo>
                  <a:pt x="694277" y="292668"/>
                </a:lnTo>
                <a:cubicBezTo>
                  <a:pt x="693800" y="291048"/>
                  <a:pt x="691991" y="289905"/>
                  <a:pt x="690181" y="290191"/>
                </a:cubicBezTo>
                <a:lnTo>
                  <a:pt x="689419" y="290953"/>
                </a:lnTo>
                <a:lnTo>
                  <a:pt x="687133" y="293144"/>
                </a:lnTo>
                <a:cubicBezTo>
                  <a:pt x="684752" y="296192"/>
                  <a:pt x="680942" y="297525"/>
                  <a:pt x="678656" y="296097"/>
                </a:cubicBezTo>
                <a:cubicBezTo>
                  <a:pt x="676370" y="294668"/>
                  <a:pt x="671226" y="292858"/>
                  <a:pt x="675131" y="291715"/>
                </a:cubicBezTo>
                <a:lnTo>
                  <a:pt x="674084" y="288096"/>
                </a:lnTo>
                <a:cubicBezTo>
                  <a:pt x="673226" y="285333"/>
                  <a:pt x="675512" y="284476"/>
                  <a:pt x="678656" y="285905"/>
                </a:cubicBezTo>
                <a:lnTo>
                  <a:pt x="679418" y="286286"/>
                </a:lnTo>
                <a:cubicBezTo>
                  <a:pt x="680465" y="286476"/>
                  <a:pt x="681608" y="285905"/>
                  <a:pt x="681894" y="285048"/>
                </a:cubicBezTo>
                <a:lnTo>
                  <a:pt x="681513" y="284667"/>
                </a:lnTo>
                <a:lnTo>
                  <a:pt x="679989" y="283047"/>
                </a:lnTo>
                <a:cubicBezTo>
                  <a:pt x="678084" y="281428"/>
                  <a:pt x="678560" y="279428"/>
                  <a:pt x="681132" y="278761"/>
                </a:cubicBezTo>
                <a:lnTo>
                  <a:pt x="681323" y="277809"/>
                </a:lnTo>
                <a:cubicBezTo>
                  <a:pt x="681704" y="276285"/>
                  <a:pt x="683323" y="273713"/>
                  <a:pt x="679418" y="272665"/>
                </a:cubicBezTo>
                <a:lnTo>
                  <a:pt x="678084" y="272284"/>
                </a:lnTo>
                <a:cubicBezTo>
                  <a:pt x="675989" y="270189"/>
                  <a:pt x="681037" y="268474"/>
                  <a:pt x="689324" y="268379"/>
                </a:cubicBezTo>
                <a:lnTo>
                  <a:pt x="695610" y="268569"/>
                </a:lnTo>
                <a:cubicBezTo>
                  <a:pt x="700849" y="268760"/>
                  <a:pt x="704754" y="271332"/>
                  <a:pt x="708088" y="274380"/>
                </a:cubicBezTo>
                <a:lnTo>
                  <a:pt x="709517" y="275618"/>
                </a:lnTo>
                <a:cubicBezTo>
                  <a:pt x="710755" y="277237"/>
                  <a:pt x="714184" y="276856"/>
                  <a:pt x="717232" y="274761"/>
                </a:cubicBezTo>
                <a:lnTo>
                  <a:pt x="717327" y="273427"/>
                </a:lnTo>
                <a:lnTo>
                  <a:pt x="717994" y="267236"/>
                </a:lnTo>
                <a:cubicBezTo>
                  <a:pt x="723614" y="265045"/>
                  <a:pt x="729519" y="264283"/>
                  <a:pt x="731234" y="265617"/>
                </a:cubicBezTo>
                <a:cubicBezTo>
                  <a:pt x="732853" y="266950"/>
                  <a:pt x="735615" y="270665"/>
                  <a:pt x="734282" y="271332"/>
                </a:cubicBezTo>
                <a:cubicBezTo>
                  <a:pt x="732948" y="271998"/>
                  <a:pt x="736377" y="275618"/>
                  <a:pt x="739616" y="274761"/>
                </a:cubicBezTo>
                <a:cubicBezTo>
                  <a:pt x="742854" y="273903"/>
                  <a:pt x="751331" y="271141"/>
                  <a:pt x="749617" y="270951"/>
                </a:cubicBezTo>
                <a:cubicBezTo>
                  <a:pt x="747902" y="270760"/>
                  <a:pt x="744473" y="267998"/>
                  <a:pt x="744759" y="265236"/>
                </a:cubicBezTo>
                <a:lnTo>
                  <a:pt x="745807" y="262759"/>
                </a:lnTo>
                <a:lnTo>
                  <a:pt x="746474" y="261140"/>
                </a:lnTo>
                <a:cubicBezTo>
                  <a:pt x="745616" y="258282"/>
                  <a:pt x="746283" y="257044"/>
                  <a:pt x="747902" y="258473"/>
                </a:cubicBezTo>
                <a:close/>
                <a:moveTo>
                  <a:pt x="2180843" y="258378"/>
                </a:moveTo>
                <a:cubicBezTo>
                  <a:pt x="2182653" y="259521"/>
                  <a:pt x="2185415" y="260664"/>
                  <a:pt x="2184177" y="263236"/>
                </a:cubicBezTo>
                <a:cubicBezTo>
                  <a:pt x="2184082" y="263426"/>
                  <a:pt x="2182367" y="262760"/>
                  <a:pt x="2181605" y="262950"/>
                </a:cubicBezTo>
                <a:lnTo>
                  <a:pt x="2177319" y="264093"/>
                </a:lnTo>
                <a:cubicBezTo>
                  <a:pt x="2173033" y="265808"/>
                  <a:pt x="2165508" y="272570"/>
                  <a:pt x="2162746" y="272666"/>
                </a:cubicBezTo>
                <a:cubicBezTo>
                  <a:pt x="2159984" y="272856"/>
                  <a:pt x="2158745" y="273713"/>
                  <a:pt x="2159984" y="274571"/>
                </a:cubicBezTo>
                <a:cubicBezTo>
                  <a:pt x="2161222" y="275428"/>
                  <a:pt x="2169889" y="276761"/>
                  <a:pt x="2168270" y="278381"/>
                </a:cubicBezTo>
                <a:cubicBezTo>
                  <a:pt x="2166651" y="280095"/>
                  <a:pt x="2162174" y="282667"/>
                  <a:pt x="2162270" y="280000"/>
                </a:cubicBezTo>
                <a:lnTo>
                  <a:pt x="2157698" y="280952"/>
                </a:lnTo>
                <a:cubicBezTo>
                  <a:pt x="2153507" y="281810"/>
                  <a:pt x="2152364" y="277809"/>
                  <a:pt x="2149506" y="276952"/>
                </a:cubicBezTo>
                <a:lnTo>
                  <a:pt x="2147030" y="276190"/>
                </a:lnTo>
                <a:cubicBezTo>
                  <a:pt x="2143124" y="276476"/>
                  <a:pt x="2142267" y="272666"/>
                  <a:pt x="2145029" y="267617"/>
                </a:cubicBezTo>
                <a:lnTo>
                  <a:pt x="2151411" y="268665"/>
                </a:lnTo>
                <a:lnTo>
                  <a:pt x="2155316" y="269332"/>
                </a:lnTo>
                <a:cubicBezTo>
                  <a:pt x="2159126" y="268760"/>
                  <a:pt x="2163984" y="266760"/>
                  <a:pt x="2166080" y="264950"/>
                </a:cubicBezTo>
                <a:lnTo>
                  <a:pt x="2168175" y="263426"/>
                </a:lnTo>
                <a:cubicBezTo>
                  <a:pt x="2172271" y="260474"/>
                  <a:pt x="2172080" y="259616"/>
                  <a:pt x="2172842" y="260188"/>
                </a:cubicBezTo>
                <a:cubicBezTo>
                  <a:pt x="2175224" y="262093"/>
                  <a:pt x="2176748" y="262950"/>
                  <a:pt x="2176843" y="259140"/>
                </a:cubicBezTo>
                <a:cubicBezTo>
                  <a:pt x="2176843" y="258854"/>
                  <a:pt x="2180081" y="257902"/>
                  <a:pt x="2180843" y="258378"/>
                </a:cubicBezTo>
                <a:close/>
                <a:moveTo>
                  <a:pt x="2008251" y="258187"/>
                </a:moveTo>
                <a:cubicBezTo>
                  <a:pt x="2008727" y="260473"/>
                  <a:pt x="2001202" y="266093"/>
                  <a:pt x="1998154" y="267045"/>
                </a:cubicBezTo>
                <a:lnTo>
                  <a:pt x="1995964" y="264759"/>
                </a:lnTo>
                <a:cubicBezTo>
                  <a:pt x="1994916" y="263616"/>
                  <a:pt x="1993677" y="261425"/>
                  <a:pt x="1994344" y="260663"/>
                </a:cubicBezTo>
                <a:cubicBezTo>
                  <a:pt x="1995964" y="258758"/>
                  <a:pt x="1997869" y="260092"/>
                  <a:pt x="1999488" y="261330"/>
                </a:cubicBezTo>
                <a:lnTo>
                  <a:pt x="1999964" y="261902"/>
                </a:lnTo>
                <a:cubicBezTo>
                  <a:pt x="2001488" y="262187"/>
                  <a:pt x="2003488" y="261140"/>
                  <a:pt x="2004346" y="259520"/>
                </a:cubicBezTo>
                <a:cubicBezTo>
                  <a:pt x="2005203" y="257996"/>
                  <a:pt x="2007775" y="255901"/>
                  <a:pt x="2008251" y="258187"/>
                </a:cubicBezTo>
                <a:close/>
                <a:moveTo>
                  <a:pt x="1632680" y="257902"/>
                </a:moveTo>
                <a:cubicBezTo>
                  <a:pt x="1629632" y="259235"/>
                  <a:pt x="1628585" y="263331"/>
                  <a:pt x="1623632" y="262188"/>
                </a:cubicBezTo>
                <a:cubicBezTo>
                  <a:pt x="1623441" y="262188"/>
                  <a:pt x="1622965" y="262569"/>
                  <a:pt x="1622774" y="262855"/>
                </a:cubicBezTo>
                <a:cubicBezTo>
                  <a:pt x="1622584" y="263141"/>
                  <a:pt x="1622489" y="263712"/>
                  <a:pt x="1622679" y="263807"/>
                </a:cubicBezTo>
                <a:lnTo>
                  <a:pt x="1627346" y="267046"/>
                </a:lnTo>
                <a:cubicBezTo>
                  <a:pt x="1624870" y="271237"/>
                  <a:pt x="1623727" y="274094"/>
                  <a:pt x="1624775" y="273523"/>
                </a:cubicBezTo>
                <a:lnTo>
                  <a:pt x="1625251" y="273523"/>
                </a:lnTo>
                <a:cubicBezTo>
                  <a:pt x="1632490" y="271713"/>
                  <a:pt x="1632490" y="271808"/>
                  <a:pt x="1632966" y="278381"/>
                </a:cubicBezTo>
                <a:cubicBezTo>
                  <a:pt x="1633061" y="279238"/>
                  <a:pt x="1634490" y="280190"/>
                  <a:pt x="1635538" y="280952"/>
                </a:cubicBezTo>
                <a:cubicBezTo>
                  <a:pt x="1636681" y="281714"/>
                  <a:pt x="1638110" y="282857"/>
                  <a:pt x="1639443" y="282762"/>
                </a:cubicBezTo>
                <a:cubicBezTo>
                  <a:pt x="1641253" y="282762"/>
                  <a:pt x="1643825" y="280857"/>
                  <a:pt x="1644587" y="281333"/>
                </a:cubicBezTo>
                <a:lnTo>
                  <a:pt x="1650968" y="285334"/>
                </a:lnTo>
                <a:cubicBezTo>
                  <a:pt x="1649444" y="281714"/>
                  <a:pt x="1651064" y="277619"/>
                  <a:pt x="1654493" y="275999"/>
                </a:cubicBezTo>
                <a:lnTo>
                  <a:pt x="1654683" y="274380"/>
                </a:lnTo>
                <a:lnTo>
                  <a:pt x="1655445" y="268856"/>
                </a:lnTo>
                <a:cubicBezTo>
                  <a:pt x="1660779" y="264760"/>
                  <a:pt x="1664208" y="260855"/>
                  <a:pt x="1662970" y="260378"/>
                </a:cubicBezTo>
                <a:cubicBezTo>
                  <a:pt x="1661827" y="259807"/>
                  <a:pt x="1658684" y="261045"/>
                  <a:pt x="1657826" y="263903"/>
                </a:cubicBezTo>
                <a:lnTo>
                  <a:pt x="1657064" y="263903"/>
                </a:lnTo>
                <a:lnTo>
                  <a:pt x="1651825" y="263712"/>
                </a:lnTo>
                <a:cubicBezTo>
                  <a:pt x="1651349" y="266855"/>
                  <a:pt x="1648301" y="270284"/>
                  <a:pt x="1645063" y="271332"/>
                </a:cubicBezTo>
                <a:lnTo>
                  <a:pt x="1645730" y="274666"/>
                </a:lnTo>
                <a:lnTo>
                  <a:pt x="1645825" y="275333"/>
                </a:lnTo>
                <a:cubicBezTo>
                  <a:pt x="1645730" y="276095"/>
                  <a:pt x="1644206" y="275904"/>
                  <a:pt x="1642396" y="274952"/>
                </a:cubicBezTo>
                <a:cubicBezTo>
                  <a:pt x="1640586" y="273999"/>
                  <a:pt x="1635443" y="267713"/>
                  <a:pt x="1635538" y="263331"/>
                </a:cubicBezTo>
                <a:lnTo>
                  <a:pt x="1635347" y="259235"/>
                </a:lnTo>
                <a:cubicBezTo>
                  <a:pt x="1635347" y="258759"/>
                  <a:pt x="1633157" y="257711"/>
                  <a:pt x="1632680" y="257902"/>
                </a:cubicBezTo>
                <a:close/>
                <a:moveTo>
                  <a:pt x="1484090" y="256473"/>
                </a:moveTo>
                <a:lnTo>
                  <a:pt x="1483138" y="257330"/>
                </a:lnTo>
                <a:cubicBezTo>
                  <a:pt x="1482471" y="258854"/>
                  <a:pt x="1482566" y="261140"/>
                  <a:pt x="1483138" y="262569"/>
                </a:cubicBezTo>
                <a:lnTo>
                  <a:pt x="1483138" y="263807"/>
                </a:lnTo>
                <a:cubicBezTo>
                  <a:pt x="1483138" y="264665"/>
                  <a:pt x="1482376" y="265998"/>
                  <a:pt x="1481614" y="266189"/>
                </a:cubicBezTo>
                <a:cubicBezTo>
                  <a:pt x="1480661" y="266474"/>
                  <a:pt x="1479328" y="265808"/>
                  <a:pt x="1478280" y="265427"/>
                </a:cubicBezTo>
                <a:lnTo>
                  <a:pt x="1473613" y="263426"/>
                </a:lnTo>
                <a:cubicBezTo>
                  <a:pt x="1475994" y="260855"/>
                  <a:pt x="1475423" y="259140"/>
                  <a:pt x="1472375" y="259807"/>
                </a:cubicBezTo>
                <a:cubicBezTo>
                  <a:pt x="1469327" y="260378"/>
                  <a:pt x="1464469" y="255711"/>
                  <a:pt x="1461516" y="257426"/>
                </a:cubicBezTo>
                <a:lnTo>
                  <a:pt x="1460468" y="256854"/>
                </a:lnTo>
                <a:cubicBezTo>
                  <a:pt x="1457039" y="255140"/>
                  <a:pt x="1455325" y="257997"/>
                  <a:pt x="1453134" y="258378"/>
                </a:cubicBezTo>
                <a:cubicBezTo>
                  <a:pt x="1449610" y="259045"/>
                  <a:pt x="1445705" y="259426"/>
                  <a:pt x="1443800" y="257807"/>
                </a:cubicBezTo>
                <a:cubicBezTo>
                  <a:pt x="1440275" y="254663"/>
                  <a:pt x="1437227" y="257521"/>
                  <a:pt x="1435703" y="258378"/>
                </a:cubicBezTo>
                <a:cubicBezTo>
                  <a:pt x="1432941" y="259902"/>
                  <a:pt x="1430274" y="262760"/>
                  <a:pt x="1429607" y="265427"/>
                </a:cubicBezTo>
                <a:lnTo>
                  <a:pt x="1429131" y="267427"/>
                </a:lnTo>
                <a:cubicBezTo>
                  <a:pt x="1431417" y="270189"/>
                  <a:pt x="1432941" y="271142"/>
                  <a:pt x="1432655" y="269618"/>
                </a:cubicBezTo>
                <a:cubicBezTo>
                  <a:pt x="1432274" y="268094"/>
                  <a:pt x="1436656" y="267903"/>
                  <a:pt x="1436370" y="269808"/>
                </a:cubicBezTo>
                <a:cubicBezTo>
                  <a:pt x="1436084" y="271713"/>
                  <a:pt x="1438942" y="273904"/>
                  <a:pt x="1434656" y="273999"/>
                </a:cubicBezTo>
                <a:lnTo>
                  <a:pt x="1432750" y="275428"/>
                </a:lnTo>
                <a:lnTo>
                  <a:pt x="1429417" y="277904"/>
                </a:lnTo>
                <a:cubicBezTo>
                  <a:pt x="1426178" y="276952"/>
                  <a:pt x="1422845" y="276190"/>
                  <a:pt x="1421987" y="276285"/>
                </a:cubicBezTo>
                <a:lnTo>
                  <a:pt x="1421892" y="276095"/>
                </a:lnTo>
                <a:cubicBezTo>
                  <a:pt x="1421511" y="275523"/>
                  <a:pt x="1421225" y="274380"/>
                  <a:pt x="1421606" y="274190"/>
                </a:cubicBezTo>
                <a:lnTo>
                  <a:pt x="1423130" y="273237"/>
                </a:lnTo>
                <a:cubicBezTo>
                  <a:pt x="1425035" y="272380"/>
                  <a:pt x="1424750" y="271523"/>
                  <a:pt x="1422559" y="271237"/>
                </a:cubicBezTo>
                <a:cubicBezTo>
                  <a:pt x="1420368" y="270951"/>
                  <a:pt x="1414653" y="269618"/>
                  <a:pt x="1413700" y="271046"/>
                </a:cubicBezTo>
                <a:lnTo>
                  <a:pt x="1413986" y="272094"/>
                </a:lnTo>
                <a:cubicBezTo>
                  <a:pt x="1414939" y="275237"/>
                  <a:pt x="1416463" y="278190"/>
                  <a:pt x="1417796" y="281238"/>
                </a:cubicBezTo>
                <a:cubicBezTo>
                  <a:pt x="1419892" y="286096"/>
                  <a:pt x="1419606" y="286953"/>
                  <a:pt x="1414748" y="289620"/>
                </a:cubicBezTo>
                <a:cubicBezTo>
                  <a:pt x="1412748" y="290668"/>
                  <a:pt x="1410367" y="291525"/>
                  <a:pt x="1408748" y="292859"/>
                </a:cubicBezTo>
                <a:cubicBezTo>
                  <a:pt x="1406081" y="295049"/>
                  <a:pt x="1400175" y="297907"/>
                  <a:pt x="1398270" y="296573"/>
                </a:cubicBezTo>
                <a:lnTo>
                  <a:pt x="1394270" y="293811"/>
                </a:lnTo>
                <a:cubicBezTo>
                  <a:pt x="1392269" y="296097"/>
                  <a:pt x="1391317" y="296859"/>
                  <a:pt x="1392269" y="295526"/>
                </a:cubicBezTo>
                <a:cubicBezTo>
                  <a:pt x="1393127" y="294097"/>
                  <a:pt x="1392936" y="290192"/>
                  <a:pt x="1389698" y="289811"/>
                </a:cubicBezTo>
                <a:cubicBezTo>
                  <a:pt x="1386459" y="289430"/>
                  <a:pt x="1378934" y="285429"/>
                  <a:pt x="1380268" y="283715"/>
                </a:cubicBezTo>
                <a:cubicBezTo>
                  <a:pt x="1381601" y="282000"/>
                  <a:pt x="1384268" y="277333"/>
                  <a:pt x="1383030" y="277333"/>
                </a:cubicBezTo>
                <a:cubicBezTo>
                  <a:pt x="1381792" y="277333"/>
                  <a:pt x="1377506" y="279905"/>
                  <a:pt x="1375982" y="282953"/>
                </a:cubicBezTo>
                <a:cubicBezTo>
                  <a:pt x="1374458" y="286096"/>
                  <a:pt x="1377982" y="293811"/>
                  <a:pt x="1373124" y="293716"/>
                </a:cubicBezTo>
                <a:lnTo>
                  <a:pt x="1363313" y="289620"/>
                </a:lnTo>
                <a:cubicBezTo>
                  <a:pt x="1362551" y="289334"/>
                  <a:pt x="1360932" y="289906"/>
                  <a:pt x="1359980" y="290382"/>
                </a:cubicBezTo>
                <a:cubicBezTo>
                  <a:pt x="1359503" y="290573"/>
                  <a:pt x="1359313" y="291716"/>
                  <a:pt x="1359694" y="292287"/>
                </a:cubicBezTo>
                <a:lnTo>
                  <a:pt x="1363218" y="297716"/>
                </a:lnTo>
                <a:cubicBezTo>
                  <a:pt x="1372553" y="295430"/>
                  <a:pt x="1381982" y="293906"/>
                  <a:pt x="1384078" y="294287"/>
                </a:cubicBezTo>
                <a:lnTo>
                  <a:pt x="1385792" y="294954"/>
                </a:lnTo>
                <a:lnTo>
                  <a:pt x="1387507" y="295621"/>
                </a:lnTo>
                <a:cubicBezTo>
                  <a:pt x="1389221" y="296764"/>
                  <a:pt x="1391412" y="299526"/>
                  <a:pt x="1392460" y="301717"/>
                </a:cubicBezTo>
                <a:cubicBezTo>
                  <a:pt x="1393508" y="303908"/>
                  <a:pt x="1403128" y="300574"/>
                  <a:pt x="1404271" y="301431"/>
                </a:cubicBezTo>
                <a:cubicBezTo>
                  <a:pt x="1405414" y="302288"/>
                  <a:pt x="1410081" y="302955"/>
                  <a:pt x="1411510" y="300479"/>
                </a:cubicBezTo>
                <a:cubicBezTo>
                  <a:pt x="1412939" y="298002"/>
                  <a:pt x="1419320" y="296954"/>
                  <a:pt x="1416177" y="298764"/>
                </a:cubicBezTo>
                <a:cubicBezTo>
                  <a:pt x="1413034" y="300574"/>
                  <a:pt x="1416177" y="306194"/>
                  <a:pt x="1417415" y="303336"/>
                </a:cubicBezTo>
                <a:lnTo>
                  <a:pt x="1421987" y="303812"/>
                </a:lnTo>
                <a:cubicBezTo>
                  <a:pt x="1424178" y="304003"/>
                  <a:pt x="1428083" y="302288"/>
                  <a:pt x="1428845" y="300669"/>
                </a:cubicBezTo>
                <a:lnTo>
                  <a:pt x="1429798" y="298764"/>
                </a:lnTo>
                <a:cubicBezTo>
                  <a:pt x="1428655" y="296002"/>
                  <a:pt x="1429988" y="293811"/>
                  <a:pt x="1432750" y="293811"/>
                </a:cubicBezTo>
                <a:lnTo>
                  <a:pt x="1433513" y="292859"/>
                </a:lnTo>
                <a:cubicBezTo>
                  <a:pt x="1435132" y="290858"/>
                  <a:pt x="1435608" y="288191"/>
                  <a:pt x="1436465" y="285810"/>
                </a:cubicBezTo>
                <a:lnTo>
                  <a:pt x="1436465" y="285715"/>
                </a:lnTo>
                <a:cubicBezTo>
                  <a:pt x="1435322" y="285334"/>
                  <a:pt x="1434370" y="284762"/>
                  <a:pt x="1434370" y="284381"/>
                </a:cubicBezTo>
                <a:cubicBezTo>
                  <a:pt x="1434370" y="284000"/>
                  <a:pt x="1435894" y="283429"/>
                  <a:pt x="1437799" y="283905"/>
                </a:cubicBezTo>
                <a:cubicBezTo>
                  <a:pt x="1439704" y="284381"/>
                  <a:pt x="1444181" y="286572"/>
                  <a:pt x="1443038" y="287429"/>
                </a:cubicBezTo>
                <a:cubicBezTo>
                  <a:pt x="1441895" y="288287"/>
                  <a:pt x="1439894" y="292001"/>
                  <a:pt x="1441037" y="293621"/>
                </a:cubicBezTo>
                <a:cubicBezTo>
                  <a:pt x="1442180" y="295240"/>
                  <a:pt x="1448467" y="297240"/>
                  <a:pt x="1452182" y="294478"/>
                </a:cubicBezTo>
                <a:lnTo>
                  <a:pt x="1452467" y="291906"/>
                </a:lnTo>
                <a:lnTo>
                  <a:pt x="1453229" y="284572"/>
                </a:lnTo>
                <a:cubicBezTo>
                  <a:pt x="1448276" y="281619"/>
                  <a:pt x="1443895" y="279047"/>
                  <a:pt x="1443609" y="278666"/>
                </a:cubicBezTo>
                <a:cubicBezTo>
                  <a:pt x="1443228" y="278285"/>
                  <a:pt x="1443990" y="276476"/>
                  <a:pt x="1448181" y="277619"/>
                </a:cubicBezTo>
                <a:lnTo>
                  <a:pt x="1450753" y="278285"/>
                </a:lnTo>
                <a:cubicBezTo>
                  <a:pt x="1454658" y="279238"/>
                  <a:pt x="1455515" y="278476"/>
                  <a:pt x="1455896" y="273999"/>
                </a:cubicBezTo>
                <a:cubicBezTo>
                  <a:pt x="1455992" y="273428"/>
                  <a:pt x="1456849" y="272666"/>
                  <a:pt x="1457516" y="272475"/>
                </a:cubicBezTo>
                <a:cubicBezTo>
                  <a:pt x="1458087" y="272285"/>
                  <a:pt x="1459611" y="272666"/>
                  <a:pt x="1459611" y="273047"/>
                </a:cubicBezTo>
                <a:lnTo>
                  <a:pt x="1460183" y="275618"/>
                </a:lnTo>
                <a:cubicBezTo>
                  <a:pt x="1460659" y="278857"/>
                  <a:pt x="1462088" y="281048"/>
                  <a:pt x="1463421" y="280476"/>
                </a:cubicBezTo>
                <a:cubicBezTo>
                  <a:pt x="1464755" y="280000"/>
                  <a:pt x="1467041" y="280667"/>
                  <a:pt x="1465898" y="283048"/>
                </a:cubicBezTo>
                <a:lnTo>
                  <a:pt x="1466755" y="284572"/>
                </a:lnTo>
                <a:lnTo>
                  <a:pt x="1467612" y="286191"/>
                </a:lnTo>
                <a:cubicBezTo>
                  <a:pt x="1470470" y="287334"/>
                  <a:pt x="1469517" y="290192"/>
                  <a:pt x="1465421" y="292668"/>
                </a:cubicBezTo>
                <a:lnTo>
                  <a:pt x="1465421" y="297050"/>
                </a:lnTo>
                <a:lnTo>
                  <a:pt x="1465421" y="297907"/>
                </a:lnTo>
                <a:cubicBezTo>
                  <a:pt x="1464945" y="298669"/>
                  <a:pt x="1463326" y="298669"/>
                  <a:pt x="1461897" y="297812"/>
                </a:cubicBezTo>
                <a:cubicBezTo>
                  <a:pt x="1460468" y="297050"/>
                  <a:pt x="1454849" y="296669"/>
                  <a:pt x="1454372" y="299907"/>
                </a:cubicBezTo>
                <a:lnTo>
                  <a:pt x="1455230" y="300383"/>
                </a:lnTo>
                <a:lnTo>
                  <a:pt x="1457992" y="301812"/>
                </a:lnTo>
                <a:cubicBezTo>
                  <a:pt x="1461707" y="302669"/>
                  <a:pt x="1466469" y="301812"/>
                  <a:pt x="1468660" y="299907"/>
                </a:cubicBezTo>
                <a:lnTo>
                  <a:pt x="1470946" y="298383"/>
                </a:lnTo>
                <a:cubicBezTo>
                  <a:pt x="1471803" y="297812"/>
                  <a:pt x="1473232" y="297621"/>
                  <a:pt x="1474375" y="297621"/>
                </a:cubicBezTo>
                <a:cubicBezTo>
                  <a:pt x="1480375" y="297621"/>
                  <a:pt x="1481233" y="297526"/>
                  <a:pt x="1480661" y="294668"/>
                </a:cubicBezTo>
                <a:lnTo>
                  <a:pt x="1479614" y="289715"/>
                </a:lnTo>
                <a:cubicBezTo>
                  <a:pt x="1483138" y="286001"/>
                  <a:pt x="1488662" y="283238"/>
                  <a:pt x="1491901" y="283619"/>
                </a:cubicBezTo>
                <a:cubicBezTo>
                  <a:pt x="1495139" y="284000"/>
                  <a:pt x="1502664" y="284858"/>
                  <a:pt x="1501140" y="286667"/>
                </a:cubicBezTo>
                <a:lnTo>
                  <a:pt x="1499330" y="287048"/>
                </a:lnTo>
                <a:cubicBezTo>
                  <a:pt x="1495139" y="288096"/>
                  <a:pt x="1490663" y="288477"/>
                  <a:pt x="1486376" y="289334"/>
                </a:cubicBezTo>
                <a:lnTo>
                  <a:pt x="1485233" y="289620"/>
                </a:lnTo>
                <a:cubicBezTo>
                  <a:pt x="1484281" y="290668"/>
                  <a:pt x="1483519" y="295335"/>
                  <a:pt x="1483519" y="300002"/>
                </a:cubicBezTo>
                <a:lnTo>
                  <a:pt x="1477899" y="301812"/>
                </a:lnTo>
                <a:cubicBezTo>
                  <a:pt x="1475232" y="302669"/>
                  <a:pt x="1476280" y="302955"/>
                  <a:pt x="1477232" y="304384"/>
                </a:cubicBezTo>
                <a:lnTo>
                  <a:pt x="1478375" y="306098"/>
                </a:lnTo>
                <a:cubicBezTo>
                  <a:pt x="1478756" y="308099"/>
                  <a:pt x="1478661" y="307241"/>
                  <a:pt x="1478090" y="304193"/>
                </a:cubicBezTo>
                <a:lnTo>
                  <a:pt x="1483709" y="307337"/>
                </a:lnTo>
                <a:cubicBezTo>
                  <a:pt x="1484662" y="307813"/>
                  <a:pt x="1486662" y="308480"/>
                  <a:pt x="1486948" y="308194"/>
                </a:cubicBezTo>
                <a:lnTo>
                  <a:pt x="1489805" y="305527"/>
                </a:lnTo>
                <a:cubicBezTo>
                  <a:pt x="1492663" y="302574"/>
                  <a:pt x="1496092" y="300669"/>
                  <a:pt x="1497616" y="301336"/>
                </a:cubicBezTo>
                <a:cubicBezTo>
                  <a:pt x="1499140" y="302003"/>
                  <a:pt x="1504093" y="300098"/>
                  <a:pt x="1505807" y="295907"/>
                </a:cubicBezTo>
                <a:lnTo>
                  <a:pt x="1512665" y="297526"/>
                </a:lnTo>
                <a:cubicBezTo>
                  <a:pt x="1512856" y="297526"/>
                  <a:pt x="1514475" y="295240"/>
                  <a:pt x="1514189" y="294287"/>
                </a:cubicBezTo>
                <a:lnTo>
                  <a:pt x="1513523" y="292573"/>
                </a:lnTo>
                <a:cubicBezTo>
                  <a:pt x="1511999" y="290573"/>
                  <a:pt x="1509332" y="290287"/>
                  <a:pt x="1507522" y="292001"/>
                </a:cubicBezTo>
                <a:lnTo>
                  <a:pt x="1505807" y="293049"/>
                </a:lnTo>
                <a:lnTo>
                  <a:pt x="1504569" y="293811"/>
                </a:lnTo>
                <a:cubicBezTo>
                  <a:pt x="1502378" y="294097"/>
                  <a:pt x="1501712" y="292382"/>
                  <a:pt x="1503140" y="289906"/>
                </a:cubicBezTo>
                <a:cubicBezTo>
                  <a:pt x="1504569" y="287429"/>
                  <a:pt x="1513332" y="284191"/>
                  <a:pt x="1515332" y="286001"/>
                </a:cubicBezTo>
                <a:cubicBezTo>
                  <a:pt x="1517333" y="287810"/>
                  <a:pt x="1519809" y="294954"/>
                  <a:pt x="1518095" y="298764"/>
                </a:cubicBezTo>
                <a:lnTo>
                  <a:pt x="1517047" y="301907"/>
                </a:lnTo>
                <a:lnTo>
                  <a:pt x="1516856" y="302479"/>
                </a:lnTo>
                <a:cubicBezTo>
                  <a:pt x="1517904" y="303431"/>
                  <a:pt x="1519809" y="303527"/>
                  <a:pt x="1521047" y="302765"/>
                </a:cubicBezTo>
                <a:lnTo>
                  <a:pt x="1522000" y="302003"/>
                </a:lnTo>
                <a:lnTo>
                  <a:pt x="1522476" y="301526"/>
                </a:lnTo>
                <a:cubicBezTo>
                  <a:pt x="1522762" y="300764"/>
                  <a:pt x="1524286" y="301145"/>
                  <a:pt x="1525905" y="302288"/>
                </a:cubicBezTo>
                <a:cubicBezTo>
                  <a:pt x="1527524" y="303431"/>
                  <a:pt x="1526096" y="307908"/>
                  <a:pt x="1528000" y="307908"/>
                </a:cubicBezTo>
                <a:cubicBezTo>
                  <a:pt x="1529906" y="307908"/>
                  <a:pt x="1534382" y="305527"/>
                  <a:pt x="1533811" y="302669"/>
                </a:cubicBezTo>
                <a:lnTo>
                  <a:pt x="1535049" y="301336"/>
                </a:lnTo>
                <a:cubicBezTo>
                  <a:pt x="1539526" y="296669"/>
                  <a:pt x="1537049" y="294954"/>
                  <a:pt x="1531525" y="293525"/>
                </a:cubicBezTo>
                <a:cubicBezTo>
                  <a:pt x="1528382" y="292668"/>
                  <a:pt x="1531620" y="291716"/>
                  <a:pt x="1531620" y="290858"/>
                </a:cubicBezTo>
                <a:cubicBezTo>
                  <a:pt x="1531525" y="289144"/>
                  <a:pt x="1529810" y="286382"/>
                  <a:pt x="1530382" y="286001"/>
                </a:cubicBezTo>
                <a:lnTo>
                  <a:pt x="1532573" y="284762"/>
                </a:lnTo>
                <a:cubicBezTo>
                  <a:pt x="1533906" y="282857"/>
                  <a:pt x="1535335" y="280286"/>
                  <a:pt x="1535811" y="279143"/>
                </a:cubicBezTo>
                <a:lnTo>
                  <a:pt x="1536573" y="279047"/>
                </a:lnTo>
                <a:cubicBezTo>
                  <a:pt x="1543431" y="277809"/>
                  <a:pt x="1539621" y="275904"/>
                  <a:pt x="1537525" y="273618"/>
                </a:cubicBezTo>
                <a:cubicBezTo>
                  <a:pt x="1536097" y="272094"/>
                  <a:pt x="1533525" y="272951"/>
                  <a:pt x="1532001" y="270475"/>
                </a:cubicBezTo>
                <a:lnTo>
                  <a:pt x="1528953" y="265427"/>
                </a:lnTo>
                <a:cubicBezTo>
                  <a:pt x="1523714" y="267141"/>
                  <a:pt x="1522952" y="269141"/>
                  <a:pt x="1527239" y="269808"/>
                </a:cubicBezTo>
                <a:lnTo>
                  <a:pt x="1528763" y="272951"/>
                </a:lnTo>
                <a:lnTo>
                  <a:pt x="1529239" y="273999"/>
                </a:lnTo>
                <a:cubicBezTo>
                  <a:pt x="1529048" y="275333"/>
                  <a:pt x="1528000" y="276380"/>
                  <a:pt x="1526858" y="276190"/>
                </a:cubicBezTo>
                <a:cubicBezTo>
                  <a:pt x="1525715" y="275999"/>
                  <a:pt x="1521809" y="276857"/>
                  <a:pt x="1521809" y="278666"/>
                </a:cubicBezTo>
                <a:cubicBezTo>
                  <a:pt x="1521809" y="280476"/>
                  <a:pt x="1520190" y="285334"/>
                  <a:pt x="1518285" y="284762"/>
                </a:cubicBezTo>
                <a:cubicBezTo>
                  <a:pt x="1516380" y="284191"/>
                  <a:pt x="1511713" y="282286"/>
                  <a:pt x="1511713" y="281238"/>
                </a:cubicBezTo>
                <a:cubicBezTo>
                  <a:pt x="1511713" y="280095"/>
                  <a:pt x="1508855" y="278285"/>
                  <a:pt x="1505426" y="279047"/>
                </a:cubicBezTo>
                <a:lnTo>
                  <a:pt x="1504760" y="278381"/>
                </a:lnTo>
                <a:cubicBezTo>
                  <a:pt x="1501807" y="275142"/>
                  <a:pt x="1500759" y="280095"/>
                  <a:pt x="1498664" y="279047"/>
                </a:cubicBezTo>
                <a:cubicBezTo>
                  <a:pt x="1497711" y="278571"/>
                  <a:pt x="1496187" y="277809"/>
                  <a:pt x="1496282" y="277333"/>
                </a:cubicBezTo>
                <a:lnTo>
                  <a:pt x="1497235" y="270665"/>
                </a:lnTo>
                <a:cubicBezTo>
                  <a:pt x="1491044" y="270284"/>
                  <a:pt x="1486567" y="269141"/>
                  <a:pt x="1487234" y="268094"/>
                </a:cubicBezTo>
                <a:cubicBezTo>
                  <a:pt x="1487900" y="267046"/>
                  <a:pt x="1490472" y="265808"/>
                  <a:pt x="1491139" y="267903"/>
                </a:cubicBezTo>
                <a:lnTo>
                  <a:pt x="1492187" y="268284"/>
                </a:lnTo>
                <a:lnTo>
                  <a:pt x="1494377" y="269046"/>
                </a:lnTo>
                <a:cubicBezTo>
                  <a:pt x="1495425" y="267332"/>
                  <a:pt x="1496949" y="264855"/>
                  <a:pt x="1497806" y="263522"/>
                </a:cubicBezTo>
                <a:cubicBezTo>
                  <a:pt x="1498664" y="262188"/>
                  <a:pt x="1498092" y="257616"/>
                  <a:pt x="1493901" y="257330"/>
                </a:cubicBezTo>
                <a:lnTo>
                  <a:pt x="1492091" y="258473"/>
                </a:lnTo>
                <a:cubicBezTo>
                  <a:pt x="1488186" y="260950"/>
                  <a:pt x="1488567" y="259140"/>
                  <a:pt x="1488091" y="256854"/>
                </a:cubicBezTo>
                <a:cubicBezTo>
                  <a:pt x="1487996" y="256473"/>
                  <a:pt x="1484662" y="255997"/>
                  <a:pt x="1484090" y="256473"/>
                </a:cubicBezTo>
                <a:close/>
                <a:moveTo>
                  <a:pt x="917353" y="255711"/>
                </a:moveTo>
                <a:lnTo>
                  <a:pt x="917353" y="255806"/>
                </a:lnTo>
                <a:cubicBezTo>
                  <a:pt x="918591" y="259045"/>
                  <a:pt x="920686" y="262283"/>
                  <a:pt x="920591" y="265522"/>
                </a:cubicBezTo>
                <a:cubicBezTo>
                  <a:pt x="920591" y="267427"/>
                  <a:pt x="916971" y="268760"/>
                  <a:pt x="913542" y="268475"/>
                </a:cubicBezTo>
                <a:cubicBezTo>
                  <a:pt x="911447" y="268284"/>
                  <a:pt x="910780" y="268094"/>
                  <a:pt x="910971" y="266284"/>
                </a:cubicBezTo>
                <a:cubicBezTo>
                  <a:pt x="911066" y="265522"/>
                  <a:pt x="909637" y="264665"/>
                  <a:pt x="909447" y="263807"/>
                </a:cubicBezTo>
                <a:lnTo>
                  <a:pt x="909161" y="262664"/>
                </a:lnTo>
                <a:cubicBezTo>
                  <a:pt x="909256" y="261331"/>
                  <a:pt x="910494" y="260950"/>
                  <a:pt x="911828" y="261902"/>
                </a:cubicBezTo>
                <a:lnTo>
                  <a:pt x="912019" y="261807"/>
                </a:lnTo>
                <a:cubicBezTo>
                  <a:pt x="913638" y="260569"/>
                  <a:pt x="918305" y="260283"/>
                  <a:pt x="914209" y="257140"/>
                </a:cubicBezTo>
                <a:cubicBezTo>
                  <a:pt x="914971" y="256378"/>
                  <a:pt x="916400" y="255711"/>
                  <a:pt x="917353" y="255711"/>
                </a:cubicBezTo>
                <a:close/>
                <a:moveTo>
                  <a:pt x="105734" y="252648"/>
                </a:moveTo>
                <a:lnTo>
                  <a:pt x="104679" y="253044"/>
                </a:lnTo>
                <a:lnTo>
                  <a:pt x="104218" y="252813"/>
                </a:lnTo>
                <a:close/>
                <a:moveTo>
                  <a:pt x="1344263" y="252568"/>
                </a:moveTo>
                <a:lnTo>
                  <a:pt x="1339596" y="254759"/>
                </a:lnTo>
                <a:cubicBezTo>
                  <a:pt x="1334453" y="256664"/>
                  <a:pt x="1323594" y="256473"/>
                  <a:pt x="1315307" y="254282"/>
                </a:cubicBezTo>
                <a:lnTo>
                  <a:pt x="1307687" y="253901"/>
                </a:lnTo>
                <a:lnTo>
                  <a:pt x="1305973" y="253806"/>
                </a:lnTo>
                <a:cubicBezTo>
                  <a:pt x="1303211" y="256854"/>
                  <a:pt x="1303401" y="259807"/>
                  <a:pt x="1306354" y="260283"/>
                </a:cubicBezTo>
                <a:lnTo>
                  <a:pt x="1307592" y="259807"/>
                </a:lnTo>
                <a:cubicBezTo>
                  <a:pt x="1314736" y="257140"/>
                  <a:pt x="1321594" y="256664"/>
                  <a:pt x="1328738" y="259712"/>
                </a:cubicBezTo>
                <a:cubicBezTo>
                  <a:pt x="1329976" y="260283"/>
                  <a:pt x="1332452" y="258569"/>
                  <a:pt x="1334357" y="258473"/>
                </a:cubicBezTo>
                <a:cubicBezTo>
                  <a:pt x="1336453" y="258473"/>
                  <a:pt x="1338644" y="259712"/>
                  <a:pt x="1340549" y="259426"/>
                </a:cubicBezTo>
                <a:lnTo>
                  <a:pt x="1341596" y="259235"/>
                </a:lnTo>
                <a:cubicBezTo>
                  <a:pt x="1342454" y="257140"/>
                  <a:pt x="1344930" y="258378"/>
                  <a:pt x="1347121" y="261998"/>
                </a:cubicBezTo>
                <a:lnTo>
                  <a:pt x="1352360" y="258569"/>
                </a:lnTo>
                <a:cubicBezTo>
                  <a:pt x="1353217" y="257997"/>
                  <a:pt x="1355122" y="257426"/>
                  <a:pt x="1355693" y="257807"/>
                </a:cubicBezTo>
                <a:cubicBezTo>
                  <a:pt x="1358075" y="259426"/>
                  <a:pt x="1359789" y="260950"/>
                  <a:pt x="1363218" y="258473"/>
                </a:cubicBezTo>
                <a:cubicBezTo>
                  <a:pt x="1364266" y="257711"/>
                  <a:pt x="1368076" y="259712"/>
                  <a:pt x="1370648" y="259712"/>
                </a:cubicBezTo>
                <a:cubicBezTo>
                  <a:pt x="1373981" y="259712"/>
                  <a:pt x="1378172" y="263141"/>
                  <a:pt x="1380839" y="258569"/>
                </a:cubicBezTo>
                <a:cubicBezTo>
                  <a:pt x="1380935" y="258378"/>
                  <a:pt x="1382649" y="258759"/>
                  <a:pt x="1383411" y="259140"/>
                </a:cubicBezTo>
                <a:cubicBezTo>
                  <a:pt x="1385507" y="260188"/>
                  <a:pt x="1387507" y="260474"/>
                  <a:pt x="1387983" y="258092"/>
                </a:cubicBezTo>
                <a:cubicBezTo>
                  <a:pt x="1388078" y="257426"/>
                  <a:pt x="1386459" y="255997"/>
                  <a:pt x="1385221" y="255711"/>
                </a:cubicBezTo>
                <a:cubicBezTo>
                  <a:pt x="1382840" y="255044"/>
                  <a:pt x="1379696" y="253997"/>
                  <a:pt x="1377982" y="254759"/>
                </a:cubicBezTo>
                <a:cubicBezTo>
                  <a:pt x="1374077" y="256473"/>
                  <a:pt x="1369505" y="257902"/>
                  <a:pt x="1366647" y="255425"/>
                </a:cubicBezTo>
                <a:cubicBezTo>
                  <a:pt x="1361504" y="251044"/>
                  <a:pt x="1357598" y="255902"/>
                  <a:pt x="1353217" y="255425"/>
                </a:cubicBezTo>
                <a:cubicBezTo>
                  <a:pt x="1352550" y="255330"/>
                  <a:pt x="1351883" y="253997"/>
                  <a:pt x="1351407" y="254092"/>
                </a:cubicBezTo>
                <a:cubicBezTo>
                  <a:pt x="1348645" y="254473"/>
                  <a:pt x="1347407" y="251044"/>
                  <a:pt x="1344263" y="252568"/>
                </a:cubicBezTo>
                <a:close/>
                <a:moveTo>
                  <a:pt x="1252252" y="252187"/>
                </a:moveTo>
                <a:lnTo>
                  <a:pt x="1249490" y="253711"/>
                </a:lnTo>
                <a:lnTo>
                  <a:pt x="1247585" y="254759"/>
                </a:lnTo>
                <a:cubicBezTo>
                  <a:pt x="1246061" y="257235"/>
                  <a:pt x="1251680" y="260759"/>
                  <a:pt x="1254728" y="261331"/>
                </a:cubicBezTo>
                <a:cubicBezTo>
                  <a:pt x="1257776" y="261998"/>
                  <a:pt x="1258919" y="260664"/>
                  <a:pt x="1257110" y="258473"/>
                </a:cubicBezTo>
                <a:lnTo>
                  <a:pt x="1257014" y="257140"/>
                </a:lnTo>
                <a:lnTo>
                  <a:pt x="1256919" y="255521"/>
                </a:lnTo>
                <a:cubicBezTo>
                  <a:pt x="1257776" y="253616"/>
                  <a:pt x="1255681" y="252092"/>
                  <a:pt x="1252252" y="252187"/>
                </a:cubicBezTo>
                <a:close/>
                <a:moveTo>
                  <a:pt x="1278446" y="251711"/>
                </a:moveTo>
                <a:cubicBezTo>
                  <a:pt x="1273778" y="254092"/>
                  <a:pt x="1280636" y="255997"/>
                  <a:pt x="1279684" y="258473"/>
                </a:cubicBezTo>
                <a:lnTo>
                  <a:pt x="1279589" y="258854"/>
                </a:lnTo>
                <a:cubicBezTo>
                  <a:pt x="1280350" y="259331"/>
                  <a:pt x="1287875" y="259616"/>
                  <a:pt x="1290447" y="259616"/>
                </a:cubicBezTo>
                <a:cubicBezTo>
                  <a:pt x="1293114" y="259616"/>
                  <a:pt x="1294352" y="258569"/>
                  <a:pt x="1293305" y="257235"/>
                </a:cubicBezTo>
                <a:lnTo>
                  <a:pt x="1292543" y="256283"/>
                </a:lnTo>
                <a:cubicBezTo>
                  <a:pt x="1289971" y="253044"/>
                  <a:pt x="1281875" y="249996"/>
                  <a:pt x="1278446" y="251711"/>
                </a:cubicBezTo>
                <a:close/>
                <a:moveTo>
                  <a:pt x="111537" y="250472"/>
                </a:moveTo>
                <a:lnTo>
                  <a:pt x="107346" y="252473"/>
                </a:lnTo>
                <a:lnTo>
                  <a:pt x="105734" y="252648"/>
                </a:lnTo>
                <a:close/>
                <a:moveTo>
                  <a:pt x="97821" y="249615"/>
                </a:moveTo>
                <a:lnTo>
                  <a:pt x="104218" y="252813"/>
                </a:lnTo>
                <a:lnTo>
                  <a:pt x="97726" y="253520"/>
                </a:lnTo>
                <a:cubicBezTo>
                  <a:pt x="97440" y="253520"/>
                  <a:pt x="96678" y="251901"/>
                  <a:pt x="96583" y="250949"/>
                </a:cubicBezTo>
                <a:cubicBezTo>
                  <a:pt x="96488" y="250568"/>
                  <a:pt x="97726" y="249520"/>
                  <a:pt x="97821" y="249615"/>
                </a:cubicBezTo>
                <a:close/>
                <a:moveTo>
                  <a:pt x="875634" y="247900"/>
                </a:moveTo>
                <a:cubicBezTo>
                  <a:pt x="877538" y="247805"/>
                  <a:pt x="879158" y="252568"/>
                  <a:pt x="877919" y="254473"/>
                </a:cubicBezTo>
                <a:cubicBezTo>
                  <a:pt x="876681" y="256378"/>
                  <a:pt x="874014" y="257997"/>
                  <a:pt x="871919" y="258092"/>
                </a:cubicBezTo>
                <a:lnTo>
                  <a:pt x="869442" y="257806"/>
                </a:lnTo>
                <a:cubicBezTo>
                  <a:pt x="868680" y="257711"/>
                  <a:pt x="867442" y="256568"/>
                  <a:pt x="867442" y="255901"/>
                </a:cubicBezTo>
                <a:cubicBezTo>
                  <a:pt x="867442" y="255235"/>
                  <a:pt x="868394" y="254282"/>
                  <a:pt x="869252" y="253806"/>
                </a:cubicBezTo>
                <a:cubicBezTo>
                  <a:pt x="869823" y="253520"/>
                  <a:pt x="870966" y="253901"/>
                  <a:pt x="871728" y="253711"/>
                </a:cubicBezTo>
                <a:lnTo>
                  <a:pt x="875824" y="252853"/>
                </a:lnTo>
                <a:cubicBezTo>
                  <a:pt x="873824" y="250091"/>
                  <a:pt x="873824" y="247900"/>
                  <a:pt x="875634" y="247900"/>
                </a:cubicBezTo>
                <a:close/>
                <a:moveTo>
                  <a:pt x="1563719" y="247139"/>
                </a:moveTo>
                <a:cubicBezTo>
                  <a:pt x="1562100" y="247996"/>
                  <a:pt x="1566291" y="254568"/>
                  <a:pt x="1568196" y="257521"/>
                </a:cubicBezTo>
                <a:lnTo>
                  <a:pt x="1562100" y="258092"/>
                </a:lnTo>
                <a:cubicBezTo>
                  <a:pt x="1561433" y="258188"/>
                  <a:pt x="1560862" y="260188"/>
                  <a:pt x="1560481" y="261426"/>
                </a:cubicBezTo>
                <a:cubicBezTo>
                  <a:pt x="1559719" y="263236"/>
                  <a:pt x="1558671" y="265141"/>
                  <a:pt x="1558576" y="266951"/>
                </a:cubicBezTo>
                <a:cubicBezTo>
                  <a:pt x="1558481" y="268379"/>
                  <a:pt x="1559052" y="270475"/>
                  <a:pt x="1560195" y="271142"/>
                </a:cubicBezTo>
                <a:lnTo>
                  <a:pt x="1562386" y="272380"/>
                </a:lnTo>
                <a:cubicBezTo>
                  <a:pt x="1565148" y="272951"/>
                  <a:pt x="1566577" y="275714"/>
                  <a:pt x="1565720" y="278571"/>
                </a:cubicBezTo>
                <a:cubicBezTo>
                  <a:pt x="1564767" y="281429"/>
                  <a:pt x="1561148" y="288953"/>
                  <a:pt x="1560100" y="287715"/>
                </a:cubicBezTo>
                <a:cubicBezTo>
                  <a:pt x="1559052" y="286477"/>
                  <a:pt x="1555052" y="285810"/>
                  <a:pt x="1552766" y="288287"/>
                </a:cubicBezTo>
                <a:lnTo>
                  <a:pt x="1549908" y="289334"/>
                </a:lnTo>
                <a:lnTo>
                  <a:pt x="1540097" y="292859"/>
                </a:lnTo>
                <a:cubicBezTo>
                  <a:pt x="1539907" y="297335"/>
                  <a:pt x="1540002" y="302288"/>
                  <a:pt x="1540288" y="303908"/>
                </a:cubicBezTo>
                <a:lnTo>
                  <a:pt x="1539716" y="305146"/>
                </a:lnTo>
                <a:lnTo>
                  <a:pt x="1537621" y="309527"/>
                </a:lnTo>
                <a:cubicBezTo>
                  <a:pt x="1541717" y="310670"/>
                  <a:pt x="1547146" y="311813"/>
                  <a:pt x="1549622" y="312099"/>
                </a:cubicBezTo>
                <a:lnTo>
                  <a:pt x="1551908" y="312004"/>
                </a:lnTo>
                <a:cubicBezTo>
                  <a:pt x="1552956" y="312004"/>
                  <a:pt x="1553909" y="310670"/>
                  <a:pt x="1554956" y="310575"/>
                </a:cubicBezTo>
                <a:cubicBezTo>
                  <a:pt x="1555814" y="310480"/>
                  <a:pt x="1557052" y="311242"/>
                  <a:pt x="1557719" y="311909"/>
                </a:cubicBezTo>
                <a:cubicBezTo>
                  <a:pt x="1558100" y="312290"/>
                  <a:pt x="1557909" y="313528"/>
                  <a:pt x="1557433" y="313814"/>
                </a:cubicBezTo>
                <a:cubicBezTo>
                  <a:pt x="1556480" y="314290"/>
                  <a:pt x="1554956" y="314195"/>
                  <a:pt x="1554099" y="314766"/>
                </a:cubicBezTo>
                <a:cubicBezTo>
                  <a:pt x="1553337" y="315338"/>
                  <a:pt x="1552575" y="316481"/>
                  <a:pt x="1552766" y="317243"/>
                </a:cubicBezTo>
                <a:cubicBezTo>
                  <a:pt x="1552861" y="317909"/>
                  <a:pt x="1554290" y="318671"/>
                  <a:pt x="1555242" y="318862"/>
                </a:cubicBezTo>
                <a:lnTo>
                  <a:pt x="1557242" y="318862"/>
                </a:lnTo>
                <a:cubicBezTo>
                  <a:pt x="1559147" y="318767"/>
                  <a:pt x="1561148" y="321434"/>
                  <a:pt x="1561624" y="324767"/>
                </a:cubicBezTo>
                <a:lnTo>
                  <a:pt x="1559433" y="326672"/>
                </a:lnTo>
                <a:lnTo>
                  <a:pt x="1556004" y="329816"/>
                </a:lnTo>
                <a:cubicBezTo>
                  <a:pt x="1556385" y="330482"/>
                  <a:pt x="1557338" y="331435"/>
                  <a:pt x="1558195" y="332006"/>
                </a:cubicBezTo>
                <a:cubicBezTo>
                  <a:pt x="1559052" y="332483"/>
                  <a:pt x="1561814" y="332483"/>
                  <a:pt x="1563338" y="331244"/>
                </a:cubicBezTo>
                <a:cubicBezTo>
                  <a:pt x="1564767" y="330006"/>
                  <a:pt x="1568101" y="328196"/>
                  <a:pt x="1567815" y="329625"/>
                </a:cubicBezTo>
                <a:lnTo>
                  <a:pt x="1568482" y="330006"/>
                </a:lnTo>
                <a:cubicBezTo>
                  <a:pt x="1571054" y="331721"/>
                  <a:pt x="1578864" y="331721"/>
                  <a:pt x="1581150" y="330101"/>
                </a:cubicBezTo>
                <a:cubicBezTo>
                  <a:pt x="1581626" y="329816"/>
                  <a:pt x="1581436" y="328768"/>
                  <a:pt x="1581150" y="328101"/>
                </a:cubicBezTo>
                <a:cubicBezTo>
                  <a:pt x="1580960" y="327720"/>
                  <a:pt x="1580007" y="327244"/>
                  <a:pt x="1579531" y="327339"/>
                </a:cubicBezTo>
                <a:lnTo>
                  <a:pt x="1577626" y="327720"/>
                </a:lnTo>
                <a:cubicBezTo>
                  <a:pt x="1575721" y="328292"/>
                  <a:pt x="1575245" y="326291"/>
                  <a:pt x="1576673" y="323243"/>
                </a:cubicBezTo>
                <a:lnTo>
                  <a:pt x="1577245" y="320672"/>
                </a:lnTo>
                <a:lnTo>
                  <a:pt x="1577340" y="320100"/>
                </a:lnTo>
                <a:cubicBezTo>
                  <a:pt x="1575245" y="319243"/>
                  <a:pt x="1573816" y="317719"/>
                  <a:pt x="1574197" y="316766"/>
                </a:cubicBezTo>
                <a:lnTo>
                  <a:pt x="1574387" y="316766"/>
                </a:lnTo>
                <a:lnTo>
                  <a:pt x="1580674" y="317528"/>
                </a:lnTo>
                <a:cubicBezTo>
                  <a:pt x="1581150" y="313052"/>
                  <a:pt x="1584579" y="311528"/>
                  <a:pt x="1588199" y="314195"/>
                </a:cubicBezTo>
                <a:lnTo>
                  <a:pt x="1592771" y="314766"/>
                </a:lnTo>
                <a:lnTo>
                  <a:pt x="1596485" y="315147"/>
                </a:lnTo>
                <a:cubicBezTo>
                  <a:pt x="1600486" y="318290"/>
                  <a:pt x="1603820" y="319910"/>
                  <a:pt x="1604105" y="318576"/>
                </a:cubicBezTo>
                <a:cubicBezTo>
                  <a:pt x="1604296" y="317338"/>
                  <a:pt x="1607820" y="314195"/>
                  <a:pt x="1611344" y="314099"/>
                </a:cubicBezTo>
                <a:lnTo>
                  <a:pt x="1614297" y="314385"/>
                </a:lnTo>
                <a:cubicBezTo>
                  <a:pt x="1618202" y="314766"/>
                  <a:pt x="1621155" y="313528"/>
                  <a:pt x="1622203" y="310575"/>
                </a:cubicBezTo>
                <a:lnTo>
                  <a:pt x="1622870" y="308575"/>
                </a:lnTo>
                <a:cubicBezTo>
                  <a:pt x="1620393" y="307051"/>
                  <a:pt x="1618583" y="304955"/>
                  <a:pt x="1618774" y="303908"/>
                </a:cubicBezTo>
                <a:lnTo>
                  <a:pt x="1618869" y="303908"/>
                </a:lnTo>
                <a:cubicBezTo>
                  <a:pt x="1621631" y="304098"/>
                  <a:pt x="1623060" y="302955"/>
                  <a:pt x="1622203" y="300860"/>
                </a:cubicBezTo>
                <a:cubicBezTo>
                  <a:pt x="1621917" y="300098"/>
                  <a:pt x="1619441" y="299717"/>
                  <a:pt x="1617917" y="299621"/>
                </a:cubicBezTo>
                <a:lnTo>
                  <a:pt x="1614583" y="299431"/>
                </a:lnTo>
                <a:cubicBezTo>
                  <a:pt x="1610963" y="299526"/>
                  <a:pt x="1607249" y="298097"/>
                  <a:pt x="1606391" y="296383"/>
                </a:cubicBezTo>
                <a:lnTo>
                  <a:pt x="1610678" y="295240"/>
                </a:lnTo>
                <a:cubicBezTo>
                  <a:pt x="1611725" y="294954"/>
                  <a:pt x="1612868" y="294002"/>
                  <a:pt x="1613345" y="293144"/>
                </a:cubicBezTo>
                <a:cubicBezTo>
                  <a:pt x="1614011" y="292001"/>
                  <a:pt x="1614297" y="290668"/>
                  <a:pt x="1614583" y="289430"/>
                </a:cubicBezTo>
                <a:cubicBezTo>
                  <a:pt x="1614869" y="288096"/>
                  <a:pt x="1614392" y="286191"/>
                  <a:pt x="1615345" y="285524"/>
                </a:cubicBezTo>
                <a:cubicBezTo>
                  <a:pt x="1618107" y="283619"/>
                  <a:pt x="1615250" y="282953"/>
                  <a:pt x="1614869" y="281714"/>
                </a:cubicBezTo>
                <a:cubicBezTo>
                  <a:pt x="1614583" y="280857"/>
                  <a:pt x="1616774" y="279619"/>
                  <a:pt x="1616964" y="278381"/>
                </a:cubicBezTo>
                <a:cubicBezTo>
                  <a:pt x="1617059" y="277904"/>
                  <a:pt x="1614488" y="276476"/>
                  <a:pt x="1613630" y="276666"/>
                </a:cubicBezTo>
                <a:cubicBezTo>
                  <a:pt x="1612202" y="277047"/>
                  <a:pt x="1611154" y="278476"/>
                  <a:pt x="1609820" y="279333"/>
                </a:cubicBezTo>
                <a:cubicBezTo>
                  <a:pt x="1606201" y="281524"/>
                  <a:pt x="1606010" y="281619"/>
                  <a:pt x="1601724" y="277904"/>
                </a:cubicBezTo>
                <a:cubicBezTo>
                  <a:pt x="1599152" y="275714"/>
                  <a:pt x="1596771" y="276095"/>
                  <a:pt x="1594009" y="277523"/>
                </a:cubicBezTo>
                <a:lnTo>
                  <a:pt x="1593342" y="277904"/>
                </a:lnTo>
                <a:cubicBezTo>
                  <a:pt x="1592009" y="278190"/>
                  <a:pt x="1590866" y="277523"/>
                  <a:pt x="1590866" y="276380"/>
                </a:cubicBezTo>
                <a:cubicBezTo>
                  <a:pt x="1590866" y="275237"/>
                  <a:pt x="1588961" y="273618"/>
                  <a:pt x="1586579" y="274761"/>
                </a:cubicBezTo>
                <a:lnTo>
                  <a:pt x="1585246" y="274380"/>
                </a:lnTo>
                <a:lnTo>
                  <a:pt x="1582769" y="273713"/>
                </a:lnTo>
                <a:cubicBezTo>
                  <a:pt x="1583912" y="271904"/>
                  <a:pt x="1584293" y="269332"/>
                  <a:pt x="1583531" y="267998"/>
                </a:cubicBezTo>
                <a:cubicBezTo>
                  <a:pt x="1582769" y="266665"/>
                  <a:pt x="1582484" y="261902"/>
                  <a:pt x="1584103" y="260664"/>
                </a:cubicBezTo>
                <a:cubicBezTo>
                  <a:pt x="1585722" y="259331"/>
                  <a:pt x="1591818" y="255902"/>
                  <a:pt x="1592485" y="256759"/>
                </a:cubicBezTo>
                <a:cubicBezTo>
                  <a:pt x="1593152" y="257711"/>
                  <a:pt x="1595723" y="257235"/>
                  <a:pt x="1596200" y="252758"/>
                </a:cubicBezTo>
                <a:lnTo>
                  <a:pt x="1588961" y="253616"/>
                </a:lnTo>
                <a:lnTo>
                  <a:pt x="1586579" y="253901"/>
                </a:lnTo>
                <a:cubicBezTo>
                  <a:pt x="1584008" y="253806"/>
                  <a:pt x="1582198" y="255425"/>
                  <a:pt x="1582484" y="257616"/>
                </a:cubicBezTo>
                <a:cubicBezTo>
                  <a:pt x="1582769" y="259807"/>
                  <a:pt x="1576388" y="259235"/>
                  <a:pt x="1576959" y="258283"/>
                </a:cubicBezTo>
                <a:cubicBezTo>
                  <a:pt x="1577531" y="257330"/>
                  <a:pt x="1577626" y="254759"/>
                  <a:pt x="1575625" y="254949"/>
                </a:cubicBezTo>
                <a:cubicBezTo>
                  <a:pt x="1573721" y="255235"/>
                  <a:pt x="1570673" y="253997"/>
                  <a:pt x="1571911" y="251806"/>
                </a:cubicBezTo>
                <a:cubicBezTo>
                  <a:pt x="1573149" y="249615"/>
                  <a:pt x="1565339" y="246281"/>
                  <a:pt x="1563719" y="247139"/>
                </a:cubicBezTo>
                <a:close/>
                <a:moveTo>
                  <a:pt x="1590104" y="239519"/>
                </a:moveTo>
                <a:lnTo>
                  <a:pt x="1587437" y="241233"/>
                </a:lnTo>
                <a:lnTo>
                  <a:pt x="1584198" y="243329"/>
                </a:lnTo>
                <a:cubicBezTo>
                  <a:pt x="1584579" y="246472"/>
                  <a:pt x="1589723" y="249806"/>
                  <a:pt x="1595723" y="250758"/>
                </a:cubicBezTo>
                <a:lnTo>
                  <a:pt x="1599629" y="246091"/>
                </a:lnTo>
                <a:cubicBezTo>
                  <a:pt x="1599819" y="245805"/>
                  <a:pt x="1601343" y="246281"/>
                  <a:pt x="1602200" y="246377"/>
                </a:cubicBezTo>
                <a:lnTo>
                  <a:pt x="1605344" y="246853"/>
                </a:lnTo>
                <a:cubicBezTo>
                  <a:pt x="1608773" y="247234"/>
                  <a:pt x="1611725" y="247234"/>
                  <a:pt x="1611725" y="246948"/>
                </a:cubicBezTo>
                <a:cubicBezTo>
                  <a:pt x="1611821" y="246662"/>
                  <a:pt x="1610582" y="244853"/>
                  <a:pt x="1608773" y="243614"/>
                </a:cubicBezTo>
                <a:lnTo>
                  <a:pt x="1606963" y="243233"/>
                </a:lnTo>
                <a:lnTo>
                  <a:pt x="1603153" y="242471"/>
                </a:lnTo>
                <a:cubicBezTo>
                  <a:pt x="1598867" y="241709"/>
                  <a:pt x="1593056" y="240376"/>
                  <a:pt x="1590104" y="239519"/>
                </a:cubicBezTo>
                <a:close/>
                <a:moveTo>
                  <a:pt x="2042636" y="236852"/>
                </a:moveTo>
                <a:cubicBezTo>
                  <a:pt x="2038731" y="235709"/>
                  <a:pt x="2033588" y="240566"/>
                  <a:pt x="2032730" y="243043"/>
                </a:cubicBezTo>
                <a:cubicBezTo>
                  <a:pt x="2031873" y="245424"/>
                  <a:pt x="2034350" y="247710"/>
                  <a:pt x="2038064" y="247996"/>
                </a:cubicBezTo>
                <a:lnTo>
                  <a:pt x="2038541" y="247424"/>
                </a:lnTo>
                <a:cubicBezTo>
                  <a:pt x="2040255" y="245043"/>
                  <a:pt x="2042160" y="242281"/>
                  <a:pt x="2042446" y="239614"/>
                </a:cubicBezTo>
                <a:close/>
                <a:moveTo>
                  <a:pt x="226314" y="231899"/>
                </a:moveTo>
                <a:cubicBezTo>
                  <a:pt x="223457" y="232946"/>
                  <a:pt x="215836" y="233899"/>
                  <a:pt x="216122" y="234470"/>
                </a:cubicBezTo>
                <a:lnTo>
                  <a:pt x="216503" y="234947"/>
                </a:lnTo>
                <a:lnTo>
                  <a:pt x="221075" y="239519"/>
                </a:lnTo>
                <a:cubicBezTo>
                  <a:pt x="216408" y="239900"/>
                  <a:pt x="218599" y="241709"/>
                  <a:pt x="221075" y="242376"/>
                </a:cubicBezTo>
                <a:cubicBezTo>
                  <a:pt x="223552" y="243043"/>
                  <a:pt x="225171" y="241043"/>
                  <a:pt x="224790" y="238090"/>
                </a:cubicBezTo>
                <a:lnTo>
                  <a:pt x="225743" y="236090"/>
                </a:lnTo>
                <a:lnTo>
                  <a:pt x="226790" y="233804"/>
                </a:lnTo>
                <a:cubicBezTo>
                  <a:pt x="229362" y="231803"/>
                  <a:pt x="229172" y="230946"/>
                  <a:pt x="226314" y="231899"/>
                </a:cubicBezTo>
                <a:close/>
                <a:moveTo>
                  <a:pt x="42862" y="231612"/>
                </a:moveTo>
                <a:cubicBezTo>
                  <a:pt x="42862" y="229612"/>
                  <a:pt x="44100" y="229993"/>
                  <a:pt x="45624" y="232469"/>
                </a:cubicBezTo>
                <a:cubicBezTo>
                  <a:pt x="47148" y="234946"/>
                  <a:pt x="50482" y="240947"/>
                  <a:pt x="48958" y="240470"/>
                </a:cubicBezTo>
                <a:cubicBezTo>
                  <a:pt x="47434" y="239994"/>
                  <a:pt x="42862" y="233612"/>
                  <a:pt x="42862" y="231612"/>
                </a:cubicBezTo>
                <a:close/>
                <a:moveTo>
                  <a:pt x="200787" y="228565"/>
                </a:moveTo>
                <a:cubicBezTo>
                  <a:pt x="199739" y="228470"/>
                  <a:pt x="196501" y="228184"/>
                  <a:pt x="198310" y="230089"/>
                </a:cubicBezTo>
                <a:lnTo>
                  <a:pt x="201168" y="233423"/>
                </a:lnTo>
                <a:cubicBezTo>
                  <a:pt x="200692" y="237899"/>
                  <a:pt x="196977" y="242281"/>
                  <a:pt x="192881" y="243233"/>
                </a:cubicBezTo>
                <a:lnTo>
                  <a:pt x="189071" y="242090"/>
                </a:lnTo>
                <a:lnTo>
                  <a:pt x="187261" y="241519"/>
                </a:lnTo>
                <a:cubicBezTo>
                  <a:pt x="185642" y="246186"/>
                  <a:pt x="186500" y="249234"/>
                  <a:pt x="189262" y="248282"/>
                </a:cubicBezTo>
                <a:lnTo>
                  <a:pt x="191072" y="247329"/>
                </a:lnTo>
                <a:cubicBezTo>
                  <a:pt x="193643" y="245900"/>
                  <a:pt x="194501" y="250472"/>
                  <a:pt x="198406" y="248091"/>
                </a:cubicBezTo>
                <a:cubicBezTo>
                  <a:pt x="201358" y="246281"/>
                  <a:pt x="205169" y="246758"/>
                  <a:pt x="205454" y="242090"/>
                </a:cubicBezTo>
                <a:lnTo>
                  <a:pt x="205550" y="240281"/>
                </a:lnTo>
                <a:cubicBezTo>
                  <a:pt x="205550" y="238090"/>
                  <a:pt x="206121" y="235709"/>
                  <a:pt x="206788" y="234947"/>
                </a:cubicBezTo>
                <a:lnTo>
                  <a:pt x="207550" y="234851"/>
                </a:lnTo>
                <a:cubicBezTo>
                  <a:pt x="211836" y="234470"/>
                  <a:pt x="210503" y="231518"/>
                  <a:pt x="210026" y="230184"/>
                </a:cubicBezTo>
                <a:cubicBezTo>
                  <a:pt x="208788" y="227041"/>
                  <a:pt x="206597" y="228660"/>
                  <a:pt x="204407" y="229898"/>
                </a:cubicBezTo>
                <a:cubicBezTo>
                  <a:pt x="203835" y="230184"/>
                  <a:pt x="202025" y="228755"/>
                  <a:pt x="200787" y="228565"/>
                </a:cubicBezTo>
                <a:close/>
                <a:moveTo>
                  <a:pt x="124397" y="217516"/>
                </a:moveTo>
                <a:lnTo>
                  <a:pt x="123730" y="218278"/>
                </a:lnTo>
                <a:lnTo>
                  <a:pt x="120777" y="221802"/>
                </a:lnTo>
                <a:cubicBezTo>
                  <a:pt x="120872" y="226946"/>
                  <a:pt x="122301" y="229327"/>
                  <a:pt x="123920" y="226946"/>
                </a:cubicBezTo>
                <a:cubicBezTo>
                  <a:pt x="125539" y="224564"/>
                  <a:pt x="127349" y="217897"/>
                  <a:pt x="124397" y="217516"/>
                </a:cubicBezTo>
                <a:close/>
                <a:moveTo>
                  <a:pt x="1030605" y="217040"/>
                </a:moveTo>
                <a:cubicBezTo>
                  <a:pt x="1028224" y="215897"/>
                  <a:pt x="1026890" y="216944"/>
                  <a:pt x="1027652" y="219421"/>
                </a:cubicBezTo>
                <a:lnTo>
                  <a:pt x="1029176" y="219992"/>
                </a:lnTo>
                <a:cubicBezTo>
                  <a:pt x="1032224" y="221135"/>
                  <a:pt x="1035272" y="223707"/>
                  <a:pt x="1039082" y="221802"/>
                </a:cubicBezTo>
                <a:lnTo>
                  <a:pt x="1039844" y="221421"/>
                </a:lnTo>
                <a:cubicBezTo>
                  <a:pt x="1039940" y="220183"/>
                  <a:pt x="1032986" y="218183"/>
                  <a:pt x="1030605" y="217040"/>
                </a:cubicBezTo>
                <a:close/>
                <a:moveTo>
                  <a:pt x="359569" y="211896"/>
                </a:moveTo>
                <a:cubicBezTo>
                  <a:pt x="358807" y="211801"/>
                  <a:pt x="357188" y="212753"/>
                  <a:pt x="357092" y="213325"/>
                </a:cubicBezTo>
                <a:cubicBezTo>
                  <a:pt x="356902" y="214087"/>
                  <a:pt x="358045" y="215897"/>
                  <a:pt x="358235" y="215801"/>
                </a:cubicBezTo>
                <a:lnTo>
                  <a:pt x="365093" y="214658"/>
                </a:lnTo>
                <a:cubicBezTo>
                  <a:pt x="368808" y="218945"/>
                  <a:pt x="373666" y="221612"/>
                  <a:pt x="375857" y="220564"/>
                </a:cubicBezTo>
                <a:lnTo>
                  <a:pt x="378143" y="220183"/>
                </a:lnTo>
                <a:lnTo>
                  <a:pt x="380333" y="219802"/>
                </a:lnTo>
                <a:cubicBezTo>
                  <a:pt x="384143" y="219992"/>
                  <a:pt x="385191" y="218373"/>
                  <a:pt x="382619" y="216278"/>
                </a:cubicBezTo>
                <a:lnTo>
                  <a:pt x="380810" y="215611"/>
                </a:lnTo>
                <a:cubicBezTo>
                  <a:pt x="376142" y="213706"/>
                  <a:pt x="372142" y="208943"/>
                  <a:pt x="365855" y="213611"/>
                </a:cubicBezTo>
                <a:cubicBezTo>
                  <a:pt x="365093" y="214182"/>
                  <a:pt x="361760" y="212277"/>
                  <a:pt x="359569" y="211896"/>
                </a:cubicBezTo>
                <a:close/>
                <a:moveTo>
                  <a:pt x="768287" y="211134"/>
                </a:moveTo>
                <a:cubicBezTo>
                  <a:pt x="767715" y="212087"/>
                  <a:pt x="768953" y="215611"/>
                  <a:pt x="771049" y="218945"/>
                </a:cubicBezTo>
                <a:lnTo>
                  <a:pt x="773716" y="219326"/>
                </a:lnTo>
                <a:cubicBezTo>
                  <a:pt x="776954" y="219802"/>
                  <a:pt x="780669" y="216849"/>
                  <a:pt x="784384" y="216087"/>
                </a:cubicBezTo>
                <a:lnTo>
                  <a:pt x="787241" y="215516"/>
                </a:lnTo>
                <a:cubicBezTo>
                  <a:pt x="787146" y="213896"/>
                  <a:pt x="786003" y="213039"/>
                  <a:pt x="784765" y="213611"/>
                </a:cubicBezTo>
                <a:lnTo>
                  <a:pt x="783527" y="213706"/>
                </a:lnTo>
                <a:cubicBezTo>
                  <a:pt x="782384" y="213801"/>
                  <a:pt x="781050" y="213706"/>
                  <a:pt x="780098" y="213230"/>
                </a:cubicBezTo>
                <a:lnTo>
                  <a:pt x="776764" y="211420"/>
                </a:lnTo>
                <a:cubicBezTo>
                  <a:pt x="773430" y="209324"/>
                  <a:pt x="768953" y="210182"/>
                  <a:pt x="768287" y="211134"/>
                </a:cubicBezTo>
                <a:close/>
                <a:moveTo>
                  <a:pt x="440341" y="209134"/>
                </a:moveTo>
                <a:cubicBezTo>
                  <a:pt x="438626" y="207991"/>
                  <a:pt x="437198" y="208753"/>
                  <a:pt x="437198" y="210753"/>
                </a:cubicBezTo>
                <a:cubicBezTo>
                  <a:pt x="437198" y="212753"/>
                  <a:pt x="439674" y="218183"/>
                  <a:pt x="442627" y="218659"/>
                </a:cubicBezTo>
                <a:cubicBezTo>
                  <a:pt x="445675" y="219135"/>
                  <a:pt x="454057" y="219326"/>
                  <a:pt x="454628" y="218278"/>
                </a:cubicBezTo>
                <a:cubicBezTo>
                  <a:pt x="455295" y="217230"/>
                  <a:pt x="455581" y="214277"/>
                  <a:pt x="453866" y="213992"/>
                </a:cubicBezTo>
                <a:cubicBezTo>
                  <a:pt x="452152" y="213706"/>
                  <a:pt x="447770" y="210372"/>
                  <a:pt x="447294" y="211039"/>
                </a:cubicBezTo>
                <a:cubicBezTo>
                  <a:pt x="447008" y="211801"/>
                  <a:pt x="442055" y="210277"/>
                  <a:pt x="440341" y="209134"/>
                </a:cubicBezTo>
                <a:close/>
                <a:moveTo>
                  <a:pt x="2333135" y="199826"/>
                </a:moveTo>
                <a:lnTo>
                  <a:pt x="2332697" y="202847"/>
                </a:lnTo>
                <a:lnTo>
                  <a:pt x="2333421" y="208687"/>
                </a:lnTo>
                <a:lnTo>
                  <a:pt x="2330863" y="209039"/>
                </a:lnTo>
                <a:lnTo>
                  <a:pt x="2327910" y="208277"/>
                </a:lnTo>
                <a:cubicBezTo>
                  <a:pt x="2327624" y="208181"/>
                  <a:pt x="2327529" y="206657"/>
                  <a:pt x="2327910" y="206276"/>
                </a:cubicBezTo>
                <a:lnTo>
                  <a:pt x="2329434" y="205038"/>
                </a:lnTo>
                <a:lnTo>
                  <a:pt x="2329538" y="202042"/>
                </a:lnTo>
                <a:close/>
                <a:moveTo>
                  <a:pt x="2322100" y="189131"/>
                </a:moveTo>
                <a:cubicBezTo>
                  <a:pt x="2320290" y="189989"/>
                  <a:pt x="2311241" y="190560"/>
                  <a:pt x="2307146" y="192656"/>
                </a:cubicBezTo>
                <a:lnTo>
                  <a:pt x="2308193" y="197037"/>
                </a:lnTo>
                <a:lnTo>
                  <a:pt x="2308384" y="197799"/>
                </a:lnTo>
                <a:cubicBezTo>
                  <a:pt x="2309051" y="198561"/>
                  <a:pt x="2310765" y="199133"/>
                  <a:pt x="2312194" y="199133"/>
                </a:cubicBezTo>
                <a:lnTo>
                  <a:pt x="2312289" y="198942"/>
                </a:lnTo>
                <a:cubicBezTo>
                  <a:pt x="2313051" y="196085"/>
                  <a:pt x="2315623" y="195132"/>
                  <a:pt x="2318480" y="193799"/>
                </a:cubicBezTo>
                <a:lnTo>
                  <a:pt x="2321623" y="192370"/>
                </a:lnTo>
                <a:cubicBezTo>
                  <a:pt x="2323719" y="189703"/>
                  <a:pt x="2324005" y="188274"/>
                  <a:pt x="2322100" y="189131"/>
                </a:cubicBezTo>
                <a:close/>
                <a:moveTo>
                  <a:pt x="2330387" y="183226"/>
                </a:moveTo>
                <a:lnTo>
                  <a:pt x="2331339" y="187036"/>
                </a:lnTo>
                <a:cubicBezTo>
                  <a:pt x="2332196" y="190179"/>
                  <a:pt x="2335625" y="188084"/>
                  <a:pt x="2337721" y="188750"/>
                </a:cubicBezTo>
                <a:cubicBezTo>
                  <a:pt x="2338483" y="189036"/>
                  <a:pt x="2338864" y="190084"/>
                  <a:pt x="2339626" y="190084"/>
                </a:cubicBezTo>
                <a:lnTo>
                  <a:pt x="2341055" y="190274"/>
                </a:lnTo>
                <a:cubicBezTo>
                  <a:pt x="2342674" y="190084"/>
                  <a:pt x="2343722" y="188750"/>
                  <a:pt x="2343436" y="187417"/>
                </a:cubicBezTo>
                <a:lnTo>
                  <a:pt x="2342579" y="186464"/>
                </a:lnTo>
                <a:lnTo>
                  <a:pt x="2341340" y="184940"/>
                </a:lnTo>
                <a:cubicBezTo>
                  <a:pt x="2339150" y="183321"/>
                  <a:pt x="2334292" y="182559"/>
                  <a:pt x="2330387" y="183226"/>
                </a:cubicBezTo>
                <a:close/>
                <a:moveTo>
                  <a:pt x="2422588" y="173700"/>
                </a:moveTo>
                <a:cubicBezTo>
                  <a:pt x="2426398" y="172652"/>
                  <a:pt x="2426875" y="174367"/>
                  <a:pt x="2423636" y="177605"/>
                </a:cubicBezTo>
                <a:lnTo>
                  <a:pt x="2421255" y="179320"/>
                </a:lnTo>
                <a:cubicBezTo>
                  <a:pt x="2418397" y="181320"/>
                  <a:pt x="2415921" y="180368"/>
                  <a:pt x="2413444" y="176748"/>
                </a:cubicBezTo>
                <a:lnTo>
                  <a:pt x="2412968" y="176081"/>
                </a:lnTo>
                <a:cubicBezTo>
                  <a:pt x="2411730" y="174938"/>
                  <a:pt x="2413825" y="174081"/>
                  <a:pt x="2417635" y="174176"/>
                </a:cubicBezTo>
                <a:lnTo>
                  <a:pt x="2420493" y="173891"/>
                </a:lnTo>
                <a:close/>
                <a:moveTo>
                  <a:pt x="84105" y="173510"/>
                </a:moveTo>
                <a:lnTo>
                  <a:pt x="86201" y="177034"/>
                </a:lnTo>
                <a:cubicBezTo>
                  <a:pt x="87058" y="178463"/>
                  <a:pt x="88010" y="179892"/>
                  <a:pt x="88772" y="181320"/>
                </a:cubicBezTo>
                <a:cubicBezTo>
                  <a:pt x="89249" y="182178"/>
                  <a:pt x="89058" y="183511"/>
                  <a:pt x="89820" y="184083"/>
                </a:cubicBezTo>
                <a:cubicBezTo>
                  <a:pt x="91820" y="185416"/>
                  <a:pt x="97916" y="182559"/>
                  <a:pt x="96202" y="187607"/>
                </a:cubicBezTo>
                <a:cubicBezTo>
                  <a:pt x="95630" y="189226"/>
                  <a:pt x="91725" y="190083"/>
                  <a:pt x="89439" y="191322"/>
                </a:cubicBezTo>
                <a:lnTo>
                  <a:pt x="88772" y="191703"/>
                </a:lnTo>
                <a:cubicBezTo>
                  <a:pt x="87725" y="192655"/>
                  <a:pt x="86486" y="191131"/>
                  <a:pt x="86105" y="188274"/>
                </a:cubicBezTo>
                <a:lnTo>
                  <a:pt x="86391" y="185988"/>
                </a:lnTo>
                <a:lnTo>
                  <a:pt x="86867" y="181320"/>
                </a:lnTo>
                <a:cubicBezTo>
                  <a:pt x="82010" y="179130"/>
                  <a:pt x="80771" y="175605"/>
                  <a:pt x="84105" y="173510"/>
                </a:cubicBezTo>
                <a:close/>
                <a:moveTo>
                  <a:pt x="150305" y="159128"/>
                </a:moveTo>
                <a:cubicBezTo>
                  <a:pt x="149447" y="159985"/>
                  <a:pt x="148590" y="161795"/>
                  <a:pt x="148495" y="163319"/>
                </a:cubicBezTo>
                <a:lnTo>
                  <a:pt x="146590" y="163319"/>
                </a:lnTo>
                <a:cubicBezTo>
                  <a:pt x="144590" y="163223"/>
                  <a:pt x="142399" y="162080"/>
                  <a:pt x="140589" y="162461"/>
                </a:cubicBezTo>
                <a:lnTo>
                  <a:pt x="138208" y="162938"/>
                </a:lnTo>
                <a:cubicBezTo>
                  <a:pt x="136208" y="162461"/>
                  <a:pt x="130112" y="162938"/>
                  <a:pt x="124492" y="164176"/>
                </a:cubicBezTo>
                <a:lnTo>
                  <a:pt x="120301" y="166462"/>
                </a:lnTo>
                <a:lnTo>
                  <a:pt x="114395" y="169605"/>
                </a:lnTo>
                <a:cubicBezTo>
                  <a:pt x="114872" y="166652"/>
                  <a:pt x="112776" y="165224"/>
                  <a:pt x="109728" y="166462"/>
                </a:cubicBezTo>
                <a:lnTo>
                  <a:pt x="113062" y="169415"/>
                </a:lnTo>
                <a:cubicBezTo>
                  <a:pt x="117729" y="173510"/>
                  <a:pt x="118205" y="174177"/>
                  <a:pt x="116205" y="177892"/>
                </a:cubicBezTo>
                <a:cubicBezTo>
                  <a:pt x="115062" y="179987"/>
                  <a:pt x="113252" y="181797"/>
                  <a:pt x="112205" y="183893"/>
                </a:cubicBezTo>
                <a:cubicBezTo>
                  <a:pt x="111824" y="184559"/>
                  <a:pt x="112681" y="185798"/>
                  <a:pt x="113443" y="186464"/>
                </a:cubicBezTo>
                <a:cubicBezTo>
                  <a:pt x="113824" y="186845"/>
                  <a:pt x="115443" y="186845"/>
                  <a:pt x="115824" y="186464"/>
                </a:cubicBezTo>
                <a:cubicBezTo>
                  <a:pt x="118396" y="184083"/>
                  <a:pt x="122682" y="182940"/>
                  <a:pt x="120206" y="177987"/>
                </a:cubicBezTo>
                <a:cubicBezTo>
                  <a:pt x="118110" y="173891"/>
                  <a:pt x="122587" y="171224"/>
                  <a:pt x="127730" y="173225"/>
                </a:cubicBezTo>
                <a:cubicBezTo>
                  <a:pt x="131064" y="174558"/>
                  <a:pt x="131921" y="172653"/>
                  <a:pt x="134112" y="171891"/>
                </a:cubicBezTo>
                <a:cubicBezTo>
                  <a:pt x="140589" y="169700"/>
                  <a:pt x="145352" y="162557"/>
                  <a:pt x="154400" y="167129"/>
                </a:cubicBezTo>
                <a:cubicBezTo>
                  <a:pt x="156115" y="167986"/>
                  <a:pt x="161354" y="164462"/>
                  <a:pt x="161163" y="163033"/>
                </a:cubicBezTo>
                <a:cubicBezTo>
                  <a:pt x="160687" y="160271"/>
                  <a:pt x="158020" y="161699"/>
                  <a:pt x="156210" y="161223"/>
                </a:cubicBezTo>
                <a:cubicBezTo>
                  <a:pt x="154400" y="160747"/>
                  <a:pt x="152686" y="159794"/>
                  <a:pt x="150781" y="159223"/>
                </a:cubicBezTo>
                <a:close/>
                <a:moveTo>
                  <a:pt x="60674" y="156556"/>
                </a:moveTo>
                <a:cubicBezTo>
                  <a:pt x="59531" y="155222"/>
                  <a:pt x="56102" y="156175"/>
                  <a:pt x="52959" y="158651"/>
                </a:cubicBezTo>
                <a:lnTo>
                  <a:pt x="50483" y="159128"/>
                </a:lnTo>
                <a:cubicBezTo>
                  <a:pt x="46387" y="159890"/>
                  <a:pt x="47244" y="162366"/>
                  <a:pt x="47911" y="163795"/>
                </a:cubicBezTo>
                <a:cubicBezTo>
                  <a:pt x="49149" y="166462"/>
                  <a:pt x="51245" y="168938"/>
                  <a:pt x="53435" y="171224"/>
                </a:cubicBezTo>
                <a:cubicBezTo>
                  <a:pt x="54959" y="172844"/>
                  <a:pt x="62675" y="172082"/>
                  <a:pt x="62865" y="170272"/>
                </a:cubicBezTo>
                <a:lnTo>
                  <a:pt x="63532" y="165414"/>
                </a:lnTo>
                <a:cubicBezTo>
                  <a:pt x="67532" y="166081"/>
                  <a:pt x="71342" y="164652"/>
                  <a:pt x="71914" y="162366"/>
                </a:cubicBezTo>
                <a:cubicBezTo>
                  <a:pt x="72581" y="160080"/>
                  <a:pt x="66199" y="156175"/>
                  <a:pt x="65913" y="157318"/>
                </a:cubicBezTo>
                <a:cubicBezTo>
                  <a:pt x="65627" y="158366"/>
                  <a:pt x="61722" y="157889"/>
                  <a:pt x="60674" y="156556"/>
                </a:cubicBezTo>
                <a:close/>
                <a:moveTo>
                  <a:pt x="195929" y="153698"/>
                </a:moveTo>
                <a:cubicBezTo>
                  <a:pt x="192405" y="153508"/>
                  <a:pt x="190500" y="154556"/>
                  <a:pt x="191738" y="156080"/>
                </a:cubicBezTo>
                <a:cubicBezTo>
                  <a:pt x="192977" y="157508"/>
                  <a:pt x="195072" y="162080"/>
                  <a:pt x="191262" y="162938"/>
                </a:cubicBezTo>
                <a:lnTo>
                  <a:pt x="188214" y="163604"/>
                </a:lnTo>
                <a:cubicBezTo>
                  <a:pt x="186785" y="163890"/>
                  <a:pt x="186023" y="159318"/>
                  <a:pt x="184404" y="163223"/>
                </a:cubicBezTo>
                <a:cubicBezTo>
                  <a:pt x="184214" y="163700"/>
                  <a:pt x="185928" y="165033"/>
                  <a:pt x="186976" y="165700"/>
                </a:cubicBezTo>
                <a:lnTo>
                  <a:pt x="190786" y="167986"/>
                </a:lnTo>
                <a:cubicBezTo>
                  <a:pt x="195548" y="167414"/>
                  <a:pt x="199454" y="153889"/>
                  <a:pt x="195929" y="153698"/>
                </a:cubicBezTo>
                <a:close/>
                <a:moveTo>
                  <a:pt x="218027" y="153603"/>
                </a:moveTo>
                <a:cubicBezTo>
                  <a:pt x="217265" y="153698"/>
                  <a:pt x="214312" y="156746"/>
                  <a:pt x="213170" y="159890"/>
                </a:cubicBezTo>
                <a:lnTo>
                  <a:pt x="218599" y="159223"/>
                </a:lnTo>
                <a:lnTo>
                  <a:pt x="223266" y="158651"/>
                </a:lnTo>
                <a:cubicBezTo>
                  <a:pt x="224028" y="161509"/>
                  <a:pt x="226314" y="162271"/>
                  <a:pt x="228505" y="160366"/>
                </a:cubicBezTo>
                <a:lnTo>
                  <a:pt x="230315" y="158461"/>
                </a:lnTo>
                <a:lnTo>
                  <a:pt x="230791" y="157985"/>
                </a:lnTo>
                <a:cubicBezTo>
                  <a:pt x="230791" y="156556"/>
                  <a:pt x="228600" y="156365"/>
                  <a:pt x="225933" y="157604"/>
                </a:cubicBezTo>
                <a:cubicBezTo>
                  <a:pt x="223266" y="158842"/>
                  <a:pt x="218789" y="153508"/>
                  <a:pt x="218027" y="153603"/>
                </a:cubicBezTo>
                <a:close/>
                <a:moveTo>
                  <a:pt x="304991" y="146936"/>
                </a:moveTo>
                <a:lnTo>
                  <a:pt x="300038" y="148841"/>
                </a:lnTo>
                <a:cubicBezTo>
                  <a:pt x="293465" y="151793"/>
                  <a:pt x="289465" y="154651"/>
                  <a:pt x="291084" y="155318"/>
                </a:cubicBezTo>
                <a:cubicBezTo>
                  <a:pt x="292799" y="155984"/>
                  <a:pt x="299561" y="155032"/>
                  <a:pt x="303562" y="152174"/>
                </a:cubicBezTo>
                <a:lnTo>
                  <a:pt x="307657" y="150079"/>
                </a:lnTo>
                <a:cubicBezTo>
                  <a:pt x="308039" y="149888"/>
                  <a:pt x="308229" y="148555"/>
                  <a:pt x="307848" y="148174"/>
                </a:cubicBezTo>
                <a:cubicBezTo>
                  <a:pt x="307181" y="147507"/>
                  <a:pt x="305562" y="146650"/>
                  <a:pt x="304991" y="146936"/>
                </a:cubicBezTo>
                <a:close/>
                <a:moveTo>
                  <a:pt x="124968" y="146174"/>
                </a:moveTo>
                <a:lnTo>
                  <a:pt x="124015" y="146840"/>
                </a:lnTo>
                <a:cubicBezTo>
                  <a:pt x="122301" y="148079"/>
                  <a:pt x="120587" y="149984"/>
                  <a:pt x="120396" y="151698"/>
                </a:cubicBezTo>
                <a:lnTo>
                  <a:pt x="120301" y="153508"/>
                </a:lnTo>
                <a:cubicBezTo>
                  <a:pt x="122111" y="156365"/>
                  <a:pt x="124111" y="157508"/>
                  <a:pt x="124873" y="156080"/>
                </a:cubicBezTo>
                <a:cubicBezTo>
                  <a:pt x="125539" y="154651"/>
                  <a:pt x="129731" y="149984"/>
                  <a:pt x="129731" y="148841"/>
                </a:cubicBezTo>
                <a:cubicBezTo>
                  <a:pt x="129731" y="147698"/>
                  <a:pt x="127540" y="146555"/>
                  <a:pt x="124968" y="146174"/>
                </a:cubicBezTo>
                <a:close/>
                <a:moveTo>
                  <a:pt x="361569" y="143316"/>
                </a:moveTo>
                <a:cubicBezTo>
                  <a:pt x="360902" y="143030"/>
                  <a:pt x="358045" y="144840"/>
                  <a:pt x="357188" y="145507"/>
                </a:cubicBezTo>
                <a:cubicBezTo>
                  <a:pt x="356330" y="146174"/>
                  <a:pt x="354806" y="146269"/>
                  <a:pt x="353663" y="145793"/>
                </a:cubicBezTo>
                <a:cubicBezTo>
                  <a:pt x="352520" y="145316"/>
                  <a:pt x="347853" y="149412"/>
                  <a:pt x="352044" y="150841"/>
                </a:cubicBezTo>
                <a:lnTo>
                  <a:pt x="360236" y="147317"/>
                </a:lnTo>
                <a:cubicBezTo>
                  <a:pt x="360617" y="147126"/>
                  <a:pt x="361379" y="147698"/>
                  <a:pt x="361950" y="147793"/>
                </a:cubicBezTo>
                <a:lnTo>
                  <a:pt x="362807" y="147888"/>
                </a:lnTo>
                <a:cubicBezTo>
                  <a:pt x="363760" y="147888"/>
                  <a:pt x="363855" y="146555"/>
                  <a:pt x="362903" y="145031"/>
                </a:cubicBezTo>
                <a:lnTo>
                  <a:pt x="361855" y="143697"/>
                </a:lnTo>
                <a:close/>
                <a:moveTo>
                  <a:pt x="2410111" y="143030"/>
                </a:moveTo>
                <a:cubicBezTo>
                  <a:pt x="2406110" y="145983"/>
                  <a:pt x="2401729" y="157508"/>
                  <a:pt x="2403158" y="156461"/>
                </a:cubicBezTo>
                <a:cubicBezTo>
                  <a:pt x="2404586" y="155318"/>
                  <a:pt x="2408587" y="154937"/>
                  <a:pt x="2408873" y="155794"/>
                </a:cubicBezTo>
                <a:cubicBezTo>
                  <a:pt x="2409254" y="156651"/>
                  <a:pt x="2411730" y="154556"/>
                  <a:pt x="2414302" y="151127"/>
                </a:cubicBezTo>
                <a:lnTo>
                  <a:pt x="2413635" y="147888"/>
                </a:lnTo>
                <a:lnTo>
                  <a:pt x="2412778" y="143888"/>
                </a:lnTo>
                <a:cubicBezTo>
                  <a:pt x="2415350" y="140459"/>
                  <a:pt x="2414206" y="140078"/>
                  <a:pt x="2410111" y="143030"/>
                </a:cubicBezTo>
                <a:close/>
                <a:moveTo>
                  <a:pt x="74792" y="130101"/>
                </a:moveTo>
                <a:lnTo>
                  <a:pt x="75628" y="130457"/>
                </a:lnTo>
                <a:lnTo>
                  <a:pt x="77438" y="132458"/>
                </a:lnTo>
                <a:lnTo>
                  <a:pt x="75327" y="134657"/>
                </a:lnTo>
                <a:lnTo>
                  <a:pt x="73743" y="134950"/>
                </a:lnTo>
                <a:close/>
                <a:moveTo>
                  <a:pt x="1142238" y="121980"/>
                </a:moveTo>
                <a:lnTo>
                  <a:pt x="1143571" y="126076"/>
                </a:lnTo>
                <a:cubicBezTo>
                  <a:pt x="1144429" y="128648"/>
                  <a:pt x="1149382" y="130076"/>
                  <a:pt x="1153668" y="129886"/>
                </a:cubicBezTo>
                <a:lnTo>
                  <a:pt x="1155287" y="129791"/>
                </a:lnTo>
                <a:cubicBezTo>
                  <a:pt x="1157192" y="129981"/>
                  <a:pt x="1155097" y="125600"/>
                  <a:pt x="1153763" y="123980"/>
                </a:cubicBezTo>
                <a:cubicBezTo>
                  <a:pt x="1152430" y="122456"/>
                  <a:pt x="1147286" y="121599"/>
                  <a:pt x="1142238" y="121980"/>
                </a:cubicBezTo>
                <a:close/>
                <a:moveTo>
                  <a:pt x="188405" y="109217"/>
                </a:moveTo>
                <a:cubicBezTo>
                  <a:pt x="187071" y="110455"/>
                  <a:pt x="181547" y="111217"/>
                  <a:pt x="181166" y="110455"/>
                </a:cubicBezTo>
                <a:cubicBezTo>
                  <a:pt x="180784" y="109693"/>
                  <a:pt x="178499" y="111312"/>
                  <a:pt x="176212" y="113979"/>
                </a:cubicBezTo>
                <a:lnTo>
                  <a:pt x="182023" y="115503"/>
                </a:lnTo>
                <a:lnTo>
                  <a:pt x="184690" y="116265"/>
                </a:lnTo>
                <a:cubicBezTo>
                  <a:pt x="187738" y="119789"/>
                  <a:pt x="191453" y="120361"/>
                  <a:pt x="192786" y="117503"/>
                </a:cubicBezTo>
                <a:cubicBezTo>
                  <a:pt x="194120" y="114646"/>
                  <a:pt x="189738" y="107978"/>
                  <a:pt x="188405" y="109217"/>
                </a:cubicBezTo>
                <a:close/>
                <a:moveTo>
                  <a:pt x="103061" y="108169"/>
                </a:moveTo>
                <a:cubicBezTo>
                  <a:pt x="105632" y="109788"/>
                  <a:pt x="101156" y="116836"/>
                  <a:pt x="98584" y="115884"/>
                </a:cubicBezTo>
                <a:lnTo>
                  <a:pt x="96107" y="115503"/>
                </a:lnTo>
                <a:cubicBezTo>
                  <a:pt x="93631" y="115122"/>
                  <a:pt x="90773" y="115979"/>
                  <a:pt x="88583" y="115217"/>
                </a:cubicBezTo>
                <a:lnTo>
                  <a:pt x="86297" y="114360"/>
                </a:lnTo>
                <a:cubicBezTo>
                  <a:pt x="83249" y="111407"/>
                  <a:pt x="84201" y="109788"/>
                  <a:pt x="88583" y="110740"/>
                </a:cubicBezTo>
                <a:lnTo>
                  <a:pt x="90964" y="111121"/>
                </a:lnTo>
                <a:lnTo>
                  <a:pt x="92583" y="111312"/>
                </a:lnTo>
                <a:cubicBezTo>
                  <a:pt x="94393" y="111217"/>
                  <a:pt x="95155" y="109883"/>
                  <a:pt x="94298" y="108454"/>
                </a:cubicBezTo>
                <a:cubicBezTo>
                  <a:pt x="93440" y="107026"/>
                  <a:pt x="100489" y="106549"/>
                  <a:pt x="103061" y="108169"/>
                </a:cubicBezTo>
                <a:close/>
                <a:moveTo>
                  <a:pt x="2395728" y="95501"/>
                </a:moveTo>
                <a:cubicBezTo>
                  <a:pt x="2395156" y="95977"/>
                  <a:pt x="2393252" y="101025"/>
                  <a:pt x="2393156" y="105597"/>
                </a:cubicBezTo>
                <a:lnTo>
                  <a:pt x="2398395" y="108074"/>
                </a:lnTo>
                <a:cubicBezTo>
                  <a:pt x="2398967" y="108359"/>
                  <a:pt x="2399824" y="108836"/>
                  <a:pt x="2400110" y="108645"/>
                </a:cubicBezTo>
                <a:cubicBezTo>
                  <a:pt x="2401157" y="108074"/>
                  <a:pt x="2402777" y="106645"/>
                  <a:pt x="2402777" y="106550"/>
                </a:cubicBezTo>
                <a:lnTo>
                  <a:pt x="2399062" y="103025"/>
                </a:lnTo>
                <a:cubicBezTo>
                  <a:pt x="2397823" y="98358"/>
                  <a:pt x="2396300" y="94929"/>
                  <a:pt x="2395728" y="95501"/>
                </a:cubicBezTo>
                <a:close/>
                <a:moveTo>
                  <a:pt x="99631" y="94358"/>
                </a:moveTo>
                <a:cubicBezTo>
                  <a:pt x="100679" y="94834"/>
                  <a:pt x="102012" y="96739"/>
                  <a:pt x="101631" y="97215"/>
                </a:cubicBezTo>
                <a:cubicBezTo>
                  <a:pt x="99250" y="100835"/>
                  <a:pt x="90582" y="106073"/>
                  <a:pt x="85915" y="105883"/>
                </a:cubicBezTo>
                <a:lnTo>
                  <a:pt x="82486" y="105788"/>
                </a:lnTo>
                <a:cubicBezTo>
                  <a:pt x="78105" y="103692"/>
                  <a:pt x="75819" y="99882"/>
                  <a:pt x="77438" y="97310"/>
                </a:cubicBezTo>
                <a:lnTo>
                  <a:pt x="81343" y="99596"/>
                </a:lnTo>
                <a:cubicBezTo>
                  <a:pt x="81915" y="99977"/>
                  <a:pt x="83724" y="99215"/>
                  <a:pt x="84867" y="98644"/>
                </a:cubicBezTo>
                <a:cubicBezTo>
                  <a:pt x="87630" y="97310"/>
                  <a:pt x="89916" y="92643"/>
                  <a:pt x="92583" y="94643"/>
                </a:cubicBezTo>
                <a:cubicBezTo>
                  <a:pt x="96202" y="97406"/>
                  <a:pt x="97631" y="93405"/>
                  <a:pt x="99631" y="94358"/>
                </a:cubicBezTo>
                <a:close/>
                <a:moveTo>
                  <a:pt x="121920" y="86737"/>
                </a:moveTo>
                <a:lnTo>
                  <a:pt x="126587" y="90642"/>
                </a:lnTo>
                <a:lnTo>
                  <a:pt x="127540" y="91309"/>
                </a:lnTo>
                <a:cubicBezTo>
                  <a:pt x="127540" y="92928"/>
                  <a:pt x="126778" y="95214"/>
                  <a:pt x="125825" y="96452"/>
                </a:cubicBezTo>
                <a:cubicBezTo>
                  <a:pt x="124873" y="97595"/>
                  <a:pt x="120967" y="99024"/>
                  <a:pt x="119253" y="97119"/>
                </a:cubicBezTo>
                <a:lnTo>
                  <a:pt x="119443" y="93500"/>
                </a:lnTo>
                <a:cubicBezTo>
                  <a:pt x="119539" y="92071"/>
                  <a:pt x="118586" y="90071"/>
                  <a:pt x="117253" y="89404"/>
                </a:cubicBezTo>
                <a:lnTo>
                  <a:pt x="115062" y="88261"/>
                </a:lnTo>
                <a:cubicBezTo>
                  <a:pt x="111442" y="87499"/>
                  <a:pt x="114490" y="86832"/>
                  <a:pt x="121920" y="86737"/>
                </a:cubicBezTo>
                <a:close/>
                <a:moveTo>
                  <a:pt x="130218" y="80594"/>
                </a:moveTo>
                <a:cubicBezTo>
                  <a:pt x="131302" y="80094"/>
                  <a:pt x="132540" y="79927"/>
                  <a:pt x="134302" y="81403"/>
                </a:cubicBezTo>
                <a:lnTo>
                  <a:pt x="136112" y="83023"/>
                </a:lnTo>
                <a:cubicBezTo>
                  <a:pt x="141636" y="82356"/>
                  <a:pt x="140874" y="85213"/>
                  <a:pt x="134397" y="89404"/>
                </a:cubicBezTo>
                <a:lnTo>
                  <a:pt x="126777" y="85880"/>
                </a:lnTo>
                <a:cubicBezTo>
                  <a:pt x="125920" y="85499"/>
                  <a:pt x="124967" y="84451"/>
                  <a:pt x="125063" y="83689"/>
                </a:cubicBezTo>
                <a:cubicBezTo>
                  <a:pt x="125063" y="83023"/>
                  <a:pt x="126491" y="81784"/>
                  <a:pt x="127063" y="81784"/>
                </a:cubicBezTo>
                <a:cubicBezTo>
                  <a:pt x="128206" y="81927"/>
                  <a:pt x="129135" y="81094"/>
                  <a:pt x="130218" y="80594"/>
                </a:cubicBezTo>
                <a:close/>
                <a:moveTo>
                  <a:pt x="1758506" y="67973"/>
                </a:moveTo>
                <a:cubicBezTo>
                  <a:pt x="1756982" y="66735"/>
                  <a:pt x="1751552" y="73022"/>
                  <a:pt x="1751743" y="75403"/>
                </a:cubicBezTo>
                <a:cubicBezTo>
                  <a:pt x="1751838" y="77689"/>
                  <a:pt x="1753553" y="78070"/>
                  <a:pt x="1755362" y="76165"/>
                </a:cubicBezTo>
                <a:cubicBezTo>
                  <a:pt x="1757267" y="74260"/>
                  <a:pt x="1760125" y="69116"/>
                  <a:pt x="1758506" y="67973"/>
                </a:cubicBezTo>
                <a:close/>
                <a:moveTo>
                  <a:pt x="789623" y="63116"/>
                </a:moveTo>
                <a:cubicBezTo>
                  <a:pt x="788099" y="61687"/>
                  <a:pt x="783908" y="61877"/>
                  <a:pt x="780383" y="63592"/>
                </a:cubicBezTo>
                <a:lnTo>
                  <a:pt x="778097" y="65306"/>
                </a:lnTo>
                <a:cubicBezTo>
                  <a:pt x="775811" y="67021"/>
                  <a:pt x="777145" y="69878"/>
                  <a:pt x="780288" y="71212"/>
                </a:cubicBezTo>
                <a:cubicBezTo>
                  <a:pt x="781717" y="71783"/>
                  <a:pt x="782955" y="73117"/>
                  <a:pt x="784384" y="73212"/>
                </a:cubicBezTo>
                <a:lnTo>
                  <a:pt x="787051" y="73498"/>
                </a:lnTo>
                <a:cubicBezTo>
                  <a:pt x="788956" y="71688"/>
                  <a:pt x="791147" y="64544"/>
                  <a:pt x="789623" y="63116"/>
                </a:cubicBezTo>
                <a:close/>
                <a:moveTo>
                  <a:pt x="1336548" y="59687"/>
                </a:moveTo>
                <a:cubicBezTo>
                  <a:pt x="1335596" y="60353"/>
                  <a:pt x="1334738" y="62354"/>
                  <a:pt x="1334929" y="62449"/>
                </a:cubicBezTo>
                <a:lnTo>
                  <a:pt x="1337882" y="64259"/>
                </a:lnTo>
                <a:cubicBezTo>
                  <a:pt x="1335881" y="65592"/>
                  <a:pt x="1336072" y="66735"/>
                  <a:pt x="1338263" y="66735"/>
                </a:cubicBezTo>
                <a:cubicBezTo>
                  <a:pt x="1340453" y="66735"/>
                  <a:pt x="1346835" y="65306"/>
                  <a:pt x="1345216" y="63497"/>
                </a:cubicBezTo>
                <a:lnTo>
                  <a:pt x="1343882" y="62925"/>
                </a:lnTo>
                <a:cubicBezTo>
                  <a:pt x="1342263" y="62258"/>
                  <a:pt x="1339501" y="63782"/>
                  <a:pt x="1339025" y="61020"/>
                </a:cubicBezTo>
                <a:cubicBezTo>
                  <a:pt x="1338834" y="59877"/>
                  <a:pt x="1339025" y="57877"/>
                  <a:pt x="1336548" y="59687"/>
                </a:cubicBezTo>
                <a:close/>
                <a:moveTo>
                  <a:pt x="1935575" y="54829"/>
                </a:moveTo>
                <a:cubicBezTo>
                  <a:pt x="1933766" y="54829"/>
                  <a:pt x="1932146" y="55972"/>
                  <a:pt x="1931861" y="57401"/>
                </a:cubicBezTo>
                <a:lnTo>
                  <a:pt x="1931194" y="58067"/>
                </a:lnTo>
                <a:cubicBezTo>
                  <a:pt x="1930051" y="59115"/>
                  <a:pt x="1928813" y="59877"/>
                  <a:pt x="1930908" y="61115"/>
                </a:cubicBezTo>
                <a:cubicBezTo>
                  <a:pt x="1932051" y="61782"/>
                  <a:pt x="1932527" y="63401"/>
                  <a:pt x="1934623" y="61782"/>
                </a:cubicBezTo>
                <a:cubicBezTo>
                  <a:pt x="1936623" y="60258"/>
                  <a:pt x="1939385" y="59401"/>
                  <a:pt x="1941576" y="57972"/>
                </a:cubicBezTo>
                <a:lnTo>
                  <a:pt x="1942243" y="57591"/>
                </a:lnTo>
                <a:cubicBezTo>
                  <a:pt x="1942148" y="56067"/>
                  <a:pt x="1937385" y="54829"/>
                  <a:pt x="1935575" y="54829"/>
                </a:cubicBezTo>
                <a:close/>
                <a:moveTo>
                  <a:pt x="2425446" y="48352"/>
                </a:moveTo>
                <a:lnTo>
                  <a:pt x="2425541" y="48352"/>
                </a:lnTo>
                <a:lnTo>
                  <a:pt x="2428589" y="50352"/>
                </a:lnTo>
                <a:cubicBezTo>
                  <a:pt x="2431827" y="52638"/>
                  <a:pt x="2433256" y="55496"/>
                  <a:pt x="2431732" y="56639"/>
                </a:cubicBezTo>
                <a:lnTo>
                  <a:pt x="2431351" y="56448"/>
                </a:lnTo>
                <a:lnTo>
                  <a:pt x="2428398" y="55019"/>
                </a:lnTo>
                <a:cubicBezTo>
                  <a:pt x="2424398" y="55400"/>
                  <a:pt x="2421445" y="54638"/>
                  <a:pt x="2421921" y="53400"/>
                </a:cubicBezTo>
                <a:cubicBezTo>
                  <a:pt x="2422398" y="52067"/>
                  <a:pt x="2424207" y="49114"/>
                  <a:pt x="2425446" y="48352"/>
                </a:cubicBezTo>
                <a:close/>
                <a:moveTo>
                  <a:pt x="1299876" y="41875"/>
                </a:moveTo>
                <a:cubicBezTo>
                  <a:pt x="1302734" y="42256"/>
                  <a:pt x="1309020" y="42922"/>
                  <a:pt x="1306925" y="46637"/>
                </a:cubicBezTo>
                <a:lnTo>
                  <a:pt x="1302829" y="48161"/>
                </a:lnTo>
                <a:cubicBezTo>
                  <a:pt x="1302162" y="48447"/>
                  <a:pt x="1300733" y="48447"/>
                  <a:pt x="1300352" y="48161"/>
                </a:cubicBezTo>
                <a:lnTo>
                  <a:pt x="1298352" y="45875"/>
                </a:lnTo>
                <a:cubicBezTo>
                  <a:pt x="1296257" y="43303"/>
                  <a:pt x="1297019" y="41494"/>
                  <a:pt x="1299876" y="41875"/>
                </a:cubicBezTo>
                <a:close/>
                <a:moveTo>
                  <a:pt x="1558862" y="40351"/>
                </a:moveTo>
                <a:cubicBezTo>
                  <a:pt x="1558481" y="40351"/>
                  <a:pt x="1558195" y="42065"/>
                  <a:pt x="1558100" y="43018"/>
                </a:cubicBezTo>
                <a:cubicBezTo>
                  <a:pt x="1557528" y="45971"/>
                  <a:pt x="1562767" y="47590"/>
                  <a:pt x="1562291" y="48542"/>
                </a:cubicBezTo>
                <a:lnTo>
                  <a:pt x="1560576" y="51686"/>
                </a:lnTo>
                <a:cubicBezTo>
                  <a:pt x="1563148" y="53400"/>
                  <a:pt x="1566672" y="53019"/>
                  <a:pt x="1568577" y="51019"/>
                </a:cubicBezTo>
                <a:lnTo>
                  <a:pt x="1568101" y="49495"/>
                </a:lnTo>
                <a:cubicBezTo>
                  <a:pt x="1567244" y="46447"/>
                  <a:pt x="1565148" y="43589"/>
                  <a:pt x="1563053" y="40922"/>
                </a:cubicBezTo>
                <a:cubicBezTo>
                  <a:pt x="1562576" y="40256"/>
                  <a:pt x="1560290" y="40160"/>
                  <a:pt x="1558862" y="40351"/>
                </a:cubicBezTo>
                <a:close/>
                <a:moveTo>
                  <a:pt x="1723954" y="34124"/>
                </a:moveTo>
                <a:cubicBezTo>
                  <a:pt x="1724430" y="33017"/>
                  <a:pt x="1724216" y="33064"/>
                  <a:pt x="1723168" y="34541"/>
                </a:cubicBezTo>
                <a:cubicBezTo>
                  <a:pt x="1721168" y="37493"/>
                  <a:pt x="1709928" y="38446"/>
                  <a:pt x="1710595" y="39113"/>
                </a:cubicBezTo>
                <a:cubicBezTo>
                  <a:pt x="1711262" y="39684"/>
                  <a:pt x="1711833" y="41399"/>
                  <a:pt x="1710404" y="41684"/>
                </a:cubicBezTo>
                <a:lnTo>
                  <a:pt x="1709261" y="41875"/>
                </a:lnTo>
                <a:lnTo>
                  <a:pt x="1707833" y="42161"/>
                </a:lnTo>
                <a:cubicBezTo>
                  <a:pt x="1705451" y="42542"/>
                  <a:pt x="1705261" y="45209"/>
                  <a:pt x="1707356" y="48161"/>
                </a:cubicBezTo>
                <a:cubicBezTo>
                  <a:pt x="1709547" y="51114"/>
                  <a:pt x="1720787" y="51495"/>
                  <a:pt x="1719453" y="51019"/>
                </a:cubicBezTo>
                <a:cubicBezTo>
                  <a:pt x="1718120" y="50543"/>
                  <a:pt x="1717453" y="48733"/>
                  <a:pt x="1720215" y="47876"/>
                </a:cubicBezTo>
                <a:lnTo>
                  <a:pt x="1720215" y="47114"/>
                </a:lnTo>
                <a:lnTo>
                  <a:pt x="1720596" y="40637"/>
                </a:lnTo>
                <a:cubicBezTo>
                  <a:pt x="1722311" y="37493"/>
                  <a:pt x="1723477" y="35231"/>
                  <a:pt x="1723954" y="34124"/>
                </a:cubicBezTo>
                <a:close/>
                <a:moveTo>
                  <a:pt x="1084231" y="32731"/>
                </a:moveTo>
                <a:cubicBezTo>
                  <a:pt x="1081659" y="32350"/>
                  <a:pt x="1079373" y="32636"/>
                  <a:pt x="1079278" y="33302"/>
                </a:cubicBezTo>
                <a:lnTo>
                  <a:pt x="1078059" y="35496"/>
                </a:lnTo>
                <a:lnTo>
                  <a:pt x="1083373" y="34636"/>
                </a:lnTo>
                <a:lnTo>
                  <a:pt x="1083659" y="37303"/>
                </a:lnTo>
                <a:cubicBezTo>
                  <a:pt x="1083944" y="40065"/>
                  <a:pt x="1081658" y="41113"/>
                  <a:pt x="1077848" y="40160"/>
                </a:cubicBezTo>
                <a:cubicBezTo>
                  <a:pt x="1074419" y="39303"/>
                  <a:pt x="1073181" y="40160"/>
                  <a:pt x="1073467" y="42923"/>
                </a:cubicBezTo>
                <a:lnTo>
                  <a:pt x="1073562" y="43971"/>
                </a:lnTo>
                <a:cubicBezTo>
                  <a:pt x="1073562" y="45113"/>
                  <a:pt x="1073181" y="46352"/>
                  <a:pt x="1072895" y="46637"/>
                </a:cubicBezTo>
                <a:lnTo>
                  <a:pt x="1071679" y="47124"/>
                </a:lnTo>
                <a:lnTo>
                  <a:pt x="1072420" y="47495"/>
                </a:lnTo>
                <a:cubicBezTo>
                  <a:pt x="1072706" y="47209"/>
                  <a:pt x="1075277" y="46066"/>
                  <a:pt x="1077468" y="45685"/>
                </a:cubicBezTo>
                <a:cubicBezTo>
                  <a:pt x="1079659" y="45304"/>
                  <a:pt x="1085755" y="44923"/>
                  <a:pt x="1086136" y="45685"/>
                </a:cubicBezTo>
                <a:cubicBezTo>
                  <a:pt x="1086517" y="46447"/>
                  <a:pt x="1087279" y="44066"/>
                  <a:pt x="1086612" y="38351"/>
                </a:cubicBezTo>
                <a:lnTo>
                  <a:pt x="1084612" y="33588"/>
                </a:lnTo>
                <a:close/>
                <a:moveTo>
                  <a:pt x="1058501" y="31612"/>
                </a:moveTo>
                <a:cubicBezTo>
                  <a:pt x="1060060" y="32016"/>
                  <a:pt x="1061656" y="32921"/>
                  <a:pt x="1063085" y="32731"/>
                </a:cubicBezTo>
                <a:lnTo>
                  <a:pt x="1064228" y="32540"/>
                </a:lnTo>
                <a:cubicBezTo>
                  <a:pt x="1066514" y="35398"/>
                  <a:pt x="1066323" y="38731"/>
                  <a:pt x="1063752" y="39970"/>
                </a:cubicBezTo>
                <a:lnTo>
                  <a:pt x="1061942" y="39493"/>
                </a:lnTo>
                <a:cubicBezTo>
                  <a:pt x="1059846" y="38922"/>
                  <a:pt x="1058418" y="36541"/>
                  <a:pt x="1055655" y="38636"/>
                </a:cubicBezTo>
                <a:lnTo>
                  <a:pt x="1053941" y="39874"/>
                </a:lnTo>
                <a:cubicBezTo>
                  <a:pt x="1051941" y="41017"/>
                  <a:pt x="1049559" y="41970"/>
                  <a:pt x="1048607" y="41970"/>
                </a:cubicBezTo>
                <a:cubicBezTo>
                  <a:pt x="1047654" y="41970"/>
                  <a:pt x="1046226" y="41113"/>
                  <a:pt x="1047559" y="40065"/>
                </a:cubicBezTo>
                <a:cubicBezTo>
                  <a:pt x="1048893" y="39017"/>
                  <a:pt x="1051274" y="35398"/>
                  <a:pt x="1050131" y="34159"/>
                </a:cubicBezTo>
                <a:lnTo>
                  <a:pt x="1050512" y="33207"/>
                </a:lnTo>
                <a:cubicBezTo>
                  <a:pt x="1051941" y="29302"/>
                  <a:pt x="1053846" y="33874"/>
                  <a:pt x="1054131" y="33493"/>
                </a:cubicBezTo>
                <a:cubicBezTo>
                  <a:pt x="1055417" y="31302"/>
                  <a:pt x="1056941" y="31207"/>
                  <a:pt x="1058501" y="31612"/>
                </a:cubicBezTo>
                <a:close/>
                <a:moveTo>
                  <a:pt x="985170" y="27682"/>
                </a:moveTo>
                <a:lnTo>
                  <a:pt x="988599" y="29206"/>
                </a:lnTo>
                <a:lnTo>
                  <a:pt x="990218" y="29968"/>
                </a:lnTo>
                <a:cubicBezTo>
                  <a:pt x="993266" y="28920"/>
                  <a:pt x="996029" y="28349"/>
                  <a:pt x="996314" y="28730"/>
                </a:cubicBezTo>
                <a:lnTo>
                  <a:pt x="996219" y="28920"/>
                </a:lnTo>
                <a:lnTo>
                  <a:pt x="994981" y="31873"/>
                </a:lnTo>
                <a:cubicBezTo>
                  <a:pt x="993457" y="35111"/>
                  <a:pt x="986694" y="34254"/>
                  <a:pt x="984599" y="32921"/>
                </a:cubicBezTo>
                <a:cubicBezTo>
                  <a:pt x="982503" y="31587"/>
                  <a:pt x="982694" y="29206"/>
                  <a:pt x="985170" y="27682"/>
                </a:cubicBezTo>
                <a:close/>
                <a:moveTo>
                  <a:pt x="1358646" y="27206"/>
                </a:moveTo>
                <a:cubicBezTo>
                  <a:pt x="1359789" y="27301"/>
                  <a:pt x="1361217" y="27492"/>
                  <a:pt x="1361979" y="28158"/>
                </a:cubicBezTo>
                <a:cubicBezTo>
                  <a:pt x="1366075" y="31587"/>
                  <a:pt x="1365980" y="31587"/>
                  <a:pt x="1369885" y="28254"/>
                </a:cubicBezTo>
                <a:cubicBezTo>
                  <a:pt x="1370647" y="27587"/>
                  <a:pt x="1372743" y="27015"/>
                  <a:pt x="1373028" y="27301"/>
                </a:cubicBezTo>
                <a:cubicBezTo>
                  <a:pt x="1373981" y="28158"/>
                  <a:pt x="1375124" y="29968"/>
                  <a:pt x="1374743" y="30349"/>
                </a:cubicBezTo>
                <a:cubicBezTo>
                  <a:pt x="1372552" y="32349"/>
                  <a:pt x="1371600" y="32826"/>
                  <a:pt x="1375981" y="33873"/>
                </a:cubicBezTo>
                <a:lnTo>
                  <a:pt x="1378172" y="34350"/>
                </a:lnTo>
                <a:cubicBezTo>
                  <a:pt x="1379505" y="37969"/>
                  <a:pt x="1377981" y="37874"/>
                  <a:pt x="1374933" y="34159"/>
                </a:cubicBezTo>
                <a:lnTo>
                  <a:pt x="1368171" y="35207"/>
                </a:lnTo>
                <a:cubicBezTo>
                  <a:pt x="1367313" y="35397"/>
                  <a:pt x="1366742" y="33778"/>
                  <a:pt x="1364456" y="34445"/>
                </a:cubicBezTo>
                <a:lnTo>
                  <a:pt x="1360836" y="35588"/>
                </a:lnTo>
                <a:cubicBezTo>
                  <a:pt x="1356264" y="35683"/>
                  <a:pt x="1357407" y="35112"/>
                  <a:pt x="1363408" y="34255"/>
                </a:cubicBezTo>
                <a:lnTo>
                  <a:pt x="1357312" y="28349"/>
                </a:lnTo>
                <a:cubicBezTo>
                  <a:pt x="1357217" y="28254"/>
                  <a:pt x="1358265" y="27206"/>
                  <a:pt x="1358646" y="27206"/>
                </a:cubicBezTo>
                <a:close/>
                <a:moveTo>
                  <a:pt x="2407527" y="25242"/>
                </a:moveTo>
                <a:cubicBezTo>
                  <a:pt x="2406325" y="25873"/>
                  <a:pt x="2405111" y="27016"/>
                  <a:pt x="2403920" y="27302"/>
                </a:cubicBezTo>
                <a:cubicBezTo>
                  <a:pt x="2402491" y="27587"/>
                  <a:pt x="2400967" y="28445"/>
                  <a:pt x="2399824" y="29302"/>
                </a:cubicBezTo>
                <a:cubicBezTo>
                  <a:pt x="2399062" y="29969"/>
                  <a:pt x="2398205" y="31588"/>
                  <a:pt x="2398490" y="31778"/>
                </a:cubicBezTo>
                <a:lnTo>
                  <a:pt x="2401919" y="34160"/>
                </a:lnTo>
                <a:cubicBezTo>
                  <a:pt x="2400395" y="36922"/>
                  <a:pt x="2399633" y="39303"/>
                  <a:pt x="2400205" y="39398"/>
                </a:cubicBezTo>
                <a:cubicBezTo>
                  <a:pt x="2400872" y="39589"/>
                  <a:pt x="2403443" y="34922"/>
                  <a:pt x="2403443" y="33112"/>
                </a:cubicBezTo>
                <a:cubicBezTo>
                  <a:pt x="2403443" y="31397"/>
                  <a:pt x="2404586" y="29683"/>
                  <a:pt x="2405920" y="29302"/>
                </a:cubicBezTo>
                <a:lnTo>
                  <a:pt x="2406682" y="29302"/>
                </a:lnTo>
                <a:cubicBezTo>
                  <a:pt x="2409444" y="29397"/>
                  <a:pt x="2412873" y="28921"/>
                  <a:pt x="2411063" y="26254"/>
                </a:cubicBezTo>
                <a:cubicBezTo>
                  <a:pt x="2409920" y="24492"/>
                  <a:pt x="2408730" y="24611"/>
                  <a:pt x="2407527" y="25242"/>
                </a:cubicBezTo>
                <a:close/>
                <a:moveTo>
                  <a:pt x="1907952" y="24729"/>
                </a:moveTo>
                <a:lnTo>
                  <a:pt x="1909952" y="25205"/>
                </a:lnTo>
                <a:cubicBezTo>
                  <a:pt x="1911095" y="25491"/>
                  <a:pt x="1912715" y="25396"/>
                  <a:pt x="1913286" y="25967"/>
                </a:cubicBezTo>
                <a:lnTo>
                  <a:pt x="1914905" y="27491"/>
                </a:lnTo>
                <a:cubicBezTo>
                  <a:pt x="1916048" y="26539"/>
                  <a:pt x="1917858" y="26158"/>
                  <a:pt x="1918906" y="26729"/>
                </a:cubicBezTo>
                <a:lnTo>
                  <a:pt x="1918906" y="27110"/>
                </a:lnTo>
                <a:lnTo>
                  <a:pt x="1918620" y="31492"/>
                </a:lnTo>
                <a:cubicBezTo>
                  <a:pt x="1914810" y="32063"/>
                  <a:pt x="1909952" y="31397"/>
                  <a:pt x="1907857" y="30063"/>
                </a:cubicBezTo>
                <a:cubicBezTo>
                  <a:pt x="1905761" y="28730"/>
                  <a:pt x="1905095" y="23967"/>
                  <a:pt x="1907952" y="24729"/>
                </a:cubicBezTo>
                <a:close/>
                <a:moveTo>
                  <a:pt x="1593532" y="24444"/>
                </a:moveTo>
                <a:lnTo>
                  <a:pt x="1599056" y="28349"/>
                </a:lnTo>
                <a:cubicBezTo>
                  <a:pt x="1601819" y="30254"/>
                  <a:pt x="1603343" y="29207"/>
                  <a:pt x="1605343" y="27683"/>
                </a:cubicBezTo>
                <a:cubicBezTo>
                  <a:pt x="1609058" y="24730"/>
                  <a:pt x="1613249" y="26730"/>
                  <a:pt x="1617059" y="27492"/>
                </a:cubicBezTo>
                <a:cubicBezTo>
                  <a:pt x="1621916" y="28445"/>
                  <a:pt x="1622012" y="29778"/>
                  <a:pt x="1618392" y="33779"/>
                </a:cubicBezTo>
                <a:lnTo>
                  <a:pt x="1618106" y="34064"/>
                </a:lnTo>
                <a:cubicBezTo>
                  <a:pt x="1617725" y="34350"/>
                  <a:pt x="1616963" y="35969"/>
                  <a:pt x="1616487" y="37684"/>
                </a:cubicBezTo>
                <a:cubicBezTo>
                  <a:pt x="1615916" y="39398"/>
                  <a:pt x="1614106" y="43875"/>
                  <a:pt x="1610201" y="43494"/>
                </a:cubicBezTo>
                <a:lnTo>
                  <a:pt x="1608581" y="41875"/>
                </a:lnTo>
                <a:lnTo>
                  <a:pt x="1605533" y="38922"/>
                </a:lnTo>
                <a:cubicBezTo>
                  <a:pt x="1603438" y="40637"/>
                  <a:pt x="1601438" y="40541"/>
                  <a:pt x="1600961" y="38732"/>
                </a:cubicBezTo>
                <a:lnTo>
                  <a:pt x="1599723" y="37970"/>
                </a:lnTo>
                <a:cubicBezTo>
                  <a:pt x="1598390" y="37112"/>
                  <a:pt x="1595056" y="37779"/>
                  <a:pt x="1594294" y="36827"/>
                </a:cubicBezTo>
                <a:lnTo>
                  <a:pt x="1590484" y="32445"/>
                </a:lnTo>
                <a:cubicBezTo>
                  <a:pt x="1587341" y="34541"/>
                  <a:pt x="1585531" y="39208"/>
                  <a:pt x="1585817" y="40160"/>
                </a:cubicBezTo>
                <a:cubicBezTo>
                  <a:pt x="1586102" y="41113"/>
                  <a:pt x="1582292" y="42161"/>
                  <a:pt x="1577339" y="42446"/>
                </a:cubicBezTo>
                <a:lnTo>
                  <a:pt x="1576292" y="41018"/>
                </a:lnTo>
                <a:cubicBezTo>
                  <a:pt x="1575911" y="40541"/>
                  <a:pt x="1576006" y="39113"/>
                  <a:pt x="1576101" y="39113"/>
                </a:cubicBezTo>
                <a:lnTo>
                  <a:pt x="1583340" y="37398"/>
                </a:lnTo>
                <a:cubicBezTo>
                  <a:pt x="1586007" y="32159"/>
                  <a:pt x="1588769" y="28349"/>
                  <a:pt x="1589627" y="28921"/>
                </a:cubicBezTo>
                <a:cubicBezTo>
                  <a:pt x="1590484" y="29492"/>
                  <a:pt x="1593246" y="28254"/>
                  <a:pt x="1593532" y="24444"/>
                </a:cubicBezTo>
                <a:close/>
                <a:moveTo>
                  <a:pt x="448342" y="23967"/>
                </a:moveTo>
                <a:lnTo>
                  <a:pt x="451485" y="27777"/>
                </a:lnTo>
                <a:lnTo>
                  <a:pt x="454152" y="31016"/>
                </a:lnTo>
                <a:cubicBezTo>
                  <a:pt x="450532" y="33873"/>
                  <a:pt x="447199" y="34159"/>
                  <a:pt x="446722" y="31777"/>
                </a:cubicBezTo>
                <a:cubicBezTo>
                  <a:pt x="446246" y="29301"/>
                  <a:pt x="442627" y="25205"/>
                  <a:pt x="448342" y="23967"/>
                </a:cubicBezTo>
                <a:close/>
                <a:moveTo>
                  <a:pt x="1829276" y="22920"/>
                </a:moveTo>
                <a:lnTo>
                  <a:pt x="1829562" y="23206"/>
                </a:lnTo>
                <a:lnTo>
                  <a:pt x="1831848" y="25397"/>
                </a:lnTo>
                <a:cubicBezTo>
                  <a:pt x="1834515" y="28349"/>
                  <a:pt x="1835182" y="31016"/>
                  <a:pt x="1833372" y="31492"/>
                </a:cubicBezTo>
                <a:cubicBezTo>
                  <a:pt x="1831562" y="31874"/>
                  <a:pt x="1826419" y="32350"/>
                  <a:pt x="1826133" y="31588"/>
                </a:cubicBezTo>
                <a:lnTo>
                  <a:pt x="1826324" y="30730"/>
                </a:lnTo>
                <a:cubicBezTo>
                  <a:pt x="1826609" y="29016"/>
                  <a:pt x="1827466" y="27302"/>
                  <a:pt x="1827848" y="25587"/>
                </a:cubicBezTo>
                <a:lnTo>
                  <a:pt x="1827943" y="24920"/>
                </a:lnTo>
                <a:cubicBezTo>
                  <a:pt x="1827562" y="24063"/>
                  <a:pt x="1828133" y="23206"/>
                  <a:pt x="1829276" y="22920"/>
                </a:cubicBezTo>
                <a:close/>
                <a:moveTo>
                  <a:pt x="1063562" y="22538"/>
                </a:moveTo>
                <a:cubicBezTo>
                  <a:pt x="1064990" y="21681"/>
                  <a:pt x="1067657" y="22157"/>
                  <a:pt x="1069658" y="23681"/>
                </a:cubicBezTo>
                <a:lnTo>
                  <a:pt x="1070705" y="25301"/>
                </a:lnTo>
                <a:cubicBezTo>
                  <a:pt x="1071086" y="25872"/>
                  <a:pt x="1069372" y="27777"/>
                  <a:pt x="1068134" y="28444"/>
                </a:cubicBezTo>
                <a:lnTo>
                  <a:pt x="1064228" y="30444"/>
                </a:lnTo>
                <a:cubicBezTo>
                  <a:pt x="1059656" y="27968"/>
                  <a:pt x="1058704" y="26539"/>
                  <a:pt x="1062133" y="27301"/>
                </a:cubicBezTo>
                <a:lnTo>
                  <a:pt x="1063276" y="23491"/>
                </a:lnTo>
                <a:close/>
                <a:moveTo>
                  <a:pt x="1963388" y="21777"/>
                </a:moveTo>
                <a:cubicBezTo>
                  <a:pt x="1964626" y="21587"/>
                  <a:pt x="1970531" y="22539"/>
                  <a:pt x="1971389" y="24158"/>
                </a:cubicBezTo>
                <a:cubicBezTo>
                  <a:pt x="1972246" y="25873"/>
                  <a:pt x="1973008" y="27873"/>
                  <a:pt x="1973008" y="28635"/>
                </a:cubicBezTo>
                <a:cubicBezTo>
                  <a:pt x="1973008" y="29397"/>
                  <a:pt x="1971579" y="30540"/>
                  <a:pt x="1969769" y="29302"/>
                </a:cubicBezTo>
                <a:cubicBezTo>
                  <a:pt x="1967960" y="28064"/>
                  <a:pt x="1962245" y="26635"/>
                  <a:pt x="1960911" y="28540"/>
                </a:cubicBezTo>
                <a:cubicBezTo>
                  <a:pt x="1959578" y="30445"/>
                  <a:pt x="1955387" y="35207"/>
                  <a:pt x="1953577" y="34350"/>
                </a:cubicBezTo>
                <a:cubicBezTo>
                  <a:pt x="1951767" y="33493"/>
                  <a:pt x="1953958" y="27397"/>
                  <a:pt x="1954434" y="25206"/>
                </a:cubicBezTo>
                <a:lnTo>
                  <a:pt x="1955672" y="23587"/>
                </a:lnTo>
                <a:lnTo>
                  <a:pt x="1956625" y="22349"/>
                </a:lnTo>
                <a:cubicBezTo>
                  <a:pt x="1959101" y="22349"/>
                  <a:pt x="1962149" y="22158"/>
                  <a:pt x="1963388" y="21777"/>
                </a:cubicBezTo>
                <a:close/>
                <a:moveTo>
                  <a:pt x="815487" y="20864"/>
                </a:moveTo>
                <a:lnTo>
                  <a:pt x="816673" y="24539"/>
                </a:lnTo>
                <a:cubicBezTo>
                  <a:pt x="818292" y="27111"/>
                  <a:pt x="817054" y="25873"/>
                  <a:pt x="814006" y="21682"/>
                </a:cubicBezTo>
                <a:close/>
                <a:moveTo>
                  <a:pt x="1935861" y="19300"/>
                </a:moveTo>
                <a:lnTo>
                  <a:pt x="1936813" y="21205"/>
                </a:lnTo>
                <a:cubicBezTo>
                  <a:pt x="1938051" y="23491"/>
                  <a:pt x="1939385" y="23301"/>
                  <a:pt x="1941480" y="22443"/>
                </a:cubicBezTo>
                <a:lnTo>
                  <a:pt x="1942337" y="22062"/>
                </a:lnTo>
                <a:cubicBezTo>
                  <a:pt x="1943385" y="21777"/>
                  <a:pt x="1944433" y="22539"/>
                  <a:pt x="1944719" y="23777"/>
                </a:cubicBezTo>
                <a:lnTo>
                  <a:pt x="1944147" y="24253"/>
                </a:lnTo>
                <a:cubicBezTo>
                  <a:pt x="1942814" y="25396"/>
                  <a:pt x="1940814" y="26063"/>
                  <a:pt x="1939385" y="27206"/>
                </a:cubicBezTo>
                <a:lnTo>
                  <a:pt x="1938051" y="28158"/>
                </a:lnTo>
                <a:cubicBezTo>
                  <a:pt x="1937004" y="29682"/>
                  <a:pt x="1928812" y="25491"/>
                  <a:pt x="1929955" y="22158"/>
                </a:cubicBezTo>
                <a:cubicBezTo>
                  <a:pt x="1931098" y="18824"/>
                  <a:pt x="1933765" y="17586"/>
                  <a:pt x="1935861" y="19300"/>
                </a:cubicBezTo>
                <a:close/>
                <a:moveTo>
                  <a:pt x="2030730" y="18919"/>
                </a:moveTo>
                <a:lnTo>
                  <a:pt x="2031492" y="19395"/>
                </a:lnTo>
                <a:cubicBezTo>
                  <a:pt x="2033683" y="20919"/>
                  <a:pt x="2035207" y="21681"/>
                  <a:pt x="2037969" y="19967"/>
                </a:cubicBezTo>
                <a:lnTo>
                  <a:pt x="2038541" y="19490"/>
                </a:lnTo>
                <a:cubicBezTo>
                  <a:pt x="2040731" y="20729"/>
                  <a:pt x="2040827" y="24634"/>
                  <a:pt x="2038731" y="28063"/>
                </a:cubicBezTo>
                <a:lnTo>
                  <a:pt x="2036064" y="27111"/>
                </a:lnTo>
                <a:cubicBezTo>
                  <a:pt x="2033588" y="26158"/>
                  <a:pt x="2031111" y="24920"/>
                  <a:pt x="2029016" y="23396"/>
                </a:cubicBezTo>
                <a:lnTo>
                  <a:pt x="2027968" y="22634"/>
                </a:lnTo>
                <a:cubicBezTo>
                  <a:pt x="2027492" y="21110"/>
                  <a:pt x="2028730" y="19490"/>
                  <a:pt x="2030730" y="18919"/>
                </a:cubicBezTo>
                <a:close/>
                <a:moveTo>
                  <a:pt x="1223295" y="18824"/>
                </a:moveTo>
                <a:lnTo>
                  <a:pt x="1223105" y="25206"/>
                </a:lnTo>
                <a:cubicBezTo>
                  <a:pt x="1223105" y="25968"/>
                  <a:pt x="1224533" y="27397"/>
                  <a:pt x="1224819" y="27301"/>
                </a:cubicBezTo>
                <a:lnTo>
                  <a:pt x="1230534" y="25682"/>
                </a:lnTo>
                <a:cubicBezTo>
                  <a:pt x="1234344" y="29206"/>
                  <a:pt x="1237773" y="31016"/>
                  <a:pt x="1238059" y="29778"/>
                </a:cubicBezTo>
                <a:cubicBezTo>
                  <a:pt x="1238440" y="28444"/>
                  <a:pt x="1240155" y="25682"/>
                  <a:pt x="1241202" y="26539"/>
                </a:cubicBezTo>
                <a:cubicBezTo>
                  <a:pt x="1242345" y="27397"/>
                  <a:pt x="1245489" y="29016"/>
                  <a:pt x="1245774" y="28254"/>
                </a:cubicBezTo>
                <a:cubicBezTo>
                  <a:pt x="1246060" y="27492"/>
                  <a:pt x="1249013" y="26349"/>
                  <a:pt x="1251204" y="27968"/>
                </a:cubicBezTo>
                <a:lnTo>
                  <a:pt x="1250918" y="28540"/>
                </a:lnTo>
                <a:lnTo>
                  <a:pt x="1249203" y="31778"/>
                </a:lnTo>
                <a:cubicBezTo>
                  <a:pt x="1246632" y="35207"/>
                  <a:pt x="1240250" y="36636"/>
                  <a:pt x="1235011" y="34921"/>
                </a:cubicBezTo>
                <a:lnTo>
                  <a:pt x="1230058" y="33778"/>
                </a:lnTo>
                <a:lnTo>
                  <a:pt x="1225867" y="32826"/>
                </a:lnTo>
                <a:cubicBezTo>
                  <a:pt x="1225677" y="35588"/>
                  <a:pt x="1222724" y="37302"/>
                  <a:pt x="1219485" y="36445"/>
                </a:cubicBezTo>
                <a:lnTo>
                  <a:pt x="1216437" y="35779"/>
                </a:lnTo>
                <a:lnTo>
                  <a:pt x="1209770" y="34350"/>
                </a:lnTo>
                <a:cubicBezTo>
                  <a:pt x="1206722" y="37017"/>
                  <a:pt x="1203579" y="39398"/>
                  <a:pt x="1202721" y="39493"/>
                </a:cubicBezTo>
                <a:cubicBezTo>
                  <a:pt x="1201864" y="39589"/>
                  <a:pt x="1200150" y="38160"/>
                  <a:pt x="1200816" y="35969"/>
                </a:cubicBezTo>
                <a:lnTo>
                  <a:pt x="1196816" y="35683"/>
                </a:lnTo>
                <a:lnTo>
                  <a:pt x="1195292" y="35398"/>
                </a:lnTo>
                <a:cubicBezTo>
                  <a:pt x="1193482" y="34350"/>
                  <a:pt x="1192530" y="31587"/>
                  <a:pt x="1193196" y="29206"/>
                </a:cubicBezTo>
                <a:lnTo>
                  <a:pt x="1188910" y="29301"/>
                </a:lnTo>
                <a:lnTo>
                  <a:pt x="1188243" y="29206"/>
                </a:lnTo>
                <a:cubicBezTo>
                  <a:pt x="1187481" y="28063"/>
                  <a:pt x="1188815" y="27111"/>
                  <a:pt x="1191101" y="27015"/>
                </a:cubicBezTo>
                <a:cubicBezTo>
                  <a:pt x="1193387" y="26920"/>
                  <a:pt x="1197578" y="31302"/>
                  <a:pt x="1199959" y="29873"/>
                </a:cubicBezTo>
                <a:cubicBezTo>
                  <a:pt x="1202245" y="28349"/>
                  <a:pt x="1209389" y="25015"/>
                  <a:pt x="1209675" y="26349"/>
                </a:cubicBezTo>
                <a:cubicBezTo>
                  <a:pt x="1209960" y="27682"/>
                  <a:pt x="1212056" y="30635"/>
                  <a:pt x="1213770" y="30064"/>
                </a:cubicBezTo>
                <a:lnTo>
                  <a:pt x="1215294" y="29397"/>
                </a:lnTo>
                <a:lnTo>
                  <a:pt x="1218152" y="28159"/>
                </a:lnTo>
                <a:cubicBezTo>
                  <a:pt x="1216437" y="24634"/>
                  <a:pt x="1218723" y="20443"/>
                  <a:pt x="1223295" y="18824"/>
                </a:cubicBezTo>
                <a:close/>
                <a:moveTo>
                  <a:pt x="645699" y="17205"/>
                </a:moveTo>
                <a:cubicBezTo>
                  <a:pt x="647795" y="17205"/>
                  <a:pt x="652748" y="18539"/>
                  <a:pt x="651414" y="20253"/>
                </a:cubicBezTo>
                <a:lnTo>
                  <a:pt x="651605" y="21491"/>
                </a:lnTo>
                <a:lnTo>
                  <a:pt x="651795" y="22825"/>
                </a:lnTo>
                <a:cubicBezTo>
                  <a:pt x="653319" y="24063"/>
                  <a:pt x="656082" y="23968"/>
                  <a:pt x="656844" y="23396"/>
                </a:cubicBezTo>
                <a:cubicBezTo>
                  <a:pt x="657606" y="22825"/>
                  <a:pt x="658177" y="23396"/>
                  <a:pt x="658177" y="24730"/>
                </a:cubicBezTo>
                <a:cubicBezTo>
                  <a:pt x="658177" y="26063"/>
                  <a:pt x="656463" y="28064"/>
                  <a:pt x="654367" y="27111"/>
                </a:cubicBezTo>
                <a:cubicBezTo>
                  <a:pt x="652272" y="26159"/>
                  <a:pt x="648652" y="29111"/>
                  <a:pt x="647604" y="26635"/>
                </a:cubicBezTo>
                <a:cubicBezTo>
                  <a:pt x="646461" y="24158"/>
                  <a:pt x="643604" y="17205"/>
                  <a:pt x="645699" y="17205"/>
                </a:cubicBezTo>
                <a:close/>
                <a:moveTo>
                  <a:pt x="857249" y="17204"/>
                </a:moveTo>
                <a:cubicBezTo>
                  <a:pt x="859154" y="16919"/>
                  <a:pt x="864298" y="19871"/>
                  <a:pt x="864298" y="20919"/>
                </a:cubicBezTo>
                <a:cubicBezTo>
                  <a:pt x="864298" y="21967"/>
                  <a:pt x="863821" y="22824"/>
                  <a:pt x="863155" y="22824"/>
                </a:cubicBezTo>
                <a:lnTo>
                  <a:pt x="862964" y="22729"/>
                </a:lnTo>
                <a:lnTo>
                  <a:pt x="862298" y="22253"/>
                </a:lnTo>
                <a:cubicBezTo>
                  <a:pt x="861631" y="21681"/>
                  <a:pt x="860488" y="22824"/>
                  <a:pt x="859631" y="24824"/>
                </a:cubicBezTo>
                <a:cubicBezTo>
                  <a:pt x="858773" y="26729"/>
                  <a:pt x="847248" y="30444"/>
                  <a:pt x="847248" y="28920"/>
                </a:cubicBezTo>
                <a:cubicBezTo>
                  <a:pt x="847248" y="27491"/>
                  <a:pt x="848200" y="23396"/>
                  <a:pt x="849344" y="23300"/>
                </a:cubicBezTo>
                <a:cubicBezTo>
                  <a:pt x="850487" y="23205"/>
                  <a:pt x="853915" y="22157"/>
                  <a:pt x="853915" y="21300"/>
                </a:cubicBezTo>
                <a:cubicBezTo>
                  <a:pt x="853915" y="20443"/>
                  <a:pt x="855440" y="17300"/>
                  <a:pt x="857249" y="17204"/>
                </a:cubicBezTo>
                <a:close/>
                <a:moveTo>
                  <a:pt x="816863" y="15967"/>
                </a:moveTo>
                <a:lnTo>
                  <a:pt x="819626" y="16824"/>
                </a:lnTo>
                <a:cubicBezTo>
                  <a:pt x="820007" y="16919"/>
                  <a:pt x="820483" y="18157"/>
                  <a:pt x="820388" y="18157"/>
                </a:cubicBezTo>
                <a:lnTo>
                  <a:pt x="815487" y="20864"/>
                </a:lnTo>
                <a:lnTo>
                  <a:pt x="814875" y="18967"/>
                </a:lnTo>
                <a:cubicBezTo>
                  <a:pt x="814672" y="17038"/>
                  <a:pt x="815101" y="15538"/>
                  <a:pt x="816863" y="15967"/>
                </a:cubicBezTo>
                <a:close/>
                <a:moveTo>
                  <a:pt x="664083" y="15300"/>
                </a:moveTo>
                <a:cubicBezTo>
                  <a:pt x="667988" y="13871"/>
                  <a:pt x="671036" y="13967"/>
                  <a:pt x="671893" y="18253"/>
                </a:cubicBezTo>
                <a:lnTo>
                  <a:pt x="672179" y="19491"/>
                </a:lnTo>
                <a:cubicBezTo>
                  <a:pt x="673513" y="20920"/>
                  <a:pt x="675513" y="20729"/>
                  <a:pt x="676465" y="19015"/>
                </a:cubicBezTo>
                <a:cubicBezTo>
                  <a:pt x="677608" y="17205"/>
                  <a:pt x="678370" y="22634"/>
                  <a:pt x="676656" y="23968"/>
                </a:cubicBezTo>
                <a:cubicBezTo>
                  <a:pt x="674941" y="25301"/>
                  <a:pt x="672465" y="25301"/>
                  <a:pt x="671131" y="23873"/>
                </a:cubicBezTo>
                <a:cubicBezTo>
                  <a:pt x="669798" y="22444"/>
                  <a:pt x="664559" y="19491"/>
                  <a:pt x="664083" y="20253"/>
                </a:cubicBezTo>
                <a:cubicBezTo>
                  <a:pt x="663607" y="21015"/>
                  <a:pt x="661606" y="22539"/>
                  <a:pt x="660844" y="21682"/>
                </a:cubicBezTo>
                <a:cubicBezTo>
                  <a:pt x="659987" y="20825"/>
                  <a:pt x="659606" y="17396"/>
                  <a:pt x="662083" y="16062"/>
                </a:cubicBezTo>
                <a:close/>
                <a:moveTo>
                  <a:pt x="692753" y="15205"/>
                </a:moveTo>
                <a:lnTo>
                  <a:pt x="694658" y="15300"/>
                </a:lnTo>
                <a:cubicBezTo>
                  <a:pt x="696658" y="15014"/>
                  <a:pt x="698849" y="15490"/>
                  <a:pt x="699515" y="16348"/>
                </a:cubicBezTo>
                <a:lnTo>
                  <a:pt x="699515" y="17110"/>
                </a:lnTo>
                <a:cubicBezTo>
                  <a:pt x="699515" y="18634"/>
                  <a:pt x="700468" y="21396"/>
                  <a:pt x="697039" y="20729"/>
                </a:cubicBezTo>
                <a:lnTo>
                  <a:pt x="692277" y="19967"/>
                </a:lnTo>
                <a:cubicBezTo>
                  <a:pt x="690657" y="23587"/>
                  <a:pt x="689229" y="23777"/>
                  <a:pt x="689038" y="20348"/>
                </a:cubicBezTo>
                <a:lnTo>
                  <a:pt x="689514" y="18062"/>
                </a:lnTo>
                <a:cubicBezTo>
                  <a:pt x="689800" y="16919"/>
                  <a:pt x="691705" y="15109"/>
                  <a:pt x="692753" y="15205"/>
                </a:cubicBezTo>
                <a:close/>
                <a:moveTo>
                  <a:pt x="1982153" y="14538"/>
                </a:moveTo>
                <a:cubicBezTo>
                  <a:pt x="1984248" y="15300"/>
                  <a:pt x="1985582" y="16538"/>
                  <a:pt x="1985200" y="17395"/>
                </a:cubicBezTo>
                <a:cubicBezTo>
                  <a:pt x="1984820" y="18158"/>
                  <a:pt x="1984629" y="20634"/>
                  <a:pt x="1985962" y="20825"/>
                </a:cubicBezTo>
                <a:cubicBezTo>
                  <a:pt x="1987201" y="21015"/>
                  <a:pt x="1990820" y="22158"/>
                  <a:pt x="1990820" y="23111"/>
                </a:cubicBezTo>
                <a:cubicBezTo>
                  <a:pt x="1990820" y="24063"/>
                  <a:pt x="1988153" y="26825"/>
                  <a:pt x="1984915" y="27397"/>
                </a:cubicBezTo>
                <a:lnTo>
                  <a:pt x="1983295" y="25682"/>
                </a:lnTo>
                <a:cubicBezTo>
                  <a:pt x="1980533" y="22825"/>
                  <a:pt x="1980724" y="22920"/>
                  <a:pt x="1978057" y="25587"/>
                </a:cubicBezTo>
                <a:lnTo>
                  <a:pt x="1977104" y="26635"/>
                </a:lnTo>
                <a:cubicBezTo>
                  <a:pt x="1975009" y="27206"/>
                  <a:pt x="1973008" y="26063"/>
                  <a:pt x="1972723" y="23968"/>
                </a:cubicBezTo>
                <a:cubicBezTo>
                  <a:pt x="1972342" y="21967"/>
                  <a:pt x="1979486" y="19967"/>
                  <a:pt x="1977962" y="19491"/>
                </a:cubicBezTo>
                <a:cubicBezTo>
                  <a:pt x="1976533" y="19110"/>
                  <a:pt x="1973770" y="17777"/>
                  <a:pt x="1973770" y="17110"/>
                </a:cubicBezTo>
                <a:lnTo>
                  <a:pt x="1974056" y="17015"/>
                </a:lnTo>
                <a:cubicBezTo>
                  <a:pt x="1976152" y="16157"/>
                  <a:pt x="1978247" y="15014"/>
                  <a:pt x="1980438" y="14729"/>
                </a:cubicBezTo>
                <a:close/>
                <a:moveTo>
                  <a:pt x="800385" y="11966"/>
                </a:moveTo>
                <a:cubicBezTo>
                  <a:pt x="802004" y="13871"/>
                  <a:pt x="804862" y="18443"/>
                  <a:pt x="804290" y="19014"/>
                </a:cubicBezTo>
                <a:lnTo>
                  <a:pt x="803528" y="19300"/>
                </a:lnTo>
                <a:cubicBezTo>
                  <a:pt x="795146" y="22729"/>
                  <a:pt x="795146" y="22634"/>
                  <a:pt x="792098" y="30635"/>
                </a:cubicBezTo>
                <a:lnTo>
                  <a:pt x="791908" y="31111"/>
                </a:lnTo>
                <a:cubicBezTo>
                  <a:pt x="790860" y="31302"/>
                  <a:pt x="788574" y="28444"/>
                  <a:pt x="786955" y="24825"/>
                </a:cubicBezTo>
                <a:lnTo>
                  <a:pt x="784574" y="21777"/>
                </a:lnTo>
                <a:lnTo>
                  <a:pt x="782002" y="18633"/>
                </a:lnTo>
                <a:cubicBezTo>
                  <a:pt x="777906" y="18729"/>
                  <a:pt x="775811" y="17490"/>
                  <a:pt x="777525" y="15871"/>
                </a:cubicBezTo>
                <a:lnTo>
                  <a:pt x="779335" y="14728"/>
                </a:lnTo>
                <a:cubicBezTo>
                  <a:pt x="780192" y="14252"/>
                  <a:pt x="782002" y="15014"/>
                  <a:pt x="783050" y="14633"/>
                </a:cubicBezTo>
                <a:cubicBezTo>
                  <a:pt x="791051" y="11680"/>
                  <a:pt x="790955" y="11680"/>
                  <a:pt x="795146" y="17395"/>
                </a:cubicBezTo>
                <a:lnTo>
                  <a:pt x="795527" y="17871"/>
                </a:lnTo>
                <a:cubicBezTo>
                  <a:pt x="796575" y="18729"/>
                  <a:pt x="797432" y="18157"/>
                  <a:pt x="797432" y="16538"/>
                </a:cubicBezTo>
                <a:cubicBezTo>
                  <a:pt x="797432" y="14919"/>
                  <a:pt x="798766" y="10061"/>
                  <a:pt x="800385" y="11966"/>
                </a:cubicBezTo>
                <a:close/>
                <a:moveTo>
                  <a:pt x="840772" y="11776"/>
                </a:moveTo>
                <a:lnTo>
                  <a:pt x="841629" y="14252"/>
                </a:lnTo>
                <a:cubicBezTo>
                  <a:pt x="843439" y="19110"/>
                  <a:pt x="836485" y="19015"/>
                  <a:pt x="835152" y="22444"/>
                </a:cubicBezTo>
                <a:cubicBezTo>
                  <a:pt x="834199" y="24920"/>
                  <a:pt x="827056" y="22539"/>
                  <a:pt x="826008" y="18919"/>
                </a:cubicBezTo>
                <a:lnTo>
                  <a:pt x="825627" y="17205"/>
                </a:lnTo>
                <a:cubicBezTo>
                  <a:pt x="825817" y="14633"/>
                  <a:pt x="828484" y="13300"/>
                  <a:pt x="831437" y="14157"/>
                </a:cubicBezTo>
                <a:cubicBezTo>
                  <a:pt x="834390" y="15014"/>
                  <a:pt x="841153" y="8728"/>
                  <a:pt x="840772" y="11776"/>
                </a:cubicBezTo>
                <a:close/>
                <a:moveTo>
                  <a:pt x="2372963" y="6156"/>
                </a:moveTo>
                <a:cubicBezTo>
                  <a:pt x="2374392" y="4823"/>
                  <a:pt x="2377535" y="6632"/>
                  <a:pt x="2379917" y="10157"/>
                </a:cubicBezTo>
                <a:lnTo>
                  <a:pt x="2383536" y="8252"/>
                </a:lnTo>
                <a:lnTo>
                  <a:pt x="2387251" y="6251"/>
                </a:lnTo>
                <a:cubicBezTo>
                  <a:pt x="2387346" y="8156"/>
                  <a:pt x="2388585" y="11109"/>
                  <a:pt x="2390204" y="12919"/>
                </a:cubicBezTo>
                <a:cubicBezTo>
                  <a:pt x="2391728" y="14633"/>
                  <a:pt x="2396871" y="9014"/>
                  <a:pt x="2398395" y="8442"/>
                </a:cubicBezTo>
                <a:lnTo>
                  <a:pt x="2398681" y="8728"/>
                </a:lnTo>
                <a:cubicBezTo>
                  <a:pt x="2400395" y="10347"/>
                  <a:pt x="2404491" y="11204"/>
                  <a:pt x="2402015" y="14443"/>
                </a:cubicBezTo>
                <a:lnTo>
                  <a:pt x="2401538" y="15110"/>
                </a:lnTo>
                <a:cubicBezTo>
                  <a:pt x="2400110" y="16634"/>
                  <a:pt x="2402205" y="16919"/>
                  <a:pt x="2406301" y="15872"/>
                </a:cubicBezTo>
                <a:lnTo>
                  <a:pt x="2408682" y="14919"/>
                </a:lnTo>
                <a:cubicBezTo>
                  <a:pt x="2412111" y="13586"/>
                  <a:pt x="2412968" y="11776"/>
                  <a:pt x="2410587" y="9014"/>
                </a:cubicBezTo>
                <a:lnTo>
                  <a:pt x="2409825" y="8156"/>
                </a:lnTo>
                <a:cubicBezTo>
                  <a:pt x="2410206" y="6918"/>
                  <a:pt x="2411921" y="7109"/>
                  <a:pt x="2413730" y="8537"/>
                </a:cubicBezTo>
                <a:cubicBezTo>
                  <a:pt x="2415540" y="9966"/>
                  <a:pt x="2425256" y="12062"/>
                  <a:pt x="2431828" y="10442"/>
                </a:cubicBezTo>
                <a:lnTo>
                  <a:pt x="2436781" y="9395"/>
                </a:lnTo>
                <a:lnTo>
                  <a:pt x="2437543" y="9204"/>
                </a:lnTo>
                <a:cubicBezTo>
                  <a:pt x="2438591" y="9871"/>
                  <a:pt x="2441543" y="11585"/>
                  <a:pt x="2444020" y="13205"/>
                </a:cubicBezTo>
                <a:lnTo>
                  <a:pt x="2447258" y="13014"/>
                </a:lnTo>
                <a:cubicBezTo>
                  <a:pt x="2447830" y="13014"/>
                  <a:pt x="2449068" y="14348"/>
                  <a:pt x="2448973" y="15110"/>
                </a:cubicBezTo>
                <a:cubicBezTo>
                  <a:pt x="2448973" y="15776"/>
                  <a:pt x="2447735" y="17015"/>
                  <a:pt x="2446973" y="17015"/>
                </a:cubicBezTo>
                <a:cubicBezTo>
                  <a:pt x="2442496" y="17396"/>
                  <a:pt x="2438210" y="17015"/>
                  <a:pt x="2433733" y="19015"/>
                </a:cubicBezTo>
                <a:lnTo>
                  <a:pt x="2429637" y="20920"/>
                </a:lnTo>
                <a:cubicBezTo>
                  <a:pt x="2426494" y="17491"/>
                  <a:pt x="2422493" y="15300"/>
                  <a:pt x="2420779" y="15967"/>
                </a:cubicBezTo>
                <a:cubicBezTo>
                  <a:pt x="2419064" y="16729"/>
                  <a:pt x="2414016" y="20444"/>
                  <a:pt x="2412968" y="22253"/>
                </a:cubicBezTo>
                <a:lnTo>
                  <a:pt x="2413159" y="22349"/>
                </a:lnTo>
                <a:lnTo>
                  <a:pt x="2418112" y="24539"/>
                </a:lnTo>
                <a:cubicBezTo>
                  <a:pt x="2415921" y="27397"/>
                  <a:pt x="2418398" y="29302"/>
                  <a:pt x="2423541" y="28826"/>
                </a:cubicBezTo>
                <a:cubicBezTo>
                  <a:pt x="2428685" y="28349"/>
                  <a:pt x="2443544" y="29111"/>
                  <a:pt x="2445068" y="31588"/>
                </a:cubicBezTo>
                <a:lnTo>
                  <a:pt x="2440972" y="31874"/>
                </a:lnTo>
                <a:lnTo>
                  <a:pt x="2435828" y="32255"/>
                </a:lnTo>
                <a:cubicBezTo>
                  <a:pt x="2430209" y="32731"/>
                  <a:pt x="2423065" y="33588"/>
                  <a:pt x="2420017" y="34160"/>
                </a:cubicBezTo>
                <a:lnTo>
                  <a:pt x="2418398" y="35588"/>
                </a:lnTo>
                <a:lnTo>
                  <a:pt x="2416683" y="37112"/>
                </a:lnTo>
                <a:cubicBezTo>
                  <a:pt x="2416112" y="39779"/>
                  <a:pt x="2415921" y="42256"/>
                  <a:pt x="2416207" y="42732"/>
                </a:cubicBezTo>
                <a:cubicBezTo>
                  <a:pt x="2416397" y="43208"/>
                  <a:pt x="2417540" y="44066"/>
                  <a:pt x="2418017" y="43685"/>
                </a:cubicBezTo>
                <a:cubicBezTo>
                  <a:pt x="2418493" y="43304"/>
                  <a:pt x="2421255" y="43113"/>
                  <a:pt x="2422112" y="44637"/>
                </a:cubicBezTo>
                <a:cubicBezTo>
                  <a:pt x="2422970" y="46161"/>
                  <a:pt x="2417445" y="49590"/>
                  <a:pt x="2417160" y="50543"/>
                </a:cubicBezTo>
                <a:cubicBezTo>
                  <a:pt x="2416873" y="51495"/>
                  <a:pt x="2417350" y="54829"/>
                  <a:pt x="2414969" y="54638"/>
                </a:cubicBezTo>
                <a:lnTo>
                  <a:pt x="2413635" y="54257"/>
                </a:lnTo>
                <a:lnTo>
                  <a:pt x="2412206" y="53781"/>
                </a:lnTo>
                <a:cubicBezTo>
                  <a:pt x="2410778" y="53019"/>
                  <a:pt x="2408968" y="53210"/>
                  <a:pt x="2408301" y="54353"/>
                </a:cubicBezTo>
                <a:cubicBezTo>
                  <a:pt x="2407635" y="55400"/>
                  <a:pt x="2407253" y="59401"/>
                  <a:pt x="2408873" y="61020"/>
                </a:cubicBezTo>
                <a:cubicBezTo>
                  <a:pt x="2410492" y="62639"/>
                  <a:pt x="2415731" y="66449"/>
                  <a:pt x="2416588" y="65306"/>
                </a:cubicBezTo>
                <a:cubicBezTo>
                  <a:pt x="2417445" y="64259"/>
                  <a:pt x="2421636" y="63497"/>
                  <a:pt x="2423827" y="66164"/>
                </a:cubicBezTo>
                <a:lnTo>
                  <a:pt x="2429637" y="65592"/>
                </a:lnTo>
                <a:lnTo>
                  <a:pt x="2432399" y="65306"/>
                </a:lnTo>
                <a:cubicBezTo>
                  <a:pt x="2434590" y="67878"/>
                  <a:pt x="2432780" y="71117"/>
                  <a:pt x="2428399" y="72450"/>
                </a:cubicBezTo>
                <a:cubicBezTo>
                  <a:pt x="2424017" y="73784"/>
                  <a:pt x="2416873" y="82070"/>
                  <a:pt x="2418874" y="82070"/>
                </a:cubicBezTo>
                <a:cubicBezTo>
                  <a:pt x="2420779" y="82070"/>
                  <a:pt x="2425732" y="83309"/>
                  <a:pt x="2425732" y="84833"/>
                </a:cubicBezTo>
                <a:cubicBezTo>
                  <a:pt x="2425732" y="86357"/>
                  <a:pt x="2424303" y="90262"/>
                  <a:pt x="2422493" y="90548"/>
                </a:cubicBezTo>
                <a:cubicBezTo>
                  <a:pt x="2420684" y="90833"/>
                  <a:pt x="2415254" y="92072"/>
                  <a:pt x="2414302" y="92929"/>
                </a:cubicBezTo>
                <a:cubicBezTo>
                  <a:pt x="2413349" y="93786"/>
                  <a:pt x="2412778" y="96453"/>
                  <a:pt x="2414397" y="97977"/>
                </a:cubicBezTo>
                <a:cubicBezTo>
                  <a:pt x="2416112" y="99406"/>
                  <a:pt x="2422017" y="103121"/>
                  <a:pt x="2423160" y="102263"/>
                </a:cubicBezTo>
                <a:cubicBezTo>
                  <a:pt x="2424303" y="101406"/>
                  <a:pt x="2427637" y="101406"/>
                  <a:pt x="2428018" y="104264"/>
                </a:cubicBezTo>
                <a:lnTo>
                  <a:pt x="2432590" y="103597"/>
                </a:lnTo>
                <a:cubicBezTo>
                  <a:pt x="2432780" y="103597"/>
                  <a:pt x="2433828" y="105502"/>
                  <a:pt x="2433447" y="106169"/>
                </a:cubicBezTo>
                <a:cubicBezTo>
                  <a:pt x="2433161" y="106835"/>
                  <a:pt x="2431447" y="107502"/>
                  <a:pt x="2430494" y="107407"/>
                </a:cubicBezTo>
                <a:lnTo>
                  <a:pt x="2428304" y="107216"/>
                </a:lnTo>
                <a:cubicBezTo>
                  <a:pt x="2425351" y="106454"/>
                  <a:pt x="2423541" y="106931"/>
                  <a:pt x="2424208" y="108264"/>
                </a:cubicBezTo>
                <a:cubicBezTo>
                  <a:pt x="2424875" y="109598"/>
                  <a:pt x="2425827" y="114360"/>
                  <a:pt x="2425827" y="115884"/>
                </a:cubicBezTo>
                <a:cubicBezTo>
                  <a:pt x="2425827" y="117408"/>
                  <a:pt x="2426875" y="121790"/>
                  <a:pt x="2428018" y="121790"/>
                </a:cubicBezTo>
                <a:cubicBezTo>
                  <a:pt x="2429256" y="121790"/>
                  <a:pt x="2432304" y="120170"/>
                  <a:pt x="2431637" y="118170"/>
                </a:cubicBezTo>
                <a:lnTo>
                  <a:pt x="2431066" y="116265"/>
                </a:lnTo>
                <a:lnTo>
                  <a:pt x="2430494" y="114360"/>
                </a:lnTo>
                <a:cubicBezTo>
                  <a:pt x="2429828" y="112074"/>
                  <a:pt x="2430590" y="109979"/>
                  <a:pt x="2432114" y="109598"/>
                </a:cubicBezTo>
                <a:cubicBezTo>
                  <a:pt x="2433638" y="109217"/>
                  <a:pt x="2438495" y="108550"/>
                  <a:pt x="2438972" y="109217"/>
                </a:cubicBezTo>
                <a:lnTo>
                  <a:pt x="2438781" y="109693"/>
                </a:lnTo>
                <a:lnTo>
                  <a:pt x="2438114" y="111217"/>
                </a:lnTo>
                <a:cubicBezTo>
                  <a:pt x="2437067" y="112836"/>
                  <a:pt x="2436210" y="117122"/>
                  <a:pt x="2436019" y="120742"/>
                </a:cubicBezTo>
                <a:lnTo>
                  <a:pt x="2440400" y="122171"/>
                </a:lnTo>
                <a:lnTo>
                  <a:pt x="2444401" y="123504"/>
                </a:lnTo>
                <a:cubicBezTo>
                  <a:pt x="2448878" y="125409"/>
                  <a:pt x="2451449" y="128838"/>
                  <a:pt x="2450116" y="131124"/>
                </a:cubicBezTo>
                <a:cubicBezTo>
                  <a:pt x="2448687" y="133410"/>
                  <a:pt x="2444306" y="138554"/>
                  <a:pt x="2444115" y="136363"/>
                </a:cubicBezTo>
                <a:cubicBezTo>
                  <a:pt x="2444020" y="134172"/>
                  <a:pt x="2442020" y="129410"/>
                  <a:pt x="2440019" y="129981"/>
                </a:cubicBezTo>
                <a:cubicBezTo>
                  <a:pt x="2438019" y="130553"/>
                  <a:pt x="2433161" y="132267"/>
                  <a:pt x="2433733" y="131029"/>
                </a:cubicBezTo>
                <a:cubicBezTo>
                  <a:pt x="2434304" y="129791"/>
                  <a:pt x="2434019" y="126076"/>
                  <a:pt x="2432018" y="124838"/>
                </a:cubicBezTo>
                <a:cubicBezTo>
                  <a:pt x="2430113" y="123599"/>
                  <a:pt x="2424113" y="127219"/>
                  <a:pt x="2425922" y="129124"/>
                </a:cubicBezTo>
                <a:lnTo>
                  <a:pt x="2427446" y="130934"/>
                </a:lnTo>
                <a:lnTo>
                  <a:pt x="2430399" y="134553"/>
                </a:lnTo>
                <a:cubicBezTo>
                  <a:pt x="2426875" y="134934"/>
                  <a:pt x="2424875" y="136077"/>
                  <a:pt x="2425922" y="137125"/>
                </a:cubicBezTo>
                <a:cubicBezTo>
                  <a:pt x="2426970" y="138173"/>
                  <a:pt x="2434781" y="140459"/>
                  <a:pt x="2433638" y="141411"/>
                </a:cubicBezTo>
                <a:cubicBezTo>
                  <a:pt x="2432495" y="142364"/>
                  <a:pt x="2434685" y="146555"/>
                  <a:pt x="2434400" y="147602"/>
                </a:cubicBezTo>
                <a:cubicBezTo>
                  <a:pt x="2434114" y="148650"/>
                  <a:pt x="2432209" y="149888"/>
                  <a:pt x="2431923" y="147983"/>
                </a:cubicBezTo>
                <a:cubicBezTo>
                  <a:pt x="2431542" y="146078"/>
                  <a:pt x="2425256" y="147888"/>
                  <a:pt x="2423827" y="147507"/>
                </a:cubicBezTo>
                <a:cubicBezTo>
                  <a:pt x="2422398" y="147126"/>
                  <a:pt x="2418588" y="146269"/>
                  <a:pt x="2418588" y="147793"/>
                </a:cubicBezTo>
                <a:cubicBezTo>
                  <a:pt x="2418588" y="149317"/>
                  <a:pt x="2419445" y="153127"/>
                  <a:pt x="2420493" y="152174"/>
                </a:cubicBezTo>
                <a:lnTo>
                  <a:pt x="2421350" y="152079"/>
                </a:lnTo>
                <a:cubicBezTo>
                  <a:pt x="2422779" y="151984"/>
                  <a:pt x="2424398" y="152270"/>
                  <a:pt x="2425732" y="152746"/>
                </a:cubicBezTo>
                <a:lnTo>
                  <a:pt x="2426780" y="153127"/>
                </a:lnTo>
                <a:cubicBezTo>
                  <a:pt x="2428018" y="154460"/>
                  <a:pt x="2427256" y="155508"/>
                  <a:pt x="2424970" y="155413"/>
                </a:cubicBezTo>
                <a:lnTo>
                  <a:pt x="2423541" y="155889"/>
                </a:lnTo>
                <a:lnTo>
                  <a:pt x="2422398" y="156270"/>
                </a:lnTo>
                <a:cubicBezTo>
                  <a:pt x="2421541" y="157318"/>
                  <a:pt x="2421922" y="159223"/>
                  <a:pt x="2423255" y="160366"/>
                </a:cubicBezTo>
                <a:lnTo>
                  <a:pt x="2425351" y="159318"/>
                </a:lnTo>
                <a:lnTo>
                  <a:pt x="2426113" y="158937"/>
                </a:lnTo>
                <a:cubicBezTo>
                  <a:pt x="2427161" y="158842"/>
                  <a:pt x="2428208" y="159794"/>
                  <a:pt x="2428304" y="161033"/>
                </a:cubicBezTo>
                <a:lnTo>
                  <a:pt x="2427637" y="161414"/>
                </a:lnTo>
                <a:cubicBezTo>
                  <a:pt x="2425446" y="162842"/>
                  <a:pt x="2422779" y="163795"/>
                  <a:pt x="2420588" y="165224"/>
                </a:cubicBezTo>
                <a:cubicBezTo>
                  <a:pt x="2418493" y="166557"/>
                  <a:pt x="2417255" y="165986"/>
                  <a:pt x="2415159" y="165128"/>
                </a:cubicBezTo>
                <a:lnTo>
                  <a:pt x="2411349" y="163700"/>
                </a:lnTo>
                <a:cubicBezTo>
                  <a:pt x="2409158" y="166652"/>
                  <a:pt x="2406777" y="169605"/>
                  <a:pt x="2406110" y="170177"/>
                </a:cubicBezTo>
                <a:cubicBezTo>
                  <a:pt x="2405444" y="170748"/>
                  <a:pt x="2402300" y="172748"/>
                  <a:pt x="2400872" y="173415"/>
                </a:cubicBezTo>
                <a:cubicBezTo>
                  <a:pt x="2399443" y="174082"/>
                  <a:pt x="2396966" y="169605"/>
                  <a:pt x="2396109" y="167795"/>
                </a:cubicBezTo>
                <a:lnTo>
                  <a:pt x="2393728" y="168462"/>
                </a:lnTo>
                <a:cubicBezTo>
                  <a:pt x="2391537" y="169034"/>
                  <a:pt x="2391728" y="173415"/>
                  <a:pt x="2393823" y="174653"/>
                </a:cubicBezTo>
                <a:lnTo>
                  <a:pt x="2395442" y="175606"/>
                </a:lnTo>
                <a:cubicBezTo>
                  <a:pt x="2397443" y="176368"/>
                  <a:pt x="2401157" y="178082"/>
                  <a:pt x="2403634" y="179416"/>
                </a:cubicBezTo>
                <a:cubicBezTo>
                  <a:pt x="2406110" y="180749"/>
                  <a:pt x="2411063" y="190941"/>
                  <a:pt x="2412206" y="192370"/>
                </a:cubicBezTo>
                <a:cubicBezTo>
                  <a:pt x="2413445" y="193799"/>
                  <a:pt x="2416112" y="195989"/>
                  <a:pt x="2413826" y="195323"/>
                </a:cubicBezTo>
                <a:cubicBezTo>
                  <a:pt x="2411540" y="194656"/>
                  <a:pt x="2405158" y="196466"/>
                  <a:pt x="2404205" y="195513"/>
                </a:cubicBezTo>
                <a:cubicBezTo>
                  <a:pt x="2403253" y="194561"/>
                  <a:pt x="2403539" y="190941"/>
                  <a:pt x="2404301" y="188179"/>
                </a:cubicBezTo>
                <a:lnTo>
                  <a:pt x="2399729" y="187131"/>
                </a:lnTo>
                <a:lnTo>
                  <a:pt x="2398395" y="186845"/>
                </a:lnTo>
                <a:cubicBezTo>
                  <a:pt x="2397157" y="184845"/>
                  <a:pt x="2395252" y="183893"/>
                  <a:pt x="2394109" y="184845"/>
                </a:cubicBezTo>
                <a:lnTo>
                  <a:pt x="2393061" y="185702"/>
                </a:lnTo>
                <a:cubicBezTo>
                  <a:pt x="2391823" y="186750"/>
                  <a:pt x="2390609" y="187607"/>
                  <a:pt x="2389585" y="187655"/>
                </a:cubicBezTo>
                <a:lnTo>
                  <a:pt x="2387270" y="184773"/>
                </a:lnTo>
                <a:lnTo>
                  <a:pt x="2383726" y="187226"/>
                </a:lnTo>
                <a:cubicBezTo>
                  <a:pt x="2380964" y="189036"/>
                  <a:pt x="2380582" y="187322"/>
                  <a:pt x="2378963" y="186655"/>
                </a:cubicBezTo>
                <a:lnTo>
                  <a:pt x="2378011" y="186274"/>
                </a:lnTo>
                <a:cubicBezTo>
                  <a:pt x="2376487" y="186464"/>
                  <a:pt x="2374487" y="186274"/>
                  <a:pt x="2373629" y="185702"/>
                </a:cubicBezTo>
                <a:cubicBezTo>
                  <a:pt x="2372772" y="185226"/>
                  <a:pt x="2369438" y="182940"/>
                  <a:pt x="2368676" y="180940"/>
                </a:cubicBezTo>
                <a:cubicBezTo>
                  <a:pt x="2367914" y="179035"/>
                  <a:pt x="2372867" y="175511"/>
                  <a:pt x="2374106" y="177701"/>
                </a:cubicBezTo>
                <a:lnTo>
                  <a:pt x="2375630" y="179416"/>
                </a:lnTo>
                <a:lnTo>
                  <a:pt x="2377344" y="181416"/>
                </a:lnTo>
                <a:lnTo>
                  <a:pt x="2387209" y="184581"/>
                </a:lnTo>
                <a:lnTo>
                  <a:pt x="2386584" y="182083"/>
                </a:lnTo>
                <a:cubicBezTo>
                  <a:pt x="2384108" y="182654"/>
                  <a:pt x="2380869" y="181416"/>
                  <a:pt x="2379440" y="179511"/>
                </a:cubicBezTo>
                <a:cubicBezTo>
                  <a:pt x="2378012" y="177511"/>
                  <a:pt x="2377726" y="168938"/>
                  <a:pt x="2378488" y="168748"/>
                </a:cubicBezTo>
                <a:cubicBezTo>
                  <a:pt x="2379345" y="168557"/>
                  <a:pt x="2382298" y="167605"/>
                  <a:pt x="2382107" y="167414"/>
                </a:cubicBezTo>
                <a:cubicBezTo>
                  <a:pt x="2381917" y="167224"/>
                  <a:pt x="2380012" y="166748"/>
                  <a:pt x="2378202" y="166748"/>
                </a:cubicBezTo>
                <a:cubicBezTo>
                  <a:pt x="2376488" y="166748"/>
                  <a:pt x="2371820" y="167605"/>
                  <a:pt x="2371725" y="168653"/>
                </a:cubicBezTo>
                <a:cubicBezTo>
                  <a:pt x="2371630" y="169700"/>
                  <a:pt x="2369820" y="172463"/>
                  <a:pt x="2368010" y="172558"/>
                </a:cubicBezTo>
                <a:cubicBezTo>
                  <a:pt x="2366105" y="172653"/>
                  <a:pt x="2361248" y="173987"/>
                  <a:pt x="2361057" y="175225"/>
                </a:cubicBezTo>
                <a:lnTo>
                  <a:pt x="2361438" y="175701"/>
                </a:lnTo>
                <a:lnTo>
                  <a:pt x="2363724" y="178368"/>
                </a:lnTo>
                <a:cubicBezTo>
                  <a:pt x="2364105" y="181702"/>
                  <a:pt x="2365058" y="184655"/>
                  <a:pt x="2365915" y="184750"/>
                </a:cubicBezTo>
                <a:cubicBezTo>
                  <a:pt x="2366772" y="184845"/>
                  <a:pt x="2370201" y="185036"/>
                  <a:pt x="2371535" y="184750"/>
                </a:cubicBezTo>
                <a:cubicBezTo>
                  <a:pt x="2372868" y="184464"/>
                  <a:pt x="2374202" y="190179"/>
                  <a:pt x="2374202" y="193513"/>
                </a:cubicBezTo>
                <a:cubicBezTo>
                  <a:pt x="2374202" y="196942"/>
                  <a:pt x="2373154" y="205991"/>
                  <a:pt x="2371820" y="206086"/>
                </a:cubicBezTo>
                <a:cubicBezTo>
                  <a:pt x="2370487" y="206181"/>
                  <a:pt x="2366963" y="207229"/>
                  <a:pt x="2366963" y="208181"/>
                </a:cubicBezTo>
                <a:cubicBezTo>
                  <a:pt x="2366963" y="209134"/>
                  <a:pt x="2362962" y="211991"/>
                  <a:pt x="2358104" y="213230"/>
                </a:cubicBezTo>
                <a:lnTo>
                  <a:pt x="2356390" y="210372"/>
                </a:lnTo>
                <a:cubicBezTo>
                  <a:pt x="2355056" y="208181"/>
                  <a:pt x="2353818" y="207991"/>
                  <a:pt x="2351818" y="208848"/>
                </a:cubicBezTo>
                <a:cubicBezTo>
                  <a:pt x="2349056" y="210086"/>
                  <a:pt x="2345627" y="211229"/>
                  <a:pt x="2344007" y="213230"/>
                </a:cubicBezTo>
                <a:cubicBezTo>
                  <a:pt x="2339912" y="218373"/>
                  <a:pt x="2332292" y="215516"/>
                  <a:pt x="2327529" y="218754"/>
                </a:cubicBezTo>
                <a:cubicBezTo>
                  <a:pt x="2327339" y="218945"/>
                  <a:pt x="2325624" y="218278"/>
                  <a:pt x="2325624" y="217897"/>
                </a:cubicBezTo>
                <a:cubicBezTo>
                  <a:pt x="2325434" y="217040"/>
                  <a:pt x="2325719" y="215230"/>
                  <a:pt x="2326005" y="215230"/>
                </a:cubicBezTo>
                <a:lnTo>
                  <a:pt x="2334102" y="214182"/>
                </a:lnTo>
                <a:lnTo>
                  <a:pt x="2333421" y="208687"/>
                </a:lnTo>
                <a:lnTo>
                  <a:pt x="2338483" y="207991"/>
                </a:lnTo>
                <a:cubicBezTo>
                  <a:pt x="2339245" y="206753"/>
                  <a:pt x="2340483" y="202847"/>
                  <a:pt x="2339340" y="202466"/>
                </a:cubicBezTo>
                <a:cubicBezTo>
                  <a:pt x="2338197" y="202085"/>
                  <a:pt x="2336292" y="199895"/>
                  <a:pt x="2337149" y="198561"/>
                </a:cubicBezTo>
                <a:cubicBezTo>
                  <a:pt x="2337578" y="197894"/>
                  <a:pt x="2335602" y="198609"/>
                  <a:pt x="2333256" y="199752"/>
                </a:cubicBezTo>
                <a:lnTo>
                  <a:pt x="2333135" y="199826"/>
                </a:lnTo>
                <a:lnTo>
                  <a:pt x="2333720" y="195799"/>
                </a:lnTo>
                <a:lnTo>
                  <a:pt x="2332387" y="197037"/>
                </a:lnTo>
                <a:lnTo>
                  <a:pt x="2329625" y="199514"/>
                </a:lnTo>
                <a:lnTo>
                  <a:pt x="2329538" y="202042"/>
                </a:lnTo>
                <a:lnTo>
                  <a:pt x="2327148" y="203514"/>
                </a:lnTo>
                <a:cubicBezTo>
                  <a:pt x="2325053" y="205610"/>
                  <a:pt x="2320195" y="208086"/>
                  <a:pt x="2319719" y="209801"/>
                </a:cubicBezTo>
                <a:cubicBezTo>
                  <a:pt x="2319242" y="211420"/>
                  <a:pt x="2321814" y="216373"/>
                  <a:pt x="2320576" y="217325"/>
                </a:cubicBezTo>
                <a:cubicBezTo>
                  <a:pt x="2319338" y="218183"/>
                  <a:pt x="2315528" y="219040"/>
                  <a:pt x="2314575" y="217135"/>
                </a:cubicBezTo>
                <a:cubicBezTo>
                  <a:pt x="2313623" y="215325"/>
                  <a:pt x="2306384" y="219707"/>
                  <a:pt x="2304002" y="220564"/>
                </a:cubicBezTo>
                <a:lnTo>
                  <a:pt x="2301621" y="221040"/>
                </a:lnTo>
                <a:lnTo>
                  <a:pt x="2300288" y="221326"/>
                </a:lnTo>
                <a:cubicBezTo>
                  <a:pt x="2298954" y="223517"/>
                  <a:pt x="2297240" y="224660"/>
                  <a:pt x="2296573" y="223707"/>
                </a:cubicBezTo>
                <a:cubicBezTo>
                  <a:pt x="2295906" y="222755"/>
                  <a:pt x="2293430" y="220754"/>
                  <a:pt x="2292668" y="221326"/>
                </a:cubicBezTo>
                <a:cubicBezTo>
                  <a:pt x="2291906" y="221897"/>
                  <a:pt x="2290001" y="222755"/>
                  <a:pt x="2289524" y="222469"/>
                </a:cubicBezTo>
                <a:lnTo>
                  <a:pt x="2289524" y="222183"/>
                </a:lnTo>
                <a:cubicBezTo>
                  <a:pt x="2289524" y="217230"/>
                  <a:pt x="2286857" y="211896"/>
                  <a:pt x="2293239" y="207896"/>
                </a:cubicBezTo>
                <a:lnTo>
                  <a:pt x="2294001" y="207419"/>
                </a:lnTo>
                <a:cubicBezTo>
                  <a:pt x="2293715" y="205800"/>
                  <a:pt x="2292668" y="204467"/>
                  <a:pt x="2291715" y="204467"/>
                </a:cubicBezTo>
                <a:cubicBezTo>
                  <a:pt x="2290763" y="204562"/>
                  <a:pt x="2286953" y="207800"/>
                  <a:pt x="2284095" y="210753"/>
                </a:cubicBezTo>
                <a:lnTo>
                  <a:pt x="2284857" y="211515"/>
                </a:lnTo>
                <a:cubicBezTo>
                  <a:pt x="2288667" y="215801"/>
                  <a:pt x="2282000" y="215516"/>
                  <a:pt x="2281619" y="217611"/>
                </a:cubicBezTo>
                <a:cubicBezTo>
                  <a:pt x="2281428" y="218468"/>
                  <a:pt x="2281809" y="219707"/>
                  <a:pt x="2282571" y="220373"/>
                </a:cubicBezTo>
                <a:cubicBezTo>
                  <a:pt x="2283809" y="221612"/>
                  <a:pt x="2284857" y="222659"/>
                  <a:pt x="2281904" y="222755"/>
                </a:cubicBezTo>
                <a:lnTo>
                  <a:pt x="2275237" y="223136"/>
                </a:lnTo>
                <a:cubicBezTo>
                  <a:pt x="2274475" y="225612"/>
                  <a:pt x="2273522" y="227898"/>
                  <a:pt x="2273237" y="228089"/>
                </a:cubicBezTo>
                <a:cubicBezTo>
                  <a:pt x="2272951" y="228279"/>
                  <a:pt x="2270760" y="228279"/>
                  <a:pt x="2269427" y="227327"/>
                </a:cubicBezTo>
                <a:cubicBezTo>
                  <a:pt x="2267998" y="226374"/>
                  <a:pt x="2263902" y="223612"/>
                  <a:pt x="2262283" y="224279"/>
                </a:cubicBezTo>
                <a:cubicBezTo>
                  <a:pt x="2260664" y="224945"/>
                  <a:pt x="2256473" y="225136"/>
                  <a:pt x="2256949" y="222850"/>
                </a:cubicBezTo>
                <a:cubicBezTo>
                  <a:pt x="2257425" y="220659"/>
                  <a:pt x="2256854" y="216182"/>
                  <a:pt x="2254568" y="217421"/>
                </a:cubicBezTo>
                <a:cubicBezTo>
                  <a:pt x="2252282" y="218659"/>
                  <a:pt x="2246471" y="214849"/>
                  <a:pt x="2245709" y="215230"/>
                </a:cubicBezTo>
                <a:lnTo>
                  <a:pt x="2245519" y="215706"/>
                </a:lnTo>
                <a:cubicBezTo>
                  <a:pt x="2245328" y="216278"/>
                  <a:pt x="2245233" y="217325"/>
                  <a:pt x="2245709" y="217706"/>
                </a:cubicBezTo>
                <a:cubicBezTo>
                  <a:pt x="2247995" y="219802"/>
                  <a:pt x="2250662" y="221612"/>
                  <a:pt x="2252853" y="223707"/>
                </a:cubicBezTo>
                <a:lnTo>
                  <a:pt x="2253329" y="224183"/>
                </a:lnTo>
                <a:cubicBezTo>
                  <a:pt x="2252853" y="225422"/>
                  <a:pt x="2251043" y="226469"/>
                  <a:pt x="2249329" y="226469"/>
                </a:cubicBezTo>
                <a:lnTo>
                  <a:pt x="2248186" y="225898"/>
                </a:lnTo>
                <a:cubicBezTo>
                  <a:pt x="2247424" y="225517"/>
                  <a:pt x="2247900" y="223802"/>
                  <a:pt x="2247138" y="223231"/>
                </a:cubicBezTo>
                <a:cubicBezTo>
                  <a:pt x="2245709" y="222183"/>
                  <a:pt x="2243804" y="221516"/>
                  <a:pt x="2241995" y="220754"/>
                </a:cubicBezTo>
                <a:cubicBezTo>
                  <a:pt x="2241899" y="220754"/>
                  <a:pt x="2240566" y="222183"/>
                  <a:pt x="2240375" y="223040"/>
                </a:cubicBezTo>
                <a:cubicBezTo>
                  <a:pt x="2240090" y="225136"/>
                  <a:pt x="2239709" y="227327"/>
                  <a:pt x="2243995" y="227136"/>
                </a:cubicBezTo>
                <a:lnTo>
                  <a:pt x="2244471" y="227136"/>
                </a:lnTo>
                <a:cubicBezTo>
                  <a:pt x="2245519" y="229422"/>
                  <a:pt x="2243233" y="231232"/>
                  <a:pt x="2239328" y="231327"/>
                </a:cubicBezTo>
                <a:lnTo>
                  <a:pt x="2236470" y="231232"/>
                </a:lnTo>
                <a:cubicBezTo>
                  <a:pt x="2233898" y="231137"/>
                  <a:pt x="2233327" y="231899"/>
                  <a:pt x="2232374" y="233899"/>
                </a:cubicBezTo>
                <a:lnTo>
                  <a:pt x="2231041" y="236471"/>
                </a:lnTo>
                <a:cubicBezTo>
                  <a:pt x="2227802" y="234851"/>
                  <a:pt x="2223421" y="232470"/>
                  <a:pt x="2221325" y="231137"/>
                </a:cubicBezTo>
                <a:lnTo>
                  <a:pt x="2219420" y="231518"/>
                </a:lnTo>
                <a:cubicBezTo>
                  <a:pt x="2215991" y="232089"/>
                  <a:pt x="2212658" y="233327"/>
                  <a:pt x="2209419" y="234661"/>
                </a:cubicBezTo>
                <a:lnTo>
                  <a:pt x="2205038" y="236566"/>
                </a:lnTo>
                <a:cubicBezTo>
                  <a:pt x="2199799" y="237328"/>
                  <a:pt x="2188845" y="239423"/>
                  <a:pt x="2180654" y="241138"/>
                </a:cubicBezTo>
                <a:lnTo>
                  <a:pt x="2178272" y="239709"/>
                </a:lnTo>
                <a:cubicBezTo>
                  <a:pt x="2171414" y="235518"/>
                  <a:pt x="2167604" y="238852"/>
                  <a:pt x="2163604" y="242567"/>
                </a:cubicBezTo>
                <a:lnTo>
                  <a:pt x="2163032" y="243043"/>
                </a:lnTo>
                <a:cubicBezTo>
                  <a:pt x="2162366" y="243519"/>
                  <a:pt x="2159318" y="242567"/>
                  <a:pt x="2156365" y="240852"/>
                </a:cubicBezTo>
                <a:lnTo>
                  <a:pt x="2152936" y="242757"/>
                </a:lnTo>
                <a:cubicBezTo>
                  <a:pt x="2148935" y="245043"/>
                  <a:pt x="2150745" y="241900"/>
                  <a:pt x="2150078" y="240852"/>
                </a:cubicBezTo>
                <a:lnTo>
                  <a:pt x="2149888" y="240471"/>
                </a:lnTo>
                <a:cubicBezTo>
                  <a:pt x="2149031" y="240281"/>
                  <a:pt x="2148173" y="240566"/>
                  <a:pt x="2147983" y="241138"/>
                </a:cubicBezTo>
                <a:cubicBezTo>
                  <a:pt x="2147792" y="241614"/>
                  <a:pt x="2145697" y="243043"/>
                  <a:pt x="2144078" y="242471"/>
                </a:cubicBezTo>
                <a:lnTo>
                  <a:pt x="2142554" y="241900"/>
                </a:lnTo>
                <a:cubicBezTo>
                  <a:pt x="2136934" y="239804"/>
                  <a:pt x="2136648" y="239804"/>
                  <a:pt x="2129504" y="242948"/>
                </a:cubicBezTo>
                <a:lnTo>
                  <a:pt x="2128933" y="243233"/>
                </a:lnTo>
                <a:cubicBezTo>
                  <a:pt x="2128266" y="243424"/>
                  <a:pt x="2125885" y="243710"/>
                  <a:pt x="2123694" y="243805"/>
                </a:cubicBezTo>
                <a:cubicBezTo>
                  <a:pt x="2121408" y="243995"/>
                  <a:pt x="2115026" y="243519"/>
                  <a:pt x="2114550" y="242662"/>
                </a:cubicBezTo>
                <a:cubicBezTo>
                  <a:pt x="2114074" y="241900"/>
                  <a:pt x="2112169" y="240757"/>
                  <a:pt x="2111312" y="241805"/>
                </a:cubicBezTo>
                <a:cubicBezTo>
                  <a:pt x="2110454" y="242852"/>
                  <a:pt x="2106168" y="245710"/>
                  <a:pt x="2103692" y="245710"/>
                </a:cubicBezTo>
                <a:lnTo>
                  <a:pt x="2101501" y="245900"/>
                </a:lnTo>
                <a:lnTo>
                  <a:pt x="2100167" y="245996"/>
                </a:lnTo>
                <a:cubicBezTo>
                  <a:pt x="2097977" y="243519"/>
                  <a:pt x="2095405" y="242948"/>
                  <a:pt x="2094452" y="244757"/>
                </a:cubicBezTo>
                <a:cubicBezTo>
                  <a:pt x="2093500" y="246567"/>
                  <a:pt x="2101310" y="247901"/>
                  <a:pt x="2102834" y="247329"/>
                </a:cubicBezTo>
                <a:cubicBezTo>
                  <a:pt x="2104358" y="246758"/>
                  <a:pt x="2106168" y="250377"/>
                  <a:pt x="2103787" y="252663"/>
                </a:cubicBezTo>
                <a:lnTo>
                  <a:pt x="2100263" y="252377"/>
                </a:lnTo>
                <a:cubicBezTo>
                  <a:pt x="2098834" y="252282"/>
                  <a:pt x="2097596" y="250853"/>
                  <a:pt x="2096167" y="250377"/>
                </a:cubicBezTo>
                <a:lnTo>
                  <a:pt x="2091119" y="249044"/>
                </a:lnTo>
                <a:cubicBezTo>
                  <a:pt x="2092547" y="245710"/>
                  <a:pt x="2091690" y="243995"/>
                  <a:pt x="2089214" y="245234"/>
                </a:cubicBezTo>
                <a:cubicBezTo>
                  <a:pt x="2086642" y="246472"/>
                  <a:pt x="2081403" y="250663"/>
                  <a:pt x="2082165" y="252092"/>
                </a:cubicBezTo>
                <a:lnTo>
                  <a:pt x="2083118" y="252282"/>
                </a:lnTo>
                <a:lnTo>
                  <a:pt x="2085785" y="252758"/>
                </a:lnTo>
                <a:cubicBezTo>
                  <a:pt x="2087023" y="254663"/>
                  <a:pt x="2085308" y="256378"/>
                  <a:pt x="2081975" y="256568"/>
                </a:cubicBezTo>
                <a:cubicBezTo>
                  <a:pt x="2078641" y="256854"/>
                  <a:pt x="2071878" y="252377"/>
                  <a:pt x="2073116" y="251234"/>
                </a:cubicBezTo>
                <a:lnTo>
                  <a:pt x="2072831" y="250377"/>
                </a:lnTo>
                <a:cubicBezTo>
                  <a:pt x="2072354" y="248853"/>
                  <a:pt x="2070735" y="247615"/>
                  <a:pt x="2069402" y="246377"/>
                </a:cubicBezTo>
                <a:cubicBezTo>
                  <a:pt x="2069021" y="245996"/>
                  <a:pt x="2067782" y="245996"/>
                  <a:pt x="2067020" y="246091"/>
                </a:cubicBezTo>
                <a:cubicBezTo>
                  <a:pt x="2064163" y="246472"/>
                  <a:pt x="2066068" y="251996"/>
                  <a:pt x="2061782" y="250091"/>
                </a:cubicBezTo>
                <a:cubicBezTo>
                  <a:pt x="2059019" y="248853"/>
                  <a:pt x="2054352" y="247424"/>
                  <a:pt x="2054066" y="248282"/>
                </a:cubicBezTo>
                <a:lnTo>
                  <a:pt x="2052257" y="253425"/>
                </a:lnTo>
                <a:cubicBezTo>
                  <a:pt x="2053971" y="256187"/>
                  <a:pt x="2052638" y="258473"/>
                  <a:pt x="2049399" y="258378"/>
                </a:cubicBezTo>
                <a:lnTo>
                  <a:pt x="2047399" y="257426"/>
                </a:lnTo>
                <a:cubicBezTo>
                  <a:pt x="2044541" y="256187"/>
                  <a:pt x="2043113" y="254092"/>
                  <a:pt x="2046542" y="251711"/>
                </a:cubicBezTo>
                <a:lnTo>
                  <a:pt x="2048161" y="250568"/>
                </a:lnTo>
                <a:cubicBezTo>
                  <a:pt x="2050066" y="247805"/>
                  <a:pt x="2045684" y="247043"/>
                  <a:pt x="2038445" y="248948"/>
                </a:cubicBezTo>
                <a:lnTo>
                  <a:pt x="2039207" y="255425"/>
                </a:lnTo>
                <a:cubicBezTo>
                  <a:pt x="2039398" y="256759"/>
                  <a:pt x="2035969" y="257045"/>
                  <a:pt x="2034350" y="255235"/>
                </a:cubicBezTo>
                <a:cubicBezTo>
                  <a:pt x="2033492" y="254282"/>
                  <a:pt x="2033111" y="252854"/>
                  <a:pt x="2032064" y="252377"/>
                </a:cubicBezTo>
                <a:lnTo>
                  <a:pt x="2030730" y="251806"/>
                </a:lnTo>
                <a:cubicBezTo>
                  <a:pt x="2028825" y="251806"/>
                  <a:pt x="2027492" y="251330"/>
                  <a:pt x="2027777" y="250758"/>
                </a:cubicBezTo>
                <a:cubicBezTo>
                  <a:pt x="2028063" y="250187"/>
                  <a:pt x="2026253" y="247043"/>
                  <a:pt x="2023110" y="244948"/>
                </a:cubicBezTo>
                <a:lnTo>
                  <a:pt x="2019586" y="247996"/>
                </a:lnTo>
                <a:cubicBezTo>
                  <a:pt x="2018824" y="248663"/>
                  <a:pt x="2016443" y="248758"/>
                  <a:pt x="2016443" y="249044"/>
                </a:cubicBezTo>
                <a:cubicBezTo>
                  <a:pt x="2016347" y="253044"/>
                  <a:pt x="2014538" y="252854"/>
                  <a:pt x="2010918" y="251139"/>
                </a:cubicBezTo>
                <a:cubicBezTo>
                  <a:pt x="2007870" y="249710"/>
                  <a:pt x="2004060" y="248282"/>
                  <a:pt x="2002822" y="253425"/>
                </a:cubicBezTo>
                <a:cubicBezTo>
                  <a:pt x="2002346" y="255616"/>
                  <a:pt x="1998726" y="256092"/>
                  <a:pt x="1995583" y="256568"/>
                </a:cubicBezTo>
                <a:lnTo>
                  <a:pt x="1989487" y="257521"/>
                </a:lnTo>
                <a:cubicBezTo>
                  <a:pt x="1988153" y="261426"/>
                  <a:pt x="1985867" y="264569"/>
                  <a:pt x="1984248" y="264569"/>
                </a:cubicBezTo>
                <a:cubicBezTo>
                  <a:pt x="1982724" y="264569"/>
                  <a:pt x="1978343" y="263903"/>
                  <a:pt x="1978438" y="263045"/>
                </a:cubicBezTo>
                <a:lnTo>
                  <a:pt x="1978533" y="263045"/>
                </a:lnTo>
                <a:lnTo>
                  <a:pt x="1985296" y="262664"/>
                </a:lnTo>
                <a:cubicBezTo>
                  <a:pt x="1983581" y="258854"/>
                  <a:pt x="1980629" y="256473"/>
                  <a:pt x="1978724" y="257330"/>
                </a:cubicBezTo>
                <a:lnTo>
                  <a:pt x="1977295" y="257616"/>
                </a:lnTo>
                <a:lnTo>
                  <a:pt x="1975866" y="257902"/>
                </a:lnTo>
                <a:cubicBezTo>
                  <a:pt x="1974247" y="257807"/>
                  <a:pt x="1973771" y="256949"/>
                  <a:pt x="1974914" y="255997"/>
                </a:cubicBezTo>
                <a:lnTo>
                  <a:pt x="1974723" y="255521"/>
                </a:lnTo>
                <a:cubicBezTo>
                  <a:pt x="1972437" y="250949"/>
                  <a:pt x="1964436" y="248377"/>
                  <a:pt x="1957864" y="250758"/>
                </a:cubicBezTo>
                <a:lnTo>
                  <a:pt x="1956340" y="251330"/>
                </a:lnTo>
                <a:cubicBezTo>
                  <a:pt x="1955006" y="253806"/>
                  <a:pt x="1952625" y="256092"/>
                  <a:pt x="1951006" y="256568"/>
                </a:cubicBezTo>
                <a:lnTo>
                  <a:pt x="1950625" y="256187"/>
                </a:lnTo>
                <a:cubicBezTo>
                  <a:pt x="1949672" y="255235"/>
                  <a:pt x="1949577" y="253711"/>
                  <a:pt x="1948625" y="252758"/>
                </a:cubicBezTo>
                <a:cubicBezTo>
                  <a:pt x="1946434" y="250472"/>
                  <a:pt x="1943862" y="248472"/>
                  <a:pt x="1940528" y="251901"/>
                </a:cubicBezTo>
                <a:cubicBezTo>
                  <a:pt x="1938814" y="250853"/>
                  <a:pt x="1937480" y="252473"/>
                  <a:pt x="1937480" y="255425"/>
                </a:cubicBezTo>
                <a:cubicBezTo>
                  <a:pt x="1937480" y="258378"/>
                  <a:pt x="1935290" y="266855"/>
                  <a:pt x="1934432" y="266855"/>
                </a:cubicBezTo>
                <a:cubicBezTo>
                  <a:pt x="1933575" y="266855"/>
                  <a:pt x="1930908" y="264188"/>
                  <a:pt x="1929860" y="260759"/>
                </a:cubicBezTo>
                <a:lnTo>
                  <a:pt x="1927479" y="258854"/>
                </a:lnTo>
                <a:cubicBezTo>
                  <a:pt x="1925669" y="257426"/>
                  <a:pt x="1921955" y="257997"/>
                  <a:pt x="1919764" y="260378"/>
                </a:cubicBezTo>
                <a:cubicBezTo>
                  <a:pt x="1919383" y="260759"/>
                  <a:pt x="1916621" y="260188"/>
                  <a:pt x="1916525" y="259902"/>
                </a:cubicBezTo>
                <a:cubicBezTo>
                  <a:pt x="1915668" y="254378"/>
                  <a:pt x="1908715" y="255425"/>
                  <a:pt x="1907286" y="256568"/>
                </a:cubicBezTo>
                <a:lnTo>
                  <a:pt x="1903571" y="259616"/>
                </a:lnTo>
                <a:cubicBezTo>
                  <a:pt x="1899095" y="259331"/>
                  <a:pt x="1895475" y="259807"/>
                  <a:pt x="1895475" y="260759"/>
                </a:cubicBezTo>
                <a:cubicBezTo>
                  <a:pt x="1895475" y="261712"/>
                  <a:pt x="1898809" y="265236"/>
                  <a:pt x="1902905" y="265998"/>
                </a:cubicBezTo>
                <a:lnTo>
                  <a:pt x="1906238" y="263236"/>
                </a:lnTo>
                <a:lnTo>
                  <a:pt x="1906905" y="262760"/>
                </a:lnTo>
                <a:cubicBezTo>
                  <a:pt x="1908810" y="263236"/>
                  <a:pt x="1911096" y="264474"/>
                  <a:pt x="1912049" y="265522"/>
                </a:cubicBezTo>
                <a:cubicBezTo>
                  <a:pt x="1913001" y="266570"/>
                  <a:pt x="1917764" y="266570"/>
                  <a:pt x="1919097" y="268475"/>
                </a:cubicBezTo>
                <a:lnTo>
                  <a:pt x="1920716" y="268856"/>
                </a:lnTo>
                <a:cubicBezTo>
                  <a:pt x="1924717" y="269808"/>
                  <a:pt x="1922621" y="265712"/>
                  <a:pt x="1924812" y="264950"/>
                </a:cubicBezTo>
                <a:cubicBezTo>
                  <a:pt x="1925098" y="264855"/>
                  <a:pt x="1925955" y="265903"/>
                  <a:pt x="1926622" y="266093"/>
                </a:cubicBezTo>
                <a:lnTo>
                  <a:pt x="1928146" y="266570"/>
                </a:lnTo>
                <a:cubicBezTo>
                  <a:pt x="1930146" y="266855"/>
                  <a:pt x="1932718" y="267522"/>
                  <a:pt x="1933861" y="267903"/>
                </a:cubicBezTo>
                <a:cubicBezTo>
                  <a:pt x="1934909" y="268284"/>
                  <a:pt x="1938623" y="266951"/>
                  <a:pt x="1938528" y="264950"/>
                </a:cubicBezTo>
                <a:lnTo>
                  <a:pt x="1939481" y="263712"/>
                </a:lnTo>
                <a:cubicBezTo>
                  <a:pt x="1941195" y="261426"/>
                  <a:pt x="1948053" y="262855"/>
                  <a:pt x="1948910" y="265522"/>
                </a:cubicBezTo>
                <a:cubicBezTo>
                  <a:pt x="1949006" y="265808"/>
                  <a:pt x="1947291" y="266284"/>
                  <a:pt x="1946910" y="266951"/>
                </a:cubicBezTo>
                <a:lnTo>
                  <a:pt x="1944148" y="270475"/>
                </a:lnTo>
                <a:cubicBezTo>
                  <a:pt x="1939576" y="272951"/>
                  <a:pt x="1931480" y="272951"/>
                  <a:pt x="1926146" y="270475"/>
                </a:cubicBezTo>
                <a:lnTo>
                  <a:pt x="1920050" y="270951"/>
                </a:lnTo>
                <a:cubicBezTo>
                  <a:pt x="1911572" y="271713"/>
                  <a:pt x="1911572" y="271427"/>
                  <a:pt x="1906715" y="268665"/>
                </a:cubicBezTo>
                <a:cubicBezTo>
                  <a:pt x="1905381" y="267903"/>
                  <a:pt x="1903952" y="267236"/>
                  <a:pt x="1902428" y="266951"/>
                </a:cubicBezTo>
                <a:lnTo>
                  <a:pt x="1901285" y="266665"/>
                </a:lnTo>
                <a:cubicBezTo>
                  <a:pt x="1898999" y="266951"/>
                  <a:pt x="1898523" y="268284"/>
                  <a:pt x="1900142" y="269618"/>
                </a:cubicBezTo>
                <a:cubicBezTo>
                  <a:pt x="1901762" y="270951"/>
                  <a:pt x="1903286" y="274285"/>
                  <a:pt x="1899380" y="273618"/>
                </a:cubicBezTo>
                <a:cubicBezTo>
                  <a:pt x="1895380" y="272951"/>
                  <a:pt x="1887379" y="263998"/>
                  <a:pt x="1884998" y="265427"/>
                </a:cubicBezTo>
                <a:cubicBezTo>
                  <a:pt x="1882616" y="266760"/>
                  <a:pt x="1874711" y="269999"/>
                  <a:pt x="1872996" y="269237"/>
                </a:cubicBezTo>
                <a:cubicBezTo>
                  <a:pt x="1871282" y="268475"/>
                  <a:pt x="1866995" y="267617"/>
                  <a:pt x="1867471" y="268951"/>
                </a:cubicBezTo>
                <a:cubicBezTo>
                  <a:pt x="1867853" y="270284"/>
                  <a:pt x="1863662" y="274952"/>
                  <a:pt x="1859375" y="276476"/>
                </a:cubicBezTo>
                <a:lnTo>
                  <a:pt x="1856137" y="275809"/>
                </a:lnTo>
                <a:cubicBezTo>
                  <a:pt x="1852232" y="275047"/>
                  <a:pt x="1848517" y="275047"/>
                  <a:pt x="1846231" y="271046"/>
                </a:cubicBezTo>
                <a:cubicBezTo>
                  <a:pt x="1844802" y="268475"/>
                  <a:pt x="1840706" y="266570"/>
                  <a:pt x="1837373" y="264950"/>
                </a:cubicBezTo>
                <a:cubicBezTo>
                  <a:pt x="1836420" y="264474"/>
                  <a:pt x="1833944" y="266665"/>
                  <a:pt x="1832229" y="266570"/>
                </a:cubicBezTo>
                <a:lnTo>
                  <a:pt x="1827371" y="266284"/>
                </a:lnTo>
                <a:cubicBezTo>
                  <a:pt x="1823085" y="263141"/>
                  <a:pt x="1818323" y="262379"/>
                  <a:pt x="1816894" y="264569"/>
                </a:cubicBezTo>
                <a:lnTo>
                  <a:pt x="1815656" y="266570"/>
                </a:lnTo>
                <a:lnTo>
                  <a:pt x="1812227" y="272380"/>
                </a:lnTo>
                <a:cubicBezTo>
                  <a:pt x="1816608" y="274190"/>
                  <a:pt x="1817465" y="277714"/>
                  <a:pt x="1814227" y="280095"/>
                </a:cubicBezTo>
                <a:lnTo>
                  <a:pt x="1820894" y="281524"/>
                </a:lnTo>
                <a:cubicBezTo>
                  <a:pt x="1821656" y="281714"/>
                  <a:pt x="1822609" y="281905"/>
                  <a:pt x="1822990" y="282286"/>
                </a:cubicBezTo>
                <a:cubicBezTo>
                  <a:pt x="1823371" y="282762"/>
                  <a:pt x="1823657" y="283715"/>
                  <a:pt x="1823275" y="284191"/>
                </a:cubicBezTo>
                <a:cubicBezTo>
                  <a:pt x="1822895" y="284572"/>
                  <a:pt x="1821371" y="284953"/>
                  <a:pt x="1821085" y="284762"/>
                </a:cubicBezTo>
                <a:cubicBezTo>
                  <a:pt x="1817084" y="282191"/>
                  <a:pt x="1814036" y="283429"/>
                  <a:pt x="1811369" y="286096"/>
                </a:cubicBezTo>
                <a:lnTo>
                  <a:pt x="1808702" y="288763"/>
                </a:lnTo>
                <a:cubicBezTo>
                  <a:pt x="1805750" y="286572"/>
                  <a:pt x="1802416" y="286572"/>
                  <a:pt x="1801273" y="288763"/>
                </a:cubicBezTo>
                <a:cubicBezTo>
                  <a:pt x="1800130" y="290954"/>
                  <a:pt x="1805654" y="292763"/>
                  <a:pt x="1801368" y="293716"/>
                </a:cubicBezTo>
                <a:lnTo>
                  <a:pt x="1798415" y="292001"/>
                </a:lnTo>
                <a:cubicBezTo>
                  <a:pt x="1795844" y="290477"/>
                  <a:pt x="1793177" y="288572"/>
                  <a:pt x="1790224" y="288001"/>
                </a:cubicBezTo>
                <a:lnTo>
                  <a:pt x="1788128" y="287620"/>
                </a:lnTo>
                <a:cubicBezTo>
                  <a:pt x="1784985" y="289049"/>
                  <a:pt x="1782890" y="288382"/>
                  <a:pt x="1783366" y="286001"/>
                </a:cubicBezTo>
                <a:cubicBezTo>
                  <a:pt x="1783842" y="283715"/>
                  <a:pt x="1784318" y="277904"/>
                  <a:pt x="1783175" y="278000"/>
                </a:cubicBezTo>
                <a:cubicBezTo>
                  <a:pt x="1782032" y="278095"/>
                  <a:pt x="1778127" y="276761"/>
                  <a:pt x="1776317" y="274761"/>
                </a:cubicBezTo>
                <a:lnTo>
                  <a:pt x="1773460" y="277142"/>
                </a:lnTo>
                <a:cubicBezTo>
                  <a:pt x="1771745" y="278476"/>
                  <a:pt x="1766792" y="279809"/>
                  <a:pt x="1764125" y="279428"/>
                </a:cubicBezTo>
                <a:lnTo>
                  <a:pt x="1760601" y="278952"/>
                </a:lnTo>
                <a:cubicBezTo>
                  <a:pt x="1759363" y="281524"/>
                  <a:pt x="1755839" y="282572"/>
                  <a:pt x="1752791" y="281238"/>
                </a:cubicBezTo>
                <a:lnTo>
                  <a:pt x="1750409" y="279809"/>
                </a:lnTo>
                <a:lnTo>
                  <a:pt x="1747171" y="277809"/>
                </a:lnTo>
                <a:cubicBezTo>
                  <a:pt x="1750886" y="275999"/>
                  <a:pt x="1750695" y="272189"/>
                  <a:pt x="1746790" y="269332"/>
                </a:cubicBezTo>
                <a:lnTo>
                  <a:pt x="1741837" y="269046"/>
                </a:lnTo>
                <a:cubicBezTo>
                  <a:pt x="1736789" y="268760"/>
                  <a:pt x="1732312" y="269522"/>
                  <a:pt x="1730407" y="274190"/>
                </a:cubicBezTo>
                <a:cubicBezTo>
                  <a:pt x="1730312" y="274380"/>
                  <a:pt x="1728692" y="274285"/>
                  <a:pt x="1727835" y="274190"/>
                </a:cubicBezTo>
                <a:cubicBezTo>
                  <a:pt x="1726406" y="274094"/>
                  <a:pt x="1723930" y="273428"/>
                  <a:pt x="1723549" y="273809"/>
                </a:cubicBezTo>
                <a:lnTo>
                  <a:pt x="1720501" y="277714"/>
                </a:lnTo>
                <a:lnTo>
                  <a:pt x="1712592" y="273784"/>
                </a:lnTo>
                <a:lnTo>
                  <a:pt x="1713929" y="273047"/>
                </a:lnTo>
                <a:lnTo>
                  <a:pt x="1715834" y="270570"/>
                </a:lnTo>
                <a:cubicBezTo>
                  <a:pt x="1719644" y="268570"/>
                  <a:pt x="1721453" y="265141"/>
                  <a:pt x="1719834" y="262950"/>
                </a:cubicBezTo>
                <a:lnTo>
                  <a:pt x="1716977" y="266093"/>
                </a:lnTo>
                <a:cubicBezTo>
                  <a:pt x="1714595" y="268665"/>
                  <a:pt x="1712976" y="262950"/>
                  <a:pt x="1709738" y="265522"/>
                </a:cubicBezTo>
                <a:lnTo>
                  <a:pt x="1708309" y="266665"/>
                </a:lnTo>
                <a:lnTo>
                  <a:pt x="1707947" y="271476"/>
                </a:lnTo>
                <a:lnTo>
                  <a:pt x="1705166" y="270094"/>
                </a:lnTo>
                <a:lnTo>
                  <a:pt x="1704785" y="271142"/>
                </a:lnTo>
                <a:cubicBezTo>
                  <a:pt x="1703927" y="273713"/>
                  <a:pt x="1702689" y="271523"/>
                  <a:pt x="1701641" y="271046"/>
                </a:cubicBezTo>
                <a:cubicBezTo>
                  <a:pt x="1698498" y="269427"/>
                  <a:pt x="1696974" y="271618"/>
                  <a:pt x="1695545" y="273142"/>
                </a:cubicBezTo>
                <a:cubicBezTo>
                  <a:pt x="1694879" y="273904"/>
                  <a:pt x="1694974" y="275904"/>
                  <a:pt x="1695736" y="276571"/>
                </a:cubicBezTo>
                <a:cubicBezTo>
                  <a:pt x="1696974" y="277714"/>
                  <a:pt x="1700117" y="279238"/>
                  <a:pt x="1700689" y="278857"/>
                </a:cubicBezTo>
                <a:cubicBezTo>
                  <a:pt x="1702642" y="277571"/>
                  <a:pt x="1705142" y="277166"/>
                  <a:pt x="1707559" y="276559"/>
                </a:cubicBezTo>
                <a:lnTo>
                  <a:pt x="1707971" y="276332"/>
                </a:lnTo>
                <a:lnTo>
                  <a:pt x="1709928" y="281143"/>
                </a:lnTo>
                <a:cubicBezTo>
                  <a:pt x="1711071" y="281714"/>
                  <a:pt x="1717548" y="282762"/>
                  <a:pt x="1721834" y="282286"/>
                </a:cubicBezTo>
                <a:lnTo>
                  <a:pt x="1725454" y="280476"/>
                </a:lnTo>
                <a:cubicBezTo>
                  <a:pt x="1729169" y="278571"/>
                  <a:pt x="1732788" y="276476"/>
                  <a:pt x="1737646" y="276571"/>
                </a:cubicBezTo>
                <a:lnTo>
                  <a:pt x="1738217" y="276571"/>
                </a:lnTo>
                <a:cubicBezTo>
                  <a:pt x="1739265" y="273904"/>
                  <a:pt x="1743170" y="274761"/>
                  <a:pt x="1746885" y="278476"/>
                </a:cubicBezTo>
                <a:lnTo>
                  <a:pt x="1741361" y="282953"/>
                </a:lnTo>
                <a:cubicBezTo>
                  <a:pt x="1740027" y="284000"/>
                  <a:pt x="1739741" y="285334"/>
                  <a:pt x="1737265" y="285524"/>
                </a:cubicBezTo>
                <a:cubicBezTo>
                  <a:pt x="1735455" y="285715"/>
                  <a:pt x="1733360" y="286572"/>
                  <a:pt x="1732026" y="287715"/>
                </a:cubicBezTo>
                <a:cubicBezTo>
                  <a:pt x="1729550" y="289906"/>
                  <a:pt x="1727930" y="289906"/>
                  <a:pt x="1724692" y="288096"/>
                </a:cubicBezTo>
                <a:cubicBezTo>
                  <a:pt x="1721263" y="286191"/>
                  <a:pt x="1717358" y="287810"/>
                  <a:pt x="1718120" y="289620"/>
                </a:cubicBezTo>
                <a:lnTo>
                  <a:pt x="1719167" y="292097"/>
                </a:lnTo>
                <a:cubicBezTo>
                  <a:pt x="1717358" y="293335"/>
                  <a:pt x="1716024" y="295907"/>
                  <a:pt x="1716310" y="297716"/>
                </a:cubicBezTo>
                <a:lnTo>
                  <a:pt x="1716596" y="297716"/>
                </a:lnTo>
                <a:cubicBezTo>
                  <a:pt x="1718977" y="297812"/>
                  <a:pt x="1721072" y="298193"/>
                  <a:pt x="1720406" y="300574"/>
                </a:cubicBezTo>
                <a:cubicBezTo>
                  <a:pt x="1720025" y="301717"/>
                  <a:pt x="1718596" y="303146"/>
                  <a:pt x="1717262" y="303622"/>
                </a:cubicBezTo>
                <a:lnTo>
                  <a:pt x="1713643" y="304765"/>
                </a:lnTo>
                <a:cubicBezTo>
                  <a:pt x="1708975" y="305717"/>
                  <a:pt x="1705070" y="305527"/>
                  <a:pt x="1705070" y="304289"/>
                </a:cubicBezTo>
                <a:cubicBezTo>
                  <a:pt x="1705070" y="303050"/>
                  <a:pt x="1700594" y="297526"/>
                  <a:pt x="1701641" y="299240"/>
                </a:cubicBezTo>
                <a:cubicBezTo>
                  <a:pt x="1702689" y="300955"/>
                  <a:pt x="1710785" y="297716"/>
                  <a:pt x="1708785" y="295526"/>
                </a:cubicBezTo>
                <a:cubicBezTo>
                  <a:pt x="1706785" y="293335"/>
                  <a:pt x="1700689" y="288096"/>
                  <a:pt x="1699832" y="288668"/>
                </a:cubicBezTo>
                <a:cubicBezTo>
                  <a:pt x="1698974" y="289239"/>
                  <a:pt x="1698974" y="297526"/>
                  <a:pt x="1698117" y="299050"/>
                </a:cubicBezTo>
                <a:cubicBezTo>
                  <a:pt x="1697260" y="300669"/>
                  <a:pt x="1692783" y="305717"/>
                  <a:pt x="1694117" y="309623"/>
                </a:cubicBezTo>
                <a:lnTo>
                  <a:pt x="1700022" y="307432"/>
                </a:lnTo>
                <a:cubicBezTo>
                  <a:pt x="1700879" y="307146"/>
                  <a:pt x="1703070" y="307718"/>
                  <a:pt x="1703451" y="308384"/>
                </a:cubicBezTo>
                <a:cubicBezTo>
                  <a:pt x="1704689" y="310385"/>
                  <a:pt x="1704785" y="313147"/>
                  <a:pt x="1706499" y="314576"/>
                </a:cubicBezTo>
                <a:lnTo>
                  <a:pt x="1707833" y="315719"/>
                </a:lnTo>
                <a:cubicBezTo>
                  <a:pt x="1710881" y="316004"/>
                  <a:pt x="1715357" y="318100"/>
                  <a:pt x="1717929" y="320386"/>
                </a:cubicBezTo>
                <a:lnTo>
                  <a:pt x="1720596" y="322100"/>
                </a:lnTo>
                <a:lnTo>
                  <a:pt x="1721549" y="322767"/>
                </a:lnTo>
                <a:cubicBezTo>
                  <a:pt x="1723358" y="322767"/>
                  <a:pt x="1724787" y="321624"/>
                  <a:pt x="1724692" y="320291"/>
                </a:cubicBezTo>
                <a:lnTo>
                  <a:pt x="1724311" y="319148"/>
                </a:lnTo>
                <a:cubicBezTo>
                  <a:pt x="1724120" y="318576"/>
                  <a:pt x="1723263" y="318100"/>
                  <a:pt x="1722977" y="317528"/>
                </a:cubicBezTo>
                <a:cubicBezTo>
                  <a:pt x="1722406" y="316385"/>
                  <a:pt x="1723358" y="315528"/>
                  <a:pt x="1725168" y="315623"/>
                </a:cubicBezTo>
                <a:lnTo>
                  <a:pt x="1725835" y="315623"/>
                </a:lnTo>
                <a:cubicBezTo>
                  <a:pt x="1726978" y="316576"/>
                  <a:pt x="1727930" y="316481"/>
                  <a:pt x="1728025" y="315433"/>
                </a:cubicBezTo>
                <a:cubicBezTo>
                  <a:pt x="1728121" y="314385"/>
                  <a:pt x="1726692" y="310956"/>
                  <a:pt x="1724787" y="310766"/>
                </a:cubicBezTo>
                <a:cubicBezTo>
                  <a:pt x="1722882" y="310575"/>
                  <a:pt x="1719644" y="309146"/>
                  <a:pt x="1721834" y="307908"/>
                </a:cubicBezTo>
                <a:cubicBezTo>
                  <a:pt x="1724025" y="306670"/>
                  <a:pt x="1732598" y="308289"/>
                  <a:pt x="1735265" y="308003"/>
                </a:cubicBezTo>
                <a:cubicBezTo>
                  <a:pt x="1737836" y="307813"/>
                  <a:pt x="1739741" y="301336"/>
                  <a:pt x="1740980" y="302955"/>
                </a:cubicBezTo>
                <a:cubicBezTo>
                  <a:pt x="1742218" y="304574"/>
                  <a:pt x="1745361" y="307813"/>
                  <a:pt x="1745933" y="307718"/>
                </a:cubicBezTo>
                <a:lnTo>
                  <a:pt x="1746314" y="307337"/>
                </a:lnTo>
                <a:cubicBezTo>
                  <a:pt x="1747647" y="305717"/>
                  <a:pt x="1748504" y="302765"/>
                  <a:pt x="1750028" y="302479"/>
                </a:cubicBezTo>
                <a:cubicBezTo>
                  <a:pt x="1758601" y="300955"/>
                  <a:pt x="1753171" y="298669"/>
                  <a:pt x="1750886" y="296478"/>
                </a:cubicBezTo>
                <a:lnTo>
                  <a:pt x="1750219" y="295811"/>
                </a:lnTo>
                <a:cubicBezTo>
                  <a:pt x="1748885" y="294478"/>
                  <a:pt x="1750409" y="294573"/>
                  <a:pt x="1753553" y="296192"/>
                </a:cubicBezTo>
                <a:cubicBezTo>
                  <a:pt x="1756696" y="297716"/>
                  <a:pt x="1761363" y="304193"/>
                  <a:pt x="1763173" y="303431"/>
                </a:cubicBezTo>
                <a:cubicBezTo>
                  <a:pt x="1764983" y="302669"/>
                  <a:pt x="1764030" y="297526"/>
                  <a:pt x="1766602" y="295526"/>
                </a:cubicBezTo>
                <a:lnTo>
                  <a:pt x="1769174" y="293906"/>
                </a:lnTo>
                <a:lnTo>
                  <a:pt x="1769459" y="293716"/>
                </a:lnTo>
                <a:cubicBezTo>
                  <a:pt x="1770698" y="294478"/>
                  <a:pt x="1773555" y="297050"/>
                  <a:pt x="1775841" y="299431"/>
                </a:cubicBezTo>
                <a:lnTo>
                  <a:pt x="1776317" y="302288"/>
                </a:lnTo>
                <a:lnTo>
                  <a:pt x="1776317" y="302384"/>
                </a:lnTo>
                <a:cubicBezTo>
                  <a:pt x="1778127" y="302288"/>
                  <a:pt x="1779651" y="300955"/>
                  <a:pt x="1779651" y="299621"/>
                </a:cubicBezTo>
                <a:cubicBezTo>
                  <a:pt x="1779651" y="298193"/>
                  <a:pt x="1784509" y="294478"/>
                  <a:pt x="1790510" y="296002"/>
                </a:cubicBezTo>
                <a:lnTo>
                  <a:pt x="1795367" y="297145"/>
                </a:lnTo>
                <a:cubicBezTo>
                  <a:pt x="1796796" y="297526"/>
                  <a:pt x="1799082" y="298002"/>
                  <a:pt x="1799654" y="297526"/>
                </a:cubicBezTo>
                <a:cubicBezTo>
                  <a:pt x="1802987" y="294573"/>
                  <a:pt x="1803559" y="298288"/>
                  <a:pt x="1805178" y="299050"/>
                </a:cubicBezTo>
                <a:lnTo>
                  <a:pt x="1805654" y="299240"/>
                </a:lnTo>
                <a:cubicBezTo>
                  <a:pt x="1805273" y="300574"/>
                  <a:pt x="1804130" y="301622"/>
                  <a:pt x="1802987" y="301526"/>
                </a:cubicBezTo>
                <a:cubicBezTo>
                  <a:pt x="1801844" y="301431"/>
                  <a:pt x="1798320" y="302003"/>
                  <a:pt x="1797844" y="303241"/>
                </a:cubicBezTo>
                <a:cubicBezTo>
                  <a:pt x="1797368" y="304384"/>
                  <a:pt x="1798701" y="308480"/>
                  <a:pt x="1802225" y="308194"/>
                </a:cubicBezTo>
                <a:lnTo>
                  <a:pt x="1802702" y="307146"/>
                </a:lnTo>
                <a:cubicBezTo>
                  <a:pt x="1803654" y="305241"/>
                  <a:pt x="1804130" y="304003"/>
                  <a:pt x="1806702" y="304479"/>
                </a:cubicBezTo>
                <a:cubicBezTo>
                  <a:pt x="1808607" y="304860"/>
                  <a:pt x="1810512" y="306575"/>
                  <a:pt x="1812036" y="306289"/>
                </a:cubicBezTo>
                <a:cubicBezTo>
                  <a:pt x="1813846" y="305908"/>
                  <a:pt x="1814989" y="303812"/>
                  <a:pt x="1816703" y="302860"/>
                </a:cubicBezTo>
                <a:cubicBezTo>
                  <a:pt x="1819751" y="301145"/>
                  <a:pt x="1821275" y="303431"/>
                  <a:pt x="1822799" y="304860"/>
                </a:cubicBezTo>
                <a:cubicBezTo>
                  <a:pt x="1824419" y="306384"/>
                  <a:pt x="1824514" y="308194"/>
                  <a:pt x="1821466" y="308575"/>
                </a:cubicBezTo>
                <a:cubicBezTo>
                  <a:pt x="1818418" y="308861"/>
                  <a:pt x="1817942" y="310194"/>
                  <a:pt x="1818989" y="311909"/>
                </a:cubicBezTo>
                <a:cubicBezTo>
                  <a:pt x="1819275" y="312385"/>
                  <a:pt x="1821942" y="312480"/>
                  <a:pt x="1823180" y="312099"/>
                </a:cubicBezTo>
                <a:cubicBezTo>
                  <a:pt x="1828800" y="310099"/>
                  <a:pt x="1828800" y="310004"/>
                  <a:pt x="1827371" y="304289"/>
                </a:cubicBezTo>
                <a:cubicBezTo>
                  <a:pt x="1827276" y="303812"/>
                  <a:pt x="1826800" y="303050"/>
                  <a:pt x="1827086" y="302860"/>
                </a:cubicBezTo>
                <a:cubicBezTo>
                  <a:pt x="1831467" y="299431"/>
                  <a:pt x="1828324" y="298574"/>
                  <a:pt x="1824514" y="297716"/>
                </a:cubicBezTo>
                <a:lnTo>
                  <a:pt x="1823466" y="297431"/>
                </a:lnTo>
                <a:cubicBezTo>
                  <a:pt x="1822418" y="296288"/>
                  <a:pt x="1822037" y="294478"/>
                  <a:pt x="1822704" y="293525"/>
                </a:cubicBezTo>
                <a:cubicBezTo>
                  <a:pt x="1823371" y="292478"/>
                  <a:pt x="1829086" y="290763"/>
                  <a:pt x="1834229" y="292001"/>
                </a:cubicBezTo>
                <a:lnTo>
                  <a:pt x="1839087" y="290954"/>
                </a:lnTo>
                <a:lnTo>
                  <a:pt x="1839754" y="290858"/>
                </a:lnTo>
                <a:cubicBezTo>
                  <a:pt x="1840421" y="290477"/>
                  <a:pt x="1846231" y="289239"/>
                  <a:pt x="1852803" y="288096"/>
                </a:cubicBezTo>
                <a:lnTo>
                  <a:pt x="1856232" y="293906"/>
                </a:lnTo>
                <a:cubicBezTo>
                  <a:pt x="1856423" y="294192"/>
                  <a:pt x="1858232" y="294192"/>
                  <a:pt x="1858613" y="293811"/>
                </a:cubicBezTo>
                <a:lnTo>
                  <a:pt x="1862423" y="290192"/>
                </a:lnTo>
                <a:cubicBezTo>
                  <a:pt x="1868043" y="290954"/>
                  <a:pt x="1872615" y="292859"/>
                  <a:pt x="1872615" y="294383"/>
                </a:cubicBezTo>
                <a:cubicBezTo>
                  <a:pt x="1872615" y="295907"/>
                  <a:pt x="1874139" y="299050"/>
                  <a:pt x="1876044" y="298288"/>
                </a:cubicBezTo>
                <a:cubicBezTo>
                  <a:pt x="1877949" y="297431"/>
                  <a:pt x="1882235" y="294573"/>
                  <a:pt x="1881950" y="293335"/>
                </a:cubicBezTo>
                <a:cubicBezTo>
                  <a:pt x="1881664" y="292097"/>
                  <a:pt x="1885760" y="290192"/>
                  <a:pt x="1887093" y="290477"/>
                </a:cubicBezTo>
                <a:cubicBezTo>
                  <a:pt x="1888427" y="290858"/>
                  <a:pt x="1887284" y="296002"/>
                  <a:pt x="1887950" y="297907"/>
                </a:cubicBezTo>
                <a:cubicBezTo>
                  <a:pt x="1888617" y="299812"/>
                  <a:pt x="1893094" y="303622"/>
                  <a:pt x="1893189" y="302003"/>
                </a:cubicBezTo>
                <a:cubicBezTo>
                  <a:pt x="1893284" y="300383"/>
                  <a:pt x="1896046" y="296002"/>
                  <a:pt x="1898809" y="296383"/>
                </a:cubicBezTo>
                <a:lnTo>
                  <a:pt x="1901000" y="296859"/>
                </a:lnTo>
                <a:lnTo>
                  <a:pt x="1904238" y="297621"/>
                </a:lnTo>
                <a:cubicBezTo>
                  <a:pt x="1906905" y="296192"/>
                  <a:pt x="1909858" y="294954"/>
                  <a:pt x="1910715" y="294954"/>
                </a:cubicBezTo>
                <a:lnTo>
                  <a:pt x="1911572" y="295049"/>
                </a:lnTo>
                <a:cubicBezTo>
                  <a:pt x="1913001" y="295145"/>
                  <a:pt x="1915287" y="295811"/>
                  <a:pt x="1915859" y="295335"/>
                </a:cubicBezTo>
                <a:lnTo>
                  <a:pt x="1917192" y="293906"/>
                </a:lnTo>
                <a:cubicBezTo>
                  <a:pt x="1918049" y="291906"/>
                  <a:pt x="1917954" y="290192"/>
                  <a:pt x="1917097" y="290001"/>
                </a:cubicBezTo>
                <a:lnTo>
                  <a:pt x="1916621" y="289620"/>
                </a:lnTo>
                <a:lnTo>
                  <a:pt x="1915668" y="288763"/>
                </a:lnTo>
                <a:cubicBezTo>
                  <a:pt x="1914811" y="287715"/>
                  <a:pt x="1915763" y="286191"/>
                  <a:pt x="1917859" y="285334"/>
                </a:cubicBezTo>
                <a:lnTo>
                  <a:pt x="1919573" y="285524"/>
                </a:lnTo>
                <a:lnTo>
                  <a:pt x="1924621" y="286001"/>
                </a:lnTo>
                <a:cubicBezTo>
                  <a:pt x="1923860" y="289430"/>
                  <a:pt x="1922717" y="292763"/>
                  <a:pt x="1922050" y="293335"/>
                </a:cubicBezTo>
                <a:lnTo>
                  <a:pt x="1921097" y="293811"/>
                </a:lnTo>
                <a:lnTo>
                  <a:pt x="1917859" y="295526"/>
                </a:lnTo>
                <a:cubicBezTo>
                  <a:pt x="1919192" y="298002"/>
                  <a:pt x="1922812" y="296954"/>
                  <a:pt x="1925955" y="293144"/>
                </a:cubicBezTo>
                <a:lnTo>
                  <a:pt x="1930241" y="292478"/>
                </a:lnTo>
                <a:lnTo>
                  <a:pt x="1937195" y="291525"/>
                </a:lnTo>
                <a:cubicBezTo>
                  <a:pt x="1938242" y="287144"/>
                  <a:pt x="1939385" y="284477"/>
                  <a:pt x="1939862" y="285620"/>
                </a:cubicBezTo>
                <a:lnTo>
                  <a:pt x="1939862" y="286667"/>
                </a:lnTo>
                <a:cubicBezTo>
                  <a:pt x="1939766" y="289620"/>
                  <a:pt x="1942052" y="291525"/>
                  <a:pt x="1944910" y="291525"/>
                </a:cubicBezTo>
                <a:cubicBezTo>
                  <a:pt x="1946624" y="291525"/>
                  <a:pt x="1948529" y="289239"/>
                  <a:pt x="1950149" y="287906"/>
                </a:cubicBezTo>
                <a:lnTo>
                  <a:pt x="1950815" y="287334"/>
                </a:lnTo>
                <a:cubicBezTo>
                  <a:pt x="1951387" y="285715"/>
                  <a:pt x="1952244" y="285810"/>
                  <a:pt x="1952720" y="287525"/>
                </a:cubicBezTo>
                <a:lnTo>
                  <a:pt x="1952720" y="288477"/>
                </a:lnTo>
                <a:cubicBezTo>
                  <a:pt x="1952720" y="290287"/>
                  <a:pt x="1952816" y="292382"/>
                  <a:pt x="1955864" y="291620"/>
                </a:cubicBezTo>
                <a:cubicBezTo>
                  <a:pt x="1957578" y="291239"/>
                  <a:pt x="1961198" y="290287"/>
                  <a:pt x="1959388" y="287810"/>
                </a:cubicBezTo>
                <a:cubicBezTo>
                  <a:pt x="1956911" y="284381"/>
                  <a:pt x="1960340" y="285620"/>
                  <a:pt x="1961769" y="285524"/>
                </a:cubicBezTo>
                <a:cubicBezTo>
                  <a:pt x="1962341" y="285524"/>
                  <a:pt x="1963007" y="286382"/>
                  <a:pt x="1963579" y="286858"/>
                </a:cubicBezTo>
                <a:cubicBezTo>
                  <a:pt x="1964246" y="287334"/>
                  <a:pt x="1965484" y="288001"/>
                  <a:pt x="1965293" y="288287"/>
                </a:cubicBezTo>
                <a:lnTo>
                  <a:pt x="1962531" y="293335"/>
                </a:lnTo>
                <a:cubicBezTo>
                  <a:pt x="1966913" y="296954"/>
                  <a:pt x="1969484" y="299812"/>
                  <a:pt x="1968341" y="299812"/>
                </a:cubicBezTo>
                <a:cubicBezTo>
                  <a:pt x="1967198" y="299812"/>
                  <a:pt x="1963293" y="298955"/>
                  <a:pt x="1963103" y="298002"/>
                </a:cubicBezTo>
                <a:cubicBezTo>
                  <a:pt x="1962912" y="296954"/>
                  <a:pt x="1960912" y="293906"/>
                  <a:pt x="1959102" y="293906"/>
                </a:cubicBezTo>
                <a:cubicBezTo>
                  <a:pt x="1957388" y="293906"/>
                  <a:pt x="1952244" y="294668"/>
                  <a:pt x="1954054" y="295716"/>
                </a:cubicBezTo>
                <a:cubicBezTo>
                  <a:pt x="1955864" y="296669"/>
                  <a:pt x="1960055" y="299812"/>
                  <a:pt x="1959959" y="300669"/>
                </a:cubicBezTo>
                <a:lnTo>
                  <a:pt x="1959388" y="301431"/>
                </a:lnTo>
                <a:cubicBezTo>
                  <a:pt x="1957769" y="303622"/>
                  <a:pt x="1955959" y="305813"/>
                  <a:pt x="1954054" y="307908"/>
                </a:cubicBezTo>
                <a:cubicBezTo>
                  <a:pt x="1952625" y="309432"/>
                  <a:pt x="1951673" y="310385"/>
                  <a:pt x="1948529" y="308575"/>
                </a:cubicBezTo>
                <a:lnTo>
                  <a:pt x="1944434" y="306289"/>
                </a:lnTo>
                <a:cubicBezTo>
                  <a:pt x="1944815" y="309242"/>
                  <a:pt x="1943481" y="311432"/>
                  <a:pt x="1941576" y="311051"/>
                </a:cubicBezTo>
                <a:cubicBezTo>
                  <a:pt x="1939671" y="310766"/>
                  <a:pt x="1936242" y="312766"/>
                  <a:pt x="1934718" y="314671"/>
                </a:cubicBezTo>
                <a:lnTo>
                  <a:pt x="1932813" y="314290"/>
                </a:lnTo>
                <a:lnTo>
                  <a:pt x="1928908" y="313623"/>
                </a:lnTo>
                <a:lnTo>
                  <a:pt x="1928169" y="319581"/>
                </a:lnTo>
                <a:lnTo>
                  <a:pt x="1927098" y="319243"/>
                </a:lnTo>
                <a:cubicBezTo>
                  <a:pt x="1926241" y="317814"/>
                  <a:pt x="1922145" y="318100"/>
                  <a:pt x="1921955" y="319814"/>
                </a:cubicBezTo>
                <a:lnTo>
                  <a:pt x="1921684" y="320889"/>
                </a:lnTo>
                <a:lnTo>
                  <a:pt x="1912430" y="318576"/>
                </a:lnTo>
                <a:cubicBezTo>
                  <a:pt x="1913096" y="320862"/>
                  <a:pt x="1916240" y="326958"/>
                  <a:pt x="1918240" y="327434"/>
                </a:cubicBezTo>
                <a:cubicBezTo>
                  <a:pt x="1919240" y="327673"/>
                  <a:pt x="1920121" y="326220"/>
                  <a:pt x="1920776" y="324482"/>
                </a:cubicBezTo>
                <a:lnTo>
                  <a:pt x="1921684" y="320889"/>
                </a:lnTo>
                <a:lnTo>
                  <a:pt x="1921955" y="320957"/>
                </a:lnTo>
                <a:lnTo>
                  <a:pt x="1926527" y="324386"/>
                </a:lnTo>
                <a:lnTo>
                  <a:pt x="1927479" y="325148"/>
                </a:lnTo>
                <a:lnTo>
                  <a:pt x="1928169" y="319581"/>
                </a:lnTo>
                <a:lnTo>
                  <a:pt x="1936147" y="322100"/>
                </a:lnTo>
                <a:cubicBezTo>
                  <a:pt x="1939385" y="320672"/>
                  <a:pt x="1949672" y="322100"/>
                  <a:pt x="1949768" y="323053"/>
                </a:cubicBezTo>
                <a:cubicBezTo>
                  <a:pt x="1949863" y="323910"/>
                  <a:pt x="1951292" y="326863"/>
                  <a:pt x="1952530" y="327053"/>
                </a:cubicBezTo>
                <a:cubicBezTo>
                  <a:pt x="1953768" y="327244"/>
                  <a:pt x="1957102" y="328387"/>
                  <a:pt x="1956625" y="329244"/>
                </a:cubicBezTo>
                <a:lnTo>
                  <a:pt x="1956340" y="329244"/>
                </a:lnTo>
                <a:lnTo>
                  <a:pt x="1952530" y="329339"/>
                </a:lnTo>
                <a:cubicBezTo>
                  <a:pt x="1947767" y="329339"/>
                  <a:pt x="1945291" y="328292"/>
                  <a:pt x="1947005" y="327053"/>
                </a:cubicBezTo>
                <a:lnTo>
                  <a:pt x="1947005" y="326387"/>
                </a:lnTo>
                <a:cubicBezTo>
                  <a:pt x="1947005" y="325244"/>
                  <a:pt x="1946339" y="324101"/>
                  <a:pt x="1945481" y="323148"/>
                </a:cubicBezTo>
                <a:cubicBezTo>
                  <a:pt x="1945291" y="322958"/>
                  <a:pt x="1942529" y="323529"/>
                  <a:pt x="1942338" y="324101"/>
                </a:cubicBezTo>
                <a:lnTo>
                  <a:pt x="1940147" y="330387"/>
                </a:lnTo>
                <a:cubicBezTo>
                  <a:pt x="1938623" y="337340"/>
                  <a:pt x="1935099" y="344008"/>
                  <a:pt x="1932432" y="345341"/>
                </a:cubicBezTo>
                <a:cubicBezTo>
                  <a:pt x="1929765" y="346675"/>
                  <a:pt x="1923574" y="343627"/>
                  <a:pt x="1926336" y="341627"/>
                </a:cubicBezTo>
                <a:cubicBezTo>
                  <a:pt x="1929003" y="339626"/>
                  <a:pt x="1930241" y="331721"/>
                  <a:pt x="1927765" y="332483"/>
                </a:cubicBezTo>
                <a:cubicBezTo>
                  <a:pt x="1925384" y="333149"/>
                  <a:pt x="1921574" y="335626"/>
                  <a:pt x="1919764" y="338293"/>
                </a:cubicBezTo>
                <a:lnTo>
                  <a:pt x="1916335" y="334578"/>
                </a:lnTo>
                <a:cubicBezTo>
                  <a:pt x="1912906" y="330863"/>
                  <a:pt x="1910810" y="335816"/>
                  <a:pt x="1907667" y="335912"/>
                </a:cubicBezTo>
                <a:lnTo>
                  <a:pt x="1905095" y="336007"/>
                </a:lnTo>
                <a:cubicBezTo>
                  <a:pt x="1901666" y="338864"/>
                  <a:pt x="1898904" y="339817"/>
                  <a:pt x="1898904" y="338102"/>
                </a:cubicBezTo>
                <a:cubicBezTo>
                  <a:pt x="1898904" y="336483"/>
                  <a:pt x="1900142" y="331625"/>
                  <a:pt x="1901666" y="331054"/>
                </a:cubicBezTo>
                <a:cubicBezTo>
                  <a:pt x="1903190" y="330482"/>
                  <a:pt x="1908429" y="327149"/>
                  <a:pt x="1908334" y="325625"/>
                </a:cubicBezTo>
                <a:lnTo>
                  <a:pt x="1908715" y="324005"/>
                </a:lnTo>
                <a:lnTo>
                  <a:pt x="1909953" y="318767"/>
                </a:lnTo>
                <a:cubicBezTo>
                  <a:pt x="1904810" y="316004"/>
                  <a:pt x="1897475" y="316862"/>
                  <a:pt x="1893761" y="320767"/>
                </a:cubicBezTo>
                <a:lnTo>
                  <a:pt x="1890808" y="324196"/>
                </a:lnTo>
                <a:cubicBezTo>
                  <a:pt x="1890332" y="324672"/>
                  <a:pt x="1891094" y="326101"/>
                  <a:pt x="1891760" y="326958"/>
                </a:cubicBezTo>
                <a:lnTo>
                  <a:pt x="1894713" y="331149"/>
                </a:lnTo>
                <a:cubicBezTo>
                  <a:pt x="1893856" y="336864"/>
                  <a:pt x="1891475" y="340484"/>
                  <a:pt x="1889474" y="339150"/>
                </a:cubicBezTo>
                <a:cubicBezTo>
                  <a:pt x="1887474" y="337817"/>
                  <a:pt x="1886712" y="334673"/>
                  <a:pt x="1891094" y="334292"/>
                </a:cubicBezTo>
                <a:lnTo>
                  <a:pt x="1887284" y="329625"/>
                </a:lnTo>
                <a:lnTo>
                  <a:pt x="1885950" y="328006"/>
                </a:lnTo>
                <a:cubicBezTo>
                  <a:pt x="1885093" y="325529"/>
                  <a:pt x="1883188" y="323434"/>
                  <a:pt x="1881759" y="323434"/>
                </a:cubicBezTo>
                <a:cubicBezTo>
                  <a:pt x="1880330" y="323434"/>
                  <a:pt x="1875949" y="324005"/>
                  <a:pt x="1876044" y="324672"/>
                </a:cubicBezTo>
                <a:cubicBezTo>
                  <a:pt x="1876139" y="325339"/>
                  <a:pt x="1874615" y="326482"/>
                  <a:pt x="1872425" y="325720"/>
                </a:cubicBezTo>
                <a:cubicBezTo>
                  <a:pt x="1870234" y="324958"/>
                  <a:pt x="1860709" y="327244"/>
                  <a:pt x="1856232" y="327434"/>
                </a:cubicBezTo>
                <a:cubicBezTo>
                  <a:pt x="1851755" y="327625"/>
                  <a:pt x="1842611" y="320957"/>
                  <a:pt x="1842135" y="320862"/>
                </a:cubicBezTo>
                <a:cubicBezTo>
                  <a:pt x="1841659" y="320862"/>
                  <a:pt x="1842230" y="322672"/>
                  <a:pt x="1844516" y="324958"/>
                </a:cubicBezTo>
                <a:lnTo>
                  <a:pt x="1840230" y="327339"/>
                </a:lnTo>
                <a:cubicBezTo>
                  <a:pt x="1838039" y="328577"/>
                  <a:pt x="1837563" y="331721"/>
                  <a:pt x="1835468" y="332864"/>
                </a:cubicBezTo>
                <a:lnTo>
                  <a:pt x="1833086" y="334197"/>
                </a:lnTo>
                <a:cubicBezTo>
                  <a:pt x="1829276" y="334673"/>
                  <a:pt x="1827657" y="332768"/>
                  <a:pt x="1829657" y="329911"/>
                </a:cubicBezTo>
                <a:cubicBezTo>
                  <a:pt x="1831562" y="327149"/>
                  <a:pt x="1824133" y="321719"/>
                  <a:pt x="1823942" y="322862"/>
                </a:cubicBezTo>
                <a:lnTo>
                  <a:pt x="1823561" y="323815"/>
                </a:lnTo>
                <a:lnTo>
                  <a:pt x="1823085" y="324958"/>
                </a:lnTo>
                <a:cubicBezTo>
                  <a:pt x="1822323" y="326196"/>
                  <a:pt x="1820418" y="326577"/>
                  <a:pt x="1818704" y="325815"/>
                </a:cubicBezTo>
                <a:lnTo>
                  <a:pt x="1818608" y="325053"/>
                </a:lnTo>
                <a:cubicBezTo>
                  <a:pt x="1818132" y="322196"/>
                  <a:pt x="1815656" y="323053"/>
                  <a:pt x="1813846" y="323053"/>
                </a:cubicBezTo>
                <a:cubicBezTo>
                  <a:pt x="1812798" y="323053"/>
                  <a:pt x="1811179" y="323624"/>
                  <a:pt x="1810893" y="324291"/>
                </a:cubicBezTo>
                <a:cubicBezTo>
                  <a:pt x="1810607" y="325053"/>
                  <a:pt x="1811369" y="326863"/>
                  <a:pt x="1811846" y="326863"/>
                </a:cubicBezTo>
                <a:cubicBezTo>
                  <a:pt x="1814703" y="327149"/>
                  <a:pt x="1817561" y="328196"/>
                  <a:pt x="1815275" y="330387"/>
                </a:cubicBezTo>
                <a:cubicBezTo>
                  <a:pt x="1813655" y="332006"/>
                  <a:pt x="1808988" y="333530"/>
                  <a:pt x="1808036" y="328673"/>
                </a:cubicBezTo>
                <a:cubicBezTo>
                  <a:pt x="1807940" y="328292"/>
                  <a:pt x="1806131" y="327815"/>
                  <a:pt x="1805845" y="328006"/>
                </a:cubicBezTo>
                <a:cubicBezTo>
                  <a:pt x="1803368" y="330101"/>
                  <a:pt x="1801654" y="329244"/>
                  <a:pt x="1799463" y="327625"/>
                </a:cubicBezTo>
                <a:cubicBezTo>
                  <a:pt x="1798796" y="327149"/>
                  <a:pt x="1795939" y="327530"/>
                  <a:pt x="1795367" y="328292"/>
                </a:cubicBezTo>
                <a:lnTo>
                  <a:pt x="1793272" y="330673"/>
                </a:lnTo>
                <a:cubicBezTo>
                  <a:pt x="1791462" y="333530"/>
                  <a:pt x="1791843" y="336483"/>
                  <a:pt x="1794129" y="337245"/>
                </a:cubicBezTo>
                <a:cubicBezTo>
                  <a:pt x="1796415" y="338007"/>
                  <a:pt x="1801654" y="335054"/>
                  <a:pt x="1801654" y="336959"/>
                </a:cubicBezTo>
                <a:cubicBezTo>
                  <a:pt x="1801559" y="338769"/>
                  <a:pt x="1801368" y="343246"/>
                  <a:pt x="1800892" y="342484"/>
                </a:cubicBezTo>
                <a:cubicBezTo>
                  <a:pt x="1800416" y="341722"/>
                  <a:pt x="1798320" y="340007"/>
                  <a:pt x="1798130" y="341722"/>
                </a:cubicBezTo>
                <a:cubicBezTo>
                  <a:pt x="1797939" y="343436"/>
                  <a:pt x="1796796" y="347532"/>
                  <a:pt x="1796034" y="347627"/>
                </a:cubicBezTo>
                <a:lnTo>
                  <a:pt x="1795653" y="347342"/>
                </a:lnTo>
                <a:cubicBezTo>
                  <a:pt x="1792034" y="345151"/>
                  <a:pt x="1788605" y="342674"/>
                  <a:pt x="1784795" y="340769"/>
                </a:cubicBezTo>
                <a:cubicBezTo>
                  <a:pt x="1782128" y="339341"/>
                  <a:pt x="1778699" y="339150"/>
                  <a:pt x="1779365" y="335150"/>
                </a:cubicBezTo>
                <a:cubicBezTo>
                  <a:pt x="1779556" y="334197"/>
                  <a:pt x="1774793" y="332006"/>
                  <a:pt x="1771936" y="331435"/>
                </a:cubicBezTo>
                <a:lnTo>
                  <a:pt x="1765649" y="330101"/>
                </a:lnTo>
                <a:cubicBezTo>
                  <a:pt x="1759649" y="332959"/>
                  <a:pt x="1754505" y="333340"/>
                  <a:pt x="1754124" y="330959"/>
                </a:cubicBezTo>
                <a:cubicBezTo>
                  <a:pt x="1753838" y="328577"/>
                  <a:pt x="1756505" y="322481"/>
                  <a:pt x="1751838" y="320862"/>
                </a:cubicBezTo>
                <a:lnTo>
                  <a:pt x="1748885" y="318957"/>
                </a:lnTo>
                <a:lnTo>
                  <a:pt x="1746314" y="317243"/>
                </a:lnTo>
                <a:cubicBezTo>
                  <a:pt x="1743837" y="314766"/>
                  <a:pt x="1741742" y="315433"/>
                  <a:pt x="1741837" y="318576"/>
                </a:cubicBezTo>
                <a:cubicBezTo>
                  <a:pt x="1741932" y="321719"/>
                  <a:pt x="1752219" y="326672"/>
                  <a:pt x="1750981" y="327339"/>
                </a:cubicBezTo>
                <a:cubicBezTo>
                  <a:pt x="1749743" y="328006"/>
                  <a:pt x="1746218" y="330197"/>
                  <a:pt x="1745075" y="330959"/>
                </a:cubicBezTo>
                <a:cubicBezTo>
                  <a:pt x="1743932" y="331721"/>
                  <a:pt x="1739170" y="327244"/>
                  <a:pt x="1738884" y="328482"/>
                </a:cubicBezTo>
                <a:cubicBezTo>
                  <a:pt x="1738694" y="329816"/>
                  <a:pt x="1736027" y="331721"/>
                  <a:pt x="1733550" y="330578"/>
                </a:cubicBezTo>
                <a:lnTo>
                  <a:pt x="1731740" y="333626"/>
                </a:lnTo>
                <a:lnTo>
                  <a:pt x="1730788" y="335245"/>
                </a:lnTo>
                <a:cubicBezTo>
                  <a:pt x="1729169" y="336197"/>
                  <a:pt x="1728121" y="334483"/>
                  <a:pt x="1728502" y="331435"/>
                </a:cubicBezTo>
                <a:lnTo>
                  <a:pt x="1722692" y="334673"/>
                </a:lnTo>
                <a:lnTo>
                  <a:pt x="1721358" y="335435"/>
                </a:lnTo>
                <a:cubicBezTo>
                  <a:pt x="1718405" y="334864"/>
                  <a:pt x="1715643" y="336388"/>
                  <a:pt x="1715262" y="338769"/>
                </a:cubicBezTo>
                <a:lnTo>
                  <a:pt x="1714691" y="341341"/>
                </a:lnTo>
                <a:cubicBezTo>
                  <a:pt x="1714595" y="341627"/>
                  <a:pt x="1713071" y="342008"/>
                  <a:pt x="1712500" y="341817"/>
                </a:cubicBezTo>
                <a:lnTo>
                  <a:pt x="1711833" y="341627"/>
                </a:lnTo>
                <a:cubicBezTo>
                  <a:pt x="1711452" y="340865"/>
                  <a:pt x="1711643" y="338579"/>
                  <a:pt x="1712309" y="336388"/>
                </a:cubicBezTo>
                <a:cubicBezTo>
                  <a:pt x="1712976" y="334292"/>
                  <a:pt x="1709547" y="332292"/>
                  <a:pt x="1710119" y="335912"/>
                </a:cubicBezTo>
                <a:lnTo>
                  <a:pt x="1704499" y="332102"/>
                </a:lnTo>
                <a:cubicBezTo>
                  <a:pt x="1703927" y="331721"/>
                  <a:pt x="1702975" y="331435"/>
                  <a:pt x="1702308" y="331530"/>
                </a:cubicBezTo>
                <a:cubicBezTo>
                  <a:pt x="1700498" y="331721"/>
                  <a:pt x="1697546" y="330578"/>
                  <a:pt x="1697450" y="333340"/>
                </a:cubicBezTo>
                <a:lnTo>
                  <a:pt x="1697450" y="334483"/>
                </a:lnTo>
                <a:cubicBezTo>
                  <a:pt x="1698593" y="335816"/>
                  <a:pt x="1699070" y="337150"/>
                  <a:pt x="1698593" y="337436"/>
                </a:cubicBezTo>
                <a:lnTo>
                  <a:pt x="1698022" y="337817"/>
                </a:lnTo>
                <a:lnTo>
                  <a:pt x="1696974" y="338579"/>
                </a:lnTo>
                <a:cubicBezTo>
                  <a:pt x="1695831" y="339436"/>
                  <a:pt x="1695450" y="340769"/>
                  <a:pt x="1696117" y="341722"/>
                </a:cubicBezTo>
                <a:lnTo>
                  <a:pt x="1697069" y="342008"/>
                </a:lnTo>
                <a:cubicBezTo>
                  <a:pt x="1698879" y="342674"/>
                  <a:pt x="1700975" y="342865"/>
                  <a:pt x="1702880" y="343341"/>
                </a:cubicBezTo>
                <a:lnTo>
                  <a:pt x="1704404" y="343722"/>
                </a:lnTo>
                <a:cubicBezTo>
                  <a:pt x="1706499" y="344484"/>
                  <a:pt x="1705546" y="345818"/>
                  <a:pt x="1702213" y="346675"/>
                </a:cubicBezTo>
                <a:cubicBezTo>
                  <a:pt x="1698879" y="347532"/>
                  <a:pt x="1689830" y="349247"/>
                  <a:pt x="1690211" y="348294"/>
                </a:cubicBezTo>
                <a:cubicBezTo>
                  <a:pt x="1690688" y="347342"/>
                  <a:pt x="1688783" y="344294"/>
                  <a:pt x="1685258" y="343055"/>
                </a:cubicBezTo>
                <a:lnTo>
                  <a:pt x="1682401" y="340960"/>
                </a:lnTo>
                <a:lnTo>
                  <a:pt x="1679829" y="339245"/>
                </a:lnTo>
                <a:cubicBezTo>
                  <a:pt x="1677734" y="340293"/>
                  <a:pt x="1675257" y="340769"/>
                  <a:pt x="1674305" y="340293"/>
                </a:cubicBezTo>
                <a:lnTo>
                  <a:pt x="1674114" y="339722"/>
                </a:lnTo>
                <a:cubicBezTo>
                  <a:pt x="1673733" y="338388"/>
                  <a:pt x="1672400" y="336483"/>
                  <a:pt x="1671733" y="338579"/>
                </a:cubicBezTo>
                <a:cubicBezTo>
                  <a:pt x="1670209" y="343627"/>
                  <a:pt x="1668113" y="342103"/>
                  <a:pt x="1665256" y="339722"/>
                </a:cubicBezTo>
                <a:lnTo>
                  <a:pt x="1663446" y="338293"/>
                </a:lnTo>
                <a:cubicBezTo>
                  <a:pt x="1662303" y="337245"/>
                  <a:pt x="1658684" y="336674"/>
                  <a:pt x="1655350" y="336959"/>
                </a:cubicBezTo>
                <a:lnTo>
                  <a:pt x="1653635" y="336388"/>
                </a:lnTo>
                <a:lnTo>
                  <a:pt x="1651825" y="335816"/>
                </a:lnTo>
                <a:cubicBezTo>
                  <a:pt x="1650302" y="334197"/>
                  <a:pt x="1648016" y="333340"/>
                  <a:pt x="1646777" y="334102"/>
                </a:cubicBezTo>
                <a:cubicBezTo>
                  <a:pt x="1645539" y="334769"/>
                  <a:pt x="1641062" y="334864"/>
                  <a:pt x="1640110" y="336769"/>
                </a:cubicBezTo>
                <a:lnTo>
                  <a:pt x="1640681" y="338007"/>
                </a:lnTo>
                <a:cubicBezTo>
                  <a:pt x="1641539" y="339817"/>
                  <a:pt x="1644015" y="341055"/>
                  <a:pt x="1645444" y="342674"/>
                </a:cubicBezTo>
                <a:lnTo>
                  <a:pt x="1646587" y="344008"/>
                </a:lnTo>
                <a:cubicBezTo>
                  <a:pt x="1647349" y="345627"/>
                  <a:pt x="1648587" y="348389"/>
                  <a:pt x="1649349" y="350009"/>
                </a:cubicBezTo>
                <a:cubicBezTo>
                  <a:pt x="1650111" y="351723"/>
                  <a:pt x="1651730" y="356295"/>
                  <a:pt x="1650587" y="355914"/>
                </a:cubicBezTo>
                <a:cubicBezTo>
                  <a:pt x="1649444" y="355533"/>
                  <a:pt x="1645825" y="355533"/>
                  <a:pt x="1646111" y="356867"/>
                </a:cubicBezTo>
                <a:cubicBezTo>
                  <a:pt x="1646301" y="358200"/>
                  <a:pt x="1645825" y="362391"/>
                  <a:pt x="1644491" y="362486"/>
                </a:cubicBezTo>
                <a:cubicBezTo>
                  <a:pt x="1643063" y="362582"/>
                  <a:pt x="1638586" y="362105"/>
                  <a:pt x="1638681" y="361248"/>
                </a:cubicBezTo>
                <a:lnTo>
                  <a:pt x="1638967" y="360962"/>
                </a:lnTo>
                <a:cubicBezTo>
                  <a:pt x="1639729" y="360105"/>
                  <a:pt x="1640872" y="359534"/>
                  <a:pt x="1641634" y="358676"/>
                </a:cubicBezTo>
                <a:lnTo>
                  <a:pt x="1644396" y="355628"/>
                </a:lnTo>
                <a:cubicBezTo>
                  <a:pt x="1640967" y="355247"/>
                  <a:pt x="1637919" y="353533"/>
                  <a:pt x="1637443" y="351818"/>
                </a:cubicBezTo>
                <a:lnTo>
                  <a:pt x="1637062" y="350580"/>
                </a:lnTo>
                <a:lnTo>
                  <a:pt x="1636871" y="349818"/>
                </a:lnTo>
                <a:cubicBezTo>
                  <a:pt x="1636586" y="349056"/>
                  <a:pt x="1637062" y="348294"/>
                  <a:pt x="1637919" y="348199"/>
                </a:cubicBezTo>
                <a:lnTo>
                  <a:pt x="1638681" y="348104"/>
                </a:lnTo>
                <a:cubicBezTo>
                  <a:pt x="1640300" y="347723"/>
                  <a:pt x="1641062" y="351723"/>
                  <a:pt x="1642967" y="348866"/>
                </a:cubicBezTo>
                <a:cubicBezTo>
                  <a:pt x="1643444" y="348199"/>
                  <a:pt x="1642110" y="346294"/>
                  <a:pt x="1641062" y="345532"/>
                </a:cubicBezTo>
                <a:cubicBezTo>
                  <a:pt x="1639634" y="344484"/>
                  <a:pt x="1637633" y="344008"/>
                  <a:pt x="1635919" y="343341"/>
                </a:cubicBezTo>
                <a:cubicBezTo>
                  <a:pt x="1631728" y="341627"/>
                  <a:pt x="1628394" y="342389"/>
                  <a:pt x="1627727" y="345532"/>
                </a:cubicBezTo>
                <a:cubicBezTo>
                  <a:pt x="1627346" y="347437"/>
                  <a:pt x="1626965" y="350294"/>
                  <a:pt x="1628204" y="351342"/>
                </a:cubicBezTo>
                <a:lnTo>
                  <a:pt x="1630204" y="353057"/>
                </a:lnTo>
                <a:cubicBezTo>
                  <a:pt x="1634585" y="354104"/>
                  <a:pt x="1637252" y="355724"/>
                  <a:pt x="1636014" y="356771"/>
                </a:cubicBezTo>
                <a:cubicBezTo>
                  <a:pt x="1634776" y="357819"/>
                  <a:pt x="1630871" y="360105"/>
                  <a:pt x="1629823" y="359343"/>
                </a:cubicBezTo>
                <a:cubicBezTo>
                  <a:pt x="1628775" y="358581"/>
                  <a:pt x="1625156" y="357438"/>
                  <a:pt x="1625156" y="359534"/>
                </a:cubicBezTo>
                <a:cubicBezTo>
                  <a:pt x="1625156" y="361629"/>
                  <a:pt x="1624870" y="366582"/>
                  <a:pt x="1624584" y="366677"/>
                </a:cubicBezTo>
                <a:cubicBezTo>
                  <a:pt x="1624203" y="366677"/>
                  <a:pt x="1623155" y="364868"/>
                  <a:pt x="1622774" y="362582"/>
                </a:cubicBezTo>
                <a:lnTo>
                  <a:pt x="1621441" y="361153"/>
                </a:lnTo>
                <a:cubicBezTo>
                  <a:pt x="1619345" y="359057"/>
                  <a:pt x="1620298" y="358010"/>
                  <a:pt x="1621536" y="355914"/>
                </a:cubicBezTo>
                <a:cubicBezTo>
                  <a:pt x="1623250" y="353057"/>
                  <a:pt x="1626584" y="350199"/>
                  <a:pt x="1624870" y="346675"/>
                </a:cubicBezTo>
                <a:lnTo>
                  <a:pt x="1624203" y="345151"/>
                </a:lnTo>
                <a:cubicBezTo>
                  <a:pt x="1622298" y="343722"/>
                  <a:pt x="1621441" y="341436"/>
                  <a:pt x="1622298" y="340007"/>
                </a:cubicBezTo>
                <a:cubicBezTo>
                  <a:pt x="1623155" y="338674"/>
                  <a:pt x="1622584" y="332102"/>
                  <a:pt x="1617821" y="330578"/>
                </a:cubicBezTo>
                <a:lnTo>
                  <a:pt x="1617155" y="336578"/>
                </a:lnTo>
                <a:cubicBezTo>
                  <a:pt x="1617059" y="337340"/>
                  <a:pt x="1615535" y="338198"/>
                  <a:pt x="1614488" y="338769"/>
                </a:cubicBezTo>
                <a:cubicBezTo>
                  <a:pt x="1613535" y="339245"/>
                  <a:pt x="1611916" y="339912"/>
                  <a:pt x="1611154" y="339626"/>
                </a:cubicBezTo>
                <a:cubicBezTo>
                  <a:pt x="1608296" y="338483"/>
                  <a:pt x="1611535" y="337817"/>
                  <a:pt x="1611630" y="336864"/>
                </a:cubicBezTo>
                <a:cubicBezTo>
                  <a:pt x="1611725" y="335721"/>
                  <a:pt x="1611440" y="333911"/>
                  <a:pt x="1610582" y="333530"/>
                </a:cubicBezTo>
                <a:lnTo>
                  <a:pt x="1608868" y="332673"/>
                </a:lnTo>
                <a:cubicBezTo>
                  <a:pt x="1606487" y="332387"/>
                  <a:pt x="1601915" y="331816"/>
                  <a:pt x="1598676" y="331340"/>
                </a:cubicBezTo>
                <a:lnTo>
                  <a:pt x="1597914" y="335340"/>
                </a:lnTo>
                <a:lnTo>
                  <a:pt x="1597438" y="337626"/>
                </a:lnTo>
                <a:cubicBezTo>
                  <a:pt x="1594866" y="339817"/>
                  <a:pt x="1590485" y="341246"/>
                  <a:pt x="1587818" y="340865"/>
                </a:cubicBezTo>
                <a:lnTo>
                  <a:pt x="1590294" y="337150"/>
                </a:lnTo>
                <a:lnTo>
                  <a:pt x="1593247" y="332673"/>
                </a:lnTo>
                <a:cubicBezTo>
                  <a:pt x="1590199" y="329720"/>
                  <a:pt x="1585341" y="327815"/>
                  <a:pt x="1582388" y="328292"/>
                </a:cubicBezTo>
                <a:lnTo>
                  <a:pt x="1585055" y="331435"/>
                </a:lnTo>
                <a:cubicBezTo>
                  <a:pt x="1585817" y="332292"/>
                  <a:pt x="1586198" y="334197"/>
                  <a:pt x="1585627" y="334864"/>
                </a:cubicBezTo>
                <a:cubicBezTo>
                  <a:pt x="1583531" y="337055"/>
                  <a:pt x="1581150" y="339150"/>
                  <a:pt x="1578388" y="340769"/>
                </a:cubicBezTo>
                <a:cubicBezTo>
                  <a:pt x="1576959" y="341627"/>
                  <a:pt x="1573340" y="342293"/>
                  <a:pt x="1572673" y="341722"/>
                </a:cubicBezTo>
                <a:cubicBezTo>
                  <a:pt x="1567910" y="337150"/>
                  <a:pt x="1563529" y="341341"/>
                  <a:pt x="1559243" y="341912"/>
                </a:cubicBezTo>
                <a:lnTo>
                  <a:pt x="1554766" y="342484"/>
                </a:lnTo>
                <a:cubicBezTo>
                  <a:pt x="1556480" y="345056"/>
                  <a:pt x="1556957" y="347532"/>
                  <a:pt x="1555718" y="348008"/>
                </a:cubicBezTo>
                <a:cubicBezTo>
                  <a:pt x="1554480" y="348485"/>
                  <a:pt x="1551051" y="348104"/>
                  <a:pt x="1550956" y="345913"/>
                </a:cubicBezTo>
                <a:cubicBezTo>
                  <a:pt x="1550861" y="343722"/>
                  <a:pt x="1544003" y="342960"/>
                  <a:pt x="1544003" y="344389"/>
                </a:cubicBezTo>
                <a:cubicBezTo>
                  <a:pt x="1543907" y="345818"/>
                  <a:pt x="1541336" y="348866"/>
                  <a:pt x="1536859" y="347151"/>
                </a:cubicBezTo>
                <a:lnTo>
                  <a:pt x="1534954" y="343722"/>
                </a:lnTo>
                <a:lnTo>
                  <a:pt x="1532763" y="339912"/>
                </a:lnTo>
                <a:cubicBezTo>
                  <a:pt x="1530477" y="342008"/>
                  <a:pt x="1527715" y="342579"/>
                  <a:pt x="1526667" y="341246"/>
                </a:cubicBezTo>
                <a:cubicBezTo>
                  <a:pt x="1525619" y="339912"/>
                  <a:pt x="1522857" y="335816"/>
                  <a:pt x="1523333" y="335435"/>
                </a:cubicBezTo>
                <a:cubicBezTo>
                  <a:pt x="1523810" y="334959"/>
                  <a:pt x="1526572" y="333816"/>
                  <a:pt x="1527143" y="334959"/>
                </a:cubicBezTo>
                <a:cubicBezTo>
                  <a:pt x="1527715" y="336007"/>
                  <a:pt x="1530953" y="338483"/>
                  <a:pt x="1532192" y="335912"/>
                </a:cubicBezTo>
                <a:lnTo>
                  <a:pt x="1532287" y="335054"/>
                </a:lnTo>
                <a:cubicBezTo>
                  <a:pt x="1532668" y="331911"/>
                  <a:pt x="1530858" y="330006"/>
                  <a:pt x="1527048" y="329149"/>
                </a:cubicBezTo>
                <a:lnTo>
                  <a:pt x="1523619" y="328387"/>
                </a:lnTo>
                <a:cubicBezTo>
                  <a:pt x="1519904" y="327339"/>
                  <a:pt x="1518857" y="323910"/>
                  <a:pt x="1521428" y="320767"/>
                </a:cubicBezTo>
                <a:cubicBezTo>
                  <a:pt x="1524000" y="317624"/>
                  <a:pt x="1520571" y="311337"/>
                  <a:pt x="1520381" y="315052"/>
                </a:cubicBezTo>
                <a:lnTo>
                  <a:pt x="1514951" y="310385"/>
                </a:lnTo>
                <a:cubicBezTo>
                  <a:pt x="1513904" y="309527"/>
                  <a:pt x="1508570" y="308956"/>
                  <a:pt x="1509046" y="313337"/>
                </a:cubicBezTo>
                <a:cubicBezTo>
                  <a:pt x="1509046" y="313433"/>
                  <a:pt x="1506284" y="313909"/>
                  <a:pt x="1504855" y="313814"/>
                </a:cubicBezTo>
                <a:cubicBezTo>
                  <a:pt x="1504569" y="313814"/>
                  <a:pt x="1503998" y="311909"/>
                  <a:pt x="1504283" y="311147"/>
                </a:cubicBezTo>
                <a:lnTo>
                  <a:pt x="1504664" y="310194"/>
                </a:lnTo>
                <a:cubicBezTo>
                  <a:pt x="1506188" y="308861"/>
                  <a:pt x="1503426" y="309337"/>
                  <a:pt x="1498473" y="311337"/>
                </a:cubicBezTo>
                <a:lnTo>
                  <a:pt x="1496473" y="314195"/>
                </a:lnTo>
                <a:cubicBezTo>
                  <a:pt x="1495901" y="314957"/>
                  <a:pt x="1496187" y="316290"/>
                  <a:pt x="1496473" y="317338"/>
                </a:cubicBezTo>
                <a:cubicBezTo>
                  <a:pt x="1497140" y="319529"/>
                  <a:pt x="1501997" y="317719"/>
                  <a:pt x="1501997" y="321719"/>
                </a:cubicBezTo>
                <a:cubicBezTo>
                  <a:pt x="1501997" y="324005"/>
                  <a:pt x="1505617" y="322196"/>
                  <a:pt x="1507808" y="321053"/>
                </a:cubicBezTo>
                <a:lnTo>
                  <a:pt x="1509332" y="320291"/>
                </a:lnTo>
                <a:cubicBezTo>
                  <a:pt x="1512665" y="320481"/>
                  <a:pt x="1514951" y="322386"/>
                  <a:pt x="1514380" y="324577"/>
                </a:cubicBezTo>
                <a:cubicBezTo>
                  <a:pt x="1513808" y="326768"/>
                  <a:pt x="1508284" y="330197"/>
                  <a:pt x="1507141" y="329054"/>
                </a:cubicBezTo>
                <a:cubicBezTo>
                  <a:pt x="1505903" y="327911"/>
                  <a:pt x="1498759" y="326291"/>
                  <a:pt x="1496187" y="323339"/>
                </a:cubicBezTo>
                <a:lnTo>
                  <a:pt x="1493139" y="321434"/>
                </a:lnTo>
                <a:cubicBezTo>
                  <a:pt x="1491806" y="320576"/>
                  <a:pt x="1488186" y="320862"/>
                  <a:pt x="1486471" y="321719"/>
                </a:cubicBezTo>
                <a:cubicBezTo>
                  <a:pt x="1483900" y="323053"/>
                  <a:pt x="1483614" y="327911"/>
                  <a:pt x="1485233" y="329435"/>
                </a:cubicBezTo>
                <a:cubicBezTo>
                  <a:pt x="1487043" y="331054"/>
                  <a:pt x="1488948" y="332483"/>
                  <a:pt x="1491234" y="330006"/>
                </a:cubicBezTo>
                <a:cubicBezTo>
                  <a:pt x="1492091" y="329149"/>
                  <a:pt x="1492472" y="327339"/>
                  <a:pt x="1493425" y="327149"/>
                </a:cubicBezTo>
                <a:cubicBezTo>
                  <a:pt x="1496473" y="326577"/>
                  <a:pt x="1495711" y="329054"/>
                  <a:pt x="1496759" y="330197"/>
                </a:cubicBezTo>
                <a:lnTo>
                  <a:pt x="1498949" y="332768"/>
                </a:lnTo>
                <a:cubicBezTo>
                  <a:pt x="1502569" y="331911"/>
                  <a:pt x="1506188" y="331149"/>
                  <a:pt x="1506855" y="331149"/>
                </a:cubicBezTo>
                <a:cubicBezTo>
                  <a:pt x="1507522" y="331149"/>
                  <a:pt x="1509236" y="332387"/>
                  <a:pt x="1509046" y="333816"/>
                </a:cubicBezTo>
                <a:lnTo>
                  <a:pt x="1509332" y="335150"/>
                </a:lnTo>
                <a:lnTo>
                  <a:pt x="1511141" y="342293"/>
                </a:lnTo>
                <a:cubicBezTo>
                  <a:pt x="1504474" y="345437"/>
                  <a:pt x="1497425" y="347627"/>
                  <a:pt x="1495425" y="347342"/>
                </a:cubicBezTo>
                <a:cubicBezTo>
                  <a:pt x="1493520" y="346961"/>
                  <a:pt x="1492472" y="342103"/>
                  <a:pt x="1490948" y="341436"/>
                </a:cubicBezTo>
                <a:lnTo>
                  <a:pt x="1490377" y="341817"/>
                </a:lnTo>
                <a:lnTo>
                  <a:pt x="1482852" y="346103"/>
                </a:lnTo>
                <a:cubicBezTo>
                  <a:pt x="1473899" y="344770"/>
                  <a:pt x="1466374" y="343055"/>
                  <a:pt x="1465993" y="342389"/>
                </a:cubicBezTo>
                <a:cubicBezTo>
                  <a:pt x="1465612" y="341722"/>
                  <a:pt x="1462469" y="340293"/>
                  <a:pt x="1460183" y="341627"/>
                </a:cubicBezTo>
                <a:cubicBezTo>
                  <a:pt x="1457896" y="343055"/>
                  <a:pt x="1452372" y="345913"/>
                  <a:pt x="1454087" y="348675"/>
                </a:cubicBezTo>
                <a:cubicBezTo>
                  <a:pt x="1455801" y="351437"/>
                  <a:pt x="1445514" y="356771"/>
                  <a:pt x="1441799" y="356105"/>
                </a:cubicBezTo>
                <a:lnTo>
                  <a:pt x="1438085" y="356486"/>
                </a:lnTo>
                <a:lnTo>
                  <a:pt x="1431798" y="357057"/>
                </a:lnTo>
                <a:cubicBezTo>
                  <a:pt x="1427798" y="353723"/>
                  <a:pt x="1425702" y="347246"/>
                  <a:pt x="1427036" y="342865"/>
                </a:cubicBezTo>
                <a:lnTo>
                  <a:pt x="1422845" y="341817"/>
                </a:lnTo>
                <a:cubicBezTo>
                  <a:pt x="1421130" y="341436"/>
                  <a:pt x="1417511" y="340198"/>
                  <a:pt x="1416653" y="343436"/>
                </a:cubicBezTo>
                <a:lnTo>
                  <a:pt x="1416272" y="344960"/>
                </a:lnTo>
                <a:cubicBezTo>
                  <a:pt x="1415987" y="347246"/>
                  <a:pt x="1412939" y="347151"/>
                  <a:pt x="1409510" y="344770"/>
                </a:cubicBezTo>
                <a:cubicBezTo>
                  <a:pt x="1406081" y="342389"/>
                  <a:pt x="1392365" y="341436"/>
                  <a:pt x="1389031" y="341150"/>
                </a:cubicBezTo>
                <a:lnTo>
                  <a:pt x="1388555" y="343436"/>
                </a:lnTo>
                <a:cubicBezTo>
                  <a:pt x="1387793" y="346865"/>
                  <a:pt x="1391698" y="345437"/>
                  <a:pt x="1393889" y="345818"/>
                </a:cubicBezTo>
                <a:lnTo>
                  <a:pt x="1394650" y="346008"/>
                </a:lnTo>
                <a:cubicBezTo>
                  <a:pt x="1395508" y="346484"/>
                  <a:pt x="1395413" y="347246"/>
                  <a:pt x="1394460" y="347532"/>
                </a:cubicBezTo>
                <a:cubicBezTo>
                  <a:pt x="1393508" y="347913"/>
                  <a:pt x="1391317" y="350294"/>
                  <a:pt x="1392460" y="351818"/>
                </a:cubicBezTo>
                <a:cubicBezTo>
                  <a:pt x="1393603" y="353342"/>
                  <a:pt x="1394270" y="357438"/>
                  <a:pt x="1390745" y="356962"/>
                </a:cubicBezTo>
                <a:lnTo>
                  <a:pt x="1388364" y="356200"/>
                </a:lnTo>
                <a:cubicBezTo>
                  <a:pt x="1387316" y="355819"/>
                  <a:pt x="1385888" y="354390"/>
                  <a:pt x="1385983" y="353438"/>
                </a:cubicBezTo>
                <a:lnTo>
                  <a:pt x="1386364" y="348485"/>
                </a:lnTo>
                <a:cubicBezTo>
                  <a:pt x="1382173" y="349437"/>
                  <a:pt x="1378458" y="351056"/>
                  <a:pt x="1378268" y="352009"/>
                </a:cubicBezTo>
                <a:cubicBezTo>
                  <a:pt x="1378077" y="353057"/>
                  <a:pt x="1376458" y="355819"/>
                  <a:pt x="1375410" y="354485"/>
                </a:cubicBezTo>
                <a:cubicBezTo>
                  <a:pt x="1374362" y="353152"/>
                  <a:pt x="1373696" y="349532"/>
                  <a:pt x="1376267" y="349437"/>
                </a:cubicBezTo>
                <a:cubicBezTo>
                  <a:pt x="1378839" y="349342"/>
                  <a:pt x="1383887" y="345246"/>
                  <a:pt x="1381792" y="342674"/>
                </a:cubicBezTo>
                <a:lnTo>
                  <a:pt x="1377601" y="344865"/>
                </a:lnTo>
                <a:cubicBezTo>
                  <a:pt x="1377029" y="345246"/>
                  <a:pt x="1375600" y="345151"/>
                  <a:pt x="1375029" y="344770"/>
                </a:cubicBezTo>
                <a:lnTo>
                  <a:pt x="1369219" y="341150"/>
                </a:lnTo>
                <a:cubicBezTo>
                  <a:pt x="1369028" y="344865"/>
                  <a:pt x="1368171" y="345913"/>
                  <a:pt x="1367219" y="343532"/>
                </a:cubicBezTo>
                <a:cubicBezTo>
                  <a:pt x="1366266" y="341150"/>
                  <a:pt x="1357122" y="341341"/>
                  <a:pt x="1357122" y="343151"/>
                </a:cubicBezTo>
                <a:cubicBezTo>
                  <a:pt x="1357122" y="345056"/>
                  <a:pt x="1356836" y="349818"/>
                  <a:pt x="1356550" y="349818"/>
                </a:cubicBezTo>
                <a:cubicBezTo>
                  <a:pt x="1356170" y="349818"/>
                  <a:pt x="1354931" y="348389"/>
                  <a:pt x="1354455" y="346484"/>
                </a:cubicBezTo>
                <a:lnTo>
                  <a:pt x="1354646" y="344770"/>
                </a:lnTo>
                <a:lnTo>
                  <a:pt x="1354931" y="341722"/>
                </a:lnTo>
                <a:cubicBezTo>
                  <a:pt x="1352264" y="340293"/>
                  <a:pt x="1350264" y="338674"/>
                  <a:pt x="1350550" y="338102"/>
                </a:cubicBezTo>
                <a:cubicBezTo>
                  <a:pt x="1350836" y="337531"/>
                  <a:pt x="1350836" y="335721"/>
                  <a:pt x="1349597" y="335721"/>
                </a:cubicBezTo>
                <a:cubicBezTo>
                  <a:pt x="1348454" y="335721"/>
                  <a:pt x="1344740" y="336483"/>
                  <a:pt x="1344454" y="337436"/>
                </a:cubicBezTo>
                <a:cubicBezTo>
                  <a:pt x="1344263" y="338388"/>
                  <a:pt x="1341787" y="341246"/>
                  <a:pt x="1339406" y="341436"/>
                </a:cubicBezTo>
                <a:cubicBezTo>
                  <a:pt x="1337120" y="341627"/>
                  <a:pt x="1329214" y="342865"/>
                  <a:pt x="1328928" y="339626"/>
                </a:cubicBezTo>
                <a:lnTo>
                  <a:pt x="1332357" y="337626"/>
                </a:lnTo>
                <a:cubicBezTo>
                  <a:pt x="1334262" y="336483"/>
                  <a:pt x="1336643" y="335816"/>
                  <a:pt x="1338453" y="334578"/>
                </a:cubicBezTo>
                <a:lnTo>
                  <a:pt x="1339025" y="334197"/>
                </a:lnTo>
                <a:cubicBezTo>
                  <a:pt x="1338739" y="332864"/>
                  <a:pt x="1337120" y="329339"/>
                  <a:pt x="1335596" y="326291"/>
                </a:cubicBezTo>
                <a:lnTo>
                  <a:pt x="1332262" y="324672"/>
                </a:lnTo>
                <a:cubicBezTo>
                  <a:pt x="1329119" y="323243"/>
                  <a:pt x="1325499" y="322386"/>
                  <a:pt x="1322832" y="320576"/>
                </a:cubicBezTo>
                <a:cubicBezTo>
                  <a:pt x="1320165" y="318767"/>
                  <a:pt x="1318260" y="316100"/>
                  <a:pt x="1316260" y="313623"/>
                </a:cubicBezTo>
                <a:lnTo>
                  <a:pt x="1315784" y="312956"/>
                </a:lnTo>
                <a:cubicBezTo>
                  <a:pt x="1316069" y="311813"/>
                  <a:pt x="1317117" y="311242"/>
                  <a:pt x="1318165" y="311813"/>
                </a:cubicBezTo>
                <a:lnTo>
                  <a:pt x="1319022" y="311718"/>
                </a:lnTo>
                <a:lnTo>
                  <a:pt x="1322832" y="311242"/>
                </a:lnTo>
                <a:cubicBezTo>
                  <a:pt x="1327499" y="310385"/>
                  <a:pt x="1331309" y="307908"/>
                  <a:pt x="1331309" y="305717"/>
                </a:cubicBezTo>
                <a:cubicBezTo>
                  <a:pt x="1331309" y="303527"/>
                  <a:pt x="1332452" y="297335"/>
                  <a:pt x="1333881" y="296954"/>
                </a:cubicBezTo>
                <a:cubicBezTo>
                  <a:pt x="1335310" y="296573"/>
                  <a:pt x="1338548" y="297526"/>
                  <a:pt x="1337977" y="300002"/>
                </a:cubicBezTo>
                <a:lnTo>
                  <a:pt x="1341025" y="299621"/>
                </a:lnTo>
                <a:lnTo>
                  <a:pt x="1348264" y="298574"/>
                </a:lnTo>
                <a:cubicBezTo>
                  <a:pt x="1347978" y="302765"/>
                  <a:pt x="1349312" y="304384"/>
                  <a:pt x="1351121" y="302193"/>
                </a:cubicBezTo>
                <a:cubicBezTo>
                  <a:pt x="1352931" y="300002"/>
                  <a:pt x="1349693" y="293430"/>
                  <a:pt x="1348550" y="293430"/>
                </a:cubicBezTo>
                <a:cubicBezTo>
                  <a:pt x="1347407" y="293430"/>
                  <a:pt x="1342644" y="292382"/>
                  <a:pt x="1340739" y="291144"/>
                </a:cubicBezTo>
                <a:cubicBezTo>
                  <a:pt x="1338834" y="289906"/>
                  <a:pt x="1331786" y="287525"/>
                  <a:pt x="1329500" y="288668"/>
                </a:cubicBezTo>
                <a:cubicBezTo>
                  <a:pt x="1327214" y="289906"/>
                  <a:pt x="1323689" y="295716"/>
                  <a:pt x="1320546" y="295907"/>
                </a:cubicBezTo>
                <a:lnTo>
                  <a:pt x="1320832" y="292287"/>
                </a:lnTo>
                <a:lnTo>
                  <a:pt x="1320927" y="291335"/>
                </a:lnTo>
                <a:cubicBezTo>
                  <a:pt x="1319594" y="290192"/>
                  <a:pt x="1319689" y="288287"/>
                  <a:pt x="1321022" y="287239"/>
                </a:cubicBezTo>
                <a:cubicBezTo>
                  <a:pt x="1322356" y="286096"/>
                  <a:pt x="1327785" y="282953"/>
                  <a:pt x="1326166" y="281619"/>
                </a:cubicBezTo>
                <a:lnTo>
                  <a:pt x="1324546" y="281333"/>
                </a:lnTo>
                <a:cubicBezTo>
                  <a:pt x="1320546" y="280667"/>
                  <a:pt x="1320260" y="280762"/>
                  <a:pt x="1322165" y="279047"/>
                </a:cubicBezTo>
                <a:lnTo>
                  <a:pt x="1325023" y="276476"/>
                </a:lnTo>
                <a:cubicBezTo>
                  <a:pt x="1324832" y="272951"/>
                  <a:pt x="1320641" y="270094"/>
                  <a:pt x="1315593" y="270189"/>
                </a:cubicBezTo>
                <a:lnTo>
                  <a:pt x="1311402" y="271427"/>
                </a:lnTo>
                <a:lnTo>
                  <a:pt x="1309783" y="271904"/>
                </a:lnTo>
                <a:cubicBezTo>
                  <a:pt x="1307592" y="273713"/>
                  <a:pt x="1307878" y="275237"/>
                  <a:pt x="1310354" y="275333"/>
                </a:cubicBezTo>
                <a:lnTo>
                  <a:pt x="1312640" y="274666"/>
                </a:lnTo>
                <a:lnTo>
                  <a:pt x="1313307" y="274475"/>
                </a:lnTo>
                <a:cubicBezTo>
                  <a:pt x="1314260" y="274666"/>
                  <a:pt x="1315593" y="277047"/>
                  <a:pt x="1316165" y="279714"/>
                </a:cubicBezTo>
                <a:cubicBezTo>
                  <a:pt x="1316831" y="282381"/>
                  <a:pt x="1316736" y="289620"/>
                  <a:pt x="1314545" y="290096"/>
                </a:cubicBezTo>
                <a:cubicBezTo>
                  <a:pt x="1312355" y="290477"/>
                  <a:pt x="1305878" y="287715"/>
                  <a:pt x="1300353" y="290573"/>
                </a:cubicBezTo>
                <a:lnTo>
                  <a:pt x="1294352" y="287334"/>
                </a:lnTo>
                <a:cubicBezTo>
                  <a:pt x="1293590" y="286953"/>
                  <a:pt x="1290733" y="287810"/>
                  <a:pt x="1290352" y="288572"/>
                </a:cubicBezTo>
                <a:lnTo>
                  <a:pt x="1289875" y="289525"/>
                </a:lnTo>
                <a:cubicBezTo>
                  <a:pt x="1290828" y="291049"/>
                  <a:pt x="1289875" y="293144"/>
                  <a:pt x="1287875" y="294097"/>
                </a:cubicBezTo>
                <a:cubicBezTo>
                  <a:pt x="1285780" y="295145"/>
                  <a:pt x="1275493" y="291525"/>
                  <a:pt x="1275112" y="289430"/>
                </a:cubicBezTo>
                <a:cubicBezTo>
                  <a:pt x="1274826" y="287239"/>
                  <a:pt x="1283589" y="285715"/>
                  <a:pt x="1283018" y="288287"/>
                </a:cubicBezTo>
                <a:lnTo>
                  <a:pt x="1282732" y="290668"/>
                </a:lnTo>
                <a:cubicBezTo>
                  <a:pt x="1282732" y="290858"/>
                  <a:pt x="1284065" y="291335"/>
                  <a:pt x="1284827" y="291430"/>
                </a:cubicBezTo>
                <a:cubicBezTo>
                  <a:pt x="1285589" y="291430"/>
                  <a:pt x="1286923" y="291049"/>
                  <a:pt x="1286923" y="290763"/>
                </a:cubicBezTo>
                <a:cubicBezTo>
                  <a:pt x="1287304" y="288763"/>
                  <a:pt x="1287304" y="286667"/>
                  <a:pt x="1287494" y="284667"/>
                </a:cubicBezTo>
                <a:cubicBezTo>
                  <a:pt x="1287685" y="283143"/>
                  <a:pt x="1286732" y="281143"/>
                  <a:pt x="1290161" y="280857"/>
                </a:cubicBezTo>
                <a:lnTo>
                  <a:pt x="1291114" y="280762"/>
                </a:lnTo>
                <a:cubicBezTo>
                  <a:pt x="1291971" y="279333"/>
                  <a:pt x="1291400" y="277714"/>
                  <a:pt x="1289875" y="277142"/>
                </a:cubicBezTo>
                <a:lnTo>
                  <a:pt x="1288447" y="276761"/>
                </a:lnTo>
                <a:lnTo>
                  <a:pt x="1287304" y="276476"/>
                </a:lnTo>
                <a:cubicBezTo>
                  <a:pt x="1285589" y="276190"/>
                  <a:pt x="1285018" y="272666"/>
                  <a:pt x="1285970" y="268665"/>
                </a:cubicBezTo>
                <a:lnTo>
                  <a:pt x="1291781" y="267903"/>
                </a:lnTo>
                <a:lnTo>
                  <a:pt x="1292162" y="267903"/>
                </a:lnTo>
                <a:cubicBezTo>
                  <a:pt x="1292352" y="266474"/>
                  <a:pt x="1291495" y="265236"/>
                  <a:pt x="1290447" y="265236"/>
                </a:cubicBezTo>
                <a:lnTo>
                  <a:pt x="1289780" y="265617"/>
                </a:lnTo>
                <a:lnTo>
                  <a:pt x="1284542" y="268475"/>
                </a:lnTo>
                <a:cubicBezTo>
                  <a:pt x="1281779" y="265046"/>
                  <a:pt x="1279874" y="263045"/>
                  <a:pt x="1280255" y="263998"/>
                </a:cubicBezTo>
                <a:cubicBezTo>
                  <a:pt x="1280636" y="265046"/>
                  <a:pt x="1278350" y="268094"/>
                  <a:pt x="1274159" y="268570"/>
                </a:cubicBezTo>
                <a:cubicBezTo>
                  <a:pt x="1269968" y="269046"/>
                  <a:pt x="1268063" y="278571"/>
                  <a:pt x="1269492" y="278762"/>
                </a:cubicBezTo>
                <a:cubicBezTo>
                  <a:pt x="1270825" y="278952"/>
                  <a:pt x="1273778" y="280476"/>
                  <a:pt x="1273112" y="281905"/>
                </a:cubicBezTo>
                <a:cubicBezTo>
                  <a:pt x="1272445" y="283334"/>
                  <a:pt x="1267492" y="291906"/>
                  <a:pt x="1272350" y="294383"/>
                </a:cubicBezTo>
                <a:cubicBezTo>
                  <a:pt x="1277112" y="296859"/>
                  <a:pt x="1288447" y="304384"/>
                  <a:pt x="1286351" y="305241"/>
                </a:cubicBezTo>
                <a:cubicBezTo>
                  <a:pt x="1284256" y="306194"/>
                  <a:pt x="1277588" y="307241"/>
                  <a:pt x="1277398" y="304955"/>
                </a:cubicBezTo>
                <a:lnTo>
                  <a:pt x="1277017" y="303336"/>
                </a:lnTo>
                <a:cubicBezTo>
                  <a:pt x="1276731" y="302098"/>
                  <a:pt x="1276445" y="300098"/>
                  <a:pt x="1275493" y="299907"/>
                </a:cubicBezTo>
                <a:cubicBezTo>
                  <a:pt x="1273016" y="299145"/>
                  <a:pt x="1272254" y="300479"/>
                  <a:pt x="1271683" y="302574"/>
                </a:cubicBezTo>
                <a:cubicBezTo>
                  <a:pt x="1270921" y="305146"/>
                  <a:pt x="1269683" y="302574"/>
                  <a:pt x="1268444" y="302288"/>
                </a:cubicBezTo>
                <a:cubicBezTo>
                  <a:pt x="1264825" y="301431"/>
                  <a:pt x="1263587" y="302288"/>
                  <a:pt x="1264063" y="305051"/>
                </a:cubicBezTo>
                <a:cubicBezTo>
                  <a:pt x="1264158" y="305717"/>
                  <a:pt x="1263777" y="306765"/>
                  <a:pt x="1264158" y="307051"/>
                </a:cubicBezTo>
                <a:lnTo>
                  <a:pt x="1266825" y="308765"/>
                </a:lnTo>
                <a:cubicBezTo>
                  <a:pt x="1269302" y="311051"/>
                  <a:pt x="1270540" y="315433"/>
                  <a:pt x="1269778" y="318481"/>
                </a:cubicBezTo>
                <a:lnTo>
                  <a:pt x="1269397" y="321243"/>
                </a:lnTo>
                <a:cubicBezTo>
                  <a:pt x="1269302" y="321719"/>
                  <a:pt x="1271016" y="322672"/>
                  <a:pt x="1271969" y="322672"/>
                </a:cubicBezTo>
                <a:cubicBezTo>
                  <a:pt x="1274540" y="322767"/>
                  <a:pt x="1273588" y="321910"/>
                  <a:pt x="1273207" y="320386"/>
                </a:cubicBezTo>
                <a:lnTo>
                  <a:pt x="1272826" y="318767"/>
                </a:lnTo>
                <a:cubicBezTo>
                  <a:pt x="1274255" y="316385"/>
                  <a:pt x="1277112" y="314385"/>
                  <a:pt x="1279208" y="314385"/>
                </a:cubicBezTo>
                <a:cubicBezTo>
                  <a:pt x="1281303" y="314385"/>
                  <a:pt x="1287304" y="313814"/>
                  <a:pt x="1286732" y="313147"/>
                </a:cubicBezTo>
                <a:cubicBezTo>
                  <a:pt x="1286256" y="312480"/>
                  <a:pt x="1285970" y="310575"/>
                  <a:pt x="1286923" y="310099"/>
                </a:cubicBezTo>
                <a:lnTo>
                  <a:pt x="1287304" y="310289"/>
                </a:lnTo>
                <a:lnTo>
                  <a:pt x="1290066" y="311623"/>
                </a:lnTo>
                <a:cubicBezTo>
                  <a:pt x="1293209" y="313433"/>
                  <a:pt x="1297305" y="313814"/>
                  <a:pt x="1299020" y="312480"/>
                </a:cubicBezTo>
                <a:lnTo>
                  <a:pt x="1300258" y="311147"/>
                </a:lnTo>
                <a:lnTo>
                  <a:pt x="1300639" y="310766"/>
                </a:lnTo>
                <a:cubicBezTo>
                  <a:pt x="1300448" y="309908"/>
                  <a:pt x="1299400" y="309242"/>
                  <a:pt x="1298448" y="309337"/>
                </a:cubicBezTo>
                <a:lnTo>
                  <a:pt x="1297591" y="309146"/>
                </a:lnTo>
                <a:lnTo>
                  <a:pt x="1295971" y="308765"/>
                </a:lnTo>
                <a:cubicBezTo>
                  <a:pt x="1292828" y="307813"/>
                  <a:pt x="1292924" y="306670"/>
                  <a:pt x="1296162" y="306289"/>
                </a:cubicBezTo>
                <a:lnTo>
                  <a:pt x="1297781" y="305908"/>
                </a:lnTo>
                <a:lnTo>
                  <a:pt x="1299972" y="305336"/>
                </a:lnTo>
                <a:cubicBezTo>
                  <a:pt x="1302353" y="304574"/>
                  <a:pt x="1306735" y="305336"/>
                  <a:pt x="1309688" y="306956"/>
                </a:cubicBezTo>
                <a:lnTo>
                  <a:pt x="1310640" y="310004"/>
                </a:lnTo>
                <a:cubicBezTo>
                  <a:pt x="1311974" y="314004"/>
                  <a:pt x="1314069" y="317909"/>
                  <a:pt x="1315688" y="321910"/>
                </a:cubicBezTo>
                <a:lnTo>
                  <a:pt x="1317117" y="325434"/>
                </a:lnTo>
                <a:cubicBezTo>
                  <a:pt x="1319975" y="323910"/>
                  <a:pt x="1322737" y="323148"/>
                  <a:pt x="1323404" y="323624"/>
                </a:cubicBezTo>
                <a:cubicBezTo>
                  <a:pt x="1324070" y="324101"/>
                  <a:pt x="1325118" y="326291"/>
                  <a:pt x="1323594" y="326482"/>
                </a:cubicBezTo>
                <a:cubicBezTo>
                  <a:pt x="1322070" y="326768"/>
                  <a:pt x="1317974" y="328387"/>
                  <a:pt x="1318736" y="329435"/>
                </a:cubicBezTo>
                <a:cubicBezTo>
                  <a:pt x="1319594" y="330482"/>
                  <a:pt x="1322261" y="332673"/>
                  <a:pt x="1322737" y="331816"/>
                </a:cubicBezTo>
                <a:cubicBezTo>
                  <a:pt x="1323213" y="330959"/>
                  <a:pt x="1325118" y="329149"/>
                  <a:pt x="1325690" y="329720"/>
                </a:cubicBezTo>
                <a:cubicBezTo>
                  <a:pt x="1326261" y="330387"/>
                  <a:pt x="1327118" y="333911"/>
                  <a:pt x="1325118" y="334769"/>
                </a:cubicBezTo>
                <a:lnTo>
                  <a:pt x="1323499" y="336197"/>
                </a:lnTo>
                <a:cubicBezTo>
                  <a:pt x="1321880" y="337531"/>
                  <a:pt x="1321308" y="339817"/>
                  <a:pt x="1319594" y="341055"/>
                </a:cubicBezTo>
                <a:cubicBezTo>
                  <a:pt x="1318927" y="341531"/>
                  <a:pt x="1316165" y="339341"/>
                  <a:pt x="1314545" y="339531"/>
                </a:cubicBezTo>
                <a:lnTo>
                  <a:pt x="1311402" y="339722"/>
                </a:lnTo>
                <a:cubicBezTo>
                  <a:pt x="1308068" y="340674"/>
                  <a:pt x="1306735" y="339722"/>
                  <a:pt x="1308354" y="337626"/>
                </a:cubicBezTo>
                <a:cubicBezTo>
                  <a:pt x="1310069" y="335531"/>
                  <a:pt x="1307878" y="329054"/>
                  <a:pt x="1303020" y="329911"/>
                </a:cubicBezTo>
                <a:lnTo>
                  <a:pt x="1301972" y="334578"/>
                </a:lnTo>
                <a:cubicBezTo>
                  <a:pt x="1301782" y="335340"/>
                  <a:pt x="1299210" y="335816"/>
                  <a:pt x="1297591" y="336293"/>
                </a:cubicBezTo>
                <a:lnTo>
                  <a:pt x="1296829" y="336483"/>
                </a:lnTo>
                <a:cubicBezTo>
                  <a:pt x="1295781" y="336388"/>
                  <a:pt x="1294924" y="336769"/>
                  <a:pt x="1294924" y="337340"/>
                </a:cubicBezTo>
                <a:cubicBezTo>
                  <a:pt x="1294924" y="337912"/>
                  <a:pt x="1292828" y="338388"/>
                  <a:pt x="1290257" y="337245"/>
                </a:cubicBezTo>
                <a:lnTo>
                  <a:pt x="1289495" y="334483"/>
                </a:lnTo>
                <a:cubicBezTo>
                  <a:pt x="1289114" y="333149"/>
                  <a:pt x="1285208" y="332483"/>
                  <a:pt x="1284827" y="331054"/>
                </a:cubicBezTo>
                <a:cubicBezTo>
                  <a:pt x="1283875" y="327625"/>
                  <a:pt x="1280732" y="328768"/>
                  <a:pt x="1278827" y="329054"/>
                </a:cubicBezTo>
                <a:lnTo>
                  <a:pt x="1275398" y="329625"/>
                </a:lnTo>
                <a:cubicBezTo>
                  <a:pt x="1271588" y="331149"/>
                  <a:pt x="1268921" y="332959"/>
                  <a:pt x="1269397" y="333816"/>
                </a:cubicBezTo>
                <a:cubicBezTo>
                  <a:pt x="1269873" y="334578"/>
                  <a:pt x="1268444" y="338007"/>
                  <a:pt x="1264158" y="338579"/>
                </a:cubicBezTo>
                <a:lnTo>
                  <a:pt x="1260729" y="335912"/>
                </a:lnTo>
                <a:lnTo>
                  <a:pt x="1259015" y="334578"/>
                </a:lnTo>
                <a:cubicBezTo>
                  <a:pt x="1257491" y="335912"/>
                  <a:pt x="1257205" y="338102"/>
                  <a:pt x="1258348" y="339341"/>
                </a:cubicBezTo>
                <a:lnTo>
                  <a:pt x="1260443" y="339436"/>
                </a:lnTo>
                <a:lnTo>
                  <a:pt x="1261586" y="339531"/>
                </a:lnTo>
                <a:cubicBezTo>
                  <a:pt x="1263110" y="339912"/>
                  <a:pt x="1263301" y="340674"/>
                  <a:pt x="1261967" y="341246"/>
                </a:cubicBezTo>
                <a:cubicBezTo>
                  <a:pt x="1260634" y="341817"/>
                  <a:pt x="1255586" y="342960"/>
                  <a:pt x="1255014" y="342008"/>
                </a:cubicBezTo>
                <a:lnTo>
                  <a:pt x="1254062" y="340960"/>
                </a:lnTo>
                <a:cubicBezTo>
                  <a:pt x="1252633" y="339436"/>
                  <a:pt x="1250537" y="338293"/>
                  <a:pt x="1249013" y="340293"/>
                </a:cubicBezTo>
                <a:lnTo>
                  <a:pt x="1248346" y="341150"/>
                </a:lnTo>
                <a:cubicBezTo>
                  <a:pt x="1249394" y="343341"/>
                  <a:pt x="1249680" y="345151"/>
                  <a:pt x="1249013" y="345341"/>
                </a:cubicBezTo>
                <a:lnTo>
                  <a:pt x="1248061" y="345722"/>
                </a:lnTo>
                <a:lnTo>
                  <a:pt x="1247013" y="346199"/>
                </a:lnTo>
                <a:cubicBezTo>
                  <a:pt x="1245965" y="346770"/>
                  <a:pt x="1243489" y="345722"/>
                  <a:pt x="1241584" y="343913"/>
                </a:cubicBezTo>
                <a:cubicBezTo>
                  <a:pt x="1239679" y="342103"/>
                  <a:pt x="1231392" y="338102"/>
                  <a:pt x="1227201" y="338960"/>
                </a:cubicBezTo>
                <a:lnTo>
                  <a:pt x="1223772" y="339722"/>
                </a:lnTo>
                <a:lnTo>
                  <a:pt x="1222820" y="340198"/>
                </a:lnTo>
                <a:cubicBezTo>
                  <a:pt x="1220629" y="338198"/>
                  <a:pt x="1218057" y="338007"/>
                  <a:pt x="1217105" y="339817"/>
                </a:cubicBezTo>
                <a:cubicBezTo>
                  <a:pt x="1216152" y="341627"/>
                  <a:pt x="1211009" y="343341"/>
                  <a:pt x="1207484" y="340388"/>
                </a:cubicBezTo>
                <a:lnTo>
                  <a:pt x="1206437" y="335912"/>
                </a:lnTo>
                <a:lnTo>
                  <a:pt x="1205675" y="332578"/>
                </a:lnTo>
                <a:cubicBezTo>
                  <a:pt x="1201960" y="329244"/>
                  <a:pt x="1198245" y="327530"/>
                  <a:pt x="1197388" y="328768"/>
                </a:cubicBezTo>
                <a:cubicBezTo>
                  <a:pt x="1196531" y="330006"/>
                  <a:pt x="1193006" y="332483"/>
                  <a:pt x="1191387" y="331625"/>
                </a:cubicBezTo>
                <a:cubicBezTo>
                  <a:pt x="1189768" y="330863"/>
                  <a:pt x="1186244" y="331149"/>
                  <a:pt x="1186910" y="333816"/>
                </a:cubicBezTo>
                <a:cubicBezTo>
                  <a:pt x="1187577" y="336578"/>
                  <a:pt x="1197388" y="339341"/>
                  <a:pt x="1198817" y="341341"/>
                </a:cubicBezTo>
                <a:cubicBezTo>
                  <a:pt x="1200341" y="343436"/>
                  <a:pt x="1198055" y="348866"/>
                  <a:pt x="1197293" y="346961"/>
                </a:cubicBezTo>
                <a:cubicBezTo>
                  <a:pt x="1196435" y="345056"/>
                  <a:pt x="1192435" y="340103"/>
                  <a:pt x="1190054" y="340007"/>
                </a:cubicBezTo>
                <a:cubicBezTo>
                  <a:pt x="1187672" y="339912"/>
                  <a:pt x="1179671" y="340674"/>
                  <a:pt x="1177195" y="339436"/>
                </a:cubicBezTo>
                <a:lnTo>
                  <a:pt x="1180814" y="336864"/>
                </a:lnTo>
                <a:lnTo>
                  <a:pt x="1182053" y="336007"/>
                </a:lnTo>
                <a:cubicBezTo>
                  <a:pt x="1181481" y="332768"/>
                  <a:pt x="1178719" y="330768"/>
                  <a:pt x="1175766" y="331530"/>
                </a:cubicBezTo>
                <a:cubicBezTo>
                  <a:pt x="1172909" y="332292"/>
                  <a:pt x="1168527" y="337721"/>
                  <a:pt x="1168051" y="338102"/>
                </a:cubicBezTo>
                <a:lnTo>
                  <a:pt x="1167496" y="338880"/>
                </a:lnTo>
                <a:lnTo>
                  <a:pt x="1173766" y="337626"/>
                </a:lnTo>
                <a:lnTo>
                  <a:pt x="1175290" y="339626"/>
                </a:lnTo>
                <a:lnTo>
                  <a:pt x="1176814" y="341627"/>
                </a:lnTo>
                <a:cubicBezTo>
                  <a:pt x="1179481" y="341722"/>
                  <a:pt x="1181481" y="342770"/>
                  <a:pt x="1181291" y="344103"/>
                </a:cubicBezTo>
                <a:lnTo>
                  <a:pt x="1181862" y="344865"/>
                </a:lnTo>
                <a:lnTo>
                  <a:pt x="1183196" y="346484"/>
                </a:lnTo>
                <a:cubicBezTo>
                  <a:pt x="1183291" y="348389"/>
                  <a:pt x="1181291" y="350104"/>
                  <a:pt x="1178814" y="350294"/>
                </a:cubicBezTo>
                <a:lnTo>
                  <a:pt x="1176623" y="350104"/>
                </a:lnTo>
                <a:cubicBezTo>
                  <a:pt x="1175195" y="350008"/>
                  <a:pt x="1173575" y="348961"/>
                  <a:pt x="1172718" y="348008"/>
                </a:cubicBezTo>
                <a:lnTo>
                  <a:pt x="1170337" y="345246"/>
                </a:lnTo>
                <a:lnTo>
                  <a:pt x="1167241" y="339236"/>
                </a:lnTo>
                <a:lnTo>
                  <a:pt x="1165193" y="342103"/>
                </a:lnTo>
                <a:cubicBezTo>
                  <a:pt x="1164527" y="343532"/>
                  <a:pt x="1162050" y="346580"/>
                  <a:pt x="1159764" y="344675"/>
                </a:cubicBezTo>
                <a:cubicBezTo>
                  <a:pt x="1157478" y="342770"/>
                  <a:pt x="1159478" y="336007"/>
                  <a:pt x="1156525" y="337436"/>
                </a:cubicBezTo>
                <a:cubicBezTo>
                  <a:pt x="1153668" y="338769"/>
                  <a:pt x="1146905" y="343151"/>
                  <a:pt x="1145191" y="342389"/>
                </a:cubicBezTo>
                <a:cubicBezTo>
                  <a:pt x="1143476" y="341722"/>
                  <a:pt x="1138714" y="341150"/>
                  <a:pt x="1137571" y="342484"/>
                </a:cubicBezTo>
                <a:cubicBezTo>
                  <a:pt x="1136523" y="343817"/>
                  <a:pt x="1135094" y="349056"/>
                  <a:pt x="1134713" y="350390"/>
                </a:cubicBezTo>
                <a:cubicBezTo>
                  <a:pt x="1134332" y="351818"/>
                  <a:pt x="1129379" y="351723"/>
                  <a:pt x="1127760" y="348770"/>
                </a:cubicBezTo>
                <a:cubicBezTo>
                  <a:pt x="1126141" y="345818"/>
                  <a:pt x="1115187" y="343151"/>
                  <a:pt x="1113758" y="345818"/>
                </a:cubicBezTo>
                <a:lnTo>
                  <a:pt x="1112139" y="347913"/>
                </a:lnTo>
                <a:cubicBezTo>
                  <a:pt x="1111472" y="348866"/>
                  <a:pt x="1109663" y="350009"/>
                  <a:pt x="1108900" y="349818"/>
                </a:cubicBezTo>
                <a:cubicBezTo>
                  <a:pt x="1105757" y="349056"/>
                  <a:pt x="1108805" y="348199"/>
                  <a:pt x="1108996" y="347246"/>
                </a:cubicBezTo>
                <a:cubicBezTo>
                  <a:pt x="1109948" y="342865"/>
                  <a:pt x="1111282" y="338388"/>
                  <a:pt x="1105757" y="335150"/>
                </a:cubicBezTo>
                <a:cubicBezTo>
                  <a:pt x="1105376" y="334959"/>
                  <a:pt x="1105757" y="333721"/>
                  <a:pt x="1106043" y="332959"/>
                </a:cubicBezTo>
                <a:cubicBezTo>
                  <a:pt x="1106234" y="332387"/>
                  <a:pt x="1107186" y="331530"/>
                  <a:pt x="1106996" y="331244"/>
                </a:cubicBezTo>
                <a:cubicBezTo>
                  <a:pt x="1105662" y="329720"/>
                  <a:pt x="1104043" y="327053"/>
                  <a:pt x="1102519" y="327053"/>
                </a:cubicBezTo>
                <a:cubicBezTo>
                  <a:pt x="1095470" y="327053"/>
                  <a:pt x="1103662" y="323910"/>
                  <a:pt x="1100900" y="322577"/>
                </a:cubicBezTo>
                <a:lnTo>
                  <a:pt x="1098614" y="321529"/>
                </a:lnTo>
                <a:cubicBezTo>
                  <a:pt x="1096137" y="321053"/>
                  <a:pt x="1096042" y="318862"/>
                  <a:pt x="1098328" y="316766"/>
                </a:cubicBezTo>
                <a:lnTo>
                  <a:pt x="1100138" y="316957"/>
                </a:lnTo>
                <a:cubicBezTo>
                  <a:pt x="1104519" y="317433"/>
                  <a:pt x="1108805" y="318957"/>
                  <a:pt x="1112996" y="320291"/>
                </a:cubicBezTo>
                <a:cubicBezTo>
                  <a:pt x="1114806" y="320862"/>
                  <a:pt x="1116235" y="322196"/>
                  <a:pt x="1118045" y="322577"/>
                </a:cubicBezTo>
                <a:lnTo>
                  <a:pt x="1122331" y="323434"/>
                </a:lnTo>
                <a:cubicBezTo>
                  <a:pt x="1122331" y="320195"/>
                  <a:pt x="1122331" y="317624"/>
                  <a:pt x="1122331" y="317528"/>
                </a:cubicBezTo>
                <a:cubicBezTo>
                  <a:pt x="1122331" y="317528"/>
                  <a:pt x="1124712" y="318100"/>
                  <a:pt x="1127665" y="318195"/>
                </a:cubicBezTo>
                <a:lnTo>
                  <a:pt x="1129665" y="319243"/>
                </a:lnTo>
                <a:lnTo>
                  <a:pt x="1132332" y="320672"/>
                </a:lnTo>
                <a:cubicBezTo>
                  <a:pt x="1134904" y="323339"/>
                  <a:pt x="1138238" y="322767"/>
                  <a:pt x="1139762" y="319433"/>
                </a:cubicBezTo>
                <a:lnTo>
                  <a:pt x="1141762" y="318767"/>
                </a:lnTo>
                <a:cubicBezTo>
                  <a:pt x="1144524" y="317909"/>
                  <a:pt x="1146334" y="317433"/>
                  <a:pt x="1145667" y="314861"/>
                </a:cubicBezTo>
                <a:lnTo>
                  <a:pt x="1144429" y="309908"/>
                </a:lnTo>
                <a:cubicBezTo>
                  <a:pt x="1147953" y="305336"/>
                  <a:pt x="1148810" y="301336"/>
                  <a:pt x="1146429" y="301050"/>
                </a:cubicBezTo>
                <a:lnTo>
                  <a:pt x="1145572" y="301717"/>
                </a:lnTo>
                <a:cubicBezTo>
                  <a:pt x="1142048" y="304384"/>
                  <a:pt x="1139190" y="302003"/>
                  <a:pt x="1136333" y="301050"/>
                </a:cubicBezTo>
                <a:cubicBezTo>
                  <a:pt x="1135285" y="300669"/>
                  <a:pt x="1135380" y="298288"/>
                  <a:pt x="1134332" y="297716"/>
                </a:cubicBezTo>
                <a:cubicBezTo>
                  <a:pt x="1133380" y="297240"/>
                  <a:pt x="1132046" y="300574"/>
                  <a:pt x="1129760" y="298193"/>
                </a:cubicBezTo>
                <a:cubicBezTo>
                  <a:pt x="1129189" y="297621"/>
                  <a:pt x="1126046" y="297716"/>
                  <a:pt x="1125665" y="298288"/>
                </a:cubicBezTo>
                <a:lnTo>
                  <a:pt x="1122712" y="302479"/>
                </a:lnTo>
                <a:cubicBezTo>
                  <a:pt x="1119759" y="307241"/>
                  <a:pt x="1122140" y="311051"/>
                  <a:pt x="1127950" y="310861"/>
                </a:cubicBezTo>
                <a:lnTo>
                  <a:pt x="1130332" y="305432"/>
                </a:lnTo>
                <a:cubicBezTo>
                  <a:pt x="1131094" y="303622"/>
                  <a:pt x="1134904" y="303146"/>
                  <a:pt x="1134904" y="304479"/>
                </a:cubicBezTo>
                <a:lnTo>
                  <a:pt x="1134904" y="309813"/>
                </a:lnTo>
                <a:cubicBezTo>
                  <a:pt x="1139666" y="309432"/>
                  <a:pt x="1143000" y="310194"/>
                  <a:pt x="1142333" y="311337"/>
                </a:cubicBezTo>
                <a:cubicBezTo>
                  <a:pt x="1141667" y="312575"/>
                  <a:pt x="1136999" y="316576"/>
                  <a:pt x="1133951" y="316576"/>
                </a:cubicBezTo>
                <a:cubicBezTo>
                  <a:pt x="1130903" y="316576"/>
                  <a:pt x="1120807" y="316671"/>
                  <a:pt x="1118616" y="315719"/>
                </a:cubicBezTo>
                <a:cubicBezTo>
                  <a:pt x="1116425" y="314766"/>
                  <a:pt x="1110710" y="310194"/>
                  <a:pt x="1112139" y="308956"/>
                </a:cubicBezTo>
                <a:lnTo>
                  <a:pt x="1113473" y="308003"/>
                </a:lnTo>
                <a:cubicBezTo>
                  <a:pt x="1116140" y="306003"/>
                  <a:pt x="1115187" y="304098"/>
                  <a:pt x="1112711" y="303050"/>
                </a:cubicBezTo>
                <a:cubicBezTo>
                  <a:pt x="1108900" y="301431"/>
                  <a:pt x="1106996" y="299526"/>
                  <a:pt x="1106900" y="295621"/>
                </a:cubicBezTo>
                <a:lnTo>
                  <a:pt x="1106900" y="292954"/>
                </a:lnTo>
                <a:cubicBezTo>
                  <a:pt x="1104424" y="289906"/>
                  <a:pt x="1102995" y="286763"/>
                  <a:pt x="1103757" y="285905"/>
                </a:cubicBezTo>
                <a:lnTo>
                  <a:pt x="1104805" y="285810"/>
                </a:lnTo>
                <a:lnTo>
                  <a:pt x="1109091" y="285334"/>
                </a:lnTo>
                <a:cubicBezTo>
                  <a:pt x="1108805" y="282667"/>
                  <a:pt x="1109186" y="278762"/>
                  <a:pt x="1109853" y="276666"/>
                </a:cubicBezTo>
                <a:lnTo>
                  <a:pt x="1109948" y="274571"/>
                </a:lnTo>
                <a:cubicBezTo>
                  <a:pt x="1109948" y="273809"/>
                  <a:pt x="1110806" y="272475"/>
                  <a:pt x="1111568" y="272285"/>
                </a:cubicBezTo>
                <a:cubicBezTo>
                  <a:pt x="1112520" y="272094"/>
                  <a:pt x="1114235" y="272570"/>
                  <a:pt x="1114806" y="273142"/>
                </a:cubicBezTo>
                <a:cubicBezTo>
                  <a:pt x="1116806" y="275237"/>
                  <a:pt x="1118997" y="277333"/>
                  <a:pt x="1119950" y="279714"/>
                </a:cubicBezTo>
                <a:lnTo>
                  <a:pt x="1120807" y="281810"/>
                </a:lnTo>
                <a:cubicBezTo>
                  <a:pt x="1121474" y="284477"/>
                  <a:pt x="1122236" y="285239"/>
                  <a:pt x="1122426" y="283524"/>
                </a:cubicBezTo>
                <a:cubicBezTo>
                  <a:pt x="1122617" y="281810"/>
                  <a:pt x="1124617" y="277904"/>
                  <a:pt x="1126427" y="279333"/>
                </a:cubicBezTo>
                <a:lnTo>
                  <a:pt x="1128427" y="279905"/>
                </a:lnTo>
                <a:lnTo>
                  <a:pt x="1130713" y="280571"/>
                </a:lnTo>
                <a:cubicBezTo>
                  <a:pt x="1133380" y="280952"/>
                  <a:pt x="1134713" y="282000"/>
                  <a:pt x="1133570" y="282857"/>
                </a:cubicBezTo>
                <a:cubicBezTo>
                  <a:pt x="1132523" y="283810"/>
                  <a:pt x="1128046" y="284096"/>
                  <a:pt x="1127474" y="285143"/>
                </a:cubicBezTo>
                <a:cubicBezTo>
                  <a:pt x="1126903" y="286286"/>
                  <a:pt x="1126617" y="290287"/>
                  <a:pt x="1128713" y="290763"/>
                </a:cubicBezTo>
                <a:lnTo>
                  <a:pt x="1129951" y="291716"/>
                </a:lnTo>
                <a:cubicBezTo>
                  <a:pt x="1132427" y="293621"/>
                  <a:pt x="1133951" y="293240"/>
                  <a:pt x="1136333" y="291525"/>
                </a:cubicBezTo>
                <a:lnTo>
                  <a:pt x="1138904" y="289715"/>
                </a:lnTo>
                <a:cubicBezTo>
                  <a:pt x="1142619" y="288001"/>
                  <a:pt x="1145667" y="287715"/>
                  <a:pt x="1145667" y="289239"/>
                </a:cubicBezTo>
                <a:cubicBezTo>
                  <a:pt x="1145667" y="290668"/>
                  <a:pt x="1149382" y="294478"/>
                  <a:pt x="1153954" y="294097"/>
                </a:cubicBezTo>
                <a:cubicBezTo>
                  <a:pt x="1158526" y="293716"/>
                  <a:pt x="1168337" y="298669"/>
                  <a:pt x="1168527" y="297335"/>
                </a:cubicBezTo>
                <a:lnTo>
                  <a:pt x="1169289" y="296764"/>
                </a:lnTo>
                <a:lnTo>
                  <a:pt x="1170242" y="296002"/>
                </a:lnTo>
                <a:cubicBezTo>
                  <a:pt x="1171861" y="295621"/>
                  <a:pt x="1173766" y="296192"/>
                  <a:pt x="1174528" y="297240"/>
                </a:cubicBezTo>
                <a:lnTo>
                  <a:pt x="1174242" y="297907"/>
                </a:lnTo>
                <a:cubicBezTo>
                  <a:pt x="1173480" y="299717"/>
                  <a:pt x="1172528" y="301717"/>
                  <a:pt x="1170908" y="302955"/>
                </a:cubicBezTo>
                <a:lnTo>
                  <a:pt x="1168337" y="305051"/>
                </a:lnTo>
                <a:cubicBezTo>
                  <a:pt x="1171194" y="310099"/>
                  <a:pt x="1171766" y="313433"/>
                  <a:pt x="1169480" y="312290"/>
                </a:cubicBezTo>
                <a:cubicBezTo>
                  <a:pt x="1167194" y="311242"/>
                  <a:pt x="1163955" y="304860"/>
                  <a:pt x="1161193" y="308670"/>
                </a:cubicBezTo>
                <a:lnTo>
                  <a:pt x="1159097" y="306575"/>
                </a:lnTo>
                <a:cubicBezTo>
                  <a:pt x="1158145" y="305622"/>
                  <a:pt x="1157954" y="303717"/>
                  <a:pt x="1157002" y="303527"/>
                </a:cubicBezTo>
                <a:cubicBezTo>
                  <a:pt x="1154144" y="302860"/>
                  <a:pt x="1154240" y="304765"/>
                  <a:pt x="1153573" y="306575"/>
                </a:cubicBezTo>
                <a:lnTo>
                  <a:pt x="1152620" y="309051"/>
                </a:lnTo>
                <a:cubicBezTo>
                  <a:pt x="1150525" y="311528"/>
                  <a:pt x="1149096" y="313623"/>
                  <a:pt x="1149477" y="313814"/>
                </a:cubicBezTo>
                <a:cubicBezTo>
                  <a:pt x="1149858" y="314004"/>
                  <a:pt x="1151477" y="313718"/>
                  <a:pt x="1152239" y="312861"/>
                </a:cubicBezTo>
                <a:cubicBezTo>
                  <a:pt x="1153096" y="312004"/>
                  <a:pt x="1157097" y="311813"/>
                  <a:pt x="1159859" y="313814"/>
                </a:cubicBezTo>
                <a:lnTo>
                  <a:pt x="1162145" y="313623"/>
                </a:lnTo>
                <a:lnTo>
                  <a:pt x="1170242" y="313052"/>
                </a:lnTo>
                <a:cubicBezTo>
                  <a:pt x="1171575" y="318195"/>
                  <a:pt x="1173480" y="321910"/>
                  <a:pt x="1174433" y="321243"/>
                </a:cubicBezTo>
                <a:cubicBezTo>
                  <a:pt x="1175385" y="320576"/>
                  <a:pt x="1174242" y="312575"/>
                  <a:pt x="1174718" y="310670"/>
                </a:cubicBezTo>
                <a:cubicBezTo>
                  <a:pt x="1175290" y="308765"/>
                  <a:pt x="1180052" y="305336"/>
                  <a:pt x="1179481" y="306765"/>
                </a:cubicBezTo>
                <a:cubicBezTo>
                  <a:pt x="1178909" y="308194"/>
                  <a:pt x="1178814" y="312385"/>
                  <a:pt x="1180814" y="313147"/>
                </a:cubicBezTo>
                <a:cubicBezTo>
                  <a:pt x="1182719" y="313909"/>
                  <a:pt x="1185958" y="307337"/>
                  <a:pt x="1187006" y="305908"/>
                </a:cubicBezTo>
                <a:cubicBezTo>
                  <a:pt x="1188053" y="304574"/>
                  <a:pt x="1191673" y="301717"/>
                  <a:pt x="1192721" y="302765"/>
                </a:cubicBezTo>
                <a:lnTo>
                  <a:pt x="1193292" y="302765"/>
                </a:lnTo>
                <a:cubicBezTo>
                  <a:pt x="1193959" y="302765"/>
                  <a:pt x="1195197" y="301717"/>
                  <a:pt x="1195102" y="301431"/>
                </a:cubicBezTo>
                <a:lnTo>
                  <a:pt x="1194340" y="299621"/>
                </a:lnTo>
                <a:cubicBezTo>
                  <a:pt x="1193864" y="297145"/>
                  <a:pt x="1194340" y="295716"/>
                  <a:pt x="1195292" y="296383"/>
                </a:cubicBezTo>
                <a:lnTo>
                  <a:pt x="1196340" y="296859"/>
                </a:lnTo>
                <a:cubicBezTo>
                  <a:pt x="1198055" y="297716"/>
                  <a:pt x="1200626" y="299336"/>
                  <a:pt x="1201484" y="298955"/>
                </a:cubicBezTo>
                <a:cubicBezTo>
                  <a:pt x="1204627" y="297335"/>
                  <a:pt x="1201865" y="295811"/>
                  <a:pt x="1200817" y="294002"/>
                </a:cubicBezTo>
                <a:lnTo>
                  <a:pt x="1199674" y="292001"/>
                </a:lnTo>
                <a:cubicBezTo>
                  <a:pt x="1199864" y="289144"/>
                  <a:pt x="1199007" y="286763"/>
                  <a:pt x="1197769" y="286667"/>
                </a:cubicBezTo>
                <a:cubicBezTo>
                  <a:pt x="1196626" y="286572"/>
                  <a:pt x="1196721" y="283810"/>
                  <a:pt x="1200626" y="280857"/>
                </a:cubicBezTo>
                <a:lnTo>
                  <a:pt x="1191863" y="280095"/>
                </a:lnTo>
                <a:cubicBezTo>
                  <a:pt x="1190339" y="280000"/>
                  <a:pt x="1189387" y="277238"/>
                  <a:pt x="1187672" y="276190"/>
                </a:cubicBezTo>
                <a:cubicBezTo>
                  <a:pt x="1186625" y="275523"/>
                  <a:pt x="1183958" y="276095"/>
                  <a:pt x="1186148" y="274094"/>
                </a:cubicBezTo>
                <a:cubicBezTo>
                  <a:pt x="1187006" y="273332"/>
                  <a:pt x="1188530" y="272761"/>
                  <a:pt x="1189768" y="272761"/>
                </a:cubicBezTo>
                <a:lnTo>
                  <a:pt x="1192340" y="272951"/>
                </a:lnTo>
                <a:cubicBezTo>
                  <a:pt x="1195673" y="273618"/>
                  <a:pt x="1197864" y="273428"/>
                  <a:pt x="1197197" y="272570"/>
                </a:cubicBezTo>
                <a:cubicBezTo>
                  <a:pt x="1196864" y="272094"/>
                  <a:pt x="1196292" y="270475"/>
                  <a:pt x="1195757" y="269046"/>
                </a:cubicBezTo>
                <a:lnTo>
                  <a:pt x="1195682" y="268902"/>
                </a:lnTo>
                <a:lnTo>
                  <a:pt x="1200721" y="271332"/>
                </a:lnTo>
                <a:lnTo>
                  <a:pt x="1205103" y="274475"/>
                </a:lnTo>
                <a:cubicBezTo>
                  <a:pt x="1206722" y="279333"/>
                  <a:pt x="1208246" y="283810"/>
                  <a:pt x="1208342" y="284381"/>
                </a:cubicBezTo>
                <a:cubicBezTo>
                  <a:pt x="1208532" y="284953"/>
                  <a:pt x="1210437" y="283619"/>
                  <a:pt x="1211961" y="278666"/>
                </a:cubicBezTo>
                <a:lnTo>
                  <a:pt x="1213295" y="274952"/>
                </a:lnTo>
                <a:cubicBezTo>
                  <a:pt x="1213866" y="273428"/>
                  <a:pt x="1215200" y="272094"/>
                  <a:pt x="1215676" y="270570"/>
                </a:cubicBezTo>
                <a:lnTo>
                  <a:pt x="1215962" y="269808"/>
                </a:lnTo>
                <a:cubicBezTo>
                  <a:pt x="1215295" y="268760"/>
                  <a:pt x="1213390" y="268189"/>
                  <a:pt x="1211771" y="268570"/>
                </a:cubicBezTo>
                <a:lnTo>
                  <a:pt x="1210723" y="269332"/>
                </a:lnTo>
                <a:lnTo>
                  <a:pt x="1209961" y="269903"/>
                </a:lnTo>
                <a:cubicBezTo>
                  <a:pt x="1209866" y="270856"/>
                  <a:pt x="1208151" y="269903"/>
                  <a:pt x="1205960" y="267713"/>
                </a:cubicBezTo>
                <a:cubicBezTo>
                  <a:pt x="1203770" y="265522"/>
                  <a:pt x="1193006" y="264760"/>
                  <a:pt x="1190435" y="263426"/>
                </a:cubicBezTo>
                <a:lnTo>
                  <a:pt x="1187863" y="260283"/>
                </a:lnTo>
                <a:lnTo>
                  <a:pt x="1185196" y="256949"/>
                </a:lnTo>
                <a:cubicBezTo>
                  <a:pt x="1189768" y="252949"/>
                  <a:pt x="1191768" y="250377"/>
                  <a:pt x="1189768" y="251234"/>
                </a:cubicBezTo>
                <a:cubicBezTo>
                  <a:pt x="1187768" y="252092"/>
                  <a:pt x="1183100" y="254759"/>
                  <a:pt x="1182815" y="254473"/>
                </a:cubicBezTo>
                <a:lnTo>
                  <a:pt x="1182434" y="254282"/>
                </a:lnTo>
                <a:cubicBezTo>
                  <a:pt x="1180148" y="253044"/>
                  <a:pt x="1179100" y="249615"/>
                  <a:pt x="1175385" y="251425"/>
                </a:cubicBezTo>
                <a:cubicBezTo>
                  <a:pt x="1172909" y="252663"/>
                  <a:pt x="1174433" y="258378"/>
                  <a:pt x="1178338" y="258950"/>
                </a:cubicBezTo>
                <a:cubicBezTo>
                  <a:pt x="1184720" y="259902"/>
                  <a:pt x="1179386" y="261807"/>
                  <a:pt x="1179862" y="263045"/>
                </a:cubicBezTo>
                <a:lnTo>
                  <a:pt x="1180719" y="265141"/>
                </a:lnTo>
                <a:cubicBezTo>
                  <a:pt x="1182719" y="267332"/>
                  <a:pt x="1181767" y="268760"/>
                  <a:pt x="1178624" y="268379"/>
                </a:cubicBezTo>
                <a:cubicBezTo>
                  <a:pt x="1175480" y="267998"/>
                  <a:pt x="1168337" y="271523"/>
                  <a:pt x="1169575" y="272856"/>
                </a:cubicBezTo>
                <a:cubicBezTo>
                  <a:pt x="1170813" y="274190"/>
                  <a:pt x="1173671" y="284191"/>
                  <a:pt x="1175004" y="284381"/>
                </a:cubicBezTo>
                <a:cubicBezTo>
                  <a:pt x="1176338" y="284572"/>
                  <a:pt x="1179386" y="285715"/>
                  <a:pt x="1178433" y="286382"/>
                </a:cubicBezTo>
                <a:lnTo>
                  <a:pt x="1177766" y="286477"/>
                </a:lnTo>
                <a:cubicBezTo>
                  <a:pt x="1176528" y="286667"/>
                  <a:pt x="1175195" y="286667"/>
                  <a:pt x="1173956" y="286477"/>
                </a:cubicBezTo>
                <a:lnTo>
                  <a:pt x="1170337" y="286096"/>
                </a:lnTo>
                <a:cubicBezTo>
                  <a:pt x="1166432" y="285334"/>
                  <a:pt x="1162431" y="285620"/>
                  <a:pt x="1161288" y="286858"/>
                </a:cubicBezTo>
                <a:cubicBezTo>
                  <a:pt x="1160240" y="288096"/>
                  <a:pt x="1155383" y="290573"/>
                  <a:pt x="1154240" y="288382"/>
                </a:cubicBezTo>
                <a:lnTo>
                  <a:pt x="1153478" y="287048"/>
                </a:lnTo>
                <a:lnTo>
                  <a:pt x="1152525" y="285620"/>
                </a:lnTo>
                <a:cubicBezTo>
                  <a:pt x="1151382" y="283905"/>
                  <a:pt x="1149001" y="282381"/>
                  <a:pt x="1147382" y="282286"/>
                </a:cubicBezTo>
                <a:cubicBezTo>
                  <a:pt x="1145667" y="282191"/>
                  <a:pt x="1141857" y="279905"/>
                  <a:pt x="1143095" y="277619"/>
                </a:cubicBezTo>
                <a:lnTo>
                  <a:pt x="1147477" y="278095"/>
                </a:lnTo>
                <a:cubicBezTo>
                  <a:pt x="1151287" y="278476"/>
                  <a:pt x="1152239" y="275618"/>
                  <a:pt x="1154716" y="274571"/>
                </a:cubicBezTo>
                <a:lnTo>
                  <a:pt x="1155859" y="274094"/>
                </a:lnTo>
                <a:cubicBezTo>
                  <a:pt x="1157669" y="274475"/>
                  <a:pt x="1159097" y="275714"/>
                  <a:pt x="1159097" y="276857"/>
                </a:cubicBezTo>
                <a:lnTo>
                  <a:pt x="1158526" y="277523"/>
                </a:lnTo>
                <a:cubicBezTo>
                  <a:pt x="1157288" y="278952"/>
                  <a:pt x="1155383" y="279905"/>
                  <a:pt x="1154240" y="281333"/>
                </a:cubicBezTo>
                <a:cubicBezTo>
                  <a:pt x="1153859" y="281905"/>
                  <a:pt x="1154525" y="283524"/>
                  <a:pt x="1155287" y="283905"/>
                </a:cubicBezTo>
                <a:lnTo>
                  <a:pt x="1156049" y="284286"/>
                </a:lnTo>
                <a:cubicBezTo>
                  <a:pt x="1157478" y="283905"/>
                  <a:pt x="1160526" y="281905"/>
                  <a:pt x="1162812" y="279714"/>
                </a:cubicBezTo>
                <a:cubicBezTo>
                  <a:pt x="1165098" y="277523"/>
                  <a:pt x="1164527" y="269332"/>
                  <a:pt x="1164527" y="268570"/>
                </a:cubicBezTo>
                <a:cubicBezTo>
                  <a:pt x="1164527" y="267808"/>
                  <a:pt x="1165574" y="265522"/>
                  <a:pt x="1166813" y="265427"/>
                </a:cubicBezTo>
                <a:cubicBezTo>
                  <a:pt x="1168051" y="265331"/>
                  <a:pt x="1171004" y="263903"/>
                  <a:pt x="1170242" y="262379"/>
                </a:cubicBezTo>
                <a:lnTo>
                  <a:pt x="1170718" y="261521"/>
                </a:lnTo>
                <a:cubicBezTo>
                  <a:pt x="1171480" y="260188"/>
                  <a:pt x="1173004" y="259045"/>
                  <a:pt x="1170051" y="259140"/>
                </a:cubicBezTo>
                <a:cubicBezTo>
                  <a:pt x="1167765" y="259235"/>
                  <a:pt x="1165003" y="259997"/>
                  <a:pt x="1163574" y="261236"/>
                </a:cubicBezTo>
                <a:lnTo>
                  <a:pt x="1162145" y="262474"/>
                </a:lnTo>
                <a:cubicBezTo>
                  <a:pt x="1161669" y="264760"/>
                  <a:pt x="1158050" y="263522"/>
                  <a:pt x="1154240" y="259521"/>
                </a:cubicBezTo>
                <a:lnTo>
                  <a:pt x="1147477" y="260664"/>
                </a:lnTo>
                <a:lnTo>
                  <a:pt x="1147382" y="260664"/>
                </a:lnTo>
                <a:cubicBezTo>
                  <a:pt x="1147000" y="259140"/>
                  <a:pt x="1145667" y="257426"/>
                  <a:pt x="1144524" y="256854"/>
                </a:cubicBezTo>
                <a:cubicBezTo>
                  <a:pt x="1143381" y="256187"/>
                  <a:pt x="1144048" y="251901"/>
                  <a:pt x="1147096" y="249806"/>
                </a:cubicBezTo>
                <a:lnTo>
                  <a:pt x="1150525" y="252758"/>
                </a:lnTo>
                <a:cubicBezTo>
                  <a:pt x="1151954" y="253997"/>
                  <a:pt x="1153001" y="255425"/>
                  <a:pt x="1154335" y="256664"/>
                </a:cubicBezTo>
                <a:lnTo>
                  <a:pt x="1155287" y="257521"/>
                </a:lnTo>
                <a:cubicBezTo>
                  <a:pt x="1156430" y="258283"/>
                  <a:pt x="1158335" y="258092"/>
                  <a:pt x="1159383" y="256949"/>
                </a:cubicBezTo>
                <a:lnTo>
                  <a:pt x="1159383" y="255902"/>
                </a:lnTo>
                <a:cubicBezTo>
                  <a:pt x="1159478" y="251996"/>
                  <a:pt x="1161288" y="251806"/>
                  <a:pt x="1164812" y="253901"/>
                </a:cubicBezTo>
                <a:lnTo>
                  <a:pt x="1168718" y="256187"/>
                </a:lnTo>
                <a:cubicBezTo>
                  <a:pt x="1169289" y="253044"/>
                  <a:pt x="1164527" y="249044"/>
                  <a:pt x="1158145" y="247234"/>
                </a:cubicBezTo>
                <a:cubicBezTo>
                  <a:pt x="1151763" y="245424"/>
                  <a:pt x="1132999" y="245234"/>
                  <a:pt x="1134428" y="245805"/>
                </a:cubicBezTo>
                <a:cubicBezTo>
                  <a:pt x="1135856" y="246377"/>
                  <a:pt x="1138809" y="248377"/>
                  <a:pt x="1135952" y="248377"/>
                </a:cubicBezTo>
                <a:cubicBezTo>
                  <a:pt x="1133094" y="248377"/>
                  <a:pt x="1127093" y="250949"/>
                  <a:pt x="1127760" y="254187"/>
                </a:cubicBezTo>
                <a:lnTo>
                  <a:pt x="1131284" y="254854"/>
                </a:lnTo>
                <a:cubicBezTo>
                  <a:pt x="1133570" y="255330"/>
                  <a:pt x="1136523" y="254092"/>
                  <a:pt x="1136428" y="257711"/>
                </a:cubicBezTo>
                <a:cubicBezTo>
                  <a:pt x="1136333" y="261045"/>
                  <a:pt x="1134523" y="262855"/>
                  <a:pt x="1130713" y="263331"/>
                </a:cubicBezTo>
                <a:lnTo>
                  <a:pt x="1128617" y="263522"/>
                </a:lnTo>
                <a:cubicBezTo>
                  <a:pt x="1125474" y="263426"/>
                  <a:pt x="1123760" y="262474"/>
                  <a:pt x="1124807" y="261426"/>
                </a:cubicBezTo>
                <a:cubicBezTo>
                  <a:pt x="1125855" y="260378"/>
                  <a:pt x="1126998" y="257711"/>
                  <a:pt x="1125284" y="257616"/>
                </a:cubicBezTo>
                <a:cubicBezTo>
                  <a:pt x="1123569" y="257426"/>
                  <a:pt x="1117664" y="261045"/>
                  <a:pt x="1115759" y="260283"/>
                </a:cubicBezTo>
                <a:cubicBezTo>
                  <a:pt x="1113854" y="259521"/>
                  <a:pt x="1108805" y="258664"/>
                  <a:pt x="1108615" y="260093"/>
                </a:cubicBezTo>
                <a:cubicBezTo>
                  <a:pt x="1108424" y="261521"/>
                  <a:pt x="1104043" y="259331"/>
                  <a:pt x="1104805" y="257426"/>
                </a:cubicBezTo>
                <a:lnTo>
                  <a:pt x="1105376" y="255711"/>
                </a:lnTo>
                <a:lnTo>
                  <a:pt x="1106519" y="252092"/>
                </a:lnTo>
                <a:cubicBezTo>
                  <a:pt x="1109948" y="253901"/>
                  <a:pt x="1112806" y="254378"/>
                  <a:pt x="1112901" y="253235"/>
                </a:cubicBezTo>
                <a:cubicBezTo>
                  <a:pt x="1112996" y="252092"/>
                  <a:pt x="1110425" y="249139"/>
                  <a:pt x="1107091" y="248948"/>
                </a:cubicBezTo>
                <a:cubicBezTo>
                  <a:pt x="1103662" y="248853"/>
                  <a:pt x="1098804" y="258854"/>
                  <a:pt x="1098328" y="257997"/>
                </a:cubicBezTo>
                <a:cubicBezTo>
                  <a:pt x="1097852" y="257140"/>
                  <a:pt x="1095185" y="255997"/>
                  <a:pt x="1093375" y="256949"/>
                </a:cubicBezTo>
                <a:cubicBezTo>
                  <a:pt x="1091565" y="257997"/>
                  <a:pt x="1093375" y="262855"/>
                  <a:pt x="1091660" y="263903"/>
                </a:cubicBezTo>
                <a:cubicBezTo>
                  <a:pt x="1089946" y="264950"/>
                  <a:pt x="1089184" y="269332"/>
                  <a:pt x="1088231" y="268951"/>
                </a:cubicBezTo>
                <a:cubicBezTo>
                  <a:pt x="1087279" y="268570"/>
                  <a:pt x="1085279" y="265617"/>
                  <a:pt x="1085945" y="263236"/>
                </a:cubicBezTo>
                <a:lnTo>
                  <a:pt x="1082802" y="263522"/>
                </a:lnTo>
                <a:cubicBezTo>
                  <a:pt x="1079945" y="263807"/>
                  <a:pt x="1077754" y="264379"/>
                  <a:pt x="1074515" y="263617"/>
                </a:cubicBezTo>
                <a:lnTo>
                  <a:pt x="1069372" y="262283"/>
                </a:lnTo>
                <a:cubicBezTo>
                  <a:pt x="1070039" y="259426"/>
                  <a:pt x="1069277" y="257902"/>
                  <a:pt x="1067753" y="258854"/>
                </a:cubicBezTo>
                <a:cubicBezTo>
                  <a:pt x="1066229" y="259902"/>
                  <a:pt x="1061657" y="262855"/>
                  <a:pt x="1061657" y="261045"/>
                </a:cubicBezTo>
                <a:cubicBezTo>
                  <a:pt x="1061657" y="259235"/>
                  <a:pt x="1057370" y="254949"/>
                  <a:pt x="1052132" y="255521"/>
                </a:cubicBezTo>
                <a:lnTo>
                  <a:pt x="1056227" y="260759"/>
                </a:lnTo>
                <a:lnTo>
                  <a:pt x="1057085" y="261902"/>
                </a:lnTo>
                <a:cubicBezTo>
                  <a:pt x="1054703" y="265331"/>
                  <a:pt x="1051465" y="266189"/>
                  <a:pt x="1049941" y="263998"/>
                </a:cubicBezTo>
                <a:lnTo>
                  <a:pt x="1048703" y="262283"/>
                </a:lnTo>
                <a:cubicBezTo>
                  <a:pt x="1046607" y="259140"/>
                  <a:pt x="1045274" y="254949"/>
                  <a:pt x="1042035" y="253330"/>
                </a:cubicBezTo>
                <a:cubicBezTo>
                  <a:pt x="1039654" y="252092"/>
                  <a:pt x="1039082" y="250949"/>
                  <a:pt x="1037844" y="249425"/>
                </a:cubicBezTo>
                <a:cubicBezTo>
                  <a:pt x="1034796" y="245805"/>
                  <a:pt x="1025652" y="245043"/>
                  <a:pt x="1022318" y="248377"/>
                </a:cubicBezTo>
                <a:cubicBezTo>
                  <a:pt x="1019747" y="250949"/>
                  <a:pt x="1017842" y="253139"/>
                  <a:pt x="1013365" y="253520"/>
                </a:cubicBezTo>
                <a:lnTo>
                  <a:pt x="1010698" y="254473"/>
                </a:lnTo>
                <a:cubicBezTo>
                  <a:pt x="1008983" y="256378"/>
                  <a:pt x="1006507" y="256759"/>
                  <a:pt x="1005173" y="255330"/>
                </a:cubicBezTo>
                <a:lnTo>
                  <a:pt x="1003840" y="254092"/>
                </a:lnTo>
                <a:cubicBezTo>
                  <a:pt x="1002983" y="253235"/>
                  <a:pt x="1002030" y="251901"/>
                  <a:pt x="1000887" y="251806"/>
                </a:cubicBezTo>
                <a:cubicBezTo>
                  <a:pt x="999173" y="251615"/>
                  <a:pt x="996125" y="250853"/>
                  <a:pt x="996315" y="253616"/>
                </a:cubicBezTo>
                <a:cubicBezTo>
                  <a:pt x="996315" y="254378"/>
                  <a:pt x="998220" y="255140"/>
                  <a:pt x="999268" y="255806"/>
                </a:cubicBezTo>
                <a:lnTo>
                  <a:pt x="999935" y="256187"/>
                </a:lnTo>
                <a:cubicBezTo>
                  <a:pt x="1001173" y="256854"/>
                  <a:pt x="998887" y="257616"/>
                  <a:pt x="994886" y="257902"/>
                </a:cubicBezTo>
                <a:lnTo>
                  <a:pt x="991743" y="258378"/>
                </a:lnTo>
                <a:cubicBezTo>
                  <a:pt x="990600" y="258569"/>
                  <a:pt x="989552" y="261045"/>
                  <a:pt x="988600" y="258473"/>
                </a:cubicBezTo>
                <a:cubicBezTo>
                  <a:pt x="988314" y="257807"/>
                  <a:pt x="989933" y="255997"/>
                  <a:pt x="990981" y="255902"/>
                </a:cubicBezTo>
                <a:cubicBezTo>
                  <a:pt x="994124" y="255425"/>
                  <a:pt x="994315" y="253806"/>
                  <a:pt x="992981" y="252282"/>
                </a:cubicBezTo>
                <a:cubicBezTo>
                  <a:pt x="991934" y="251139"/>
                  <a:pt x="990505" y="247901"/>
                  <a:pt x="987647" y="251139"/>
                </a:cubicBezTo>
                <a:cubicBezTo>
                  <a:pt x="987457" y="251330"/>
                  <a:pt x="986790" y="251615"/>
                  <a:pt x="986600" y="251520"/>
                </a:cubicBezTo>
                <a:lnTo>
                  <a:pt x="985457" y="250853"/>
                </a:lnTo>
                <a:cubicBezTo>
                  <a:pt x="984218" y="250091"/>
                  <a:pt x="983933" y="248567"/>
                  <a:pt x="984599" y="247520"/>
                </a:cubicBezTo>
                <a:lnTo>
                  <a:pt x="985361" y="247424"/>
                </a:lnTo>
                <a:cubicBezTo>
                  <a:pt x="987933" y="247139"/>
                  <a:pt x="990505" y="247329"/>
                  <a:pt x="993077" y="247329"/>
                </a:cubicBezTo>
                <a:cubicBezTo>
                  <a:pt x="995267" y="247329"/>
                  <a:pt x="998411" y="248091"/>
                  <a:pt x="999268" y="247234"/>
                </a:cubicBezTo>
                <a:cubicBezTo>
                  <a:pt x="1001363" y="245234"/>
                  <a:pt x="1006888" y="246758"/>
                  <a:pt x="1006316" y="242852"/>
                </a:cubicBezTo>
                <a:cubicBezTo>
                  <a:pt x="1006031" y="240471"/>
                  <a:pt x="1003840" y="240662"/>
                  <a:pt x="1001649" y="241805"/>
                </a:cubicBezTo>
                <a:cubicBezTo>
                  <a:pt x="1000697" y="242376"/>
                  <a:pt x="999363" y="242567"/>
                  <a:pt x="998506" y="243233"/>
                </a:cubicBezTo>
                <a:cubicBezTo>
                  <a:pt x="994601" y="246091"/>
                  <a:pt x="989838" y="245424"/>
                  <a:pt x="985361" y="245234"/>
                </a:cubicBezTo>
                <a:lnTo>
                  <a:pt x="981266" y="245043"/>
                </a:lnTo>
                <a:cubicBezTo>
                  <a:pt x="977456" y="246281"/>
                  <a:pt x="973836" y="247043"/>
                  <a:pt x="973360" y="246662"/>
                </a:cubicBezTo>
                <a:cubicBezTo>
                  <a:pt x="972884" y="246281"/>
                  <a:pt x="970693" y="246281"/>
                  <a:pt x="970502" y="247710"/>
                </a:cubicBezTo>
                <a:cubicBezTo>
                  <a:pt x="970312" y="249234"/>
                  <a:pt x="969169" y="251234"/>
                  <a:pt x="968121" y="250377"/>
                </a:cubicBezTo>
                <a:cubicBezTo>
                  <a:pt x="967073" y="249520"/>
                  <a:pt x="964025" y="247043"/>
                  <a:pt x="964120" y="246948"/>
                </a:cubicBezTo>
                <a:cubicBezTo>
                  <a:pt x="964120" y="246948"/>
                  <a:pt x="963930" y="245234"/>
                  <a:pt x="961454" y="245234"/>
                </a:cubicBezTo>
                <a:lnTo>
                  <a:pt x="960596" y="245900"/>
                </a:lnTo>
                <a:cubicBezTo>
                  <a:pt x="958025" y="247901"/>
                  <a:pt x="955167" y="248186"/>
                  <a:pt x="952691" y="246567"/>
                </a:cubicBezTo>
                <a:cubicBezTo>
                  <a:pt x="950119" y="244853"/>
                  <a:pt x="948500" y="244948"/>
                  <a:pt x="946309" y="246853"/>
                </a:cubicBezTo>
                <a:lnTo>
                  <a:pt x="942118" y="250568"/>
                </a:lnTo>
                <a:cubicBezTo>
                  <a:pt x="938594" y="247805"/>
                  <a:pt x="932879" y="242662"/>
                  <a:pt x="929450" y="239042"/>
                </a:cubicBezTo>
                <a:lnTo>
                  <a:pt x="928307" y="246567"/>
                </a:lnTo>
                <a:cubicBezTo>
                  <a:pt x="928307" y="246758"/>
                  <a:pt x="923925" y="246662"/>
                  <a:pt x="921639" y="246567"/>
                </a:cubicBezTo>
                <a:lnTo>
                  <a:pt x="920782" y="246567"/>
                </a:lnTo>
                <a:cubicBezTo>
                  <a:pt x="918877" y="248567"/>
                  <a:pt x="917067" y="249139"/>
                  <a:pt x="916591" y="247805"/>
                </a:cubicBezTo>
                <a:cubicBezTo>
                  <a:pt x="916210" y="246472"/>
                  <a:pt x="913448" y="243233"/>
                  <a:pt x="911352" y="243233"/>
                </a:cubicBezTo>
                <a:cubicBezTo>
                  <a:pt x="909257" y="243233"/>
                  <a:pt x="903446" y="242281"/>
                  <a:pt x="903161" y="244281"/>
                </a:cubicBezTo>
                <a:cubicBezTo>
                  <a:pt x="902875" y="246377"/>
                  <a:pt x="893731" y="247424"/>
                  <a:pt x="891254" y="246091"/>
                </a:cubicBezTo>
                <a:cubicBezTo>
                  <a:pt x="888778" y="244757"/>
                  <a:pt x="883253" y="239233"/>
                  <a:pt x="882968" y="239900"/>
                </a:cubicBezTo>
                <a:cubicBezTo>
                  <a:pt x="882682" y="240662"/>
                  <a:pt x="880110" y="242662"/>
                  <a:pt x="878300" y="241805"/>
                </a:cubicBezTo>
                <a:lnTo>
                  <a:pt x="876586" y="241519"/>
                </a:lnTo>
                <a:cubicBezTo>
                  <a:pt x="873633" y="241043"/>
                  <a:pt x="869728" y="239042"/>
                  <a:pt x="869347" y="243995"/>
                </a:cubicBezTo>
                <a:lnTo>
                  <a:pt x="869347" y="244281"/>
                </a:lnTo>
                <a:cubicBezTo>
                  <a:pt x="867061" y="244567"/>
                  <a:pt x="865061" y="243519"/>
                  <a:pt x="864870" y="242090"/>
                </a:cubicBezTo>
                <a:lnTo>
                  <a:pt x="865537" y="241233"/>
                </a:lnTo>
                <a:lnTo>
                  <a:pt x="866775" y="239614"/>
                </a:lnTo>
                <a:cubicBezTo>
                  <a:pt x="868680" y="238090"/>
                  <a:pt x="867442" y="235423"/>
                  <a:pt x="863918" y="233708"/>
                </a:cubicBezTo>
                <a:lnTo>
                  <a:pt x="862489" y="235518"/>
                </a:lnTo>
                <a:cubicBezTo>
                  <a:pt x="859345" y="239519"/>
                  <a:pt x="854297" y="237995"/>
                  <a:pt x="850583" y="238471"/>
                </a:cubicBezTo>
                <a:lnTo>
                  <a:pt x="846296" y="239042"/>
                </a:lnTo>
                <a:cubicBezTo>
                  <a:pt x="845630" y="241233"/>
                  <a:pt x="844391" y="242281"/>
                  <a:pt x="843439" y="241424"/>
                </a:cubicBezTo>
                <a:lnTo>
                  <a:pt x="842391" y="240947"/>
                </a:lnTo>
                <a:cubicBezTo>
                  <a:pt x="840200" y="239995"/>
                  <a:pt x="842391" y="236280"/>
                  <a:pt x="838295" y="236756"/>
                </a:cubicBezTo>
                <a:lnTo>
                  <a:pt x="833438" y="237328"/>
                </a:lnTo>
                <a:cubicBezTo>
                  <a:pt x="834295" y="240376"/>
                  <a:pt x="834104" y="240376"/>
                  <a:pt x="833152" y="237423"/>
                </a:cubicBezTo>
                <a:lnTo>
                  <a:pt x="828866" y="238947"/>
                </a:lnTo>
                <a:lnTo>
                  <a:pt x="826294" y="239900"/>
                </a:lnTo>
                <a:cubicBezTo>
                  <a:pt x="823341" y="241614"/>
                  <a:pt x="819436" y="241519"/>
                  <a:pt x="817626" y="239709"/>
                </a:cubicBezTo>
                <a:lnTo>
                  <a:pt x="815435" y="238090"/>
                </a:lnTo>
                <a:lnTo>
                  <a:pt x="812387" y="235804"/>
                </a:lnTo>
                <a:cubicBezTo>
                  <a:pt x="810101" y="239519"/>
                  <a:pt x="807149" y="241043"/>
                  <a:pt x="805910" y="239042"/>
                </a:cubicBezTo>
                <a:lnTo>
                  <a:pt x="804672" y="237804"/>
                </a:lnTo>
                <a:cubicBezTo>
                  <a:pt x="802100" y="235137"/>
                  <a:pt x="800005" y="233994"/>
                  <a:pt x="795433" y="236661"/>
                </a:cubicBezTo>
                <a:cubicBezTo>
                  <a:pt x="791813" y="238757"/>
                  <a:pt x="785527" y="235518"/>
                  <a:pt x="781050" y="238566"/>
                </a:cubicBezTo>
                <a:cubicBezTo>
                  <a:pt x="780764" y="238757"/>
                  <a:pt x="779812" y="238280"/>
                  <a:pt x="779240" y="238090"/>
                </a:cubicBezTo>
                <a:cubicBezTo>
                  <a:pt x="773144" y="235328"/>
                  <a:pt x="773144" y="235232"/>
                  <a:pt x="770477" y="236756"/>
                </a:cubicBezTo>
                <a:cubicBezTo>
                  <a:pt x="764762" y="239900"/>
                  <a:pt x="762381" y="240185"/>
                  <a:pt x="757333" y="236852"/>
                </a:cubicBezTo>
                <a:cubicBezTo>
                  <a:pt x="754285" y="234851"/>
                  <a:pt x="752094" y="234280"/>
                  <a:pt x="748379" y="235613"/>
                </a:cubicBezTo>
                <a:cubicBezTo>
                  <a:pt x="745617" y="236661"/>
                  <a:pt x="740759" y="237614"/>
                  <a:pt x="739140" y="236471"/>
                </a:cubicBezTo>
                <a:lnTo>
                  <a:pt x="732854" y="232184"/>
                </a:lnTo>
                <a:cubicBezTo>
                  <a:pt x="728853" y="236280"/>
                  <a:pt x="724472" y="238661"/>
                  <a:pt x="723329" y="237328"/>
                </a:cubicBezTo>
                <a:cubicBezTo>
                  <a:pt x="722090" y="235994"/>
                  <a:pt x="718280" y="233137"/>
                  <a:pt x="717614" y="233994"/>
                </a:cubicBezTo>
                <a:cubicBezTo>
                  <a:pt x="716947" y="234756"/>
                  <a:pt x="711041" y="236471"/>
                  <a:pt x="705612" y="236280"/>
                </a:cubicBezTo>
                <a:lnTo>
                  <a:pt x="700754" y="237042"/>
                </a:lnTo>
                <a:lnTo>
                  <a:pt x="699421" y="237328"/>
                </a:lnTo>
                <a:cubicBezTo>
                  <a:pt x="697802" y="238471"/>
                  <a:pt x="696087" y="236185"/>
                  <a:pt x="695611" y="232375"/>
                </a:cubicBezTo>
                <a:lnTo>
                  <a:pt x="689610" y="235709"/>
                </a:lnTo>
                <a:lnTo>
                  <a:pt x="685038" y="238185"/>
                </a:lnTo>
                <a:cubicBezTo>
                  <a:pt x="681323" y="235423"/>
                  <a:pt x="676561" y="233423"/>
                  <a:pt x="674465" y="233804"/>
                </a:cubicBezTo>
                <a:lnTo>
                  <a:pt x="673037" y="234661"/>
                </a:lnTo>
                <a:cubicBezTo>
                  <a:pt x="670655" y="236090"/>
                  <a:pt x="668941" y="238471"/>
                  <a:pt x="665798" y="235518"/>
                </a:cubicBezTo>
                <a:cubicBezTo>
                  <a:pt x="665131" y="234947"/>
                  <a:pt x="663416" y="234661"/>
                  <a:pt x="662369" y="234851"/>
                </a:cubicBezTo>
                <a:cubicBezTo>
                  <a:pt x="659225" y="235328"/>
                  <a:pt x="656082" y="236947"/>
                  <a:pt x="653129" y="236661"/>
                </a:cubicBezTo>
                <a:cubicBezTo>
                  <a:pt x="650653" y="236375"/>
                  <a:pt x="648748" y="233708"/>
                  <a:pt x="646176" y="232851"/>
                </a:cubicBezTo>
                <a:cubicBezTo>
                  <a:pt x="644652" y="232375"/>
                  <a:pt x="642366" y="233423"/>
                  <a:pt x="640366" y="233899"/>
                </a:cubicBezTo>
                <a:cubicBezTo>
                  <a:pt x="636175" y="234851"/>
                  <a:pt x="631984" y="236090"/>
                  <a:pt x="627698" y="236852"/>
                </a:cubicBezTo>
                <a:cubicBezTo>
                  <a:pt x="625983" y="237137"/>
                  <a:pt x="623030" y="237899"/>
                  <a:pt x="622459" y="235423"/>
                </a:cubicBezTo>
                <a:cubicBezTo>
                  <a:pt x="621506" y="231232"/>
                  <a:pt x="619601" y="232375"/>
                  <a:pt x="616553" y="234185"/>
                </a:cubicBezTo>
                <a:cubicBezTo>
                  <a:pt x="614172" y="235613"/>
                  <a:pt x="603123" y="235709"/>
                  <a:pt x="597980" y="234851"/>
                </a:cubicBezTo>
                <a:lnTo>
                  <a:pt x="595217" y="234375"/>
                </a:lnTo>
                <a:cubicBezTo>
                  <a:pt x="591788" y="234185"/>
                  <a:pt x="589026" y="235423"/>
                  <a:pt x="589026" y="237137"/>
                </a:cubicBezTo>
                <a:cubicBezTo>
                  <a:pt x="589026" y="238852"/>
                  <a:pt x="587693" y="243614"/>
                  <a:pt x="586073" y="242852"/>
                </a:cubicBezTo>
                <a:cubicBezTo>
                  <a:pt x="584454" y="242090"/>
                  <a:pt x="582073" y="239709"/>
                  <a:pt x="583978" y="238947"/>
                </a:cubicBezTo>
                <a:cubicBezTo>
                  <a:pt x="585883" y="238185"/>
                  <a:pt x="580739" y="234566"/>
                  <a:pt x="578834" y="236661"/>
                </a:cubicBezTo>
                <a:lnTo>
                  <a:pt x="573786" y="235423"/>
                </a:lnTo>
                <a:cubicBezTo>
                  <a:pt x="568928" y="234185"/>
                  <a:pt x="562356" y="233232"/>
                  <a:pt x="556736" y="236661"/>
                </a:cubicBezTo>
                <a:cubicBezTo>
                  <a:pt x="555022" y="237709"/>
                  <a:pt x="550259" y="237518"/>
                  <a:pt x="548450" y="236280"/>
                </a:cubicBezTo>
                <a:lnTo>
                  <a:pt x="545020" y="233899"/>
                </a:lnTo>
                <a:cubicBezTo>
                  <a:pt x="542830" y="235613"/>
                  <a:pt x="539306" y="236280"/>
                  <a:pt x="537115" y="235518"/>
                </a:cubicBezTo>
                <a:lnTo>
                  <a:pt x="533781" y="236280"/>
                </a:lnTo>
                <a:lnTo>
                  <a:pt x="526923" y="237804"/>
                </a:lnTo>
                <a:cubicBezTo>
                  <a:pt x="518446" y="236280"/>
                  <a:pt x="511588" y="237042"/>
                  <a:pt x="511683" y="239423"/>
                </a:cubicBezTo>
                <a:lnTo>
                  <a:pt x="511397" y="241424"/>
                </a:lnTo>
                <a:cubicBezTo>
                  <a:pt x="511302" y="242090"/>
                  <a:pt x="510064" y="243138"/>
                  <a:pt x="509207" y="243233"/>
                </a:cubicBezTo>
                <a:cubicBezTo>
                  <a:pt x="508254" y="243329"/>
                  <a:pt x="506730" y="242567"/>
                  <a:pt x="506444" y="241900"/>
                </a:cubicBezTo>
                <a:cubicBezTo>
                  <a:pt x="505682" y="240376"/>
                  <a:pt x="506063" y="238471"/>
                  <a:pt x="505016" y="237137"/>
                </a:cubicBezTo>
                <a:cubicBezTo>
                  <a:pt x="503777" y="235518"/>
                  <a:pt x="502158" y="233899"/>
                  <a:pt x="498824" y="235613"/>
                </a:cubicBezTo>
                <a:cubicBezTo>
                  <a:pt x="496538" y="236756"/>
                  <a:pt x="493205" y="237233"/>
                  <a:pt x="490633" y="236852"/>
                </a:cubicBezTo>
                <a:lnTo>
                  <a:pt x="487870" y="236375"/>
                </a:lnTo>
                <a:cubicBezTo>
                  <a:pt x="488061" y="233804"/>
                  <a:pt x="486823" y="230660"/>
                  <a:pt x="485203" y="229327"/>
                </a:cubicBezTo>
                <a:lnTo>
                  <a:pt x="487870" y="227898"/>
                </a:lnTo>
                <a:cubicBezTo>
                  <a:pt x="487966" y="227898"/>
                  <a:pt x="487394" y="226850"/>
                  <a:pt x="487013" y="226469"/>
                </a:cubicBezTo>
                <a:lnTo>
                  <a:pt x="485394" y="225041"/>
                </a:lnTo>
                <a:cubicBezTo>
                  <a:pt x="483394" y="223421"/>
                  <a:pt x="481965" y="223802"/>
                  <a:pt x="482155" y="225803"/>
                </a:cubicBezTo>
                <a:cubicBezTo>
                  <a:pt x="482346" y="227803"/>
                  <a:pt x="478726" y="233137"/>
                  <a:pt x="479298" y="234661"/>
                </a:cubicBezTo>
                <a:cubicBezTo>
                  <a:pt x="479870" y="236185"/>
                  <a:pt x="479298" y="240757"/>
                  <a:pt x="477774" y="239423"/>
                </a:cubicBezTo>
                <a:lnTo>
                  <a:pt x="476631" y="239138"/>
                </a:lnTo>
                <a:cubicBezTo>
                  <a:pt x="475012" y="238757"/>
                  <a:pt x="472821" y="239519"/>
                  <a:pt x="471678" y="238852"/>
                </a:cubicBezTo>
                <a:cubicBezTo>
                  <a:pt x="470345" y="238090"/>
                  <a:pt x="469964" y="235423"/>
                  <a:pt x="468820" y="235232"/>
                </a:cubicBezTo>
                <a:cubicBezTo>
                  <a:pt x="467201" y="234947"/>
                  <a:pt x="465201" y="236947"/>
                  <a:pt x="463391" y="236756"/>
                </a:cubicBezTo>
                <a:lnTo>
                  <a:pt x="457962" y="236375"/>
                </a:lnTo>
                <a:cubicBezTo>
                  <a:pt x="453771" y="239900"/>
                  <a:pt x="448913" y="240757"/>
                  <a:pt x="447199" y="238280"/>
                </a:cubicBezTo>
                <a:lnTo>
                  <a:pt x="445865" y="236947"/>
                </a:lnTo>
                <a:cubicBezTo>
                  <a:pt x="443865" y="234851"/>
                  <a:pt x="441389" y="233232"/>
                  <a:pt x="438817" y="236375"/>
                </a:cubicBezTo>
                <a:lnTo>
                  <a:pt x="436912" y="238566"/>
                </a:lnTo>
                <a:cubicBezTo>
                  <a:pt x="434435" y="237899"/>
                  <a:pt x="432149" y="237804"/>
                  <a:pt x="431864" y="238471"/>
                </a:cubicBezTo>
                <a:cubicBezTo>
                  <a:pt x="431578" y="239138"/>
                  <a:pt x="430149" y="240662"/>
                  <a:pt x="429673" y="239804"/>
                </a:cubicBezTo>
                <a:cubicBezTo>
                  <a:pt x="429197" y="238947"/>
                  <a:pt x="424434" y="236375"/>
                  <a:pt x="420719" y="236756"/>
                </a:cubicBezTo>
                <a:cubicBezTo>
                  <a:pt x="417005" y="237137"/>
                  <a:pt x="406337" y="237614"/>
                  <a:pt x="406146" y="238757"/>
                </a:cubicBezTo>
                <a:cubicBezTo>
                  <a:pt x="405956" y="239900"/>
                  <a:pt x="404432" y="242662"/>
                  <a:pt x="403384" y="242281"/>
                </a:cubicBezTo>
                <a:lnTo>
                  <a:pt x="403384" y="242090"/>
                </a:lnTo>
                <a:cubicBezTo>
                  <a:pt x="403574" y="239995"/>
                  <a:pt x="402717" y="238280"/>
                  <a:pt x="399955" y="239042"/>
                </a:cubicBezTo>
                <a:lnTo>
                  <a:pt x="397002" y="239900"/>
                </a:lnTo>
                <a:cubicBezTo>
                  <a:pt x="394049" y="241519"/>
                  <a:pt x="389287" y="240471"/>
                  <a:pt x="386429" y="237518"/>
                </a:cubicBezTo>
                <a:lnTo>
                  <a:pt x="383572" y="234851"/>
                </a:lnTo>
                <a:lnTo>
                  <a:pt x="383286" y="234566"/>
                </a:lnTo>
                <a:cubicBezTo>
                  <a:pt x="382143" y="234851"/>
                  <a:pt x="381381" y="235709"/>
                  <a:pt x="381667" y="236471"/>
                </a:cubicBezTo>
                <a:lnTo>
                  <a:pt x="381857" y="237233"/>
                </a:lnTo>
                <a:lnTo>
                  <a:pt x="382143" y="238376"/>
                </a:lnTo>
                <a:cubicBezTo>
                  <a:pt x="381476" y="239995"/>
                  <a:pt x="379000" y="238852"/>
                  <a:pt x="376714" y="235899"/>
                </a:cubicBezTo>
                <a:lnTo>
                  <a:pt x="374332" y="233423"/>
                </a:lnTo>
                <a:cubicBezTo>
                  <a:pt x="373761" y="232851"/>
                  <a:pt x="371761" y="232565"/>
                  <a:pt x="370999" y="232946"/>
                </a:cubicBezTo>
                <a:cubicBezTo>
                  <a:pt x="370237" y="233327"/>
                  <a:pt x="369570" y="234851"/>
                  <a:pt x="369856" y="235518"/>
                </a:cubicBezTo>
                <a:lnTo>
                  <a:pt x="370523" y="236947"/>
                </a:lnTo>
                <a:cubicBezTo>
                  <a:pt x="372237" y="238947"/>
                  <a:pt x="370142" y="240662"/>
                  <a:pt x="365855" y="240662"/>
                </a:cubicBezTo>
                <a:lnTo>
                  <a:pt x="362712" y="241138"/>
                </a:lnTo>
                <a:cubicBezTo>
                  <a:pt x="359950" y="241519"/>
                  <a:pt x="357664" y="243329"/>
                  <a:pt x="354425" y="241233"/>
                </a:cubicBezTo>
                <a:cubicBezTo>
                  <a:pt x="352616" y="240090"/>
                  <a:pt x="349663" y="241138"/>
                  <a:pt x="347853" y="243138"/>
                </a:cubicBezTo>
                <a:cubicBezTo>
                  <a:pt x="345567" y="245805"/>
                  <a:pt x="342233" y="246472"/>
                  <a:pt x="339185" y="244376"/>
                </a:cubicBezTo>
                <a:cubicBezTo>
                  <a:pt x="335756" y="242090"/>
                  <a:pt x="328422" y="244376"/>
                  <a:pt x="328327" y="237899"/>
                </a:cubicBezTo>
                <a:lnTo>
                  <a:pt x="328327" y="235137"/>
                </a:lnTo>
                <a:cubicBezTo>
                  <a:pt x="326422" y="231613"/>
                  <a:pt x="320897" y="227708"/>
                  <a:pt x="316040" y="226565"/>
                </a:cubicBezTo>
                <a:lnTo>
                  <a:pt x="314325" y="232661"/>
                </a:lnTo>
                <a:cubicBezTo>
                  <a:pt x="314230" y="233137"/>
                  <a:pt x="309372" y="231899"/>
                  <a:pt x="307277" y="231137"/>
                </a:cubicBezTo>
                <a:cubicBezTo>
                  <a:pt x="304419" y="230089"/>
                  <a:pt x="301752" y="230089"/>
                  <a:pt x="299371" y="232184"/>
                </a:cubicBezTo>
                <a:cubicBezTo>
                  <a:pt x="298418" y="233042"/>
                  <a:pt x="298132" y="235042"/>
                  <a:pt x="294799" y="233708"/>
                </a:cubicBezTo>
                <a:cubicBezTo>
                  <a:pt x="290894" y="232089"/>
                  <a:pt x="289179" y="233423"/>
                  <a:pt x="290036" y="236185"/>
                </a:cubicBezTo>
                <a:cubicBezTo>
                  <a:pt x="290513" y="237709"/>
                  <a:pt x="292037" y="239042"/>
                  <a:pt x="292513" y="240566"/>
                </a:cubicBezTo>
                <a:cubicBezTo>
                  <a:pt x="293465" y="243710"/>
                  <a:pt x="290894" y="247234"/>
                  <a:pt x="286988" y="247234"/>
                </a:cubicBezTo>
                <a:cubicBezTo>
                  <a:pt x="279845" y="247234"/>
                  <a:pt x="273368" y="248853"/>
                  <a:pt x="267176" y="251425"/>
                </a:cubicBezTo>
                <a:lnTo>
                  <a:pt x="266605" y="251615"/>
                </a:lnTo>
                <a:cubicBezTo>
                  <a:pt x="265367" y="250853"/>
                  <a:pt x="264700" y="249901"/>
                  <a:pt x="265081" y="249615"/>
                </a:cubicBezTo>
                <a:cubicBezTo>
                  <a:pt x="265462" y="249234"/>
                  <a:pt x="263747" y="246853"/>
                  <a:pt x="259080" y="246377"/>
                </a:cubicBezTo>
                <a:lnTo>
                  <a:pt x="257937" y="247520"/>
                </a:lnTo>
                <a:cubicBezTo>
                  <a:pt x="254127" y="251425"/>
                  <a:pt x="249555" y="247139"/>
                  <a:pt x="245174" y="249139"/>
                </a:cubicBezTo>
                <a:cubicBezTo>
                  <a:pt x="241554" y="250758"/>
                  <a:pt x="235268" y="250663"/>
                  <a:pt x="231362" y="249234"/>
                </a:cubicBezTo>
                <a:cubicBezTo>
                  <a:pt x="225076" y="246853"/>
                  <a:pt x="219361" y="249044"/>
                  <a:pt x="214122" y="249996"/>
                </a:cubicBezTo>
                <a:cubicBezTo>
                  <a:pt x="209931" y="250758"/>
                  <a:pt x="206883" y="252663"/>
                  <a:pt x="203168" y="249615"/>
                </a:cubicBezTo>
                <a:cubicBezTo>
                  <a:pt x="202882" y="249425"/>
                  <a:pt x="200025" y="250568"/>
                  <a:pt x="199739" y="251330"/>
                </a:cubicBezTo>
                <a:cubicBezTo>
                  <a:pt x="198882" y="254568"/>
                  <a:pt x="197072" y="254187"/>
                  <a:pt x="194501" y="252758"/>
                </a:cubicBezTo>
                <a:cubicBezTo>
                  <a:pt x="193834" y="252377"/>
                  <a:pt x="192119" y="252377"/>
                  <a:pt x="191929" y="252758"/>
                </a:cubicBezTo>
                <a:cubicBezTo>
                  <a:pt x="189738" y="255711"/>
                  <a:pt x="187261" y="255616"/>
                  <a:pt x="184118" y="253711"/>
                </a:cubicBezTo>
                <a:cubicBezTo>
                  <a:pt x="183452" y="253235"/>
                  <a:pt x="180594" y="255521"/>
                  <a:pt x="178403" y="254949"/>
                </a:cubicBezTo>
                <a:lnTo>
                  <a:pt x="173355" y="253711"/>
                </a:lnTo>
                <a:cubicBezTo>
                  <a:pt x="168021" y="254473"/>
                  <a:pt x="166402" y="254378"/>
                  <a:pt x="169545" y="253711"/>
                </a:cubicBezTo>
                <a:lnTo>
                  <a:pt x="168878" y="249996"/>
                </a:lnTo>
                <a:lnTo>
                  <a:pt x="168211" y="246567"/>
                </a:lnTo>
                <a:cubicBezTo>
                  <a:pt x="165640" y="246948"/>
                  <a:pt x="165259" y="246567"/>
                  <a:pt x="167450" y="245519"/>
                </a:cubicBezTo>
                <a:cubicBezTo>
                  <a:pt x="169640" y="244567"/>
                  <a:pt x="176022" y="241233"/>
                  <a:pt x="176212" y="239233"/>
                </a:cubicBezTo>
                <a:lnTo>
                  <a:pt x="176689" y="237614"/>
                </a:lnTo>
                <a:cubicBezTo>
                  <a:pt x="177832" y="233994"/>
                  <a:pt x="176403" y="232184"/>
                  <a:pt x="172307" y="232851"/>
                </a:cubicBezTo>
                <a:cubicBezTo>
                  <a:pt x="169831" y="233232"/>
                  <a:pt x="166687" y="235042"/>
                  <a:pt x="165164" y="234375"/>
                </a:cubicBezTo>
                <a:lnTo>
                  <a:pt x="152686" y="228851"/>
                </a:lnTo>
                <a:cubicBezTo>
                  <a:pt x="141065" y="233899"/>
                  <a:pt x="132398" y="239138"/>
                  <a:pt x="133350" y="240662"/>
                </a:cubicBezTo>
                <a:lnTo>
                  <a:pt x="134207" y="241328"/>
                </a:lnTo>
                <a:cubicBezTo>
                  <a:pt x="137160" y="243710"/>
                  <a:pt x="139732" y="244948"/>
                  <a:pt x="140589" y="239995"/>
                </a:cubicBezTo>
                <a:lnTo>
                  <a:pt x="140684" y="239519"/>
                </a:lnTo>
                <a:cubicBezTo>
                  <a:pt x="143256" y="239042"/>
                  <a:pt x="144494" y="240090"/>
                  <a:pt x="143351" y="241900"/>
                </a:cubicBezTo>
                <a:cubicBezTo>
                  <a:pt x="142304" y="243614"/>
                  <a:pt x="137922" y="248948"/>
                  <a:pt x="140970" y="252473"/>
                </a:cubicBezTo>
                <a:lnTo>
                  <a:pt x="143923" y="255521"/>
                </a:lnTo>
                <a:lnTo>
                  <a:pt x="144304" y="255902"/>
                </a:lnTo>
                <a:cubicBezTo>
                  <a:pt x="145923" y="255616"/>
                  <a:pt x="147066" y="254854"/>
                  <a:pt x="146780" y="254282"/>
                </a:cubicBezTo>
                <a:cubicBezTo>
                  <a:pt x="146495" y="253711"/>
                  <a:pt x="146971" y="251615"/>
                  <a:pt x="148876" y="251615"/>
                </a:cubicBezTo>
                <a:cubicBezTo>
                  <a:pt x="150781" y="251615"/>
                  <a:pt x="154019" y="254854"/>
                  <a:pt x="151924" y="258950"/>
                </a:cubicBezTo>
                <a:lnTo>
                  <a:pt x="144113" y="258092"/>
                </a:lnTo>
                <a:cubicBezTo>
                  <a:pt x="141351" y="257807"/>
                  <a:pt x="137446" y="257521"/>
                  <a:pt x="135731" y="258759"/>
                </a:cubicBezTo>
                <a:lnTo>
                  <a:pt x="131731" y="261617"/>
                </a:lnTo>
                <a:cubicBezTo>
                  <a:pt x="130778" y="258950"/>
                  <a:pt x="130778" y="256568"/>
                  <a:pt x="131731" y="256187"/>
                </a:cubicBezTo>
                <a:cubicBezTo>
                  <a:pt x="132683" y="255806"/>
                  <a:pt x="134779" y="252758"/>
                  <a:pt x="134017" y="250187"/>
                </a:cubicBezTo>
                <a:lnTo>
                  <a:pt x="132398" y="248567"/>
                </a:lnTo>
                <a:lnTo>
                  <a:pt x="131540" y="247710"/>
                </a:lnTo>
                <a:cubicBezTo>
                  <a:pt x="128207" y="247996"/>
                  <a:pt x="125539" y="247234"/>
                  <a:pt x="125635" y="246186"/>
                </a:cubicBezTo>
                <a:lnTo>
                  <a:pt x="124777" y="245138"/>
                </a:lnTo>
                <a:cubicBezTo>
                  <a:pt x="123539" y="243519"/>
                  <a:pt x="130778" y="242090"/>
                  <a:pt x="124968" y="241233"/>
                </a:cubicBezTo>
                <a:cubicBezTo>
                  <a:pt x="120872" y="240662"/>
                  <a:pt x="122873" y="243995"/>
                  <a:pt x="122206" y="245710"/>
                </a:cubicBezTo>
                <a:lnTo>
                  <a:pt x="122015" y="246281"/>
                </a:lnTo>
                <a:cubicBezTo>
                  <a:pt x="121444" y="246853"/>
                  <a:pt x="119539" y="246472"/>
                  <a:pt x="117729" y="245329"/>
                </a:cubicBezTo>
                <a:cubicBezTo>
                  <a:pt x="115919" y="244186"/>
                  <a:pt x="118110" y="239042"/>
                  <a:pt x="115157" y="238471"/>
                </a:cubicBezTo>
                <a:lnTo>
                  <a:pt x="114300" y="239138"/>
                </a:lnTo>
                <a:lnTo>
                  <a:pt x="112205" y="240852"/>
                </a:lnTo>
                <a:cubicBezTo>
                  <a:pt x="110681" y="243329"/>
                  <a:pt x="108299" y="244853"/>
                  <a:pt x="106871" y="244376"/>
                </a:cubicBezTo>
                <a:cubicBezTo>
                  <a:pt x="105537" y="243805"/>
                  <a:pt x="102108" y="241995"/>
                  <a:pt x="102489" y="241614"/>
                </a:cubicBezTo>
                <a:cubicBezTo>
                  <a:pt x="102965" y="241233"/>
                  <a:pt x="102965" y="239614"/>
                  <a:pt x="101537" y="238852"/>
                </a:cubicBezTo>
                <a:lnTo>
                  <a:pt x="100965" y="239138"/>
                </a:lnTo>
                <a:lnTo>
                  <a:pt x="98584" y="240376"/>
                </a:lnTo>
                <a:cubicBezTo>
                  <a:pt x="96393" y="241995"/>
                  <a:pt x="93345" y="241709"/>
                  <a:pt x="91916" y="239900"/>
                </a:cubicBezTo>
                <a:cubicBezTo>
                  <a:pt x="90488" y="237995"/>
                  <a:pt x="84011" y="234947"/>
                  <a:pt x="84392" y="233518"/>
                </a:cubicBezTo>
                <a:lnTo>
                  <a:pt x="85344" y="232851"/>
                </a:lnTo>
                <a:lnTo>
                  <a:pt x="87154" y="231613"/>
                </a:lnTo>
                <a:cubicBezTo>
                  <a:pt x="90202" y="230375"/>
                  <a:pt x="91535" y="227803"/>
                  <a:pt x="90107" y="225898"/>
                </a:cubicBezTo>
                <a:lnTo>
                  <a:pt x="85535" y="227517"/>
                </a:lnTo>
                <a:cubicBezTo>
                  <a:pt x="80201" y="229422"/>
                  <a:pt x="74009" y="233708"/>
                  <a:pt x="67342" y="229041"/>
                </a:cubicBezTo>
                <a:cubicBezTo>
                  <a:pt x="67151" y="228851"/>
                  <a:pt x="65913" y="229232"/>
                  <a:pt x="65627" y="229613"/>
                </a:cubicBezTo>
                <a:lnTo>
                  <a:pt x="61627" y="234947"/>
                </a:lnTo>
                <a:cubicBezTo>
                  <a:pt x="57150" y="232470"/>
                  <a:pt x="53816" y="229232"/>
                  <a:pt x="54197" y="227898"/>
                </a:cubicBezTo>
                <a:cubicBezTo>
                  <a:pt x="54578" y="226469"/>
                  <a:pt x="51340" y="223707"/>
                  <a:pt x="46387" y="224374"/>
                </a:cubicBezTo>
                <a:lnTo>
                  <a:pt x="42386" y="225612"/>
                </a:lnTo>
                <a:lnTo>
                  <a:pt x="42005" y="225707"/>
                </a:lnTo>
                <a:cubicBezTo>
                  <a:pt x="42196" y="227327"/>
                  <a:pt x="40291" y="231613"/>
                  <a:pt x="37719" y="235423"/>
                </a:cubicBezTo>
                <a:lnTo>
                  <a:pt x="32195" y="235994"/>
                </a:lnTo>
                <a:lnTo>
                  <a:pt x="29909" y="236185"/>
                </a:lnTo>
                <a:cubicBezTo>
                  <a:pt x="26670" y="236947"/>
                  <a:pt x="24289" y="236185"/>
                  <a:pt x="24670" y="234661"/>
                </a:cubicBezTo>
                <a:cubicBezTo>
                  <a:pt x="24955" y="233042"/>
                  <a:pt x="24098" y="228755"/>
                  <a:pt x="21908" y="228851"/>
                </a:cubicBezTo>
                <a:lnTo>
                  <a:pt x="19526" y="228660"/>
                </a:lnTo>
                <a:cubicBezTo>
                  <a:pt x="15430" y="228374"/>
                  <a:pt x="17716" y="232089"/>
                  <a:pt x="15430" y="232851"/>
                </a:cubicBezTo>
                <a:lnTo>
                  <a:pt x="13430" y="233518"/>
                </a:lnTo>
                <a:cubicBezTo>
                  <a:pt x="11049" y="234089"/>
                  <a:pt x="11621" y="229422"/>
                  <a:pt x="14669" y="223326"/>
                </a:cubicBezTo>
                <a:lnTo>
                  <a:pt x="21622" y="220469"/>
                </a:lnTo>
                <a:cubicBezTo>
                  <a:pt x="23241" y="219802"/>
                  <a:pt x="26289" y="219802"/>
                  <a:pt x="26765" y="218945"/>
                </a:cubicBezTo>
                <a:cubicBezTo>
                  <a:pt x="27432" y="217706"/>
                  <a:pt x="26670" y="215516"/>
                  <a:pt x="25622" y="214277"/>
                </a:cubicBezTo>
                <a:cubicBezTo>
                  <a:pt x="24194" y="212563"/>
                  <a:pt x="24098" y="211515"/>
                  <a:pt x="25717" y="209801"/>
                </a:cubicBezTo>
                <a:lnTo>
                  <a:pt x="26479" y="209039"/>
                </a:lnTo>
                <a:cubicBezTo>
                  <a:pt x="26384" y="207515"/>
                  <a:pt x="25432" y="206467"/>
                  <a:pt x="24289" y="206562"/>
                </a:cubicBezTo>
                <a:cubicBezTo>
                  <a:pt x="23146" y="206657"/>
                  <a:pt x="19812" y="204276"/>
                  <a:pt x="19431" y="200942"/>
                </a:cubicBezTo>
                <a:lnTo>
                  <a:pt x="28003" y="199799"/>
                </a:lnTo>
                <a:lnTo>
                  <a:pt x="32385" y="199228"/>
                </a:lnTo>
                <a:cubicBezTo>
                  <a:pt x="33147" y="196942"/>
                  <a:pt x="33814" y="197323"/>
                  <a:pt x="33909" y="199990"/>
                </a:cubicBezTo>
                <a:cubicBezTo>
                  <a:pt x="34004" y="202657"/>
                  <a:pt x="31337" y="210563"/>
                  <a:pt x="33719" y="212182"/>
                </a:cubicBezTo>
                <a:lnTo>
                  <a:pt x="35338" y="211801"/>
                </a:lnTo>
                <a:lnTo>
                  <a:pt x="40767" y="210753"/>
                </a:lnTo>
                <a:cubicBezTo>
                  <a:pt x="45244" y="210277"/>
                  <a:pt x="47911" y="207610"/>
                  <a:pt x="46768" y="204943"/>
                </a:cubicBezTo>
                <a:cubicBezTo>
                  <a:pt x="45529" y="202181"/>
                  <a:pt x="55340" y="200657"/>
                  <a:pt x="54102" y="199609"/>
                </a:cubicBezTo>
                <a:cubicBezTo>
                  <a:pt x="52864" y="198561"/>
                  <a:pt x="51435" y="195513"/>
                  <a:pt x="53912" y="195513"/>
                </a:cubicBezTo>
                <a:cubicBezTo>
                  <a:pt x="56388" y="195513"/>
                  <a:pt x="62675" y="193799"/>
                  <a:pt x="61055" y="191703"/>
                </a:cubicBezTo>
                <a:lnTo>
                  <a:pt x="61246" y="190465"/>
                </a:lnTo>
                <a:lnTo>
                  <a:pt x="61436" y="189227"/>
                </a:lnTo>
                <a:cubicBezTo>
                  <a:pt x="63056" y="187893"/>
                  <a:pt x="65056" y="187417"/>
                  <a:pt x="66008" y="188179"/>
                </a:cubicBezTo>
                <a:cubicBezTo>
                  <a:pt x="66961" y="188941"/>
                  <a:pt x="70771" y="190084"/>
                  <a:pt x="72581" y="189322"/>
                </a:cubicBezTo>
                <a:cubicBezTo>
                  <a:pt x="74486" y="188560"/>
                  <a:pt x="80105" y="188084"/>
                  <a:pt x="81058" y="189989"/>
                </a:cubicBezTo>
                <a:cubicBezTo>
                  <a:pt x="82106" y="191894"/>
                  <a:pt x="83058" y="196751"/>
                  <a:pt x="85915" y="196180"/>
                </a:cubicBezTo>
                <a:cubicBezTo>
                  <a:pt x="88678" y="195704"/>
                  <a:pt x="101918" y="197132"/>
                  <a:pt x="102680" y="193608"/>
                </a:cubicBezTo>
                <a:lnTo>
                  <a:pt x="101156" y="191989"/>
                </a:lnTo>
                <a:cubicBezTo>
                  <a:pt x="98012" y="188560"/>
                  <a:pt x="100965" y="189322"/>
                  <a:pt x="103251" y="188750"/>
                </a:cubicBezTo>
                <a:cubicBezTo>
                  <a:pt x="103918" y="188560"/>
                  <a:pt x="104585" y="186941"/>
                  <a:pt x="104299" y="186179"/>
                </a:cubicBezTo>
                <a:cubicBezTo>
                  <a:pt x="104013" y="185321"/>
                  <a:pt x="102680" y="184655"/>
                  <a:pt x="101918" y="183893"/>
                </a:cubicBezTo>
                <a:lnTo>
                  <a:pt x="98108" y="179702"/>
                </a:lnTo>
                <a:cubicBezTo>
                  <a:pt x="101060" y="176558"/>
                  <a:pt x="103823" y="175034"/>
                  <a:pt x="104108" y="176273"/>
                </a:cubicBezTo>
                <a:cubicBezTo>
                  <a:pt x="104394" y="177606"/>
                  <a:pt x="107251" y="180654"/>
                  <a:pt x="109538" y="179416"/>
                </a:cubicBezTo>
                <a:lnTo>
                  <a:pt x="110966" y="178368"/>
                </a:lnTo>
                <a:cubicBezTo>
                  <a:pt x="113062" y="176939"/>
                  <a:pt x="112490" y="175320"/>
                  <a:pt x="110585" y="174082"/>
                </a:cubicBezTo>
                <a:lnTo>
                  <a:pt x="106680" y="171605"/>
                </a:lnTo>
                <a:cubicBezTo>
                  <a:pt x="101441" y="170939"/>
                  <a:pt x="97060" y="171320"/>
                  <a:pt x="96869" y="172463"/>
                </a:cubicBezTo>
                <a:cubicBezTo>
                  <a:pt x="96679" y="173510"/>
                  <a:pt x="95917" y="176368"/>
                  <a:pt x="95631" y="176368"/>
                </a:cubicBezTo>
                <a:cubicBezTo>
                  <a:pt x="95345" y="176368"/>
                  <a:pt x="94583" y="175606"/>
                  <a:pt x="94393" y="174558"/>
                </a:cubicBezTo>
                <a:cubicBezTo>
                  <a:pt x="94202" y="173606"/>
                  <a:pt x="91440" y="170177"/>
                  <a:pt x="88773" y="170177"/>
                </a:cubicBezTo>
                <a:cubicBezTo>
                  <a:pt x="86106" y="170177"/>
                  <a:pt x="81534" y="168843"/>
                  <a:pt x="85058" y="167224"/>
                </a:cubicBezTo>
                <a:cubicBezTo>
                  <a:pt x="88583" y="165605"/>
                  <a:pt x="96298" y="159032"/>
                  <a:pt x="95060" y="157794"/>
                </a:cubicBezTo>
                <a:cubicBezTo>
                  <a:pt x="93821" y="156556"/>
                  <a:pt x="89440" y="154365"/>
                  <a:pt x="88106" y="155508"/>
                </a:cubicBezTo>
                <a:lnTo>
                  <a:pt x="87344" y="155413"/>
                </a:lnTo>
                <a:cubicBezTo>
                  <a:pt x="80486" y="154365"/>
                  <a:pt x="77819" y="158842"/>
                  <a:pt x="77152" y="162271"/>
                </a:cubicBezTo>
                <a:cubicBezTo>
                  <a:pt x="76295" y="166938"/>
                  <a:pt x="72866" y="169415"/>
                  <a:pt x="69533" y="172367"/>
                </a:cubicBezTo>
                <a:lnTo>
                  <a:pt x="67532" y="174177"/>
                </a:lnTo>
                <a:cubicBezTo>
                  <a:pt x="65627" y="176368"/>
                  <a:pt x="63818" y="177701"/>
                  <a:pt x="63437" y="177035"/>
                </a:cubicBezTo>
                <a:cubicBezTo>
                  <a:pt x="63151" y="176368"/>
                  <a:pt x="60865" y="175606"/>
                  <a:pt x="59055" y="176463"/>
                </a:cubicBezTo>
                <a:cubicBezTo>
                  <a:pt x="57150" y="177225"/>
                  <a:pt x="50959" y="178463"/>
                  <a:pt x="50673" y="176654"/>
                </a:cubicBezTo>
                <a:cubicBezTo>
                  <a:pt x="50387" y="174844"/>
                  <a:pt x="48577" y="170462"/>
                  <a:pt x="46958" y="170462"/>
                </a:cubicBezTo>
                <a:cubicBezTo>
                  <a:pt x="45339" y="170462"/>
                  <a:pt x="40481" y="171224"/>
                  <a:pt x="40196" y="172177"/>
                </a:cubicBezTo>
                <a:cubicBezTo>
                  <a:pt x="40005" y="173129"/>
                  <a:pt x="38576" y="175796"/>
                  <a:pt x="37624" y="175606"/>
                </a:cubicBezTo>
                <a:lnTo>
                  <a:pt x="37624" y="175511"/>
                </a:lnTo>
                <a:lnTo>
                  <a:pt x="38100" y="170558"/>
                </a:lnTo>
                <a:cubicBezTo>
                  <a:pt x="33719" y="171224"/>
                  <a:pt x="30099" y="171034"/>
                  <a:pt x="30099" y="170177"/>
                </a:cubicBezTo>
                <a:cubicBezTo>
                  <a:pt x="30099" y="169319"/>
                  <a:pt x="28194" y="166462"/>
                  <a:pt x="25813" y="166462"/>
                </a:cubicBezTo>
                <a:cubicBezTo>
                  <a:pt x="23432" y="166462"/>
                  <a:pt x="17240" y="166938"/>
                  <a:pt x="16859" y="167510"/>
                </a:cubicBezTo>
                <a:lnTo>
                  <a:pt x="16669" y="168176"/>
                </a:lnTo>
                <a:cubicBezTo>
                  <a:pt x="16288" y="169605"/>
                  <a:pt x="17812" y="171891"/>
                  <a:pt x="14478" y="172177"/>
                </a:cubicBezTo>
                <a:cubicBezTo>
                  <a:pt x="11239" y="172463"/>
                  <a:pt x="11525" y="170462"/>
                  <a:pt x="11525" y="168748"/>
                </a:cubicBezTo>
                <a:lnTo>
                  <a:pt x="11525" y="167795"/>
                </a:lnTo>
                <a:cubicBezTo>
                  <a:pt x="10859" y="165700"/>
                  <a:pt x="9430" y="165605"/>
                  <a:pt x="8573" y="167510"/>
                </a:cubicBezTo>
                <a:cubicBezTo>
                  <a:pt x="7620" y="169415"/>
                  <a:pt x="2858" y="172653"/>
                  <a:pt x="0" y="170843"/>
                </a:cubicBezTo>
                <a:lnTo>
                  <a:pt x="1619" y="168176"/>
                </a:lnTo>
                <a:cubicBezTo>
                  <a:pt x="3048" y="165700"/>
                  <a:pt x="5905" y="163414"/>
                  <a:pt x="8858" y="161890"/>
                </a:cubicBezTo>
                <a:cubicBezTo>
                  <a:pt x="11430" y="160556"/>
                  <a:pt x="14954" y="160461"/>
                  <a:pt x="17907" y="159509"/>
                </a:cubicBezTo>
                <a:lnTo>
                  <a:pt x="18288" y="159413"/>
                </a:lnTo>
                <a:cubicBezTo>
                  <a:pt x="17907" y="157223"/>
                  <a:pt x="19336" y="155508"/>
                  <a:pt x="21526" y="155508"/>
                </a:cubicBezTo>
                <a:lnTo>
                  <a:pt x="23527" y="155508"/>
                </a:lnTo>
                <a:lnTo>
                  <a:pt x="25051" y="155508"/>
                </a:lnTo>
                <a:cubicBezTo>
                  <a:pt x="26670" y="155508"/>
                  <a:pt x="28861" y="154556"/>
                  <a:pt x="29813" y="153413"/>
                </a:cubicBezTo>
                <a:cubicBezTo>
                  <a:pt x="30766" y="152270"/>
                  <a:pt x="32861" y="150746"/>
                  <a:pt x="32480" y="152555"/>
                </a:cubicBezTo>
                <a:cubicBezTo>
                  <a:pt x="32099" y="154365"/>
                  <a:pt x="38576" y="155413"/>
                  <a:pt x="39148" y="155222"/>
                </a:cubicBezTo>
                <a:lnTo>
                  <a:pt x="39148" y="155032"/>
                </a:lnTo>
                <a:cubicBezTo>
                  <a:pt x="39052" y="151698"/>
                  <a:pt x="39719" y="148269"/>
                  <a:pt x="38576" y="145221"/>
                </a:cubicBezTo>
                <a:cubicBezTo>
                  <a:pt x="37338" y="142078"/>
                  <a:pt x="36386" y="139982"/>
                  <a:pt x="38862" y="138839"/>
                </a:cubicBezTo>
                <a:lnTo>
                  <a:pt x="40196" y="138268"/>
                </a:lnTo>
                <a:cubicBezTo>
                  <a:pt x="42291" y="138554"/>
                  <a:pt x="43815" y="139887"/>
                  <a:pt x="43529" y="141411"/>
                </a:cubicBezTo>
                <a:cubicBezTo>
                  <a:pt x="43244" y="142840"/>
                  <a:pt x="43720" y="146936"/>
                  <a:pt x="45244" y="147412"/>
                </a:cubicBezTo>
                <a:lnTo>
                  <a:pt x="45720" y="147126"/>
                </a:lnTo>
                <a:cubicBezTo>
                  <a:pt x="50197" y="144650"/>
                  <a:pt x="49816" y="144459"/>
                  <a:pt x="50959" y="138077"/>
                </a:cubicBezTo>
                <a:cubicBezTo>
                  <a:pt x="51245" y="136744"/>
                  <a:pt x="53912" y="135410"/>
                  <a:pt x="55912" y="134648"/>
                </a:cubicBezTo>
                <a:cubicBezTo>
                  <a:pt x="59055" y="133315"/>
                  <a:pt x="62770" y="132839"/>
                  <a:pt x="65818" y="131315"/>
                </a:cubicBezTo>
                <a:cubicBezTo>
                  <a:pt x="69818" y="129314"/>
                  <a:pt x="69342" y="127886"/>
                  <a:pt x="64961" y="124076"/>
                </a:cubicBezTo>
                <a:cubicBezTo>
                  <a:pt x="64484" y="123695"/>
                  <a:pt x="64294" y="122456"/>
                  <a:pt x="64579" y="122075"/>
                </a:cubicBezTo>
                <a:cubicBezTo>
                  <a:pt x="67723" y="118837"/>
                  <a:pt x="71152" y="119123"/>
                  <a:pt x="73628" y="122647"/>
                </a:cubicBezTo>
                <a:lnTo>
                  <a:pt x="75724" y="125790"/>
                </a:lnTo>
                <a:lnTo>
                  <a:pt x="74792" y="130101"/>
                </a:lnTo>
                <a:lnTo>
                  <a:pt x="71152" y="128552"/>
                </a:lnTo>
                <a:cubicBezTo>
                  <a:pt x="71057" y="130172"/>
                  <a:pt x="69533" y="134267"/>
                  <a:pt x="68199" y="134458"/>
                </a:cubicBezTo>
                <a:cubicBezTo>
                  <a:pt x="66865" y="134648"/>
                  <a:pt x="63532" y="135887"/>
                  <a:pt x="63532" y="136839"/>
                </a:cubicBezTo>
                <a:lnTo>
                  <a:pt x="73743" y="134950"/>
                </a:lnTo>
                <a:lnTo>
                  <a:pt x="72676" y="139887"/>
                </a:lnTo>
                <a:lnTo>
                  <a:pt x="73628" y="135791"/>
                </a:lnTo>
                <a:cubicBezTo>
                  <a:pt x="73724" y="135410"/>
                  <a:pt x="74581" y="135029"/>
                  <a:pt x="75152" y="134839"/>
                </a:cubicBezTo>
                <a:lnTo>
                  <a:pt x="75327" y="134657"/>
                </a:lnTo>
                <a:lnTo>
                  <a:pt x="82582" y="133315"/>
                </a:lnTo>
                <a:lnTo>
                  <a:pt x="84296" y="133982"/>
                </a:lnTo>
                <a:lnTo>
                  <a:pt x="86297" y="134839"/>
                </a:lnTo>
                <a:cubicBezTo>
                  <a:pt x="88868" y="136363"/>
                  <a:pt x="90107" y="133220"/>
                  <a:pt x="89154" y="127886"/>
                </a:cubicBezTo>
                <a:lnTo>
                  <a:pt x="92488" y="124361"/>
                </a:lnTo>
                <a:cubicBezTo>
                  <a:pt x="95155" y="121504"/>
                  <a:pt x="98774" y="121028"/>
                  <a:pt x="102108" y="123409"/>
                </a:cubicBezTo>
                <a:lnTo>
                  <a:pt x="103251" y="124171"/>
                </a:lnTo>
                <a:cubicBezTo>
                  <a:pt x="103918" y="125600"/>
                  <a:pt x="103251" y="127409"/>
                  <a:pt x="101727" y="128171"/>
                </a:cubicBezTo>
                <a:lnTo>
                  <a:pt x="100394" y="128171"/>
                </a:lnTo>
                <a:lnTo>
                  <a:pt x="94202" y="128362"/>
                </a:lnTo>
                <a:cubicBezTo>
                  <a:pt x="95726" y="131505"/>
                  <a:pt x="101346" y="132077"/>
                  <a:pt x="106489" y="129695"/>
                </a:cubicBezTo>
                <a:lnTo>
                  <a:pt x="106966" y="129410"/>
                </a:lnTo>
                <a:lnTo>
                  <a:pt x="111633" y="127124"/>
                </a:lnTo>
                <a:cubicBezTo>
                  <a:pt x="110966" y="123123"/>
                  <a:pt x="110871" y="120170"/>
                  <a:pt x="111347" y="120456"/>
                </a:cubicBezTo>
                <a:cubicBezTo>
                  <a:pt x="111824" y="120837"/>
                  <a:pt x="113919" y="120932"/>
                  <a:pt x="114776" y="119980"/>
                </a:cubicBezTo>
                <a:lnTo>
                  <a:pt x="114490" y="119504"/>
                </a:lnTo>
                <a:lnTo>
                  <a:pt x="112300" y="115694"/>
                </a:lnTo>
                <a:cubicBezTo>
                  <a:pt x="109442" y="111312"/>
                  <a:pt x="109823" y="107597"/>
                  <a:pt x="113252" y="107502"/>
                </a:cubicBezTo>
                <a:lnTo>
                  <a:pt x="116300" y="107121"/>
                </a:lnTo>
                <a:lnTo>
                  <a:pt x="120682" y="106645"/>
                </a:lnTo>
                <a:cubicBezTo>
                  <a:pt x="121634" y="103502"/>
                  <a:pt x="123158" y="99977"/>
                  <a:pt x="124111" y="98739"/>
                </a:cubicBezTo>
                <a:cubicBezTo>
                  <a:pt x="125063" y="97596"/>
                  <a:pt x="129159" y="95310"/>
                  <a:pt x="131064" y="96167"/>
                </a:cubicBezTo>
                <a:cubicBezTo>
                  <a:pt x="132969" y="97025"/>
                  <a:pt x="136874" y="100358"/>
                  <a:pt x="135731" y="101120"/>
                </a:cubicBezTo>
                <a:lnTo>
                  <a:pt x="135446" y="101978"/>
                </a:lnTo>
                <a:cubicBezTo>
                  <a:pt x="135160" y="102740"/>
                  <a:pt x="135827" y="103883"/>
                  <a:pt x="136398" y="104740"/>
                </a:cubicBezTo>
                <a:cubicBezTo>
                  <a:pt x="136684" y="105121"/>
                  <a:pt x="138494" y="105216"/>
                  <a:pt x="138684" y="105026"/>
                </a:cubicBezTo>
                <a:cubicBezTo>
                  <a:pt x="141351" y="101025"/>
                  <a:pt x="145447" y="107502"/>
                  <a:pt x="148971" y="103692"/>
                </a:cubicBezTo>
                <a:cubicBezTo>
                  <a:pt x="152019" y="100454"/>
                  <a:pt x="154877" y="96167"/>
                  <a:pt x="161925" y="96358"/>
                </a:cubicBezTo>
                <a:cubicBezTo>
                  <a:pt x="164782" y="96453"/>
                  <a:pt x="163925" y="92929"/>
                  <a:pt x="163258" y="91214"/>
                </a:cubicBezTo>
                <a:lnTo>
                  <a:pt x="162211" y="88643"/>
                </a:lnTo>
                <a:cubicBezTo>
                  <a:pt x="155353" y="86547"/>
                  <a:pt x="151733" y="84547"/>
                  <a:pt x="154115" y="84261"/>
                </a:cubicBezTo>
                <a:lnTo>
                  <a:pt x="154877" y="83499"/>
                </a:lnTo>
                <a:cubicBezTo>
                  <a:pt x="160401" y="77975"/>
                  <a:pt x="160401" y="78070"/>
                  <a:pt x="167069" y="75308"/>
                </a:cubicBezTo>
                <a:cubicBezTo>
                  <a:pt x="169259" y="74355"/>
                  <a:pt x="170783" y="72736"/>
                  <a:pt x="172783" y="75308"/>
                </a:cubicBezTo>
                <a:cubicBezTo>
                  <a:pt x="173069" y="75593"/>
                  <a:pt x="174593" y="75593"/>
                  <a:pt x="175260" y="75308"/>
                </a:cubicBezTo>
                <a:cubicBezTo>
                  <a:pt x="177927" y="73974"/>
                  <a:pt x="176117" y="67973"/>
                  <a:pt x="181547" y="70355"/>
                </a:cubicBezTo>
                <a:cubicBezTo>
                  <a:pt x="186500" y="72450"/>
                  <a:pt x="187071" y="68735"/>
                  <a:pt x="189738" y="67973"/>
                </a:cubicBezTo>
                <a:cubicBezTo>
                  <a:pt x="191833" y="67307"/>
                  <a:pt x="194501" y="67211"/>
                  <a:pt x="196596" y="67783"/>
                </a:cubicBezTo>
                <a:lnTo>
                  <a:pt x="199549" y="68545"/>
                </a:lnTo>
                <a:cubicBezTo>
                  <a:pt x="202692" y="70259"/>
                  <a:pt x="206216" y="70831"/>
                  <a:pt x="207455" y="69974"/>
                </a:cubicBezTo>
                <a:cubicBezTo>
                  <a:pt x="208693" y="69116"/>
                  <a:pt x="213836" y="67307"/>
                  <a:pt x="215360" y="68640"/>
                </a:cubicBezTo>
                <a:cubicBezTo>
                  <a:pt x="216980" y="69974"/>
                  <a:pt x="220408" y="74641"/>
                  <a:pt x="218027" y="74927"/>
                </a:cubicBezTo>
                <a:cubicBezTo>
                  <a:pt x="215646" y="75212"/>
                  <a:pt x="210598" y="78260"/>
                  <a:pt x="212884" y="80927"/>
                </a:cubicBezTo>
                <a:cubicBezTo>
                  <a:pt x="215170" y="83594"/>
                  <a:pt x="223837" y="88071"/>
                  <a:pt x="227267" y="85309"/>
                </a:cubicBezTo>
                <a:lnTo>
                  <a:pt x="224123" y="81499"/>
                </a:lnTo>
                <a:cubicBezTo>
                  <a:pt x="222885" y="79975"/>
                  <a:pt x="222123" y="76641"/>
                  <a:pt x="223076" y="75784"/>
                </a:cubicBezTo>
                <a:lnTo>
                  <a:pt x="226695" y="72831"/>
                </a:lnTo>
                <a:cubicBezTo>
                  <a:pt x="224695" y="70069"/>
                  <a:pt x="225933" y="68640"/>
                  <a:pt x="229457" y="69593"/>
                </a:cubicBezTo>
                <a:cubicBezTo>
                  <a:pt x="232982" y="70640"/>
                  <a:pt x="242030" y="70926"/>
                  <a:pt x="241649" y="68450"/>
                </a:cubicBezTo>
                <a:cubicBezTo>
                  <a:pt x="241268" y="65973"/>
                  <a:pt x="243078" y="64449"/>
                  <a:pt x="245745" y="65497"/>
                </a:cubicBezTo>
                <a:lnTo>
                  <a:pt x="245745" y="66354"/>
                </a:lnTo>
                <a:cubicBezTo>
                  <a:pt x="245840" y="69878"/>
                  <a:pt x="248698" y="69116"/>
                  <a:pt x="251079" y="69116"/>
                </a:cubicBezTo>
                <a:cubicBezTo>
                  <a:pt x="254603" y="69116"/>
                  <a:pt x="253079" y="71402"/>
                  <a:pt x="253841" y="72736"/>
                </a:cubicBezTo>
                <a:lnTo>
                  <a:pt x="254699" y="74260"/>
                </a:lnTo>
                <a:cubicBezTo>
                  <a:pt x="256508" y="75689"/>
                  <a:pt x="257366" y="77879"/>
                  <a:pt x="256508" y="79308"/>
                </a:cubicBezTo>
                <a:cubicBezTo>
                  <a:pt x="255651" y="80737"/>
                  <a:pt x="255365" y="85690"/>
                  <a:pt x="259175" y="85309"/>
                </a:cubicBezTo>
                <a:lnTo>
                  <a:pt x="261557" y="84642"/>
                </a:lnTo>
                <a:cubicBezTo>
                  <a:pt x="262319" y="84452"/>
                  <a:pt x="263081" y="82356"/>
                  <a:pt x="262700" y="81880"/>
                </a:cubicBezTo>
                <a:lnTo>
                  <a:pt x="258699" y="77213"/>
                </a:lnTo>
                <a:cubicBezTo>
                  <a:pt x="263176" y="74450"/>
                  <a:pt x="265652" y="71498"/>
                  <a:pt x="264224" y="70736"/>
                </a:cubicBezTo>
                <a:cubicBezTo>
                  <a:pt x="262795" y="69974"/>
                  <a:pt x="262604" y="67688"/>
                  <a:pt x="267748" y="67783"/>
                </a:cubicBezTo>
                <a:lnTo>
                  <a:pt x="270986" y="66259"/>
                </a:lnTo>
                <a:lnTo>
                  <a:pt x="274034" y="64830"/>
                </a:lnTo>
                <a:cubicBezTo>
                  <a:pt x="276225" y="61115"/>
                  <a:pt x="278702" y="59496"/>
                  <a:pt x="279559" y="61306"/>
                </a:cubicBezTo>
                <a:lnTo>
                  <a:pt x="282131" y="59877"/>
                </a:lnTo>
                <a:cubicBezTo>
                  <a:pt x="283178" y="59210"/>
                  <a:pt x="285083" y="59115"/>
                  <a:pt x="286417" y="59306"/>
                </a:cubicBezTo>
                <a:cubicBezTo>
                  <a:pt x="288322" y="59591"/>
                  <a:pt x="290132" y="60544"/>
                  <a:pt x="292037" y="60734"/>
                </a:cubicBezTo>
                <a:cubicBezTo>
                  <a:pt x="292894" y="60830"/>
                  <a:pt x="294037" y="59972"/>
                  <a:pt x="294799" y="59306"/>
                </a:cubicBezTo>
                <a:lnTo>
                  <a:pt x="295275" y="58925"/>
                </a:lnTo>
                <a:cubicBezTo>
                  <a:pt x="295370" y="57686"/>
                  <a:pt x="298228" y="56353"/>
                  <a:pt x="301847" y="56067"/>
                </a:cubicBezTo>
                <a:cubicBezTo>
                  <a:pt x="305372" y="55781"/>
                  <a:pt x="314897" y="58544"/>
                  <a:pt x="315182" y="57305"/>
                </a:cubicBezTo>
                <a:cubicBezTo>
                  <a:pt x="315468" y="55972"/>
                  <a:pt x="317849" y="54162"/>
                  <a:pt x="319945" y="56258"/>
                </a:cubicBezTo>
                <a:cubicBezTo>
                  <a:pt x="322040" y="58258"/>
                  <a:pt x="330041" y="57401"/>
                  <a:pt x="329565" y="56067"/>
                </a:cubicBezTo>
                <a:cubicBezTo>
                  <a:pt x="329184" y="54734"/>
                  <a:pt x="328994" y="51019"/>
                  <a:pt x="330232" y="50924"/>
                </a:cubicBezTo>
                <a:lnTo>
                  <a:pt x="330518" y="51209"/>
                </a:lnTo>
                <a:cubicBezTo>
                  <a:pt x="333375" y="53591"/>
                  <a:pt x="337471" y="55496"/>
                  <a:pt x="336232" y="59782"/>
                </a:cubicBezTo>
                <a:cubicBezTo>
                  <a:pt x="336232" y="59972"/>
                  <a:pt x="338328" y="60925"/>
                  <a:pt x="339281" y="60830"/>
                </a:cubicBezTo>
                <a:cubicBezTo>
                  <a:pt x="340043" y="60734"/>
                  <a:pt x="341376" y="59020"/>
                  <a:pt x="341186" y="58829"/>
                </a:cubicBezTo>
                <a:lnTo>
                  <a:pt x="336232" y="53495"/>
                </a:lnTo>
                <a:cubicBezTo>
                  <a:pt x="341376" y="50638"/>
                  <a:pt x="345757" y="51400"/>
                  <a:pt x="346043" y="55210"/>
                </a:cubicBezTo>
                <a:lnTo>
                  <a:pt x="351758" y="51495"/>
                </a:lnTo>
                <a:cubicBezTo>
                  <a:pt x="352616" y="50924"/>
                  <a:pt x="354425" y="50162"/>
                  <a:pt x="354902" y="50447"/>
                </a:cubicBezTo>
                <a:lnTo>
                  <a:pt x="359569" y="52924"/>
                </a:lnTo>
                <a:cubicBezTo>
                  <a:pt x="362998" y="50447"/>
                  <a:pt x="367856" y="48257"/>
                  <a:pt x="370332" y="47971"/>
                </a:cubicBezTo>
                <a:lnTo>
                  <a:pt x="372142" y="49209"/>
                </a:lnTo>
                <a:cubicBezTo>
                  <a:pt x="374142" y="50543"/>
                  <a:pt x="377095" y="52067"/>
                  <a:pt x="377285" y="53686"/>
                </a:cubicBezTo>
                <a:lnTo>
                  <a:pt x="377952" y="58734"/>
                </a:lnTo>
                <a:cubicBezTo>
                  <a:pt x="382334" y="57496"/>
                  <a:pt x="384905" y="55019"/>
                  <a:pt x="383762" y="53305"/>
                </a:cubicBezTo>
                <a:lnTo>
                  <a:pt x="383286" y="51876"/>
                </a:lnTo>
                <a:cubicBezTo>
                  <a:pt x="382048" y="48542"/>
                  <a:pt x="383762" y="47590"/>
                  <a:pt x="388620" y="47780"/>
                </a:cubicBezTo>
                <a:cubicBezTo>
                  <a:pt x="391478" y="47876"/>
                  <a:pt x="396716" y="46256"/>
                  <a:pt x="397097" y="46733"/>
                </a:cubicBezTo>
                <a:cubicBezTo>
                  <a:pt x="399860" y="51590"/>
                  <a:pt x="404432" y="44066"/>
                  <a:pt x="407575" y="48161"/>
                </a:cubicBezTo>
                <a:lnTo>
                  <a:pt x="409289" y="50352"/>
                </a:lnTo>
                <a:cubicBezTo>
                  <a:pt x="413957" y="51781"/>
                  <a:pt x="418052" y="51971"/>
                  <a:pt x="418433" y="50828"/>
                </a:cubicBezTo>
                <a:cubicBezTo>
                  <a:pt x="418814" y="49590"/>
                  <a:pt x="420624" y="46256"/>
                  <a:pt x="421005" y="47685"/>
                </a:cubicBezTo>
                <a:cubicBezTo>
                  <a:pt x="421386" y="49114"/>
                  <a:pt x="424529" y="50924"/>
                  <a:pt x="427196" y="48923"/>
                </a:cubicBezTo>
                <a:cubicBezTo>
                  <a:pt x="429863" y="46923"/>
                  <a:pt x="439388" y="47495"/>
                  <a:pt x="436531" y="47971"/>
                </a:cubicBezTo>
                <a:lnTo>
                  <a:pt x="435578" y="48638"/>
                </a:lnTo>
                <a:lnTo>
                  <a:pt x="434626" y="48923"/>
                </a:lnTo>
                <a:cubicBezTo>
                  <a:pt x="434435" y="50162"/>
                  <a:pt x="435007" y="51209"/>
                  <a:pt x="435959" y="51400"/>
                </a:cubicBezTo>
                <a:lnTo>
                  <a:pt x="436817" y="51305"/>
                </a:lnTo>
                <a:cubicBezTo>
                  <a:pt x="438817" y="51019"/>
                  <a:pt x="440817" y="50162"/>
                  <a:pt x="442722" y="50352"/>
                </a:cubicBezTo>
                <a:cubicBezTo>
                  <a:pt x="449199" y="51019"/>
                  <a:pt x="453866" y="49876"/>
                  <a:pt x="456343" y="44161"/>
                </a:cubicBezTo>
                <a:cubicBezTo>
                  <a:pt x="457295" y="41970"/>
                  <a:pt x="460439" y="40351"/>
                  <a:pt x="463391" y="43399"/>
                </a:cubicBezTo>
                <a:cubicBezTo>
                  <a:pt x="463487" y="43589"/>
                  <a:pt x="465106" y="42732"/>
                  <a:pt x="466058" y="42446"/>
                </a:cubicBezTo>
                <a:lnTo>
                  <a:pt x="470916" y="40351"/>
                </a:lnTo>
                <a:cubicBezTo>
                  <a:pt x="471202" y="43494"/>
                  <a:pt x="474821" y="42827"/>
                  <a:pt x="479012" y="38922"/>
                </a:cubicBezTo>
                <a:lnTo>
                  <a:pt x="484918" y="43875"/>
                </a:lnTo>
                <a:cubicBezTo>
                  <a:pt x="485775" y="44542"/>
                  <a:pt x="488823" y="43494"/>
                  <a:pt x="490823" y="43208"/>
                </a:cubicBezTo>
                <a:cubicBezTo>
                  <a:pt x="493586" y="42827"/>
                  <a:pt x="497300" y="41208"/>
                  <a:pt x="499015" y="42161"/>
                </a:cubicBezTo>
                <a:cubicBezTo>
                  <a:pt x="502825" y="44161"/>
                  <a:pt x="504444" y="42827"/>
                  <a:pt x="506825" y="40827"/>
                </a:cubicBezTo>
                <a:cubicBezTo>
                  <a:pt x="509111" y="39017"/>
                  <a:pt x="511302" y="39017"/>
                  <a:pt x="511778" y="42256"/>
                </a:cubicBezTo>
                <a:lnTo>
                  <a:pt x="511874" y="42827"/>
                </a:lnTo>
                <a:cubicBezTo>
                  <a:pt x="512445" y="43399"/>
                  <a:pt x="516350" y="43589"/>
                  <a:pt x="520637" y="43304"/>
                </a:cubicBezTo>
                <a:lnTo>
                  <a:pt x="524447" y="43018"/>
                </a:lnTo>
                <a:cubicBezTo>
                  <a:pt x="528542" y="42732"/>
                  <a:pt x="532638" y="42351"/>
                  <a:pt x="536543" y="41399"/>
                </a:cubicBezTo>
                <a:cubicBezTo>
                  <a:pt x="537686" y="41113"/>
                  <a:pt x="538258" y="38065"/>
                  <a:pt x="539401" y="37970"/>
                </a:cubicBezTo>
                <a:cubicBezTo>
                  <a:pt x="541020" y="37779"/>
                  <a:pt x="542830" y="39303"/>
                  <a:pt x="544735" y="39779"/>
                </a:cubicBezTo>
                <a:lnTo>
                  <a:pt x="545402" y="39970"/>
                </a:lnTo>
                <a:cubicBezTo>
                  <a:pt x="546449" y="39208"/>
                  <a:pt x="547021" y="38351"/>
                  <a:pt x="546640" y="37970"/>
                </a:cubicBezTo>
                <a:cubicBezTo>
                  <a:pt x="546259" y="37589"/>
                  <a:pt x="545973" y="36160"/>
                  <a:pt x="547497" y="36160"/>
                </a:cubicBezTo>
                <a:cubicBezTo>
                  <a:pt x="549021" y="36160"/>
                  <a:pt x="552736" y="36541"/>
                  <a:pt x="552164" y="37112"/>
                </a:cubicBezTo>
                <a:cubicBezTo>
                  <a:pt x="551593" y="37684"/>
                  <a:pt x="551593" y="39589"/>
                  <a:pt x="553974" y="39684"/>
                </a:cubicBezTo>
                <a:cubicBezTo>
                  <a:pt x="556260" y="39779"/>
                  <a:pt x="562451" y="38351"/>
                  <a:pt x="560927" y="36160"/>
                </a:cubicBezTo>
                <a:lnTo>
                  <a:pt x="560927" y="34636"/>
                </a:lnTo>
                <a:cubicBezTo>
                  <a:pt x="560927" y="33207"/>
                  <a:pt x="562356" y="31588"/>
                  <a:pt x="563594" y="30350"/>
                </a:cubicBezTo>
                <a:cubicBezTo>
                  <a:pt x="564261" y="29683"/>
                  <a:pt x="566071" y="29302"/>
                  <a:pt x="566928" y="29588"/>
                </a:cubicBezTo>
                <a:cubicBezTo>
                  <a:pt x="567690" y="29873"/>
                  <a:pt x="568166" y="31207"/>
                  <a:pt x="568262" y="32064"/>
                </a:cubicBezTo>
                <a:cubicBezTo>
                  <a:pt x="568357" y="32540"/>
                  <a:pt x="567214" y="33112"/>
                  <a:pt x="567023" y="33683"/>
                </a:cubicBezTo>
                <a:lnTo>
                  <a:pt x="566642" y="34826"/>
                </a:lnTo>
                <a:cubicBezTo>
                  <a:pt x="566452" y="36160"/>
                  <a:pt x="567690" y="37208"/>
                  <a:pt x="569309" y="37112"/>
                </a:cubicBezTo>
                <a:lnTo>
                  <a:pt x="570738" y="36922"/>
                </a:lnTo>
                <a:cubicBezTo>
                  <a:pt x="573595" y="36446"/>
                  <a:pt x="577406" y="37970"/>
                  <a:pt x="579025" y="34541"/>
                </a:cubicBezTo>
                <a:cubicBezTo>
                  <a:pt x="579025" y="34445"/>
                  <a:pt x="580835" y="34826"/>
                  <a:pt x="581597" y="35207"/>
                </a:cubicBezTo>
                <a:cubicBezTo>
                  <a:pt x="583692" y="36255"/>
                  <a:pt x="585502" y="36541"/>
                  <a:pt x="586264" y="34064"/>
                </a:cubicBezTo>
                <a:cubicBezTo>
                  <a:pt x="586645" y="33017"/>
                  <a:pt x="585788" y="31207"/>
                  <a:pt x="588740" y="32540"/>
                </a:cubicBezTo>
                <a:cubicBezTo>
                  <a:pt x="590836" y="33493"/>
                  <a:pt x="593979" y="33017"/>
                  <a:pt x="595503" y="34160"/>
                </a:cubicBezTo>
                <a:cubicBezTo>
                  <a:pt x="599504" y="37112"/>
                  <a:pt x="598646" y="34350"/>
                  <a:pt x="599408" y="32540"/>
                </a:cubicBezTo>
                <a:cubicBezTo>
                  <a:pt x="599599" y="31969"/>
                  <a:pt x="601694" y="31493"/>
                  <a:pt x="602647" y="31683"/>
                </a:cubicBezTo>
                <a:cubicBezTo>
                  <a:pt x="603409" y="31874"/>
                  <a:pt x="604361" y="33302"/>
                  <a:pt x="604171" y="33969"/>
                </a:cubicBezTo>
                <a:lnTo>
                  <a:pt x="603409" y="36350"/>
                </a:lnTo>
                <a:cubicBezTo>
                  <a:pt x="603028" y="39303"/>
                  <a:pt x="604076" y="39970"/>
                  <a:pt x="605885" y="37779"/>
                </a:cubicBezTo>
                <a:lnTo>
                  <a:pt x="607790" y="36065"/>
                </a:lnTo>
                <a:cubicBezTo>
                  <a:pt x="609029" y="34922"/>
                  <a:pt x="610553" y="39303"/>
                  <a:pt x="611886" y="36350"/>
                </a:cubicBezTo>
                <a:lnTo>
                  <a:pt x="612362" y="35303"/>
                </a:lnTo>
                <a:cubicBezTo>
                  <a:pt x="610934" y="33398"/>
                  <a:pt x="611600" y="31588"/>
                  <a:pt x="613696" y="31397"/>
                </a:cubicBezTo>
                <a:cubicBezTo>
                  <a:pt x="615791" y="31207"/>
                  <a:pt x="620459" y="36255"/>
                  <a:pt x="621887" y="37684"/>
                </a:cubicBezTo>
                <a:cubicBezTo>
                  <a:pt x="623411" y="39113"/>
                  <a:pt x="621792" y="42732"/>
                  <a:pt x="621983" y="41399"/>
                </a:cubicBezTo>
                <a:cubicBezTo>
                  <a:pt x="622173" y="40065"/>
                  <a:pt x="624745" y="36731"/>
                  <a:pt x="627412" y="37112"/>
                </a:cubicBezTo>
                <a:lnTo>
                  <a:pt x="629793" y="36922"/>
                </a:lnTo>
                <a:cubicBezTo>
                  <a:pt x="632174" y="36731"/>
                  <a:pt x="634937" y="36446"/>
                  <a:pt x="636651" y="35398"/>
                </a:cubicBezTo>
                <a:cubicBezTo>
                  <a:pt x="639318" y="33683"/>
                  <a:pt x="640175" y="32731"/>
                  <a:pt x="640747" y="36541"/>
                </a:cubicBezTo>
                <a:cubicBezTo>
                  <a:pt x="641033" y="38351"/>
                  <a:pt x="643985" y="38255"/>
                  <a:pt x="645605" y="36636"/>
                </a:cubicBezTo>
                <a:lnTo>
                  <a:pt x="646367" y="35874"/>
                </a:lnTo>
                <a:cubicBezTo>
                  <a:pt x="647033" y="34922"/>
                  <a:pt x="647700" y="34922"/>
                  <a:pt x="647986" y="36065"/>
                </a:cubicBezTo>
                <a:lnTo>
                  <a:pt x="648557" y="36922"/>
                </a:lnTo>
                <a:cubicBezTo>
                  <a:pt x="648748" y="37112"/>
                  <a:pt x="650272" y="36731"/>
                  <a:pt x="651224" y="36541"/>
                </a:cubicBezTo>
                <a:cubicBezTo>
                  <a:pt x="652367" y="36350"/>
                  <a:pt x="653701" y="35684"/>
                  <a:pt x="654653" y="35874"/>
                </a:cubicBezTo>
                <a:lnTo>
                  <a:pt x="655701" y="36065"/>
                </a:lnTo>
                <a:cubicBezTo>
                  <a:pt x="656654" y="37017"/>
                  <a:pt x="657987" y="35969"/>
                  <a:pt x="658749" y="33683"/>
                </a:cubicBezTo>
                <a:cubicBezTo>
                  <a:pt x="659511" y="31397"/>
                  <a:pt x="673703" y="29778"/>
                  <a:pt x="673322" y="32731"/>
                </a:cubicBezTo>
                <a:lnTo>
                  <a:pt x="678370" y="31112"/>
                </a:lnTo>
                <a:lnTo>
                  <a:pt x="679799" y="30635"/>
                </a:lnTo>
                <a:cubicBezTo>
                  <a:pt x="681800" y="29397"/>
                  <a:pt x="683705" y="29683"/>
                  <a:pt x="683895" y="31397"/>
                </a:cubicBezTo>
                <a:cubicBezTo>
                  <a:pt x="684086" y="33112"/>
                  <a:pt x="687705" y="37684"/>
                  <a:pt x="691229" y="37684"/>
                </a:cubicBezTo>
                <a:cubicBezTo>
                  <a:pt x="694754" y="37684"/>
                  <a:pt x="704564" y="38541"/>
                  <a:pt x="704660" y="39684"/>
                </a:cubicBezTo>
                <a:cubicBezTo>
                  <a:pt x="704850" y="40827"/>
                  <a:pt x="707898" y="42065"/>
                  <a:pt x="711327" y="40541"/>
                </a:cubicBezTo>
                <a:lnTo>
                  <a:pt x="712661" y="35874"/>
                </a:lnTo>
                <a:lnTo>
                  <a:pt x="712851" y="35207"/>
                </a:lnTo>
                <a:cubicBezTo>
                  <a:pt x="713232" y="34445"/>
                  <a:pt x="715994" y="37112"/>
                  <a:pt x="719042" y="41113"/>
                </a:cubicBezTo>
                <a:lnTo>
                  <a:pt x="724186" y="35779"/>
                </a:lnTo>
                <a:cubicBezTo>
                  <a:pt x="724567" y="35398"/>
                  <a:pt x="725900" y="35493"/>
                  <a:pt x="726662" y="35684"/>
                </a:cubicBezTo>
                <a:lnTo>
                  <a:pt x="731996" y="36827"/>
                </a:lnTo>
                <a:cubicBezTo>
                  <a:pt x="738378" y="38255"/>
                  <a:pt x="743617" y="37493"/>
                  <a:pt x="743522" y="35112"/>
                </a:cubicBezTo>
                <a:lnTo>
                  <a:pt x="743617" y="32826"/>
                </a:lnTo>
                <a:cubicBezTo>
                  <a:pt x="743617" y="31874"/>
                  <a:pt x="743903" y="30064"/>
                  <a:pt x="744284" y="30064"/>
                </a:cubicBezTo>
                <a:lnTo>
                  <a:pt x="748665" y="29588"/>
                </a:lnTo>
                <a:cubicBezTo>
                  <a:pt x="748760" y="26730"/>
                  <a:pt x="746760" y="21777"/>
                  <a:pt x="744379" y="18634"/>
                </a:cubicBezTo>
                <a:lnTo>
                  <a:pt x="739045" y="18729"/>
                </a:lnTo>
                <a:lnTo>
                  <a:pt x="737140" y="18824"/>
                </a:lnTo>
                <a:cubicBezTo>
                  <a:pt x="735235" y="16538"/>
                  <a:pt x="736092" y="14633"/>
                  <a:pt x="739140" y="14443"/>
                </a:cubicBezTo>
                <a:lnTo>
                  <a:pt x="740474" y="15491"/>
                </a:lnTo>
                <a:lnTo>
                  <a:pt x="744855" y="19015"/>
                </a:lnTo>
                <a:cubicBezTo>
                  <a:pt x="750665" y="18920"/>
                  <a:pt x="755714" y="18348"/>
                  <a:pt x="755999" y="17681"/>
                </a:cubicBezTo>
                <a:cubicBezTo>
                  <a:pt x="756285" y="17015"/>
                  <a:pt x="759333" y="15205"/>
                  <a:pt x="762000" y="15014"/>
                </a:cubicBezTo>
                <a:cubicBezTo>
                  <a:pt x="764572" y="14824"/>
                  <a:pt x="766953" y="18634"/>
                  <a:pt x="763810" y="18253"/>
                </a:cubicBezTo>
                <a:cubicBezTo>
                  <a:pt x="760667" y="17872"/>
                  <a:pt x="757238" y="24539"/>
                  <a:pt x="758285" y="25587"/>
                </a:cubicBezTo>
                <a:cubicBezTo>
                  <a:pt x="759238" y="26635"/>
                  <a:pt x="757904" y="30159"/>
                  <a:pt x="753237" y="31112"/>
                </a:cubicBezTo>
                <a:lnTo>
                  <a:pt x="749237" y="32445"/>
                </a:lnTo>
                <a:cubicBezTo>
                  <a:pt x="746855" y="33207"/>
                  <a:pt x="745427" y="35017"/>
                  <a:pt x="748760" y="36827"/>
                </a:cubicBezTo>
                <a:lnTo>
                  <a:pt x="749427" y="37208"/>
                </a:lnTo>
                <a:cubicBezTo>
                  <a:pt x="749332" y="38446"/>
                  <a:pt x="751237" y="39398"/>
                  <a:pt x="753523" y="39398"/>
                </a:cubicBezTo>
                <a:cubicBezTo>
                  <a:pt x="755809" y="39398"/>
                  <a:pt x="762667" y="38636"/>
                  <a:pt x="761143" y="37684"/>
                </a:cubicBezTo>
                <a:cubicBezTo>
                  <a:pt x="759619" y="36731"/>
                  <a:pt x="756952" y="34064"/>
                  <a:pt x="758095" y="33493"/>
                </a:cubicBezTo>
                <a:cubicBezTo>
                  <a:pt x="759143" y="32921"/>
                  <a:pt x="762286" y="33017"/>
                  <a:pt x="762857" y="34922"/>
                </a:cubicBezTo>
                <a:cubicBezTo>
                  <a:pt x="763524" y="36827"/>
                  <a:pt x="769049" y="40637"/>
                  <a:pt x="773906" y="39113"/>
                </a:cubicBezTo>
                <a:cubicBezTo>
                  <a:pt x="778764" y="37589"/>
                  <a:pt x="789337" y="32636"/>
                  <a:pt x="788289" y="33969"/>
                </a:cubicBezTo>
                <a:cubicBezTo>
                  <a:pt x="787337" y="35303"/>
                  <a:pt x="788194" y="40446"/>
                  <a:pt x="792194" y="41589"/>
                </a:cubicBezTo>
                <a:lnTo>
                  <a:pt x="793147" y="36446"/>
                </a:lnTo>
                <a:cubicBezTo>
                  <a:pt x="793814" y="33112"/>
                  <a:pt x="798862" y="31874"/>
                  <a:pt x="800386" y="28635"/>
                </a:cubicBezTo>
                <a:cubicBezTo>
                  <a:pt x="800576" y="28349"/>
                  <a:pt x="802005" y="28254"/>
                  <a:pt x="802767" y="28349"/>
                </a:cubicBezTo>
                <a:lnTo>
                  <a:pt x="806768" y="28826"/>
                </a:lnTo>
                <a:cubicBezTo>
                  <a:pt x="811244" y="29397"/>
                  <a:pt x="815721" y="32826"/>
                  <a:pt x="816769" y="36446"/>
                </a:cubicBezTo>
                <a:lnTo>
                  <a:pt x="823532" y="33874"/>
                </a:lnTo>
                <a:cubicBezTo>
                  <a:pt x="828104" y="32159"/>
                  <a:pt x="829818" y="34636"/>
                  <a:pt x="828675" y="39779"/>
                </a:cubicBezTo>
                <a:lnTo>
                  <a:pt x="828389" y="41018"/>
                </a:lnTo>
                <a:cubicBezTo>
                  <a:pt x="828485" y="43113"/>
                  <a:pt x="832676" y="42732"/>
                  <a:pt x="837724" y="40160"/>
                </a:cubicBezTo>
                <a:lnTo>
                  <a:pt x="842772" y="41875"/>
                </a:lnTo>
                <a:cubicBezTo>
                  <a:pt x="843725" y="42161"/>
                  <a:pt x="846487" y="41018"/>
                  <a:pt x="846582" y="40446"/>
                </a:cubicBezTo>
                <a:cubicBezTo>
                  <a:pt x="846773" y="35969"/>
                  <a:pt x="852107" y="37303"/>
                  <a:pt x="853059" y="37970"/>
                </a:cubicBezTo>
                <a:cubicBezTo>
                  <a:pt x="857726" y="41399"/>
                  <a:pt x="859155" y="38065"/>
                  <a:pt x="859441" y="35779"/>
                </a:cubicBezTo>
                <a:lnTo>
                  <a:pt x="859822" y="32921"/>
                </a:lnTo>
                <a:cubicBezTo>
                  <a:pt x="862298" y="31112"/>
                  <a:pt x="863251" y="31112"/>
                  <a:pt x="861727" y="33017"/>
                </a:cubicBezTo>
                <a:cubicBezTo>
                  <a:pt x="860298" y="34922"/>
                  <a:pt x="866013" y="39494"/>
                  <a:pt x="868585" y="38541"/>
                </a:cubicBezTo>
                <a:cubicBezTo>
                  <a:pt x="871061" y="37493"/>
                  <a:pt x="880205" y="40446"/>
                  <a:pt x="882872" y="41018"/>
                </a:cubicBezTo>
                <a:cubicBezTo>
                  <a:pt x="885539" y="41589"/>
                  <a:pt x="893350" y="37112"/>
                  <a:pt x="894683" y="33969"/>
                </a:cubicBezTo>
                <a:lnTo>
                  <a:pt x="894779" y="31112"/>
                </a:lnTo>
                <a:cubicBezTo>
                  <a:pt x="894874" y="29683"/>
                  <a:pt x="892207" y="28159"/>
                  <a:pt x="890873" y="26635"/>
                </a:cubicBezTo>
                <a:cubicBezTo>
                  <a:pt x="890016" y="25682"/>
                  <a:pt x="890302" y="25968"/>
                  <a:pt x="893731" y="24730"/>
                </a:cubicBezTo>
                <a:lnTo>
                  <a:pt x="896398" y="23777"/>
                </a:lnTo>
                <a:cubicBezTo>
                  <a:pt x="898970" y="21777"/>
                  <a:pt x="899922" y="19682"/>
                  <a:pt x="898493" y="19015"/>
                </a:cubicBezTo>
                <a:cubicBezTo>
                  <a:pt x="897065" y="18348"/>
                  <a:pt x="897350" y="12824"/>
                  <a:pt x="897636" y="13681"/>
                </a:cubicBezTo>
                <a:cubicBezTo>
                  <a:pt x="897922" y="14443"/>
                  <a:pt x="901446" y="15110"/>
                  <a:pt x="904685" y="13490"/>
                </a:cubicBezTo>
                <a:lnTo>
                  <a:pt x="907828" y="12919"/>
                </a:lnTo>
                <a:lnTo>
                  <a:pt x="912114" y="12157"/>
                </a:lnTo>
                <a:lnTo>
                  <a:pt x="910255" y="18756"/>
                </a:lnTo>
                <a:lnTo>
                  <a:pt x="910304" y="18729"/>
                </a:lnTo>
                <a:cubicBezTo>
                  <a:pt x="910780" y="17681"/>
                  <a:pt x="914019" y="17872"/>
                  <a:pt x="917448" y="19110"/>
                </a:cubicBezTo>
                <a:lnTo>
                  <a:pt x="921067" y="19015"/>
                </a:lnTo>
                <a:lnTo>
                  <a:pt x="922020" y="19015"/>
                </a:lnTo>
                <a:cubicBezTo>
                  <a:pt x="923163" y="20158"/>
                  <a:pt x="921353" y="21777"/>
                  <a:pt x="918115" y="22730"/>
                </a:cubicBezTo>
                <a:lnTo>
                  <a:pt x="915924" y="24635"/>
                </a:lnTo>
                <a:lnTo>
                  <a:pt x="913828" y="26254"/>
                </a:lnTo>
                <a:lnTo>
                  <a:pt x="905007" y="21749"/>
                </a:lnTo>
                <a:lnTo>
                  <a:pt x="904780" y="21872"/>
                </a:lnTo>
                <a:cubicBezTo>
                  <a:pt x="906780" y="24920"/>
                  <a:pt x="906304" y="29778"/>
                  <a:pt x="903542" y="32540"/>
                </a:cubicBezTo>
                <a:lnTo>
                  <a:pt x="903923" y="32826"/>
                </a:lnTo>
                <a:lnTo>
                  <a:pt x="909542" y="37398"/>
                </a:lnTo>
                <a:cubicBezTo>
                  <a:pt x="905066" y="37589"/>
                  <a:pt x="903637" y="38732"/>
                  <a:pt x="906399" y="39970"/>
                </a:cubicBezTo>
                <a:cubicBezTo>
                  <a:pt x="909161" y="41208"/>
                  <a:pt x="918782" y="41780"/>
                  <a:pt x="920972" y="38160"/>
                </a:cubicBezTo>
                <a:lnTo>
                  <a:pt x="924973" y="40256"/>
                </a:lnTo>
                <a:cubicBezTo>
                  <a:pt x="929259" y="42542"/>
                  <a:pt x="932212" y="43018"/>
                  <a:pt x="935927" y="40160"/>
                </a:cubicBezTo>
                <a:cubicBezTo>
                  <a:pt x="936308" y="39875"/>
                  <a:pt x="938308" y="40446"/>
                  <a:pt x="939165" y="41018"/>
                </a:cubicBezTo>
                <a:lnTo>
                  <a:pt x="944499" y="44351"/>
                </a:lnTo>
                <a:cubicBezTo>
                  <a:pt x="946023" y="41303"/>
                  <a:pt x="946023" y="37970"/>
                  <a:pt x="944594" y="36731"/>
                </a:cubicBezTo>
                <a:cubicBezTo>
                  <a:pt x="943166" y="35588"/>
                  <a:pt x="938784" y="33398"/>
                  <a:pt x="937927" y="34445"/>
                </a:cubicBezTo>
                <a:lnTo>
                  <a:pt x="936117" y="35303"/>
                </a:lnTo>
                <a:lnTo>
                  <a:pt x="935069" y="35779"/>
                </a:lnTo>
                <a:cubicBezTo>
                  <a:pt x="933260" y="35303"/>
                  <a:pt x="932021" y="33779"/>
                  <a:pt x="932402" y="32255"/>
                </a:cubicBezTo>
                <a:lnTo>
                  <a:pt x="932498" y="32255"/>
                </a:lnTo>
                <a:cubicBezTo>
                  <a:pt x="937355" y="32731"/>
                  <a:pt x="936212" y="28445"/>
                  <a:pt x="938689" y="27016"/>
                </a:cubicBezTo>
                <a:lnTo>
                  <a:pt x="938879" y="26921"/>
                </a:lnTo>
                <a:cubicBezTo>
                  <a:pt x="938498" y="25873"/>
                  <a:pt x="937355" y="25301"/>
                  <a:pt x="936403" y="25778"/>
                </a:cubicBezTo>
                <a:cubicBezTo>
                  <a:pt x="935450" y="26159"/>
                  <a:pt x="932021" y="26730"/>
                  <a:pt x="931164" y="26063"/>
                </a:cubicBezTo>
                <a:cubicBezTo>
                  <a:pt x="930307" y="25397"/>
                  <a:pt x="927354" y="24063"/>
                  <a:pt x="926878" y="24730"/>
                </a:cubicBezTo>
                <a:cubicBezTo>
                  <a:pt x="926497" y="25492"/>
                  <a:pt x="924020" y="28254"/>
                  <a:pt x="924020" y="26444"/>
                </a:cubicBezTo>
                <a:cubicBezTo>
                  <a:pt x="924020" y="24635"/>
                  <a:pt x="925830" y="20063"/>
                  <a:pt x="928021" y="18539"/>
                </a:cubicBezTo>
                <a:cubicBezTo>
                  <a:pt x="930212" y="17110"/>
                  <a:pt x="937832" y="20539"/>
                  <a:pt x="940022" y="19777"/>
                </a:cubicBezTo>
                <a:cubicBezTo>
                  <a:pt x="942213" y="19015"/>
                  <a:pt x="950786" y="21206"/>
                  <a:pt x="954310" y="26349"/>
                </a:cubicBezTo>
                <a:lnTo>
                  <a:pt x="960596" y="29111"/>
                </a:lnTo>
                <a:cubicBezTo>
                  <a:pt x="963549" y="30350"/>
                  <a:pt x="964216" y="31969"/>
                  <a:pt x="959834" y="34064"/>
                </a:cubicBezTo>
                <a:lnTo>
                  <a:pt x="955739" y="36065"/>
                </a:lnTo>
                <a:cubicBezTo>
                  <a:pt x="952119" y="40732"/>
                  <a:pt x="952024" y="44542"/>
                  <a:pt x="955453" y="44542"/>
                </a:cubicBezTo>
                <a:lnTo>
                  <a:pt x="956882" y="43494"/>
                </a:lnTo>
                <a:cubicBezTo>
                  <a:pt x="959644" y="41589"/>
                  <a:pt x="962882" y="41780"/>
                  <a:pt x="965168" y="42446"/>
                </a:cubicBezTo>
                <a:cubicBezTo>
                  <a:pt x="968597" y="43399"/>
                  <a:pt x="971074" y="45494"/>
                  <a:pt x="974884" y="42446"/>
                </a:cubicBezTo>
                <a:cubicBezTo>
                  <a:pt x="976122" y="41399"/>
                  <a:pt x="980694" y="43685"/>
                  <a:pt x="983170" y="43018"/>
                </a:cubicBezTo>
                <a:lnTo>
                  <a:pt x="986123" y="42161"/>
                </a:lnTo>
                <a:cubicBezTo>
                  <a:pt x="988790" y="39875"/>
                  <a:pt x="990886" y="38827"/>
                  <a:pt x="990886" y="39779"/>
                </a:cubicBezTo>
                <a:cubicBezTo>
                  <a:pt x="990886" y="40732"/>
                  <a:pt x="996791" y="42542"/>
                  <a:pt x="1004030" y="41303"/>
                </a:cubicBezTo>
                <a:lnTo>
                  <a:pt x="1010793" y="41780"/>
                </a:lnTo>
                <a:cubicBezTo>
                  <a:pt x="1010984" y="41780"/>
                  <a:pt x="1011555" y="40637"/>
                  <a:pt x="1011460" y="40065"/>
                </a:cubicBezTo>
                <a:cubicBezTo>
                  <a:pt x="1011460" y="39494"/>
                  <a:pt x="1010984" y="38446"/>
                  <a:pt x="1010507" y="38446"/>
                </a:cubicBezTo>
                <a:lnTo>
                  <a:pt x="1008507" y="38065"/>
                </a:lnTo>
                <a:cubicBezTo>
                  <a:pt x="1004888" y="37874"/>
                  <a:pt x="1004983" y="35874"/>
                  <a:pt x="1008793" y="33683"/>
                </a:cubicBezTo>
                <a:lnTo>
                  <a:pt x="1010126" y="34160"/>
                </a:lnTo>
                <a:lnTo>
                  <a:pt x="1014889" y="35874"/>
                </a:lnTo>
                <a:cubicBezTo>
                  <a:pt x="1019556" y="34731"/>
                  <a:pt x="1023938" y="33302"/>
                  <a:pt x="1024604" y="32731"/>
                </a:cubicBezTo>
                <a:cubicBezTo>
                  <a:pt x="1025271" y="32159"/>
                  <a:pt x="1024985" y="30064"/>
                  <a:pt x="1021461" y="29969"/>
                </a:cubicBezTo>
                <a:lnTo>
                  <a:pt x="1018699" y="29588"/>
                </a:lnTo>
                <a:cubicBezTo>
                  <a:pt x="1017937" y="29492"/>
                  <a:pt x="1016889" y="28254"/>
                  <a:pt x="1016889" y="27492"/>
                </a:cubicBezTo>
                <a:cubicBezTo>
                  <a:pt x="1016889" y="26825"/>
                  <a:pt x="1018318" y="25492"/>
                  <a:pt x="1018794" y="25587"/>
                </a:cubicBezTo>
                <a:lnTo>
                  <a:pt x="1023461" y="26349"/>
                </a:lnTo>
                <a:cubicBezTo>
                  <a:pt x="1026033" y="23587"/>
                  <a:pt x="1027843" y="22730"/>
                  <a:pt x="1027557" y="24349"/>
                </a:cubicBezTo>
                <a:lnTo>
                  <a:pt x="1034635" y="28627"/>
                </a:lnTo>
                <a:lnTo>
                  <a:pt x="1038796" y="23872"/>
                </a:lnTo>
                <a:lnTo>
                  <a:pt x="1042130" y="23110"/>
                </a:lnTo>
                <a:cubicBezTo>
                  <a:pt x="1043558" y="22729"/>
                  <a:pt x="1045368" y="23205"/>
                  <a:pt x="1046987" y="23491"/>
                </a:cubicBezTo>
                <a:cubicBezTo>
                  <a:pt x="1047368" y="23586"/>
                  <a:pt x="1047749" y="24634"/>
                  <a:pt x="1047749" y="25205"/>
                </a:cubicBezTo>
                <a:lnTo>
                  <a:pt x="1047749" y="25777"/>
                </a:lnTo>
                <a:cubicBezTo>
                  <a:pt x="1047273" y="26444"/>
                  <a:pt x="1046416" y="26729"/>
                  <a:pt x="1045940" y="26348"/>
                </a:cubicBezTo>
                <a:cubicBezTo>
                  <a:pt x="1045463" y="26063"/>
                  <a:pt x="1043368" y="26825"/>
                  <a:pt x="1042701" y="28730"/>
                </a:cubicBezTo>
                <a:lnTo>
                  <a:pt x="1036213" y="29599"/>
                </a:lnTo>
                <a:lnTo>
                  <a:pt x="1033177" y="32445"/>
                </a:lnTo>
                <a:cubicBezTo>
                  <a:pt x="1030034" y="35398"/>
                  <a:pt x="1028891" y="39779"/>
                  <a:pt x="1027176" y="43685"/>
                </a:cubicBezTo>
                <a:lnTo>
                  <a:pt x="1026890" y="44351"/>
                </a:lnTo>
                <a:cubicBezTo>
                  <a:pt x="1027652" y="45399"/>
                  <a:pt x="1029938" y="45971"/>
                  <a:pt x="1032034" y="45494"/>
                </a:cubicBezTo>
                <a:lnTo>
                  <a:pt x="1032034" y="45018"/>
                </a:lnTo>
                <a:cubicBezTo>
                  <a:pt x="1032415" y="40446"/>
                  <a:pt x="1034320" y="44066"/>
                  <a:pt x="1036130" y="44066"/>
                </a:cubicBezTo>
                <a:lnTo>
                  <a:pt x="1039082" y="44161"/>
                </a:lnTo>
                <a:cubicBezTo>
                  <a:pt x="1042416" y="43113"/>
                  <a:pt x="1045940" y="42161"/>
                  <a:pt x="1046893" y="42161"/>
                </a:cubicBezTo>
                <a:cubicBezTo>
                  <a:pt x="1047845" y="42161"/>
                  <a:pt x="1052989" y="42351"/>
                  <a:pt x="1056323" y="42542"/>
                </a:cubicBezTo>
                <a:lnTo>
                  <a:pt x="1057847" y="43399"/>
                </a:lnTo>
                <a:lnTo>
                  <a:pt x="1060609" y="45018"/>
                </a:lnTo>
                <a:cubicBezTo>
                  <a:pt x="1062609" y="48161"/>
                  <a:pt x="1064705" y="49400"/>
                  <a:pt x="1065276" y="47876"/>
                </a:cubicBezTo>
                <a:cubicBezTo>
                  <a:pt x="1065848" y="46256"/>
                  <a:pt x="1071182" y="46637"/>
                  <a:pt x="1071277" y="46923"/>
                </a:cubicBezTo>
                <a:lnTo>
                  <a:pt x="1071404" y="46987"/>
                </a:lnTo>
                <a:lnTo>
                  <a:pt x="1070419" y="43494"/>
                </a:lnTo>
                <a:lnTo>
                  <a:pt x="1070038" y="42256"/>
                </a:lnTo>
                <a:lnTo>
                  <a:pt x="1069562" y="40732"/>
                </a:lnTo>
                <a:cubicBezTo>
                  <a:pt x="1068895" y="39113"/>
                  <a:pt x="1072038" y="36731"/>
                  <a:pt x="1073467" y="36350"/>
                </a:cubicBezTo>
                <a:cubicBezTo>
                  <a:pt x="1074896" y="35969"/>
                  <a:pt x="1076420" y="35684"/>
                  <a:pt x="1076896" y="35684"/>
                </a:cubicBezTo>
                <a:lnTo>
                  <a:pt x="1077701" y="35554"/>
                </a:lnTo>
                <a:lnTo>
                  <a:pt x="1073944" y="27397"/>
                </a:lnTo>
                <a:lnTo>
                  <a:pt x="1073658" y="23111"/>
                </a:lnTo>
                <a:lnTo>
                  <a:pt x="1073563" y="21015"/>
                </a:lnTo>
                <a:cubicBezTo>
                  <a:pt x="1075658" y="17300"/>
                  <a:pt x="1078516" y="18539"/>
                  <a:pt x="1079849" y="23682"/>
                </a:cubicBezTo>
                <a:lnTo>
                  <a:pt x="1082040" y="24539"/>
                </a:lnTo>
                <a:lnTo>
                  <a:pt x="1086231" y="25873"/>
                </a:lnTo>
                <a:cubicBezTo>
                  <a:pt x="1086898" y="28826"/>
                  <a:pt x="1088517" y="29588"/>
                  <a:pt x="1090041" y="27587"/>
                </a:cubicBezTo>
                <a:lnTo>
                  <a:pt x="1091851" y="26159"/>
                </a:lnTo>
                <a:lnTo>
                  <a:pt x="1092708" y="25492"/>
                </a:lnTo>
                <a:cubicBezTo>
                  <a:pt x="1094613" y="25587"/>
                  <a:pt x="1097471" y="27206"/>
                  <a:pt x="1099090" y="29016"/>
                </a:cubicBezTo>
                <a:lnTo>
                  <a:pt x="1101376" y="30159"/>
                </a:lnTo>
                <a:lnTo>
                  <a:pt x="1103567" y="31207"/>
                </a:lnTo>
                <a:cubicBezTo>
                  <a:pt x="1105757" y="33302"/>
                  <a:pt x="1104614" y="35017"/>
                  <a:pt x="1100995" y="35112"/>
                </a:cubicBezTo>
                <a:lnTo>
                  <a:pt x="1100423" y="36065"/>
                </a:lnTo>
                <a:cubicBezTo>
                  <a:pt x="1098518" y="39494"/>
                  <a:pt x="1092518" y="35303"/>
                  <a:pt x="1091279" y="39970"/>
                </a:cubicBezTo>
                <a:lnTo>
                  <a:pt x="1090613" y="42542"/>
                </a:lnTo>
                <a:cubicBezTo>
                  <a:pt x="1091279" y="44828"/>
                  <a:pt x="1092708" y="47399"/>
                  <a:pt x="1093661" y="48257"/>
                </a:cubicBezTo>
                <a:lnTo>
                  <a:pt x="1094232" y="48066"/>
                </a:lnTo>
                <a:cubicBezTo>
                  <a:pt x="1095756" y="47685"/>
                  <a:pt x="1097090" y="46066"/>
                  <a:pt x="1098328" y="46161"/>
                </a:cubicBezTo>
                <a:cubicBezTo>
                  <a:pt x="1101471" y="46447"/>
                  <a:pt x="1104710" y="48257"/>
                  <a:pt x="1107567" y="47876"/>
                </a:cubicBezTo>
                <a:cubicBezTo>
                  <a:pt x="1110901" y="47399"/>
                  <a:pt x="1113758" y="44828"/>
                  <a:pt x="1117092" y="44066"/>
                </a:cubicBezTo>
                <a:lnTo>
                  <a:pt x="1120235" y="43399"/>
                </a:lnTo>
                <a:cubicBezTo>
                  <a:pt x="1123855" y="43685"/>
                  <a:pt x="1126427" y="43018"/>
                  <a:pt x="1126046" y="41875"/>
                </a:cubicBezTo>
                <a:lnTo>
                  <a:pt x="1121357" y="35592"/>
                </a:lnTo>
                <a:lnTo>
                  <a:pt x="1118044" y="36160"/>
                </a:lnTo>
                <a:cubicBezTo>
                  <a:pt x="1115568" y="34159"/>
                  <a:pt x="1110424" y="27302"/>
                  <a:pt x="1113853" y="26920"/>
                </a:cubicBezTo>
                <a:lnTo>
                  <a:pt x="1115663" y="27397"/>
                </a:lnTo>
                <a:lnTo>
                  <a:pt x="1124616" y="29683"/>
                </a:lnTo>
                <a:cubicBezTo>
                  <a:pt x="1127379" y="25778"/>
                  <a:pt x="1130903" y="23396"/>
                  <a:pt x="1132522" y="24349"/>
                </a:cubicBezTo>
                <a:cubicBezTo>
                  <a:pt x="1134141" y="25301"/>
                  <a:pt x="1139666" y="25778"/>
                  <a:pt x="1141380" y="23396"/>
                </a:cubicBezTo>
                <a:lnTo>
                  <a:pt x="1139475" y="21396"/>
                </a:lnTo>
                <a:cubicBezTo>
                  <a:pt x="1138047" y="19967"/>
                  <a:pt x="1137761" y="19110"/>
                  <a:pt x="1140428" y="19110"/>
                </a:cubicBezTo>
                <a:cubicBezTo>
                  <a:pt x="1141380" y="19110"/>
                  <a:pt x="1142333" y="20063"/>
                  <a:pt x="1143095" y="20634"/>
                </a:cubicBezTo>
                <a:cubicBezTo>
                  <a:pt x="1143285" y="20825"/>
                  <a:pt x="1143190" y="21301"/>
                  <a:pt x="1143095" y="21682"/>
                </a:cubicBezTo>
                <a:cubicBezTo>
                  <a:pt x="1142238" y="26539"/>
                  <a:pt x="1146714" y="26063"/>
                  <a:pt x="1149477" y="25111"/>
                </a:cubicBezTo>
                <a:lnTo>
                  <a:pt x="1151953" y="24349"/>
                </a:lnTo>
                <a:cubicBezTo>
                  <a:pt x="1152715" y="25397"/>
                  <a:pt x="1155287" y="26635"/>
                  <a:pt x="1157478" y="27206"/>
                </a:cubicBezTo>
                <a:cubicBezTo>
                  <a:pt x="1159668" y="27778"/>
                  <a:pt x="1166717" y="28349"/>
                  <a:pt x="1168241" y="27302"/>
                </a:cubicBezTo>
                <a:cubicBezTo>
                  <a:pt x="1169670" y="26254"/>
                  <a:pt x="1173194" y="22634"/>
                  <a:pt x="1175575" y="21015"/>
                </a:cubicBezTo>
                <a:lnTo>
                  <a:pt x="1177766" y="21301"/>
                </a:lnTo>
                <a:lnTo>
                  <a:pt x="1184529" y="22063"/>
                </a:lnTo>
                <a:cubicBezTo>
                  <a:pt x="1185862" y="25016"/>
                  <a:pt x="1186148" y="27778"/>
                  <a:pt x="1185195" y="28159"/>
                </a:cubicBezTo>
                <a:cubicBezTo>
                  <a:pt x="1184148" y="28540"/>
                  <a:pt x="1180147" y="30731"/>
                  <a:pt x="1178242" y="32159"/>
                </a:cubicBezTo>
                <a:cubicBezTo>
                  <a:pt x="1176337" y="33588"/>
                  <a:pt x="1182052" y="37779"/>
                  <a:pt x="1183195" y="35588"/>
                </a:cubicBezTo>
                <a:cubicBezTo>
                  <a:pt x="1184338" y="33398"/>
                  <a:pt x="1191291" y="34636"/>
                  <a:pt x="1190244" y="35588"/>
                </a:cubicBezTo>
                <a:cubicBezTo>
                  <a:pt x="1189196" y="36541"/>
                  <a:pt x="1188910" y="40351"/>
                  <a:pt x="1185291" y="41780"/>
                </a:cubicBezTo>
                <a:lnTo>
                  <a:pt x="1181862" y="42065"/>
                </a:lnTo>
                <a:lnTo>
                  <a:pt x="1179385" y="42256"/>
                </a:lnTo>
                <a:cubicBezTo>
                  <a:pt x="1176432" y="41113"/>
                  <a:pt x="1174432" y="37493"/>
                  <a:pt x="1174813" y="34255"/>
                </a:cubicBezTo>
                <a:lnTo>
                  <a:pt x="1169860" y="37970"/>
                </a:lnTo>
                <a:lnTo>
                  <a:pt x="1169193" y="38446"/>
                </a:lnTo>
                <a:cubicBezTo>
                  <a:pt x="1167574" y="38255"/>
                  <a:pt x="1166717" y="37493"/>
                  <a:pt x="1167098" y="36922"/>
                </a:cubicBezTo>
                <a:cubicBezTo>
                  <a:pt x="1167574" y="36350"/>
                  <a:pt x="1168146" y="34255"/>
                  <a:pt x="1167574" y="33779"/>
                </a:cubicBezTo>
                <a:cubicBezTo>
                  <a:pt x="1166907" y="33207"/>
                  <a:pt x="1164240" y="32540"/>
                  <a:pt x="1163097" y="33398"/>
                </a:cubicBezTo>
                <a:cubicBezTo>
                  <a:pt x="1161954" y="34255"/>
                  <a:pt x="1158144" y="35969"/>
                  <a:pt x="1156906" y="35493"/>
                </a:cubicBezTo>
                <a:lnTo>
                  <a:pt x="1156335" y="35112"/>
                </a:lnTo>
                <a:cubicBezTo>
                  <a:pt x="1155382" y="34445"/>
                  <a:pt x="1154620" y="33207"/>
                  <a:pt x="1153572" y="33017"/>
                </a:cubicBezTo>
                <a:lnTo>
                  <a:pt x="1151286" y="32540"/>
                </a:lnTo>
                <a:cubicBezTo>
                  <a:pt x="1148619" y="32350"/>
                  <a:pt x="1146524" y="33017"/>
                  <a:pt x="1146714" y="33969"/>
                </a:cubicBezTo>
                <a:cubicBezTo>
                  <a:pt x="1146905" y="34922"/>
                  <a:pt x="1141857" y="38351"/>
                  <a:pt x="1139571" y="38922"/>
                </a:cubicBezTo>
                <a:cubicBezTo>
                  <a:pt x="1137285" y="39398"/>
                  <a:pt x="1132903" y="37970"/>
                  <a:pt x="1129950" y="35588"/>
                </a:cubicBezTo>
                <a:lnTo>
                  <a:pt x="1129938" y="35588"/>
                </a:lnTo>
                <a:lnTo>
                  <a:pt x="1135761" y="42351"/>
                </a:lnTo>
                <a:lnTo>
                  <a:pt x="1135094" y="42732"/>
                </a:lnTo>
                <a:cubicBezTo>
                  <a:pt x="1130999" y="45304"/>
                  <a:pt x="1134618" y="46542"/>
                  <a:pt x="1136428" y="47876"/>
                </a:cubicBezTo>
                <a:lnTo>
                  <a:pt x="1136999" y="48257"/>
                </a:lnTo>
                <a:cubicBezTo>
                  <a:pt x="1138523" y="47876"/>
                  <a:pt x="1139571" y="47018"/>
                  <a:pt x="1139285" y="46542"/>
                </a:cubicBezTo>
                <a:cubicBezTo>
                  <a:pt x="1139000" y="45971"/>
                  <a:pt x="1140809" y="44732"/>
                  <a:pt x="1144429" y="45590"/>
                </a:cubicBezTo>
                <a:cubicBezTo>
                  <a:pt x="1147953" y="46447"/>
                  <a:pt x="1157859" y="47209"/>
                  <a:pt x="1158431" y="46161"/>
                </a:cubicBezTo>
                <a:cubicBezTo>
                  <a:pt x="1159097" y="45113"/>
                  <a:pt x="1158716" y="41780"/>
                  <a:pt x="1155954" y="41589"/>
                </a:cubicBezTo>
                <a:lnTo>
                  <a:pt x="1153954" y="41875"/>
                </a:lnTo>
                <a:lnTo>
                  <a:pt x="1152049" y="42161"/>
                </a:lnTo>
                <a:cubicBezTo>
                  <a:pt x="1149477" y="43113"/>
                  <a:pt x="1149953" y="40256"/>
                  <a:pt x="1153192" y="35779"/>
                </a:cubicBezTo>
                <a:lnTo>
                  <a:pt x="1157478" y="38446"/>
                </a:lnTo>
                <a:lnTo>
                  <a:pt x="1161860" y="41113"/>
                </a:lnTo>
                <a:cubicBezTo>
                  <a:pt x="1164146" y="39208"/>
                  <a:pt x="1165670" y="39208"/>
                  <a:pt x="1165193" y="41113"/>
                </a:cubicBezTo>
                <a:cubicBezTo>
                  <a:pt x="1164717" y="43113"/>
                  <a:pt x="1171289" y="48828"/>
                  <a:pt x="1172623" y="47876"/>
                </a:cubicBezTo>
                <a:lnTo>
                  <a:pt x="1173766" y="46923"/>
                </a:lnTo>
                <a:lnTo>
                  <a:pt x="1173956" y="46733"/>
                </a:lnTo>
                <a:cubicBezTo>
                  <a:pt x="1173861" y="46256"/>
                  <a:pt x="1175480" y="47018"/>
                  <a:pt x="1177576" y="48352"/>
                </a:cubicBezTo>
                <a:cubicBezTo>
                  <a:pt x="1179671" y="49685"/>
                  <a:pt x="1186148" y="51114"/>
                  <a:pt x="1186529" y="49971"/>
                </a:cubicBezTo>
                <a:cubicBezTo>
                  <a:pt x="1186910" y="48733"/>
                  <a:pt x="1189673" y="45018"/>
                  <a:pt x="1191863" y="43970"/>
                </a:cubicBezTo>
                <a:cubicBezTo>
                  <a:pt x="1194054" y="42827"/>
                  <a:pt x="1200245" y="41970"/>
                  <a:pt x="1201103" y="44637"/>
                </a:cubicBezTo>
                <a:cubicBezTo>
                  <a:pt x="1201960" y="47399"/>
                  <a:pt x="1211961" y="48161"/>
                  <a:pt x="1212628" y="46256"/>
                </a:cubicBezTo>
                <a:cubicBezTo>
                  <a:pt x="1213295" y="44447"/>
                  <a:pt x="1217009" y="40256"/>
                  <a:pt x="1219676" y="41208"/>
                </a:cubicBezTo>
                <a:cubicBezTo>
                  <a:pt x="1222343" y="42161"/>
                  <a:pt x="1225391" y="47018"/>
                  <a:pt x="1231106" y="46447"/>
                </a:cubicBezTo>
                <a:lnTo>
                  <a:pt x="1229392" y="44542"/>
                </a:lnTo>
                <a:lnTo>
                  <a:pt x="1226725" y="41589"/>
                </a:lnTo>
                <a:cubicBezTo>
                  <a:pt x="1228820" y="40446"/>
                  <a:pt x="1231583" y="41684"/>
                  <a:pt x="1232821" y="44256"/>
                </a:cubicBezTo>
                <a:lnTo>
                  <a:pt x="1232916" y="46542"/>
                </a:lnTo>
                <a:cubicBezTo>
                  <a:pt x="1233011" y="49495"/>
                  <a:pt x="1235012" y="51971"/>
                  <a:pt x="1237393" y="51971"/>
                </a:cubicBezTo>
                <a:cubicBezTo>
                  <a:pt x="1241012" y="51971"/>
                  <a:pt x="1246442" y="54924"/>
                  <a:pt x="1248346" y="50162"/>
                </a:cubicBezTo>
                <a:cubicBezTo>
                  <a:pt x="1249680" y="46923"/>
                  <a:pt x="1253014" y="47590"/>
                  <a:pt x="1254157" y="48161"/>
                </a:cubicBezTo>
                <a:lnTo>
                  <a:pt x="1257776" y="50066"/>
                </a:lnTo>
                <a:cubicBezTo>
                  <a:pt x="1259586" y="48066"/>
                  <a:pt x="1264634" y="45590"/>
                  <a:pt x="1268921" y="44542"/>
                </a:cubicBezTo>
                <a:lnTo>
                  <a:pt x="1267016" y="40160"/>
                </a:lnTo>
                <a:cubicBezTo>
                  <a:pt x="1267016" y="40065"/>
                  <a:pt x="1267778" y="39684"/>
                  <a:pt x="1267873" y="39684"/>
                </a:cubicBezTo>
                <a:lnTo>
                  <a:pt x="1270064" y="41303"/>
                </a:lnTo>
                <a:cubicBezTo>
                  <a:pt x="1272254" y="40351"/>
                  <a:pt x="1273302" y="37970"/>
                  <a:pt x="1272540" y="36065"/>
                </a:cubicBezTo>
                <a:lnTo>
                  <a:pt x="1271588" y="34255"/>
                </a:lnTo>
                <a:lnTo>
                  <a:pt x="1271397" y="33969"/>
                </a:lnTo>
                <a:cubicBezTo>
                  <a:pt x="1271016" y="33683"/>
                  <a:pt x="1268063" y="33493"/>
                  <a:pt x="1264825" y="33398"/>
                </a:cubicBezTo>
                <a:cubicBezTo>
                  <a:pt x="1261586" y="33302"/>
                  <a:pt x="1254347" y="38827"/>
                  <a:pt x="1253776" y="37779"/>
                </a:cubicBezTo>
                <a:cubicBezTo>
                  <a:pt x="1253204" y="36827"/>
                  <a:pt x="1252252" y="32731"/>
                  <a:pt x="1253681" y="31874"/>
                </a:cubicBezTo>
                <a:cubicBezTo>
                  <a:pt x="1255109" y="31016"/>
                  <a:pt x="1258824" y="28159"/>
                  <a:pt x="1258253" y="27683"/>
                </a:cubicBezTo>
                <a:cubicBezTo>
                  <a:pt x="1257681" y="27206"/>
                  <a:pt x="1257300" y="25682"/>
                  <a:pt x="1258157" y="24825"/>
                </a:cubicBezTo>
                <a:lnTo>
                  <a:pt x="1258634" y="24920"/>
                </a:lnTo>
                <a:lnTo>
                  <a:pt x="1264253" y="26444"/>
                </a:lnTo>
                <a:cubicBezTo>
                  <a:pt x="1271111" y="27397"/>
                  <a:pt x="1275683" y="27492"/>
                  <a:pt x="1274350" y="26635"/>
                </a:cubicBezTo>
                <a:lnTo>
                  <a:pt x="1274350" y="25873"/>
                </a:lnTo>
                <a:lnTo>
                  <a:pt x="1274350" y="24825"/>
                </a:lnTo>
                <a:cubicBezTo>
                  <a:pt x="1275398" y="23682"/>
                  <a:pt x="1277969" y="22539"/>
                  <a:pt x="1280065" y="22349"/>
                </a:cubicBezTo>
                <a:cubicBezTo>
                  <a:pt x="1282160" y="22063"/>
                  <a:pt x="1286828" y="18443"/>
                  <a:pt x="1286923" y="19491"/>
                </a:cubicBezTo>
                <a:cubicBezTo>
                  <a:pt x="1287018" y="20539"/>
                  <a:pt x="1286923" y="24730"/>
                  <a:pt x="1286732" y="27206"/>
                </a:cubicBezTo>
                <a:lnTo>
                  <a:pt x="1291209" y="27492"/>
                </a:lnTo>
                <a:cubicBezTo>
                  <a:pt x="1292828" y="27587"/>
                  <a:pt x="1294257" y="29778"/>
                  <a:pt x="1295781" y="31016"/>
                </a:cubicBezTo>
                <a:cubicBezTo>
                  <a:pt x="1297115" y="32159"/>
                  <a:pt x="1296829" y="31874"/>
                  <a:pt x="1293590" y="33493"/>
                </a:cubicBezTo>
                <a:lnTo>
                  <a:pt x="1291209" y="34636"/>
                </a:lnTo>
                <a:cubicBezTo>
                  <a:pt x="1288352" y="37112"/>
                  <a:pt x="1285685" y="37874"/>
                  <a:pt x="1285208" y="36446"/>
                </a:cubicBezTo>
                <a:cubicBezTo>
                  <a:pt x="1284732" y="34922"/>
                  <a:pt x="1282541" y="31302"/>
                  <a:pt x="1281303" y="31397"/>
                </a:cubicBezTo>
                <a:cubicBezTo>
                  <a:pt x="1280065" y="31493"/>
                  <a:pt x="1276350" y="33302"/>
                  <a:pt x="1278160" y="35112"/>
                </a:cubicBezTo>
                <a:cubicBezTo>
                  <a:pt x="1279970" y="36922"/>
                  <a:pt x="1283113" y="41684"/>
                  <a:pt x="1280636" y="41589"/>
                </a:cubicBezTo>
                <a:lnTo>
                  <a:pt x="1279112" y="41875"/>
                </a:lnTo>
                <a:cubicBezTo>
                  <a:pt x="1278160" y="42065"/>
                  <a:pt x="1277303" y="42923"/>
                  <a:pt x="1276826" y="43685"/>
                </a:cubicBezTo>
                <a:cubicBezTo>
                  <a:pt x="1276541" y="44066"/>
                  <a:pt x="1276921" y="45209"/>
                  <a:pt x="1277493" y="45494"/>
                </a:cubicBezTo>
                <a:lnTo>
                  <a:pt x="1280827" y="47209"/>
                </a:lnTo>
                <a:cubicBezTo>
                  <a:pt x="1284637" y="49019"/>
                  <a:pt x="1289209" y="47018"/>
                  <a:pt x="1291019" y="42923"/>
                </a:cubicBezTo>
                <a:lnTo>
                  <a:pt x="1296162" y="48066"/>
                </a:lnTo>
                <a:lnTo>
                  <a:pt x="1296638" y="48542"/>
                </a:lnTo>
                <a:cubicBezTo>
                  <a:pt x="1298448" y="48257"/>
                  <a:pt x="1299877" y="49019"/>
                  <a:pt x="1299877" y="50066"/>
                </a:cubicBezTo>
                <a:cubicBezTo>
                  <a:pt x="1299877" y="51209"/>
                  <a:pt x="1303115" y="53114"/>
                  <a:pt x="1307116" y="51590"/>
                </a:cubicBezTo>
                <a:cubicBezTo>
                  <a:pt x="1310735" y="48638"/>
                  <a:pt x="1315212" y="50828"/>
                  <a:pt x="1319213" y="50162"/>
                </a:cubicBezTo>
                <a:lnTo>
                  <a:pt x="1322737" y="49590"/>
                </a:lnTo>
                <a:cubicBezTo>
                  <a:pt x="1326547" y="48828"/>
                  <a:pt x="1331595" y="47780"/>
                  <a:pt x="1333976" y="47304"/>
                </a:cubicBezTo>
                <a:lnTo>
                  <a:pt x="1336262" y="49114"/>
                </a:lnTo>
                <a:lnTo>
                  <a:pt x="1337596" y="50257"/>
                </a:lnTo>
                <a:cubicBezTo>
                  <a:pt x="1340834" y="49590"/>
                  <a:pt x="1342739" y="48733"/>
                  <a:pt x="1341977" y="48447"/>
                </a:cubicBezTo>
                <a:cubicBezTo>
                  <a:pt x="1341215" y="48161"/>
                  <a:pt x="1338358" y="46447"/>
                  <a:pt x="1340834" y="46352"/>
                </a:cubicBezTo>
                <a:cubicBezTo>
                  <a:pt x="1343311" y="46256"/>
                  <a:pt x="1348550" y="46733"/>
                  <a:pt x="1347883" y="47685"/>
                </a:cubicBezTo>
                <a:cubicBezTo>
                  <a:pt x="1347216" y="48638"/>
                  <a:pt x="1348931" y="49876"/>
                  <a:pt x="1353312" y="47971"/>
                </a:cubicBezTo>
                <a:lnTo>
                  <a:pt x="1356741" y="51209"/>
                </a:lnTo>
                <a:cubicBezTo>
                  <a:pt x="1357027" y="51495"/>
                  <a:pt x="1358741" y="51305"/>
                  <a:pt x="1359313" y="50924"/>
                </a:cubicBezTo>
                <a:cubicBezTo>
                  <a:pt x="1360646" y="50066"/>
                  <a:pt x="1361599" y="48638"/>
                  <a:pt x="1363028" y="48066"/>
                </a:cubicBezTo>
                <a:lnTo>
                  <a:pt x="1369886" y="45209"/>
                </a:lnTo>
                <a:cubicBezTo>
                  <a:pt x="1368266" y="41684"/>
                  <a:pt x="1369314" y="39779"/>
                  <a:pt x="1372171" y="40922"/>
                </a:cubicBezTo>
                <a:lnTo>
                  <a:pt x="1373600" y="42161"/>
                </a:lnTo>
                <a:cubicBezTo>
                  <a:pt x="1375220" y="43494"/>
                  <a:pt x="1375696" y="45971"/>
                  <a:pt x="1377506" y="47018"/>
                </a:cubicBezTo>
                <a:lnTo>
                  <a:pt x="1378934" y="47780"/>
                </a:lnTo>
                <a:cubicBezTo>
                  <a:pt x="1381887" y="47304"/>
                  <a:pt x="1384459" y="47209"/>
                  <a:pt x="1384649" y="47590"/>
                </a:cubicBezTo>
                <a:cubicBezTo>
                  <a:pt x="1384840" y="47971"/>
                  <a:pt x="1386650" y="49495"/>
                  <a:pt x="1387983" y="49019"/>
                </a:cubicBezTo>
                <a:cubicBezTo>
                  <a:pt x="1389221" y="48542"/>
                  <a:pt x="1391698" y="45399"/>
                  <a:pt x="1389983" y="43494"/>
                </a:cubicBezTo>
                <a:cubicBezTo>
                  <a:pt x="1388269" y="41589"/>
                  <a:pt x="1391126" y="35303"/>
                  <a:pt x="1389221" y="33779"/>
                </a:cubicBezTo>
                <a:cubicBezTo>
                  <a:pt x="1387316" y="32255"/>
                  <a:pt x="1383887" y="26730"/>
                  <a:pt x="1385792" y="25016"/>
                </a:cubicBezTo>
                <a:lnTo>
                  <a:pt x="1386935" y="25301"/>
                </a:lnTo>
                <a:lnTo>
                  <a:pt x="1389507" y="25873"/>
                </a:lnTo>
                <a:cubicBezTo>
                  <a:pt x="1391984" y="27492"/>
                  <a:pt x="1395508" y="27968"/>
                  <a:pt x="1397318" y="27016"/>
                </a:cubicBezTo>
                <a:cubicBezTo>
                  <a:pt x="1399127" y="26063"/>
                  <a:pt x="1405223" y="26063"/>
                  <a:pt x="1404461" y="27016"/>
                </a:cubicBezTo>
                <a:lnTo>
                  <a:pt x="1403890" y="27302"/>
                </a:lnTo>
                <a:cubicBezTo>
                  <a:pt x="1397699" y="30731"/>
                  <a:pt x="1397699" y="30731"/>
                  <a:pt x="1403414" y="34826"/>
                </a:cubicBezTo>
                <a:lnTo>
                  <a:pt x="1404175" y="35398"/>
                </a:lnTo>
                <a:cubicBezTo>
                  <a:pt x="1406081" y="35684"/>
                  <a:pt x="1407700" y="34350"/>
                  <a:pt x="1407700" y="32350"/>
                </a:cubicBezTo>
                <a:cubicBezTo>
                  <a:pt x="1407700" y="30445"/>
                  <a:pt x="1408843" y="26825"/>
                  <a:pt x="1410367" y="27968"/>
                </a:cubicBezTo>
                <a:cubicBezTo>
                  <a:pt x="1411796" y="29111"/>
                  <a:pt x="1416844" y="30731"/>
                  <a:pt x="1417892" y="28540"/>
                </a:cubicBezTo>
                <a:cubicBezTo>
                  <a:pt x="1419035" y="26349"/>
                  <a:pt x="1426464" y="28826"/>
                  <a:pt x="1428274" y="28540"/>
                </a:cubicBezTo>
                <a:lnTo>
                  <a:pt x="1428845" y="26349"/>
                </a:lnTo>
                <a:lnTo>
                  <a:pt x="1429417" y="24254"/>
                </a:lnTo>
                <a:cubicBezTo>
                  <a:pt x="1431703" y="25206"/>
                  <a:pt x="1433989" y="27683"/>
                  <a:pt x="1434560" y="29778"/>
                </a:cubicBezTo>
                <a:cubicBezTo>
                  <a:pt x="1435132" y="31874"/>
                  <a:pt x="1438942" y="39303"/>
                  <a:pt x="1437989" y="36446"/>
                </a:cubicBezTo>
                <a:lnTo>
                  <a:pt x="1429988" y="37493"/>
                </a:lnTo>
                <a:cubicBezTo>
                  <a:pt x="1425321" y="33969"/>
                  <a:pt x="1421321" y="32064"/>
                  <a:pt x="1421130" y="33207"/>
                </a:cubicBezTo>
                <a:cubicBezTo>
                  <a:pt x="1420940" y="34350"/>
                  <a:pt x="1418082" y="36350"/>
                  <a:pt x="1415320" y="34922"/>
                </a:cubicBezTo>
                <a:lnTo>
                  <a:pt x="1411891" y="37208"/>
                </a:lnTo>
                <a:lnTo>
                  <a:pt x="1407795" y="39970"/>
                </a:lnTo>
                <a:cubicBezTo>
                  <a:pt x="1403318" y="37874"/>
                  <a:pt x="1398651" y="36827"/>
                  <a:pt x="1397318" y="37684"/>
                </a:cubicBezTo>
                <a:cubicBezTo>
                  <a:pt x="1396079" y="38636"/>
                  <a:pt x="1394555" y="41589"/>
                  <a:pt x="1396270" y="42732"/>
                </a:cubicBezTo>
                <a:lnTo>
                  <a:pt x="1397699" y="44066"/>
                </a:lnTo>
                <a:cubicBezTo>
                  <a:pt x="1399127" y="45304"/>
                  <a:pt x="1400175" y="46733"/>
                  <a:pt x="1401604" y="47971"/>
                </a:cubicBezTo>
                <a:lnTo>
                  <a:pt x="1402080" y="48352"/>
                </a:lnTo>
                <a:cubicBezTo>
                  <a:pt x="1403223" y="48161"/>
                  <a:pt x="1404271" y="47304"/>
                  <a:pt x="1404461" y="46447"/>
                </a:cubicBezTo>
                <a:lnTo>
                  <a:pt x="1404080" y="45971"/>
                </a:lnTo>
                <a:cubicBezTo>
                  <a:pt x="1402366" y="43780"/>
                  <a:pt x="1402842" y="40922"/>
                  <a:pt x="1405700" y="42161"/>
                </a:cubicBezTo>
                <a:cubicBezTo>
                  <a:pt x="1409891" y="43970"/>
                  <a:pt x="1411129" y="42446"/>
                  <a:pt x="1413510" y="40732"/>
                </a:cubicBezTo>
                <a:cubicBezTo>
                  <a:pt x="1414367" y="40065"/>
                  <a:pt x="1417130" y="39875"/>
                  <a:pt x="1417701" y="40446"/>
                </a:cubicBezTo>
                <a:lnTo>
                  <a:pt x="1420749" y="43399"/>
                </a:lnTo>
                <a:cubicBezTo>
                  <a:pt x="1424940" y="43018"/>
                  <a:pt x="1425988" y="43018"/>
                  <a:pt x="1423035" y="43399"/>
                </a:cubicBezTo>
                <a:cubicBezTo>
                  <a:pt x="1420082" y="43875"/>
                  <a:pt x="1417796" y="48161"/>
                  <a:pt x="1423130" y="49590"/>
                </a:cubicBezTo>
                <a:cubicBezTo>
                  <a:pt x="1428560" y="50924"/>
                  <a:pt x="1443514" y="53210"/>
                  <a:pt x="1444371" y="51495"/>
                </a:cubicBezTo>
                <a:lnTo>
                  <a:pt x="1445609" y="50257"/>
                </a:lnTo>
                <a:cubicBezTo>
                  <a:pt x="1447229" y="48638"/>
                  <a:pt x="1449229" y="47304"/>
                  <a:pt x="1450943" y="45780"/>
                </a:cubicBezTo>
                <a:lnTo>
                  <a:pt x="1451229" y="45494"/>
                </a:lnTo>
                <a:cubicBezTo>
                  <a:pt x="1451134" y="44923"/>
                  <a:pt x="1450658" y="44066"/>
                  <a:pt x="1450086" y="43685"/>
                </a:cubicBezTo>
                <a:cubicBezTo>
                  <a:pt x="1449515" y="43208"/>
                  <a:pt x="1447229" y="42637"/>
                  <a:pt x="1446276" y="43399"/>
                </a:cubicBezTo>
                <a:cubicBezTo>
                  <a:pt x="1445324" y="44161"/>
                  <a:pt x="1440275" y="41018"/>
                  <a:pt x="1441228" y="39875"/>
                </a:cubicBezTo>
                <a:cubicBezTo>
                  <a:pt x="1442180" y="38732"/>
                  <a:pt x="1446562" y="35874"/>
                  <a:pt x="1446657" y="33493"/>
                </a:cubicBezTo>
                <a:cubicBezTo>
                  <a:pt x="1446752" y="31112"/>
                  <a:pt x="1452753" y="28921"/>
                  <a:pt x="1451610" y="30159"/>
                </a:cubicBezTo>
                <a:cubicBezTo>
                  <a:pt x="1450467" y="31493"/>
                  <a:pt x="1450086" y="39494"/>
                  <a:pt x="1450372" y="39875"/>
                </a:cubicBezTo>
                <a:lnTo>
                  <a:pt x="1450753" y="39875"/>
                </a:lnTo>
                <a:lnTo>
                  <a:pt x="1452467" y="39970"/>
                </a:lnTo>
                <a:cubicBezTo>
                  <a:pt x="1454563" y="39970"/>
                  <a:pt x="1455515" y="41494"/>
                  <a:pt x="1454468" y="43494"/>
                </a:cubicBezTo>
                <a:lnTo>
                  <a:pt x="1454563" y="45113"/>
                </a:lnTo>
                <a:cubicBezTo>
                  <a:pt x="1454658" y="46256"/>
                  <a:pt x="1456754" y="46542"/>
                  <a:pt x="1455515" y="49019"/>
                </a:cubicBezTo>
                <a:cubicBezTo>
                  <a:pt x="1454182" y="51686"/>
                  <a:pt x="1459135" y="50447"/>
                  <a:pt x="1460564" y="50257"/>
                </a:cubicBezTo>
                <a:cubicBezTo>
                  <a:pt x="1462278" y="49971"/>
                  <a:pt x="1463802" y="48161"/>
                  <a:pt x="1465136" y="46828"/>
                </a:cubicBezTo>
                <a:lnTo>
                  <a:pt x="1466183" y="45875"/>
                </a:lnTo>
                <a:cubicBezTo>
                  <a:pt x="1466660" y="44923"/>
                  <a:pt x="1468088" y="44828"/>
                  <a:pt x="1469327" y="45685"/>
                </a:cubicBezTo>
                <a:cubicBezTo>
                  <a:pt x="1470565" y="46542"/>
                  <a:pt x="1475804" y="47399"/>
                  <a:pt x="1479137" y="46161"/>
                </a:cubicBezTo>
                <a:lnTo>
                  <a:pt x="1482376" y="48923"/>
                </a:lnTo>
                <a:cubicBezTo>
                  <a:pt x="1483805" y="50162"/>
                  <a:pt x="1486853" y="50352"/>
                  <a:pt x="1489234" y="50447"/>
                </a:cubicBezTo>
                <a:cubicBezTo>
                  <a:pt x="1492377" y="50543"/>
                  <a:pt x="1495425" y="47971"/>
                  <a:pt x="1498759" y="50447"/>
                </a:cubicBezTo>
                <a:cubicBezTo>
                  <a:pt x="1499425" y="50924"/>
                  <a:pt x="1501235" y="50638"/>
                  <a:pt x="1502378" y="50257"/>
                </a:cubicBezTo>
                <a:cubicBezTo>
                  <a:pt x="1507998" y="48257"/>
                  <a:pt x="1510379" y="47780"/>
                  <a:pt x="1512951" y="49114"/>
                </a:cubicBezTo>
                <a:cubicBezTo>
                  <a:pt x="1514475" y="49876"/>
                  <a:pt x="1514856" y="50066"/>
                  <a:pt x="1516761" y="49400"/>
                </a:cubicBezTo>
                <a:cubicBezTo>
                  <a:pt x="1522000" y="47399"/>
                  <a:pt x="1527524" y="43875"/>
                  <a:pt x="1533620" y="48352"/>
                </a:cubicBezTo>
                <a:lnTo>
                  <a:pt x="1534192" y="48828"/>
                </a:lnTo>
                <a:cubicBezTo>
                  <a:pt x="1536764" y="47685"/>
                  <a:pt x="1539050" y="47590"/>
                  <a:pt x="1539240" y="48733"/>
                </a:cubicBezTo>
                <a:cubicBezTo>
                  <a:pt x="1539431" y="49781"/>
                  <a:pt x="1543241" y="49495"/>
                  <a:pt x="1547050" y="44637"/>
                </a:cubicBezTo>
                <a:lnTo>
                  <a:pt x="1553813" y="44161"/>
                </a:lnTo>
                <a:cubicBezTo>
                  <a:pt x="1554290" y="44161"/>
                  <a:pt x="1555052" y="42256"/>
                  <a:pt x="1554766" y="41589"/>
                </a:cubicBezTo>
                <a:cubicBezTo>
                  <a:pt x="1554480" y="40922"/>
                  <a:pt x="1552956" y="40637"/>
                  <a:pt x="1551813" y="40351"/>
                </a:cubicBezTo>
                <a:cubicBezTo>
                  <a:pt x="1550003" y="39875"/>
                  <a:pt x="1549527" y="43589"/>
                  <a:pt x="1546955" y="41303"/>
                </a:cubicBezTo>
                <a:lnTo>
                  <a:pt x="1545431" y="39970"/>
                </a:lnTo>
                <a:cubicBezTo>
                  <a:pt x="1546098" y="38636"/>
                  <a:pt x="1545908" y="36922"/>
                  <a:pt x="1544955" y="36065"/>
                </a:cubicBezTo>
                <a:lnTo>
                  <a:pt x="1544479" y="36160"/>
                </a:lnTo>
                <a:cubicBezTo>
                  <a:pt x="1541907" y="37017"/>
                  <a:pt x="1539526" y="38160"/>
                  <a:pt x="1536954" y="39017"/>
                </a:cubicBezTo>
                <a:cubicBezTo>
                  <a:pt x="1535144" y="39589"/>
                  <a:pt x="1533049" y="40351"/>
                  <a:pt x="1531144" y="40160"/>
                </a:cubicBezTo>
                <a:lnTo>
                  <a:pt x="1523429" y="39494"/>
                </a:lnTo>
                <a:cubicBezTo>
                  <a:pt x="1521238" y="42827"/>
                  <a:pt x="1518190" y="41303"/>
                  <a:pt x="1516856" y="36065"/>
                </a:cubicBezTo>
                <a:lnTo>
                  <a:pt x="1522000" y="32445"/>
                </a:lnTo>
                <a:cubicBezTo>
                  <a:pt x="1524571" y="30540"/>
                  <a:pt x="1526572" y="28159"/>
                  <a:pt x="1530191" y="31493"/>
                </a:cubicBezTo>
                <a:cubicBezTo>
                  <a:pt x="1531144" y="32350"/>
                  <a:pt x="1537907" y="29873"/>
                  <a:pt x="1540002" y="28445"/>
                </a:cubicBezTo>
                <a:cubicBezTo>
                  <a:pt x="1540574" y="28064"/>
                  <a:pt x="1541431" y="27778"/>
                  <a:pt x="1542193" y="27778"/>
                </a:cubicBezTo>
                <a:cubicBezTo>
                  <a:pt x="1546003" y="27397"/>
                  <a:pt x="1543526" y="33112"/>
                  <a:pt x="1548860" y="32064"/>
                </a:cubicBezTo>
                <a:lnTo>
                  <a:pt x="1555052" y="30921"/>
                </a:lnTo>
                <a:cubicBezTo>
                  <a:pt x="1554480" y="35017"/>
                  <a:pt x="1555433" y="37589"/>
                  <a:pt x="1557052" y="36827"/>
                </a:cubicBezTo>
                <a:cubicBezTo>
                  <a:pt x="1558671" y="35969"/>
                  <a:pt x="1564196" y="34445"/>
                  <a:pt x="1564767" y="35588"/>
                </a:cubicBezTo>
                <a:lnTo>
                  <a:pt x="1565148" y="36446"/>
                </a:lnTo>
                <a:cubicBezTo>
                  <a:pt x="1566482" y="39113"/>
                  <a:pt x="1566863" y="42923"/>
                  <a:pt x="1569339" y="44256"/>
                </a:cubicBezTo>
                <a:cubicBezTo>
                  <a:pt x="1573435" y="46542"/>
                  <a:pt x="1578769" y="47495"/>
                  <a:pt x="1583722" y="48638"/>
                </a:cubicBezTo>
                <a:lnTo>
                  <a:pt x="1587913" y="49590"/>
                </a:lnTo>
                <a:cubicBezTo>
                  <a:pt x="1588103" y="46828"/>
                  <a:pt x="1589913" y="44923"/>
                  <a:pt x="1591723" y="45304"/>
                </a:cubicBezTo>
                <a:cubicBezTo>
                  <a:pt x="1593628" y="45780"/>
                  <a:pt x="1596676" y="43304"/>
                  <a:pt x="1597819" y="43780"/>
                </a:cubicBezTo>
                <a:cubicBezTo>
                  <a:pt x="1598962" y="44161"/>
                  <a:pt x="1602581" y="44256"/>
                  <a:pt x="1604296" y="46542"/>
                </a:cubicBezTo>
                <a:cubicBezTo>
                  <a:pt x="1606010" y="48828"/>
                  <a:pt x="1611535" y="54257"/>
                  <a:pt x="1612678" y="53495"/>
                </a:cubicBezTo>
                <a:cubicBezTo>
                  <a:pt x="1613821" y="52733"/>
                  <a:pt x="1617726" y="51019"/>
                  <a:pt x="1618964" y="51305"/>
                </a:cubicBezTo>
                <a:cubicBezTo>
                  <a:pt x="1620203" y="51590"/>
                  <a:pt x="1625918" y="49590"/>
                  <a:pt x="1628680" y="46352"/>
                </a:cubicBezTo>
                <a:lnTo>
                  <a:pt x="1624679" y="42351"/>
                </a:lnTo>
                <a:lnTo>
                  <a:pt x="1624298" y="41970"/>
                </a:lnTo>
                <a:cubicBezTo>
                  <a:pt x="1626299" y="39875"/>
                  <a:pt x="1629156" y="39398"/>
                  <a:pt x="1630775" y="40827"/>
                </a:cubicBezTo>
                <a:cubicBezTo>
                  <a:pt x="1632395" y="42256"/>
                  <a:pt x="1635347" y="46352"/>
                  <a:pt x="1634109" y="46923"/>
                </a:cubicBezTo>
                <a:cubicBezTo>
                  <a:pt x="1632871" y="47495"/>
                  <a:pt x="1631252" y="49209"/>
                  <a:pt x="1633538" y="48923"/>
                </a:cubicBezTo>
                <a:cubicBezTo>
                  <a:pt x="1635824" y="48542"/>
                  <a:pt x="1641443" y="47304"/>
                  <a:pt x="1641062" y="46066"/>
                </a:cubicBezTo>
                <a:cubicBezTo>
                  <a:pt x="1640681" y="44828"/>
                  <a:pt x="1644110" y="41494"/>
                  <a:pt x="1649540" y="41589"/>
                </a:cubicBezTo>
                <a:lnTo>
                  <a:pt x="1647825" y="47304"/>
                </a:lnTo>
                <a:cubicBezTo>
                  <a:pt x="1647730" y="47590"/>
                  <a:pt x="1650016" y="48923"/>
                  <a:pt x="1650302" y="48733"/>
                </a:cubicBezTo>
                <a:cubicBezTo>
                  <a:pt x="1655445" y="45590"/>
                  <a:pt x="1658588" y="49590"/>
                  <a:pt x="1662494" y="50924"/>
                </a:cubicBezTo>
                <a:lnTo>
                  <a:pt x="1665732" y="51971"/>
                </a:lnTo>
                <a:lnTo>
                  <a:pt x="1665513" y="46558"/>
                </a:lnTo>
                <a:lnTo>
                  <a:pt x="1666295" y="45878"/>
                </a:lnTo>
                <a:lnTo>
                  <a:pt x="1672209" y="46637"/>
                </a:lnTo>
                <a:cubicBezTo>
                  <a:pt x="1675829" y="47114"/>
                  <a:pt x="1676210" y="48161"/>
                  <a:pt x="1676114" y="50447"/>
                </a:cubicBezTo>
                <a:lnTo>
                  <a:pt x="1676114" y="51305"/>
                </a:lnTo>
                <a:cubicBezTo>
                  <a:pt x="1676971" y="53019"/>
                  <a:pt x="1677924" y="53210"/>
                  <a:pt x="1678305" y="51686"/>
                </a:cubicBezTo>
                <a:cubicBezTo>
                  <a:pt x="1678686" y="50162"/>
                  <a:pt x="1680115" y="46828"/>
                  <a:pt x="1680686" y="47780"/>
                </a:cubicBezTo>
                <a:cubicBezTo>
                  <a:pt x="1681258" y="48733"/>
                  <a:pt x="1683830" y="49876"/>
                  <a:pt x="1685639" y="49114"/>
                </a:cubicBezTo>
                <a:cubicBezTo>
                  <a:pt x="1687449" y="48352"/>
                  <a:pt x="1692688" y="47971"/>
                  <a:pt x="1693450" y="49876"/>
                </a:cubicBezTo>
                <a:cubicBezTo>
                  <a:pt x="1694212" y="51781"/>
                  <a:pt x="1700117" y="51495"/>
                  <a:pt x="1699736" y="49590"/>
                </a:cubicBezTo>
                <a:cubicBezTo>
                  <a:pt x="1699355" y="47685"/>
                  <a:pt x="1697450" y="42732"/>
                  <a:pt x="1698498" y="41970"/>
                </a:cubicBezTo>
                <a:cubicBezTo>
                  <a:pt x="1699546" y="41208"/>
                  <a:pt x="1700403" y="37779"/>
                  <a:pt x="1697736" y="36446"/>
                </a:cubicBezTo>
                <a:cubicBezTo>
                  <a:pt x="1695069" y="35017"/>
                  <a:pt x="1686782" y="32445"/>
                  <a:pt x="1686592" y="34636"/>
                </a:cubicBezTo>
                <a:cubicBezTo>
                  <a:pt x="1686496" y="36827"/>
                  <a:pt x="1684592" y="42923"/>
                  <a:pt x="1682591" y="44066"/>
                </a:cubicBezTo>
                <a:cubicBezTo>
                  <a:pt x="1680591" y="45304"/>
                  <a:pt x="1677067" y="40732"/>
                  <a:pt x="1678210" y="40065"/>
                </a:cubicBezTo>
                <a:cubicBezTo>
                  <a:pt x="1679258" y="39303"/>
                  <a:pt x="1678972" y="36636"/>
                  <a:pt x="1675924" y="37493"/>
                </a:cubicBezTo>
                <a:lnTo>
                  <a:pt x="1666295" y="45878"/>
                </a:lnTo>
                <a:lnTo>
                  <a:pt x="1665481" y="45773"/>
                </a:lnTo>
                <a:lnTo>
                  <a:pt x="1665458" y="45209"/>
                </a:lnTo>
                <a:cubicBezTo>
                  <a:pt x="1664756" y="43994"/>
                  <a:pt x="1663494" y="43923"/>
                  <a:pt x="1661827" y="45304"/>
                </a:cubicBezTo>
                <a:lnTo>
                  <a:pt x="1665481" y="45773"/>
                </a:lnTo>
                <a:lnTo>
                  <a:pt x="1665513" y="46558"/>
                </a:lnTo>
                <a:lnTo>
                  <a:pt x="1664875" y="47114"/>
                </a:lnTo>
                <a:lnTo>
                  <a:pt x="1663256" y="46733"/>
                </a:lnTo>
                <a:lnTo>
                  <a:pt x="1658874" y="45685"/>
                </a:lnTo>
                <a:cubicBezTo>
                  <a:pt x="1659350" y="42732"/>
                  <a:pt x="1660017" y="39208"/>
                  <a:pt x="1660493" y="37970"/>
                </a:cubicBezTo>
                <a:cubicBezTo>
                  <a:pt x="1660970" y="36731"/>
                  <a:pt x="1658017" y="33112"/>
                  <a:pt x="1661065" y="33017"/>
                </a:cubicBezTo>
                <a:cubicBezTo>
                  <a:pt x="1664113" y="33017"/>
                  <a:pt x="1672876" y="31112"/>
                  <a:pt x="1673066" y="30159"/>
                </a:cubicBezTo>
                <a:cubicBezTo>
                  <a:pt x="1673257" y="29207"/>
                  <a:pt x="1674590" y="26349"/>
                  <a:pt x="1675448" y="26349"/>
                </a:cubicBezTo>
                <a:lnTo>
                  <a:pt x="1675733" y="26635"/>
                </a:lnTo>
                <a:cubicBezTo>
                  <a:pt x="1679258" y="29873"/>
                  <a:pt x="1684592" y="28064"/>
                  <a:pt x="1688783" y="29778"/>
                </a:cubicBezTo>
                <a:lnTo>
                  <a:pt x="1689354" y="29969"/>
                </a:lnTo>
                <a:cubicBezTo>
                  <a:pt x="1691164" y="28064"/>
                  <a:pt x="1693736" y="27587"/>
                  <a:pt x="1695164" y="29016"/>
                </a:cubicBezTo>
                <a:cubicBezTo>
                  <a:pt x="1696593" y="30445"/>
                  <a:pt x="1701356" y="33207"/>
                  <a:pt x="1702213" y="31588"/>
                </a:cubicBezTo>
                <a:cubicBezTo>
                  <a:pt x="1703165" y="29969"/>
                  <a:pt x="1706975" y="25873"/>
                  <a:pt x="1708404" y="26730"/>
                </a:cubicBezTo>
                <a:cubicBezTo>
                  <a:pt x="1709833" y="27587"/>
                  <a:pt x="1714405" y="29207"/>
                  <a:pt x="1715262" y="28540"/>
                </a:cubicBezTo>
                <a:lnTo>
                  <a:pt x="1716310" y="27968"/>
                </a:lnTo>
                <a:cubicBezTo>
                  <a:pt x="1718596" y="26635"/>
                  <a:pt x="1720787" y="24635"/>
                  <a:pt x="1723358" y="24254"/>
                </a:cubicBezTo>
                <a:cubicBezTo>
                  <a:pt x="1725740" y="23873"/>
                  <a:pt x="1728502" y="25492"/>
                  <a:pt x="1731169" y="25778"/>
                </a:cubicBezTo>
                <a:lnTo>
                  <a:pt x="1737836" y="25873"/>
                </a:lnTo>
                <a:cubicBezTo>
                  <a:pt x="1743266" y="23206"/>
                  <a:pt x="1748314" y="22634"/>
                  <a:pt x="1749171" y="24635"/>
                </a:cubicBezTo>
                <a:lnTo>
                  <a:pt x="1750505" y="24920"/>
                </a:lnTo>
                <a:lnTo>
                  <a:pt x="1754505" y="25873"/>
                </a:lnTo>
                <a:cubicBezTo>
                  <a:pt x="1759077" y="26540"/>
                  <a:pt x="1763268" y="26635"/>
                  <a:pt x="1763935" y="26063"/>
                </a:cubicBezTo>
                <a:lnTo>
                  <a:pt x="1764602" y="25968"/>
                </a:lnTo>
                <a:cubicBezTo>
                  <a:pt x="1768888" y="25206"/>
                  <a:pt x="1773460" y="27873"/>
                  <a:pt x="1771650" y="29778"/>
                </a:cubicBezTo>
                <a:lnTo>
                  <a:pt x="1768602" y="33112"/>
                </a:lnTo>
                <a:cubicBezTo>
                  <a:pt x="1771079" y="37112"/>
                  <a:pt x="1772603" y="39303"/>
                  <a:pt x="1771841" y="37970"/>
                </a:cubicBezTo>
                <a:lnTo>
                  <a:pt x="1770698" y="37970"/>
                </a:lnTo>
                <a:cubicBezTo>
                  <a:pt x="1764316" y="38065"/>
                  <a:pt x="1768221" y="33779"/>
                  <a:pt x="1766316" y="32159"/>
                </a:cubicBezTo>
                <a:cubicBezTo>
                  <a:pt x="1765649" y="31588"/>
                  <a:pt x="1764125" y="31588"/>
                  <a:pt x="1762887" y="31493"/>
                </a:cubicBezTo>
                <a:cubicBezTo>
                  <a:pt x="1762696" y="31493"/>
                  <a:pt x="1762220" y="32350"/>
                  <a:pt x="1762125" y="32921"/>
                </a:cubicBezTo>
                <a:cubicBezTo>
                  <a:pt x="1761839" y="35779"/>
                  <a:pt x="1761458" y="36255"/>
                  <a:pt x="1760125" y="35303"/>
                </a:cubicBezTo>
                <a:lnTo>
                  <a:pt x="1758315" y="34064"/>
                </a:lnTo>
                <a:cubicBezTo>
                  <a:pt x="1756791" y="34731"/>
                  <a:pt x="1753648" y="37398"/>
                  <a:pt x="1751267" y="39970"/>
                </a:cubicBezTo>
                <a:lnTo>
                  <a:pt x="1749266" y="42446"/>
                </a:lnTo>
                <a:cubicBezTo>
                  <a:pt x="1747266" y="44923"/>
                  <a:pt x="1750028" y="46066"/>
                  <a:pt x="1751648" y="47399"/>
                </a:cubicBezTo>
                <a:cubicBezTo>
                  <a:pt x="1753648" y="49114"/>
                  <a:pt x="1755458" y="48161"/>
                  <a:pt x="1756886" y="46637"/>
                </a:cubicBezTo>
                <a:lnTo>
                  <a:pt x="1758220" y="45209"/>
                </a:lnTo>
                <a:cubicBezTo>
                  <a:pt x="1759649" y="43208"/>
                  <a:pt x="1760982" y="42542"/>
                  <a:pt x="1761363" y="43780"/>
                </a:cubicBezTo>
                <a:cubicBezTo>
                  <a:pt x="1761649" y="45018"/>
                  <a:pt x="1764221" y="47495"/>
                  <a:pt x="1766316" y="46733"/>
                </a:cubicBezTo>
                <a:cubicBezTo>
                  <a:pt x="1768507" y="46066"/>
                  <a:pt x="1775270" y="40541"/>
                  <a:pt x="1778032" y="40732"/>
                </a:cubicBezTo>
                <a:lnTo>
                  <a:pt x="1781366" y="41875"/>
                </a:lnTo>
                <a:lnTo>
                  <a:pt x="1785461" y="43208"/>
                </a:lnTo>
                <a:cubicBezTo>
                  <a:pt x="1783556" y="45590"/>
                  <a:pt x="1783175" y="47780"/>
                  <a:pt x="1784509" y="48257"/>
                </a:cubicBezTo>
                <a:lnTo>
                  <a:pt x="1785652" y="48161"/>
                </a:lnTo>
                <a:cubicBezTo>
                  <a:pt x="1787366" y="47971"/>
                  <a:pt x="1791938" y="49400"/>
                  <a:pt x="1788224" y="45399"/>
                </a:cubicBezTo>
                <a:lnTo>
                  <a:pt x="1787462" y="44637"/>
                </a:lnTo>
                <a:cubicBezTo>
                  <a:pt x="1789748" y="41494"/>
                  <a:pt x="1791938" y="39970"/>
                  <a:pt x="1792224" y="41303"/>
                </a:cubicBezTo>
                <a:cubicBezTo>
                  <a:pt x="1792510" y="42637"/>
                  <a:pt x="1794796" y="46352"/>
                  <a:pt x="1796796" y="46542"/>
                </a:cubicBezTo>
                <a:lnTo>
                  <a:pt x="1798130" y="46066"/>
                </a:lnTo>
                <a:cubicBezTo>
                  <a:pt x="1800701" y="45018"/>
                  <a:pt x="1802892" y="43875"/>
                  <a:pt x="1804797" y="46637"/>
                </a:cubicBezTo>
                <a:cubicBezTo>
                  <a:pt x="1804988" y="46923"/>
                  <a:pt x="1805464" y="47399"/>
                  <a:pt x="1805654" y="47304"/>
                </a:cubicBezTo>
                <a:cubicBezTo>
                  <a:pt x="1808607" y="46923"/>
                  <a:pt x="1812417" y="45399"/>
                  <a:pt x="1814227" y="46352"/>
                </a:cubicBezTo>
                <a:lnTo>
                  <a:pt x="1817370" y="48066"/>
                </a:lnTo>
                <a:cubicBezTo>
                  <a:pt x="1820990" y="47590"/>
                  <a:pt x="1822704" y="46447"/>
                  <a:pt x="1821180" y="45685"/>
                </a:cubicBezTo>
                <a:cubicBezTo>
                  <a:pt x="1819656" y="44923"/>
                  <a:pt x="1816703" y="42256"/>
                  <a:pt x="1818227" y="41684"/>
                </a:cubicBezTo>
                <a:lnTo>
                  <a:pt x="1819085" y="41970"/>
                </a:lnTo>
                <a:lnTo>
                  <a:pt x="1822037" y="42923"/>
                </a:lnTo>
                <a:cubicBezTo>
                  <a:pt x="1825371" y="44447"/>
                  <a:pt x="1827943" y="43494"/>
                  <a:pt x="1827657" y="40827"/>
                </a:cubicBezTo>
                <a:lnTo>
                  <a:pt x="1832610" y="41780"/>
                </a:lnTo>
                <a:lnTo>
                  <a:pt x="1840650" y="38963"/>
                </a:lnTo>
                <a:lnTo>
                  <a:pt x="1841183" y="39779"/>
                </a:lnTo>
                <a:lnTo>
                  <a:pt x="1841279" y="38743"/>
                </a:lnTo>
                <a:lnTo>
                  <a:pt x="1845659" y="37208"/>
                </a:lnTo>
                <a:lnTo>
                  <a:pt x="1846326" y="36446"/>
                </a:lnTo>
                <a:cubicBezTo>
                  <a:pt x="1845945" y="34922"/>
                  <a:pt x="1843945" y="33969"/>
                  <a:pt x="1841659" y="34255"/>
                </a:cubicBezTo>
                <a:lnTo>
                  <a:pt x="1841659" y="34636"/>
                </a:lnTo>
                <a:lnTo>
                  <a:pt x="1841279" y="38743"/>
                </a:lnTo>
                <a:lnTo>
                  <a:pt x="1840650" y="38963"/>
                </a:lnTo>
                <a:lnTo>
                  <a:pt x="1838135" y="35112"/>
                </a:lnTo>
                <a:lnTo>
                  <a:pt x="1838706" y="33874"/>
                </a:lnTo>
                <a:lnTo>
                  <a:pt x="1839468" y="32064"/>
                </a:lnTo>
                <a:cubicBezTo>
                  <a:pt x="1839182" y="28826"/>
                  <a:pt x="1840516" y="27683"/>
                  <a:pt x="1842421" y="29778"/>
                </a:cubicBezTo>
                <a:lnTo>
                  <a:pt x="1843945" y="30159"/>
                </a:lnTo>
                <a:cubicBezTo>
                  <a:pt x="1849946" y="31493"/>
                  <a:pt x="1850041" y="35207"/>
                  <a:pt x="1848993" y="38732"/>
                </a:cubicBezTo>
                <a:cubicBezTo>
                  <a:pt x="1848517" y="40446"/>
                  <a:pt x="1844707" y="41589"/>
                  <a:pt x="1850136" y="42161"/>
                </a:cubicBezTo>
                <a:lnTo>
                  <a:pt x="1852136" y="42351"/>
                </a:lnTo>
                <a:cubicBezTo>
                  <a:pt x="1854327" y="44542"/>
                  <a:pt x="1857851" y="45685"/>
                  <a:pt x="1859947" y="44923"/>
                </a:cubicBezTo>
                <a:cubicBezTo>
                  <a:pt x="1862042" y="44161"/>
                  <a:pt x="1866710" y="39303"/>
                  <a:pt x="1865757" y="37398"/>
                </a:cubicBezTo>
                <a:cubicBezTo>
                  <a:pt x="1864805" y="35493"/>
                  <a:pt x="1858042" y="36827"/>
                  <a:pt x="1857756" y="35874"/>
                </a:cubicBezTo>
                <a:cubicBezTo>
                  <a:pt x="1857470" y="34922"/>
                  <a:pt x="1858518" y="31207"/>
                  <a:pt x="1861090" y="30921"/>
                </a:cubicBezTo>
                <a:lnTo>
                  <a:pt x="1862042" y="31588"/>
                </a:lnTo>
                <a:cubicBezTo>
                  <a:pt x="1866900" y="34636"/>
                  <a:pt x="1870329" y="33302"/>
                  <a:pt x="1873282" y="29683"/>
                </a:cubicBezTo>
                <a:cubicBezTo>
                  <a:pt x="1875187" y="27397"/>
                  <a:pt x="1875949" y="23777"/>
                  <a:pt x="1881092" y="25111"/>
                </a:cubicBezTo>
                <a:cubicBezTo>
                  <a:pt x="1881283" y="25206"/>
                  <a:pt x="1881759" y="24825"/>
                  <a:pt x="1882140" y="24635"/>
                </a:cubicBezTo>
                <a:lnTo>
                  <a:pt x="1884236" y="23396"/>
                </a:lnTo>
                <a:cubicBezTo>
                  <a:pt x="1885760" y="24444"/>
                  <a:pt x="1887284" y="24730"/>
                  <a:pt x="1887569" y="23968"/>
                </a:cubicBezTo>
                <a:cubicBezTo>
                  <a:pt x="1887855" y="23301"/>
                  <a:pt x="1889760" y="22730"/>
                  <a:pt x="1890998" y="24635"/>
                </a:cubicBezTo>
                <a:lnTo>
                  <a:pt x="1892522" y="25111"/>
                </a:lnTo>
                <a:cubicBezTo>
                  <a:pt x="1895380" y="25968"/>
                  <a:pt x="1895570" y="23873"/>
                  <a:pt x="1895856" y="22063"/>
                </a:cubicBezTo>
                <a:cubicBezTo>
                  <a:pt x="1895951" y="21587"/>
                  <a:pt x="1898142" y="20920"/>
                  <a:pt x="1898999" y="21206"/>
                </a:cubicBezTo>
                <a:cubicBezTo>
                  <a:pt x="1902047" y="22158"/>
                  <a:pt x="1898999" y="22920"/>
                  <a:pt x="1898714" y="23873"/>
                </a:cubicBezTo>
                <a:lnTo>
                  <a:pt x="1898047" y="25778"/>
                </a:lnTo>
                <a:cubicBezTo>
                  <a:pt x="1897666" y="27778"/>
                  <a:pt x="1895761" y="28445"/>
                  <a:pt x="1893761" y="27302"/>
                </a:cubicBezTo>
                <a:cubicBezTo>
                  <a:pt x="1891760" y="26159"/>
                  <a:pt x="1888808" y="32064"/>
                  <a:pt x="1888046" y="30826"/>
                </a:cubicBezTo>
                <a:cubicBezTo>
                  <a:pt x="1887188" y="29588"/>
                  <a:pt x="1883569" y="28254"/>
                  <a:pt x="1880997" y="29683"/>
                </a:cubicBezTo>
                <a:cubicBezTo>
                  <a:pt x="1878425" y="31112"/>
                  <a:pt x="1873091" y="35398"/>
                  <a:pt x="1875282" y="35779"/>
                </a:cubicBezTo>
                <a:lnTo>
                  <a:pt x="1876711" y="35874"/>
                </a:lnTo>
                <a:lnTo>
                  <a:pt x="1884521" y="36541"/>
                </a:lnTo>
                <a:cubicBezTo>
                  <a:pt x="1883569" y="40351"/>
                  <a:pt x="1883188" y="43970"/>
                  <a:pt x="1883569" y="44447"/>
                </a:cubicBezTo>
                <a:cubicBezTo>
                  <a:pt x="1883950" y="44923"/>
                  <a:pt x="1886331" y="45971"/>
                  <a:pt x="1887760" y="45399"/>
                </a:cubicBezTo>
                <a:cubicBezTo>
                  <a:pt x="1889284" y="44923"/>
                  <a:pt x="1893951" y="45494"/>
                  <a:pt x="1894808" y="44542"/>
                </a:cubicBezTo>
                <a:cubicBezTo>
                  <a:pt x="1895666" y="43589"/>
                  <a:pt x="1897190" y="40446"/>
                  <a:pt x="1895666" y="40256"/>
                </a:cubicBezTo>
                <a:cubicBezTo>
                  <a:pt x="1894142" y="40065"/>
                  <a:pt x="1890236" y="38541"/>
                  <a:pt x="1892618" y="37970"/>
                </a:cubicBezTo>
                <a:lnTo>
                  <a:pt x="1893761" y="37970"/>
                </a:lnTo>
                <a:cubicBezTo>
                  <a:pt x="1897666" y="37970"/>
                  <a:pt x="1899666" y="37303"/>
                  <a:pt x="1896999" y="33874"/>
                </a:cubicBezTo>
                <a:lnTo>
                  <a:pt x="1896523" y="33302"/>
                </a:lnTo>
                <a:cubicBezTo>
                  <a:pt x="1896618" y="32350"/>
                  <a:pt x="1898142" y="31778"/>
                  <a:pt x="1899761" y="31874"/>
                </a:cubicBezTo>
                <a:lnTo>
                  <a:pt x="1900047" y="32445"/>
                </a:lnTo>
                <a:cubicBezTo>
                  <a:pt x="1902333" y="36636"/>
                  <a:pt x="1906048" y="41018"/>
                  <a:pt x="1898904" y="44732"/>
                </a:cubicBezTo>
                <a:lnTo>
                  <a:pt x="1898142" y="45113"/>
                </a:lnTo>
                <a:cubicBezTo>
                  <a:pt x="1898047" y="46447"/>
                  <a:pt x="1899380" y="47876"/>
                  <a:pt x="1901095" y="48257"/>
                </a:cubicBezTo>
                <a:lnTo>
                  <a:pt x="1902333" y="47971"/>
                </a:lnTo>
                <a:lnTo>
                  <a:pt x="1906810" y="46733"/>
                </a:lnTo>
                <a:cubicBezTo>
                  <a:pt x="1908143" y="42923"/>
                  <a:pt x="1912334" y="41399"/>
                  <a:pt x="1916049" y="43399"/>
                </a:cubicBezTo>
                <a:lnTo>
                  <a:pt x="1915954" y="47209"/>
                </a:lnTo>
                <a:cubicBezTo>
                  <a:pt x="1915954" y="47304"/>
                  <a:pt x="1917764" y="47780"/>
                  <a:pt x="1918240" y="47590"/>
                </a:cubicBezTo>
                <a:lnTo>
                  <a:pt x="1925765" y="43589"/>
                </a:lnTo>
                <a:cubicBezTo>
                  <a:pt x="1934242" y="45494"/>
                  <a:pt x="1941005" y="47495"/>
                  <a:pt x="1940624" y="48066"/>
                </a:cubicBezTo>
                <a:cubicBezTo>
                  <a:pt x="1940338" y="48638"/>
                  <a:pt x="1940528" y="49971"/>
                  <a:pt x="1941862" y="49971"/>
                </a:cubicBezTo>
                <a:cubicBezTo>
                  <a:pt x="1943195" y="49971"/>
                  <a:pt x="1946243" y="49209"/>
                  <a:pt x="1945958" y="48352"/>
                </a:cubicBezTo>
                <a:cubicBezTo>
                  <a:pt x="1945672" y="47495"/>
                  <a:pt x="1946815" y="44637"/>
                  <a:pt x="1949291" y="44542"/>
                </a:cubicBezTo>
                <a:cubicBezTo>
                  <a:pt x="1951863" y="44447"/>
                  <a:pt x="1958721" y="43970"/>
                  <a:pt x="1958912" y="43780"/>
                </a:cubicBezTo>
                <a:cubicBezTo>
                  <a:pt x="1959102" y="43589"/>
                  <a:pt x="1959293" y="43018"/>
                  <a:pt x="1958816" y="42827"/>
                </a:cubicBezTo>
                <a:lnTo>
                  <a:pt x="1958721" y="42542"/>
                </a:lnTo>
                <a:cubicBezTo>
                  <a:pt x="1957959" y="40256"/>
                  <a:pt x="1959674" y="37874"/>
                  <a:pt x="1962055" y="38160"/>
                </a:cubicBezTo>
                <a:cubicBezTo>
                  <a:pt x="1963198" y="38255"/>
                  <a:pt x="1964150" y="39113"/>
                  <a:pt x="1965198" y="39494"/>
                </a:cubicBezTo>
                <a:cubicBezTo>
                  <a:pt x="1968627" y="40922"/>
                  <a:pt x="1971294" y="40160"/>
                  <a:pt x="1974056" y="37970"/>
                </a:cubicBezTo>
                <a:lnTo>
                  <a:pt x="1977866" y="34922"/>
                </a:lnTo>
                <a:cubicBezTo>
                  <a:pt x="1974914" y="33207"/>
                  <a:pt x="1973866" y="30921"/>
                  <a:pt x="1975580" y="29873"/>
                </a:cubicBezTo>
                <a:cubicBezTo>
                  <a:pt x="1977295" y="28826"/>
                  <a:pt x="1981962" y="31302"/>
                  <a:pt x="1981010" y="32064"/>
                </a:cubicBezTo>
                <a:cubicBezTo>
                  <a:pt x="1980057" y="32826"/>
                  <a:pt x="1979200" y="34731"/>
                  <a:pt x="1979676" y="35684"/>
                </a:cubicBezTo>
                <a:cubicBezTo>
                  <a:pt x="1980152" y="36541"/>
                  <a:pt x="1982629" y="38160"/>
                  <a:pt x="1984343" y="37874"/>
                </a:cubicBezTo>
                <a:lnTo>
                  <a:pt x="1984724" y="37493"/>
                </a:lnTo>
                <a:cubicBezTo>
                  <a:pt x="1986915" y="35112"/>
                  <a:pt x="1988915" y="32636"/>
                  <a:pt x="1991296" y="30350"/>
                </a:cubicBezTo>
                <a:lnTo>
                  <a:pt x="1991582" y="30064"/>
                </a:lnTo>
                <a:cubicBezTo>
                  <a:pt x="1994154" y="31112"/>
                  <a:pt x="1995773" y="29778"/>
                  <a:pt x="1995202" y="27206"/>
                </a:cubicBezTo>
                <a:cubicBezTo>
                  <a:pt x="1994630" y="24635"/>
                  <a:pt x="1994059" y="17300"/>
                  <a:pt x="1995392" y="17300"/>
                </a:cubicBezTo>
                <a:cubicBezTo>
                  <a:pt x="1996726" y="17205"/>
                  <a:pt x="2001012" y="18348"/>
                  <a:pt x="2000250" y="19872"/>
                </a:cubicBezTo>
                <a:cubicBezTo>
                  <a:pt x="1999393" y="21396"/>
                  <a:pt x="1999869" y="25682"/>
                  <a:pt x="2000917" y="26730"/>
                </a:cubicBezTo>
                <a:cubicBezTo>
                  <a:pt x="2001965" y="27778"/>
                  <a:pt x="2002631" y="31588"/>
                  <a:pt x="2002155" y="32636"/>
                </a:cubicBezTo>
                <a:cubicBezTo>
                  <a:pt x="2001679" y="33683"/>
                  <a:pt x="2001107" y="37874"/>
                  <a:pt x="2003108" y="37779"/>
                </a:cubicBezTo>
                <a:cubicBezTo>
                  <a:pt x="2005203" y="37589"/>
                  <a:pt x="2010918" y="38160"/>
                  <a:pt x="2011109" y="39398"/>
                </a:cubicBezTo>
                <a:cubicBezTo>
                  <a:pt x="2011299" y="40637"/>
                  <a:pt x="2013871" y="43685"/>
                  <a:pt x="2015966" y="42065"/>
                </a:cubicBezTo>
                <a:lnTo>
                  <a:pt x="2016252" y="40637"/>
                </a:lnTo>
                <a:cubicBezTo>
                  <a:pt x="2016728" y="38255"/>
                  <a:pt x="2018157" y="37493"/>
                  <a:pt x="2020348" y="38351"/>
                </a:cubicBezTo>
                <a:lnTo>
                  <a:pt x="2021396" y="38732"/>
                </a:lnTo>
                <a:cubicBezTo>
                  <a:pt x="2021872" y="40541"/>
                  <a:pt x="2023396" y="41589"/>
                  <a:pt x="2024634" y="41018"/>
                </a:cubicBezTo>
                <a:cubicBezTo>
                  <a:pt x="2025872" y="40541"/>
                  <a:pt x="2028635" y="38732"/>
                  <a:pt x="2027682" y="38351"/>
                </a:cubicBezTo>
                <a:cubicBezTo>
                  <a:pt x="2026730" y="37970"/>
                  <a:pt x="2027587" y="36446"/>
                  <a:pt x="2031873" y="35874"/>
                </a:cubicBezTo>
                <a:lnTo>
                  <a:pt x="2026730" y="32159"/>
                </a:lnTo>
                <a:cubicBezTo>
                  <a:pt x="2026444" y="31969"/>
                  <a:pt x="2027396" y="30064"/>
                  <a:pt x="2028158" y="29778"/>
                </a:cubicBezTo>
                <a:cubicBezTo>
                  <a:pt x="2029016" y="29492"/>
                  <a:pt x="2030825" y="29873"/>
                  <a:pt x="2031492" y="30540"/>
                </a:cubicBezTo>
                <a:cubicBezTo>
                  <a:pt x="2032730" y="31778"/>
                  <a:pt x="2033397" y="33398"/>
                  <a:pt x="2034350" y="34826"/>
                </a:cubicBezTo>
                <a:cubicBezTo>
                  <a:pt x="2035493" y="36541"/>
                  <a:pt x="2036350" y="38922"/>
                  <a:pt x="2038064" y="39684"/>
                </a:cubicBezTo>
                <a:cubicBezTo>
                  <a:pt x="2039779" y="40351"/>
                  <a:pt x="2042541" y="39303"/>
                  <a:pt x="2044922" y="39113"/>
                </a:cubicBezTo>
                <a:cubicBezTo>
                  <a:pt x="2045780" y="39017"/>
                  <a:pt x="2047304" y="39113"/>
                  <a:pt x="2047589" y="39494"/>
                </a:cubicBezTo>
                <a:cubicBezTo>
                  <a:pt x="2049780" y="43018"/>
                  <a:pt x="2052447" y="41399"/>
                  <a:pt x="2055495" y="40351"/>
                </a:cubicBezTo>
                <a:cubicBezTo>
                  <a:pt x="2059400" y="39017"/>
                  <a:pt x="2057876" y="37493"/>
                  <a:pt x="2056162" y="35779"/>
                </a:cubicBezTo>
                <a:lnTo>
                  <a:pt x="2055876" y="35493"/>
                </a:lnTo>
                <a:cubicBezTo>
                  <a:pt x="2055495" y="35207"/>
                  <a:pt x="2055686" y="33112"/>
                  <a:pt x="2056352" y="30731"/>
                </a:cubicBezTo>
                <a:cubicBezTo>
                  <a:pt x="2056924" y="28349"/>
                  <a:pt x="2063210" y="23873"/>
                  <a:pt x="2064925" y="24349"/>
                </a:cubicBezTo>
                <a:cubicBezTo>
                  <a:pt x="2066544" y="24825"/>
                  <a:pt x="2064449" y="28445"/>
                  <a:pt x="2065115" y="29111"/>
                </a:cubicBezTo>
                <a:cubicBezTo>
                  <a:pt x="2065782" y="29683"/>
                  <a:pt x="2068925" y="31016"/>
                  <a:pt x="2070354" y="30635"/>
                </a:cubicBezTo>
                <a:cubicBezTo>
                  <a:pt x="2071878" y="30350"/>
                  <a:pt x="2075498" y="31683"/>
                  <a:pt x="2075021" y="34160"/>
                </a:cubicBezTo>
                <a:lnTo>
                  <a:pt x="2075974" y="34731"/>
                </a:lnTo>
                <a:cubicBezTo>
                  <a:pt x="2078736" y="36350"/>
                  <a:pt x="2082165" y="37208"/>
                  <a:pt x="2085499" y="38065"/>
                </a:cubicBezTo>
                <a:lnTo>
                  <a:pt x="2086356" y="38255"/>
                </a:lnTo>
                <a:cubicBezTo>
                  <a:pt x="2087690" y="37589"/>
                  <a:pt x="2088166" y="35684"/>
                  <a:pt x="2087404" y="34064"/>
                </a:cubicBezTo>
                <a:lnTo>
                  <a:pt x="2086737" y="34064"/>
                </a:lnTo>
                <a:lnTo>
                  <a:pt x="2082451" y="33969"/>
                </a:lnTo>
                <a:cubicBezTo>
                  <a:pt x="2083118" y="31588"/>
                  <a:pt x="2084927" y="29683"/>
                  <a:pt x="2086546" y="29683"/>
                </a:cubicBezTo>
                <a:cubicBezTo>
                  <a:pt x="2088166" y="29683"/>
                  <a:pt x="2093309" y="28730"/>
                  <a:pt x="2093595" y="27587"/>
                </a:cubicBezTo>
                <a:cubicBezTo>
                  <a:pt x="2093881" y="26444"/>
                  <a:pt x="2094833" y="23396"/>
                  <a:pt x="2095024" y="23396"/>
                </a:cubicBezTo>
                <a:cubicBezTo>
                  <a:pt x="2095214" y="23396"/>
                  <a:pt x="2095976" y="24254"/>
                  <a:pt x="2096167" y="25301"/>
                </a:cubicBezTo>
                <a:cubicBezTo>
                  <a:pt x="2096357" y="26349"/>
                  <a:pt x="2099024" y="29207"/>
                  <a:pt x="2101406" y="28064"/>
                </a:cubicBezTo>
                <a:lnTo>
                  <a:pt x="2103311" y="27206"/>
                </a:lnTo>
                <a:lnTo>
                  <a:pt x="2104930" y="26540"/>
                </a:lnTo>
                <a:cubicBezTo>
                  <a:pt x="2107406" y="26540"/>
                  <a:pt x="2108168" y="27492"/>
                  <a:pt x="2106644" y="28730"/>
                </a:cubicBezTo>
                <a:cubicBezTo>
                  <a:pt x="2105120" y="29969"/>
                  <a:pt x="2101882" y="35017"/>
                  <a:pt x="2103501" y="36636"/>
                </a:cubicBezTo>
                <a:lnTo>
                  <a:pt x="2105120" y="37589"/>
                </a:lnTo>
                <a:lnTo>
                  <a:pt x="2105882" y="38065"/>
                </a:lnTo>
                <a:cubicBezTo>
                  <a:pt x="2107311" y="37874"/>
                  <a:pt x="2108264" y="37017"/>
                  <a:pt x="2107883" y="36160"/>
                </a:cubicBezTo>
                <a:lnTo>
                  <a:pt x="2107502" y="35493"/>
                </a:lnTo>
                <a:cubicBezTo>
                  <a:pt x="2106454" y="33779"/>
                  <a:pt x="2106073" y="32350"/>
                  <a:pt x="2109216" y="31778"/>
                </a:cubicBezTo>
                <a:lnTo>
                  <a:pt x="2113502" y="31016"/>
                </a:lnTo>
                <a:cubicBezTo>
                  <a:pt x="2118646" y="29873"/>
                  <a:pt x="2120932" y="27492"/>
                  <a:pt x="2118455" y="25778"/>
                </a:cubicBezTo>
                <a:cubicBezTo>
                  <a:pt x="2115979" y="24063"/>
                  <a:pt x="2110740" y="18158"/>
                  <a:pt x="2112645" y="17015"/>
                </a:cubicBezTo>
                <a:cubicBezTo>
                  <a:pt x="2114550" y="15872"/>
                  <a:pt x="2121122" y="13014"/>
                  <a:pt x="2121694" y="14157"/>
                </a:cubicBezTo>
                <a:cubicBezTo>
                  <a:pt x="2122265" y="15300"/>
                  <a:pt x="2123313" y="18729"/>
                  <a:pt x="2122742" y="19015"/>
                </a:cubicBezTo>
                <a:cubicBezTo>
                  <a:pt x="2122075" y="19301"/>
                  <a:pt x="2121027" y="22634"/>
                  <a:pt x="2123504" y="24825"/>
                </a:cubicBezTo>
                <a:lnTo>
                  <a:pt x="2124647" y="27111"/>
                </a:lnTo>
                <a:lnTo>
                  <a:pt x="2125599" y="29111"/>
                </a:lnTo>
                <a:cubicBezTo>
                  <a:pt x="2125409" y="32064"/>
                  <a:pt x="2126647" y="31302"/>
                  <a:pt x="2128266" y="27492"/>
                </a:cubicBezTo>
                <a:lnTo>
                  <a:pt x="2130838" y="26349"/>
                </a:lnTo>
                <a:lnTo>
                  <a:pt x="2132933" y="25397"/>
                </a:lnTo>
                <a:cubicBezTo>
                  <a:pt x="2137124" y="27016"/>
                  <a:pt x="2139315" y="29016"/>
                  <a:pt x="2137791" y="29778"/>
                </a:cubicBezTo>
                <a:cubicBezTo>
                  <a:pt x="2136267" y="30635"/>
                  <a:pt x="2135886" y="32350"/>
                  <a:pt x="2140363" y="31874"/>
                </a:cubicBezTo>
                <a:lnTo>
                  <a:pt x="2144173" y="31588"/>
                </a:lnTo>
                <a:lnTo>
                  <a:pt x="2145983" y="31397"/>
                </a:lnTo>
                <a:cubicBezTo>
                  <a:pt x="2147792" y="30635"/>
                  <a:pt x="2153126" y="29397"/>
                  <a:pt x="2157698" y="28635"/>
                </a:cubicBezTo>
                <a:lnTo>
                  <a:pt x="2161032" y="26349"/>
                </a:lnTo>
                <a:lnTo>
                  <a:pt x="2161318" y="26159"/>
                </a:lnTo>
                <a:cubicBezTo>
                  <a:pt x="2161794" y="25778"/>
                  <a:pt x="2163890" y="26635"/>
                  <a:pt x="2165890" y="27968"/>
                </a:cubicBezTo>
                <a:cubicBezTo>
                  <a:pt x="2167985" y="29397"/>
                  <a:pt x="2174843" y="28254"/>
                  <a:pt x="2173986" y="26921"/>
                </a:cubicBezTo>
                <a:lnTo>
                  <a:pt x="2173700" y="25587"/>
                </a:lnTo>
                <a:lnTo>
                  <a:pt x="2173319" y="23873"/>
                </a:lnTo>
                <a:cubicBezTo>
                  <a:pt x="2173415" y="21777"/>
                  <a:pt x="2171414" y="19301"/>
                  <a:pt x="2168747" y="18443"/>
                </a:cubicBezTo>
                <a:cubicBezTo>
                  <a:pt x="2166080" y="17586"/>
                  <a:pt x="2164366" y="11300"/>
                  <a:pt x="2165699" y="11300"/>
                </a:cubicBezTo>
                <a:cubicBezTo>
                  <a:pt x="2167033" y="11300"/>
                  <a:pt x="2168557" y="12347"/>
                  <a:pt x="2166557" y="13586"/>
                </a:cubicBezTo>
                <a:lnTo>
                  <a:pt x="2169986" y="15110"/>
                </a:lnTo>
                <a:cubicBezTo>
                  <a:pt x="2171414" y="15681"/>
                  <a:pt x="2172843" y="16253"/>
                  <a:pt x="2174272" y="16729"/>
                </a:cubicBezTo>
                <a:lnTo>
                  <a:pt x="2175701" y="17205"/>
                </a:lnTo>
                <a:cubicBezTo>
                  <a:pt x="2177415" y="17681"/>
                  <a:pt x="2177701" y="18729"/>
                  <a:pt x="2176367" y="19682"/>
                </a:cubicBezTo>
                <a:lnTo>
                  <a:pt x="2176177" y="20539"/>
                </a:lnTo>
                <a:lnTo>
                  <a:pt x="2175796" y="22158"/>
                </a:lnTo>
                <a:cubicBezTo>
                  <a:pt x="2175986" y="24349"/>
                  <a:pt x="2177606" y="25682"/>
                  <a:pt x="2179415" y="25206"/>
                </a:cubicBezTo>
                <a:cubicBezTo>
                  <a:pt x="2181225" y="24635"/>
                  <a:pt x="2185607" y="23587"/>
                  <a:pt x="2185797" y="23873"/>
                </a:cubicBezTo>
                <a:cubicBezTo>
                  <a:pt x="2185892" y="24158"/>
                  <a:pt x="2185226" y="25397"/>
                  <a:pt x="2183892" y="26159"/>
                </a:cubicBezTo>
                <a:cubicBezTo>
                  <a:pt x="2182559" y="26921"/>
                  <a:pt x="2180749" y="30064"/>
                  <a:pt x="2182749" y="31588"/>
                </a:cubicBezTo>
                <a:lnTo>
                  <a:pt x="2186654" y="28826"/>
                </a:lnTo>
                <a:lnTo>
                  <a:pt x="2187797" y="27968"/>
                </a:lnTo>
                <a:cubicBezTo>
                  <a:pt x="2190655" y="28445"/>
                  <a:pt x="2193608" y="26825"/>
                  <a:pt x="2194274" y="24444"/>
                </a:cubicBezTo>
                <a:cubicBezTo>
                  <a:pt x="2195036" y="21968"/>
                  <a:pt x="2197799" y="15110"/>
                  <a:pt x="2198561" y="15681"/>
                </a:cubicBezTo>
                <a:cubicBezTo>
                  <a:pt x="2199323" y="16253"/>
                  <a:pt x="2200561" y="19682"/>
                  <a:pt x="2199704" y="21777"/>
                </a:cubicBezTo>
                <a:lnTo>
                  <a:pt x="2198084" y="23206"/>
                </a:lnTo>
                <a:cubicBezTo>
                  <a:pt x="2194751" y="26159"/>
                  <a:pt x="2197513" y="27683"/>
                  <a:pt x="2199799" y="29016"/>
                </a:cubicBezTo>
                <a:cubicBezTo>
                  <a:pt x="2202371" y="30445"/>
                  <a:pt x="2205609" y="30635"/>
                  <a:pt x="2207514" y="28159"/>
                </a:cubicBezTo>
                <a:cubicBezTo>
                  <a:pt x="2208752" y="26540"/>
                  <a:pt x="2208848" y="24444"/>
                  <a:pt x="2209610" y="22634"/>
                </a:cubicBezTo>
                <a:cubicBezTo>
                  <a:pt x="2210276" y="21015"/>
                  <a:pt x="2212086" y="21110"/>
                  <a:pt x="2214944" y="22539"/>
                </a:cubicBezTo>
                <a:cubicBezTo>
                  <a:pt x="2215896" y="23015"/>
                  <a:pt x="2217134" y="23396"/>
                  <a:pt x="2218277" y="23492"/>
                </a:cubicBezTo>
                <a:lnTo>
                  <a:pt x="2221135" y="23587"/>
                </a:lnTo>
                <a:cubicBezTo>
                  <a:pt x="2223897" y="22444"/>
                  <a:pt x="2228374" y="22920"/>
                  <a:pt x="2231041" y="24635"/>
                </a:cubicBezTo>
                <a:lnTo>
                  <a:pt x="2232660" y="23396"/>
                </a:lnTo>
                <a:cubicBezTo>
                  <a:pt x="2237518" y="19586"/>
                  <a:pt x="2241804" y="23396"/>
                  <a:pt x="2246090" y="23873"/>
                </a:cubicBezTo>
                <a:lnTo>
                  <a:pt x="2248757" y="24063"/>
                </a:lnTo>
                <a:cubicBezTo>
                  <a:pt x="2250853" y="23396"/>
                  <a:pt x="2254758" y="21015"/>
                  <a:pt x="2257425" y="18634"/>
                </a:cubicBezTo>
                <a:lnTo>
                  <a:pt x="2261521" y="20729"/>
                </a:lnTo>
                <a:lnTo>
                  <a:pt x="2262473" y="21206"/>
                </a:lnTo>
                <a:cubicBezTo>
                  <a:pt x="2264093" y="21491"/>
                  <a:pt x="2265617" y="20729"/>
                  <a:pt x="2265807" y="19682"/>
                </a:cubicBezTo>
                <a:cubicBezTo>
                  <a:pt x="2266093" y="18539"/>
                  <a:pt x="2267617" y="15110"/>
                  <a:pt x="2268379" y="16253"/>
                </a:cubicBezTo>
                <a:cubicBezTo>
                  <a:pt x="2269141" y="17491"/>
                  <a:pt x="2274665" y="18729"/>
                  <a:pt x="2278571" y="15586"/>
                </a:cubicBezTo>
                <a:lnTo>
                  <a:pt x="2283143" y="17110"/>
                </a:lnTo>
                <a:cubicBezTo>
                  <a:pt x="2286857" y="18348"/>
                  <a:pt x="2291620" y="15586"/>
                  <a:pt x="2295239" y="18729"/>
                </a:cubicBezTo>
                <a:cubicBezTo>
                  <a:pt x="2295430" y="18920"/>
                  <a:pt x="2296954" y="18539"/>
                  <a:pt x="2296954" y="18348"/>
                </a:cubicBezTo>
                <a:cubicBezTo>
                  <a:pt x="2296954" y="13490"/>
                  <a:pt x="2301907" y="14252"/>
                  <a:pt x="2303812" y="15586"/>
                </a:cubicBezTo>
                <a:cubicBezTo>
                  <a:pt x="2308670" y="19015"/>
                  <a:pt x="2310384" y="16062"/>
                  <a:pt x="2312575" y="13586"/>
                </a:cubicBezTo>
                <a:lnTo>
                  <a:pt x="2313242" y="12824"/>
                </a:lnTo>
                <a:cubicBezTo>
                  <a:pt x="2313718" y="10919"/>
                  <a:pt x="2314289" y="10442"/>
                  <a:pt x="2314670" y="11871"/>
                </a:cubicBezTo>
                <a:cubicBezTo>
                  <a:pt x="2314956" y="13300"/>
                  <a:pt x="2317242" y="15776"/>
                  <a:pt x="2319147" y="15110"/>
                </a:cubicBezTo>
                <a:cubicBezTo>
                  <a:pt x="2321052" y="14348"/>
                  <a:pt x="2324672" y="10728"/>
                  <a:pt x="2325910" y="11776"/>
                </a:cubicBezTo>
                <a:cubicBezTo>
                  <a:pt x="2327243" y="12824"/>
                  <a:pt x="2332196" y="13967"/>
                  <a:pt x="2333435" y="11395"/>
                </a:cubicBezTo>
                <a:lnTo>
                  <a:pt x="2334768" y="11014"/>
                </a:lnTo>
                <a:cubicBezTo>
                  <a:pt x="2337054" y="10347"/>
                  <a:pt x="2340960" y="9966"/>
                  <a:pt x="2342198" y="11014"/>
                </a:cubicBezTo>
                <a:lnTo>
                  <a:pt x="2347531" y="15586"/>
                </a:lnTo>
                <a:cubicBezTo>
                  <a:pt x="2350485" y="11776"/>
                  <a:pt x="2353532" y="9585"/>
                  <a:pt x="2354485" y="10728"/>
                </a:cubicBezTo>
                <a:cubicBezTo>
                  <a:pt x="2355342" y="11871"/>
                  <a:pt x="2358485" y="14252"/>
                  <a:pt x="2359628" y="13776"/>
                </a:cubicBezTo>
                <a:cubicBezTo>
                  <a:pt x="2360771" y="13300"/>
                  <a:pt x="2363343" y="11585"/>
                  <a:pt x="2362391" y="11204"/>
                </a:cubicBezTo>
                <a:cubicBezTo>
                  <a:pt x="2361438" y="10823"/>
                  <a:pt x="2359819" y="9395"/>
                  <a:pt x="2361057" y="8918"/>
                </a:cubicBezTo>
                <a:cubicBezTo>
                  <a:pt x="2362200" y="8442"/>
                  <a:pt x="2366296" y="8537"/>
                  <a:pt x="2367439" y="10157"/>
                </a:cubicBezTo>
                <a:lnTo>
                  <a:pt x="2369058" y="10538"/>
                </a:lnTo>
                <a:cubicBezTo>
                  <a:pt x="2372202" y="11395"/>
                  <a:pt x="2371344" y="8537"/>
                  <a:pt x="2372202" y="7299"/>
                </a:cubicBezTo>
                <a:close/>
                <a:moveTo>
                  <a:pt x="2224849" y="536"/>
                </a:moveTo>
                <a:cubicBezTo>
                  <a:pt x="2225897" y="250"/>
                  <a:pt x="2227707" y="1393"/>
                  <a:pt x="2229040" y="2060"/>
                </a:cubicBezTo>
                <a:cubicBezTo>
                  <a:pt x="2231421" y="3203"/>
                  <a:pt x="2231517" y="5489"/>
                  <a:pt x="2229421" y="5965"/>
                </a:cubicBezTo>
                <a:lnTo>
                  <a:pt x="2221801" y="7870"/>
                </a:lnTo>
                <a:cubicBezTo>
                  <a:pt x="2225421" y="12156"/>
                  <a:pt x="2223516" y="14442"/>
                  <a:pt x="2217515" y="12823"/>
                </a:cubicBezTo>
                <a:lnTo>
                  <a:pt x="2212943" y="11680"/>
                </a:lnTo>
                <a:cubicBezTo>
                  <a:pt x="2211514" y="11299"/>
                  <a:pt x="2208942" y="10537"/>
                  <a:pt x="2208752" y="10728"/>
                </a:cubicBezTo>
                <a:lnTo>
                  <a:pt x="2204942" y="16538"/>
                </a:lnTo>
                <a:cubicBezTo>
                  <a:pt x="2199513" y="13871"/>
                  <a:pt x="2195512" y="9394"/>
                  <a:pt x="2195893" y="6537"/>
                </a:cubicBezTo>
                <a:lnTo>
                  <a:pt x="2200370" y="9775"/>
                </a:lnTo>
                <a:cubicBezTo>
                  <a:pt x="2201132" y="10347"/>
                  <a:pt x="2202942" y="10632"/>
                  <a:pt x="2203704" y="10251"/>
                </a:cubicBezTo>
                <a:cubicBezTo>
                  <a:pt x="2209514" y="7394"/>
                  <a:pt x="2215229" y="4536"/>
                  <a:pt x="2222087" y="3584"/>
                </a:cubicBezTo>
                <a:cubicBezTo>
                  <a:pt x="2223135" y="3393"/>
                  <a:pt x="2223611" y="917"/>
                  <a:pt x="2224849" y="536"/>
                </a:cubicBezTo>
                <a:close/>
                <a:moveTo>
                  <a:pt x="2266855" y="60"/>
                </a:moveTo>
                <a:cubicBezTo>
                  <a:pt x="2267712" y="60"/>
                  <a:pt x="2269331" y="1108"/>
                  <a:pt x="2269236" y="1584"/>
                </a:cubicBezTo>
                <a:cubicBezTo>
                  <a:pt x="2269046" y="3298"/>
                  <a:pt x="2270760" y="5489"/>
                  <a:pt x="2266664" y="6346"/>
                </a:cubicBezTo>
                <a:cubicBezTo>
                  <a:pt x="2262188" y="7204"/>
                  <a:pt x="2265140" y="7680"/>
                  <a:pt x="2267141" y="8442"/>
                </a:cubicBezTo>
                <a:cubicBezTo>
                  <a:pt x="2268188" y="8823"/>
                  <a:pt x="2269617" y="10633"/>
                  <a:pt x="2269236" y="11204"/>
                </a:cubicBezTo>
                <a:cubicBezTo>
                  <a:pt x="2267903" y="13490"/>
                  <a:pt x="2267045" y="11109"/>
                  <a:pt x="2265902" y="10728"/>
                </a:cubicBezTo>
                <a:cubicBezTo>
                  <a:pt x="2264474" y="10156"/>
                  <a:pt x="2261902" y="9775"/>
                  <a:pt x="2261807" y="9204"/>
                </a:cubicBezTo>
                <a:cubicBezTo>
                  <a:pt x="2261330" y="4251"/>
                  <a:pt x="2257425" y="6061"/>
                  <a:pt x="2254568" y="6823"/>
                </a:cubicBezTo>
                <a:cubicBezTo>
                  <a:pt x="2248853" y="8347"/>
                  <a:pt x="2254187" y="11014"/>
                  <a:pt x="2253806" y="13109"/>
                </a:cubicBezTo>
                <a:lnTo>
                  <a:pt x="2253996" y="13490"/>
                </a:lnTo>
                <a:cubicBezTo>
                  <a:pt x="2253425" y="14252"/>
                  <a:pt x="2251710" y="13966"/>
                  <a:pt x="2249996" y="12728"/>
                </a:cubicBezTo>
                <a:lnTo>
                  <a:pt x="2249043" y="11585"/>
                </a:lnTo>
                <a:cubicBezTo>
                  <a:pt x="2245995" y="7966"/>
                  <a:pt x="2244757" y="7489"/>
                  <a:pt x="2241137" y="9394"/>
                </a:cubicBezTo>
                <a:lnTo>
                  <a:pt x="2238947" y="10633"/>
                </a:lnTo>
                <a:cubicBezTo>
                  <a:pt x="2235422" y="11299"/>
                  <a:pt x="2233994" y="10252"/>
                  <a:pt x="2235804" y="8347"/>
                </a:cubicBezTo>
                <a:cubicBezTo>
                  <a:pt x="2237613" y="6442"/>
                  <a:pt x="2239423" y="250"/>
                  <a:pt x="2240661" y="250"/>
                </a:cubicBezTo>
                <a:cubicBezTo>
                  <a:pt x="2241995" y="250"/>
                  <a:pt x="2246090" y="727"/>
                  <a:pt x="2245614" y="1203"/>
                </a:cubicBezTo>
                <a:cubicBezTo>
                  <a:pt x="2245138" y="1774"/>
                  <a:pt x="2246376" y="3679"/>
                  <a:pt x="2249424" y="4346"/>
                </a:cubicBezTo>
                <a:lnTo>
                  <a:pt x="2252377" y="2441"/>
                </a:lnTo>
                <a:cubicBezTo>
                  <a:pt x="2254377" y="1108"/>
                  <a:pt x="2259044" y="-512"/>
                  <a:pt x="2259711" y="155"/>
                </a:cubicBezTo>
                <a:cubicBezTo>
                  <a:pt x="2262664" y="2727"/>
                  <a:pt x="2264569" y="60"/>
                  <a:pt x="2266855" y="6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highlight>
                <a:srgbClr val="000000"/>
              </a:highlight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CE19F050-8A4E-AA3A-97E5-BD31D4DFA1DC}"/>
              </a:ext>
            </a:extLst>
          </p:cNvPr>
          <p:cNvSpPr txBox="1"/>
          <p:nvPr/>
        </p:nvSpPr>
        <p:spPr>
          <a:xfrm>
            <a:off x="1279146" y="3833873"/>
            <a:ext cx="908405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600" b="0" i="0">
                <a:solidFill>
                  <a:srgbClr val="333333"/>
                </a:solidFill>
                <a:effectLst/>
                <a:latin typeface="三极行楷简体-粗" panose="00000500000000000000" pitchFamily="2" charset="-122"/>
                <a:ea typeface="三极行楷简体-粗" panose="00000500000000000000" pitchFamily="2" charset="-122"/>
              </a:defRPr>
            </a:lvl1pPr>
          </a:lstStyle>
          <a:p>
            <a:r>
              <a:rPr lang="zh-CN" altLang="en-US" dirty="0"/>
              <a:t>祭祀祖先：冬至是一个重要的祭祀日，人们会祭拜祖先，供奉美食和祭品，以表达对祖先的尊敬和感恩之情。</a:t>
            </a:r>
          </a:p>
        </p:txBody>
      </p: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id="{078A6938-7E92-C454-1B7B-E88FB98E3410}"/>
              </a:ext>
            </a:extLst>
          </p:cNvPr>
          <p:cNvSpPr/>
          <p:nvPr/>
        </p:nvSpPr>
        <p:spPr>
          <a:xfrm>
            <a:off x="1279146" y="4705319"/>
            <a:ext cx="9084054" cy="51884"/>
          </a:xfrm>
          <a:custGeom>
            <a:avLst/>
            <a:gdLst>
              <a:gd name="connsiteX0" fmla="*/ 1481614 w 2450468"/>
              <a:gd name="connsiteY0" fmla="*/ 372201 h 377583"/>
              <a:gd name="connsiteX1" fmla="*/ 1488281 w 2450468"/>
              <a:gd name="connsiteY1" fmla="*/ 377440 h 377583"/>
              <a:gd name="connsiteX2" fmla="*/ 1478375 w 2450468"/>
              <a:gd name="connsiteY2" fmla="*/ 375535 h 377583"/>
              <a:gd name="connsiteX3" fmla="*/ 1481614 w 2450468"/>
              <a:gd name="connsiteY3" fmla="*/ 372201 h 377583"/>
              <a:gd name="connsiteX4" fmla="*/ 1302544 w 2450468"/>
              <a:gd name="connsiteY4" fmla="*/ 370392 h 377583"/>
              <a:gd name="connsiteX5" fmla="*/ 1300353 w 2450468"/>
              <a:gd name="connsiteY5" fmla="*/ 375726 h 377583"/>
              <a:gd name="connsiteX6" fmla="*/ 1295686 w 2450468"/>
              <a:gd name="connsiteY6" fmla="*/ 374583 h 377583"/>
              <a:gd name="connsiteX7" fmla="*/ 1295305 w 2450468"/>
              <a:gd name="connsiteY7" fmla="*/ 372773 h 377583"/>
              <a:gd name="connsiteX8" fmla="*/ 1296543 w 2450468"/>
              <a:gd name="connsiteY8" fmla="*/ 371249 h 377583"/>
              <a:gd name="connsiteX9" fmla="*/ 1366849 w 2450468"/>
              <a:gd name="connsiteY9" fmla="*/ 362735 h 377583"/>
              <a:gd name="connsiteX10" fmla="*/ 1369123 w 2450468"/>
              <a:gd name="connsiteY10" fmla="*/ 363724 h 377583"/>
              <a:gd name="connsiteX11" fmla="*/ 1366837 w 2450468"/>
              <a:gd name="connsiteY11" fmla="*/ 362867 h 377583"/>
              <a:gd name="connsiteX12" fmla="*/ 1364361 w 2450468"/>
              <a:gd name="connsiteY12" fmla="*/ 354295 h 377583"/>
              <a:gd name="connsiteX13" fmla="*/ 1367313 w 2450468"/>
              <a:gd name="connsiteY13" fmla="*/ 357724 h 377583"/>
              <a:gd name="connsiteX14" fmla="*/ 1366849 w 2450468"/>
              <a:gd name="connsiteY14" fmla="*/ 362735 h 377583"/>
              <a:gd name="connsiteX15" fmla="*/ 1364742 w 2450468"/>
              <a:gd name="connsiteY15" fmla="*/ 361819 h 377583"/>
              <a:gd name="connsiteX16" fmla="*/ 1362456 w 2450468"/>
              <a:gd name="connsiteY16" fmla="*/ 360772 h 377583"/>
              <a:gd name="connsiteX17" fmla="*/ 1359503 w 2450468"/>
              <a:gd name="connsiteY17" fmla="*/ 358009 h 377583"/>
              <a:gd name="connsiteX18" fmla="*/ 1359408 w 2450468"/>
              <a:gd name="connsiteY18" fmla="*/ 357343 h 377583"/>
              <a:gd name="connsiteX19" fmla="*/ 1364361 w 2450468"/>
              <a:gd name="connsiteY19" fmla="*/ 354295 h 377583"/>
              <a:gd name="connsiteX20" fmla="*/ 978217 w 2450468"/>
              <a:gd name="connsiteY20" fmla="*/ 352008 h 377583"/>
              <a:gd name="connsiteX21" fmla="*/ 987361 w 2450468"/>
              <a:gd name="connsiteY21" fmla="*/ 353437 h 377583"/>
              <a:gd name="connsiteX22" fmla="*/ 988504 w 2450468"/>
              <a:gd name="connsiteY22" fmla="*/ 356390 h 377583"/>
              <a:gd name="connsiteX23" fmla="*/ 984599 w 2450468"/>
              <a:gd name="connsiteY23" fmla="*/ 354580 h 377583"/>
              <a:gd name="connsiteX24" fmla="*/ 978312 w 2450468"/>
              <a:gd name="connsiteY24" fmla="*/ 355437 h 377583"/>
              <a:gd name="connsiteX25" fmla="*/ 978217 w 2450468"/>
              <a:gd name="connsiteY25" fmla="*/ 352008 h 377583"/>
              <a:gd name="connsiteX26" fmla="*/ 1700402 w 2450468"/>
              <a:gd name="connsiteY26" fmla="*/ 351628 h 377583"/>
              <a:gd name="connsiteX27" fmla="*/ 1702879 w 2450468"/>
              <a:gd name="connsiteY27" fmla="*/ 356105 h 377583"/>
              <a:gd name="connsiteX28" fmla="*/ 1697545 w 2450468"/>
              <a:gd name="connsiteY28" fmla="*/ 360010 h 377583"/>
              <a:gd name="connsiteX29" fmla="*/ 1695926 w 2450468"/>
              <a:gd name="connsiteY29" fmla="*/ 355343 h 377583"/>
              <a:gd name="connsiteX30" fmla="*/ 1700402 w 2450468"/>
              <a:gd name="connsiteY30" fmla="*/ 351628 h 377583"/>
              <a:gd name="connsiteX31" fmla="*/ 1869758 w 2450468"/>
              <a:gd name="connsiteY31" fmla="*/ 351247 h 377583"/>
              <a:gd name="connsiteX32" fmla="*/ 1877473 w 2450468"/>
              <a:gd name="connsiteY32" fmla="*/ 351628 h 377583"/>
              <a:gd name="connsiteX33" fmla="*/ 1879092 w 2450468"/>
              <a:gd name="connsiteY33" fmla="*/ 354485 h 377583"/>
              <a:gd name="connsiteX34" fmla="*/ 1878616 w 2450468"/>
              <a:gd name="connsiteY34" fmla="*/ 356581 h 377583"/>
              <a:gd name="connsiteX35" fmla="*/ 1875187 w 2450468"/>
              <a:gd name="connsiteY35" fmla="*/ 357343 h 377583"/>
              <a:gd name="connsiteX36" fmla="*/ 1872615 w 2450468"/>
              <a:gd name="connsiteY36" fmla="*/ 356581 h 377583"/>
              <a:gd name="connsiteX37" fmla="*/ 1869758 w 2450468"/>
              <a:gd name="connsiteY37" fmla="*/ 351247 h 377583"/>
              <a:gd name="connsiteX38" fmla="*/ 1495329 w 2450468"/>
              <a:gd name="connsiteY38" fmla="*/ 349817 h 377583"/>
              <a:gd name="connsiteX39" fmla="*/ 1498853 w 2450468"/>
              <a:gd name="connsiteY39" fmla="*/ 350960 h 377583"/>
              <a:gd name="connsiteX40" fmla="*/ 1497901 w 2450468"/>
              <a:gd name="connsiteY40" fmla="*/ 351818 h 377583"/>
              <a:gd name="connsiteX41" fmla="*/ 1498091 w 2450468"/>
              <a:gd name="connsiteY41" fmla="*/ 356866 h 377583"/>
              <a:gd name="connsiteX42" fmla="*/ 1501044 w 2450468"/>
              <a:gd name="connsiteY42" fmla="*/ 358676 h 377583"/>
              <a:gd name="connsiteX43" fmla="*/ 1496567 w 2450468"/>
              <a:gd name="connsiteY43" fmla="*/ 362295 h 377583"/>
              <a:gd name="connsiteX44" fmla="*/ 1495139 w 2450468"/>
              <a:gd name="connsiteY44" fmla="*/ 362867 h 377583"/>
              <a:gd name="connsiteX45" fmla="*/ 1493138 w 2450468"/>
              <a:gd name="connsiteY45" fmla="*/ 363629 h 377583"/>
              <a:gd name="connsiteX46" fmla="*/ 1491995 w 2450468"/>
              <a:gd name="connsiteY46" fmla="*/ 364676 h 377583"/>
              <a:gd name="connsiteX47" fmla="*/ 1489709 w 2450468"/>
              <a:gd name="connsiteY47" fmla="*/ 355532 h 377583"/>
              <a:gd name="connsiteX48" fmla="*/ 1492091 w 2450468"/>
              <a:gd name="connsiteY48" fmla="*/ 350103 h 377583"/>
              <a:gd name="connsiteX49" fmla="*/ 1493519 w 2450468"/>
              <a:gd name="connsiteY49" fmla="*/ 350008 h 377583"/>
              <a:gd name="connsiteX50" fmla="*/ 1459611 w 2450468"/>
              <a:gd name="connsiteY50" fmla="*/ 348675 h 377583"/>
              <a:gd name="connsiteX51" fmla="*/ 1459991 w 2450468"/>
              <a:gd name="connsiteY51" fmla="*/ 348960 h 377583"/>
              <a:gd name="connsiteX52" fmla="*/ 1465516 w 2450468"/>
              <a:gd name="connsiteY52" fmla="*/ 353342 h 377583"/>
              <a:gd name="connsiteX53" fmla="*/ 1475994 w 2450468"/>
              <a:gd name="connsiteY53" fmla="*/ 351056 h 377583"/>
              <a:gd name="connsiteX54" fmla="*/ 1476946 w 2450468"/>
              <a:gd name="connsiteY54" fmla="*/ 349913 h 377583"/>
              <a:gd name="connsiteX55" fmla="*/ 1482947 w 2450468"/>
              <a:gd name="connsiteY55" fmla="*/ 353437 h 377583"/>
              <a:gd name="connsiteX56" fmla="*/ 1482566 w 2450468"/>
              <a:gd name="connsiteY56" fmla="*/ 353628 h 377583"/>
              <a:gd name="connsiteX57" fmla="*/ 1476565 w 2450468"/>
              <a:gd name="connsiteY57" fmla="*/ 356676 h 377583"/>
              <a:gd name="connsiteX58" fmla="*/ 1478756 w 2450468"/>
              <a:gd name="connsiteY58" fmla="*/ 365058 h 377583"/>
              <a:gd name="connsiteX59" fmla="*/ 1477041 w 2450468"/>
              <a:gd name="connsiteY59" fmla="*/ 365153 h 377583"/>
              <a:gd name="connsiteX60" fmla="*/ 1471612 w 2450468"/>
              <a:gd name="connsiteY60" fmla="*/ 365629 h 377583"/>
              <a:gd name="connsiteX61" fmla="*/ 1458372 w 2450468"/>
              <a:gd name="connsiteY61" fmla="*/ 362105 h 377583"/>
              <a:gd name="connsiteX62" fmla="*/ 1457706 w 2450468"/>
              <a:gd name="connsiteY62" fmla="*/ 358581 h 377583"/>
              <a:gd name="connsiteX63" fmla="*/ 1457229 w 2450468"/>
              <a:gd name="connsiteY63" fmla="*/ 355818 h 377583"/>
              <a:gd name="connsiteX64" fmla="*/ 1456372 w 2450468"/>
              <a:gd name="connsiteY64" fmla="*/ 350103 h 377583"/>
              <a:gd name="connsiteX65" fmla="*/ 1459611 w 2450468"/>
              <a:gd name="connsiteY65" fmla="*/ 348675 h 377583"/>
              <a:gd name="connsiteX66" fmla="*/ 1054322 w 2450468"/>
              <a:gd name="connsiteY66" fmla="*/ 348389 h 377583"/>
              <a:gd name="connsiteX67" fmla="*/ 1063752 w 2450468"/>
              <a:gd name="connsiteY67" fmla="*/ 350770 h 377583"/>
              <a:gd name="connsiteX68" fmla="*/ 1064419 w 2450468"/>
              <a:gd name="connsiteY68" fmla="*/ 352199 h 377583"/>
              <a:gd name="connsiteX69" fmla="*/ 1065181 w 2450468"/>
              <a:gd name="connsiteY69" fmla="*/ 355723 h 377583"/>
              <a:gd name="connsiteX70" fmla="*/ 1063085 w 2450468"/>
              <a:gd name="connsiteY70" fmla="*/ 356295 h 377583"/>
              <a:gd name="connsiteX71" fmla="*/ 1058894 w 2450468"/>
              <a:gd name="connsiteY71" fmla="*/ 352580 h 377583"/>
              <a:gd name="connsiteX72" fmla="*/ 1058608 w 2450468"/>
              <a:gd name="connsiteY72" fmla="*/ 352199 h 377583"/>
              <a:gd name="connsiteX73" fmla="*/ 1056989 w 2450468"/>
              <a:gd name="connsiteY73" fmla="*/ 350008 h 377583"/>
              <a:gd name="connsiteX74" fmla="*/ 1056418 w 2450468"/>
              <a:gd name="connsiteY74" fmla="*/ 350485 h 377583"/>
              <a:gd name="connsiteX75" fmla="*/ 1052417 w 2450468"/>
              <a:gd name="connsiteY75" fmla="*/ 354104 h 377583"/>
              <a:gd name="connsiteX76" fmla="*/ 1054322 w 2450468"/>
              <a:gd name="connsiteY76" fmla="*/ 348389 h 377583"/>
              <a:gd name="connsiteX77" fmla="*/ 1259491 w 2450468"/>
              <a:gd name="connsiteY77" fmla="*/ 348008 h 377583"/>
              <a:gd name="connsiteX78" fmla="*/ 1260729 w 2450468"/>
              <a:gd name="connsiteY78" fmla="*/ 352485 h 377583"/>
              <a:gd name="connsiteX79" fmla="*/ 1263777 w 2450468"/>
              <a:gd name="connsiteY79" fmla="*/ 361914 h 377583"/>
              <a:gd name="connsiteX80" fmla="*/ 1265491 w 2450468"/>
              <a:gd name="connsiteY80" fmla="*/ 360486 h 377583"/>
              <a:gd name="connsiteX81" fmla="*/ 1267016 w 2450468"/>
              <a:gd name="connsiteY81" fmla="*/ 354866 h 377583"/>
              <a:gd name="connsiteX82" fmla="*/ 1267778 w 2450468"/>
              <a:gd name="connsiteY82" fmla="*/ 353152 h 377583"/>
              <a:gd name="connsiteX83" fmla="*/ 1273397 w 2450468"/>
              <a:gd name="connsiteY83" fmla="*/ 352961 h 377583"/>
              <a:gd name="connsiteX84" fmla="*/ 1272350 w 2450468"/>
              <a:gd name="connsiteY84" fmla="*/ 357533 h 377583"/>
              <a:gd name="connsiteX85" fmla="*/ 1263777 w 2450468"/>
              <a:gd name="connsiteY85" fmla="*/ 364772 h 377583"/>
              <a:gd name="connsiteX86" fmla="*/ 1261300 w 2450468"/>
              <a:gd name="connsiteY86" fmla="*/ 364772 h 377583"/>
              <a:gd name="connsiteX87" fmla="*/ 1253109 w 2450468"/>
              <a:gd name="connsiteY87" fmla="*/ 364772 h 377583"/>
              <a:gd name="connsiteX88" fmla="*/ 1245679 w 2450468"/>
              <a:gd name="connsiteY88" fmla="*/ 363819 h 377583"/>
              <a:gd name="connsiteX89" fmla="*/ 1241489 w 2450468"/>
              <a:gd name="connsiteY89" fmla="*/ 361819 h 377583"/>
              <a:gd name="connsiteX90" fmla="*/ 1240536 w 2450468"/>
              <a:gd name="connsiteY90" fmla="*/ 357724 h 377583"/>
              <a:gd name="connsiteX91" fmla="*/ 1233678 w 2450468"/>
              <a:gd name="connsiteY91" fmla="*/ 359152 h 377583"/>
              <a:gd name="connsiteX92" fmla="*/ 1233487 w 2450468"/>
              <a:gd name="connsiteY92" fmla="*/ 358485 h 377583"/>
              <a:gd name="connsiteX93" fmla="*/ 1234345 w 2450468"/>
              <a:gd name="connsiteY93" fmla="*/ 356771 h 377583"/>
              <a:gd name="connsiteX94" fmla="*/ 1242917 w 2450468"/>
              <a:gd name="connsiteY94" fmla="*/ 356866 h 377583"/>
              <a:gd name="connsiteX95" fmla="*/ 1255300 w 2450468"/>
              <a:gd name="connsiteY95" fmla="*/ 359533 h 377583"/>
              <a:gd name="connsiteX96" fmla="*/ 1259491 w 2450468"/>
              <a:gd name="connsiteY96" fmla="*/ 348008 h 377583"/>
              <a:gd name="connsiteX97" fmla="*/ 1902238 w 2450468"/>
              <a:gd name="connsiteY97" fmla="*/ 345437 h 377583"/>
              <a:gd name="connsiteX98" fmla="*/ 1909572 w 2450468"/>
              <a:gd name="connsiteY98" fmla="*/ 354200 h 377583"/>
              <a:gd name="connsiteX99" fmla="*/ 1902618 w 2450468"/>
              <a:gd name="connsiteY99" fmla="*/ 355724 h 377583"/>
              <a:gd name="connsiteX100" fmla="*/ 1904047 w 2450468"/>
              <a:gd name="connsiteY100" fmla="*/ 348294 h 377583"/>
              <a:gd name="connsiteX101" fmla="*/ 1900333 w 2450468"/>
              <a:gd name="connsiteY101" fmla="*/ 346294 h 377583"/>
              <a:gd name="connsiteX102" fmla="*/ 1901190 w 2450468"/>
              <a:gd name="connsiteY102" fmla="*/ 345913 h 377583"/>
              <a:gd name="connsiteX103" fmla="*/ 1149286 w 2450468"/>
              <a:gd name="connsiteY103" fmla="*/ 344389 h 377583"/>
              <a:gd name="connsiteX104" fmla="*/ 1155097 w 2450468"/>
              <a:gd name="connsiteY104" fmla="*/ 347151 h 377583"/>
              <a:gd name="connsiteX105" fmla="*/ 1158526 w 2450468"/>
              <a:gd name="connsiteY105" fmla="*/ 354771 h 377583"/>
              <a:gd name="connsiteX106" fmla="*/ 1159478 w 2450468"/>
              <a:gd name="connsiteY106" fmla="*/ 354771 h 377583"/>
              <a:gd name="connsiteX107" fmla="*/ 1160812 w 2450468"/>
              <a:gd name="connsiteY107" fmla="*/ 354676 h 377583"/>
              <a:gd name="connsiteX108" fmla="*/ 1162145 w 2450468"/>
              <a:gd name="connsiteY108" fmla="*/ 358391 h 377583"/>
              <a:gd name="connsiteX109" fmla="*/ 1161383 w 2450468"/>
              <a:gd name="connsiteY109" fmla="*/ 358391 h 377583"/>
              <a:gd name="connsiteX110" fmla="*/ 1141666 w 2450468"/>
              <a:gd name="connsiteY110" fmla="*/ 358676 h 377583"/>
              <a:gd name="connsiteX111" fmla="*/ 1137666 w 2450468"/>
              <a:gd name="connsiteY111" fmla="*/ 361153 h 377583"/>
              <a:gd name="connsiteX112" fmla="*/ 1137571 w 2450468"/>
              <a:gd name="connsiteY112" fmla="*/ 361915 h 377583"/>
              <a:gd name="connsiteX113" fmla="*/ 1135761 w 2450468"/>
              <a:gd name="connsiteY113" fmla="*/ 358486 h 377583"/>
              <a:gd name="connsiteX114" fmla="*/ 1139285 w 2450468"/>
              <a:gd name="connsiteY114" fmla="*/ 356200 h 377583"/>
              <a:gd name="connsiteX115" fmla="*/ 1140809 w 2450468"/>
              <a:gd name="connsiteY115" fmla="*/ 355247 h 377583"/>
              <a:gd name="connsiteX116" fmla="*/ 1146524 w 2450468"/>
              <a:gd name="connsiteY116" fmla="*/ 353914 h 377583"/>
              <a:gd name="connsiteX117" fmla="*/ 1149858 w 2450468"/>
              <a:gd name="connsiteY117" fmla="*/ 346389 h 377583"/>
              <a:gd name="connsiteX118" fmla="*/ 1149286 w 2450468"/>
              <a:gd name="connsiteY118" fmla="*/ 344389 h 377583"/>
              <a:gd name="connsiteX119" fmla="*/ 1286923 w 2450468"/>
              <a:gd name="connsiteY119" fmla="*/ 338197 h 377583"/>
              <a:gd name="connsiteX120" fmla="*/ 1287304 w 2450468"/>
              <a:gd name="connsiteY120" fmla="*/ 338483 h 377583"/>
              <a:gd name="connsiteX121" fmla="*/ 1290066 w 2450468"/>
              <a:gd name="connsiteY121" fmla="*/ 341626 h 377583"/>
              <a:gd name="connsiteX122" fmla="*/ 1293209 w 2450468"/>
              <a:gd name="connsiteY122" fmla="*/ 343627 h 377583"/>
              <a:gd name="connsiteX123" fmla="*/ 1296352 w 2450468"/>
              <a:gd name="connsiteY123" fmla="*/ 343341 h 377583"/>
              <a:gd name="connsiteX124" fmla="*/ 1302163 w 2450468"/>
              <a:gd name="connsiteY124" fmla="*/ 340579 h 377583"/>
              <a:gd name="connsiteX125" fmla="*/ 1306354 w 2450468"/>
              <a:gd name="connsiteY125" fmla="*/ 344865 h 377583"/>
              <a:gd name="connsiteX126" fmla="*/ 1303496 w 2450468"/>
              <a:gd name="connsiteY126" fmla="*/ 346103 h 377583"/>
              <a:gd name="connsiteX127" fmla="*/ 1300353 w 2450468"/>
              <a:gd name="connsiteY127" fmla="*/ 347437 h 377583"/>
              <a:gd name="connsiteX128" fmla="*/ 1291876 w 2450468"/>
              <a:gd name="connsiteY128" fmla="*/ 351818 h 377583"/>
              <a:gd name="connsiteX129" fmla="*/ 1290447 w 2450468"/>
              <a:gd name="connsiteY129" fmla="*/ 351628 h 377583"/>
              <a:gd name="connsiteX130" fmla="*/ 1288542 w 2450468"/>
              <a:gd name="connsiteY130" fmla="*/ 351342 h 377583"/>
              <a:gd name="connsiteX131" fmla="*/ 1284541 w 2450468"/>
              <a:gd name="connsiteY131" fmla="*/ 348103 h 377583"/>
              <a:gd name="connsiteX132" fmla="*/ 1277588 w 2450468"/>
              <a:gd name="connsiteY132" fmla="*/ 346103 h 377583"/>
              <a:gd name="connsiteX133" fmla="*/ 1263110 w 2450468"/>
              <a:gd name="connsiteY133" fmla="*/ 343817 h 377583"/>
              <a:gd name="connsiteX134" fmla="*/ 1266158 w 2450468"/>
              <a:gd name="connsiteY134" fmla="*/ 344008 h 377583"/>
              <a:gd name="connsiteX135" fmla="*/ 1272254 w 2450468"/>
              <a:gd name="connsiteY135" fmla="*/ 344484 h 377583"/>
              <a:gd name="connsiteX136" fmla="*/ 1277302 w 2450468"/>
              <a:gd name="connsiteY136" fmla="*/ 338959 h 377583"/>
              <a:gd name="connsiteX137" fmla="*/ 1282065 w 2450468"/>
              <a:gd name="connsiteY137" fmla="*/ 340960 h 377583"/>
              <a:gd name="connsiteX138" fmla="*/ 1286923 w 2450468"/>
              <a:gd name="connsiteY138" fmla="*/ 338197 h 377583"/>
              <a:gd name="connsiteX139" fmla="*/ 1741170 w 2450468"/>
              <a:gd name="connsiteY139" fmla="*/ 337912 h 377583"/>
              <a:gd name="connsiteX140" fmla="*/ 1740979 w 2450468"/>
              <a:gd name="connsiteY140" fmla="*/ 339150 h 377583"/>
              <a:gd name="connsiteX141" fmla="*/ 1740789 w 2450468"/>
              <a:gd name="connsiteY141" fmla="*/ 340388 h 377583"/>
              <a:gd name="connsiteX142" fmla="*/ 1739646 w 2450468"/>
              <a:gd name="connsiteY142" fmla="*/ 343627 h 377583"/>
              <a:gd name="connsiteX143" fmla="*/ 1740217 w 2450468"/>
              <a:gd name="connsiteY143" fmla="*/ 343817 h 377583"/>
              <a:gd name="connsiteX144" fmla="*/ 1746027 w 2450468"/>
              <a:gd name="connsiteY144" fmla="*/ 345817 h 377583"/>
              <a:gd name="connsiteX145" fmla="*/ 1744980 w 2450468"/>
              <a:gd name="connsiteY145" fmla="*/ 351151 h 377583"/>
              <a:gd name="connsiteX146" fmla="*/ 1733359 w 2450468"/>
              <a:gd name="connsiteY146" fmla="*/ 344865 h 377583"/>
              <a:gd name="connsiteX147" fmla="*/ 1728597 w 2450468"/>
              <a:gd name="connsiteY147" fmla="*/ 346675 h 377583"/>
              <a:gd name="connsiteX148" fmla="*/ 1726692 w 2450468"/>
              <a:gd name="connsiteY148" fmla="*/ 347913 h 377583"/>
              <a:gd name="connsiteX149" fmla="*/ 1723834 w 2450468"/>
              <a:gd name="connsiteY149" fmla="*/ 348484 h 377583"/>
              <a:gd name="connsiteX150" fmla="*/ 1722025 w 2450468"/>
              <a:gd name="connsiteY150" fmla="*/ 347246 h 377583"/>
              <a:gd name="connsiteX151" fmla="*/ 1729835 w 2450468"/>
              <a:gd name="connsiteY151" fmla="*/ 340102 h 377583"/>
              <a:gd name="connsiteX152" fmla="*/ 1732883 w 2450468"/>
              <a:gd name="connsiteY152" fmla="*/ 339436 h 377583"/>
              <a:gd name="connsiteX153" fmla="*/ 1735455 w 2450468"/>
              <a:gd name="connsiteY153" fmla="*/ 338864 h 377583"/>
              <a:gd name="connsiteX154" fmla="*/ 1741170 w 2450468"/>
              <a:gd name="connsiteY154" fmla="*/ 337912 h 377583"/>
              <a:gd name="connsiteX155" fmla="*/ 1757838 w 2450468"/>
              <a:gd name="connsiteY155" fmla="*/ 337721 h 377583"/>
              <a:gd name="connsiteX156" fmla="*/ 1763553 w 2450468"/>
              <a:gd name="connsiteY156" fmla="*/ 338292 h 377583"/>
              <a:gd name="connsiteX157" fmla="*/ 1771745 w 2450468"/>
              <a:gd name="connsiteY157" fmla="*/ 338387 h 377583"/>
              <a:gd name="connsiteX158" fmla="*/ 1776888 w 2450468"/>
              <a:gd name="connsiteY158" fmla="*/ 346007 h 377583"/>
              <a:gd name="connsiteX159" fmla="*/ 1777650 w 2450468"/>
              <a:gd name="connsiteY159" fmla="*/ 347817 h 377583"/>
              <a:gd name="connsiteX160" fmla="*/ 1772411 w 2450468"/>
              <a:gd name="connsiteY160" fmla="*/ 346484 h 377583"/>
              <a:gd name="connsiteX161" fmla="*/ 1770601 w 2450468"/>
              <a:gd name="connsiteY161" fmla="*/ 343817 h 377583"/>
              <a:gd name="connsiteX162" fmla="*/ 1764029 w 2450468"/>
              <a:gd name="connsiteY162" fmla="*/ 341721 h 377583"/>
              <a:gd name="connsiteX163" fmla="*/ 1761553 w 2450468"/>
              <a:gd name="connsiteY163" fmla="*/ 345626 h 377583"/>
              <a:gd name="connsiteX164" fmla="*/ 1760886 w 2450468"/>
              <a:gd name="connsiteY164" fmla="*/ 347150 h 377583"/>
              <a:gd name="connsiteX165" fmla="*/ 1756886 w 2450468"/>
              <a:gd name="connsiteY165" fmla="*/ 348103 h 377583"/>
              <a:gd name="connsiteX166" fmla="*/ 1755933 w 2450468"/>
              <a:gd name="connsiteY166" fmla="*/ 338959 h 377583"/>
              <a:gd name="connsiteX167" fmla="*/ 825532 w 2450468"/>
              <a:gd name="connsiteY167" fmla="*/ 331625 h 377583"/>
              <a:gd name="connsiteX168" fmla="*/ 839629 w 2450468"/>
              <a:gd name="connsiteY168" fmla="*/ 335530 h 377583"/>
              <a:gd name="connsiteX169" fmla="*/ 833819 w 2450468"/>
              <a:gd name="connsiteY169" fmla="*/ 339436 h 377583"/>
              <a:gd name="connsiteX170" fmla="*/ 833724 w 2450468"/>
              <a:gd name="connsiteY170" fmla="*/ 334959 h 377583"/>
              <a:gd name="connsiteX171" fmla="*/ 831152 w 2450468"/>
              <a:gd name="connsiteY171" fmla="*/ 333435 h 377583"/>
              <a:gd name="connsiteX172" fmla="*/ 919733 w 2450468"/>
              <a:gd name="connsiteY172" fmla="*/ 327434 h 377583"/>
              <a:gd name="connsiteX173" fmla="*/ 922972 w 2450468"/>
              <a:gd name="connsiteY173" fmla="*/ 327529 h 377583"/>
              <a:gd name="connsiteX174" fmla="*/ 926020 w 2450468"/>
              <a:gd name="connsiteY174" fmla="*/ 331244 h 377583"/>
              <a:gd name="connsiteX175" fmla="*/ 929449 w 2450468"/>
              <a:gd name="connsiteY175" fmla="*/ 339340 h 377583"/>
              <a:gd name="connsiteX176" fmla="*/ 924210 w 2450468"/>
              <a:gd name="connsiteY176" fmla="*/ 335626 h 377583"/>
              <a:gd name="connsiteX177" fmla="*/ 923162 w 2450468"/>
              <a:gd name="connsiteY177" fmla="*/ 333911 h 377583"/>
              <a:gd name="connsiteX178" fmla="*/ 918876 w 2450468"/>
              <a:gd name="connsiteY178" fmla="*/ 330101 h 377583"/>
              <a:gd name="connsiteX179" fmla="*/ 919733 w 2450468"/>
              <a:gd name="connsiteY179" fmla="*/ 327434 h 377583"/>
              <a:gd name="connsiteX180" fmla="*/ 1428274 w 2450468"/>
              <a:gd name="connsiteY180" fmla="*/ 324767 h 377583"/>
              <a:gd name="connsiteX181" fmla="*/ 1427988 w 2450468"/>
              <a:gd name="connsiteY181" fmla="*/ 325148 h 377583"/>
              <a:gd name="connsiteX182" fmla="*/ 1426845 w 2450468"/>
              <a:gd name="connsiteY182" fmla="*/ 327720 h 377583"/>
              <a:gd name="connsiteX183" fmla="*/ 1435227 w 2450468"/>
              <a:gd name="connsiteY183" fmla="*/ 335626 h 377583"/>
              <a:gd name="connsiteX184" fmla="*/ 1436275 w 2450468"/>
              <a:gd name="connsiteY184" fmla="*/ 336007 h 377583"/>
              <a:gd name="connsiteX185" fmla="*/ 1432655 w 2450468"/>
              <a:gd name="connsiteY185" fmla="*/ 337245 h 377583"/>
              <a:gd name="connsiteX186" fmla="*/ 1427226 w 2450468"/>
              <a:gd name="connsiteY186" fmla="*/ 342865 h 377583"/>
              <a:gd name="connsiteX187" fmla="*/ 1430465 w 2450468"/>
              <a:gd name="connsiteY187" fmla="*/ 345627 h 377583"/>
              <a:gd name="connsiteX188" fmla="*/ 1429798 w 2450468"/>
              <a:gd name="connsiteY188" fmla="*/ 349342 h 377583"/>
              <a:gd name="connsiteX189" fmla="*/ 1441037 w 2450468"/>
              <a:gd name="connsiteY189" fmla="*/ 352104 h 377583"/>
              <a:gd name="connsiteX190" fmla="*/ 1444466 w 2450468"/>
              <a:gd name="connsiteY190" fmla="*/ 350199 h 377583"/>
              <a:gd name="connsiteX191" fmla="*/ 1439132 w 2450468"/>
              <a:gd name="connsiteY191" fmla="*/ 345818 h 377583"/>
              <a:gd name="connsiteX192" fmla="*/ 1440371 w 2450468"/>
              <a:gd name="connsiteY192" fmla="*/ 341150 h 377583"/>
              <a:gd name="connsiteX193" fmla="*/ 1442085 w 2450468"/>
              <a:gd name="connsiteY193" fmla="*/ 339150 h 377583"/>
              <a:gd name="connsiteX194" fmla="*/ 1444657 w 2450468"/>
              <a:gd name="connsiteY194" fmla="*/ 337626 h 377583"/>
              <a:gd name="connsiteX195" fmla="*/ 1454087 w 2450468"/>
              <a:gd name="connsiteY195" fmla="*/ 334959 h 377583"/>
              <a:gd name="connsiteX196" fmla="*/ 1454753 w 2450468"/>
              <a:gd name="connsiteY196" fmla="*/ 334388 h 377583"/>
              <a:gd name="connsiteX197" fmla="*/ 1453610 w 2450468"/>
              <a:gd name="connsiteY197" fmla="*/ 332578 h 377583"/>
              <a:gd name="connsiteX198" fmla="*/ 1447800 w 2450468"/>
              <a:gd name="connsiteY198" fmla="*/ 328768 h 377583"/>
              <a:gd name="connsiteX199" fmla="*/ 1443419 w 2450468"/>
              <a:gd name="connsiteY199" fmla="*/ 328958 h 377583"/>
              <a:gd name="connsiteX200" fmla="*/ 1438561 w 2450468"/>
              <a:gd name="connsiteY200" fmla="*/ 329244 h 377583"/>
              <a:gd name="connsiteX201" fmla="*/ 1428274 w 2450468"/>
              <a:gd name="connsiteY201" fmla="*/ 324767 h 377583"/>
              <a:gd name="connsiteX202" fmla="*/ 1006697 w 2450468"/>
              <a:gd name="connsiteY202" fmla="*/ 323338 h 377583"/>
              <a:gd name="connsiteX203" fmla="*/ 1014508 w 2450468"/>
              <a:gd name="connsiteY203" fmla="*/ 323814 h 377583"/>
              <a:gd name="connsiteX204" fmla="*/ 1012698 w 2450468"/>
              <a:gd name="connsiteY204" fmla="*/ 325624 h 377583"/>
              <a:gd name="connsiteX205" fmla="*/ 1008983 w 2450468"/>
              <a:gd name="connsiteY205" fmla="*/ 328481 h 377583"/>
              <a:gd name="connsiteX206" fmla="*/ 1014413 w 2450468"/>
              <a:gd name="connsiteY206" fmla="*/ 328291 h 377583"/>
              <a:gd name="connsiteX207" fmla="*/ 1016984 w 2450468"/>
              <a:gd name="connsiteY207" fmla="*/ 327910 h 377583"/>
              <a:gd name="connsiteX208" fmla="*/ 1019175 w 2450468"/>
              <a:gd name="connsiteY208" fmla="*/ 328672 h 377583"/>
              <a:gd name="connsiteX209" fmla="*/ 1019461 w 2450468"/>
              <a:gd name="connsiteY209" fmla="*/ 329053 h 377583"/>
              <a:gd name="connsiteX210" fmla="*/ 1018223 w 2450468"/>
              <a:gd name="connsiteY210" fmla="*/ 331244 h 377583"/>
              <a:gd name="connsiteX211" fmla="*/ 1017937 w 2450468"/>
              <a:gd name="connsiteY211" fmla="*/ 331244 h 377583"/>
              <a:gd name="connsiteX212" fmla="*/ 1014508 w 2450468"/>
              <a:gd name="connsiteY212" fmla="*/ 331339 h 377583"/>
              <a:gd name="connsiteX213" fmla="*/ 1006221 w 2450468"/>
              <a:gd name="connsiteY213" fmla="*/ 329053 h 377583"/>
              <a:gd name="connsiteX214" fmla="*/ 1006697 w 2450468"/>
              <a:gd name="connsiteY214" fmla="*/ 323338 h 377583"/>
              <a:gd name="connsiteX215" fmla="*/ 1210913 w 2450468"/>
              <a:gd name="connsiteY215" fmla="*/ 321529 h 377583"/>
              <a:gd name="connsiteX216" fmla="*/ 1210246 w 2450468"/>
              <a:gd name="connsiteY216" fmla="*/ 322386 h 377583"/>
              <a:gd name="connsiteX217" fmla="*/ 1211390 w 2450468"/>
              <a:gd name="connsiteY217" fmla="*/ 324863 h 377583"/>
              <a:gd name="connsiteX218" fmla="*/ 1221772 w 2450468"/>
              <a:gd name="connsiteY218" fmla="*/ 329054 h 377583"/>
              <a:gd name="connsiteX219" fmla="*/ 1222629 w 2450468"/>
              <a:gd name="connsiteY219" fmla="*/ 329339 h 377583"/>
              <a:gd name="connsiteX220" fmla="*/ 1223963 w 2450468"/>
              <a:gd name="connsiteY220" fmla="*/ 325339 h 377583"/>
              <a:gd name="connsiteX221" fmla="*/ 1222915 w 2450468"/>
              <a:gd name="connsiteY221" fmla="*/ 325053 h 377583"/>
              <a:gd name="connsiteX222" fmla="*/ 1217676 w 2450468"/>
              <a:gd name="connsiteY222" fmla="*/ 322386 h 377583"/>
              <a:gd name="connsiteX223" fmla="*/ 1217676 w 2450468"/>
              <a:gd name="connsiteY223" fmla="*/ 321719 h 377583"/>
              <a:gd name="connsiteX224" fmla="*/ 1210913 w 2450468"/>
              <a:gd name="connsiteY224" fmla="*/ 321529 h 377583"/>
              <a:gd name="connsiteX225" fmla="*/ 1035177 w 2450468"/>
              <a:gd name="connsiteY225" fmla="*/ 321148 h 377583"/>
              <a:gd name="connsiteX226" fmla="*/ 1039272 w 2450468"/>
              <a:gd name="connsiteY226" fmla="*/ 326292 h 377583"/>
              <a:gd name="connsiteX227" fmla="*/ 1032224 w 2450468"/>
              <a:gd name="connsiteY227" fmla="*/ 337245 h 377583"/>
              <a:gd name="connsiteX228" fmla="*/ 1029081 w 2450468"/>
              <a:gd name="connsiteY228" fmla="*/ 334102 h 377583"/>
              <a:gd name="connsiteX229" fmla="*/ 1030890 w 2450468"/>
              <a:gd name="connsiteY229" fmla="*/ 331149 h 377583"/>
              <a:gd name="connsiteX230" fmla="*/ 1035177 w 2450468"/>
              <a:gd name="connsiteY230" fmla="*/ 321148 h 377583"/>
              <a:gd name="connsiteX231" fmla="*/ 1400175 w 2450468"/>
              <a:gd name="connsiteY231" fmla="*/ 320481 h 377583"/>
              <a:gd name="connsiteX232" fmla="*/ 1389412 w 2450468"/>
              <a:gd name="connsiteY232" fmla="*/ 322767 h 377583"/>
              <a:gd name="connsiteX233" fmla="*/ 1386935 w 2450468"/>
              <a:gd name="connsiteY233" fmla="*/ 322862 h 377583"/>
              <a:gd name="connsiteX234" fmla="*/ 1385507 w 2450468"/>
              <a:gd name="connsiteY234" fmla="*/ 325244 h 377583"/>
              <a:gd name="connsiteX235" fmla="*/ 1389221 w 2450468"/>
              <a:gd name="connsiteY235" fmla="*/ 326958 h 377583"/>
              <a:gd name="connsiteX236" fmla="*/ 1390364 w 2450468"/>
              <a:gd name="connsiteY236" fmla="*/ 327053 h 377583"/>
              <a:gd name="connsiteX237" fmla="*/ 1392365 w 2450468"/>
              <a:gd name="connsiteY237" fmla="*/ 328292 h 377583"/>
              <a:gd name="connsiteX238" fmla="*/ 1391603 w 2450468"/>
              <a:gd name="connsiteY238" fmla="*/ 329339 h 377583"/>
              <a:gd name="connsiteX239" fmla="*/ 1390745 w 2450468"/>
              <a:gd name="connsiteY239" fmla="*/ 330387 h 377583"/>
              <a:gd name="connsiteX240" fmla="*/ 1388459 w 2450468"/>
              <a:gd name="connsiteY240" fmla="*/ 332768 h 377583"/>
              <a:gd name="connsiteX241" fmla="*/ 1393127 w 2450468"/>
              <a:gd name="connsiteY241" fmla="*/ 332768 h 377583"/>
              <a:gd name="connsiteX242" fmla="*/ 1400175 w 2450468"/>
              <a:gd name="connsiteY242" fmla="*/ 320481 h 377583"/>
              <a:gd name="connsiteX243" fmla="*/ 962215 w 2450468"/>
              <a:gd name="connsiteY243" fmla="*/ 319052 h 377583"/>
              <a:gd name="connsiteX244" fmla="*/ 959548 w 2450468"/>
              <a:gd name="connsiteY244" fmla="*/ 321147 h 377583"/>
              <a:gd name="connsiteX245" fmla="*/ 960596 w 2450468"/>
              <a:gd name="connsiteY245" fmla="*/ 335149 h 377583"/>
              <a:gd name="connsiteX246" fmla="*/ 955928 w 2450468"/>
              <a:gd name="connsiteY246" fmla="*/ 334387 h 377583"/>
              <a:gd name="connsiteX247" fmla="*/ 948689 w 2450468"/>
              <a:gd name="connsiteY247" fmla="*/ 322385 h 377583"/>
              <a:gd name="connsiteX248" fmla="*/ 962215 w 2450468"/>
              <a:gd name="connsiteY248" fmla="*/ 319052 h 377583"/>
              <a:gd name="connsiteX249" fmla="*/ 1460564 w 2450468"/>
              <a:gd name="connsiteY249" fmla="*/ 316576 h 377583"/>
              <a:gd name="connsiteX250" fmla="*/ 1449800 w 2450468"/>
              <a:gd name="connsiteY250" fmla="*/ 316957 h 377583"/>
              <a:gd name="connsiteX251" fmla="*/ 1450372 w 2450468"/>
              <a:gd name="connsiteY251" fmla="*/ 317909 h 377583"/>
              <a:gd name="connsiteX252" fmla="*/ 1451039 w 2450468"/>
              <a:gd name="connsiteY252" fmla="*/ 319052 h 377583"/>
              <a:gd name="connsiteX253" fmla="*/ 1461135 w 2450468"/>
              <a:gd name="connsiteY253" fmla="*/ 323053 h 377583"/>
              <a:gd name="connsiteX254" fmla="*/ 1464469 w 2450468"/>
              <a:gd name="connsiteY254" fmla="*/ 320386 h 377583"/>
              <a:gd name="connsiteX255" fmla="*/ 1465231 w 2450468"/>
              <a:gd name="connsiteY255" fmla="*/ 317719 h 377583"/>
              <a:gd name="connsiteX256" fmla="*/ 1328928 w 2450468"/>
              <a:gd name="connsiteY256" fmla="*/ 312766 h 377583"/>
              <a:gd name="connsiteX257" fmla="*/ 1326452 w 2450468"/>
              <a:gd name="connsiteY257" fmla="*/ 316004 h 377583"/>
              <a:gd name="connsiteX258" fmla="*/ 1327023 w 2450468"/>
              <a:gd name="connsiteY258" fmla="*/ 316195 h 377583"/>
              <a:gd name="connsiteX259" fmla="*/ 1336834 w 2450468"/>
              <a:gd name="connsiteY259" fmla="*/ 326291 h 377583"/>
              <a:gd name="connsiteX260" fmla="*/ 1338834 w 2450468"/>
              <a:gd name="connsiteY260" fmla="*/ 326958 h 377583"/>
              <a:gd name="connsiteX261" fmla="*/ 1341406 w 2450468"/>
              <a:gd name="connsiteY261" fmla="*/ 325434 h 377583"/>
              <a:gd name="connsiteX262" fmla="*/ 1342358 w 2450468"/>
              <a:gd name="connsiteY262" fmla="*/ 322100 h 377583"/>
              <a:gd name="connsiteX263" fmla="*/ 1342168 w 2450468"/>
              <a:gd name="connsiteY263" fmla="*/ 314576 h 377583"/>
              <a:gd name="connsiteX264" fmla="*/ 1334738 w 2450468"/>
              <a:gd name="connsiteY264" fmla="*/ 316862 h 377583"/>
              <a:gd name="connsiteX265" fmla="*/ 1332167 w 2450468"/>
              <a:gd name="connsiteY265" fmla="*/ 314195 h 377583"/>
              <a:gd name="connsiteX266" fmla="*/ 1330357 w 2450468"/>
              <a:gd name="connsiteY266" fmla="*/ 312766 h 377583"/>
              <a:gd name="connsiteX267" fmla="*/ 1757458 w 2450468"/>
              <a:gd name="connsiteY267" fmla="*/ 312480 h 377583"/>
              <a:gd name="connsiteX268" fmla="*/ 1754219 w 2450468"/>
              <a:gd name="connsiteY268" fmla="*/ 313433 h 377583"/>
              <a:gd name="connsiteX269" fmla="*/ 1754029 w 2450468"/>
              <a:gd name="connsiteY269" fmla="*/ 315338 h 377583"/>
              <a:gd name="connsiteX270" fmla="*/ 1758315 w 2450468"/>
              <a:gd name="connsiteY270" fmla="*/ 320481 h 377583"/>
              <a:gd name="connsiteX271" fmla="*/ 1772031 w 2450468"/>
              <a:gd name="connsiteY271" fmla="*/ 317624 h 377583"/>
              <a:gd name="connsiteX272" fmla="*/ 1771745 w 2450468"/>
              <a:gd name="connsiteY272" fmla="*/ 317528 h 377583"/>
              <a:gd name="connsiteX273" fmla="*/ 1757458 w 2450468"/>
              <a:gd name="connsiteY273" fmla="*/ 312480 h 377583"/>
              <a:gd name="connsiteX274" fmla="*/ 1543431 w 2450468"/>
              <a:gd name="connsiteY274" fmla="*/ 312290 h 377583"/>
              <a:gd name="connsiteX275" fmla="*/ 1537716 w 2450468"/>
              <a:gd name="connsiteY275" fmla="*/ 312480 h 377583"/>
              <a:gd name="connsiteX276" fmla="*/ 1535049 w 2450468"/>
              <a:gd name="connsiteY276" fmla="*/ 314004 h 377583"/>
              <a:gd name="connsiteX277" fmla="*/ 1535430 w 2450468"/>
              <a:gd name="connsiteY277" fmla="*/ 315814 h 377583"/>
              <a:gd name="connsiteX278" fmla="*/ 1540669 w 2450468"/>
              <a:gd name="connsiteY278" fmla="*/ 318100 h 377583"/>
              <a:gd name="connsiteX279" fmla="*/ 1541050 w 2450468"/>
              <a:gd name="connsiteY279" fmla="*/ 322386 h 377583"/>
              <a:gd name="connsiteX280" fmla="*/ 1542479 w 2450468"/>
              <a:gd name="connsiteY280" fmla="*/ 323148 h 377583"/>
              <a:gd name="connsiteX281" fmla="*/ 1543431 w 2450468"/>
              <a:gd name="connsiteY281" fmla="*/ 312290 h 377583"/>
              <a:gd name="connsiteX282" fmla="*/ 1249775 w 2450468"/>
              <a:gd name="connsiteY282" fmla="*/ 306384 h 377583"/>
              <a:gd name="connsiteX283" fmla="*/ 1241203 w 2450468"/>
              <a:gd name="connsiteY283" fmla="*/ 307241 h 377583"/>
              <a:gd name="connsiteX284" fmla="*/ 1241108 w 2450468"/>
              <a:gd name="connsiteY284" fmla="*/ 307813 h 377583"/>
              <a:gd name="connsiteX285" fmla="*/ 1241679 w 2450468"/>
              <a:gd name="connsiteY285" fmla="*/ 309623 h 377583"/>
              <a:gd name="connsiteX286" fmla="*/ 1250156 w 2450468"/>
              <a:gd name="connsiteY286" fmla="*/ 310575 h 377583"/>
              <a:gd name="connsiteX287" fmla="*/ 1253681 w 2450468"/>
              <a:gd name="connsiteY287" fmla="*/ 313085 h 377583"/>
              <a:gd name="connsiteX288" fmla="*/ 1253966 w 2450468"/>
              <a:gd name="connsiteY288" fmla="*/ 313814 h 377583"/>
              <a:gd name="connsiteX289" fmla="*/ 1254860 w 2450468"/>
              <a:gd name="connsiteY289" fmla="*/ 321748 h 377583"/>
              <a:gd name="connsiteX290" fmla="*/ 1254062 w 2450468"/>
              <a:gd name="connsiteY290" fmla="*/ 327149 h 377583"/>
              <a:gd name="connsiteX291" fmla="*/ 1254157 w 2450468"/>
              <a:gd name="connsiteY291" fmla="*/ 328196 h 377583"/>
              <a:gd name="connsiteX292" fmla="*/ 1254347 w 2450468"/>
              <a:gd name="connsiteY292" fmla="*/ 328482 h 377583"/>
              <a:gd name="connsiteX293" fmla="*/ 1255086 w 2450468"/>
              <a:gd name="connsiteY293" fmla="*/ 323755 h 377583"/>
              <a:gd name="connsiteX294" fmla="*/ 1254860 w 2450468"/>
              <a:gd name="connsiteY294" fmla="*/ 321748 h 377583"/>
              <a:gd name="connsiteX295" fmla="*/ 1255300 w 2450468"/>
              <a:gd name="connsiteY295" fmla="*/ 318767 h 377583"/>
              <a:gd name="connsiteX296" fmla="*/ 1257014 w 2450468"/>
              <a:gd name="connsiteY296" fmla="*/ 317338 h 377583"/>
              <a:gd name="connsiteX297" fmla="*/ 1259110 w 2450468"/>
              <a:gd name="connsiteY297" fmla="*/ 317624 h 377583"/>
              <a:gd name="connsiteX298" fmla="*/ 1260539 w 2450468"/>
              <a:gd name="connsiteY298" fmla="*/ 318576 h 377583"/>
              <a:gd name="connsiteX299" fmla="*/ 1262848 w 2450468"/>
              <a:gd name="connsiteY299" fmla="*/ 322083 h 377583"/>
              <a:gd name="connsiteX300" fmla="*/ 1264444 w 2450468"/>
              <a:gd name="connsiteY300" fmla="*/ 324958 h 377583"/>
              <a:gd name="connsiteX301" fmla="*/ 1263682 w 2450468"/>
              <a:gd name="connsiteY301" fmla="*/ 323529 h 377583"/>
              <a:gd name="connsiteX302" fmla="*/ 1263110 w 2450468"/>
              <a:gd name="connsiteY302" fmla="*/ 322481 h 377583"/>
              <a:gd name="connsiteX303" fmla="*/ 1262848 w 2450468"/>
              <a:gd name="connsiteY303" fmla="*/ 322083 h 377583"/>
              <a:gd name="connsiteX304" fmla="*/ 1262824 w 2450468"/>
              <a:gd name="connsiteY304" fmla="*/ 322041 h 377583"/>
              <a:gd name="connsiteX305" fmla="*/ 1261513 w 2450468"/>
              <a:gd name="connsiteY305" fmla="*/ 317261 h 377583"/>
              <a:gd name="connsiteX306" fmla="*/ 1262634 w 2450468"/>
              <a:gd name="connsiteY306" fmla="*/ 317624 h 377583"/>
              <a:gd name="connsiteX307" fmla="*/ 1262253 w 2450468"/>
              <a:gd name="connsiteY307" fmla="*/ 311147 h 377583"/>
              <a:gd name="connsiteX308" fmla="*/ 1261491 w 2450468"/>
              <a:gd name="connsiteY308" fmla="*/ 310194 h 377583"/>
              <a:gd name="connsiteX309" fmla="*/ 1258634 w 2450468"/>
              <a:gd name="connsiteY309" fmla="*/ 306765 h 377583"/>
              <a:gd name="connsiteX310" fmla="*/ 1261513 w 2450468"/>
              <a:gd name="connsiteY310" fmla="*/ 317261 h 377583"/>
              <a:gd name="connsiteX311" fmla="*/ 1259110 w 2450468"/>
              <a:gd name="connsiteY311" fmla="*/ 316481 h 377583"/>
              <a:gd name="connsiteX312" fmla="*/ 1255776 w 2450468"/>
              <a:gd name="connsiteY312" fmla="*/ 314576 h 377583"/>
              <a:gd name="connsiteX313" fmla="*/ 1253681 w 2450468"/>
              <a:gd name="connsiteY313" fmla="*/ 313085 h 377583"/>
              <a:gd name="connsiteX314" fmla="*/ 1251192 w 2450468"/>
              <a:gd name="connsiteY314" fmla="*/ 306706 h 377583"/>
              <a:gd name="connsiteX315" fmla="*/ 1249775 w 2450468"/>
              <a:gd name="connsiteY315" fmla="*/ 306384 h 377583"/>
              <a:gd name="connsiteX316" fmla="*/ 1234631 w 2450468"/>
              <a:gd name="connsiteY316" fmla="*/ 306098 h 377583"/>
              <a:gd name="connsiteX317" fmla="*/ 1231868 w 2450468"/>
              <a:gd name="connsiteY317" fmla="*/ 309337 h 377583"/>
              <a:gd name="connsiteX318" fmla="*/ 1232821 w 2450468"/>
              <a:gd name="connsiteY318" fmla="*/ 310099 h 377583"/>
              <a:gd name="connsiteX319" fmla="*/ 1233488 w 2450468"/>
              <a:gd name="connsiteY319" fmla="*/ 310670 h 377583"/>
              <a:gd name="connsiteX320" fmla="*/ 1234631 w 2450468"/>
              <a:gd name="connsiteY320" fmla="*/ 311813 h 377583"/>
              <a:gd name="connsiteX321" fmla="*/ 1232345 w 2450468"/>
              <a:gd name="connsiteY321" fmla="*/ 314861 h 377583"/>
              <a:gd name="connsiteX322" fmla="*/ 1237012 w 2450468"/>
              <a:gd name="connsiteY322" fmla="*/ 316100 h 377583"/>
              <a:gd name="connsiteX323" fmla="*/ 1245870 w 2450468"/>
              <a:gd name="connsiteY323" fmla="*/ 321815 h 377583"/>
              <a:gd name="connsiteX324" fmla="*/ 1243965 w 2450468"/>
              <a:gd name="connsiteY324" fmla="*/ 318005 h 377583"/>
              <a:gd name="connsiteX325" fmla="*/ 1242917 w 2450468"/>
              <a:gd name="connsiteY325" fmla="*/ 315242 h 377583"/>
              <a:gd name="connsiteX326" fmla="*/ 1235107 w 2450468"/>
              <a:gd name="connsiteY326" fmla="*/ 306575 h 377583"/>
              <a:gd name="connsiteX327" fmla="*/ 659310 w 2450468"/>
              <a:gd name="connsiteY327" fmla="*/ 304856 h 377583"/>
              <a:gd name="connsiteX328" fmla="*/ 659797 w 2450468"/>
              <a:gd name="connsiteY328" fmla="*/ 306479 h 377583"/>
              <a:gd name="connsiteX329" fmla="*/ 655701 w 2450468"/>
              <a:gd name="connsiteY329" fmla="*/ 308098 h 377583"/>
              <a:gd name="connsiteX330" fmla="*/ 1062990 w 2450468"/>
              <a:gd name="connsiteY330" fmla="*/ 304288 h 377583"/>
              <a:gd name="connsiteX331" fmla="*/ 1064228 w 2450468"/>
              <a:gd name="connsiteY331" fmla="*/ 304288 h 377583"/>
              <a:gd name="connsiteX332" fmla="*/ 1065180 w 2450468"/>
              <a:gd name="connsiteY332" fmla="*/ 305621 h 377583"/>
              <a:gd name="connsiteX333" fmla="*/ 1070229 w 2450468"/>
              <a:gd name="connsiteY333" fmla="*/ 317051 h 377583"/>
              <a:gd name="connsiteX334" fmla="*/ 1084897 w 2450468"/>
              <a:gd name="connsiteY334" fmla="*/ 319147 h 377583"/>
              <a:gd name="connsiteX335" fmla="*/ 1091470 w 2450468"/>
              <a:gd name="connsiteY335" fmla="*/ 320861 h 377583"/>
              <a:gd name="connsiteX336" fmla="*/ 1094041 w 2450468"/>
              <a:gd name="connsiteY336" fmla="*/ 325148 h 377583"/>
              <a:gd name="connsiteX337" fmla="*/ 1094899 w 2450468"/>
              <a:gd name="connsiteY337" fmla="*/ 326100 h 377583"/>
              <a:gd name="connsiteX338" fmla="*/ 1092708 w 2450468"/>
              <a:gd name="connsiteY338" fmla="*/ 329148 h 377583"/>
              <a:gd name="connsiteX339" fmla="*/ 1085659 w 2450468"/>
              <a:gd name="connsiteY339" fmla="*/ 332101 h 377583"/>
              <a:gd name="connsiteX340" fmla="*/ 1089564 w 2450468"/>
              <a:gd name="connsiteY340" fmla="*/ 331815 h 377583"/>
              <a:gd name="connsiteX341" fmla="*/ 1093851 w 2450468"/>
              <a:gd name="connsiteY341" fmla="*/ 332387 h 377583"/>
              <a:gd name="connsiteX342" fmla="*/ 1096708 w 2450468"/>
              <a:gd name="connsiteY342" fmla="*/ 334196 h 377583"/>
              <a:gd name="connsiteX343" fmla="*/ 1098327 w 2450468"/>
              <a:gd name="connsiteY343" fmla="*/ 339149 h 377583"/>
              <a:gd name="connsiteX344" fmla="*/ 1096994 w 2450468"/>
              <a:gd name="connsiteY344" fmla="*/ 338864 h 377583"/>
              <a:gd name="connsiteX345" fmla="*/ 1095089 w 2450468"/>
              <a:gd name="connsiteY345" fmla="*/ 338483 h 377583"/>
              <a:gd name="connsiteX346" fmla="*/ 1083373 w 2450468"/>
              <a:gd name="connsiteY346" fmla="*/ 337244 h 377583"/>
              <a:gd name="connsiteX347" fmla="*/ 1066323 w 2450468"/>
              <a:gd name="connsiteY347" fmla="*/ 337911 h 377583"/>
              <a:gd name="connsiteX348" fmla="*/ 1065466 w 2450468"/>
              <a:gd name="connsiteY348" fmla="*/ 338768 h 377583"/>
              <a:gd name="connsiteX349" fmla="*/ 1058989 w 2450468"/>
              <a:gd name="connsiteY349" fmla="*/ 339816 h 377583"/>
              <a:gd name="connsiteX350" fmla="*/ 1058703 w 2450468"/>
              <a:gd name="connsiteY350" fmla="*/ 339530 h 377583"/>
              <a:gd name="connsiteX351" fmla="*/ 1052798 w 2450468"/>
              <a:gd name="connsiteY351" fmla="*/ 339245 h 377583"/>
              <a:gd name="connsiteX352" fmla="*/ 1052131 w 2450468"/>
              <a:gd name="connsiteY352" fmla="*/ 338102 h 377583"/>
              <a:gd name="connsiteX353" fmla="*/ 1051274 w 2450468"/>
              <a:gd name="connsiteY353" fmla="*/ 338006 h 377583"/>
              <a:gd name="connsiteX354" fmla="*/ 1045273 w 2450468"/>
              <a:gd name="connsiteY354" fmla="*/ 338483 h 377583"/>
              <a:gd name="connsiteX355" fmla="*/ 1050226 w 2450468"/>
              <a:gd name="connsiteY355" fmla="*/ 329434 h 377583"/>
              <a:gd name="connsiteX356" fmla="*/ 1057275 w 2450468"/>
              <a:gd name="connsiteY356" fmla="*/ 328958 h 377583"/>
              <a:gd name="connsiteX357" fmla="*/ 1068800 w 2450468"/>
              <a:gd name="connsiteY357" fmla="*/ 327148 h 377583"/>
              <a:gd name="connsiteX358" fmla="*/ 1070705 w 2450468"/>
              <a:gd name="connsiteY358" fmla="*/ 325243 h 377583"/>
              <a:gd name="connsiteX359" fmla="*/ 1068895 w 2450468"/>
              <a:gd name="connsiteY359" fmla="*/ 323147 h 377583"/>
              <a:gd name="connsiteX360" fmla="*/ 1062132 w 2450468"/>
              <a:gd name="connsiteY360" fmla="*/ 321242 h 377583"/>
              <a:gd name="connsiteX361" fmla="*/ 1058703 w 2450468"/>
              <a:gd name="connsiteY361" fmla="*/ 321433 h 377583"/>
              <a:gd name="connsiteX362" fmla="*/ 1052988 w 2450468"/>
              <a:gd name="connsiteY362" fmla="*/ 323433 h 377583"/>
              <a:gd name="connsiteX363" fmla="*/ 1042797 w 2450468"/>
              <a:gd name="connsiteY363" fmla="*/ 318766 h 377583"/>
              <a:gd name="connsiteX364" fmla="*/ 1046226 w 2450468"/>
              <a:gd name="connsiteY364" fmla="*/ 312670 h 377583"/>
              <a:gd name="connsiteX365" fmla="*/ 1047559 w 2450468"/>
              <a:gd name="connsiteY365" fmla="*/ 312479 h 377583"/>
              <a:gd name="connsiteX366" fmla="*/ 1054608 w 2450468"/>
              <a:gd name="connsiteY366" fmla="*/ 311241 h 377583"/>
              <a:gd name="connsiteX367" fmla="*/ 1055465 w 2450468"/>
              <a:gd name="connsiteY367" fmla="*/ 316099 h 377583"/>
              <a:gd name="connsiteX368" fmla="*/ 1056513 w 2450468"/>
              <a:gd name="connsiteY368" fmla="*/ 312384 h 377583"/>
              <a:gd name="connsiteX369" fmla="*/ 1062990 w 2450468"/>
              <a:gd name="connsiteY369" fmla="*/ 304288 h 377583"/>
              <a:gd name="connsiteX370" fmla="*/ 1680686 w 2450468"/>
              <a:gd name="connsiteY370" fmla="*/ 302384 h 377583"/>
              <a:gd name="connsiteX371" fmla="*/ 1676495 w 2450468"/>
              <a:gd name="connsiteY371" fmla="*/ 303908 h 377583"/>
              <a:gd name="connsiteX372" fmla="*/ 1675177 w 2450468"/>
              <a:gd name="connsiteY372" fmla="*/ 308191 h 377583"/>
              <a:gd name="connsiteX373" fmla="*/ 1670209 w 2450468"/>
              <a:gd name="connsiteY373" fmla="*/ 308003 h 377583"/>
              <a:gd name="connsiteX374" fmla="*/ 1674971 w 2450468"/>
              <a:gd name="connsiteY374" fmla="*/ 308861 h 377583"/>
              <a:gd name="connsiteX375" fmla="*/ 1675177 w 2450468"/>
              <a:gd name="connsiteY375" fmla="*/ 308191 h 377583"/>
              <a:gd name="connsiteX376" fmla="*/ 1680305 w 2450468"/>
              <a:gd name="connsiteY376" fmla="*/ 308384 h 377583"/>
              <a:gd name="connsiteX377" fmla="*/ 1681448 w 2450468"/>
              <a:gd name="connsiteY377" fmla="*/ 306956 h 377583"/>
              <a:gd name="connsiteX378" fmla="*/ 1680686 w 2450468"/>
              <a:gd name="connsiteY378" fmla="*/ 302384 h 377583"/>
              <a:gd name="connsiteX379" fmla="*/ 1372457 w 2450468"/>
              <a:gd name="connsiteY379" fmla="*/ 302003 h 377583"/>
              <a:gd name="connsiteX380" fmla="*/ 1369981 w 2450468"/>
              <a:gd name="connsiteY380" fmla="*/ 305527 h 377583"/>
              <a:gd name="connsiteX381" fmla="*/ 1371029 w 2450468"/>
              <a:gd name="connsiteY381" fmla="*/ 309242 h 377583"/>
              <a:gd name="connsiteX382" fmla="*/ 1376458 w 2450468"/>
              <a:gd name="connsiteY382" fmla="*/ 314766 h 377583"/>
              <a:gd name="connsiteX383" fmla="*/ 1377696 w 2450468"/>
              <a:gd name="connsiteY383" fmla="*/ 313909 h 377583"/>
              <a:gd name="connsiteX384" fmla="*/ 1382268 w 2450468"/>
              <a:gd name="connsiteY384" fmla="*/ 311528 h 377583"/>
              <a:gd name="connsiteX385" fmla="*/ 1380173 w 2450468"/>
              <a:gd name="connsiteY385" fmla="*/ 308194 h 377583"/>
              <a:gd name="connsiteX386" fmla="*/ 1374934 w 2450468"/>
              <a:gd name="connsiteY386" fmla="*/ 304479 h 377583"/>
              <a:gd name="connsiteX387" fmla="*/ 1372457 w 2450468"/>
              <a:gd name="connsiteY387" fmla="*/ 302003 h 377583"/>
              <a:gd name="connsiteX388" fmla="*/ 1217200 w 2450468"/>
              <a:gd name="connsiteY388" fmla="*/ 302003 h 377583"/>
              <a:gd name="connsiteX389" fmla="*/ 1210151 w 2450468"/>
              <a:gd name="connsiteY389" fmla="*/ 304765 h 377583"/>
              <a:gd name="connsiteX390" fmla="*/ 1207865 w 2450468"/>
              <a:gd name="connsiteY390" fmla="*/ 316004 h 377583"/>
              <a:gd name="connsiteX391" fmla="*/ 1211866 w 2450468"/>
              <a:gd name="connsiteY391" fmla="*/ 314957 h 377583"/>
              <a:gd name="connsiteX392" fmla="*/ 1212247 w 2450468"/>
              <a:gd name="connsiteY392" fmla="*/ 313814 h 377583"/>
              <a:gd name="connsiteX393" fmla="*/ 1218533 w 2450468"/>
              <a:gd name="connsiteY393" fmla="*/ 311813 h 377583"/>
              <a:gd name="connsiteX394" fmla="*/ 1220438 w 2450468"/>
              <a:gd name="connsiteY394" fmla="*/ 313147 h 377583"/>
              <a:gd name="connsiteX395" fmla="*/ 1224153 w 2450468"/>
              <a:gd name="connsiteY395" fmla="*/ 308289 h 377583"/>
              <a:gd name="connsiteX396" fmla="*/ 1223772 w 2450468"/>
              <a:gd name="connsiteY396" fmla="*/ 308289 h 377583"/>
              <a:gd name="connsiteX397" fmla="*/ 1219391 w 2450468"/>
              <a:gd name="connsiteY397" fmla="*/ 303717 h 377583"/>
              <a:gd name="connsiteX398" fmla="*/ 1219486 w 2450468"/>
              <a:gd name="connsiteY398" fmla="*/ 302384 h 377583"/>
              <a:gd name="connsiteX399" fmla="*/ 1217200 w 2450468"/>
              <a:gd name="connsiteY399" fmla="*/ 302003 h 377583"/>
              <a:gd name="connsiteX400" fmla="*/ 1843945 w 2450468"/>
              <a:gd name="connsiteY400" fmla="*/ 301145 h 377583"/>
              <a:gd name="connsiteX401" fmla="*/ 1841849 w 2450468"/>
              <a:gd name="connsiteY401" fmla="*/ 302860 h 377583"/>
              <a:gd name="connsiteX402" fmla="*/ 1838039 w 2450468"/>
              <a:gd name="connsiteY402" fmla="*/ 305908 h 377583"/>
              <a:gd name="connsiteX403" fmla="*/ 1844231 w 2450468"/>
              <a:gd name="connsiteY403" fmla="*/ 305622 h 377583"/>
              <a:gd name="connsiteX404" fmla="*/ 1848136 w 2450468"/>
              <a:gd name="connsiteY404" fmla="*/ 306003 h 377583"/>
              <a:gd name="connsiteX405" fmla="*/ 1850422 w 2450468"/>
              <a:gd name="connsiteY405" fmla="*/ 306194 h 377583"/>
              <a:gd name="connsiteX406" fmla="*/ 1855089 w 2450468"/>
              <a:gd name="connsiteY406" fmla="*/ 314385 h 377583"/>
              <a:gd name="connsiteX407" fmla="*/ 1860042 w 2450468"/>
              <a:gd name="connsiteY407" fmla="*/ 314480 h 377583"/>
              <a:gd name="connsiteX408" fmla="*/ 1861661 w 2450468"/>
              <a:gd name="connsiteY408" fmla="*/ 318005 h 377583"/>
              <a:gd name="connsiteX409" fmla="*/ 1857566 w 2450468"/>
              <a:gd name="connsiteY409" fmla="*/ 321529 h 377583"/>
              <a:gd name="connsiteX410" fmla="*/ 1864328 w 2450468"/>
              <a:gd name="connsiteY410" fmla="*/ 322767 h 377583"/>
              <a:gd name="connsiteX411" fmla="*/ 1864900 w 2450468"/>
              <a:gd name="connsiteY411" fmla="*/ 322958 h 377583"/>
              <a:gd name="connsiteX412" fmla="*/ 1866995 w 2450468"/>
              <a:gd name="connsiteY412" fmla="*/ 319148 h 377583"/>
              <a:gd name="connsiteX413" fmla="*/ 1856518 w 2450468"/>
              <a:gd name="connsiteY413" fmla="*/ 311623 h 377583"/>
              <a:gd name="connsiteX414" fmla="*/ 1856994 w 2450468"/>
              <a:gd name="connsiteY414" fmla="*/ 305813 h 377583"/>
              <a:gd name="connsiteX415" fmla="*/ 1854803 w 2450468"/>
              <a:gd name="connsiteY415" fmla="*/ 304098 h 377583"/>
              <a:gd name="connsiteX416" fmla="*/ 1847088 w 2450468"/>
              <a:gd name="connsiteY416" fmla="*/ 305717 h 377583"/>
              <a:gd name="connsiteX417" fmla="*/ 1843945 w 2450468"/>
              <a:gd name="connsiteY417" fmla="*/ 301145 h 377583"/>
              <a:gd name="connsiteX418" fmla="*/ 689610 w 2450468"/>
              <a:gd name="connsiteY418" fmla="*/ 299811 h 377583"/>
              <a:gd name="connsiteX419" fmla="*/ 692277 w 2450468"/>
              <a:gd name="connsiteY419" fmla="*/ 301812 h 377583"/>
              <a:gd name="connsiteX420" fmla="*/ 692181 w 2450468"/>
              <a:gd name="connsiteY420" fmla="*/ 303050 h 377583"/>
              <a:gd name="connsiteX421" fmla="*/ 687705 w 2450468"/>
              <a:gd name="connsiteY421" fmla="*/ 306003 h 377583"/>
              <a:gd name="connsiteX422" fmla="*/ 684847 w 2450468"/>
              <a:gd name="connsiteY422" fmla="*/ 306288 h 377583"/>
              <a:gd name="connsiteX423" fmla="*/ 683704 w 2450468"/>
              <a:gd name="connsiteY423" fmla="*/ 306384 h 377583"/>
              <a:gd name="connsiteX424" fmla="*/ 683990 w 2450468"/>
              <a:gd name="connsiteY424" fmla="*/ 309622 h 377583"/>
              <a:gd name="connsiteX425" fmla="*/ 685133 w 2450468"/>
              <a:gd name="connsiteY425" fmla="*/ 310289 h 377583"/>
              <a:gd name="connsiteX426" fmla="*/ 685704 w 2450468"/>
              <a:gd name="connsiteY426" fmla="*/ 310670 h 377583"/>
              <a:gd name="connsiteX427" fmla="*/ 684561 w 2450468"/>
              <a:gd name="connsiteY427" fmla="*/ 311908 h 377583"/>
              <a:gd name="connsiteX428" fmla="*/ 678275 w 2450468"/>
              <a:gd name="connsiteY428" fmla="*/ 306384 h 377583"/>
              <a:gd name="connsiteX429" fmla="*/ 679704 w 2450468"/>
              <a:gd name="connsiteY429" fmla="*/ 305050 h 377583"/>
              <a:gd name="connsiteX430" fmla="*/ 689610 w 2450468"/>
              <a:gd name="connsiteY430" fmla="*/ 299811 h 377583"/>
              <a:gd name="connsiteX431" fmla="*/ 727043 w 2450468"/>
              <a:gd name="connsiteY431" fmla="*/ 298097 h 377583"/>
              <a:gd name="connsiteX432" fmla="*/ 732377 w 2450468"/>
              <a:gd name="connsiteY432" fmla="*/ 298097 h 377583"/>
              <a:gd name="connsiteX433" fmla="*/ 733329 w 2450468"/>
              <a:gd name="connsiteY433" fmla="*/ 300479 h 377583"/>
              <a:gd name="connsiteX434" fmla="*/ 734187 w 2450468"/>
              <a:gd name="connsiteY434" fmla="*/ 302765 h 377583"/>
              <a:gd name="connsiteX435" fmla="*/ 730281 w 2450468"/>
              <a:gd name="connsiteY435" fmla="*/ 306384 h 377583"/>
              <a:gd name="connsiteX436" fmla="*/ 727900 w 2450468"/>
              <a:gd name="connsiteY436" fmla="*/ 306194 h 377583"/>
              <a:gd name="connsiteX437" fmla="*/ 725519 w 2450468"/>
              <a:gd name="connsiteY437" fmla="*/ 306003 h 377583"/>
              <a:gd name="connsiteX438" fmla="*/ 727043 w 2450468"/>
              <a:gd name="connsiteY438" fmla="*/ 298097 h 377583"/>
              <a:gd name="connsiteX439" fmla="*/ 910399 w 2450468"/>
              <a:gd name="connsiteY439" fmla="*/ 297431 h 377583"/>
              <a:gd name="connsiteX440" fmla="*/ 915923 w 2450468"/>
              <a:gd name="connsiteY440" fmla="*/ 297621 h 377583"/>
              <a:gd name="connsiteX441" fmla="*/ 917352 w 2450468"/>
              <a:gd name="connsiteY441" fmla="*/ 299812 h 377583"/>
              <a:gd name="connsiteX442" fmla="*/ 918686 w 2450468"/>
              <a:gd name="connsiteY442" fmla="*/ 304479 h 377583"/>
              <a:gd name="connsiteX443" fmla="*/ 917447 w 2450468"/>
              <a:gd name="connsiteY443" fmla="*/ 306003 h 377583"/>
              <a:gd name="connsiteX444" fmla="*/ 914113 w 2450468"/>
              <a:gd name="connsiteY444" fmla="*/ 305336 h 377583"/>
              <a:gd name="connsiteX445" fmla="*/ 913828 w 2450468"/>
              <a:gd name="connsiteY445" fmla="*/ 302288 h 377583"/>
              <a:gd name="connsiteX446" fmla="*/ 900969 w 2450468"/>
              <a:gd name="connsiteY446" fmla="*/ 298193 h 377583"/>
              <a:gd name="connsiteX447" fmla="*/ 909256 w 2450468"/>
              <a:gd name="connsiteY447" fmla="*/ 297526 h 377583"/>
              <a:gd name="connsiteX448" fmla="*/ 1595914 w 2450468"/>
              <a:gd name="connsiteY448" fmla="*/ 293429 h 377583"/>
              <a:gd name="connsiteX449" fmla="*/ 1592580 w 2450468"/>
              <a:gd name="connsiteY449" fmla="*/ 295620 h 377583"/>
              <a:gd name="connsiteX450" fmla="*/ 1589151 w 2450468"/>
              <a:gd name="connsiteY450" fmla="*/ 297525 h 377583"/>
              <a:gd name="connsiteX451" fmla="*/ 1593342 w 2450468"/>
              <a:gd name="connsiteY451" fmla="*/ 299811 h 377583"/>
              <a:gd name="connsiteX452" fmla="*/ 1596962 w 2450468"/>
              <a:gd name="connsiteY452" fmla="*/ 300287 h 377583"/>
              <a:gd name="connsiteX453" fmla="*/ 1597343 w 2450468"/>
              <a:gd name="connsiteY453" fmla="*/ 305145 h 377583"/>
              <a:gd name="connsiteX454" fmla="*/ 1596581 w 2450468"/>
              <a:gd name="connsiteY454" fmla="*/ 304860 h 377583"/>
              <a:gd name="connsiteX455" fmla="*/ 1595533 w 2450468"/>
              <a:gd name="connsiteY455" fmla="*/ 304478 h 377583"/>
              <a:gd name="connsiteX456" fmla="*/ 1592008 w 2450468"/>
              <a:gd name="connsiteY456" fmla="*/ 306479 h 377583"/>
              <a:gd name="connsiteX457" fmla="*/ 1590770 w 2450468"/>
              <a:gd name="connsiteY457" fmla="*/ 312384 h 377583"/>
              <a:gd name="connsiteX458" fmla="*/ 1589532 w 2450468"/>
              <a:gd name="connsiteY458" fmla="*/ 310479 h 377583"/>
              <a:gd name="connsiteX459" fmla="*/ 1584484 w 2450468"/>
              <a:gd name="connsiteY459" fmla="*/ 305907 h 377583"/>
              <a:gd name="connsiteX460" fmla="*/ 1578959 w 2450468"/>
              <a:gd name="connsiteY460" fmla="*/ 301716 h 377583"/>
              <a:gd name="connsiteX461" fmla="*/ 1578864 w 2450468"/>
              <a:gd name="connsiteY461" fmla="*/ 299716 h 377583"/>
              <a:gd name="connsiteX462" fmla="*/ 1582103 w 2450468"/>
              <a:gd name="connsiteY462" fmla="*/ 295335 h 377583"/>
              <a:gd name="connsiteX463" fmla="*/ 1584960 w 2450468"/>
              <a:gd name="connsiteY463" fmla="*/ 295239 h 377583"/>
              <a:gd name="connsiteX464" fmla="*/ 1595914 w 2450468"/>
              <a:gd name="connsiteY464" fmla="*/ 293429 h 377583"/>
              <a:gd name="connsiteX465" fmla="*/ 1556290 w 2450468"/>
              <a:gd name="connsiteY465" fmla="*/ 291525 h 377583"/>
              <a:gd name="connsiteX466" fmla="*/ 1558004 w 2450468"/>
              <a:gd name="connsiteY466" fmla="*/ 294954 h 377583"/>
              <a:gd name="connsiteX467" fmla="*/ 1558290 w 2450468"/>
              <a:gd name="connsiteY467" fmla="*/ 295621 h 377583"/>
              <a:gd name="connsiteX468" fmla="*/ 1563338 w 2450468"/>
              <a:gd name="connsiteY468" fmla="*/ 298002 h 377583"/>
              <a:gd name="connsiteX469" fmla="*/ 1569148 w 2450468"/>
              <a:gd name="connsiteY469" fmla="*/ 303145 h 377583"/>
              <a:gd name="connsiteX470" fmla="*/ 1566577 w 2450468"/>
              <a:gd name="connsiteY470" fmla="*/ 316195 h 377583"/>
              <a:gd name="connsiteX471" fmla="*/ 1564386 w 2450468"/>
              <a:gd name="connsiteY471" fmla="*/ 318671 h 377583"/>
              <a:gd name="connsiteX472" fmla="*/ 1564005 w 2450468"/>
              <a:gd name="connsiteY472" fmla="*/ 319147 h 377583"/>
              <a:gd name="connsiteX473" fmla="*/ 1562100 w 2450468"/>
              <a:gd name="connsiteY473" fmla="*/ 316195 h 377583"/>
              <a:gd name="connsiteX474" fmla="*/ 1562386 w 2450468"/>
              <a:gd name="connsiteY474" fmla="*/ 308765 h 377583"/>
              <a:gd name="connsiteX475" fmla="*/ 1560481 w 2450468"/>
              <a:gd name="connsiteY475" fmla="*/ 308384 h 377583"/>
              <a:gd name="connsiteX476" fmla="*/ 1558671 w 2450468"/>
              <a:gd name="connsiteY476" fmla="*/ 304765 h 377583"/>
              <a:gd name="connsiteX477" fmla="*/ 1556385 w 2450468"/>
              <a:gd name="connsiteY477" fmla="*/ 299431 h 377583"/>
              <a:gd name="connsiteX478" fmla="*/ 1553718 w 2450468"/>
              <a:gd name="connsiteY478" fmla="*/ 295240 h 377583"/>
              <a:gd name="connsiteX479" fmla="*/ 1554004 w 2450468"/>
              <a:gd name="connsiteY479" fmla="*/ 291715 h 377583"/>
              <a:gd name="connsiteX480" fmla="*/ 1556290 w 2450468"/>
              <a:gd name="connsiteY480" fmla="*/ 291525 h 377583"/>
              <a:gd name="connsiteX481" fmla="*/ 960755 w 2450468"/>
              <a:gd name="connsiteY481" fmla="*/ 289942 h 377583"/>
              <a:gd name="connsiteX482" fmla="*/ 959929 w 2450468"/>
              <a:gd name="connsiteY482" fmla="*/ 295406 h 377583"/>
              <a:gd name="connsiteX483" fmla="*/ 959906 w 2450468"/>
              <a:gd name="connsiteY483" fmla="*/ 297430 h 377583"/>
              <a:gd name="connsiteX484" fmla="*/ 958976 w 2450468"/>
              <a:gd name="connsiteY484" fmla="*/ 297430 h 377583"/>
              <a:gd name="connsiteX485" fmla="*/ 955970 w 2450468"/>
              <a:gd name="connsiteY485" fmla="*/ 293885 h 377583"/>
              <a:gd name="connsiteX486" fmla="*/ 960179 w 2450468"/>
              <a:gd name="connsiteY486" fmla="*/ 290370 h 377583"/>
              <a:gd name="connsiteX487" fmla="*/ 1240060 w 2450468"/>
              <a:gd name="connsiteY487" fmla="*/ 287810 h 377583"/>
              <a:gd name="connsiteX488" fmla="*/ 1235583 w 2450468"/>
              <a:gd name="connsiteY488" fmla="*/ 290287 h 377583"/>
              <a:gd name="connsiteX489" fmla="*/ 1230916 w 2450468"/>
              <a:gd name="connsiteY489" fmla="*/ 293621 h 377583"/>
              <a:gd name="connsiteX490" fmla="*/ 1230970 w 2450468"/>
              <a:gd name="connsiteY490" fmla="*/ 294279 h 377583"/>
              <a:gd name="connsiteX491" fmla="*/ 1230916 w 2450468"/>
              <a:gd name="connsiteY491" fmla="*/ 294287 h 377583"/>
              <a:gd name="connsiteX492" fmla="*/ 1230994 w 2450468"/>
              <a:gd name="connsiteY492" fmla="*/ 294581 h 377583"/>
              <a:gd name="connsiteX493" fmla="*/ 1231297 w 2450468"/>
              <a:gd name="connsiteY493" fmla="*/ 298288 h 377583"/>
              <a:gd name="connsiteX494" fmla="*/ 1228058 w 2450468"/>
              <a:gd name="connsiteY494" fmla="*/ 303241 h 377583"/>
              <a:gd name="connsiteX495" fmla="*/ 1230344 w 2450468"/>
              <a:gd name="connsiteY495" fmla="*/ 303050 h 377583"/>
              <a:gd name="connsiteX496" fmla="*/ 1233202 w 2450468"/>
              <a:gd name="connsiteY496" fmla="*/ 302860 h 377583"/>
              <a:gd name="connsiteX497" fmla="*/ 1230994 w 2450468"/>
              <a:gd name="connsiteY497" fmla="*/ 294581 h 377583"/>
              <a:gd name="connsiteX498" fmla="*/ 1230970 w 2450468"/>
              <a:gd name="connsiteY498" fmla="*/ 294279 h 377583"/>
              <a:gd name="connsiteX499" fmla="*/ 1239965 w 2450468"/>
              <a:gd name="connsiteY499" fmla="*/ 292954 h 377583"/>
              <a:gd name="connsiteX500" fmla="*/ 1240060 w 2450468"/>
              <a:gd name="connsiteY500" fmla="*/ 287810 h 377583"/>
              <a:gd name="connsiteX501" fmla="*/ 655106 w 2450468"/>
              <a:gd name="connsiteY501" fmla="*/ 287679 h 377583"/>
              <a:gd name="connsiteX502" fmla="*/ 656749 w 2450468"/>
              <a:gd name="connsiteY502" fmla="*/ 288762 h 377583"/>
              <a:gd name="connsiteX503" fmla="*/ 659892 w 2450468"/>
              <a:gd name="connsiteY503" fmla="*/ 289238 h 377583"/>
              <a:gd name="connsiteX504" fmla="*/ 667417 w 2450468"/>
              <a:gd name="connsiteY504" fmla="*/ 294191 h 377583"/>
              <a:gd name="connsiteX505" fmla="*/ 668274 w 2450468"/>
              <a:gd name="connsiteY505" fmla="*/ 296096 h 377583"/>
              <a:gd name="connsiteX506" fmla="*/ 669226 w 2450468"/>
              <a:gd name="connsiteY506" fmla="*/ 298478 h 377583"/>
              <a:gd name="connsiteX507" fmla="*/ 667988 w 2450468"/>
              <a:gd name="connsiteY507" fmla="*/ 302097 h 377583"/>
              <a:gd name="connsiteX508" fmla="*/ 661321 w 2450468"/>
              <a:gd name="connsiteY508" fmla="*/ 303050 h 377583"/>
              <a:gd name="connsiteX509" fmla="*/ 659310 w 2450468"/>
              <a:gd name="connsiteY509" fmla="*/ 304856 h 377583"/>
              <a:gd name="connsiteX510" fmla="*/ 658654 w 2450468"/>
              <a:gd name="connsiteY510" fmla="*/ 302669 h 377583"/>
              <a:gd name="connsiteX511" fmla="*/ 658749 w 2450468"/>
              <a:gd name="connsiteY511" fmla="*/ 297525 h 377583"/>
              <a:gd name="connsiteX512" fmla="*/ 655987 w 2450468"/>
              <a:gd name="connsiteY512" fmla="*/ 291334 h 377583"/>
              <a:gd name="connsiteX513" fmla="*/ 653605 w 2450468"/>
              <a:gd name="connsiteY513" fmla="*/ 288667 h 377583"/>
              <a:gd name="connsiteX514" fmla="*/ 655106 w 2450468"/>
              <a:gd name="connsiteY514" fmla="*/ 287679 h 377583"/>
              <a:gd name="connsiteX515" fmla="*/ 1671828 w 2450468"/>
              <a:gd name="connsiteY515" fmla="*/ 285810 h 377583"/>
              <a:gd name="connsiteX516" fmla="*/ 1684115 w 2450468"/>
              <a:gd name="connsiteY516" fmla="*/ 292954 h 377583"/>
              <a:gd name="connsiteX517" fmla="*/ 1671828 w 2450468"/>
              <a:gd name="connsiteY517" fmla="*/ 285810 h 377583"/>
              <a:gd name="connsiteX518" fmla="*/ 1655826 w 2450468"/>
              <a:gd name="connsiteY518" fmla="*/ 285524 h 377583"/>
              <a:gd name="connsiteX519" fmla="*/ 1645539 w 2450468"/>
              <a:gd name="connsiteY519" fmla="*/ 290192 h 377583"/>
              <a:gd name="connsiteX520" fmla="*/ 1647920 w 2450468"/>
              <a:gd name="connsiteY520" fmla="*/ 290668 h 377583"/>
              <a:gd name="connsiteX521" fmla="*/ 1651825 w 2450468"/>
              <a:gd name="connsiteY521" fmla="*/ 293811 h 377583"/>
              <a:gd name="connsiteX522" fmla="*/ 1655159 w 2450468"/>
              <a:gd name="connsiteY522" fmla="*/ 293621 h 377583"/>
              <a:gd name="connsiteX523" fmla="*/ 1656207 w 2450468"/>
              <a:gd name="connsiteY523" fmla="*/ 293525 h 377583"/>
              <a:gd name="connsiteX524" fmla="*/ 1656588 w 2450468"/>
              <a:gd name="connsiteY524" fmla="*/ 297431 h 377583"/>
              <a:gd name="connsiteX525" fmla="*/ 1655445 w 2450468"/>
              <a:gd name="connsiteY525" fmla="*/ 297621 h 377583"/>
              <a:gd name="connsiteX526" fmla="*/ 1649254 w 2450468"/>
              <a:gd name="connsiteY526" fmla="*/ 297240 h 377583"/>
              <a:gd name="connsiteX527" fmla="*/ 1647920 w 2450468"/>
              <a:gd name="connsiteY527" fmla="*/ 296764 h 377583"/>
              <a:gd name="connsiteX528" fmla="*/ 1643825 w 2450468"/>
              <a:gd name="connsiteY528" fmla="*/ 296097 h 377583"/>
              <a:gd name="connsiteX529" fmla="*/ 1642872 w 2450468"/>
              <a:gd name="connsiteY529" fmla="*/ 293144 h 377583"/>
              <a:gd name="connsiteX530" fmla="*/ 1641824 w 2450468"/>
              <a:gd name="connsiteY530" fmla="*/ 289811 h 377583"/>
              <a:gd name="connsiteX531" fmla="*/ 1632204 w 2450468"/>
              <a:gd name="connsiteY531" fmla="*/ 292954 h 377583"/>
              <a:gd name="connsiteX532" fmla="*/ 1625537 w 2450468"/>
              <a:gd name="connsiteY532" fmla="*/ 299145 h 377583"/>
              <a:gd name="connsiteX533" fmla="*/ 1633442 w 2450468"/>
              <a:gd name="connsiteY533" fmla="*/ 301812 h 377583"/>
              <a:gd name="connsiteX534" fmla="*/ 1640491 w 2450468"/>
              <a:gd name="connsiteY534" fmla="*/ 301812 h 377583"/>
              <a:gd name="connsiteX535" fmla="*/ 1640300 w 2450468"/>
              <a:gd name="connsiteY535" fmla="*/ 302003 h 377583"/>
              <a:gd name="connsiteX536" fmla="*/ 1634014 w 2450468"/>
              <a:gd name="connsiteY536" fmla="*/ 312480 h 377583"/>
              <a:gd name="connsiteX537" fmla="*/ 1633157 w 2450468"/>
              <a:gd name="connsiteY537" fmla="*/ 312861 h 377583"/>
              <a:gd name="connsiteX538" fmla="*/ 1636109 w 2450468"/>
              <a:gd name="connsiteY538" fmla="*/ 315814 h 377583"/>
              <a:gd name="connsiteX539" fmla="*/ 1637538 w 2450468"/>
              <a:gd name="connsiteY539" fmla="*/ 315623 h 377583"/>
              <a:gd name="connsiteX540" fmla="*/ 1639348 w 2450468"/>
              <a:gd name="connsiteY540" fmla="*/ 314766 h 377583"/>
              <a:gd name="connsiteX541" fmla="*/ 1645063 w 2450468"/>
              <a:gd name="connsiteY541" fmla="*/ 314861 h 377583"/>
              <a:gd name="connsiteX542" fmla="*/ 1650683 w 2450468"/>
              <a:gd name="connsiteY542" fmla="*/ 306003 h 377583"/>
              <a:gd name="connsiteX543" fmla="*/ 1656398 w 2450468"/>
              <a:gd name="connsiteY543" fmla="*/ 304289 h 377583"/>
              <a:gd name="connsiteX544" fmla="*/ 1656874 w 2450468"/>
              <a:gd name="connsiteY544" fmla="*/ 303908 h 377583"/>
              <a:gd name="connsiteX545" fmla="*/ 1664970 w 2450468"/>
              <a:gd name="connsiteY545" fmla="*/ 301907 h 377583"/>
              <a:gd name="connsiteX546" fmla="*/ 1666304 w 2450468"/>
              <a:gd name="connsiteY546" fmla="*/ 301907 h 377583"/>
              <a:gd name="connsiteX547" fmla="*/ 1667161 w 2450468"/>
              <a:gd name="connsiteY547" fmla="*/ 298288 h 377583"/>
              <a:gd name="connsiteX548" fmla="*/ 1666018 w 2450468"/>
              <a:gd name="connsiteY548" fmla="*/ 297907 h 377583"/>
              <a:gd name="connsiteX549" fmla="*/ 1665446 w 2450468"/>
              <a:gd name="connsiteY549" fmla="*/ 293716 h 377583"/>
              <a:gd name="connsiteX550" fmla="*/ 1667351 w 2450468"/>
              <a:gd name="connsiteY550" fmla="*/ 292573 h 377583"/>
              <a:gd name="connsiteX551" fmla="*/ 1670399 w 2450468"/>
              <a:gd name="connsiteY551" fmla="*/ 289620 h 377583"/>
              <a:gd name="connsiteX552" fmla="*/ 1664684 w 2450468"/>
              <a:gd name="connsiteY552" fmla="*/ 290477 h 377583"/>
              <a:gd name="connsiteX553" fmla="*/ 1657731 w 2450468"/>
              <a:gd name="connsiteY553" fmla="*/ 289144 h 377583"/>
              <a:gd name="connsiteX554" fmla="*/ 1655826 w 2450468"/>
              <a:gd name="connsiteY554" fmla="*/ 285524 h 377583"/>
              <a:gd name="connsiteX555" fmla="*/ 1063942 w 2450468"/>
              <a:gd name="connsiteY555" fmla="*/ 285428 h 377583"/>
              <a:gd name="connsiteX556" fmla="*/ 1065657 w 2450468"/>
              <a:gd name="connsiteY556" fmla="*/ 288572 h 377583"/>
              <a:gd name="connsiteX557" fmla="*/ 1061085 w 2450468"/>
              <a:gd name="connsiteY557" fmla="*/ 298382 h 377583"/>
              <a:gd name="connsiteX558" fmla="*/ 1053465 w 2450468"/>
              <a:gd name="connsiteY558" fmla="*/ 299144 h 377583"/>
              <a:gd name="connsiteX559" fmla="*/ 1052798 w 2450468"/>
              <a:gd name="connsiteY559" fmla="*/ 298478 h 377583"/>
              <a:gd name="connsiteX560" fmla="*/ 1052798 w 2450468"/>
              <a:gd name="connsiteY560" fmla="*/ 293810 h 377583"/>
              <a:gd name="connsiteX561" fmla="*/ 1048893 w 2450468"/>
              <a:gd name="connsiteY561" fmla="*/ 291905 h 377583"/>
              <a:gd name="connsiteX562" fmla="*/ 1049274 w 2450468"/>
              <a:gd name="connsiteY562" fmla="*/ 291334 h 377583"/>
              <a:gd name="connsiteX563" fmla="*/ 1052036 w 2450468"/>
              <a:gd name="connsiteY563" fmla="*/ 287524 h 377583"/>
              <a:gd name="connsiteX564" fmla="*/ 1058704 w 2450468"/>
              <a:gd name="connsiteY564" fmla="*/ 288572 h 377583"/>
              <a:gd name="connsiteX565" fmla="*/ 1059656 w 2450468"/>
              <a:gd name="connsiteY565" fmla="*/ 286190 h 377583"/>
              <a:gd name="connsiteX566" fmla="*/ 1252633 w 2450468"/>
              <a:gd name="connsiteY566" fmla="*/ 285239 h 377583"/>
              <a:gd name="connsiteX567" fmla="*/ 1251871 w 2450468"/>
              <a:gd name="connsiteY567" fmla="*/ 285810 h 377583"/>
              <a:gd name="connsiteX568" fmla="*/ 1247108 w 2450468"/>
              <a:gd name="connsiteY568" fmla="*/ 290763 h 377583"/>
              <a:gd name="connsiteX569" fmla="*/ 1243584 w 2450468"/>
              <a:gd name="connsiteY569" fmla="*/ 294573 h 377583"/>
              <a:gd name="connsiteX570" fmla="*/ 1243679 w 2450468"/>
              <a:gd name="connsiteY570" fmla="*/ 296573 h 377583"/>
              <a:gd name="connsiteX571" fmla="*/ 1246823 w 2450468"/>
              <a:gd name="connsiteY571" fmla="*/ 297621 h 377583"/>
              <a:gd name="connsiteX572" fmla="*/ 1256252 w 2450468"/>
              <a:gd name="connsiteY572" fmla="*/ 291906 h 377583"/>
              <a:gd name="connsiteX573" fmla="*/ 1257586 w 2450468"/>
              <a:gd name="connsiteY573" fmla="*/ 290477 h 377583"/>
              <a:gd name="connsiteX574" fmla="*/ 1252633 w 2450468"/>
              <a:gd name="connsiteY574" fmla="*/ 285239 h 377583"/>
              <a:gd name="connsiteX575" fmla="*/ 1217105 w 2450468"/>
              <a:gd name="connsiteY575" fmla="*/ 285143 h 377583"/>
              <a:gd name="connsiteX576" fmla="*/ 1212533 w 2450468"/>
              <a:gd name="connsiteY576" fmla="*/ 288096 h 377583"/>
              <a:gd name="connsiteX577" fmla="*/ 1213104 w 2450468"/>
              <a:gd name="connsiteY577" fmla="*/ 288477 h 377583"/>
              <a:gd name="connsiteX578" fmla="*/ 1216343 w 2450468"/>
              <a:gd name="connsiteY578" fmla="*/ 290668 h 377583"/>
              <a:gd name="connsiteX579" fmla="*/ 1222820 w 2450468"/>
              <a:gd name="connsiteY579" fmla="*/ 289239 h 377583"/>
              <a:gd name="connsiteX580" fmla="*/ 1222915 w 2450468"/>
              <a:gd name="connsiteY580" fmla="*/ 289906 h 377583"/>
              <a:gd name="connsiteX581" fmla="*/ 1225582 w 2450468"/>
              <a:gd name="connsiteY581" fmla="*/ 293335 h 377583"/>
              <a:gd name="connsiteX582" fmla="*/ 1227963 w 2450468"/>
              <a:gd name="connsiteY582" fmla="*/ 290763 h 377583"/>
              <a:gd name="connsiteX583" fmla="*/ 1227106 w 2450468"/>
              <a:gd name="connsiteY583" fmla="*/ 287239 h 377583"/>
              <a:gd name="connsiteX584" fmla="*/ 1223677 w 2450468"/>
              <a:gd name="connsiteY584" fmla="*/ 285143 h 377583"/>
              <a:gd name="connsiteX585" fmla="*/ 1219105 w 2450468"/>
              <a:gd name="connsiteY585" fmla="*/ 285143 h 377583"/>
              <a:gd name="connsiteX586" fmla="*/ 1776793 w 2450468"/>
              <a:gd name="connsiteY586" fmla="*/ 283429 h 377583"/>
              <a:gd name="connsiteX587" fmla="*/ 1778603 w 2450468"/>
              <a:gd name="connsiteY587" fmla="*/ 286382 h 377583"/>
              <a:gd name="connsiteX588" fmla="*/ 1777651 w 2450468"/>
              <a:gd name="connsiteY588" fmla="*/ 287239 h 377583"/>
              <a:gd name="connsiteX589" fmla="*/ 1774698 w 2450468"/>
              <a:gd name="connsiteY589" fmla="*/ 288477 h 377583"/>
              <a:gd name="connsiteX590" fmla="*/ 1774698 w 2450468"/>
              <a:gd name="connsiteY590" fmla="*/ 292763 h 377583"/>
              <a:gd name="connsiteX591" fmla="*/ 1768316 w 2450468"/>
              <a:gd name="connsiteY591" fmla="*/ 293716 h 377583"/>
              <a:gd name="connsiteX592" fmla="*/ 1766983 w 2450468"/>
              <a:gd name="connsiteY592" fmla="*/ 289715 h 377583"/>
              <a:gd name="connsiteX593" fmla="*/ 1768602 w 2450468"/>
              <a:gd name="connsiteY593" fmla="*/ 285334 h 377583"/>
              <a:gd name="connsiteX594" fmla="*/ 1775365 w 2450468"/>
              <a:gd name="connsiteY594" fmla="*/ 283619 h 377583"/>
              <a:gd name="connsiteX595" fmla="*/ 709707 w 2450468"/>
              <a:gd name="connsiteY595" fmla="*/ 283428 h 377583"/>
              <a:gd name="connsiteX596" fmla="*/ 708564 w 2450468"/>
              <a:gd name="connsiteY596" fmla="*/ 290763 h 377583"/>
              <a:gd name="connsiteX597" fmla="*/ 712469 w 2450468"/>
              <a:gd name="connsiteY597" fmla="*/ 289143 h 377583"/>
              <a:gd name="connsiteX598" fmla="*/ 715041 w 2450468"/>
              <a:gd name="connsiteY598" fmla="*/ 288096 h 377583"/>
              <a:gd name="connsiteX599" fmla="*/ 709707 w 2450468"/>
              <a:gd name="connsiteY599" fmla="*/ 283428 h 377583"/>
              <a:gd name="connsiteX600" fmla="*/ 1020127 w 2450468"/>
              <a:gd name="connsiteY600" fmla="*/ 283238 h 377583"/>
              <a:gd name="connsiteX601" fmla="*/ 1019651 w 2450468"/>
              <a:gd name="connsiteY601" fmla="*/ 284190 h 377583"/>
              <a:gd name="connsiteX602" fmla="*/ 1016888 w 2450468"/>
              <a:gd name="connsiteY602" fmla="*/ 295525 h 377583"/>
              <a:gd name="connsiteX603" fmla="*/ 1016793 w 2450468"/>
              <a:gd name="connsiteY603" fmla="*/ 296192 h 377583"/>
              <a:gd name="connsiteX604" fmla="*/ 1021460 w 2450468"/>
              <a:gd name="connsiteY604" fmla="*/ 296573 h 377583"/>
              <a:gd name="connsiteX605" fmla="*/ 1021841 w 2450468"/>
              <a:gd name="connsiteY605" fmla="*/ 295716 h 377583"/>
              <a:gd name="connsiteX606" fmla="*/ 1023461 w 2450468"/>
              <a:gd name="connsiteY606" fmla="*/ 291810 h 377583"/>
              <a:gd name="connsiteX607" fmla="*/ 1020127 w 2450468"/>
              <a:gd name="connsiteY607" fmla="*/ 283238 h 377583"/>
              <a:gd name="connsiteX608" fmla="*/ 1433512 w 2450468"/>
              <a:gd name="connsiteY608" fmla="*/ 281333 h 377583"/>
              <a:gd name="connsiteX609" fmla="*/ 1433798 w 2450468"/>
              <a:gd name="connsiteY609" fmla="*/ 281333 h 377583"/>
              <a:gd name="connsiteX610" fmla="*/ 1434369 w 2450468"/>
              <a:gd name="connsiteY610" fmla="*/ 284476 h 377583"/>
              <a:gd name="connsiteX611" fmla="*/ 1430178 w 2450468"/>
              <a:gd name="connsiteY611" fmla="*/ 287810 h 377583"/>
              <a:gd name="connsiteX612" fmla="*/ 1428178 w 2450468"/>
              <a:gd name="connsiteY612" fmla="*/ 289143 h 377583"/>
              <a:gd name="connsiteX613" fmla="*/ 1422177 w 2450468"/>
              <a:gd name="connsiteY613" fmla="*/ 290572 h 377583"/>
              <a:gd name="connsiteX614" fmla="*/ 1424178 w 2450468"/>
              <a:gd name="connsiteY614" fmla="*/ 285524 h 377583"/>
              <a:gd name="connsiteX615" fmla="*/ 1433512 w 2450468"/>
              <a:gd name="connsiteY615" fmla="*/ 281333 h 377583"/>
              <a:gd name="connsiteX616" fmla="*/ 1577911 w 2450468"/>
              <a:gd name="connsiteY616" fmla="*/ 279047 h 377583"/>
              <a:gd name="connsiteX617" fmla="*/ 1581055 w 2450468"/>
              <a:gd name="connsiteY617" fmla="*/ 279904 h 377583"/>
              <a:gd name="connsiteX618" fmla="*/ 1582198 w 2450468"/>
              <a:gd name="connsiteY618" fmla="*/ 284000 h 377583"/>
              <a:gd name="connsiteX619" fmla="*/ 1577149 w 2450468"/>
              <a:gd name="connsiteY619" fmla="*/ 295715 h 377583"/>
              <a:gd name="connsiteX620" fmla="*/ 1570958 w 2450468"/>
              <a:gd name="connsiteY620" fmla="*/ 286095 h 377583"/>
              <a:gd name="connsiteX621" fmla="*/ 1577530 w 2450468"/>
              <a:gd name="connsiteY621" fmla="*/ 287143 h 377583"/>
              <a:gd name="connsiteX622" fmla="*/ 1578578 w 2450468"/>
              <a:gd name="connsiteY622" fmla="*/ 284571 h 377583"/>
              <a:gd name="connsiteX623" fmla="*/ 1576292 w 2450468"/>
              <a:gd name="connsiteY623" fmla="*/ 281237 h 377583"/>
              <a:gd name="connsiteX624" fmla="*/ 1577911 w 2450468"/>
              <a:gd name="connsiteY624" fmla="*/ 279047 h 377583"/>
              <a:gd name="connsiteX625" fmla="*/ 1084993 w 2450468"/>
              <a:gd name="connsiteY625" fmla="*/ 278094 h 377583"/>
              <a:gd name="connsiteX626" fmla="*/ 1091851 w 2450468"/>
              <a:gd name="connsiteY626" fmla="*/ 278094 h 377583"/>
              <a:gd name="connsiteX627" fmla="*/ 1093946 w 2450468"/>
              <a:gd name="connsiteY627" fmla="*/ 280952 h 377583"/>
              <a:gd name="connsiteX628" fmla="*/ 1091375 w 2450468"/>
              <a:gd name="connsiteY628" fmla="*/ 282095 h 377583"/>
              <a:gd name="connsiteX629" fmla="*/ 1086231 w 2450468"/>
              <a:gd name="connsiteY629" fmla="*/ 287524 h 377583"/>
              <a:gd name="connsiteX630" fmla="*/ 1087469 w 2450468"/>
              <a:gd name="connsiteY630" fmla="*/ 291429 h 377583"/>
              <a:gd name="connsiteX631" fmla="*/ 1092518 w 2450468"/>
              <a:gd name="connsiteY631" fmla="*/ 292096 h 377583"/>
              <a:gd name="connsiteX632" fmla="*/ 1087660 w 2450468"/>
              <a:gd name="connsiteY632" fmla="*/ 294954 h 377583"/>
              <a:gd name="connsiteX633" fmla="*/ 1081945 w 2450468"/>
              <a:gd name="connsiteY633" fmla="*/ 292191 h 377583"/>
              <a:gd name="connsiteX634" fmla="*/ 1081469 w 2450468"/>
              <a:gd name="connsiteY634" fmla="*/ 292477 h 377583"/>
              <a:gd name="connsiteX635" fmla="*/ 1073849 w 2450468"/>
              <a:gd name="connsiteY635" fmla="*/ 296954 h 377583"/>
              <a:gd name="connsiteX636" fmla="*/ 1069277 w 2450468"/>
              <a:gd name="connsiteY636" fmla="*/ 299335 h 377583"/>
              <a:gd name="connsiteX637" fmla="*/ 1069562 w 2450468"/>
              <a:gd name="connsiteY637" fmla="*/ 294001 h 377583"/>
              <a:gd name="connsiteX638" fmla="*/ 1070229 w 2450468"/>
              <a:gd name="connsiteY638" fmla="*/ 292763 h 377583"/>
              <a:gd name="connsiteX639" fmla="*/ 1072229 w 2450468"/>
              <a:gd name="connsiteY639" fmla="*/ 289524 h 377583"/>
              <a:gd name="connsiteX640" fmla="*/ 1072801 w 2450468"/>
              <a:gd name="connsiteY640" fmla="*/ 282857 h 377583"/>
              <a:gd name="connsiteX641" fmla="*/ 1076420 w 2450468"/>
              <a:gd name="connsiteY641" fmla="*/ 283047 h 377583"/>
              <a:gd name="connsiteX642" fmla="*/ 1081850 w 2450468"/>
              <a:gd name="connsiteY642" fmla="*/ 283428 h 377583"/>
              <a:gd name="connsiteX643" fmla="*/ 1084993 w 2450468"/>
              <a:gd name="connsiteY643" fmla="*/ 278094 h 377583"/>
              <a:gd name="connsiteX644" fmla="*/ 449580 w 2450468"/>
              <a:gd name="connsiteY644" fmla="*/ 276476 h 377583"/>
              <a:gd name="connsiteX645" fmla="*/ 452533 w 2450468"/>
              <a:gd name="connsiteY645" fmla="*/ 276952 h 377583"/>
              <a:gd name="connsiteX646" fmla="*/ 462249 w 2450468"/>
              <a:gd name="connsiteY646" fmla="*/ 281238 h 377583"/>
              <a:gd name="connsiteX647" fmla="*/ 456057 w 2450468"/>
              <a:gd name="connsiteY647" fmla="*/ 280952 h 377583"/>
              <a:gd name="connsiteX648" fmla="*/ 453581 w 2450468"/>
              <a:gd name="connsiteY648" fmla="*/ 280952 h 377583"/>
              <a:gd name="connsiteX649" fmla="*/ 449676 w 2450468"/>
              <a:gd name="connsiteY649" fmla="*/ 291430 h 377583"/>
              <a:gd name="connsiteX650" fmla="*/ 436436 w 2450468"/>
              <a:gd name="connsiteY650" fmla="*/ 281905 h 377583"/>
              <a:gd name="connsiteX651" fmla="*/ 439579 w 2450468"/>
              <a:gd name="connsiteY651" fmla="*/ 283143 h 377583"/>
              <a:gd name="connsiteX652" fmla="*/ 445484 w 2450468"/>
              <a:gd name="connsiteY652" fmla="*/ 280286 h 377583"/>
              <a:gd name="connsiteX653" fmla="*/ 449580 w 2450468"/>
              <a:gd name="connsiteY653" fmla="*/ 276476 h 377583"/>
              <a:gd name="connsiteX654" fmla="*/ 1405890 w 2450468"/>
              <a:gd name="connsiteY654" fmla="*/ 275618 h 377583"/>
              <a:gd name="connsiteX655" fmla="*/ 1400746 w 2450468"/>
              <a:gd name="connsiteY655" fmla="*/ 279714 h 377583"/>
              <a:gd name="connsiteX656" fmla="*/ 1400270 w 2450468"/>
              <a:gd name="connsiteY656" fmla="*/ 288382 h 377583"/>
              <a:gd name="connsiteX657" fmla="*/ 1405890 w 2450468"/>
              <a:gd name="connsiteY657" fmla="*/ 275618 h 377583"/>
              <a:gd name="connsiteX658" fmla="*/ 624935 w 2450468"/>
              <a:gd name="connsiteY658" fmla="*/ 274570 h 377583"/>
              <a:gd name="connsiteX659" fmla="*/ 630459 w 2450468"/>
              <a:gd name="connsiteY659" fmla="*/ 276475 h 377583"/>
              <a:gd name="connsiteX660" fmla="*/ 625792 w 2450468"/>
              <a:gd name="connsiteY660" fmla="*/ 279999 h 377583"/>
              <a:gd name="connsiteX661" fmla="*/ 622363 w 2450468"/>
              <a:gd name="connsiteY661" fmla="*/ 279142 h 377583"/>
              <a:gd name="connsiteX662" fmla="*/ 617410 w 2450468"/>
              <a:gd name="connsiteY662" fmla="*/ 280761 h 377583"/>
              <a:gd name="connsiteX663" fmla="*/ 621506 w 2450468"/>
              <a:gd name="connsiteY663" fmla="*/ 283428 h 377583"/>
              <a:gd name="connsiteX664" fmla="*/ 621887 w 2450468"/>
              <a:gd name="connsiteY664" fmla="*/ 283523 h 377583"/>
              <a:gd name="connsiteX665" fmla="*/ 614838 w 2450468"/>
              <a:gd name="connsiteY665" fmla="*/ 288858 h 377583"/>
              <a:gd name="connsiteX666" fmla="*/ 611314 w 2450468"/>
              <a:gd name="connsiteY666" fmla="*/ 291429 h 377583"/>
              <a:gd name="connsiteX667" fmla="*/ 604646 w 2450468"/>
              <a:gd name="connsiteY667" fmla="*/ 293715 h 377583"/>
              <a:gd name="connsiteX668" fmla="*/ 599122 w 2450468"/>
              <a:gd name="connsiteY668" fmla="*/ 297335 h 377583"/>
              <a:gd name="connsiteX669" fmla="*/ 598836 w 2450468"/>
              <a:gd name="connsiteY669" fmla="*/ 299621 h 377583"/>
              <a:gd name="connsiteX670" fmla="*/ 586739 w 2450468"/>
              <a:gd name="connsiteY670" fmla="*/ 300478 h 377583"/>
              <a:gd name="connsiteX671" fmla="*/ 583596 w 2450468"/>
              <a:gd name="connsiteY671" fmla="*/ 298668 h 377583"/>
              <a:gd name="connsiteX672" fmla="*/ 582739 w 2450468"/>
              <a:gd name="connsiteY672" fmla="*/ 298001 h 377583"/>
              <a:gd name="connsiteX673" fmla="*/ 576643 w 2450468"/>
              <a:gd name="connsiteY673" fmla="*/ 299049 h 377583"/>
              <a:gd name="connsiteX674" fmla="*/ 578548 w 2450468"/>
              <a:gd name="connsiteY674" fmla="*/ 295049 h 377583"/>
              <a:gd name="connsiteX675" fmla="*/ 578834 w 2450468"/>
              <a:gd name="connsiteY675" fmla="*/ 290381 h 377583"/>
              <a:gd name="connsiteX676" fmla="*/ 580167 w 2450468"/>
              <a:gd name="connsiteY676" fmla="*/ 289429 h 377583"/>
              <a:gd name="connsiteX677" fmla="*/ 576643 w 2450468"/>
              <a:gd name="connsiteY677" fmla="*/ 287524 h 377583"/>
              <a:gd name="connsiteX678" fmla="*/ 574738 w 2450468"/>
              <a:gd name="connsiteY678" fmla="*/ 287334 h 377583"/>
              <a:gd name="connsiteX679" fmla="*/ 570261 w 2450468"/>
              <a:gd name="connsiteY679" fmla="*/ 291048 h 377583"/>
              <a:gd name="connsiteX680" fmla="*/ 565880 w 2450468"/>
              <a:gd name="connsiteY680" fmla="*/ 289619 h 377583"/>
              <a:gd name="connsiteX681" fmla="*/ 565689 w 2450468"/>
              <a:gd name="connsiteY681" fmla="*/ 288286 h 377583"/>
              <a:gd name="connsiteX682" fmla="*/ 560355 w 2450468"/>
              <a:gd name="connsiteY682" fmla="*/ 288191 h 377583"/>
              <a:gd name="connsiteX683" fmla="*/ 548068 w 2450468"/>
              <a:gd name="connsiteY683" fmla="*/ 286476 h 377583"/>
              <a:gd name="connsiteX684" fmla="*/ 549687 w 2450468"/>
              <a:gd name="connsiteY684" fmla="*/ 281047 h 377583"/>
              <a:gd name="connsiteX685" fmla="*/ 550354 w 2450468"/>
              <a:gd name="connsiteY685" fmla="*/ 281142 h 377583"/>
              <a:gd name="connsiteX686" fmla="*/ 561308 w 2450468"/>
              <a:gd name="connsiteY686" fmla="*/ 282476 h 377583"/>
              <a:gd name="connsiteX687" fmla="*/ 565594 w 2450468"/>
              <a:gd name="connsiteY687" fmla="*/ 282285 h 377583"/>
              <a:gd name="connsiteX688" fmla="*/ 574928 w 2450468"/>
              <a:gd name="connsiteY688" fmla="*/ 281523 h 377583"/>
              <a:gd name="connsiteX689" fmla="*/ 580167 w 2450468"/>
              <a:gd name="connsiteY689" fmla="*/ 284285 h 377583"/>
              <a:gd name="connsiteX690" fmla="*/ 584168 w 2450468"/>
              <a:gd name="connsiteY690" fmla="*/ 287048 h 377583"/>
              <a:gd name="connsiteX691" fmla="*/ 587787 w 2450468"/>
              <a:gd name="connsiteY691" fmla="*/ 291620 h 377583"/>
              <a:gd name="connsiteX692" fmla="*/ 588930 w 2450468"/>
              <a:gd name="connsiteY692" fmla="*/ 294382 h 377583"/>
              <a:gd name="connsiteX693" fmla="*/ 590740 w 2450468"/>
              <a:gd name="connsiteY693" fmla="*/ 299621 h 377583"/>
              <a:gd name="connsiteX694" fmla="*/ 595598 w 2450468"/>
              <a:gd name="connsiteY694" fmla="*/ 295049 h 377583"/>
              <a:gd name="connsiteX695" fmla="*/ 597122 w 2450468"/>
              <a:gd name="connsiteY695" fmla="*/ 294096 h 377583"/>
              <a:gd name="connsiteX696" fmla="*/ 600646 w 2450468"/>
              <a:gd name="connsiteY696" fmla="*/ 289905 h 377583"/>
              <a:gd name="connsiteX697" fmla="*/ 595979 w 2450468"/>
              <a:gd name="connsiteY697" fmla="*/ 284666 h 377583"/>
              <a:gd name="connsiteX698" fmla="*/ 591216 w 2450468"/>
              <a:gd name="connsiteY698" fmla="*/ 282952 h 377583"/>
              <a:gd name="connsiteX699" fmla="*/ 587501 w 2450468"/>
              <a:gd name="connsiteY699" fmla="*/ 278475 h 377583"/>
              <a:gd name="connsiteX700" fmla="*/ 587025 w 2450468"/>
              <a:gd name="connsiteY700" fmla="*/ 277332 h 377583"/>
              <a:gd name="connsiteX701" fmla="*/ 594359 w 2450468"/>
              <a:gd name="connsiteY701" fmla="*/ 277713 h 377583"/>
              <a:gd name="connsiteX702" fmla="*/ 609790 w 2450468"/>
              <a:gd name="connsiteY702" fmla="*/ 280761 h 377583"/>
              <a:gd name="connsiteX703" fmla="*/ 613505 w 2450468"/>
              <a:gd name="connsiteY703" fmla="*/ 278951 h 377583"/>
              <a:gd name="connsiteX704" fmla="*/ 624268 w 2450468"/>
              <a:gd name="connsiteY704" fmla="*/ 274760 h 377583"/>
              <a:gd name="connsiteX705" fmla="*/ 2115026 w 2450468"/>
              <a:gd name="connsiteY705" fmla="*/ 273046 h 377583"/>
              <a:gd name="connsiteX706" fmla="*/ 2122075 w 2450468"/>
              <a:gd name="connsiteY706" fmla="*/ 273141 h 377583"/>
              <a:gd name="connsiteX707" fmla="*/ 2125694 w 2450468"/>
              <a:gd name="connsiteY707" fmla="*/ 277713 h 377583"/>
              <a:gd name="connsiteX708" fmla="*/ 2135695 w 2450468"/>
              <a:gd name="connsiteY708" fmla="*/ 278571 h 377583"/>
              <a:gd name="connsiteX709" fmla="*/ 2138458 w 2450468"/>
              <a:gd name="connsiteY709" fmla="*/ 286572 h 377583"/>
              <a:gd name="connsiteX710" fmla="*/ 2140934 w 2450468"/>
              <a:gd name="connsiteY710" fmla="*/ 293430 h 377583"/>
              <a:gd name="connsiteX711" fmla="*/ 2134457 w 2450468"/>
              <a:gd name="connsiteY711" fmla="*/ 293239 h 377583"/>
              <a:gd name="connsiteX712" fmla="*/ 2123599 w 2450468"/>
              <a:gd name="connsiteY712" fmla="*/ 287048 h 377583"/>
              <a:gd name="connsiteX713" fmla="*/ 2121122 w 2450468"/>
              <a:gd name="connsiteY713" fmla="*/ 287715 h 377583"/>
              <a:gd name="connsiteX714" fmla="*/ 2118360 w 2450468"/>
              <a:gd name="connsiteY714" fmla="*/ 288477 h 377583"/>
              <a:gd name="connsiteX715" fmla="*/ 2115407 w 2450468"/>
              <a:gd name="connsiteY715" fmla="*/ 281333 h 377583"/>
              <a:gd name="connsiteX716" fmla="*/ 2116169 w 2450468"/>
              <a:gd name="connsiteY716" fmla="*/ 278856 h 377583"/>
              <a:gd name="connsiteX717" fmla="*/ 2118931 w 2450468"/>
              <a:gd name="connsiteY717" fmla="*/ 277142 h 377583"/>
              <a:gd name="connsiteX718" fmla="*/ 2118455 w 2450468"/>
              <a:gd name="connsiteY718" fmla="*/ 276666 h 377583"/>
              <a:gd name="connsiteX719" fmla="*/ 1094613 w 2450468"/>
              <a:gd name="connsiteY719" fmla="*/ 272284 h 377583"/>
              <a:gd name="connsiteX720" fmla="*/ 1101090 w 2450468"/>
              <a:gd name="connsiteY720" fmla="*/ 278380 h 377583"/>
              <a:gd name="connsiteX721" fmla="*/ 1092803 w 2450468"/>
              <a:gd name="connsiteY721" fmla="*/ 274761 h 377583"/>
              <a:gd name="connsiteX722" fmla="*/ 1092136 w 2450468"/>
              <a:gd name="connsiteY722" fmla="*/ 274761 h 377583"/>
              <a:gd name="connsiteX723" fmla="*/ 1087850 w 2450468"/>
              <a:gd name="connsiteY723" fmla="*/ 274856 h 377583"/>
              <a:gd name="connsiteX724" fmla="*/ 1094613 w 2450468"/>
              <a:gd name="connsiteY724" fmla="*/ 272284 h 377583"/>
              <a:gd name="connsiteX725" fmla="*/ 1707947 w 2450468"/>
              <a:gd name="connsiteY725" fmla="*/ 271476 h 377583"/>
              <a:gd name="connsiteX726" fmla="*/ 1712592 w 2450468"/>
              <a:gd name="connsiteY726" fmla="*/ 273784 h 377583"/>
              <a:gd name="connsiteX727" fmla="*/ 1707971 w 2450468"/>
              <a:gd name="connsiteY727" fmla="*/ 276332 h 377583"/>
              <a:gd name="connsiteX728" fmla="*/ 1707642 w 2450468"/>
              <a:gd name="connsiteY728" fmla="*/ 275523 h 377583"/>
              <a:gd name="connsiteX729" fmla="*/ 1552289 w 2450468"/>
              <a:gd name="connsiteY729" fmla="*/ 270665 h 377583"/>
              <a:gd name="connsiteX730" fmla="*/ 1546765 w 2450468"/>
              <a:gd name="connsiteY730" fmla="*/ 280857 h 377583"/>
              <a:gd name="connsiteX731" fmla="*/ 1547908 w 2450468"/>
              <a:gd name="connsiteY731" fmla="*/ 282857 h 377583"/>
              <a:gd name="connsiteX732" fmla="*/ 1550861 w 2450468"/>
              <a:gd name="connsiteY732" fmla="*/ 284953 h 377583"/>
              <a:gd name="connsiteX733" fmla="*/ 1550384 w 2450468"/>
              <a:gd name="connsiteY733" fmla="*/ 281810 h 377583"/>
              <a:gd name="connsiteX734" fmla="*/ 1550575 w 2450468"/>
              <a:gd name="connsiteY734" fmla="*/ 280190 h 377583"/>
              <a:gd name="connsiteX735" fmla="*/ 1556290 w 2450468"/>
              <a:gd name="connsiteY735" fmla="*/ 280000 h 377583"/>
              <a:gd name="connsiteX736" fmla="*/ 1560957 w 2450468"/>
              <a:gd name="connsiteY736" fmla="*/ 275047 h 377583"/>
              <a:gd name="connsiteX737" fmla="*/ 1557528 w 2450468"/>
              <a:gd name="connsiteY737" fmla="*/ 273332 h 377583"/>
              <a:gd name="connsiteX738" fmla="*/ 1076515 w 2450468"/>
              <a:gd name="connsiteY738" fmla="*/ 269522 h 377583"/>
              <a:gd name="connsiteX739" fmla="*/ 1078230 w 2450468"/>
              <a:gd name="connsiteY739" fmla="*/ 270284 h 377583"/>
              <a:gd name="connsiteX740" fmla="*/ 1083850 w 2450468"/>
              <a:gd name="connsiteY740" fmla="*/ 273998 h 377583"/>
              <a:gd name="connsiteX741" fmla="*/ 1081183 w 2450468"/>
              <a:gd name="connsiteY741" fmla="*/ 275713 h 377583"/>
              <a:gd name="connsiteX742" fmla="*/ 1064609 w 2450468"/>
              <a:gd name="connsiteY742" fmla="*/ 273046 h 377583"/>
              <a:gd name="connsiteX743" fmla="*/ 1071753 w 2450468"/>
              <a:gd name="connsiteY743" fmla="*/ 272951 h 377583"/>
              <a:gd name="connsiteX744" fmla="*/ 1076515 w 2450468"/>
              <a:gd name="connsiteY744" fmla="*/ 269522 h 377583"/>
              <a:gd name="connsiteX745" fmla="*/ 1837753 w 2450468"/>
              <a:gd name="connsiteY745" fmla="*/ 269427 h 377583"/>
              <a:gd name="connsiteX746" fmla="*/ 1840611 w 2450468"/>
              <a:gd name="connsiteY746" fmla="*/ 272856 h 377583"/>
              <a:gd name="connsiteX747" fmla="*/ 1841278 w 2450468"/>
              <a:gd name="connsiteY747" fmla="*/ 273618 h 377583"/>
              <a:gd name="connsiteX748" fmla="*/ 1838134 w 2450468"/>
              <a:gd name="connsiteY748" fmla="*/ 276857 h 377583"/>
              <a:gd name="connsiteX749" fmla="*/ 1837658 w 2450468"/>
              <a:gd name="connsiteY749" fmla="*/ 276475 h 377583"/>
              <a:gd name="connsiteX750" fmla="*/ 1830419 w 2450468"/>
              <a:gd name="connsiteY750" fmla="*/ 276095 h 377583"/>
              <a:gd name="connsiteX751" fmla="*/ 1826990 w 2450468"/>
              <a:gd name="connsiteY751" fmla="*/ 276857 h 377583"/>
              <a:gd name="connsiteX752" fmla="*/ 1837753 w 2450468"/>
              <a:gd name="connsiteY752" fmla="*/ 269427 h 377583"/>
              <a:gd name="connsiteX753" fmla="*/ 1355789 w 2450468"/>
              <a:gd name="connsiteY753" fmla="*/ 268951 h 377583"/>
              <a:gd name="connsiteX754" fmla="*/ 1353217 w 2450468"/>
              <a:gd name="connsiteY754" fmla="*/ 269618 h 377583"/>
              <a:gd name="connsiteX755" fmla="*/ 1351670 w 2450468"/>
              <a:gd name="connsiteY755" fmla="*/ 271369 h 377583"/>
              <a:gd name="connsiteX756" fmla="*/ 1350776 w 2450468"/>
              <a:gd name="connsiteY756" fmla="*/ 270922 h 377583"/>
              <a:gd name="connsiteX757" fmla="*/ 1350550 w 2450468"/>
              <a:gd name="connsiteY757" fmla="*/ 269808 h 377583"/>
              <a:gd name="connsiteX758" fmla="*/ 1350645 w 2450468"/>
              <a:gd name="connsiteY758" fmla="*/ 270856 h 377583"/>
              <a:gd name="connsiteX759" fmla="*/ 1350776 w 2450468"/>
              <a:gd name="connsiteY759" fmla="*/ 270922 h 377583"/>
              <a:gd name="connsiteX760" fmla="*/ 1351018 w 2450468"/>
              <a:gd name="connsiteY760" fmla="*/ 272108 h 377583"/>
              <a:gd name="connsiteX761" fmla="*/ 1348169 w 2450468"/>
              <a:gd name="connsiteY761" fmla="*/ 275333 h 377583"/>
              <a:gd name="connsiteX762" fmla="*/ 1346835 w 2450468"/>
              <a:gd name="connsiteY762" fmla="*/ 276285 h 377583"/>
              <a:gd name="connsiteX763" fmla="*/ 1341311 w 2450468"/>
              <a:gd name="connsiteY763" fmla="*/ 280857 h 377583"/>
              <a:gd name="connsiteX764" fmla="*/ 1339215 w 2450468"/>
              <a:gd name="connsiteY764" fmla="*/ 282000 h 377583"/>
              <a:gd name="connsiteX765" fmla="*/ 1339215 w 2450468"/>
              <a:gd name="connsiteY765" fmla="*/ 284762 h 377583"/>
              <a:gd name="connsiteX766" fmla="*/ 1341977 w 2450468"/>
              <a:gd name="connsiteY766" fmla="*/ 285048 h 377583"/>
              <a:gd name="connsiteX767" fmla="*/ 1344644 w 2450468"/>
              <a:gd name="connsiteY767" fmla="*/ 285334 h 377583"/>
              <a:gd name="connsiteX768" fmla="*/ 1358437 w 2450468"/>
              <a:gd name="connsiteY768" fmla="*/ 282787 h 377583"/>
              <a:gd name="connsiteX769" fmla="*/ 1359313 w 2450468"/>
              <a:gd name="connsiteY769" fmla="*/ 283524 h 377583"/>
              <a:gd name="connsiteX770" fmla="*/ 1359961 w 2450468"/>
              <a:gd name="connsiteY770" fmla="*/ 282801 h 377583"/>
              <a:gd name="connsiteX771" fmla="*/ 1364266 w 2450468"/>
              <a:gd name="connsiteY771" fmla="*/ 285524 h 377583"/>
              <a:gd name="connsiteX772" fmla="*/ 1368457 w 2450468"/>
              <a:gd name="connsiteY772" fmla="*/ 288096 h 377583"/>
              <a:gd name="connsiteX773" fmla="*/ 1372362 w 2450468"/>
              <a:gd name="connsiteY773" fmla="*/ 280667 h 377583"/>
              <a:gd name="connsiteX774" fmla="*/ 1364361 w 2450468"/>
              <a:gd name="connsiteY774" fmla="*/ 278000 h 377583"/>
              <a:gd name="connsiteX775" fmla="*/ 1362646 w 2450468"/>
              <a:gd name="connsiteY775" fmla="*/ 279809 h 377583"/>
              <a:gd name="connsiteX776" fmla="*/ 1359961 w 2450468"/>
              <a:gd name="connsiteY776" fmla="*/ 282801 h 377583"/>
              <a:gd name="connsiteX777" fmla="*/ 1359599 w 2450468"/>
              <a:gd name="connsiteY777" fmla="*/ 282572 h 377583"/>
              <a:gd name="connsiteX778" fmla="*/ 1358437 w 2450468"/>
              <a:gd name="connsiteY778" fmla="*/ 282787 h 377583"/>
              <a:gd name="connsiteX779" fmla="*/ 1352074 w 2450468"/>
              <a:gd name="connsiteY779" fmla="*/ 277428 h 377583"/>
              <a:gd name="connsiteX780" fmla="*/ 1351788 w 2450468"/>
              <a:gd name="connsiteY780" fmla="*/ 275809 h 377583"/>
              <a:gd name="connsiteX781" fmla="*/ 1351693 w 2450468"/>
              <a:gd name="connsiteY781" fmla="*/ 275428 h 377583"/>
              <a:gd name="connsiteX782" fmla="*/ 1351018 w 2450468"/>
              <a:gd name="connsiteY782" fmla="*/ 272108 h 377583"/>
              <a:gd name="connsiteX783" fmla="*/ 1351670 w 2450468"/>
              <a:gd name="connsiteY783" fmla="*/ 271369 h 377583"/>
              <a:gd name="connsiteX784" fmla="*/ 1357884 w 2450468"/>
              <a:gd name="connsiteY784" fmla="*/ 274475 h 377583"/>
              <a:gd name="connsiteX785" fmla="*/ 1366361 w 2450468"/>
              <a:gd name="connsiteY785" fmla="*/ 274666 h 377583"/>
              <a:gd name="connsiteX786" fmla="*/ 1369695 w 2450468"/>
              <a:gd name="connsiteY786" fmla="*/ 272761 h 377583"/>
              <a:gd name="connsiteX787" fmla="*/ 1368076 w 2450468"/>
              <a:gd name="connsiteY787" fmla="*/ 270665 h 377583"/>
              <a:gd name="connsiteX788" fmla="*/ 1363504 w 2450468"/>
              <a:gd name="connsiteY788" fmla="*/ 270761 h 377583"/>
              <a:gd name="connsiteX789" fmla="*/ 1355789 w 2450468"/>
              <a:gd name="connsiteY789" fmla="*/ 268951 h 377583"/>
              <a:gd name="connsiteX790" fmla="*/ 543210 w 2450468"/>
              <a:gd name="connsiteY790" fmla="*/ 268570 h 377583"/>
              <a:gd name="connsiteX791" fmla="*/ 546353 w 2450468"/>
              <a:gd name="connsiteY791" fmla="*/ 269808 h 377583"/>
              <a:gd name="connsiteX792" fmla="*/ 544353 w 2450468"/>
              <a:gd name="connsiteY792" fmla="*/ 274856 h 377583"/>
              <a:gd name="connsiteX793" fmla="*/ 543496 w 2450468"/>
              <a:gd name="connsiteY793" fmla="*/ 278952 h 377583"/>
              <a:gd name="connsiteX794" fmla="*/ 541210 w 2450468"/>
              <a:gd name="connsiteY794" fmla="*/ 278857 h 377583"/>
              <a:gd name="connsiteX795" fmla="*/ 540067 w 2450468"/>
              <a:gd name="connsiteY795" fmla="*/ 276285 h 377583"/>
              <a:gd name="connsiteX796" fmla="*/ 540162 w 2450468"/>
              <a:gd name="connsiteY796" fmla="*/ 271523 h 377583"/>
              <a:gd name="connsiteX797" fmla="*/ 543210 w 2450468"/>
              <a:gd name="connsiteY797" fmla="*/ 268570 h 377583"/>
              <a:gd name="connsiteX798" fmla="*/ 2087975 w 2450468"/>
              <a:gd name="connsiteY798" fmla="*/ 268379 h 377583"/>
              <a:gd name="connsiteX799" fmla="*/ 2094071 w 2450468"/>
              <a:gd name="connsiteY799" fmla="*/ 269046 h 377583"/>
              <a:gd name="connsiteX800" fmla="*/ 2094262 w 2450468"/>
              <a:gd name="connsiteY800" fmla="*/ 270284 h 377583"/>
              <a:gd name="connsiteX801" fmla="*/ 2094357 w 2450468"/>
              <a:gd name="connsiteY801" fmla="*/ 275904 h 377583"/>
              <a:gd name="connsiteX802" fmla="*/ 2103215 w 2450468"/>
              <a:gd name="connsiteY802" fmla="*/ 274761 h 377583"/>
              <a:gd name="connsiteX803" fmla="*/ 2104263 w 2450468"/>
              <a:gd name="connsiteY803" fmla="*/ 273809 h 377583"/>
              <a:gd name="connsiteX804" fmla="*/ 2109978 w 2450468"/>
              <a:gd name="connsiteY804" fmla="*/ 273999 h 377583"/>
              <a:gd name="connsiteX805" fmla="*/ 2113121 w 2450468"/>
              <a:gd name="connsiteY805" fmla="*/ 281333 h 377583"/>
              <a:gd name="connsiteX806" fmla="*/ 2112168 w 2450468"/>
              <a:gd name="connsiteY806" fmla="*/ 282476 h 377583"/>
              <a:gd name="connsiteX807" fmla="*/ 2106739 w 2450468"/>
              <a:gd name="connsiteY807" fmla="*/ 286953 h 377583"/>
              <a:gd name="connsiteX808" fmla="*/ 2101691 w 2450468"/>
              <a:gd name="connsiteY808" fmla="*/ 291239 h 377583"/>
              <a:gd name="connsiteX809" fmla="*/ 2101120 w 2450468"/>
              <a:gd name="connsiteY809" fmla="*/ 293621 h 377583"/>
              <a:gd name="connsiteX810" fmla="*/ 2094547 w 2450468"/>
              <a:gd name="connsiteY810" fmla="*/ 296859 h 377583"/>
              <a:gd name="connsiteX811" fmla="*/ 2095214 w 2450468"/>
              <a:gd name="connsiteY811" fmla="*/ 293144 h 377583"/>
              <a:gd name="connsiteX812" fmla="*/ 2092928 w 2450468"/>
              <a:gd name="connsiteY812" fmla="*/ 290287 h 377583"/>
              <a:gd name="connsiteX813" fmla="*/ 2085594 w 2450468"/>
              <a:gd name="connsiteY813" fmla="*/ 289144 h 377583"/>
              <a:gd name="connsiteX814" fmla="*/ 2086165 w 2450468"/>
              <a:gd name="connsiteY814" fmla="*/ 285524 h 377583"/>
              <a:gd name="connsiteX815" fmla="*/ 2080260 w 2450468"/>
              <a:gd name="connsiteY815" fmla="*/ 288763 h 377583"/>
              <a:gd name="connsiteX816" fmla="*/ 2080164 w 2450468"/>
              <a:gd name="connsiteY816" fmla="*/ 295145 h 377583"/>
              <a:gd name="connsiteX817" fmla="*/ 2073211 w 2450468"/>
              <a:gd name="connsiteY817" fmla="*/ 294287 h 377583"/>
              <a:gd name="connsiteX818" fmla="*/ 2068734 w 2450468"/>
              <a:gd name="connsiteY818" fmla="*/ 295907 h 377583"/>
              <a:gd name="connsiteX819" fmla="*/ 2068354 w 2450468"/>
              <a:gd name="connsiteY819" fmla="*/ 294002 h 377583"/>
              <a:gd name="connsiteX820" fmla="*/ 2068163 w 2450468"/>
              <a:gd name="connsiteY820" fmla="*/ 293049 h 377583"/>
              <a:gd name="connsiteX821" fmla="*/ 2063686 w 2450468"/>
              <a:gd name="connsiteY821" fmla="*/ 293430 h 377583"/>
              <a:gd name="connsiteX822" fmla="*/ 2063400 w 2450468"/>
              <a:gd name="connsiteY822" fmla="*/ 294383 h 377583"/>
              <a:gd name="connsiteX823" fmla="*/ 2063020 w 2450468"/>
              <a:gd name="connsiteY823" fmla="*/ 296002 h 377583"/>
              <a:gd name="connsiteX824" fmla="*/ 2058829 w 2450468"/>
              <a:gd name="connsiteY824" fmla="*/ 297050 h 377583"/>
              <a:gd name="connsiteX825" fmla="*/ 2057114 w 2450468"/>
              <a:gd name="connsiteY825" fmla="*/ 295811 h 377583"/>
              <a:gd name="connsiteX826" fmla="*/ 2054733 w 2450468"/>
              <a:gd name="connsiteY826" fmla="*/ 295621 h 377583"/>
              <a:gd name="connsiteX827" fmla="*/ 2053304 w 2450468"/>
              <a:gd name="connsiteY827" fmla="*/ 296669 h 377583"/>
              <a:gd name="connsiteX828" fmla="*/ 2048065 w 2450468"/>
              <a:gd name="connsiteY828" fmla="*/ 297526 h 377583"/>
              <a:gd name="connsiteX829" fmla="*/ 2045493 w 2450468"/>
              <a:gd name="connsiteY829" fmla="*/ 298288 h 377583"/>
              <a:gd name="connsiteX830" fmla="*/ 2037874 w 2450468"/>
              <a:gd name="connsiteY830" fmla="*/ 300669 h 377583"/>
              <a:gd name="connsiteX831" fmla="*/ 2030063 w 2450468"/>
              <a:gd name="connsiteY831" fmla="*/ 293335 h 377583"/>
              <a:gd name="connsiteX832" fmla="*/ 2029110 w 2450468"/>
              <a:gd name="connsiteY832" fmla="*/ 293525 h 377583"/>
              <a:gd name="connsiteX833" fmla="*/ 2028920 w 2450468"/>
              <a:gd name="connsiteY833" fmla="*/ 296002 h 377583"/>
              <a:gd name="connsiteX834" fmla="*/ 2028825 w 2450468"/>
              <a:gd name="connsiteY834" fmla="*/ 297716 h 377583"/>
              <a:gd name="connsiteX835" fmla="*/ 2027015 w 2450468"/>
              <a:gd name="connsiteY835" fmla="*/ 302765 h 377583"/>
              <a:gd name="connsiteX836" fmla="*/ 2024348 w 2450468"/>
              <a:gd name="connsiteY836" fmla="*/ 305908 h 377583"/>
              <a:gd name="connsiteX837" fmla="*/ 2019681 w 2450468"/>
              <a:gd name="connsiteY837" fmla="*/ 305146 h 377583"/>
              <a:gd name="connsiteX838" fmla="*/ 2019395 w 2450468"/>
              <a:gd name="connsiteY838" fmla="*/ 305717 h 377583"/>
              <a:gd name="connsiteX839" fmla="*/ 2017585 w 2450468"/>
              <a:gd name="connsiteY839" fmla="*/ 310004 h 377583"/>
              <a:gd name="connsiteX840" fmla="*/ 2014156 w 2450468"/>
              <a:gd name="connsiteY840" fmla="*/ 306098 h 377583"/>
              <a:gd name="connsiteX841" fmla="*/ 2013299 w 2450468"/>
              <a:gd name="connsiteY841" fmla="*/ 301526 h 377583"/>
              <a:gd name="connsiteX842" fmla="*/ 2001583 w 2450468"/>
              <a:gd name="connsiteY842" fmla="*/ 300669 h 377583"/>
              <a:gd name="connsiteX843" fmla="*/ 1991391 w 2450468"/>
              <a:gd name="connsiteY843" fmla="*/ 300860 h 377583"/>
              <a:gd name="connsiteX844" fmla="*/ 1979104 w 2450468"/>
              <a:gd name="connsiteY844" fmla="*/ 303717 h 377583"/>
              <a:gd name="connsiteX845" fmla="*/ 1979866 w 2450468"/>
              <a:gd name="connsiteY845" fmla="*/ 305908 h 377583"/>
              <a:gd name="connsiteX846" fmla="*/ 1979485 w 2450468"/>
              <a:gd name="connsiteY846" fmla="*/ 306003 h 377583"/>
              <a:gd name="connsiteX847" fmla="*/ 1974342 w 2450468"/>
              <a:gd name="connsiteY847" fmla="*/ 306860 h 377583"/>
              <a:gd name="connsiteX848" fmla="*/ 1962912 w 2450468"/>
              <a:gd name="connsiteY848" fmla="*/ 306956 h 377583"/>
              <a:gd name="connsiteX849" fmla="*/ 1962816 w 2450468"/>
              <a:gd name="connsiteY849" fmla="*/ 306384 h 377583"/>
              <a:gd name="connsiteX850" fmla="*/ 1963388 w 2450468"/>
              <a:gd name="connsiteY850" fmla="*/ 304574 h 377583"/>
              <a:gd name="connsiteX851" fmla="*/ 1966626 w 2450468"/>
              <a:gd name="connsiteY851" fmla="*/ 303812 h 377583"/>
              <a:gd name="connsiteX852" fmla="*/ 1974151 w 2450468"/>
              <a:gd name="connsiteY852" fmla="*/ 297431 h 377583"/>
              <a:gd name="connsiteX853" fmla="*/ 1983676 w 2450468"/>
              <a:gd name="connsiteY853" fmla="*/ 293811 h 377583"/>
              <a:gd name="connsiteX854" fmla="*/ 1994916 w 2450468"/>
              <a:gd name="connsiteY854" fmla="*/ 297335 h 377583"/>
              <a:gd name="connsiteX855" fmla="*/ 1994154 w 2450468"/>
              <a:gd name="connsiteY855" fmla="*/ 292192 h 377583"/>
              <a:gd name="connsiteX856" fmla="*/ 2001393 w 2450468"/>
              <a:gd name="connsiteY856" fmla="*/ 291430 h 377583"/>
              <a:gd name="connsiteX857" fmla="*/ 2015204 w 2450468"/>
              <a:gd name="connsiteY857" fmla="*/ 295621 h 377583"/>
              <a:gd name="connsiteX858" fmla="*/ 2017204 w 2450468"/>
              <a:gd name="connsiteY858" fmla="*/ 290287 h 377583"/>
              <a:gd name="connsiteX859" fmla="*/ 2019776 w 2450468"/>
              <a:gd name="connsiteY859" fmla="*/ 290668 h 377583"/>
              <a:gd name="connsiteX860" fmla="*/ 2021205 w 2450468"/>
              <a:gd name="connsiteY860" fmla="*/ 290954 h 377583"/>
              <a:gd name="connsiteX861" fmla="*/ 2021395 w 2450468"/>
              <a:gd name="connsiteY861" fmla="*/ 288096 h 377583"/>
              <a:gd name="connsiteX862" fmla="*/ 2016347 w 2450468"/>
              <a:gd name="connsiteY862" fmla="*/ 281619 h 377583"/>
              <a:gd name="connsiteX863" fmla="*/ 2012442 w 2450468"/>
              <a:gd name="connsiteY863" fmla="*/ 276761 h 377583"/>
              <a:gd name="connsiteX864" fmla="*/ 2019871 w 2450468"/>
              <a:gd name="connsiteY864" fmla="*/ 272475 h 377583"/>
              <a:gd name="connsiteX865" fmla="*/ 2024253 w 2450468"/>
              <a:gd name="connsiteY865" fmla="*/ 276952 h 377583"/>
              <a:gd name="connsiteX866" fmla="*/ 2025396 w 2450468"/>
              <a:gd name="connsiteY866" fmla="*/ 282953 h 377583"/>
              <a:gd name="connsiteX867" fmla="*/ 2041969 w 2450468"/>
              <a:gd name="connsiteY867" fmla="*/ 286953 h 377583"/>
              <a:gd name="connsiteX868" fmla="*/ 2048256 w 2450468"/>
              <a:gd name="connsiteY868" fmla="*/ 275618 h 377583"/>
              <a:gd name="connsiteX869" fmla="*/ 2040159 w 2450468"/>
              <a:gd name="connsiteY869" fmla="*/ 277714 h 377583"/>
              <a:gd name="connsiteX870" fmla="*/ 2035016 w 2450468"/>
              <a:gd name="connsiteY870" fmla="*/ 279047 h 377583"/>
              <a:gd name="connsiteX871" fmla="*/ 2032920 w 2450468"/>
              <a:gd name="connsiteY871" fmla="*/ 270951 h 377583"/>
              <a:gd name="connsiteX872" fmla="*/ 2037112 w 2450468"/>
              <a:gd name="connsiteY872" fmla="*/ 273237 h 377583"/>
              <a:gd name="connsiteX873" fmla="*/ 2052637 w 2450468"/>
              <a:gd name="connsiteY873" fmla="*/ 273809 h 377583"/>
              <a:gd name="connsiteX874" fmla="*/ 2057400 w 2450468"/>
              <a:gd name="connsiteY874" fmla="*/ 272666 h 377583"/>
              <a:gd name="connsiteX875" fmla="*/ 2060733 w 2450468"/>
              <a:gd name="connsiteY875" fmla="*/ 279714 h 377583"/>
              <a:gd name="connsiteX876" fmla="*/ 2061591 w 2450468"/>
              <a:gd name="connsiteY876" fmla="*/ 280667 h 377583"/>
              <a:gd name="connsiteX877" fmla="*/ 2068639 w 2450468"/>
              <a:gd name="connsiteY877" fmla="*/ 281714 h 377583"/>
              <a:gd name="connsiteX878" fmla="*/ 2075402 w 2450468"/>
              <a:gd name="connsiteY878" fmla="*/ 280857 h 377583"/>
              <a:gd name="connsiteX879" fmla="*/ 2080164 w 2450468"/>
              <a:gd name="connsiteY879" fmla="*/ 278476 h 377583"/>
              <a:gd name="connsiteX880" fmla="*/ 2080355 w 2450468"/>
              <a:gd name="connsiteY880" fmla="*/ 273523 h 377583"/>
              <a:gd name="connsiteX881" fmla="*/ 2086070 w 2450468"/>
              <a:gd name="connsiteY881" fmla="*/ 270856 h 377583"/>
              <a:gd name="connsiteX882" fmla="*/ 2086641 w 2450468"/>
              <a:gd name="connsiteY882" fmla="*/ 270094 h 377583"/>
              <a:gd name="connsiteX883" fmla="*/ 1806512 w 2450468"/>
              <a:gd name="connsiteY883" fmla="*/ 267046 h 377583"/>
              <a:gd name="connsiteX884" fmla="*/ 1802321 w 2450468"/>
              <a:gd name="connsiteY884" fmla="*/ 269618 h 377583"/>
              <a:gd name="connsiteX885" fmla="*/ 1793272 w 2450468"/>
              <a:gd name="connsiteY885" fmla="*/ 269618 h 377583"/>
              <a:gd name="connsiteX886" fmla="*/ 1785175 w 2450468"/>
              <a:gd name="connsiteY886" fmla="*/ 271427 h 377583"/>
              <a:gd name="connsiteX887" fmla="*/ 1784699 w 2450468"/>
              <a:gd name="connsiteY887" fmla="*/ 271808 h 377583"/>
              <a:gd name="connsiteX888" fmla="*/ 1786700 w 2450468"/>
              <a:gd name="connsiteY888" fmla="*/ 273713 h 377583"/>
              <a:gd name="connsiteX889" fmla="*/ 1789557 w 2450468"/>
              <a:gd name="connsiteY889" fmla="*/ 277523 h 377583"/>
              <a:gd name="connsiteX890" fmla="*/ 1790986 w 2450468"/>
              <a:gd name="connsiteY890" fmla="*/ 278285 h 377583"/>
              <a:gd name="connsiteX891" fmla="*/ 1796129 w 2450468"/>
              <a:gd name="connsiteY891" fmla="*/ 275047 h 377583"/>
              <a:gd name="connsiteX892" fmla="*/ 1800987 w 2450468"/>
              <a:gd name="connsiteY892" fmla="*/ 274571 h 377583"/>
              <a:gd name="connsiteX893" fmla="*/ 1803559 w 2450468"/>
              <a:gd name="connsiteY893" fmla="*/ 273999 h 377583"/>
              <a:gd name="connsiteX894" fmla="*/ 1806512 w 2450468"/>
              <a:gd name="connsiteY894" fmla="*/ 267046 h 377583"/>
              <a:gd name="connsiteX895" fmla="*/ 1194530 w 2450468"/>
              <a:gd name="connsiteY895" fmla="*/ 266665 h 377583"/>
              <a:gd name="connsiteX896" fmla="*/ 1195682 w 2450468"/>
              <a:gd name="connsiteY896" fmla="*/ 268902 h 377583"/>
              <a:gd name="connsiteX897" fmla="*/ 1195388 w 2450468"/>
              <a:gd name="connsiteY897" fmla="*/ 268760 h 377583"/>
              <a:gd name="connsiteX898" fmla="*/ 1240060 w 2450468"/>
              <a:gd name="connsiteY898" fmla="*/ 264855 h 377583"/>
              <a:gd name="connsiteX899" fmla="*/ 1238155 w 2450468"/>
              <a:gd name="connsiteY899" fmla="*/ 271618 h 377583"/>
              <a:gd name="connsiteX900" fmla="*/ 1232535 w 2450468"/>
              <a:gd name="connsiteY900" fmla="*/ 272475 h 377583"/>
              <a:gd name="connsiteX901" fmla="*/ 1228058 w 2450468"/>
              <a:gd name="connsiteY901" fmla="*/ 268094 h 377583"/>
              <a:gd name="connsiteX902" fmla="*/ 1227106 w 2450468"/>
              <a:gd name="connsiteY902" fmla="*/ 267332 h 377583"/>
              <a:gd name="connsiteX903" fmla="*/ 1222629 w 2450468"/>
              <a:gd name="connsiteY903" fmla="*/ 269141 h 377583"/>
              <a:gd name="connsiteX904" fmla="*/ 1223105 w 2450468"/>
              <a:gd name="connsiteY904" fmla="*/ 270094 h 377583"/>
              <a:gd name="connsiteX905" fmla="*/ 1226915 w 2450468"/>
              <a:gd name="connsiteY905" fmla="*/ 275047 h 377583"/>
              <a:gd name="connsiteX906" fmla="*/ 1227392 w 2450468"/>
              <a:gd name="connsiteY906" fmla="*/ 275999 h 377583"/>
              <a:gd name="connsiteX907" fmla="*/ 1230821 w 2450468"/>
              <a:gd name="connsiteY907" fmla="*/ 276190 h 377583"/>
              <a:gd name="connsiteX908" fmla="*/ 1246346 w 2450468"/>
              <a:gd name="connsiteY908" fmla="*/ 271808 h 377583"/>
              <a:gd name="connsiteX909" fmla="*/ 1240060 w 2450468"/>
              <a:gd name="connsiteY909" fmla="*/ 264855 h 377583"/>
              <a:gd name="connsiteX910" fmla="*/ 1464183 w 2450468"/>
              <a:gd name="connsiteY910" fmla="*/ 264759 h 377583"/>
              <a:gd name="connsiteX911" fmla="*/ 1469612 w 2450468"/>
              <a:gd name="connsiteY911" fmla="*/ 268188 h 377583"/>
              <a:gd name="connsiteX912" fmla="*/ 1472945 w 2450468"/>
              <a:gd name="connsiteY912" fmla="*/ 269617 h 377583"/>
              <a:gd name="connsiteX913" fmla="*/ 1475708 w 2450468"/>
              <a:gd name="connsiteY913" fmla="*/ 274951 h 377583"/>
              <a:gd name="connsiteX914" fmla="*/ 1480280 w 2450468"/>
              <a:gd name="connsiteY914" fmla="*/ 275427 h 377583"/>
              <a:gd name="connsiteX915" fmla="*/ 1481708 w 2450468"/>
              <a:gd name="connsiteY915" fmla="*/ 277046 h 377583"/>
              <a:gd name="connsiteX916" fmla="*/ 1487614 w 2450468"/>
              <a:gd name="connsiteY916" fmla="*/ 278380 h 377583"/>
              <a:gd name="connsiteX917" fmla="*/ 1490281 w 2450468"/>
              <a:gd name="connsiteY917" fmla="*/ 281332 h 377583"/>
              <a:gd name="connsiteX918" fmla="*/ 1482852 w 2450468"/>
              <a:gd name="connsiteY918" fmla="*/ 281809 h 377583"/>
              <a:gd name="connsiteX919" fmla="*/ 1474755 w 2450468"/>
              <a:gd name="connsiteY919" fmla="*/ 281047 h 377583"/>
              <a:gd name="connsiteX920" fmla="*/ 1472469 w 2450468"/>
              <a:gd name="connsiteY920" fmla="*/ 282285 h 377583"/>
              <a:gd name="connsiteX921" fmla="*/ 1463420 w 2450468"/>
              <a:gd name="connsiteY921" fmla="*/ 273522 h 377583"/>
              <a:gd name="connsiteX922" fmla="*/ 1461611 w 2450468"/>
              <a:gd name="connsiteY922" fmla="*/ 270665 h 377583"/>
              <a:gd name="connsiteX923" fmla="*/ 1460563 w 2450468"/>
              <a:gd name="connsiteY923" fmla="*/ 269045 h 377583"/>
              <a:gd name="connsiteX924" fmla="*/ 1464183 w 2450468"/>
              <a:gd name="connsiteY924" fmla="*/ 264759 h 377583"/>
              <a:gd name="connsiteX925" fmla="*/ 1755839 w 2450468"/>
              <a:gd name="connsiteY925" fmla="*/ 264474 h 377583"/>
              <a:gd name="connsiteX926" fmla="*/ 1752314 w 2450468"/>
              <a:gd name="connsiteY926" fmla="*/ 265808 h 377583"/>
              <a:gd name="connsiteX927" fmla="*/ 1752695 w 2450468"/>
              <a:gd name="connsiteY927" fmla="*/ 266189 h 377583"/>
              <a:gd name="connsiteX928" fmla="*/ 1759172 w 2450468"/>
              <a:gd name="connsiteY928" fmla="*/ 272189 h 377583"/>
              <a:gd name="connsiteX929" fmla="*/ 1764316 w 2450468"/>
              <a:gd name="connsiteY929" fmla="*/ 272189 h 377583"/>
              <a:gd name="connsiteX930" fmla="*/ 1755839 w 2450468"/>
              <a:gd name="connsiteY930" fmla="*/ 264474 h 377583"/>
              <a:gd name="connsiteX931" fmla="*/ 1439799 w 2450468"/>
              <a:gd name="connsiteY931" fmla="*/ 264283 h 377583"/>
              <a:gd name="connsiteX932" fmla="*/ 1448753 w 2450468"/>
              <a:gd name="connsiteY932" fmla="*/ 267808 h 377583"/>
              <a:gd name="connsiteX933" fmla="*/ 1449800 w 2450468"/>
              <a:gd name="connsiteY933" fmla="*/ 270665 h 377583"/>
              <a:gd name="connsiteX934" fmla="*/ 1448753 w 2450468"/>
              <a:gd name="connsiteY934" fmla="*/ 272284 h 377583"/>
              <a:gd name="connsiteX935" fmla="*/ 1445419 w 2450468"/>
              <a:gd name="connsiteY935" fmla="*/ 271903 h 377583"/>
              <a:gd name="connsiteX936" fmla="*/ 1443990 w 2450468"/>
              <a:gd name="connsiteY936" fmla="*/ 268570 h 377583"/>
              <a:gd name="connsiteX937" fmla="*/ 1439799 w 2450468"/>
              <a:gd name="connsiteY937" fmla="*/ 264283 h 377583"/>
              <a:gd name="connsiteX938" fmla="*/ 584645 w 2450468"/>
              <a:gd name="connsiteY938" fmla="*/ 264188 h 377583"/>
              <a:gd name="connsiteX939" fmla="*/ 591217 w 2450468"/>
              <a:gd name="connsiteY939" fmla="*/ 264855 h 377583"/>
              <a:gd name="connsiteX940" fmla="*/ 597884 w 2450468"/>
              <a:gd name="connsiteY940" fmla="*/ 269617 h 377583"/>
              <a:gd name="connsiteX941" fmla="*/ 602266 w 2450468"/>
              <a:gd name="connsiteY941" fmla="*/ 272951 h 377583"/>
              <a:gd name="connsiteX942" fmla="*/ 590169 w 2450468"/>
              <a:gd name="connsiteY942" fmla="*/ 273618 h 377583"/>
              <a:gd name="connsiteX943" fmla="*/ 588645 w 2450468"/>
              <a:gd name="connsiteY943" fmla="*/ 270570 h 377583"/>
              <a:gd name="connsiteX944" fmla="*/ 587502 w 2450468"/>
              <a:gd name="connsiteY944" fmla="*/ 268188 h 377583"/>
              <a:gd name="connsiteX945" fmla="*/ 584645 w 2450468"/>
              <a:gd name="connsiteY945" fmla="*/ 264188 h 377583"/>
              <a:gd name="connsiteX946" fmla="*/ 1331881 w 2450468"/>
              <a:gd name="connsiteY946" fmla="*/ 262950 h 377583"/>
              <a:gd name="connsiteX947" fmla="*/ 1330547 w 2450468"/>
              <a:gd name="connsiteY947" fmla="*/ 270665 h 377583"/>
              <a:gd name="connsiteX948" fmla="*/ 1335500 w 2450468"/>
              <a:gd name="connsiteY948" fmla="*/ 267236 h 377583"/>
              <a:gd name="connsiteX949" fmla="*/ 1336358 w 2450468"/>
              <a:gd name="connsiteY949" fmla="*/ 264474 h 377583"/>
              <a:gd name="connsiteX950" fmla="*/ 1336548 w 2450468"/>
              <a:gd name="connsiteY950" fmla="*/ 263807 h 377583"/>
              <a:gd name="connsiteX951" fmla="*/ 1331881 w 2450468"/>
              <a:gd name="connsiteY951" fmla="*/ 262950 h 377583"/>
              <a:gd name="connsiteX952" fmla="*/ 487965 w 2450468"/>
              <a:gd name="connsiteY952" fmla="*/ 262188 h 377583"/>
              <a:gd name="connsiteX953" fmla="*/ 489966 w 2450468"/>
              <a:gd name="connsiteY953" fmla="*/ 262664 h 377583"/>
              <a:gd name="connsiteX954" fmla="*/ 491585 w 2450468"/>
              <a:gd name="connsiteY954" fmla="*/ 266951 h 377583"/>
              <a:gd name="connsiteX955" fmla="*/ 492157 w 2450468"/>
              <a:gd name="connsiteY955" fmla="*/ 270284 h 377583"/>
              <a:gd name="connsiteX956" fmla="*/ 504730 w 2450468"/>
              <a:gd name="connsiteY956" fmla="*/ 273142 h 377583"/>
              <a:gd name="connsiteX957" fmla="*/ 508063 w 2450468"/>
              <a:gd name="connsiteY957" fmla="*/ 275047 h 377583"/>
              <a:gd name="connsiteX958" fmla="*/ 511492 w 2450468"/>
              <a:gd name="connsiteY958" fmla="*/ 285810 h 377583"/>
              <a:gd name="connsiteX959" fmla="*/ 508825 w 2450468"/>
              <a:gd name="connsiteY959" fmla="*/ 289144 h 377583"/>
              <a:gd name="connsiteX960" fmla="*/ 495776 w 2450468"/>
              <a:gd name="connsiteY960" fmla="*/ 288286 h 377583"/>
              <a:gd name="connsiteX961" fmla="*/ 492252 w 2450468"/>
              <a:gd name="connsiteY961" fmla="*/ 289334 h 377583"/>
              <a:gd name="connsiteX962" fmla="*/ 487203 w 2450468"/>
              <a:gd name="connsiteY962" fmla="*/ 292287 h 377583"/>
              <a:gd name="connsiteX963" fmla="*/ 490442 w 2450468"/>
              <a:gd name="connsiteY963" fmla="*/ 282953 h 377583"/>
              <a:gd name="connsiteX964" fmla="*/ 492252 w 2450468"/>
              <a:gd name="connsiteY964" fmla="*/ 283810 h 377583"/>
              <a:gd name="connsiteX965" fmla="*/ 496062 w 2450468"/>
              <a:gd name="connsiteY965" fmla="*/ 285715 h 377583"/>
              <a:gd name="connsiteX966" fmla="*/ 501777 w 2450468"/>
              <a:gd name="connsiteY966" fmla="*/ 281143 h 377583"/>
              <a:gd name="connsiteX967" fmla="*/ 500634 w 2450468"/>
              <a:gd name="connsiteY967" fmla="*/ 279619 h 377583"/>
              <a:gd name="connsiteX968" fmla="*/ 495490 w 2450468"/>
              <a:gd name="connsiteY968" fmla="*/ 276190 h 377583"/>
              <a:gd name="connsiteX969" fmla="*/ 490728 w 2450468"/>
              <a:gd name="connsiteY969" fmla="*/ 276476 h 377583"/>
              <a:gd name="connsiteX970" fmla="*/ 482060 w 2450468"/>
              <a:gd name="connsiteY970" fmla="*/ 279047 h 377583"/>
              <a:gd name="connsiteX971" fmla="*/ 476917 w 2450468"/>
              <a:gd name="connsiteY971" fmla="*/ 277999 h 377583"/>
              <a:gd name="connsiteX972" fmla="*/ 469677 w 2450468"/>
              <a:gd name="connsiteY972" fmla="*/ 280952 h 377583"/>
              <a:gd name="connsiteX973" fmla="*/ 469106 w 2450468"/>
              <a:gd name="connsiteY973" fmla="*/ 276761 h 377583"/>
              <a:gd name="connsiteX974" fmla="*/ 469773 w 2450468"/>
              <a:gd name="connsiteY974" fmla="*/ 275618 h 377583"/>
              <a:gd name="connsiteX975" fmla="*/ 471011 w 2450468"/>
              <a:gd name="connsiteY975" fmla="*/ 274190 h 377583"/>
              <a:gd name="connsiteX976" fmla="*/ 476059 w 2450468"/>
              <a:gd name="connsiteY976" fmla="*/ 274856 h 377583"/>
              <a:gd name="connsiteX977" fmla="*/ 477964 w 2450468"/>
              <a:gd name="connsiteY977" fmla="*/ 270665 h 377583"/>
              <a:gd name="connsiteX978" fmla="*/ 479202 w 2450468"/>
              <a:gd name="connsiteY978" fmla="*/ 267903 h 377583"/>
              <a:gd name="connsiteX979" fmla="*/ 487965 w 2450468"/>
              <a:gd name="connsiteY979" fmla="*/ 262188 h 377583"/>
              <a:gd name="connsiteX980" fmla="*/ 948975 w 2450468"/>
              <a:gd name="connsiteY980" fmla="*/ 260473 h 377583"/>
              <a:gd name="connsiteX981" fmla="*/ 950880 w 2450468"/>
              <a:gd name="connsiteY981" fmla="*/ 262283 h 377583"/>
              <a:gd name="connsiteX982" fmla="*/ 954404 w 2450468"/>
              <a:gd name="connsiteY982" fmla="*/ 265617 h 377583"/>
              <a:gd name="connsiteX983" fmla="*/ 958310 w 2450468"/>
              <a:gd name="connsiteY983" fmla="*/ 265045 h 377583"/>
              <a:gd name="connsiteX984" fmla="*/ 957548 w 2450468"/>
              <a:gd name="connsiteY984" fmla="*/ 266284 h 377583"/>
              <a:gd name="connsiteX985" fmla="*/ 955547 w 2450468"/>
              <a:gd name="connsiteY985" fmla="*/ 268284 h 377583"/>
              <a:gd name="connsiteX986" fmla="*/ 953261 w 2450468"/>
              <a:gd name="connsiteY986" fmla="*/ 267998 h 377583"/>
              <a:gd name="connsiteX987" fmla="*/ 942784 w 2450468"/>
              <a:gd name="connsiteY987" fmla="*/ 263617 h 377583"/>
              <a:gd name="connsiteX988" fmla="*/ 941450 w 2450468"/>
              <a:gd name="connsiteY988" fmla="*/ 262950 h 377583"/>
              <a:gd name="connsiteX989" fmla="*/ 948975 w 2450468"/>
              <a:gd name="connsiteY989" fmla="*/ 260473 h 377583"/>
              <a:gd name="connsiteX990" fmla="*/ 1573530 w 2450468"/>
              <a:gd name="connsiteY990" fmla="*/ 259902 h 377583"/>
              <a:gd name="connsiteX991" fmla="*/ 1576006 w 2450468"/>
              <a:gd name="connsiteY991" fmla="*/ 261235 h 377583"/>
              <a:gd name="connsiteX992" fmla="*/ 1578293 w 2450468"/>
              <a:gd name="connsiteY992" fmla="*/ 262473 h 377583"/>
              <a:gd name="connsiteX993" fmla="*/ 1579626 w 2450468"/>
              <a:gd name="connsiteY993" fmla="*/ 269141 h 377583"/>
              <a:gd name="connsiteX994" fmla="*/ 1573054 w 2450468"/>
              <a:gd name="connsiteY994" fmla="*/ 270570 h 377583"/>
              <a:gd name="connsiteX995" fmla="*/ 1564767 w 2450468"/>
              <a:gd name="connsiteY995" fmla="*/ 265712 h 377583"/>
              <a:gd name="connsiteX996" fmla="*/ 1573530 w 2450468"/>
              <a:gd name="connsiteY996" fmla="*/ 259902 h 377583"/>
              <a:gd name="connsiteX997" fmla="*/ 1685258 w 2450468"/>
              <a:gd name="connsiteY997" fmla="*/ 259521 h 377583"/>
              <a:gd name="connsiteX998" fmla="*/ 1681829 w 2450468"/>
              <a:gd name="connsiteY998" fmla="*/ 262379 h 377583"/>
              <a:gd name="connsiteX999" fmla="*/ 1675733 w 2450468"/>
              <a:gd name="connsiteY999" fmla="*/ 269237 h 377583"/>
              <a:gd name="connsiteX1000" fmla="*/ 1670018 w 2450468"/>
              <a:gd name="connsiteY1000" fmla="*/ 270380 h 377583"/>
              <a:gd name="connsiteX1001" fmla="*/ 1669352 w 2450468"/>
              <a:gd name="connsiteY1001" fmla="*/ 270475 h 377583"/>
              <a:gd name="connsiteX1002" fmla="*/ 1660017 w 2450468"/>
              <a:gd name="connsiteY1002" fmla="*/ 275523 h 377583"/>
              <a:gd name="connsiteX1003" fmla="*/ 1659636 w 2450468"/>
              <a:gd name="connsiteY1003" fmla="*/ 278857 h 377583"/>
              <a:gd name="connsiteX1004" fmla="*/ 1660589 w 2450468"/>
              <a:gd name="connsiteY1004" fmla="*/ 278190 h 377583"/>
              <a:gd name="connsiteX1005" fmla="*/ 1662398 w 2450468"/>
              <a:gd name="connsiteY1005" fmla="*/ 277047 h 377583"/>
              <a:gd name="connsiteX1006" fmla="*/ 1668494 w 2450468"/>
              <a:gd name="connsiteY1006" fmla="*/ 278000 h 377583"/>
              <a:gd name="connsiteX1007" fmla="*/ 1678019 w 2450468"/>
              <a:gd name="connsiteY1007" fmla="*/ 271618 h 377583"/>
              <a:gd name="connsiteX1008" fmla="*/ 1683449 w 2450468"/>
              <a:gd name="connsiteY1008" fmla="*/ 275142 h 377583"/>
              <a:gd name="connsiteX1009" fmla="*/ 1686496 w 2450468"/>
              <a:gd name="connsiteY1009" fmla="*/ 277142 h 377583"/>
              <a:gd name="connsiteX1010" fmla="*/ 1688116 w 2450468"/>
              <a:gd name="connsiteY1010" fmla="*/ 267713 h 377583"/>
              <a:gd name="connsiteX1011" fmla="*/ 1690116 w 2450468"/>
              <a:gd name="connsiteY1011" fmla="*/ 265331 h 377583"/>
              <a:gd name="connsiteX1012" fmla="*/ 1687925 w 2450468"/>
              <a:gd name="connsiteY1012" fmla="*/ 260283 h 377583"/>
              <a:gd name="connsiteX1013" fmla="*/ 529399 w 2450468"/>
              <a:gd name="connsiteY1013" fmla="*/ 259521 h 377583"/>
              <a:gd name="connsiteX1014" fmla="*/ 533400 w 2450468"/>
              <a:gd name="connsiteY1014" fmla="*/ 264093 h 377583"/>
              <a:gd name="connsiteX1015" fmla="*/ 533305 w 2450468"/>
              <a:gd name="connsiteY1015" fmla="*/ 264093 h 377583"/>
              <a:gd name="connsiteX1016" fmla="*/ 527971 w 2450468"/>
              <a:gd name="connsiteY1016" fmla="*/ 263426 h 377583"/>
              <a:gd name="connsiteX1017" fmla="*/ 531019 w 2450468"/>
              <a:gd name="connsiteY1017" fmla="*/ 271618 h 377583"/>
              <a:gd name="connsiteX1018" fmla="*/ 532924 w 2450468"/>
              <a:gd name="connsiteY1018" fmla="*/ 272665 h 377583"/>
              <a:gd name="connsiteX1019" fmla="*/ 534638 w 2450468"/>
              <a:gd name="connsiteY1019" fmla="*/ 274856 h 377583"/>
              <a:gd name="connsiteX1020" fmla="*/ 530066 w 2450468"/>
              <a:gd name="connsiteY1020" fmla="*/ 280190 h 377583"/>
              <a:gd name="connsiteX1021" fmla="*/ 529876 w 2450468"/>
              <a:gd name="connsiteY1021" fmla="*/ 283143 h 377583"/>
              <a:gd name="connsiteX1022" fmla="*/ 525685 w 2450468"/>
              <a:gd name="connsiteY1022" fmla="*/ 286762 h 377583"/>
              <a:gd name="connsiteX1023" fmla="*/ 522256 w 2450468"/>
              <a:gd name="connsiteY1023" fmla="*/ 289810 h 377583"/>
              <a:gd name="connsiteX1024" fmla="*/ 518350 w 2450468"/>
              <a:gd name="connsiteY1024" fmla="*/ 285715 h 377583"/>
              <a:gd name="connsiteX1025" fmla="*/ 516826 w 2450468"/>
              <a:gd name="connsiteY1025" fmla="*/ 281238 h 377583"/>
              <a:gd name="connsiteX1026" fmla="*/ 517017 w 2450468"/>
              <a:gd name="connsiteY1026" fmla="*/ 275999 h 377583"/>
              <a:gd name="connsiteX1027" fmla="*/ 517017 w 2450468"/>
              <a:gd name="connsiteY1027" fmla="*/ 275332 h 377583"/>
              <a:gd name="connsiteX1028" fmla="*/ 520255 w 2450468"/>
              <a:gd name="connsiteY1028" fmla="*/ 269427 h 377583"/>
              <a:gd name="connsiteX1029" fmla="*/ 522827 w 2450468"/>
              <a:gd name="connsiteY1029" fmla="*/ 266569 h 377583"/>
              <a:gd name="connsiteX1030" fmla="*/ 528447 w 2450468"/>
              <a:gd name="connsiteY1030" fmla="*/ 260188 h 377583"/>
              <a:gd name="connsiteX1031" fmla="*/ 461295 w 2450468"/>
              <a:gd name="connsiteY1031" fmla="*/ 259235 h 377583"/>
              <a:gd name="connsiteX1032" fmla="*/ 465581 w 2450468"/>
              <a:gd name="connsiteY1032" fmla="*/ 262378 h 377583"/>
              <a:gd name="connsiteX1033" fmla="*/ 463867 w 2450468"/>
              <a:gd name="connsiteY1033" fmla="*/ 266760 h 377583"/>
              <a:gd name="connsiteX1034" fmla="*/ 466343 w 2450468"/>
              <a:gd name="connsiteY1034" fmla="*/ 271046 h 377583"/>
              <a:gd name="connsiteX1035" fmla="*/ 465391 w 2450468"/>
              <a:gd name="connsiteY1035" fmla="*/ 270379 h 377583"/>
              <a:gd name="connsiteX1036" fmla="*/ 447293 w 2450468"/>
              <a:gd name="connsiteY1036" fmla="*/ 273713 h 377583"/>
              <a:gd name="connsiteX1037" fmla="*/ 446722 w 2450468"/>
              <a:gd name="connsiteY1037" fmla="*/ 273904 h 377583"/>
              <a:gd name="connsiteX1038" fmla="*/ 444341 w 2450468"/>
              <a:gd name="connsiteY1038" fmla="*/ 274951 h 377583"/>
              <a:gd name="connsiteX1039" fmla="*/ 443960 w 2450468"/>
              <a:gd name="connsiteY1039" fmla="*/ 266379 h 377583"/>
              <a:gd name="connsiteX1040" fmla="*/ 449389 w 2450468"/>
              <a:gd name="connsiteY1040" fmla="*/ 267903 h 377583"/>
              <a:gd name="connsiteX1041" fmla="*/ 457485 w 2450468"/>
              <a:gd name="connsiteY1041" fmla="*/ 260664 h 377583"/>
              <a:gd name="connsiteX1042" fmla="*/ 457580 w 2450468"/>
              <a:gd name="connsiteY1042" fmla="*/ 259711 h 377583"/>
              <a:gd name="connsiteX1043" fmla="*/ 461295 w 2450468"/>
              <a:gd name="connsiteY1043" fmla="*/ 259235 h 377583"/>
              <a:gd name="connsiteX1044" fmla="*/ 599123 w 2450468"/>
              <a:gd name="connsiteY1044" fmla="*/ 259044 h 377583"/>
              <a:gd name="connsiteX1045" fmla="*/ 607790 w 2450468"/>
              <a:gd name="connsiteY1045" fmla="*/ 263140 h 377583"/>
              <a:gd name="connsiteX1046" fmla="*/ 612172 w 2450468"/>
              <a:gd name="connsiteY1046" fmla="*/ 263807 h 377583"/>
              <a:gd name="connsiteX1047" fmla="*/ 616553 w 2450468"/>
              <a:gd name="connsiteY1047" fmla="*/ 264569 h 377583"/>
              <a:gd name="connsiteX1048" fmla="*/ 627221 w 2450468"/>
              <a:gd name="connsiteY1048" fmla="*/ 263426 h 377583"/>
              <a:gd name="connsiteX1049" fmla="*/ 631508 w 2450468"/>
              <a:gd name="connsiteY1049" fmla="*/ 264569 h 377583"/>
              <a:gd name="connsiteX1050" fmla="*/ 633222 w 2450468"/>
              <a:gd name="connsiteY1050" fmla="*/ 264283 h 377583"/>
              <a:gd name="connsiteX1051" fmla="*/ 635318 w 2450468"/>
              <a:gd name="connsiteY1051" fmla="*/ 265997 h 377583"/>
              <a:gd name="connsiteX1052" fmla="*/ 633032 w 2450468"/>
              <a:gd name="connsiteY1052" fmla="*/ 267998 h 377583"/>
              <a:gd name="connsiteX1053" fmla="*/ 625031 w 2450468"/>
              <a:gd name="connsiteY1053" fmla="*/ 272855 h 377583"/>
              <a:gd name="connsiteX1054" fmla="*/ 618173 w 2450468"/>
              <a:gd name="connsiteY1054" fmla="*/ 272093 h 377583"/>
              <a:gd name="connsiteX1055" fmla="*/ 617887 w 2450468"/>
              <a:gd name="connsiteY1055" fmla="*/ 266474 h 377583"/>
              <a:gd name="connsiteX1056" fmla="*/ 612458 w 2450468"/>
              <a:gd name="connsiteY1056" fmla="*/ 268283 h 377583"/>
              <a:gd name="connsiteX1057" fmla="*/ 607219 w 2450468"/>
              <a:gd name="connsiteY1057" fmla="*/ 268474 h 377583"/>
              <a:gd name="connsiteX1058" fmla="*/ 599123 w 2450468"/>
              <a:gd name="connsiteY1058" fmla="*/ 259044 h 377583"/>
              <a:gd name="connsiteX1059" fmla="*/ 2214753 w 2450468"/>
              <a:gd name="connsiteY1059" fmla="*/ 258854 h 377583"/>
              <a:gd name="connsiteX1060" fmla="*/ 2230945 w 2450468"/>
              <a:gd name="connsiteY1060" fmla="*/ 261331 h 377583"/>
              <a:gd name="connsiteX1061" fmla="*/ 2235518 w 2450468"/>
              <a:gd name="connsiteY1061" fmla="*/ 263045 h 377583"/>
              <a:gd name="connsiteX1062" fmla="*/ 2235803 w 2450468"/>
              <a:gd name="connsiteY1062" fmla="*/ 264855 h 377583"/>
              <a:gd name="connsiteX1063" fmla="*/ 2233041 w 2450468"/>
              <a:gd name="connsiteY1063" fmla="*/ 266284 h 377583"/>
              <a:gd name="connsiteX1064" fmla="*/ 2228755 w 2450468"/>
              <a:gd name="connsiteY1064" fmla="*/ 267236 h 377583"/>
              <a:gd name="connsiteX1065" fmla="*/ 2223516 w 2450468"/>
              <a:gd name="connsiteY1065" fmla="*/ 264760 h 377583"/>
              <a:gd name="connsiteX1066" fmla="*/ 2221611 w 2450468"/>
              <a:gd name="connsiteY1066" fmla="*/ 267903 h 377583"/>
              <a:gd name="connsiteX1067" fmla="*/ 2215324 w 2450468"/>
              <a:gd name="connsiteY1067" fmla="*/ 264569 h 377583"/>
              <a:gd name="connsiteX1068" fmla="*/ 2215134 w 2450468"/>
              <a:gd name="connsiteY1068" fmla="*/ 262950 h 377583"/>
              <a:gd name="connsiteX1069" fmla="*/ 2197989 w 2450468"/>
              <a:gd name="connsiteY1069" fmla="*/ 258854 h 377583"/>
              <a:gd name="connsiteX1070" fmla="*/ 2201132 w 2450468"/>
              <a:gd name="connsiteY1070" fmla="*/ 260093 h 377583"/>
              <a:gd name="connsiteX1071" fmla="*/ 2204751 w 2450468"/>
              <a:gd name="connsiteY1071" fmla="*/ 264855 h 377583"/>
              <a:gd name="connsiteX1072" fmla="*/ 2197989 w 2450468"/>
              <a:gd name="connsiteY1072" fmla="*/ 268475 h 377583"/>
              <a:gd name="connsiteX1073" fmla="*/ 2194560 w 2450468"/>
              <a:gd name="connsiteY1073" fmla="*/ 265236 h 377583"/>
              <a:gd name="connsiteX1074" fmla="*/ 2193798 w 2450468"/>
              <a:gd name="connsiteY1074" fmla="*/ 262855 h 377583"/>
              <a:gd name="connsiteX1075" fmla="*/ 2197989 w 2450468"/>
              <a:gd name="connsiteY1075" fmla="*/ 258854 h 377583"/>
              <a:gd name="connsiteX1076" fmla="*/ 747902 w 2450468"/>
              <a:gd name="connsiteY1076" fmla="*/ 258473 h 377583"/>
              <a:gd name="connsiteX1077" fmla="*/ 748474 w 2450468"/>
              <a:gd name="connsiteY1077" fmla="*/ 259997 h 377583"/>
              <a:gd name="connsiteX1078" fmla="*/ 749141 w 2450468"/>
              <a:gd name="connsiteY1078" fmla="*/ 261616 h 377583"/>
              <a:gd name="connsiteX1079" fmla="*/ 751808 w 2450468"/>
              <a:gd name="connsiteY1079" fmla="*/ 266188 h 377583"/>
              <a:gd name="connsiteX1080" fmla="*/ 757427 w 2450468"/>
              <a:gd name="connsiteY1080" fmla="*/ 269046 h 377583"/>
              <a:gd name="connsiteX1081" fmla="*/ 758666 w 2450468"/>
              <a:gd name="connsiteY1081" fmla="*/ 273903 h 377583"/>
              <a:gd name="connsiteX1082" fmla="*/ 759332 w 2450468"/>
              <a:gd name="connsiteY1082" fmla="*/ 273427 h 377583"/>
              <a:gd name="connsiteX1083" fmla="*/ 764762 w 2450468"/>
              <a:gd name="connsiteY1083" fmla="*/ 274094 h 377583"/>
              <a:gd name="connsiteX1084" fmla="*/ 767619 w 2450468"/>
              <a:gd name="connsiteY1084" fmla="*/ 275427 h 377583"/>
              <a:gd name="connsiteX1085" fmla="*/ 772667 w 2450468"/>
              <a:gd name="connsiteY1085" fmla="*/ 275713 h 377583"/>
              <a:gd name="connsiteX1086" fmla="*/ 786764 w 2450468"/>
              <a:gd name="connsiteY1086" fmla="*/ 281904 h 377583"/>
              <a:gd name="connsiteX1087" fmla="*/ 783335 w 2450468"/>
              <a:gd name="connsiteY1087" fmla="*/ 278761 h 377583"/>
              <a:gd name="connsiteX1088" fmla="*/ 782573 w 2450468"/>
              <a:gd name="connsiteY1088" fmla="*/ 278094 h 377583"/>
              <a:gd name="connsiteX1089" fmla="*/ 785336 w 2450468"/>
              <a:gd name="connsiteY1089" fmla="*/ 275523 h 377583"/>
              <a:gd name="connsiteX1090" fmla="*/ 789241 w 2450468"/>
              <a:gd name="connsiteY1090" fmla="*/ 277428 h 377583"/>
              <a:gd name="connsiteX1091" fmla="*/ 792670 w 2450468"/>
              <a:gd name="connsiteY1091" fmla="*/ 279523 h 377583"/>
              <a:gd name="connsiteX1092" fmla="*/ 795146 w 2450468"/>
              <a:gd name="connsiteY1092" fmla="*/ 279142 h 377583"/>
              <a:gd name="connsiteX1093" fmla="*/ 797528 w 2450468"/>
              <a:gd name="connsiteY1093" fmla="*/ 278761 h 377583"/>
              <a:gd name="connsiteX1094" fmla="*/ 794194 w 2450468"/>
              <a:gd name="connsiteY1094" fmla="*/ 275427 h 377583"/>
              <a:gd name="connsiteX1095" fmla="*/ 790670 w 2450468"/>
              <a:gd name="connsiteY1095" fmla="*/ 272856 h 377583"/>
              <a:gd name="connsiteX1096" fmla="*/ 790765 w 2450468"/>
              <a:gd name="connsiteY1096" fmla="*/ 268474 h 377583"/>
              <a:gd name="connsiteX1097" fmla="*/ 792098 w 2450468"/>
              <a:gd name="connsiteY1097" fmla="*/ 267522 h 377583"/>
              <a:gd name="connsiteX1098" fmla="*/ 794765 w 2450468"/>
              <a:gd name="connsiteY1098" fmla="*/ 266569 h 377583"/>
              <a:gd name="connsiteX1099" fmla="*/ 798671 w 2450468"/>
              <a:gd name="connsiteY1099" fmla="*/ 272284 h 377583"/>
              <a:gd name="connsiteX1100" fmla="*/ 807243 w 2450468"/>
              <a:gd name="connsiteY1100" fmla="*/ 267331 h 377583"/>
              <a:gd name="connsiteX1101" fmla="*/ 808577 w 2450468"/>
              <a:gd name="connsiteY1101" fmla="*/ 267998 h 377583"/>
              <a:gd name="connsiteX1102" fmla="*/ 812958 w 2450468"/>
              <a:gd name="connsiteY1102" fmla="*/ 270474 h 377583"/>
              <a:gd name="connsiteX1103" fmla="*/ 808958 w 2450468"/>
              <a:gd name="connsiteY1103" fmla="*/ 273046 h 377583"/>
              <a:gd name="connsiteX1104" fmla="*/ 808100 w 2450468"/>
              <a:gd name="connsiteY1104" fmla="*/ 275713 h 377583"/>
              <a:gd name="connsiteX1105" fmla="*/ 811244 w 2450468"/>
              <a:gd name="connsiteY1105" fmla="*/ 276761 h 377583"/>
              <a:gd name="connsiteX1106" fmla="*/ 815720 w 2450468"/>
              <a:gd name="connsiteY1106" fmla="*/ 275523 h 377583"/>
              <a:gd name="connsiteX1107" fmla="*/ 824769 w 2450468"/>
              <a:gd name="connsiteY1107" fmla="*/ 274284 h 377583"/>
              <a:gd name="connsiteX1108" fmla="*/ 832199 w 2450468"/>
              <a:gd name="connsiteY1108" fmla="*/ 276856 h 377583"/>
              <a:gd name="connsiteX1109" fmla="*/ 833913 w 2450468"/>
              <a:gd name="connsiteY1109" fmla="*/ 272570 h 377583"/>
              <a:gd name="connsiteX1110" fmla="*/ 841247 w 2450468"/>
              <a:gd name="connsiteY1110" fmla="*/ 271998 h 377583"/>
              <a:gd name="connsiteX1111" fmla="*/ 846677 w 2450468"/>
              <a:gd name="connsiteY1111" fmla="*/ 281523 h 377583"/>
              <a:gd name="connsiteX1112" fmla="*/ 846200 w 2450468"/>
              <a:gd name="connsiteY1112" fmla="*/ 282381 h 377583"/>
              <a:gd name="connsiteX1113" fmla="*/ 849248 w 2450468"/>
              <a:gd name="connsiteY1113" fmla="*/ 283714 h 377583"/>
              <a:gd name="connsiteX1114" fmla="*/ 856106 w 2450468"/>
              <a:gd name="connsiteY1114" fmla="*/ 284095 h 377583"/>
              <a:gd name="connsiteX1115" fmla="*/ 859535 w 2450468"/>
              <a:gd name="connsiteY1115" fmla="*/ 282000 h 377583"/>
              <a:gd name="connsiteX1116" fmla="*/ 861917 w 2450468"/>
              <a:gd name="connsiteY1116" fmla="*/ 280571 h 377583"/>
              <a:gd name="connsiteX1117" fmla="*/ 863250 w 2450468"/>
              <a:gd name="connsiteY1117" fmla="*/ 276856 h 377583"/>
              <a:gd name="connsiteX1118" fmla="*/ 864679 w 2450468"/>
              <a:gd name="connsiteY1118" fmla="*/ 269331 h 377583"/>
              <a:gd name="connsiteX1119" fmla="*/ 872489 w 2450468"/>
              <a:gd name="connsiteY1119" fmla="*/ 269712 h 377583"/>
              <a:gd name="connsiteX1120" fmla="*/ 875156 w 2450468"/>
              <a:gd name="connsiteY1120" fmla="*/ 269236 h 377583"/>
              <a:gd name="connsiteX1121" fmla="*/ 878014 w 2450468"/>
              <a:gd name="connsiteY1121" fmla="*/ 268284 h 377583"/>
              <a:gd name="connsiteX1122" fmla="*/ 879633 w 2450468"/>
              <a:gd name="connsiteY1122" fmla="*/ 269236 h 377583"/>
              <a:gd name="connsiteX1123" fmla="*/ 876299 w 2450468"/>
              <a:gd name="connsiteY1123" fmla="*/ 278190 h 377583"/>
              <a:gd name="connsiteX1124" fmla="*/ 877919 w 2450468"/>
              <a:gd name="connsiteY1124" fmla="*/ 277523 h 377583"/>
              <a:gd name="connsiteX1125" fmla="*/ 889730 w 2450468"/>
              <a:gd name="connsiteY1125" fmla="*/ 273046 h 377583"/>
              <a:gd name="connsiteX1126" fmla="*/ 891920 w 2450468"/>
              <a:gd name="connsiteY1126" fmla="*/ 272665 h 377583"/>
              <a:gd name="connsiteX1127" fmla="*/ 895635 w 2450468"/>
              <a:gd name="connsiteY1127" fmla="*/ 270951 h 377583"/>
              <a:gd name="connsiteX1128" fmla="*/ 891444 w 2450468"/>
              <a:gd name="connsiteY1128" fmla="*/ 270284 h 377583"/>
              <a:gd name="connsiteX1129" fmla="*/ 891063 w 2450468"/>
              <a:gd name="connsiteY1129" fmla="*/ 270189 h 377583"/>
              <a:gd name="connsiteX1130" fmla="*/ 893825 w 2450468"/>
              <a:gd name="connsiteY1130" fmla="*/ 266188 h 377583"/>
              <a:gd name="connsiteX1131" fmla="*/ 894397 w 2450468"/>
              <a:gd name="connsiteY1131" fmla="*/ 266664 h 377583"/>
              <a:gd name="connsiteX1132" fmla="*/ 897254 w 2450468"/>
              <a:gd name="connsiteY1132" fmla="*/ 268665 h 377583"/>
              <a:gd name="connsiteX1133" fmla="*/ 903160 w 2450468"/>
              <a:gd name="connsiteY1133" fmla="*/ 268855 h 377583"/>
              <a:gd name="connsiteX1134" fmla="*/ 909732 w 2450468"/>
              <a:gd name="connsiteY1134" fmla="*/ 272189 h 377583"/>
              <a:gd name="connsiteX1135" fmla="*/ 913066 w 2450468"/>
              <a:gd name="connsiteY1135" fmla="*/ 272570 h 377583"/>
              <a:gd name="connsiteX1136" fmla="*/ 918781 w 2450468"/>
              <a:gd name="connsiteY1136" fmla="*/ 275904 h 377583"/>
              <a:gd name="connsiteX1137" fmla="*/ 912399 w 2450468"/>
              <a:gd name="connsiteY1137" fmla="*/ 280952 h 377583"/>
              <a:gd name="connsiteX1138" fmla="*/ 907351 w 2450468"/>
              <a:gd name="connsiteY1138" fmla="*/ 281142 h 377583"/>
              <a:gd name="connsiteX1139" fmla="*/ 906398 w 2450468"/>
              <a:gd name="connsiteY1139" fmla="*/ 281523 h 377583"/>
              <a:gd name="connsiteX1140" fmla="*/ 918971 w 2450468"/>
              <a:gd name="connsiteY1140" fmla="*/ 285333 h 377583"/>
              <a:gd name="connsiteX1141" fmla="*/ 925258 w 2450468"/>
              <a:gd name="connsiteY1141" fmla="*/ 285048 h 377583"/>
              <a:gd name="connsiteX1142" fmla="*/ 930497 w 2450468"/>
              <a:gd name="connsiteY1142" fmla="*/ 282857 h 377583"/>
              <a:gd name="connsiteX1143" fmla="*/ 928592 w 2450468"/>
              <a:gd name="connsiteY1143" fmla="*/ 278856 h 377583"/>
              <a:gd name="connsiteX1144" fmla="*/ 926115 w 2450468"/>
              <a:gd name="connsiteY1144" fmla="*/ 278761 h 377583"/>
              <a:gd name="connsiteX1145" fmla="*/ 924115 w 2450468"/>
              <a:gd name="connsiteY1145" fmla="*/ 276761 h 377583"/>
              <a:gd name="connsiteX1146" fmla="*/ 925925 w 2450468"/>
              <a:gd name="connsiteY1146" fmla="*/ 274761 h 377583"/>
              <a:gd name="connsiteX1147" fmla="*/ 929258 w 2450468"/>
              <a:gd name="connsiteY1147" fmla="*/ 274570 h 377583"/>
              <a:gd name="connsiteX1148" fmla="*/ 937164 w 2450468"/>
              <a:gd name="connsiteY1148" fmla="*/ 278952 h 377583"/>
              <a:gd name="connsiteX1149" fmla="*/ 941927 w 2450468"/>
              <a:gd name="connsiteY1149" fmla="*/ 284952 h 377583"/>
              <a:gd name="connsiteX1150" fmla="*/ 942403 w 2450468"/>
              <a:gd name="connsiteY1150" fmla="*/ 283809 h 377583"/>
              <a:gd name="connsiteX1151" fmla="*/ 951928 w 2450468"/>
              <a:gd name="connsiteY1151" fmla="*/ 280952 h 377583"/>
              <a:gd name="connsiteX1152" fmla="*/ 954214 w 2450468"/>
              <a:gd name="connsiteY1152" fmla="*/ 281619 h 377583"/>
              <a:gd name="connsiteX1153" fmla="*/ 960500 w 2450468"/>
              <a:gd name="connsiteY1153" fmla="*/ 278190 h 377583"/>
              <a:gd name="connsiteX1154" fmla="*/ 967168 w 2450468"/>
              <a:gd name="connsiteY1154" fmla="*/ 279904 h 377583"/>
              <a:gd name="connsiteX1155" fmla="*/ 972883 w 2450468"/>
              <a:gd name="connsiteY1155" fmla="*/ 278285 h 377583"/>
              <a:gd name="connsiteX1156" fmla="*/ 973740 w 2450468"/>
              <a:gd name="connsiteY1156" fmla="*/ 281238 h 377583"/>
              <a:gd name="connsiteX1157" fmla="*/ 982884 w 2450468"/>
              <a:gd name="connsiteY1157" fmla="*/ 282762 h 377583"/>
              <a:gd name="connsiteX1158" fmla="*/ 989266 w 2450468"/>
              <a:gd name="connsiteY1158" fmla="*/ 291144 h 377583"/>
              <a:gd name="connsiteX1159" fmla="*/ 993552 w 2450468"/>
              <a:gd name="connsiteY1159" fmla="*/ 288667 h 377583"/>
              <a:gd name="connsiteX1160" fmla="*/ 996410 w 2450468"/>
              <a:gd name="connsiteY1160" fmla="*/ 282857 h 377583"/>
              <a:gd name="connsiteX1161" fmla="*/ 1003839 w 2450468"/>
              <a:gd name="connsiteY1161" fmla="*/ 282857 h 377583"/>
              <a:gd name="connsiteX1162" fmla="*/ 1007459 w 2450468"/>
              <a:gd name="connsiteY1162" fmla="*/ 283428 h 377583"/>
              <a:gd name="connsiteX1163" fmla="*/ 1014888 w 2450468"/>
              <a:gd name="connsiteY1163" fmla="*/ 283143 h 377583"/>
              <a:gd name="connsiteX1164" fmla="*/ 1024889 w 2450468"/>
              <a:gd name="connsiteY1164" fmla="*/ 279142 h 377583"/>
              <a:gd name="connsiteX1165" fmla="*/ 1028890 w 2450468"/>
              <a:gd name="connsiteY1165" fmla="*/ 281428 h 377583"/>
              <a:gd name="connsiteX1166" fmla="*/ 1036319 w 2450468"/>
              <a:gd name="connsiteY1166" fmla="*/ 281142 h 377583"/>
              <a:gd name="connsiteX1167" fmla="*/ 1052321 w 2450468"/>
              <a:gd name="connsiteY1167" fmla="*/ 274665 h 377583"/>
              <a:gd name="connsiteX1168" fmla="*/ 1055465 w 2450468"/>
              <a:gd name="connsiteY1168" fmla="*/ 275618 h 377583"/>
              <a:gd name="connsiteX1169" fmla="*/ 1054798 w 2450468"/>
              <a:gd name="connsiteY1169" fmla="*/ 278285 h 377583"/>
              <a:gd name="connsiteX1170" fmla="*/ 1042892 w 2450468"/>
              <a:gd name="connsiteY1170" fmla="*/ 282857 h 377583"/>
              <a:gd name="connsiteX1171" fmla="*/ 1041558 w 2450468"/>
              <a:gd name="connsiteY1171" fmla="*/ 283333 h 377583"/>
              <a:gd name="connsiteX1172" fmla="*/ 1039558 w 2450468"/>
              <a:gd name="connsiteY1172" fmla="*/ 284667 h 377583"/>
              <a:gd name="connsiteX1173" fmla="*/ 1042796 w 2450468"/>
              <a:gd name="connsiteY1173" fmla="*/ 291810 h 377583"/>
              <a:gd name="connsiteX1174" fmla="*/ 1027842 w 2450468"/>
              <a:gd name="connsiteY1174" fmla="*/ 297144 h 377583"/>
              <a:gd name="connsiteX1175" fmla="*/ 1027842 w 2450468"/>
              <a:gd name="connsiteY1175" fmla="*/ 298478 h 377583"/>
              <a:gd name="connsiteX1176" fmla="*/ 1022413 w 2450468"/>
              <a:gd name="connsiteY1176" fmla="*/ 302859 h 377583"/>
              <a:gd name="connsiteX1177" fmla="*/ 1021746 w 2450468"/>
              <a:gd name="connsiteY1177" fmla="*/ 304193 h 377583"/>
              <a:gd name="connsiteX1178" fmla="*/ 1027080 w 2450468"/>
              <a:gd name="connsiteY1178" fmla="*/ 314099 h 377583"/>
              <a:gd name="connsiteX1179" fmla="*/ 1033462 w 2450468"/>
              <a:gd name="connsiteY1179" fmla="*/ 312575 h 377583"/>
              <a:gd name="connsiteX1180" fmla="*/ 1038891 w 2450468"/>
              <a:gd name="connsiteY1180" fmla="*/ 320671 h 377583"/>
              <a:gd name="connsiteX1181" fmla="*/ 1038891 w 2450468"/>
              <a:gd name="connsiteY1181" fmla="*/ 320766 h 377583"/>
              <a:gd name="connsiteX1182" fmla="*/ 1036224 w 2450468"/>
              <a:gd name="connsiteY1182" fmla="*/ 314289 h 377583"/>
              <a:gd name="connsiteX1183" fmla="*/ 1031271 w 2450468"/>
              <a:gd name="connsiteY1183" fmla="*/ 318290 h 377583"/>
              <a:gd name="connsiteX1184" fmla="*/ 1027556 w 2450468"/>
              <a:gd name="connsiteY1184" fmla="*/ 317147 h 377583"/>
              <a:gd name="connsiteX1185" fmla="*/ 1023746 w 2450468"/>
              <a:gd name="connsiteY1185" fmla="*/ 314480 h 377583"/>
              <a:gd name="connsiteX1186" fmla="*/ 1022222 w 2450468"/>
              <a:gd name="connsiteY1186" fmla="*/ 317909 h 377583"/>
              <a:gd name="connsiteX1187" fmla="*/ 1021841 w 2450468"/>
              <a:gd name="connsiteY1187" fmla="*/ 318861 h 377583"/>
              <a:gd name="connsiteX1188" fmla="*/ 1020032 w 2450468"/>
              <a:gd name="connsiteY1188" fmla="*/ 319433 h 377583"/>
              <a:gd name="connsiteX1189" fmla="*/ 1019555 w 2450468"/>
              <a:gd name="connsiteY1189" fmla="*/ 317814 h 377583"/>
              <a:gd name="connsiteX1190" fmla="*/ 1011364 w 2450468"/>
              <a:gd name="connsiteY1190" fmla="*/ 319623 h 377583"/>
              <a:gd name="connsiteX1191" fmla="*/ 1009840 w 2450468"/>
              <a:gd name="connsiteY1191" fmla="*/ 318004 h 377583"/>
              <a:gd name="connsiteX1192" fmla="*/ 1003553 w 2450468"/>
              <a:gd name="connsiteY1192" fmla="*/ 317814 h 377583"/>
              <a:gd name="connsiteX1193" fmla="*/ 999172 w 2450468"/>
              <a:gd name="connsiteY1193" fmla="*/ 316766 h 377583"/>
              <a:gd name="connsiteX1194" fmla="*/ 999077 w 2450468"/>
              <a:gd name="connsiteY1194" fmla="*/ 315813 h 377583"/>
              <a:gd name="connsiteX1195" fmla="*/ 999934 w 2450468"/>
              <a:gd name="connsiteY1195" fmla="*/ 310670 h 377583"/>
              <a:gd name="connsiteX1196" fmla="*/ 999172 w 2450468"/>
              <a:gd name="connsiteY1196" fmla="*/ 308860 h 377583"/>
              <a:gd name="connsiteX1197" fmla="*/ 998315 w 2450468"/>
              <a:gd name="connsiteY1197" fmla="*/ 306765 h 377583"/>
              <a:gd name="connsiteX1198" fmla="*/ 1003363 w 2450468"/>
              <a:gd name="connsiteY1198" fmla="*/ 305907 h 377583"/>
              <a:gd name="connsiteX1199" fmla="*/ 1003934 w 2450468"/>
              <a:gd name="connsiteY1199" fmla="*/ 305717 h 377583"/>
              <a:gd name="connsiteX1200" fmla="*/ 1009078 w 2450468"/>
              <a:gd name="connsiteY1200" fmla="*/ 304002 h 377583"/>
              <a:gd name="connsiteX1201" fmla="*/ 1014126 w 2450468"/>
              <a:gd name="connsiteY1201" fmla="*/ 301621 h 377583"/>
              <a:gd name="connsiteX1202" fmla="*/ 995743 w 2450468"/>
              <a:gd name="connsiteY1202" fmla="*/ 298573 h 377583"/>
              <a:gd name="connsiteX1203" fmla="*/ 992028 w 2450468"/>
              <a:gd name="connsiteY1203" fmla="*/ 299621 h 377583"/>
              <a:gd name="connsiteX1204" fmla="*/ 989742 w 2450468"/>
              <a:gd name="connsiteY1204" fmla="*/ 305431 h 377583"/>
              <a:gd name="connsiteX1205" fmla="*/ 996219 w 2450468"/>
              <a:gd name="connsiteY1205" fmla="*/ 311432 h 377583"/>
              <a:gd name="connsiteX1206" fmla="*/ 995362 w 2450468"/>
              <a:gd name="connsiteY1206" fmla="*/ 314099 h 377583"/>
              <a:gd name="connsiteX1207" fmla="*/ 986789 w 2450468"/>
              <a:gd name="connsiteY1207" fmla="*/ 317242 h 377583"/>
              <a:gd name="connsiteX1208" fmla="*/ 976883 w 2450468"/>
              <a:gd name="connsiteY1208" fmla="*/ 309717 h 377583"/>
              <a:gd name="connsiteX1209" fmla="*/ 973073 w 2450468"/>
              <a:gd name="connsiteY1209" fmla="*/ 309813 h 377583"/>
              <a:gd name="connsiteX1210" fmla="*/ 969263 w 2450468"/>
              <a:gd name="connsiteY1210" fmla="*/ 309908 h 377583"/>
              <a:gd name="connsiteX1211" fmla="*/ 959834 w 2450468"/>
              <a:gd name="connsiteY1211" fmla="*/ 303907 h 377583"/>
              <a:gd name="connsiteX1212" fmla="*/ 959906 w 2450468"/>
              <a:gd name="connsiteY1212" fmla="*/ 297430 h 377583"/>
              <a:gd name="connsiteX1213" fmla="*/ 961358 w 2450468"/>
              <a:gd name="connsiteY1213" fmla="*/ 297430 h 377583"/>
              <a:gd name="connsiteX1214" fmla="*/ 967835 w 2450468"/>
              <a:gd name="connsiteY1214" fmla="*/ 291525 h 377583"/>
              <a:gd name="connsiteX1215" fmla="*/ 968692 w 2450468"/>
              <a:gd name="connsiteY1215" fmla="*/ 290477 h 377583"/>
              <a:gd name="connsiteX1216" fmla="*/ 965168 w 2450468"/>
              <a:gd name="connsiteY1216" fmla="*/ 286667 h 377583"/>
              <a:gd name="connsiteX1217" fmla="*/ 960755 w 2450468"/>
              <a:gd name="connsiteY1217" fmla="*/ 289942 h 377583"/>
              <a:gd name="connsiteX1218" fmla="*/ 961453 w 2450468"/>
              <a:gd name="connsiteY1218" fmla="*/ 285333 h 377583"/>
              <a:gd name="connsiteX1219" fmla="*/ 961548 w 2450468"/>
              <a:gd name="connsiteY1219" fmla="*/ 284857 h 377583"/>
              <a:gd name="connsiteX1220" fmla="*/ 961453 w 2450468"/>
              <a:gd name="connsiteY1220" fmla="*/ 282857 h 377583"/>
              <a:gd name="connsiteX1221" fmla="*/ 952595 w 2450468"/>
              <a:gd name="connsiteY1221" fmla="*/ 289905 h 377583"/>
              <a:gd name="connsiteX1222" fmla="*/ 955970 w 2450468"/>
              <a:gd name="connsiteY1222" fmla="*/ 293885 h 377583"/>
              <a:gd name="connsiteX1223" fmla="*/ 954119 w 2450468"/>
              <a:gd name="connsiteY1223" fmla="*/ 295430 h 377583"/>
              <a:gd name="connsiteX1224" fmla="*/ 944879 w 2450468"/>
              <a:gd name="connsiteY1224" fmla="*/ 300573 h 377583"/>
              <a:gd name="connsiteX1225" fmla="*/ 943641 w 2450468"/>
              <a:gd name="connsiteY1225" fmla="*/ 297621 h 377583"/>
              <a:gd name="connsiteX1226" fmla="*/ 944403 w 2450468"/>
              <a:gd name="connsiteY1226" fmla="*/ 297525 h 377583"/>
              <a:gd name="connsiteX1227" fmla="*/ 946213 w 2450468"/>
              <a:gd name="connsiteY1227" fmla="*/ 293525 h 377583"/>
              <a:gd name="connsiteX1228" fmla="*/ 943546 w 2450468"/>
              <a:gd name="connsiteY1228" fmla="*/ 291620 h 377583"/>
              <a:gd name="connsiteX1229" fmla="*/ 932783 w 2450468"/>
              <a:gd name="connsiteY1229" fmla="*/ 292287 h 377583"/>
              <a:gd name="connsiteX1230" fmla="*/ 923162 w 2450468"/>
              <a:gd name="connsiteY1230" fmla="*/ 290286 h 377583"/>
              <a:gd name="connsiteX1231" fmla="*/ 915066 w 2450468"/>
              <a:gd name="connsiteY1231" fmla="*/ 290953 h 377583"/>
              <a:gd name="connsiteX1232" fmla="*/ 908875 w 2450468"/>
              <a:gd name="connsiteY1232" fmla="*/ 288191 h 377583"/>
              <a:gd name="connsiteX1233" fmla="*/ 905732 w 2450468"/>
              <a:gd name="connsiteY1233" fmla="*/ 286857 h 377583"/>
              <a:gd name="connsiteX1234" fmla="*/ 902493 w 2450468"/>
              <a:gd name="connsiteY1234" fmla="*/ 290858 h 377583"/>
              <a:gd name="connsiteX1235" fmla="*/ 904208 w 2450468"/>
              <a:gd name="connsiteY1235" fmla="*/ 292763 h 377583"/>
              <a:gd name="connsiteX1236" fmla="*/ 900017 w 2450468"/>
              <a:gd name="connsiteY1236" fmla="*/ 296192 h 377583"/>
              <a:gd name="connsiteX1237" fmla="*/ 898207 w 2450468"/>
              <a:gd name="connsiteY1237" fmla="*/ 299526 h 377583"/>
              <a:gd name="connsiteX1238" fmla="*/ 890682 w 2450468"/>
              <a:gd name="connsiteY1238" fmla="*/ 298383 h 377583"/>
              <a:gd name="connsiteX1239" fmla="*/ 882872 w 2450468"/>
              <a:gd name="connsiteY1239" fmla="*/ 302097 h 377583"/>
              <a:gd name="connsiteX1240" fmla="*/ 883824 w 2450468"/>
              <a:gd name="connsiteY1240" fmla="*/ 297621 h 377583"/>
              <a:gd name="connsiteX1241" fmla="*/ 882300 w 2450468"/>
              <a:gd name="connsiteY1241" fmla="*/ 285810 h 377583"/>
              <a:gd name="connsiteX1242" fmla="*/ 882872 w 2450468"/>
              <a:gd name="connsiteY1242" fmla="*/ 293430 h 377583"/>
              <a:gd name="connsiteX1243" fmla="*/ 882967 w 2450468"/>
              <a:gd name="connsiteY1243" fmla="*/ 294668 h 377583"/>
              <a:gd name="connsiteX1244" fmla="*/ 878681 w 2450468"/>
              <a:gd name="connsiteY1244" fmla="*/ 294954 h 377583"/>
              <a:gd name="connsiteX1245" fmla="*/ 874585 w 2450468"/>
              <a:gd name="connsiteY1245" fmla="*/ 288286 h 377583"/>
              <a:gd name="connsiteX1246" fmla="*/ 872108 w 2450468"/>
              <a:gd name="connsiteY1246" fmla="*/ 288381 h 377583"/>
              <a:gd name="connsiteX1247" fmla="*/ 864488 w 2450468"/>
              <a:gd name="connsiteY1247" fmla="*/ 287048 h 377583"/>
              <a:gd name="connsiteX1248" fmla="*/ 861250 w 2450468"/>
              <a:gd name="connsiteY1248" fmla="*/ 287143 h 377583"/>
              <a:gd name="connsiteX1249" fmla="*/ 860678 w 2450468"/>
              <a:gd name="connsiteY1249" fmla="*/ 291048 h 377583"/>
              <a:gd name="connsiteX1250" fmla="*/ 859821 w 2450468"/>
              <a:gd name="connsiteY1250" fmla="*/ 288477 h 377583"/>
              <a:gd name="connsiteX1251" fmla="*/ 855059 w 2450468"/>
              <a:gd name="connsiteY1251" fmla="*/ 287715 h 377583"/>
              <a:gd name="connsiteX1252" fmla="*/ 850582 w 2450468"/>
              <a:gd name="connsiteY1252" fmla="*/ 289810 h 377583"/>
              <a:gd name="connsiteX1253" fmla="*/ 852773 w 2450468"/>
              <a:gd name="connsiteY1253" fmla="*/ 295239 h 377583"/>
              <a:gd name="connsiteX1254" fmla="*/ 852201 w 2450468"/>
              <a:gd name="connsiteY1254" fmla="*/ 296859 h 377583"/>
              <a:gd name="connsiteX1255" fmla="*/ 871156 w 2450468"/>
              <a:gd name="connsiteY1255" fmla="*/ 292287 h 377583"/>
              <a:gd name="connsiteX1256" fmla="*/ 870680 w 2450468"/>
              <a:gd name="connsiteY1256" fmla="*/ 297811 h 377583"/>
              <a:gd name="connsiteX1257" fmla="*/ 870108 w 2450468"/>
              <a:gd name="connsiteY1257" fmla="*/ 300002 h 377583"/>
              <a:gd name="connsiteX1258" fmla="*/ 868013 w 2450468"/>
              <a:gd name="connsiteY1258" fmla="*/ 308193 h 377583"/>
              <a:gd name="connsiteX1259" fmla="*/ 864965 w 2450468"/>
              <a:gd name="connsiteY1259" fmla="*/ 308193 h 377583"/>
              <a:gd name="connsiteX1260" fmla="*/ 861059 w 2450468"/>
              <a:gd name="connsiteY1260" fmla="*/ 308193 h 377583"/>
              <a:gd name="connsiteX1261" fmla="*/ 862679 w 2450468"/>
              <a:gd name="connsiteY1261" fmla="*/ 304098 h 377583"/>
              <a:gd name="connsiteX1262" fmla="*/ 862012 w 2450468"/>
              <a:gd name="connsiteY1262" fmla="*/ 304098 h 377583"/>
              <a:gd name="connsiteX1263" fmla="*/ 849915 w 2450468"/>
              <a:gd name="connsiteY1263" fmla="*/ 301621 h 377583"/>
              <a:gd name="connsiteX1264" fmla="*/ 844772 w 2450468"/>
              <a:gd name="connsiteY1264" fmla="*/ 300383 h 377583"/>
              <a:gd name="connsiteX1265" fmla="*/ 838771 w 2450468"/>
              <a:gd name="connsiteY1265" fmla="*/ 304574 h 377583"/>
              <a:gd name="connsiteX1266" fmla="*/ 826103 w 2450468"/>
              <a:gd name="connsiteY1266" fmla="*/ 299145 h 377583"/>
              <a:gd name="connsiteX1267" fmla="*/ 830008 w 2450468"/>
              <a:gd name="connsiteY1267" fmla="*/ 302288 h 377583"/>
              <a:gd name="connsiteX1268" fmla="*/ 828198 w 2450468"/>
              <a:gd name="connsiteY1268" fmla="*/ 305050 h 377583"/>
              <a:gd name="connsiteX1269" fmla="*/ 825912 w 2450468"/>
              <a:gd name="connsiteY1269" fmla="*/ 304574 h 377583"/>
              <a:gd name="connsiteX1270" fmla="*/ 816578 w 2450468"/>
              <a:gd name="connsiteY1270" fmla="*/ 301716 h 377583"/>
              <a:gd name="connsiteX1271" fmla="*/ 815435 w 2450468"/>
              <a:gd name="connsiteY1271" fmla="*/ 301716 h 377583"/>
              <a:gd name="connsiteX1272" fmla="*/ 807053 w 2450468"/>
              <a:gd name="connsiteY1272" fmla="*/ 298573 h 377583"/>
              <a:gd name="connsiteX1273" fmla="*/ 808005 w 2450468"/>
              <a:gd name="connsiteY1273" fmla="*/ 295620 h 377583"/>
              <a:gd name="connsiteX1274" fmla="*/ 808672 w 2450468"/>
              <a:gd name="connsiteY1274" fmla="*/ 293525 h 377583"/>
              <a:gd name="connsiteX1275" fmla="*/ 808481 w 2450468"/>
              <a:gd name="connsiteY1275" fmla="*/ 290763 h 377583"/>
              <a:gd name="connsiteX1276" fmla="*/ 806481 w 2450468"/>
              <a:gd name="connsiteY1276" fmla="*/ 291144 h 377583"/>
              <a:gd name="connsiteX1277" fmla="*/ 804576 w 2450468"/>
              <a:gd name="connsiteY1277" fmla="*/ 291525 h 377583"/>
              <a:gd name="connsiteX1278" fmla="*/ 800671 w 2450468"/>
              <a:gd name="connsiteY1278" fmla="*/ 293906 h 377583"/>
              <a:gd name="connsiteX1279" fmla="*/ 797909 w 2450468"/>
              <a:gd name="connsiteY1279" fmla="*/ 296859 h 377583"/>
              <a:gd name="connsiteX1280" fmla="*/ 787622 w 2450468"/>
              <a:gd name="connsiteY1280" fmla="*/ 293239 h 377583"/>
              <a:gd name="connsiteX1281" fmla="*/ 786193 w 2450468"/>
              <a:gd name="connsiteY1281" fmla="*/ 297621 h 377583"/>
              <a:gd name="connsiteX1282" fmla="*/ 785050 w 2450468"/>
              <a:gd name="connsiteY1282" fmla="*/ 295811 h 377583"/>
              <a:gd name="connsiteX1283" fmla="*/ 780287 w 2450468"/>
              <a:gd name="connsiteY1283" fmla="*/ 293525 h 377583"/>
              <a:gd name="connsiteX1284" fmla="*/ 779621 w 2450468"/>
              <a:gd name="connsiteY1284" fmla="*/ 295335 h 377583"/>
              <a:gd name="connsiteX1285" fmla="*/ 778859 w 2450468"/>
              <a:gd name="connsiteY1285" fmla="*/ 297144 h 377583"/>
              <a:gd name="connsiteX1286" fmla="*/ 779049 w 2450468"/>
              <a:gd name="connsiteY1286" fmla="*/ 301716 h 377583"/>
              <a:gd name="connsiteX1287" fmla="*/ 780573 w 2450468"/>
              <a:gd name="connsiteY1287" fmla="*/ 307431 h 377583"/>
              <a:gd name="connsiteX1288" fmla="*/ 779240 w 2450468"/>
              <a:gd name="connsiteY1288" fmla="*/ 309336 h 377583"/>
              <a:gd name="connsiteX1289" fmla="*/ 776001 w 2450468"/>
              <a:gd name="connsiteY1289" fmla="*/ 310194 h 377583"/>
              <a:gd name="connsiteX1290" fmla="*/ 776477 w 2450468"/>
              <a:gd name="connsiteY1290" fmla="*/ 307527 h 377583"/>
              <a:gd name="connsiteX1291" fmla="*/ 776858 w 2450468"/>
              <a:gd name="connsiteY1291" fmla="*/ 305622 h 377583"/>
              <a:gd name="connsiteX1292" fmla="*/ 772667 w 2450468"/>
              <a:gd name="connsiteY1292" fmla="*/ 302478 h 377583"/>
              <a:gd name="connsiteX1293" fmla="*/ 772572 w 2450468"/>
              <a:gd name="connsiteY1293" fmla="*/ 300764 h 377583"/>
              <a:gd name="connsiteX1294" fmla="*/ 766286 w 2450468"/>
              <a:gd name="connsiteY1294" fmla="*/ 295620 h 377583"/>
              <a:gd name="connsiteX1295" fmla="*/ 762095 w 2450468"/>
              <a:gd name="connsiteY1295" fmla="*/ 297621 h 377583"/>
              <a:gd name="connsiteX1296" fmla="*/ 757332 w 2450468"/>
              <a:gd name="connsiteY1296" fmla="*/ 299907 h 377583"/>
              <a:gd name="connsiteX1297" fmla="*/ 748950 w 2450468"/>
              <a:gd name="connsiteY1297" fmla="*/ 300002 h 377583"/>
              <a:gd name="connsiteX1298" fmla="*/ 748664 w 2450468"/>
              <a:gd name="connsiteY1298" fmla="*/ 301240 h 377583"/>
              <a:gd name="connsiteX1299" fmla="*/ 748379 w 2450468"/>
              <a:gd name="connsiteY1299" fmla="*/ 302193 h 377583"/>
              <a:gd name="connsiteX1300" fmla="*/ 743616 w 2450468"/>
              <a:gd name="connsiteY1300" fmla="*/ 300859 h 377583"/>
              <a:gd name="connsiteX1301" fmla="*/ 739044 w 2450468"/>
              <a:gd name="connsiteY1301" fmla="*/ 293239 h 377583"/>
              <a:gd name="connsiteX1302" fmla="*/ 740473 w 2450468"/>
              <a:gd name="connsiteY1302" fmla="*/ 292763 h 377583"/>
              <a:gd name="connsiteX1303" fmla="*/ 746855 w 2450468"/>
              <a:gd name="connsiteY1303" fmla="*/ 285619 h 377583"/>
              <a:gd name="connsiteX1304" fmla="*/ 747045 w 2450468"/>
              <a:gd name="connsiteY1304" fmla="*/ 284381 h 377583"/>
              <a:gd name="connsiteX1305" fmla="*/ 749712 w 2450468"/>
              <a:gd name="connsiteY1305" fmla="*/ 282095 h 377583"/>
              <a:gd name="connsiteX1306" fmla="*/ 751617 w 2450468"/>
              <a:gd name="connsiteY1306" fmla="*/ 288572 h 377583"/>
              <a:gd name="connsiteX1307" fmla="*/ 755618 w 2450468"/>
              <a:gd name="connsiteY1307" fmla="*/ 286762 h 377583"/>
              <a:gd name="connsiteX1308" fmla="*/ 759618 w 2450468"/>
              <a:gd name="connsiteY1308" fmla="*/ 284952 h 377583"/>
              <a:gd name="connsiteX1309" fmla="*/ 761047 w 2450468"/>
              <a:gd name="connsiteY1309" fmla="*/ 276856 h 377583"/>
              <a:gd name="connsiteX1310" fmla="*/ 758666 w 2450468"/>
              <a:gd name="connsiteY1310" fmla="*/ 277047 h 377583"/>
              <a:gd name="connsiteX1311" fmla="*/ 756380 w 2450468"/>
              <a:gd name="connsiteY1311" fmla="*/ 277237 h 377583"/>
              <a:gd name="connsiteX1312" fmla="*/ 749712 w 2450468"/>
              <a:gd name="connsiteY1312" fmla="*/ 279333 h 377583"/>
              <a:gd name="connsiteX1313" fmla="*/ 744378 w 2450468"/>
              <a:gd name="connsiteY1313" fmla="*/ 280571 h 377583"/>
              <a:gd name="connsiteX1314" fmla="*/ 738377 w 2450468"/>
              <a:gd name="connsiteY1314" fmla="*/ 286286 h 377583"/>
              <a:gd name="connsiteX1315" fmla="*/ 729424 w 2450468"/>
              <a:gd name="connsiteY1315" fmla="*/ 290763 h 377583"/>
              <a:gd name="connsiteX1316" fmla="*/ 723614 w 2450468"/>
              <a:gd name="connsiteY1316" fmla="*/ 291906 h 377583"/>
              <a:gd name="connsiteX1317" fmla="*/ 721423 w 2450468"/>
              <a:gd name="connsiteY1317" fmla="*/ 291810 h 377583"/>
              <a:gd name="connsiteX1318" fmla="*/ 720280 w 2450468"/>
              <a:gd name="connsiteY1318" fmla="*/ 291810 h 377583"/>
              <a:gd name="connsiteX1319" fmla="*/ 717422 w 2450468"/>
              <a:gd name="connsiteY1319" fmla="*/ 296954 h 377583"/>
              <a:gd name="connsiteX1320" fmla="*/ 714851 w 2450468"/>
              <a:gd name="connsiteY1320" fmla="*/ 299526 h 377583"/>
              <a:gd name="connsiteX1321" fmla="*/ 705135 w 2450468"/>
              <a:gd name="connsiteY1321" fmla="*/ 296478 h 377583"/>
              <a:gd name="connsiteX1322" fmla="*/ 690943 w 2450468"/>
              <a:gd name="connsiteY1322" fmla="*/ 295239 h 377583"/>
              <a:gd name="connsiteX1323" fmla="*/ 693610 w 2450468"/>
              <a:gd name="connsiteY1323" fmla="*/ 293144 h 377583"/>
              <a:gd name="connsiteX1324" fmla="*/ 694277 w 2450468"/>
              <a:gd name="connsiteY1324" fmla="*/ 292668 h 377583"/>
              <a:gd name="connsiteX1325" fmla="*/ 690181 w 2450468"/>
              <a:gd name="connsiteY1325" fmla="*/ 290191 h 377583"/>
              <a:gd name="connsiteX1326" fmla="*/ 689419 w 2450468"/>
              <a:gd name="connsiteY1326" fmla="*/ 290953 h 377583"/>
              <a:gd name="connsiteX1327" fmla="*/ 687133 w 2450468"/>
              <a:gd name="connsiteY1327" fmla="*/ 293144 h 377583"/>
              <a:gd name="connsiteX1328" fmla="*/ 678656 w 2450468"/>
              <a:gd name="connsiteY1328" fmla="*/ 296097 h 377583"/>
              <a:gd name="connsiteX1329" fmla="*/ 675131 w 2450468"/>
              <a:gd name="connsiteY1329" fmla="*/ 291715 h 377583"/>
              <a:gd name="connsiteX1330" fmla="*/ 674084 w 2450468"/>
              <a:gd name="connsiteY1330" fmla="*/ 288096 h 377583"/>
              <a:gd name="connsiteX1331" fmla="*/ 678656 w 2450468"/>
              <a:gd name="connsiteY1331" fmla="*/ 285905 h 377583"/>
              <a:gd name="connsiteX1332" fmla="*/ 679418 w 2450468"/>
              <a:gd name="connsiteY1332" fmla="*/ 286286 h 377583"/>
              <a:gd name="connsiteX1333" fmla="*/ 681894 w 2450468"/>
              <a:gd name="connsiteY1333" fmla="*/ 285048 h 377583"/>
              <a:gd name="connsiteX1334" fmla="*/ 681513 w 2450468"/>
              <a:gd name="connsiteY1334" fmla="*/ 284667 h 377583"/>
              <a:gd name="connsiteX1335" fmla="*/ 679989 w 2450468"/>
              <a:gd name="connsiteY1335" fmla="*/ 283047 h 377583"/>
              <a:gd name="connsiteX1336" fmla="*/ 681132 w 2450468"/>
              <a:gd name="connsiteY1336" fmla="*/ 278761 h 377583"/>
              <a:gd name="connsiteX1337" fmla="*/ 681323 w 2450468"/>
              <a:gd name="connsiteY1337" fmla="*/ 277809 h 377583"/>
              <a:gd name="connsiteX1338" fmla="*/ 679418 w 2450468"/>
              <a:gd name="connsiteY1338" fmla="*/ 272665 h 377583"/>
              <a:gd name="connsiteX1339" fmla="*/ 678084 w 2450468"/>
              <a:gd name="connsiteY1339" fmla="*/ 272284 h 377583"/>
              <a:gd name="connsiteX1340" fmla="*/ 689324 w 2450468"/>
              <a:gd name="connsiteY1340" fmla="*/ 268379 h 377583"/>
              <a:gd name="connsiteX1341" fmla="*/ 695610 w 2450468"/>
              <a:gd name="connsiteY1341" fmla="*/ 268569 h 377583"/>
              <a:gd name="connsiteX1342" fmla="*/ 708088 w 2450468"/>
              <a:gd name="connsiteY1342" fmla="*/ 274380 h 377583"/>
              <a:gd name="connsiteX1343" fmla="*/ 709517 w 2450468"/>
              <a:gd name="connsiteY1343" fmla="*/ 275618 h 377583"/>
              <a:gd name="connsiteX1344" fmla="*/ 717232 w 2450468"/>
              <a:gd name="connsiteY1344" fmla="*/ 274761 h 377583"/>
              <a:gd name="connsiteX1345" fmla="*/ 717327 w 2450468"/>
              <a:gd name="connsiteY1345" fmla="*/ 273427 h 377583"/>
              <a:gd name="connsiteX1346" fmla="*/ 717994 w 2450468"/>
              <a:gd name="connsiteY1346" fmla="*/ 267236 h 377583"/>
              <a:gd name="connsiteX1347" fmla="*/ 731234 w 2450468"/>
              <a:gd name="connsiteY1347" fmla="*/ 265617 h 377583"/>
              <a:gd name="connsiteX1348" fmla="*/ 734282 w 2450468"/>
              <a:gd name="connsiteY1348" fmla="*/ 271332 h 377583"/>
              <a:gd name="connsiteX1349" fmla="*/ 739616 w 2450468"/>
              <a:gd name="connsiteY1349" fmla="*/ 274761 h 377583"/>
              <a:gd name="connsiteX1350" fmla="*/ 749617 w 2450468"/>
              <a:gd name="connsiteY1350" fmla="*/ 270951 h 377583"/>
              <a:gd name="connsiteX1351" fmla="*/ 744759 w 2450468"/>
              <a:gd name="connsiteY1351" fmla="*/ 265236 h 377583"/>
              <a:gd name="connsiteX1352" fmla="*/ 745807 w 2450468"/>
              <a:gd name="connsiteY1352" fmla="*/ 262759 h 377583"/>
              <a:gd name="connsiteX1353" fmla="*/ 746474 w 2450468"/>
              <a:gd name="connsiteY1353" fmla="*/ 261140 h 377583"/>
              <a:gd name="connsiteX1354" fmla="*/ 747902 w 2450468"/>
              <a:gd name="connsiteY1354" fmla="*/ 258473 h 377583"/>
              <a:gd name="connsiteX1355" fmla="*/ 2180843 w 2450468"/>
              <a:gd name="connsiteY1355" fmla="*/ 258378 h 377583"/>
              <a:gd name="connsiteX1356" fmla="*/ 2184177 w 2450468"/>
              <a:gd name="connsiteY1356" fmla="*/ 263236 h 377583"/>
              <a:gd name="connsiteX1357" fmla="*/ 2181605 w 2450468"/>
              <a:gd name="connsiteY1357" fmla="*/ 262950 h 377583"/>
              <a:gd name="connsiteX1358" fmla="*/ 2177319 w 2450468"/>
              <a:gd name="connsiteY1358" fmla="*/ 264093 h 377583"/>
              <a:gd name="connsiteX1359" fmla="*/ 2162746 w 2450468"/>
              <a:gd name="connsiteY1359" fmla="*/ 272666 h 377583"/>
              <a:gd name="connsiteX1360" fmla="*/ 2159984 w 2450468"/>
              <a:gd name="connsiteY1360" fmla="*/ 274571 h 377583"/>
              <a:gd name="connsiteX1361" fmla="*/ 2168270 w 2450468"/>
              <a:gd name="connsiteY1361" fmla="*/ 278381 h 377583"/>
              <a:gd name="connsiteX1362" fmla="*/ 2162270 w 2450468"/>
              <a:gd name="connsiteY1362" fmla="*/ 280000 h 377583"/>
              <a:gd name="connsiteX1363" fmla="*/ 2157698 w 2450468"/>
              <a:gd name="connsiteY1363" fmla="*/ 280952 h 377583"/>
              <a:gd name="connsiteX1364" fmla="*/ 2149506 w 2450468"/>
              <a:gd name="connsiteY1364" fmla="*/ 276952 h 377583"/>
              <a:gd name="connsiteX1365" fmla="*/ 2147030 w 2450468"/>
              <a:gd name="connsiteY1365" fmla="*/ 276190 h 377583"/>
              <a:gd name="connsiteX1366" fmla="*/ 2145029 w 2450468"/>
              <a:gd name="connsiteY1366" fmla="*/ 267617 h 377583"/>
              <a:gd name="connsiteX1367" fmla="*/ 2151411 w 2450468"/>
              <a:gd name="connsiteY1367" fmla="*/ 268665 h 377583"/>
              <a:gd name="connsiteX1368" fmla="*/ 2155316 w 2450468"/>
              <a:gd name="connsiteY1368" fmla="*/ 269332 h 377583"/>
              <a:gd name="connsiteX1369" fmla="*/ 2166080 w 2450468"/>
              <a:gd name="connsiteY1369" fmla="*/ 264950 h 377583"/>
              <a:gd name="connsiteX1370" fmla="*/ 2168175 w 2450468"/>
              <a:gd name="connsiteY1370" fmla="*/ 263426 h 377583"/>
              <a:gd name="connsiteX1371" fmla="*/ 2172842 w 2450468"/>
              <a:gd name="connsiteY1371" fmla="*/ 260188 h 377583"/>
              <a:gd name="connsiteX1372" fmla="*/ 2176843 w 2450468"/>
              <a:gd name="connsiteY1372" fmla="*/ 259140 h 377583"/>
              <a:gd name="connsiteX1373" fmla="*/ 2180843 w 2450468"/>
              <a:gd name="connsiteY1373" fmla="*/ 258378 h 377583"/>
              <a:gd name="connsiteX1374" fmla="*/ 2008251 w 2450468"/>
              <a:gd name="connsiteY1374" fmla="*/ 258187 h 377583"/>
              <a:gd name="connsiteX1375" fmla="*/ 1998154 w 2450468"/>
              <a:gd name="connsiteY1375" fmla="*/ 267045 h 377583"/>
              <a:gd name="connsiteX1376" fmla="*/ 1995964 w 2450468"/>
              <a:gd name="connsiteY1376" fmla="*/ 264759 h 377583"/>
              <a:gd name="connsiteX1377" fmla="*/ 1994344 w 2450468"/>
              <a:gd name="connsiteY1377" fmla="*/ 260663 h 377583"/>
              <a:gd name="connsiteX1378" fmla="*/ 1999488 w 2450468"/>
              <a:gd name="connsiteY1378" fmla="*/ 261330 h 377583"/>
              <a:gd name="connsiteX1379" fmla="*/ 1999964 w 2450468"/>
              <a:gd name="connsiteY1379" fmla="*/ 261902 h 377583"/>
              <a:gd name="connsiteX1380" fmla="*/ 2004346 w 2450468"/>
              <a:gd name="connsiteY1380" fmla="*/ 259520 h 377583"/>
              <a:gd name="connsiteX1381" fmla="*/ 2008251 w 2450468"/>
              <a:gd name="connsiteY1381" fmla="*/ 258187 h 377583"/>
              <a:gd name="connsiteX1382" fmla="*/ 1632680 w 2450468"/>
              <a:gd name="connsiteY1382" fmla="*/ 257902 h 377583"/>
              <a:gd name="connsiteX1383" fmla="*/ 1623632 w 2450468"/>
              <a:gd name="connsiteY1383" fmla="*/ 262188 h 377583"/>
              <a:gd name="connsiteX1384" fmla="*/ 1622774 w 2450468"/>
              <a:gd name="connsiteY1384" fmla="*/ 262855 h 377583"/>
              <a:gd name="connsiteX1385" fmla="*/ 1622679 w 2450468"/>
              <a:gd name="connsiteY1385" fmla="*/ 263807 h 377583"/>
              <a:gd name="connsiteX1386" fmla="*/ 1627346 w 2450468"/>
              <a:gd name="connsiteY1386" fmla="*/ 267046 h 377583"/>
              <a:gd name="connsiteX1387" fmla="*/ 1624775 w 2450468"/>
              <a:gd name="connsiteY1387" fmla="*/ 273523 h 377583"/>
              <a:gd name="connsiteX1388" fmla="*/ 1625251 w 2450468"/>
              <a:gd name="connsiteY1388" fmla="*/ 273523 h 377583"/>
              <a:gd name="connsiteX1389" fmla="*/ 1632966 w 2450468"/>
              <a:gd name="connsiteY1389" fmla="*/ 278381 h 377583"/>
              <a:gd name="connsiteX1390" fmla="*/ 1635538 w 2450468"/>
              <a:gd name="connsiteY1390" fmla="*/ 280952 h 377583"/>
              <a:gd name="connsiteX1391" fmla="*/ 1639443 w 2450468"/>
              <a:gd name="connsiteY1391" fmla="*/ 282762 h 377583"/>
              <a:gd name="connsiteX1392" fmla="*/ 1644587 w 2450468"/>
              <a:gd name="connsiteY1392" fmla="*/ 281333 h 377583"/>
              <a:gd name="connsiteX1393" fmla="*/ 1650968 w 2450468"/>
              <a:gd name="connsiteY1393" fmla="*/ 285334 h 377583"/>
              <a:gd name="connsiteX1394" fmla="*/ 1654493 w 2450468"/>
              <a:gd name="connsiteY1394" fmla="*/ 275999 h 377583"/>
              <a:gd name="connsiteX1395" fmla="*/ 1654683 w 2450468"/>
              <a:gd name="connsiteY1395" fmla="*/ 274380 h 377583"/>
              <a:gd name="connsiteX1396" fmla="*/ 1655445 w 2450468"/>
              <a:gd name="connsiteY1396" fmla="*/ 268856 h 377583"/>
              <a:gd name="connsiteX1397" fmla="*/ 1662970 w 2450468"/>
              <a:gd name="connsiteY1397" fmla="*/ 260378 h 377583"/>
              <a:gd name="connsiteX1398" fmla="*/ 1657826 w 2450468"/>
              <a:gd name="connsiteY1398" fmla="*/ 263903 h 377583"/>
              <a:gd name="connsiteX1399" fmla="*/ 1657064 w 2450468"/>
              <a:gd name="connsiteY1399" fmla="*/ 263903 h 377583"/>
              <a:gd name="connsiteX1400" fmla="*/ 1651825 w 2450468"/>
              <a:gd name="connsiteY1400" fmla="*/ 263712 h 377583"/>
              <a:gd name="connsiteX1401" fmla="*/ 1645063 w 2450468"/>
              <a:gd name="connsiteY1401" fmla="*/ 271332 h 377583"/>
              <a:gd name="connsiteX1402" fmla="*/ 1645730 w 2450468"/>
              <a:gd name="connsiteY1402" fmla="*/ 274666 h 377583"/>
              <a:gd name="connsiteX1403" fmla="*/ 1645825 w 2450468"/>
              <a:gd name="connsiteY1403" fmla="*/ 275333 h 377583"/>
              <a:gd name="connsiteX1404" fmla="*/ 1642396 w 2450468"/>
              <a:gd name="connsiteY1404" fmla="*/ 274952 h 377583"/>
              <a:gd name="connsiteX1405" fmla="*/ 1635538 w 2450468"/>
              <a:gd name="connsiteY1405" fmla="*/ 263331 h 377583"/>
              <a:gd name="connsiteX1406" fmla="*/ 1635347 w 2450468"/>
              <a:gd name="connsiteY1406" fmla="*/ 259235 h 377583"/>
              <a:gd name="connsiteX1407" fmla="*/ 1632680 w 2450468"/>
              <a:gd name="connsiteY1407" fmla="*/ 257902 h 377583"/>
              <a:gd name="connsiteX1408" fmla="*/ 1484090 w 2450468"/>
              <a:gd name="connsiteY1408" fmla="*/ 256473 h 377583"/>
              <a:gd name="connsiteX1409" fmla="*/ 1483138 w 2450468"/>
              <a:gd name="connsiteY1409" fmla="*/ 257330 h 377583"/>
              <a:gd name="connsiteX1410" fmla="*/ 1483138 w 2450468"/>
              <a:gd name="connsiteY1410" fmla="*/ 262569 h 377583"/>
              <a:gd name="connsiteX1411" fmla="*/ 1483138 w 2450468"/>
              <a:gd name="connsiteY1411" fmla="*/ 263807 h 377583"/>
              <a:gd name="connsiteX1412" fmla="*/ 1481614 w 2450468"/>
              <a:gd name="connsiteY1412" fmla="*/ 266189 h 377583"/>
              <a:gd name="connsiteX1413" fmla="*/ 1478280 w 2450468"/>
              <a:gd name="connsiteY1413" fmla="*/ 265427 h 377583"/>
              <a:gd name="connsiteX1414" fmla="*/ 1473613 w 2450468"/>
              <a:gd name="connsiteY1414" fmla="*/ 263426 h 377583"/>
              <a:gd name="connsiteX1415" fmla="*/ 1472375 w 2450468"/>
              <a:gd name="connsiteY1415" fmla="*/ 259807 h 377583"/>
              <a:gd name="connsiteX1416" fmla="*/ 1461516 w 2450468"/>
              <a:gd name="connsiteY1416" fmla="*/ 257426 h 377583"/>
              <a:gd name="connsiteX1417" fmla="*/ 1460468 w 2450468"/>
              <a:gd name="connsiteY1417" fmla="*/ 256854 h 377583"/>
              <a:gd name="connsiteX1418" fmla="*/ 1453134 w 2450468"/>
              <a:gd name="connsiteY1418" fmla="*/ 258378 h 377583"/>
              <a:gd name="connsiteX1419" fmla="*/ 1443800 w 2450468"/>
              <a:gd name="connsiteY1419" fmla="*/ 257807 h 377583"/>
              <a:gd name="connsiteX1420" fmla="*/ 1435703 w 2450468"/>
              <a:gd name="connsiteY1420" fmla="*/ 258378 h 377583"/>
              <a:gd name="connsiteX1421" fmla="*/ 1429607 w 2450468"/>
              <a:gd name="connsiteY1421" fmla="*/ 265427 h 377583"/>
              <a:gd name="connsiteX1422" fmla="*/ 1429131 w 2450468"/>
              <a:gd name="connsiteY1422" fmla="*/ 267427 h 377583"/>
              <a:gd name="connsiteX1423" fmla="*/ 1432655 w 2450468"/>
              <a:gd name="connsiteY1423" fmla="*/ 269618 h 377583"/>
              <a:gd name="connsiteX1424" fmla="*/ 1436370 w 2450468"/>
              <a:gd name="connsiteY1424" fmla="*/ 269808 h 377583"/>
              <a:gd name="connsiteX1425" fmla="*/ 1434656 w 2450468"/>
              <a:gd name="connsiteY1425" fmla="*/ 273999 h 377583"/>
              <a:gd name="connsiteX1426" fmla="*/ 1432750 w 2450468"/>
              <a:gd name="connsiteY1426" fmla="*/ 275428 h 377583"/>
              <a:gd name="connsiteX1427" fmla="*/ 1429417 w 2450468"/>
              <a:gd name="connsiteY1427" fmla="*/ 277904 h 377583"/>
              <a:gd name="connsiteX1428" fmla="*/ 1421987 w 2450468"/>
              <a:gd name="connsiteY1428" fmla="*/ 276285 h 377583"/>
              <a:gd name="connsiteX1429" fmla="*/ 1421892 w 2450468"/>
              <a:gd name="connsiteY1429" fmla="*/ 276095 h 377583"/>
              <a:gd name="connsiteX1430" fmla="*/ 1421606 w 2450468"/>
              <a:gd name="connsiteY1430" fmla="*/ 274190 h 377583"/>
              <a:gd name="connsiteX1431" fmla="*/ 1423130 w 2450468"/>
              <a:gd name="connsiteY1431" fmla="*/ 273237 h 377583"/>
              <a:gd name="connsiteX1432" fmla="*/ 1422559 w 2450468"/>
              <a:gd name="connsiteY1432" fmla="*/ 271237 h 377583"/>
              <a:gd name="connsiteX1433" fmla="*/ 1413700 w 2450468"/>
              <a:gd name="connsiteY1433" fmla="*/ 271046 h 377583"/>
              <a:gd name="connsiteX1434" fmla="*/ 1413986 w 2450468"/>
              <a:gd name="connsiteY1434" fmla="*/ 272094 h 377583"/>
              <a:gd name="connsiteX1435" fmla="*/ 1417796 w 2450468"/>
              <a:gd name="connsiteY1435" fmla="*/ 281238 h 377583"/>
              <a:gd name="connsiteX1436" fmla="*/ 1414748 w 2450468"/>
              <a:gd name="connsiteY1436" fmla="*/ 289620 h 377583"/>
              <a:gd name="connsiteX1437" fmla="*/ 1408748 w 2450468"/>
              <a:gd name="connsiteY1437" fmla="*/ 292859 h 377583"/>
              <a:gd name="connsiteX1438" fmla="*/ 1398270 w 2450468"/>
              <a:gd name="connsiteY1438" fmla="*/ 296573 h 377583"/>
              <a:gd name="connsiteX1439" fmla="*/ 1394270 w 2450468"/>
              <a:gd name="connsiteY1439" fmla="*/ 293811 h 377583"/>
              <a:gd name="connsiteX1440" fmla="*/ 1392269 w 2450468"/>
              <a:gd name="connsiteY1440" fmla="*/ 295526 h 377583"/>
              <a:gd name="connsiteX1441" fmla="*/ 1389698 w 2450468"/>
              <a:gd name="connsiteY1441" fmla="*/ 289811 h 377583"/>
              <a:gd name="connsiteX1442" fmla="*/ 1380268 w 2450468"/>
              <a:gd name="connsiteY1442" fmla="*/ 283715 h 377583"/>
              <a:gd name="connsiteX1443" fmla="*/ 1383030 w 2450468"/>
              <a:gd name="connsiteY1443" fmla="*/ 277333 h 377583"/>
              <a:gd name="connsiteX1444" fmla="*/ 1375982 w 2450468"/>
              <a:gd name="connsiteY1444" fmla="*/ 282953 h 377583"/>
              <a:gd name="connsiteX1445" fmla="*/ 1373124 w 2450468"/>
              <a:gd name="connsiteY1445" fmla="*/ 293716 h 377583"/>
              <a:gd name="connsiteX1446" fmla="*/ 1363313 w 2450468"/>
              <a:gd name="connsiteY1446" fmla="*/ 289620 h 377583"/>
              <a:gd name="connsiteX1447" fmla="*/ 1359980 w 2450468"/>
              <a:gd name="connsiteY1447" fmla="*/ 290382 h 377583"/>
              <a:gd name="connsiteX1448" fmla="*/ 1359694 w 2450468"/>
              <a:gd name="connsiteY1448" fmla="*/ 292287 h 377583"/>
              <a:gd name="connsiteX1449" fmla="*/ 1363218 w 2450468"/>
              <a:gd name="connsiteY1449" fmla="*/ 297716 h 377583"/>
              <a:gd name="connsiteX1450" fmla="*/ 1384078 w 2450468"/>
              <a:gd name="connsiteY1450" fmla="*/ 294287 h 377583"/>
              <a:gd name="connsiteX1451" fmla="*/ 1385792 w 2450468"/>
              <a:gd name="connsiteY1451" fmla="*/ 294954 h 377583"/>
              <a:gd name="connsiteX1452" fmla="*/ 1387507 w 2450468"/>
              <a:gd name="connsiteY1452" fmla="*/ 295621 h 377583"/>
              <a:gd name="connsiteX1453" fmla="*/ 1392460 w 2450468"/>
              <a:gd name="connsiteY1453" fmla="*/ 301717 h 377583"/>
              <a:gd name="connsiteX1454" fmla="*/ 1404271 w 2450468"/>
              <a:gd name="connsiteY1454" fmla="*/ 301431 h 377583"/>
              <a:gd name="connsiteX1455" fmla="*/ 1411510 w 2450468"/>
              <a:gd name="connsiteY1455" fmla="*/ 300479 h 377583"/>
              <a:gd name="connsiteX1456" fmla="*/ 1416177 w 2450468"/>
              <a:gd name="connsiteY1456" fmla="*/ 298764 h 377583"/>
              <a:gd name="connsiteX1457" fmla="*/ 1417415 w 2450468"/>
              <a:gd name="connsiteY1457" fmla="*/ 303336 h 377583"/>
              <a:gd name="connsiteX1458" fmla="*/ 1421987 w 2450468"/>
              <a:gd name="connsiteY1458" fmla="*/ 303812 h 377583"/>
              <a:gd name="connsiteX1459" fmla="*/ 1428845 w 2450468"/>
              <a:gd name="connsiteY1459" fmla="*/ 300669 h 377583"/>
              <a:gd name="connsiteX1460" fmla="*/ 1429798 w 2450468"/>
              <a:gd name="connsiteY1460" fmla="*/ 298764 h 377583"/>
              <a:gd name="connsiteX1461" fmla="*/ 1432750 w 2450468"/>
              <a:gd name="connsiteY1461" fmla="*/ 293811 h 377583"/>
              <a:gd name="connsiteX1462" fmla="*/ 1433513 w 2450468"/>
              <a:gd name="connsiteY1462" fmla="*/ 292859 h 377583"/>
              <a:gd name="connsiteX1463" fmla="*/ 1436465 w 2450468"/>
              <a:gd name="connsiteY1463" fmla="*/ 285810 h 377583"/>
              <a:gd name="connsiteX1464" fmla="*/ 1436465 w 2450468"/>
              <a:gd name="connsiteY1464" fmla="*/ 285715 h 377583"/>
              <a:gd name="connsiteX1465" fmla="*/ 1434370 w 2450468"/>
              <a:gd name="connsiteY1465" fmla="*/ 284381 h 377583"/>
              <a:gd name="connsiteX1466" fmla="*/ 1437799 w 2450468"/>
              <a:gd name="connsiteY1466" fmla="*/ 283905 h 377583"/>
              <a:gd name="connsiteX1467" fmla="*/ 1443038 w 2450468"/>
              <a:gd name="connsiteY1467" fmla="*/ 287429 h 377583"/>
              <a:gd name="connsiteX1468" fmla="*/ 1441037 w 2450468"/>
              <a:gd name="connsiteY1468" fmla="*/ 293621 h 377583"/>
              <a:gd name="connsiteX1469" fmla="*/ 1452182 w 2450468"/>
              <a:gd name="connsiteY1469" fmla="*/ 294478 h 377583"/>
              <a:gd name="connsiteX1470" fmla="*/ 1452467 w 2450468"/>
              <a:gd name="connsiteY1470" fmla="*/ 291906 h 377583"/>
              <a:gd name="connsiteX1471" fmla="*/ 1453229 w 2450468"/>
              <a:gd name="connsiteY1471" fmla="*/ 284572 h 377583"/>
              <a:gd name="connsiteX1472" fmla="*/ 1443609 w 2450468"/>
              <a:gd name="connsiteY1472" fmla="*/ 278666 h 377583"/>
              <a:gd name="connsiteX1473" fmla="*/ 1448181 w 2450468"/>
              <a:gd name="connsiteY1473" fmla="*/ 277619 h 377583"/>
              <a:gd name="connsiteX1474" fmla="*/ 1450753 w 2450468"/>
              <a:gd name="connsiteY1474" fmla="*/ 278285 h 377583"/>
              <a:gd name="connsiteX1475" fmla="*/ 1455896 w 2450468"/>
              <a:gd name="connsiteY1475" fmla="*/ 273999 h 377583"/>
              <a:gd name="connsiteX1476" fmla="*/ 1457516 w 2450468"/>
              <a:gd name="connsiteY1476" fmla="*/ 272475 h 377583"/>
              <a:gd name="connsiteX1477" fmla="*/ 1459611 w 2450468"/>
              <a:gd name="connsiteY1477" fmla="*/ 273047 h 377583"/>
              <a:gd name="connsiteX1478" fmla="*/ 1460183 w 2450468"/>
              <a:gd name="connsiteY1478" fmla="*/ 275618 h 377583"/>
              <a:gd name="connsiteX1479" fmla="*/ 1463421 w 2450468"/>
              <a:gd name="connsiteY1479" fmla="*/ 280476 h 377583"/>
              <a:gd name="connsiteX1480" fmla="*/ 1465898 w 2450468"/>
              <a:gd name="connsiteY1480" fmla="*/ 283048 h 377583"/>
              <a:gd name="connsiteX1481" fmla="*/ 1466755 w 2450468"/>
              <a:gd name="connsiteY1481" fmla="*/ 284572 h 377583"/>
              <a:gd name="connsiteX1482" fmla="*/ 1467612 w 2450468"/>
              <a:gd name="connsiteY1482" fmla="*/ 286191 h 377583"/>
              <a:gd name="connsiteX1483" fmla="*/ 1465421 w 2450468"/>
              <a:gd name="connsiteY1483" fmla="*/ 292668 h 377583"/>
              <a:gd name="connsiteX1484" fmla="*/ 1465421 w 2450468"/>
              <a:gd name="connsiteY1484" fmla="*/ 297050 h 377583"/>
              <a:gd name="connsiteX1485" fmla="*/ 1465421 w 2450468"/>
              <a:gd name="connsiteY1485" fmla="*/ 297907 h 377583"/>
              <a:gd name="connsiteX1486" fmla="*/ 1461897 w 2450468"/>
              <a:gd name="connsiteY1486" fmla="*/ 297812 h 377583"/>
              <a:gd name="connsiteX1487" fmla="*/ 1454372 w 2450468"/>
              <a:gd name="connsiteY1487" fmla="*/ 299907 h 377583"/>
              <a:gd name="connsiteX1488" fmla="*/ 1455230 w 2450468"/>
              <a:gd name="connsiteY1488" fmla="*/ 300383 h 377583"/>
              <a:gd name="connsiteX1489" fmla="*/ 1457992 w 2450468"/>
              <a:gd name="connsiteY1489" fmla="*/ 301812 h 377583"/>
              <a:gd name="connsiteX1490" fmla="*/ 1468660 w 2450468"/>
              <a:gd name="connsiteY1490" fmla="*/ 299907 h 377583"/>
              <a:gd name="connsiteX1491" fmla="*/ 1470946 w 2450468"/>
              <a:gd name="connsiteY1491" fmla="*/ 298383 h 377583"/>
              <a:gd name="connsiteX1492" fmla="*/ 1474375 w 2450468"/>
              <a:gd name="connsiteY1492" fmla="*/ 297621 h 377583"/>
              <a:gd name="connsiteX1493" fmla="*/ 1480661 w 2450468"/>
              <a:gd name="connsiteY1493" fmla="*/ 294668 h 377583"/>
              <a:gd name="connsiteX1494" fmla="*/ 1479614 w 2450468"/>
              <a:gd name="connsiteY1494" fmla="*/ 289715 h 377583"/>
              <a:gd name="connsiteX1495" fmla="*/ 1491901 w 2450468"/>
              <a:gd name="connsiteY1495" fmla="*/ 283619 h 377583"/>
              <a:gd name="connsiteX1496" fmla="*/ 1501140 w 2450468"/>
              <a:gd name="connsiteY1496" fmla="*/ 286667 h 377583"/>
              <a:gd name="connsiteX1497" fmla="*/ 1499330 w 2450468"/>
              <a:gd name="connsiteY1497" fmla="*/ 287048 h 377583"/>
              <a:gd name="connsiteX1498" fmla="*/ 1486376 w 2450468"/>
              <a:gd name="connsiteY1498" fmla="*/ 289334 h 377583"/>
              <a:gd name="connsiteX1499" fmla="*/ 1485233 w 2450468"/>
              <a:gd name="connsiteY1499" fmla="*/ 289620 h 377583"/>
              <a:gd name="connsiteX1500" fmla="*/ 1483519 w 2450468"/>
              <a:gd name="connsiteY1500" fmla="*/ 300002 h 377583"/>
              <a:gd name="connsiteX1501" fmla="*/ 1477899 w 2450468"/>
              <a:gd name="connsiteY1501" fmla="*/ 301812 h 377583"/>
              <a:gd name="connsiteX1502" fmla="*/ 1477232 w 2450468"/>
              <a:gd name="connsiteY1502" fmla="*/ 304384 h 377583"/>
              <a:gd name="connsiteX1503" fmla="*/ 1478375 w 2450468"/>
              <a:gd name="connsiteY1503" fmla="*/ 306098 h 377583"/>
              <a:gd name="connsiteX1504" fmla="*/ 1478090 w 2450468"/>
              <a:gd name="connsiteY1504" fmla="*/ 304193 h 377583"/>
              <a:gd name="connsiteX1505" fmla="*/ 1483709 w 2450468"/>
              <a:gd name="connsiteY1505" fmla="*/ 307337 h 377583"/>
              <a:gd name="connsiteX1506" fmla="*/ 1486948 w 2450468"/>
              <a:gd name="connsiteY1506" fmla="*/ 308194 h 377583"/>
              <a:gd name="connsiteX1507" fmla="*/ 1489805 w 2450468"/>
              <a:gd name="connsiteY1507" fmla="*/ 305527 h 377583"/>
              <a:gd name="connsiteX1508" fmla="*/ 1497616 w 2450468"/>
              <a:gd name="connsiteY1508" fmla="*/ 301336 h 377583"/>
              <a:gd name="connsiteX1509" fmla="*/ 1505807 w 2450468"/>
              <a:gd name="connsiteY1509" fmla="*/ 295907 h 377583"/>
              <a:gd name="connsiteX1510" fmla="*/ 1512665 w 2450468"/>
              <a:gd name="connsiteY1510" fmla="*/ 297526 h 377583"/>
              <a:gd name="connsiteX1511" fmla="*/ 1514189 w 2450468"/>
              <a:gd name="connsiteY1511" fmla="*/ 294287 h 377583"/>
              <a:gd name="connsiteX1512" fmla="*/ 1513523 w 2450468"/>
              <a:gd name="connsiteY1512" fmla="*/ 292573 h 377583"/>
              <a:gd name="connsiteX1513" fmla="*/ 1507522 w 2450468"/>
              <a:gd name="connsiteY1513" fmla="*/ 292001 h 377583"/>
              <a:gd name="connsiteX1514" fmla="*/ 1505807 w 2450468"/>
              <a:gd name="connsiteY1514" fmla="*/ 293049 h 377583"/>
              <a:gd name="connsiteX1515" fmla="*/ 1504569 w 2450468"/>
              <a:gd name="connsiteY1515" fmla="*/ 293811 h 377583"/>
              <a:gd name="connsiteX1516" fmla="*/ 1503140 w 2450468"/>
              <a:gd name="connsiteY1516" fmla="*/ 289906 h 377583"/>
              <a:gd name="connsiteX1517" fmla="*/ 1515332 w 2450468"/>
              <a:gd name="connsiteY1517" fmla="*/ 286001 h 377583"/>
              <a:gd name="connsiteX1518" fmla="*/ 1518095 w 2450468"/>
              <a:gd name="connsiteY1518" fmla="*/ 298764 h 377583"/>
              <a:gd name="connsiteX1519" fmla="*/ 1517047 w 2450468"/>
              <a:gd name="connsiteY1519" fmla="*/ 301907 h 377583"/>
              <a:gd name="connsiteX1520" fmla="*/ 1516856 w 2450468"/>
              <a:gd name="connsiteY1520" fmla="*/ 302479 h 377583"/>
              <a:gd name="connsiteX1521" fmla="*/ 1521047 w 2450468"/>
              <a:gd name="connsiteY1521" fmla="*/ 302765 h 377583"/>
              <a:gd name="connsiteX1522" fmla="*/ 1522000 w 2450468"/>
              <a:gd name="connsiteY1522" fmla="*/ 302003 h 377583"/>
              <a:gd name="connsiteX1523" fmla="*/ 1522476 w 2450468"/>
              <a:gd name="connsiteY1523" fmla="*/ 301526 h 377583"/>
              <a:gd name="connsiteX1524" fmla="*/ 1525905 w 2450468"/>
              <a:gd name="connsiteY1524" fmla="*/ 302288 h 377583"/>
              <a:gd name="connsiteX1525" fmla="*/ 1528000 w 2450468"/>
              <a:gd name="connsiteY1525" fmla="*/ 307908 h 377583"/>
              <a:gd name="connsiteX1526" fmla="*/ 1533811 w 2450468"/>
              <a:gd name="connsiteY1526" fmla="*/ 302669 h 377583"/>
              <a:gd name="connsiteX1527" fmla="*/ 1535049 w 2450468"/>
              <a:gd name="connsiteY1527" fmla="*/ 301336 h 377583"/>
              <a:gd name="connsiteX1528" fmla="*/ 1531525 w 2450468"/>
              <a:gd name="connsiteY1528" fmla="*/ 293525 h 377583"/>
              <a:gd name="connsiteX1529" fmla="*/ 1531620 w 2450468"/>
              <a:gd name="connsiteY1529" fmla="*/ 290858 h 377583"/>
              <a:gd name="connsiteX1530" fmla="*/ 1530382 w 2450468"/>
              <a:gd name="connsiteY1530" fmla="*/ 286001 h 377583"/>
              <a:gd name="connsiteX1531" fmla="*/ 1532573 w 2450468"/>
              <a:gd name="connsiteY1531" fmla="*/ 284762 h 377583"/>
              <a:gd name="connsiteX1532" fmla="*/ 1535811 w 2450468"/>
              <a:gd name="connsiteY1532" fmla="*/ 279143 h 377583"/>
              <a:gd name="connsiteX1533" fmla="*/ 1536573 w 2450468"/>
              <a:gd name="connsiteY1533" fmla="*/ 279047 h 377583"/>
              <a:gd name="connsiteX1534" fmla="*/ 1537525 w 2450468"/>
              <a:gd name="connsiteY1534" fmla="*/ 273618 h 377583"/>
              <a:gd name="connsiteX1535" fmla="*/ 1532001 w 2450468"/>
              <a:gd name="connsiteY1535" fmla="*/ 270475 h 377583"/>
              <a:gd name="connsiteX1536" fmla="*/ 1528953 w 2450468"/>
              <a:gd name="connsiteY1536" fmla="*/ 265427 h 377583"/>
              <a:gd name="connsiteX1537" fmla="*/ 1527239 w 2450468"/>
              <a:gd name="connsiteY1537" fmla="*/ 269808 h 377583"/>
              <a:gd name="connsiteX1538" fmla="*/ 1528763 w 2450468"/>
              <a:gd name="connsiteY1538" fmla="*/ 272951 h 377583"/>
              <a:gd name="connsiteX1539" fmla="*/ 1529239 w 2450468"/>
              <a:gd name="connsiteY1539" fmla="*/ 273999 h 377583"/>
              <a:gd name="connsiteX1540" fmla="*/ 1526858 w 2450468"/>
              <a:gd name="connsiteY1540" fmla="*/ 276190 h 377583"/>
              <a:gd name="connsiteX1541" fmla="*/ 1521809 w 2450468"/>
              <a:gd name="connsiteY1541" fmla="*/ 278666 h 377583"/>
              <a:gd name="connsiteX1542" fmla="*/ 1518285 w 2450468"/>
              <a:gd name="connsiteY1542" fmla="*/ 284762 h 377583"/>
              <a:gd name="connsiteX1543" fmla="*/ 1511713 w 2450468"/>
              <a:gd name="connsiteY1543" fmla="*/ 281238 h 377583"/>
              <a:gd name="connsiteX1544" fmla="*/ 1505426 w 2450468"/>
              <a:gd name="connsiteY1544" fmla="*/ 279047 h 377583"/>
              <a:gd name="connsiteX1545" fmla="*/ 1504760 w 2450468"/>
              <a:gd name="connsiteY1545" fmla="*/ 278381 h 377583"/>
              <a:gd name="connsiteX1546" fmla="*/ 1498664 w 2450468"/>
              <a:gd name="connsiteY1546" fmla="*/ 279047 h 377583"/>
              <a:gd name="connsiteX1547" fmla="*/ 1496282 w 2450468"/>
              <a:gd name="connsiteY1547" fmla="*/ 277333 h 377583"/>
              <a:gd name="connsiteX1548" fmla="*/ 1497235 w 2450468"/>
              <a:gd name="connsiteY1548" fmla="*/ 270665 h 377583"/>
              <a:gd name="connsiteX1549" fmla="*/ 1487234 w 2450468"/>
              <a:gd name="connsiteY1549" fmla="*/ 268094 h 377583"/>
              <a:gd name="connsiteX1550" fmla="*/ 1491139 w 2450468"/>
              <a:gd name="connsiteY1550" fmla="*/ 267903 h 377583"/>
              <a:gd name="connsiteX1551" fmla="*/ 1492187 w 2450468"/>
              <a:gd name="connsiteY1551" fmla="*/ 268284 h 377583"/>
              <a:gd name="connsiteX1552" fmla="*/ 1494377 w 2450468"/>
              <a:gd name="connsiteY1552" fmla="*/ 269046 h 377583"/>
              <a:gd name="connsiteX1553" fmla="*/ 1497806 w 2450468"/>
              <a:gd name="connsiteY1553" fmla="*/ 263522 h 377583"/>
              <a:gd name="connsiteX1554" fmla="*/ 1493901 w 2450468"/>
              <a:gd name="connsiteY1554" fmla="*/ 257330 h 377583"/>
              <a:gd name="connsiteX1555" fmla="*/ 1492091 w 2450468"/>
              <a:gd name="connsiteY1555" fmla="*/ 258473 h 377583"/>
              <a:gd name="connsiteX1556" fmla="*/ 1488091 w 2450468"/>
              <a:gd name="connsiteY1556" fmla="*/ 256854 h 377583"/>
              <a:gd name="connsiteX1557" fmla="*/ 1484090 w 2450468"/>
              <a:gd name="connsiteY1557" fmla="*/ 256473 h 377583"/>
              <a:gd name="connsiteX1558" fmla="*/ 917353 w 2450468"/>
              <a:gd name="connsiteY1558" fmla="*/ 255711 h 377583"/>
              <a:gd name="connsiteX1559" fmla="*/ 917353 w 2450468"/>
              <a:gd name="connsiteY1559" fmla="*/ 255806 h 377583"/>
              <a:gd name="connsiteX1560" fmla="*/ 920591 w 2450468"/>
              <a:gd name="connsiteY1560" fmla="*/ 265522 h 377583"/>
              <a:gd name="connsiteX1561" fmla="*/ 913542 w 2450468"/>
              <a:gd name="connsiteY1561" fmla="*/ 268475 h 377583"/>
              <a:gd name="connsiteX1562" fmla="*/ 910971 w 2450468"/>
              <a:gd name="connsiteY1562" fmla="*/ 266284 h 377583"/>
              <a:gd name="connsiteX1563" fmla="*/ 909447 w 2450468"/>
              <a:gd name="connsiteY1563" fmla="*/ 263807 h 377583"/>
              <a:gd name="connsiteX1564" fmla="*/ 909161 w 2450468"/>
              <a:gd name="connsiteY1564" fmla="*/ 262664 h 377583"/>
              <a:gd name="connsiteX1565" fmla="*/ 911828 w 2450468"/>
              <a:gd name="connsiteY1565" fmla="*/ 261902 h 377583"/>
              <a:gd name="connsiteX1566" fmla="*/ 912019 w 2450468"/>
              <a:gd name="connsiteY1566" fmla="*/ 261807 h 377583"/>
              <a:gd name="connsiteX1567" fmla="*/ 914209 w 2450468"/>
              <a:gd name="connsiteY1567" fmla="*/ 257140 h 377583"/>
              <a:gd name="connsiteX1568" fmla="*/ 917353 w 2450468"/>
              <a:gd name="connsiteY1568" fmla="*/ 255711 h 377583"/>
              <a:gd name="connsiteX1569" fmla="*/ 105734 w 2450468"/>
              <a:gd name="connsiteY1569" fmla="*/ 252648 h 377583"/>
              <a:gd name="connsiteX1570" fmla="*/ 104679 w 2450468"/>
              <a:gd name="connsiteY1570" fmla="*/ 253044 h 377583"/>
              <a:gd name="connsiteX1571" fmla="*/ 104218 w 2450468"/>
              <a:gd name="connsiteY1571" fmla="*/ 252813 h 377583"/>
              <a:gd name="connsiteX1572" fmla="*/ 1344263 w 2450468"/>
              <a:gd name="connsiteY1572" fmla="*/ 252568 h 377583"/>
              <a:gd name="connsiteX1573" fmla="*/ 1339596 w 2450468"/>
              <a:gd name="connsiteY1573" fmla="*/ 254759 h 377583"/>
              <a:gd name="connsiteX1574" fmla="*/ 1315307 w 2450468"/>
              <a:gd name="connsiteY1574" fmla="*/ 254282 h 377583"/>
              <a:gd name="connsiteX1575" fmla="*/ 1307687 w 2450468"/>
              <a:gd name="connsiteY1575" fmla="*/ 253901 h 377583"/>
              <a:gd name="connsiteX1576" fmla="*/ 1305973 w 2450468"/>
              <a:gd name="connsiteY1576" fmla="*/ 253806 h 377583"/>
              <a:gd name="connsiteX1577" fmla="*/ 1306354 w 2450468"/>
              <a:gd name="connsiteY1577" fmla="*/ 260283 h 377583"/>
              <a:gd name="connsiteX1578" fmla="*/ 1307592 w 2450468"/>
              <a:gd name="connsiteY1578" fmla="*/ 259807 h 377583"/>
              <a:gd name="connsiteX1579" fmla="*/ 1328738 w 2450468"/>
              <a:gd name="connsiteY1579" fmla="*/ 259712 h 377583"/>
              <a:gd name="connsiteX1580" fmla="*/ 1334357 w 2450468"/>
              <a:gd name="connsiteY1580" fmla="*/ 258473 h 377583"/>
              <a:gd name="connsiteX1581" fmla="*/ 1340549 w 2450468"/>
              <a:gd name="connsiteY1581" fmla="*/ 259426 h 377583"/>
              <a:gd name="connsiteX1582" fmla="*/ 1341596 w 2450468"/>
              <a:gd name="connsiteY1582" fmla="*/ 259235 h 377583"/>
              <a:gd name="connsiteX1583" fmla="*/ 1347121 w 2450468"/>
              <a:gd name="connsiteY1583" fmla="*/ 261998 h 377583"/>
              <a:gd name="connsiteX1584" fmla="*/ 1352360 w 2450468"/>
              <a:gd name="connsiteY1584" fmla="*/ 258569 h 377583"/>
              <a:gd name="connsiteX1585" fmla="*/ 1355693 w 2450468"/>
              <a:gd name="connsiteY1585" fmla="*/ 257807 h 377583"/>
              <a:gd name="connsiteX1586" fmla="*/ 1363218 w 2450468"/>
              <a:gd name="connsiteY1586" fmla="*/ 258473 h 377583"/>
              <a:gd name="connsiteX1587" fmla="*/ 1370648 w 2450468"/>
              <a:gd name="connsiteY1587" fmla="*/ 259712 h 377583"/>
              <a:gd name="connsiteX1588" fmla="*/ 1380839 w 2450468"/>
              <a:gd name="connsiteY1588" fmla="*/ 258569 h 377583"/>
              <a:gd name="connsiteX1589" fmla="*/ 1383411 w 2450468"/>
              <a:gd name="connsiteY1589" fmla="*/ 259140 h 377583"/>
              <a:gd name="connsiteX1590" fmla="*/ 1387983 w 2450468"/>
              <a:gd name="connsiteY1590" fmla="*/ 258092 h 377583"/>
              <a:gd name="connsiteX1591" fmla="*/ 1385221 w 2450468"/>
              <a:gd name="connsiteY1591" fmla="*/ 255711 h 377583"/>
              <a:gd name="connsiteX1592" fmla="*/ 1377982 w 2450468"/>
              <a:gd name="connsiteY1592" fmla="*/ 254759 h 377583"/>
              <a:gd name="connsiteX1593" fmla="*/ 1366647 w 2450468"/>
              <a:gd name="connsiteY1593" fmla="*/ 255425 h 377583"/>
              <a:gd name="connsiteX1594" fmla="*/ 1353217 w 2450468"/>
              <a:gd name="connsiteY1594" fmla="*/ 255425 h 377583"/>
              <a:gd name="connsiteX1595" fmla="*/ 1351407 w 2450468"/>
              <a:gd name="connsiteY1595" fmla="*/ 254092 h 377583"/>
              <a:gd name="connsiteX1596" fmla="*/ 1344263 w 2450468"/>
              <a:gd name="connsiteY1596" fmla="*/ 252568 h 377583"/>
              <a:gd name="connsiteX1597" fmla="*/ 1252252 w 2450468"/>
              <a:gd name="connsiteY1597" fmla="*/ 252187 h 377583"/>
              <a:gd name="connsiteX1598" fmla="*/ 1249490 w 2450468"/>
              <a:gd name="connsiteY1598" fmla="*/ 253711 h 377583"/>
              <a:gd name="connsiteX1599" fmla="*/ 1247585 w 2450468"/>
              <a:gd name="connsiteY1599" fmla="*/ 254759 h 377583"/>
              <a:gd name="connsiteX1600" fmla="*/ 1254728 w 2450468"/>
              <a:gd name="connsiteY1600" fmla="*/ 261331 h 377583"/>
              <a:gd name="connsiteX1601" fmla="*/ 1257110 w 2450468"/>
              <a:gd name="connsiteY1601" fmla="*/ 258473 h 377583"/>
              <a:gd name="connsiteX1602" fmla="*/ 1257014 w 2450468"/>
              <a:gd name="connsiteY1602" fmla="*/ 257140 h 377583"/>
              <a:gd name="connsiteX1603" fmla="*/ 1256919 w 2450468"/>
              <a:gd name="connsiteY1603" fmla="*/ 255521 h 377583"/>
              <a:gd name="connsiteX1604" fmla="*/ 1252252 w 2450468"/>
              <a:gd name="connsiteY1604" fmla="*/ 252187 h 377583"/>
              <a:gd name="connsiteX1605" fmla="*/ 1278446 w 2450468"/>
              <a:gd name="connsiteY1605" fmla="*/ 251711 h 377583"/>
              <a:gd name="connsiteX1606" fmla="*/ 1279684 w 2450468"/>
              <a:gd name="connsiteY1606" fmla="*/ 258473 h 377583"/>
              <a:gd name="connsiteX1607" fmla="*/ 1279589 w 2450468"/>
              <a:gd name="connsiteY1607" fmla="*/ 258854 h 377583"/>
              <a:gd name="connsiteX1608" fmla="*/ 1290447 w 2450468"/>
              <a:gd name="connsiteY1608" fmla="*/ 259616 h 377583"/>
              <a:gd name="connsiteX1609" fmla="*/ 1293305 w 2450468"/>
              <a:gd name="connsiteY1609" fmla="*/ 257235 h 377583"/>
              <a:gd name="connsiteX1610" fmla="*/ 1292543 w 2450468"/>
              <a:gd name="connsiteY1610" fmla="*/ 256283 h 377583"/>
              <a:gd name="connsiteX1611" fmla="*/ 1278446 w 2450468"/>
              <a:gd name="connsiteY1611" fmla="*/ 251711 h 377583"/>
              <a:gd name="connsiteX1612" fmla="*/ 111537 w 2450468"/>
              <a:gd name="connsiteY1612" fmla="*/ 250472 h 377583"/>
              <a:gd name="connsiteX1613" fmla="*/ 107346 w 2450468"/>
              <a:gd name="connsiteY1613" fmla="*/ 252473 h 377583"/>
              <a:gd name="connsiteX1614" fmla="*/ 105734 w 2450468"/>
              <a:gd name="connsiteY1614" fmla="*/ 252648 h 377583"/>
              <a:gd name="connsiteX1615" fmla="*/ 97821 w 2450468"/>
              <a:gd name="connsiteY1615" fmla="*/ 249615 h 377583"/>
              <a:gd name="connsiteX1616" fmla="*/ 104218 w 2450468"/>
              <a:gd name="connsiteY1616" fmla="*/ 252813 h 377583"/>
              <a:gd name="connsiteX1617" fmla="*/ 97726 w 2450468"/>
              <a:gd name="connsiteY1617" fmla="*/ 253520 h 377583"/>
              <a:gd name="connsiteX1618" fmla="*/ 96583 w 2450468"/>
              <a:gd name="connsiteY1618" fmla="*/ 250949 h 377583"/>
              <a:gd name="connsiteX1619" fmla="*/ 97821 w 2450468"/>
              <a:gd name="connsiteY1619" fmla="*/ 249615 h 377583"/>
              <a:gd name="connsiteX1620" fmla="*/ 875634 w 2450468"/>
              <a:gd name="connsiteY1620" fmla="*/ 247900 h 377583"/>
              <a:gd name="connsiteX1621" fmla="*/ 877919 w 2450468"/>
              <a:gd name="connsiteY1621" fmla="*/ 254473 h 377583"/>
              <a:gd name="connsiteX1622" fmla="*/ 871919 w 2450468"/>
              <a:gd name="connsiteY1622" fmla="*/ 258092 h 377583"/>
              <a:gd name="connsiteX1623" fmla="*/ 869442 w 2450468"/>
              <a:gd name="connsiteY1623" fmla="*/ 257806 h 377583"/>
              <a:gd name="connsiteX1624" fmla="*/ 867442 w 2450468"/>
              <a:gd name="connsiteY1624" fmla="*/ 255901 h 377583"/>
              <a:gd name="connsiteX1625" fmla="*/ 869252 w 2450468"/>
              <a:gd name="connsiteY1625" fmla="*/ 253806 h 377583"/>
              <a:gd name="connsiteX1626" fmla="*/ 871728 w 2450468"/>
              <a:gd name="connsiteY1626" fmla="*/ 253711 h 377583"/>
              <a:gd name="connsiteX1627" fmla="*/ 875824 w 2450468"/>
              <a:gd name="connsiteY1627" fmla="*/ 252853 h 377583"/>
              <a:gd name="connsiteX1628" fmla="*/ 875634 w 2450468"/>
              <a:gd name="connsiteY1628" fmla="*/ 247900 h 377583"/>
              <a:gd name="connsiteX1629" fmla="*/ 1563719 w 2450468"/>
              <a:gd name="connsiteY1629" fmla="*/ 247139 h 377583"/>
              <a:gd name="connsiteX1630" fmla="*/ 1568196 w 2450468"/>
              <a:gd name="connsiteY1630" fmla="*/ 257521 h 377583"/>
              <a:gd name="connsiteX1631" fmla="*/ 1562100 w 2450468"/>
              <a:gd name="connsiteY1631" fmla="*/ 258092 h 377583"/>
              <a:gd name="connsiteX1632" fmla="*/ 1560481 w 2450468"/>
              <a:gd name="connsiteY1632" fmla="*/ 261426 h 377583"/>
              <a:gd name="connsiteX1633" fmla="*/ 1558576 w 2450468"/>
              <a:gd name="connsiteY1633" fmla="*/ 266951 h 377583"/>
              <a:gd name="connsiteX1634" fmla="*/ 1560195 w 2450468"/>
              <a:gd name="connsiteY1634" fmla="*/ 271142 h 377583"/>
              <a:gd name="connsiteX1635" fmla="*/ 1562386 w 2450468"/>
              <a:gd name="connsiteY1635" fmla="*/ 272380 h 377583"/>
              <a:gd name="connsiteX1636" fmla="*/ 1565720 w 2450468"/>
              <a:gd name="connsiteY1636" fmla="*/ 278571 h 377583"/>
              <a:gd name="connsiteX1637" fmla="*/ 1560100 w 2450468"/>
              <a:gd name="connsiteY1637" fmla="*/ 287715 h 377583"/>
              <a:gd name="connsiteX1638" fmla="*/ 1552766 w 2450468"/>
              <a:gd name="connsiteY1638" fmla="*/ 288287 h 377583"/>
              <a:gd name="connsiteX1639" fmla="*/ 1549908 w 2450468"/>
              <a:gd name="connsiteY1639" fmla="*/ 289334 h 377583"/>
              <a:gd name="connsiteX1640" fmla="*/ 1540097 w 2450468"/>
              <a:gd name="connsiteY1640" fmla="*/ 292859 h 377583"/>
              <a:gd name="connsiteX1641" fmla="*/ 1540288 w 2450468"/>
              <a:gd name="connsiteY1641" fmla="*/ 303908 h 377583"/>
              <a:gd name="connsiteX1642" fmla="*/ 1539716 w 2450468"/>
              <a:gd name="connsiteY1642" fmla="*/ 305146 h 377583"/>
              <a:gd name="connsiteX1643" fmla="*/ 1537621 w 2450468"/>
              <a:gd name="connsiteY1643" fmla="*/ 309527 h 377583"/>
              <a:gd name="connsiteX1644" fmla="*/ 1549622 w 2450468"/>
              <a:gd name="connsiteY1644" fmla="*/ 312099 h 377583"/>
              <a:gd name="connsiteX1645" fmla="*/ 1551908 w 2450468"/>
              <a:gd name="connsiteY1645" fmla="*/ 312004 h 377583"/>
              <a:gd name="connsiteX1646" fmla="*/ 1554956 w 2450468"/>
              <a:gd name="connsiteY1646" fmla="*/ 310575 h 377583"/>
              <a:gd name="connsiteX1647" fmla="*/ 1557719 w 2450468"/>
              <a:gd name="connsiteY1647" fmla="*/ 311909 h 377583"/>
              <a:gd name="connsiteX1648" fmla="*/ 1557433 w 2450468"/>
              <a:gd name="connsiteY1648" fmla="*/ 313814 h 377583"/>
              <a:gd name="connsiteX1649" fmla="*/ 1554099 w 2450468"/>
              <a:gd name="connsiteY1649" fmla="*/ 314766 h 377583"/>
              <a:gd name="connsiteX1650" fmla="*/ 1552766 w 2450468"/>
              <a:gd name="connsiteY1650" fmla="*/ 317243 h 377583"/>
              <a:gd name="connsiteX1651" fmla="*/ 1555242 w 2450468"/>
              <a:gd name="connsiteY1651" fmla="*/ 318862 h 377583"/>
              <a:gd name="connsiteX1652" fmla="*/ 1557242 w 2450468"/>
              <a:gd name="connsiteY1652" fmla="*/ 318862 h 377583"/>
              <a:gd name="connsiteX1653" fmla="*/ 1561624 w 2450468"/>
              <a:gd name="connsiteY1653" fmla="*/ 324767 h 377583"/>
              <a:gd name="connsiteX1654" fmla="*/ 1559433 w 2450468"/>
              <a:gd name="connsiteY1654" fmla="*/ 326672 h 377583"/>
              <a:gd name="connsiteX1655" fmla="*/ 1556004 w 2450468"/>
              <a:gd name="connsiteY1655" fmla="*/ 329816 h 377583"/>
              <a:gd name="connsiteX1656" fmla="*/ 1558195 w 2450468"/>
              <a:gd name="connsiteY1656" fmla="*/ 332006 h 377583"/>
              <a:gd name="connsiteX1657" fmla="*/ 1563338 w 2450468"/>
              <a:gd name="connsiteY1657" fmla="*/ 331244 h 377583"/>
              <a:gd name="connsiteX1658" fmla="*/ 1567815 w 2450468"/>
              <a:gd name="connsiteY1658" fmla="*/ 329625 h 377583"/>
              <a:gd name="connsiteX1659" fmla="*/ 1568482 w 2450468"/>
              <a:gd name="connsiteY1659" fmla="*/ 330006 h 377583"/>
              <a:gd name="connsiteX1660" fmla="*/ 1581150 w 2450468"/>
              <a:gd name="connsiteY1660" fmla="*/ 330101 h 377583"/>
              <a:gd name="connsiteX1661" fmla="*/ 1581150 w 2450468"/>
              <a:gd name="connsiteY1661" fmla="*/ 328101 h 377583"/>
              <a:gd name="connsiteX1662" fmla="*/ 1579531 w 2450468"/>
              <a:gd name="connsiteY1662" fmla="*/ 327339 h 377583"/>
              <a:gd name="connsiteX1663" fmla="*/ 1577626 w 2450468"/>
              <a:gd name="connsiteY1663" fmla="*/ 327720 h 377583"/>
              <a:gd name="connsiteX1664" fmla="*/ 1576673 w 2450468"/>
              <a:gd name="connsiteY1664" fmla="*/ 323243 h 377583"/>
              <a:gd name="connsiteX1665" fmla="*/ 1577245 w 2450468"/>
              <a:gd name="connsiteY1665" fmla="*/ 320672 h 377583"/>
              <a:gd name="connsiteX1666" fmla="*/ 1577340 w 2450468"/>
              <a:gd name="connsiteY1666" fmla="*/ 320100 h 377583"/>
              <a:gd name="connsiteX1667" fmla="*/ 1574197 w 2450468"/>
              <a:gd name="connsiteY1667" fmla="*/ 316766 h 377583"/>
              <a:gd name="connsiteX1668" fmla="*/ 1574387 w 2450468"/>
              <a:gd name="connsiteY1668" fmla="*/ 316766 h 377583"/>
              <a:gd name="connsiteX1669" fmla="*/ 1580674 w 2450468"/>
              <a:gd name="connsiteY1669" fmla="*/ 317528 h 377583"/>
              <a:gd name="connsiteX1670" fmla="*/ 1588199 w 2450468"/>
              <a:gd name="connsiteY1670" fmla="*/ 314195 h 377583"/>
              <a:gd name="connsiteX1671" fmla="*/ 1592771 w 2450468"/>
              <a:gd name="connsiteY1671" fmla="*/ 314766 h 377583"/>
              <a:gd name="connsiteX1672" fmla="*/ 1596485 w 2450468"/>
              <a:gd name="connsiteY1672" fmla="*/ 315147 h 377583"/>
              <a:gd name="connsiteX1673" fmla="*/ 1604105 w 2450468"/>
              <a:gd name="connsiteY1673" fmla="*/ 318576 h 377583"/>
              <a:gd name="connsiteX1674" fmla="*/ 1611344 w 2450468"/>
              <a:gd name="connsiteY1674" fmla="*/ 314099 h 377583"/>
              <a:gd name="connsiteX1675" fmla="*/ 1614297 w 2450468"/>
              <a:gd name="connsiteY1675" fmla="*/ 314385 h 377583"/>
              <a:gd name="connsiteX1676" fmla="*/ 1622203 w 2450468"/>
              <a:gd name="connsiteY1676" fmla="*/ 310575 h 377583"/>
              <a:gd name="connsiteX1677" fmla="*/ 1622870 w 2450468"/>
              <a:gd name="connsiteY1677" fmla="*/ 308575 h 377583"/>
              <a:gd name="connsiteX1678" fmla="*/ 1618774 w 2450468"/>
              <a:gd name="connsiteY1678" fmla="*/ 303908 h 377583"/>
              <a:gd name="connsiteX1679" fmla="*/ 1618869 w 2450468"/>
              <a:gd name="connsiteY1679" fmla="*/ 303908 h 377583"/>
              <a:gd name="connsiteX1680" fmla="*/ 1622203 w 2450468"/>
              <a:gd name="connsiteY1680" fmla="*/ 300860 h 377583"/>
              <a:gd name="connsiteX1681" fmla="*/ 1617917 w 2450468"/>
              <a:gd name="connsiteY1681" fmla="*/ 299621 h 377583"/>
              <a:gd name="connsiteX1682" fmla="*/ 1614583 w 2450468"/>
              <a:gd name="connsiteY1682" fmla="*/ 299431 h 377583"/>
              <a:gd name="connsiteX1683" fmla="*/ 1606391 w 2450468"/>
              <a:gd name="connsiteY1683" fmla="*/ 296383 h 377583"/>
              <a:gd name="connsiteX1684" fmla="*/ 1610678 w 2450468"/>
              <a:gd name="connsiteY1684" fmla="*/ 295240 h 377583"/>
              <a:gd name="connsiteX1685" fmla="*/ 1613345 w 2450468"/>
              <a:gd name="connsiteY1685" fmla="*/ 293144 h 377583"/>
              <a:gd name="connsiteX1686" fmla="*/ 1614583 w 2450468"/>
              <a:gd name="connsiteY1686" fmla="*/ 289430 h 377583"/>
              <a:gd name="connsiteX1687" fmla="*/ 1615345 w 2450468"/>
              <a:gd name="connsiteY1687" fmla="*/ 285524 h 377583"/>
              <a:gd name="connsiteX1688" fmla="*/ 1614869 w 2450468"/>
              <a:gd name="connsiteY1688" fmla="*/ 281714 h 377583"/>
              <a:gd name="connsiteX1689" fmla="*/ 1616964 w 2450468"/>
              <a:gd name="connsiteY1689" fmla="*/ 278381 h 377583"/>
              <a:gd name="connsiteX1690" fmla="*/ 1613630 w 2450468"/>
              <a:gd name="connsiteY1690" fmla="*/ 276666 h 377583"/>
              <a:gd name="connsiteX1691" fmla="*/ 1609820 w 2450468"/>
              <a:gd name="connsiteY1691" fmla="*/ 279333 h 377583"/>
              <a:gd name="connsiteX1692" fmla="*/ 1601724 w 2450468"/>
              <a:gd name="connsiteY1692" fmla="*/ 277904 h 377583"/>
              <a:gd name="connsiteX1693" fmla="*/ 1594009 w 2450468"/>
              <a:gd name="connsiteY1693" fmla="*/ 277523 h 377583"/>
              <a:gd name="connsiteX1694" fmla="*/ 1593342 w 2450468"/>
              <a:gd name="connsiteY1694" fmla="*/ 277904 h 377583"/>
              <a:gd name="connsiteX1695" fmla="*/ 1590866 w 2450468"/>
              <a:gd name="connsiteY1695" fmla="*/ 276380 h 377583"/>
              <a:gd name="connsiteX1696" fmla="*/ 1586579 w 2450468"/>
              <a:gd name="connsiteY1696" fmla="*/ 274761 h 377583"/>
              <a:gd name="connsiteX1697" fmla="*/ 1585246 w 2450468"/>
              <a:gd name="connsiteY1697" fmla="*/ 274380 h 377583"/>
              <a:gd name="connsiteX1698" fmla="*/ 1582769 w 2450468"/>
              <a:gd name="connsiteY1698" fmla="*/ 273713 h 377583"/>
              <a:gd name="connsiteX1699" fmla="*/ 1583531 w 2450468"/>
              <a:gd name="connsiteY1699" fmla="*/ 267998 h 377583"/>
              <a:gd name="connsiteX1700" fmla="*/ 1584103 w 2450468"/>
              <a:gd name="connsiteY1700" fmla="*/ 260664 h 377583"/>
              <a:gd name="connsiteX1701" fmla="*/ 1592485 w 2450468"/>
              <a:gd name="connsiteY1701" fmla="*/ 256759 h 377583"/>
              <a:gd name="connsiteX1702" fmla="*/ 1596200 w 2450468"/>
              <a:gd name="connsiteY1702" fmla="*/ 252758 h 377583"/>
              <a:gd name="connsiteX1703" fmla="*/ 1588961 w 2450468"/>
              <a:gd name="connsiteY1703" fmla="*/ 253616 h 377583"/>
              <a:gd name="connsiteX1704" fmla="*/ 1586579 w 2450468"/>
              <a:gd name="connsiteY1704" fmla="*/ 253901 h 377583"/>
              <a:gd name="connsiteX1705" fmla="*/ 1582484 w 2450468"/>
              <a:gd name="connsiteY1705" fmla="*/ 257616 h 377583"/>
              <a:gd name="connsiteX1706" fmla="*/ 1576959 w 2450468"/>
              <a:gd name="connsiteY1706" fmla="*/ 258283 h 377583"/>
              <a:gd name="connsiteX1707" fmla="*/ 1575625 w 2450468"/>
              <a:gd name="connsiteY1707" fmla="*/ 254949 h 377583"/>
              <a:gd name="connsiteX1708" fmla="*/ 1571911 w 2450468"/>
              <a:gd name="connsiteY1708" fmla="*/ 251806 h 377583"/>
              <a:gd name="connsiteX1709" fmla="*/ 1563719 w 2450468"/>
              <a:gd name="connsiteY1709" fmla="*/ 247139 h 377583"/>
              <a:gd name="connsiteX1710" fmla="*/ 1590104 w 2450468"/>
              <a:gd name="connsiteY1710" fmla="*/ 239519 h 377583"/>
              <a:gd name="connsiteX1711" fmla="*/ 1587437 w 2450468"/>
              <a:gd name="connsiteY1711" fmla="*/ 241233 h 377583"/>
              <a:gd name="connsiteX1712" fmla="*/ 1584198 w 2450468"/>
              <a:gd name="connsiteY1712" fmla="*/ 243329 h 377583"/>
              <a:gd name="connsiteX1713" fmla="*/ 1595723 w 2450468"/>
              <a:gd name="connsiteY1713" fmla="*/ 250758 h 377583"/>
              <a:gd name="connsiteX1714" fmla="*/ 1599629 w 2450468"/>
              <a:gd name="connsiteY1714" fmla="*/ 246091 h 377583"/>
              <a:gd name="connsiteX1715" fmla="*/ 1602200 w 2450468"/>
              <a:gd name="connsiteY1715" fmla="*/ 246377 h 377583"/>
              <a:gd name="connsiteX1716" fmla="*/ 1605344 w 2450468"/>
              <a:gd name="connsiteY1716" fmla="*/ 246853 h 377583"/>
              <a:gd name="connsiteX1717" fmla="*/ 1611725 w 2450468"/>
              <a:gd name="connsiteY1717" fmla="*/ 246948 h 377583"/>
              <a:gd name="connsiteX1718" fmla="*/ 1608773 w 2450468"/>
              <a:gd name="connsiteY1718" fmla="*/ 243614 h 377583"/>
              <a:gd name="connsiteX1719" fmla="*/ 1606963 w 2450468"/>
              <a:gd name="connsiteY1719" fmla="*/ 243233 h 377583"/>
              <a:gd name="connsiteX1720" fmla="*/ 1603153 w 2450468"/>
              <a:gd name="connsiteY1720" fmla="*/ 242471 h 377583"/>
              <a:gd name="connsiteX1721" fmla="*/ 1590104 w 2450468"/>
              <a:gd name="connsiteY1721" fmla="*/ 239519 h 377583"/>
              <a:gd name="connsiteX1722" fmla="*/ 2042636 w 2450468"/>
              <a:gd name="connsiteY1722" fmla="*/ 236852 h 377583"/>
              <a:gd name="connsiteX1723" fmla="*/ 2032730 w 2450468"/>
              <a:gd name="connsiteY1723" fmla="*/ 243043 h 377583"/>
              <a:gd name="connsiteX1724" fmla="*/ 2038064 w 2450468"/>
              <a:gd name="connsiteY1724" fmla="*/ 247996 h 377583"/>
              <a:gd name="connsiteX1725" fmla="*/ 2038541 w 2450468"/>
              <a:gd name="connsiteY1725" fmla="*/ 247424 h 377583"/>
              <a:gd name="connsiteX1726" fmla="*/ 2042446 w 2450468"/>
              <a:gd name="connsiteY1726" fmla="*/ 239614 h 377583"/>
              <a:gd name="connsiteX1727" fmla="*/ 226314 w 2450468"/>
              <a:gd name="connsiteY1727" fmla="*/ 231899 h 377583"/>
              <a:gd name="connsiteX1728" fmla="*/ 216122 w 2450468"/>
              <a:gd name="connsiteY1728" fmla="*/ 234470 h 377583"/>
              <a:gd name="connsiteX1729" fmla="*/ 216503 w 2450468"/>
              <a:gd name="connsiteY1729" fmla="*/ 234947 h 377583"/>
              <a:gd name="connsiteX1730" fmla="*/ 221075 w 2450468"/>
              <a:gd name="connsiteY1730" fmla="*/ 239519 h 377583"/>
              <a:gd name="connsiteX1731" fmla="*/ 221075 w 2450468"/>
              <a:gd name="connsiteY1731" fmla="*/ 242376 h 377583"/>
              <a:gd name="connsiteX1732" fmla="*/ 224790 w 2450468"/>
              <a:gd name="connsiteY1732" fmla="*/ 238090 h 377583"/>
              <a:gd name="connsiteX1733" fmla="*/ 225743 w 2450468"/>
              <a:gd name="connsiteY1733" fmla="*/ 236090 h 377583"/>
              <a:gd name="connsiteX1734" fmla="*/ 226790 w 2450468"/>
              <a:gd name="connsiteY1734" fmla="*/ 233804 h 377583"/>
              <a:gd name="connsiteX1735" fmla="*/ 226314 w 2450468"/>
              <a:gd name="connsiteY1735" fmla="*/ 231899 h 377583"/>
              <a:gd name="connsiteX1736" fmla="*/ 42862 w 2450468"/>
              <a:gd name="connsiteY1736" fmla="*/ 231612 h 377583"/>
              <a:gd name="connsiteX1737" fmla="*/ 45624 w 2450468"/>
              <a:gd name="connsiteY1737" fmla="*/ 232469 h 377583"/>
              <a:gd name="connsiteX1738" fmla="*/ 48958 w 2450468"/>
              <a:gd name="connsiteY1738" fmla="*/ 240470 h 377583"/>
              <a:gd name="connsiteX1739" fmla="*/ 42862 w 2450468"/>
              <a:gd name="connsiteY1739" fmla="*/ 231612 h 377583"/>
              <a:gd name="connsiteX1740" fmla="*/ 200787 w 2450468"/>
              <a:gd name="connsiteY1740" fmla="*/ 228565 h 377583"/>
              <a:gd name="connsiteX1741" fmla="*/ 198310 w 2450468"/>
              <a:gd name="connsiteY1741" fmla="*/ 230089 h 377583"/>
              <a:gd name="connsiteX1742" fmla="*/ 201168 w 2450468"/>
              <a:gd name="connsiteY1742" fmla="*/ 233423 h 377583"/>
              <a:gd name="connsiteX1743" fmla="*/ 192881 w 2450468"/>
              <a:gd name="connsiteY1743" fmla="*/ 243233 h 377583"/>
              <a:gd name="connsiteX1744" fmla="*/ 189071 w 2450468"/>
              <a:gd name="connsiteY1744" fmla="*/ 242090 h 377583"/>
              <a:gd name="connsiteX1745" fmla="*/ 187261 w 2450468"/>
              <a:gd name="connsiteY1745" fmla="*/ 241519 h 377583"/>
              <a:gd name="connsiteX1746" fmla="*/ 189262 w 2450468"/>
              <a:gd name="connsiteY1746" fmla="*/ 248282 h 377583"/>
              <a:gd name="connsiteX1747" fmla="*/ 191072 w 2450468"/>
              <a:gd name="connsiteY1747" fmla="*/ 247329 h 377583"/>
              <a:gd name="connsiteX1748" fmla="*/ 198406 w 2450468"/>
              <a:gd name="connsiteY1748" fmla="*/ 248091 h 377583"/>
              <a:gd name="connsiteX1749" fmla="*/ 205454 w 2450468"/>
              <a:gd name="connsiteY1749" fmla="*/ 242090 h 377583"/>
              <a:gd name="connsiteX1750" fmla="*/ 205550 w 2450468"/>
              <a:gd name="connsiteY1750" fmla="*/ 240281 h 377583"/>
              <a:gd name="connsiteX1751" fmla="*/ 206788 w 2450468"/>
              <a:gd name="connsiteY1751" fmla="*/ 234947 h 377583"/>
              <a:gd name="connsiteX1752" fmla="*/ 207550 w 2450468"/>
              <a:gd name="connsiteY1752" fmla="*/ 234851 h 377583"/>
              <a:gd name="connsiteX1753" fmla="*/ 210026 w 2450468"/>
              <a:gd name="connsiteY1753" fmla="*/ 230184 h 377583"/>
              <a:gd name="connsiteX1754" fmla="*/ 204407 w 2450468"/>
              <a:gd name="connsiteY1754" fmla="*/ 229898 h 377583"/>
              <a:gd name="connsiteX1755" fmla="*/ 200787 w 2450468"/>
              <a:gd name="connsiteY1755" fmla="*/ 228565 h 377583"/>
              <a:gd name="connsiteX1756" fmla="*/ 124397 w 2450468"/>
              <a:gd name="connsiteY1756" fmla="*/ 217516 h 377583"/>
              <a:gd name="connsiteX1757" fmla="*/ 123730 w 2450468"/>
              <a:gd name="connsiteY1757" fmla="*/ 218278 h 377583"/>
              <a:gd name="connsiteX1758" fmla="*/ 120777 w 2450468"/>
              <a:gd name="connsiteY1758" fmla="*/ 221802 h 377583"/>
              <a:gd name="connsiteX1759" fmla="*/ 123920 w 2450468"/>
              <a:gd name="connsiteY1759" fmla="*/ 226946 h 377583"/>
              <a:gd name="connsiteX1760" fmla="*/ 124397 w 2450468"/>
              <a:gd name="connsiteY1760" fmla="*/ 217516 h 377583"/>
              <a:gd name="connsiteX1761" fmla="*/ 1030605 w 2450468"/>
              <a:gd name="connsiteY1761" fmla="*/ 217040 h 377583"/>
              <a:gd name="connsiteX1762" fmla="*/ 1027652 w 2450468"/>
              <a:gd name="connsiteY1762" fmla="*/ 219421 h 377583"/>
              <a:gd name="connsiteX1763" fmla="*/ 1029176 w 2450468"/>
              <a:gd name="connsiteY1763" fmla="*/ 219992 h 377583"/>
              <a:gd name="connsiteX1764" fmla="*/ 1039082 w 2450468"/>
              <a:gd name="connsiteY1764" fmla="*/ 221802 h 377583"/>
              <a:gd name="connsiteX1765" fmla="*/ 1039844 w 2450468"/>
              <a:gd name="connsiteY1765" fmla="*/ 221421 h 377583"/>
              <a:gd name="connsiteX1766" fmla="*/ 1030605 w 2450468"/>
              <a:gd name="connsiteY1766" fmla="*/ 217040 h 377583"/>
              <a:gd name="connsiteX1767" fmla="*/ 359569 w 2450468"/>
              <a:gd name="connsiteY1767" fmla="*/ 211896 h 377583"/>
              <a:gd name="connsiteX1768" fmla="*/ 357092 w 2450468"/>
              <a:gd name="connsiteY1768" fmla="*/ 213325 h 377583"/>
              <a:gd name="connsiteX1769" fmla="*/ 358235 w 2450468"/>
              <a:gd name="connsiteY1769" fmla="*/ 215801 h 377583"/>
              <a:gd name="connsiteX1770" fmla="*/ 365093 w 2450468"/>
              <a:gd name="connsiteY1770" fmla="*/ 214658 h 377583"/>
              <a:gd name="connsiteX1771" fmla="*/ 375857 w 2450468"/>
              <a:gd name="connsiteY1771" fmla="*/ 220564 h 377583"/>
              <a:gd name="connsiteX1772" fmla="*/ 378143 w 2450468"/>
              <a:gd name="connsiteY1772" fmla="*/ 220183 h 377583"/>
              <a:gd name="connsiteX1773" fmla="*/ 380333 w 2450468"/>
              <a:gd name="connsiteY1773" fmla="*/ 219802 h 377583"/>
              <a:gd name="connsiteX1774" fmla="*/ 382619 w 2450468"/>
              <a:gd name="connsiteY1774" fmla="*/ 216278 h 377583"/>
              <a:gd name="connsiteX1775" fmla="*/ 380810 w 2450468"/>
              <a:gd name="connsiteY1775" fmla="*/ 215611 h 377583"/>
              <a:gd name="connsiteX1776" fmla="*/ 365855 w 2450468"/>
              <a:gd name="connsiteY1776" fmla="*/ 213611 h 377583"/>
              <a:gd name="connsiteX1777" fmla="*/ 359569 w 2450468"/>
              <a:gd name="connsiteY1777" fmla="*/ 211896 h 377583"/>
              <a:gd name="connsiteX1778" fmla="*/ 768287 w 2450468"/>
              <a:gd name="connsiteY1778" fmla="*/ 211134 h 377583"/>
              <a:gd name="connsiteX1779" fmla="*/ 771049 w 2450468"/>
              <a:gd name="connsiteY1779" fmla="*/ 218945 h 377583"/>
              <a:gd name="connsiteX1780" fmla="*/ 773716 w 2450468"/>
              <a:gd name="connsiteY1780" fmla="*/ 219326 h 377583"/>
              <a:gd name="connsiteX1781" fmla="*/ 784384 w 2450468"/>
              <a:gd name="connsiteY1781" fmla="*/ 216087 h 377583"/>
              <a:gd name="connsiteX1782" fmla="*/ 787241 w 2450468"/>
              <a:gd name="connsiteY1782" fmla="*/ 215516 h 377583"/>
              <a:gd name="connsiteX1783" fmla="*/ 784765 w 2450468"/>
              <a:gd name="connsiteY1783" fmla="*/ 213611 h 377583"/>
              <a:gd name="connsiteX1784" fmla="*/ 783527 w 2450468"/>
              <a:gd name="connsiteY1784" fmla="*/ 213706 h 377583"/>
              <a:gd name="connsiteX1785" fmla="*/ 780098 w 2450468"/>
              <a:gd name="connsiteY1785" fmla="*/ 213230 h 377583"/>
              <a:gd name="connsiteX1786" fmla="*/ 776764 w 2450468"/>
              <a:gd name="connsiteY1786" fmla="*/ 211420 h 377583"/>
              <a:gd name="connsiteX1787" fmla="*/ 768287 w 2450468"/>
              <a:gd name="connsiteY1787" fmla="*/ 211134 h 377583"/>
              <a:gd name="connsiteX1788" fmla="*/ 440341 w 2450468"/>
              <a:gd name="connsiteY1788" fmla="*/ 209134 h 377583"/>
              <a:gd name="connsiteX1789" fmla="*/ 437198 w 2450468"/>
              <a:gd name="connsiteY1789" fmla="*/ 210753 h 377583"/>
              <a:gd name="connsiteX1790" fmla="*/ 442627 w 2450468"/>
              <a:gd name="connsiteY1790" fmla="*/ 218659 h 377583"/>
              <a:gd name="connsiteX1791" fmla="*/ 454628 w 2450468"/>
              <a:gd name="connsiteY1791" fmla="*/ 218278 h 377583"/>
              <a:gd name="connsiteX1792" fmla="*/ 453866 w 2450468"/>
              <a:gd name="connsiteY1792" fmla="*/ 213992 h 377583"/>
              <a:gd name="connsiteX1793" fmla="*/ 447294 w 2450468"/>
              <a:gd name="connsiteY1793" fmla="*/ 211039 h 377583"/>
              <a:gd name="connsiteX1794" fmla="*/ 440341 w 2450468"/>
              <a:gd name="connsiteY1794" fmla="*/ 209134 h 377583"/>
              <a:gd name="connsiteX1795" fmla="*/ 2333135 w 2450468"/>
              <a:gd name="connsiteY1795" fmla="*/ 199826 h 377583"/>
              <a:gd name="connsiteX1796" fmla="*/ 2332697 w 2450468"/>
              <a:gd name="connsiteY1796" fmla="*/ 202847 h 377583"/>
              <a:gd name="connsiteX1797" fmla="*/ 2333421 w 2450468"/>
              <a:gd name="connsiteY1797" fmla="*/ 208687 h 377583"/>
              <a:gd name="connsiteX1798" fmla="*/ 2330863 w 2450468"/>
              <a:gd name="connsiteY1798" fmla="*/ 209039 h 377583"/>
              <a:gd name="connsiteX1799" fmla="*/ 2327910 w 2450468"/>
              <a:gd name="connsiteY1799" fmla="*/ 208277 h 377583"/>
              <a:gd name="connsiteX1800" fmla="*/ 2327910 w 2450468"/>
              <a:gd name="connsiteY1800" fmla="*/ 206276 h 377583"/>
              <a:gd name="connsiteX1801" fmla="*/ 2329434 w 2450468"/>
              <a:gd name="connsiteY1801" fmla="*/ 205038 h 377583"/>
              <a:gd name="connsiteX1802" fmla="*/ 2329538 w 2450468"/>
              <a:gd name="connsiteY1802" fmla="*/ 202042 h 377583"/>
              <a:gd name="connsiteX1803" fmla="*/ 2322100 w 2450468"/>
              <a:gd name="connsiteY1803" fmla="*/ 189131 h 377583"/>
              <a:gd name="connsiteX1804" fmla="*/ 2307146 w 2450468"/>
              <a:gd name="connsiteY1804" fmla="*/ 192656 h 377583"/>
              <a:gd name="connsiteX1805" fmla="*/ 2308193 w 2450468"/>
              <a:gd name="connsiteY1805" fmla="*/ 197037 h 377583"/>
              <a:gd name="connsiteX1806" fmla="*/ 2308384 w 2450468"/>
              <a:gd name="connsiteY1806" fmla="*/ 197799 h 377583"/>
              <a:gd name="connsiteX1807" fmla="*/ 2312194 w 2450468"/>
              <a:gd name="connsiteY1807" fmla="*/ 199133 h 377583"/>
              <a:gd name="connsiteX1808" fmla="*/ 2312289 w 2450468"/>
              <a:gd name="connsiteY1808" fmla="*/ 198942 h 377583"/>
              <a:gd name="connsiteX1809" fmla="*/ 2318480 w 2450468"/>
              <a:gd name="connsiteY1809" fmla="*/ 193799 h 377583"/>
              <a:gd name="connsiteX1810" fmla="*/ 2321623 w 2450468"/>
              <a:gd name="connsiteY1810" fmla="*/ 192370 h 377583"/>
              <a:gd name="connsiteX1811" fmla="*/ 2322100 w 2450468"/>
              <a:gd name="connsiteY1811" fmla="*/ 189131 h 377583"/>
              <a:gd name="connsiteX1812" fmla="*/ 2330387 w 2450468"/>
              <a:gd name="connsiteY1812" fmla="*/ 183226 h 377583"/>
              <a:gd name="connsiteX1813" fmla="*/ 2331339 w 2450468"/>
              <a:gd name="connsiteY1813" fmla="*/ 187036 h 377583"/>
              <a:gd name="connsiteX1814" fmla="*/ 2337721 w 2450468"/>
              <a:gd name="connsiteY1814" fmla="*/ 188750 h 377583"/>
              <a:gd name="connsiteX1815" fmla="*/ 2339626 w 2450468"/>
              <a:gd name="connsiteY1815" fmla="*/ 190084 h 377583"/>
              <a:gd name="connsiteX1816" fmla="*/ 2341055 w 2450468"/>
              <a:gd name="connsiteY1816" fmla="*/ 190274 h 377583"/>
              <a:gd name="connsiteX1817" fmla="*/ 2343436 w 2450468"/>
              <a:gd name="connsiteY1817" fmla="*/ 187417 h 377583"/>
              <a:gd name="connsiteX1818" fmla="*/ 2342579 w 2450468"/>
              <a:gd name="connsiteY1818" fmla="*/ 186464 h 377583"/>
              <a:gd name="connsiteX1819" fmla="*/ 2341340 w 2450468"/>
              <a:gd name="connsiteY1819" fmla="*/ 184940 h 377583"/>
              <a:gd name="connsiteX1820" fmla="*/ 2330387 w 2450468"/>
              <a:gd name="connsiteY1820" fmla="*/ 183226 h 377583"/>
              <a:gd name="connsiteX1821" fmla="*/ 2422588 w 2450468"/>
              <a:gd name="connsiteY1821" fmla="*/ 173700 h 377583"/>
              <a:gd name="connsiteX1822" fmla="*/ 2423636 w 2450468"/>
              <a:gd name="connsiteY1822" fmla="*/ 177605 h 377583"/>
              <a:gd name="connsiteX1823" fmla="*/ 2421255 w 2450468"/>
              <a:gd name="connsiteY1823" fmla="*/ 179320 h 377583"/>
              <a:gd name="connsiteX1824" fmla="*/ 2413444 w 2450468"/>
              <a:gd name="connsiteY1824" fmla="*/ 176748 h 377583"/>
              <a:gd name="connsiteX1825" fmla="*/ 2412968 w 2450468"/>
              <a:gd name="connsiteY1825" fmla="*/ 176081 h 377583"/>
              <a:gd name="connsiteX1826" fmla="*/ 2417635 w 2450468"/>
              <a:gd name="connsiteY1826" fmla="*/ 174176 h 377583"/>
              <a:gd name="connsiteX1827" fmla="*/ 2420493 w 2450468"/>
              <a:gd name="connsiteY1827" fmla="*/ 173891 h 377583"/>
              <a:gd name="connsiteX1828" fmla="*/ 84105 w 2450468"/>
              <a:gd name="connsiteY1828" fmla="*/ 173510 h 377583"/>
              <a:gd name="connsiteX1829" fmla="*/ 86201 w 2450468"/>
              <a:gd name="connsiteY1829" fmla="*/ 177034 h 377583"/>
              <a:gd name="connsiteX1830" fmla="*/ 88772 w 2450468"/>
              <a:gd name="connsiteY1830" fmla="*/ 181320 h 377583"/>
              <a:gd name="connsiteX1831" fmla="*/ 89820 w 2450468"/>
              <a:gd name="connsiteY1831" fmla="*/ 184083 h 377583"/>
              <a:gd name="connsiteX1832" fmla="*/ 96202 w 2450468"/>
              <a:gd name="connsiteY1832" fmla="*/ 187607 h 377583"/>
              <a:gd name="connsiteX1833" fmla="*/ 89439 w 2450468"/>
              <a:gd name="connsiteY1833" fmla="*/ 191322 h 377583"/>
              <a:gd name="connsiteX1834" fmla="*/ 88772 w 2450468"/>
              <a:gd name="connsiteY1834" fmla="*/ 191703 h 377583"/>
              <a:gd name="connsiteX1835" fmla="*/ 86105 w 2450468"/>
              <a:gd name="connsiteY1835" fmla="*/ 188274 h 377583"/>
              <a:gd name="connsiteX1836" fmla="*/ 86391 w 2450468"/>
              <a:gd name="connsiteY1836" fmla="*/ 185988 h 377583"/>
              <a:gd name="connsiteX1837" fmla="*/ 86867 w 2450468"/>
              <a:gd name="connsiteY1837" fmla="*/ 181320 h 377583"/>
              <a:gd name="connsiteX1838" fmla="*/ 84105 w 2450468"/>
              <a:gd name="connsiteY1838" fmla="*/ 173510 h 377583"/>
              <a:gd name="connsiteX1839" fmla="*/ 150305 w 2450468"/>
              <a:gd name="connsiteY1839" fmla="*/ 159128 h 377583"/>
              <a:gd name="connsiteX1840" fmla="*/ 148495 w 2450468"/>
              <a:gd name="connsiteY1840" fmla="*/ 163319 h 377583"/>
              <a:gd name="connsiteX1841" fmla="*/ 146590 w 2450468"/>
              <a:gd name="connsiteY1841" fmla="*/ 163319 h 377583"/>
              <a:gd name="connsiteX1842" fmla="*/ 140589 w 2450468"/>
              <a:gd name="connsiteY1842" fmla="*/ 162461 h 377583"/>
              <a:gd name="connsiteX1843" fmla="*/ 138208 w 2450468"/>
              <a:gd name="connsiteY1843" fmla="*/ 162938 h 377583"/>
              <a:gd name="connsiteX1844" fmla="*/ 124492 w 2450468"/>
              <a:gd name="connsiteY1844" fmla="*/ 164176 h 377583"/>
              <a:gd name="connsiteX1845" fmla="*/ 120301 w 2450468"/>
              <a:gd name="connsiteY1845" fmla="*/ 166462 h 377583"/>
              <a:gd name="connsiteX1846" fmla="*/ 114395 w 2450468"/>
              <a:gd name="connsiteY1846" fmla="*/ 169605 h 377583"/>
              <a:gd name="connsiteX1847" fmla="*/ 109728 w 2450468"/>
              <a:gd name="connsiteY1847" fmla="*/ 166462 h 377583"/>
              <a:gd name="connsiteX1848" fmla="*/ 113062 w 2450468"/>
              <a:gd name="connsiteY1848" fmla="*/ 169415 h 377583"/>
              <a:gd name="connsiteX1849" fmla="*/ 116205 w 2450468"/>
              <a:gd name="connsiteY1849" fmla="*/ 177892 h 377583"/>
              <a:gd name="connsiteX1850" fmla="*/ 112205 w 2450468"/>
              <a:gd name="connsiteY1850" fmla="*/ 183893 h 377583"/>
              <a:gd name="connsiteX1851" fmla="*/ 113443 w 2450468"/>
              <a:gd name="connsiteY1851" fmla="*/ 186464 h 377583"/>
              <a:gd name="connsiteX1852" fmla="*/ 115824 w 2450468"/>
              <a:gd name="connsiteY1852" fmla="*/ 186464 h 377583"/>
              <a:gd name="connsiteX1853" fmla="*/ 120206 w 2450468"/>
              <a:gd name="connsiteY1853" fmla="*/ 177987 h 377583"/>
              <a:gd name="connsiteX1854" fmla="*/ 127730 w 2450468"/>
              <a:gd name="connsiteY1854" fmla="*/ 173225 h 377583"/>
              <a:gd name="connsiteX1855" fmla="*/ 134112 w 2450468"/>
              <a:gd name="connsiteY1855" fmla="*/ 171891 h 377583"/>
              <a:gd name="connsiteX1856" fmla="*/ 154400 w 2450468"/>
              <a:gd name="connsiteY1856" fmla="*/ 167129 h 377583"/>
              <a:gd name="connsiteX1857" fmla="*/ 161163 w 2450468"/>
              <a:gd name="connsiteY1857" fmla="*/ 163033 h 377583"/>
              <a:gd name="connsiteX1858" fmla="*/ 156210 w 2450468"/>
              <a:gd name="connsiteY1858" fmla="*/ 161223 h 377583"/>
              <a:gd name="connsiteX1859" fmla="*/ 150781 w 2450468"/>
              <a:gd name="connsiteY1859" fmla="*/ 159223 h 377583"/>
              <a:gd name="connsiteX1860" fmla="*/ 60674 w 2450468"/>
              <a:gd name="connsiteY1860" fmla="*/ 156556 h 377583"/>
              <a:gd name="connsiteX1861" fmla="*/ 52959 w 2450468"/>
              <a:gd name="connsiteY1861" fmla="*/ 158651 h 377583"/>
              <a:gd name="connsiteX1862" fmla="*/ 50483 w 2450468"/>
              <a:gd name="connsiteY1862" fmla="*/ 159128 h 377583"/>
              <a:gd name="connsiteX1863" fmla="*/ 47911 w 2450468"/>
              <a:gd name="connsiteY1863" fmla="*/ 163795 h 377583"/>
              <a:gd name="connsiteX1864" fmla="*/ 53435 w 2450468"/>
              <a:gd name="connsiteY1864" fmla="*/ 171224 h 377583"/>
              <a:gd name="connsiteX1865" fmla="*/ 62865 w 2450468"/>
              <a:gd name="connsiteY1865" fmla="*/ 170272 h 377583"/>
              <a:gd name="connsiteX1866" fmla="*/ 63532 w 2450468"/>
              <a:gd name="connsiteY1866" fmla="*/ 165414 h 377583"/>
              <a:gd name="connsiteX1867" fmla="*/ 71914 w 2450468"/>
              <a:gd name="connsiteY1867" fmla="*/ 162366 h 377583"/>
              <a:gd name="connsiteX1868" fmla="*/ 65913 w 2450468"/>
              <a:gd name="connsiteY1868" fmla="*/ 157318 h 377583"/>
              <a:gd name="connsiteX1869" fmla="*/ 60674 w 2450468"/>
              <a:gd name="connsiteY1869" fmla="*/ 156556 h 377583"/>
              <a:gd name="connsiteX1870" fmla="*/ 195929 w 2450468"/>
              <a:gd name="connsiteY1870" fmla="*/ 153698 h 377583"/>
              <a:gd name="connsiteX1871" fmla="*/ 191738 w 2450468"/>
              <a:gd name="connsiteY1871" fmla="*/ 156080 h 377583"/>
              <a:gd name="connsiteX1872" fmla="*/ 191262 w 2450468"/>
              <a:gd name="connsiteY1872" fmla="*/ 162938 h 377583"/>
              <a:gd name="connsiteX1873" fmla="*/ 188214 w 2450468"/>
              <a:gd name="connsiteY1873" fmla="*/ 163604 h 377583"/>
              <a:gd name="connsiteX1874" fmla="*/ 184404 w 2450468"/>
              <a:gd name="connsiteY1874" fmla="*/ 163223 h 377583"/>
              <a:gd name="connsiteX1875" fmla="*/ 186976 w 2450468"/>
              <a:gd name="connsiteY1875" fmla="*/ 165700 h 377583"/>
              <a:gd name="connsiteX1876" fmla="*/ 190786 w 2450468"/>
              <a:gd name="connsiteY1876" fmla="*/ 167986 h 377583"/>
              <a:gd name="connsiteX1877" fmla="*/ 195929 w 2450468"/>
              <a:gd name="connsiteY1877" fmla="*/ 153698 h 377583"/>
              <a:gd name="connsiteX1878" fmla="*/ 218027 w 2450468"/>
              <a:gd name="connsiteY1878" fmla="*/ 153603 h 377583"/>
              <a:gd name="connsiteX1879" fmla="*/ 213170 w 2450468"/>
              <a:gd name="connsiteY1879" fmla="*/ 159890 h 377583"/>
              <a:gd name="connsiteX1880" fmla="*/ 218599 w 2450468"/>
              <a:gd name="connsiteY1880" fmla="*/ 159223 h 377583"/>
              <a:gd name="connsiteX1881" fmla="*/ 223266 w 2450468"/>
              <a:gd name="connsiteY1881" fmla="*/ 158651 h 377583"/>
              <a:gd name="connsiteX1882" fmla="*/ 228505 w 2450468"/>
              <a:gd name="connsiteY1882" fmla="*/ 160366 h 377583"/>
              <a:gd name="connsiteX1883" fmla="*/ 230315 w 2450468"/>
              <a:gd name="connsiteY1883" fmla="*/ 158461 h 377583"/>
              <a:gd name="connsiteX1884" fmla="*/ 230791 w 2450468"/>
              <a:gd name="connsiteY1884" fmla="*/ 157985 h 377583"/>
              <a:gd name="connsiteX1885" fmla="*/ 225933 w 2450468"/>
              <a:gd name="connsiteY1885" fmla="*/ 157604 h 377583"/>
              <a:gd name="connsiteX1886" fmla="*/ 218027 w 2450468"/>
              <a:gd name="connsiteY1886" fmla="*/ 153603 h 377583"/>
              <a:gd name="connsiteX1887" fmla="*/ 304991 w 2450468"/>
              <a:gd name="connsiteY1887" fmla="*/ 146936 h 377583"/>
              <a:gd name="connsiteX1888" fmla="*/ 300038 w 2450468"/>
              <a:gd name="connsiteY1888" fmla="*/ 148841 h 377583"/>
              <a:gd name="connsiteX1889" fmla="*/ 291084 w 2450468"/>
              <a:gd name="connsiteY1889" fmla="*/ 155318 h 377583"/>
              <a:gd name="connsiteX1890" fmla="*/ 303562 w 2450468"/>
              <a:gd name="connsiteY1890" fmla="*/ 152174 h 377583"/>
              <a:gd name="connsiteX1891" fmla="*/ 307657 w 2450468"/>
              <a:gd name="connsiteY1891" fmla="*/ 150079 h 377583"/>
              <a:gd name="connsiteX1892" fmla="*/ 307848 w 2450468"/>
              <a:gd name="connsiteY1892" fmla="*/ 148174 h 377583"/>
              <a:gd name="connsiteX1893" fmla="*/ 304991 w 2450468"/>
              <a:gd name="connsiteY1893" fmla="*/ 146936 h 377583"/>
              <a:gd name="connsiteX1894" fmla="*/ 124968 w 2450468"/>
              <a:gd name="connsiteY1894" fmla="*/ 146174 h 377583"/>
              <a:gd name="connsiteX1895" fmla="*/ 124015 w 2450468"/>
              <a:gd name="connsiteY1895" fmla="*/ 146840 h 377583"/>
              <a:gd name="connsiteX1896" fmla="*/ 120396 w 2450468"/>
              <a:gd name="connsiteY1896" fmla="*/ 151698 h 377583"/>
              <a:gd name="connsiteX1897" fmla="*/ 120301 w 2450468"/>
              <a:gd name="connsiteY1897" fmla="*/ 153508 h 377583"/>
              <a:gd name="connsiteX1898" fmla="*/ 124873 w 2450468"/>
              <a:gd name="connsiteY1898" fmla="*/ 156080 h 377583"/>
              <a:gd name="connsiteX1899" fmla="*/ 129731 w 2450468"/>
              <a:gd name="connsiteY1899" fmla="*/ 148841 h 377583"/>
              <a:gd name="connsiteX1900" fmla="*/ 124968 w 2450468"/>
              <a:gd name="connsiteY1900" fmla="*/ 146174 h 377583"/>
              <a:gd name="connsiteX1901" fmla="*/ 361569 w 2450468"/>
              <a:gd name="connsiteY1901" fmla="*/ 143316 h 377583"/>
              <a:gd name="connsiteX1902" fmla="*/ 357188 w 2450468"/>
              <a:gd name="connsiteY1902" fmla="*/ 145507 h 377583"/>
              <a:gd name="connsiteX1903" fmla="*/ 353663 w 2450468"/>
              <a:gd name="connsiteY1903" fmla="*/ 145793 h 377583"/>
              <a:gd name="connsiteX1904" fmla="*/ 352044 w 2450468"/>
              <a:gd name="connsiteY1904" fmla="*/ 150841 h 377583"/>
              <a:gd name="connsiteX1905" fmla="*/ 360236 w 2450468"/>
              <a:gd name="connsiteY1905" fmla="*/ 147317 h 377583"/>
              <a:gd name="connsiteX1906" fmla="*/ 361950 w 2450468"/>
              <a:gd name="connsiteY1906" fmla="*/ 147793 h 377583"/>
              <a:gd name="connsiteX1907" fmla="*/ 362807 w 2450468"/>
              <a:gd name="connsiteY1907" fmla="*/ 147888 h 377583"/>
              <a:gd name="connsiteX1908" fmla="*/ 362903 w 2450468"/>
              <a:gd name="connsiteY1908" fmla="*/ 145031 h 377583"/>
              <a:gd name="connsiteX1909" fmla="*/ 361855 w 2450468"/>
              <a:gd name="connsiteY1909" fmla="*/ 143697 h 377583"/>
              <a:gd name="connsiteX1910" fmla="*/ 2410111 w 2450468"/>
              <a:gd name="connsiteY1910" fmla="*/ 143030 h 377583"/>
              <a:gd name="connsiteX1911" fmla="*/ 2403158 w 2450468"/>
              <a:gd name="connsiteY1911" fmla="*/ 156461 h 377583"/>
              <a:gd name="connsiteX1912" fmla="*/ 2408873 w 2450468"/>
              <a:gd name="connsiteY1912" fmla="*/ 155794 h 377583"/>
              <a:gd name="connsiteX1913" fmla="*/ 2414302 w 2450468"/>
              <a:gd name="connsiteY1913" fmla="*/ 151127 h 377583"/>
              <a:gd name="connsiteX1914" fmla="*/ 2413635 w 2450468"/>
              <a:gd name="connsiteY1914" fmla="*/ 147888 h 377583"/>
              <a:gd name="connsiteX1915" fmla="*/ 2412778 w 2450468"/>
              <a:gd name="connsiteY1915" fmla="*/ 143888 h 377583"/>
              <a:gd name="connsiteX1916" fmla="*/ 2410111 w 2450468"/>
              <a:gd name="connsiteY1916" fmla="*/ 143030 h 377583"/>
              <a:gd name="connsiteX1917" fmla="*/ 74792 w 2450468"/>
              <a:gd name="connsiteY1917" fmla="*/ 130101 h 377583"/>
              <a:gd name="connsiteX1918" fmla="*/ 75628 w 2450468"/>
              <a:gd name="connsiteY1918" fmla="*/ 130457 h 377583"/>
              <a:gd name="connsiteX1919" fmla="*/ 77438 w 2450468"/>
              <a:gd name="connsiteY1919" fmla="*/ 132458 h 377583"/>
              <a:gd name="connsiteX1920" fmla="*/ 75327 w 2450468"/>
              <a:gd name="connsiteY1920" fmla="*/ 134657 h 377583"/>
              <a:gd name="connsiteX1921" fmla="*/ 73743 w 2450468"/>
              <a:gd name="connsiteY1921" fmla="*/ 134950 h 377583"/>
              <a:gd name="connsiteX1922" fmla="*/ 1142238 w 2450468"/>
              <a:gd name="connsiteY1922" fmla="*/ 121980 h 377583"/>
              <a:gd name="connsiteX1923" fmla="*/ 1143571 w 2450468"/>
              <a:gd name="connsiteY1923" fmla="*/ 126076 h 377583"/>
              <a:gd name="connsiteX1924" fmla="*/ 1153668 w 2450468"/>
              <a:gd name="connsiteY1924" fmla="*/ 129886 h 377583"/>
              <a:gd name="connsiteX1925" fmla="*/ 1155287 w 2450468"/>
              <a:gd name="connsiteY1925" fmla="*/ 129791 h 377583"/>
              <a:gd name="connsiteX1926" fmla="*/ 1153763 w 2450468"/>
              <a:gd name="connsiteY1926" fmla="*/ 123980 h 377583"/>
              <a:gd name="connsiteX1927" fmla="*/ 1142238 w 2450468"/>
              <a:gd name="connsiteY1927" fmla="*/ 121980 h 377583"/>
              <a:gd name="connsiteX1928" fmla="*/ 188405 w 2450468"/>
              <a:gd name="connsiteY1928" fmla="*/ 109217 h 377583"/>
              <a:gd name="connsiteX1929" fmla="*/ 181166 w 2450468"/>
              <a:gd name="connsiteY1929" fmla="*/ 110455 h 377583"/>
              <a:gd name="connsiteX1930" fmla="*/ 176212 w 2450468"/>
              <a:gd name="connsiteY1930" fmla="*/ 113979 h 377583"/>
              <a:gd name="connsiteX1931" fmla="*/ 182023 w 2450468"/>
              <a:gd name="connsiteY1931" fmla="*/ 115503 h 377583"/>
              <a:gd name="connsiteX1932" fmla="*/ 184690 w 2450468"/>
              <a:gd name="connsiteY1932" fmla="*/ 116265 h 377583"/>
              <a:gd name="connsiteX1933" fmla="*/ 192786 w 2450468"/>
              <a:gd name="connsiteY1933" fmla="*/ 117503 h 377583"/>
              <a:gd name="connsiteX1934" fmla="*/ 188405 w 2450468"/>
              <a:gd name="connsiteY1934" fmla="*/ 109217 h 377583"/>
              <a:gd name="connsiteX1935" fmla="*/ 103061 w 2450468"/>
              <a:gd name="connsiteY1935" fmla="*/ 108169 h 377583"/>
              <a:gd name="connsiteX1936" fmla="*/ 98584 w 2450468"/>
              <a:gd name="connsiteY1936" fmla="*/ 115884 h 377583"/>
              <a:gd name="connsiteX1937" fmla="*/ 96107 w 2450468"/>
              <a:gd name="connsiteY1937" fmla="*/ 115503 h 377583"/>
              <a:gd name="connsiteX1938" fmla="*/ 88583 w 2450468"/>
              <a:gd name="connsiteY1938" fmla="*/ 115217 h 377583"/>
              <a:gd name="connsiteX1939" fmla="*/ 86297 w 2450468"/>
              <a:gd name="connsiteY1939" fmla="*/ 114360 h 377583"/>
              <a:gd name="connsiteX1940" fmla="*/ 88583 w 2450468"/>
              <a:gd name="connsiteY1940" fmla="*/ 110740 h 377583"/>
              <a:gd name="connsiteX1941" fmla="*/ 90964 w 2450468"/>
              <a:gd name="connsiteY1941" fmla="*/ 111121 h 377583"/>
              <a:gd name="connsiteX1942" fmla="*/ 92583 w 2450468"/>
              <a:gd name="connsiteY1942" fmla="*/ 111312 h 377583"/>
              <a:gd name="connsiteX1943" fmla="*/ 94298 w 2450468"/>
              <a:gd name="connsiteY1943" fmla="*/ 108454 h 377583"/>
              <a:gd name="connsiteX1944" fmla="*/ 103061 w 2450468"/>
              <a:gd name="connsiteY1944" fmla="*/ 108169 h 377583"/>
              <a:gd name="connsiteX1945" fmla="*/ 2395728 w 2450468"/>
              <a:gd name="connsiteY1945" fmla="*/ 95501 h 377583"/>
              <a:gd name="connsiteX1946" fmla="*/ 2393156 w 2450468"/>
              <a:gd name="connsiteY1946" fmla="*/ 105597 h 377583"/>
              <a:gd name="connsiteX1947" fmla="*/ 2398395 w 2450468"/>
              <a:gd name="connsiteY1947" fmla="*/ 108074 h 377583"/>
              <a:gd name="connsiteX1948" fmla="*/ 2400110 w 2450468"/>
              <a:gd name="connsiteY1948" fmla="*/ 108645 h 377583"/>
              <a:gd name="connsiteX1949" fmla="*/ 2402777 w 2450468"/>
              <a:gd name="connsiteY1949" fmla="*/ 106550 h 377583"/>
              <a:gd name="connsiteX1950" fmla="*/ 2399062 w 2450468"/>
              <a:gd name="connsiteY1950" fmla="*/ 103025 h 377583"/>
              <a:gd name="connsiteX1951" fmla="*/ 2395728 w 2450468"/>
              <a:gd name="connsiteY1951" fmla="*/ 95501 h 377583"/>
              <a:gd name="connsiteX1952" fmla="*/ 99631 w 2450468"/>
              <a:gd name="connsiteY1952" fmla="*/ 94358 h 377583"/>
              <a:gd name="connsiteX1953" fmla="*/ 101631 w 2450468"/>
              <a:gd name="connsiteY1953" fmla="*/ 97215 h 377583"/>
              <a:gd name="connsiteX1954" fmla="*/ 85915 w 2450468"/>
              <a:gd name="connsiteY1954" fmla="*/ 105883 h 377583"/>
              <a:gd name="connsiteX1955" fmla="*/ 82486 w 2450468"/>
              <a:gd name="connsiteY1955" fmla="*/ 105788 h 377583"/>
              <a:gd name="connsiteX1956" fmla="*/ 77438 w 2450468"/>
              <a:gd name="connsiteY1956" fmla="*/ 97310 h 377583"/>
              <a:gd name="connsiteX1957" fmla="*/ 81343 w 2450468"/>
              <a:gd name="connsiteY1957" fmla="*/ 99596 h 377583"/>
              <a:gd name="connsiteX1958" fmla="*/ 84867 w 2450468"/>
              <a:gd name="connsiteY1958" fmla="*/ 98644 h 377583"/>
              <a:gd name="connsiteX1959" fmla="*/ 92583 w 2450468"/>
              <a:gd name="connsiteY1959" fmla="*/ 94643 h 377583"/>
              <a:gd name="connsiteX1960" fmla="*/ 99631 w 2450468"/>
              <a:gd name="connsiteY1960" fmla="*/ 94358 h 377583"/>
              <a:gd name="connsiteX1961" fmla="*/ 121920 w 2450468"/>
              <a:gd name="connsiteY1961" fmla="*/ 86737 h 377583"/>
              <a:gd name="connsiteX1962" fmla="*/ 126587 w 2450468"/>
              <a:gd name="connsiteY1962" fmla="*/ 90642 h 377583"/>
              <a:gd name="connsiteX1963" fmla="*/ 127540 w 2450468"/>
              <a:gd name="connsiteY1963" fmla="*/ 91309 h 377583"/>
              <a:gd name="connsiteX1964" fmla="*/ 125825 w 2450468"/>
              <a:gd name="connsiteY1964" fmla="*/ 96452 h 377583"/>
              <a:gd name="connsiteX1965" fmla="*/ 119253 w 2450468"/>
              <a:gd name="connsiteY1965" fmla="*/ 97119 h 377583"/>
              <a:gd name="connsiteX1966" fmla="*/ 119443 w 2450468"/>
              <a:gd name="connsiteY1966" fmla="*/ 93500 h 377583"/>
              <a:gd name="connsiteX1967" fmla="*/ 117253 w 2450468"/>
              <a:gd name="connsiteY1967" fmla="*/ 89404 h 377583"/>
              <a:gd name="connsiteX1968" fmla="*/ 115062 w 2450468"/>
              <a:gd name="connsiteY1968" fmla="*/ 88261 h 377583"/>
              <a:gd name="connsiteX1969" fmla="*/ 121920 w 2450468"/>
              <a:gd name="connsiteY1969" fmla="*/ 86737 h 377583"/>
              <a:gd name="connsiteX1970" fmla="*/ 130218 w 2450468"/>
              <a:gd name="connsiteY1970" fmla="*/ 80594 h 377583"/>
              <a:gd name="connsiteX1971" fmla="*/ 134302 w 2450468"/>
              <a:gd name="connsiteY1971" fmla="*/ 81403 h 377583"/>
              <a:gd name="connsiteX1972" fmla="*/ 136112 w 2450468"/>
              <a:gd name="connsiteY1972" fmla="*/ 83023 h 377583"/>
              <a:gd name="connsiteX1973" fmla="*/ 134397 w 2450468"/>
              <a:gd name="connsiteY1973" fmla="*/ 89404 h 377583"/>
              <a:gd name="connsiteX1974" fmla="*/ 126777 w 2450468"/>
              <a:gd name="connsiteY1974" fmla="*/ 85880 h 377583"/>
              <a:gd name="connsiteX1975" fmla="*/ 125063 w 2450468"/>
              <a:gd name="connsiteY1975" fmla="*/ 83689 h 377583"/>
              <a:gd name="connsiteX1976" fmla="*/ 127063 w 2450468"/>
              <a:gd name="connsiteY1976" fmla="*/ 81784 h 377583"/>
              <a:gd name="connsiteX1977" fmla="*/ 130218 w 2450468"/>
              <a:gd name="connsiteY1977" fmla="*/ 80594 h 377583"/>
              <a:gd name="connsiteX1978" fmla="*/ 1758506 w 2450468"/>
              <a:gd name="connsiteY1978" fmla="*/ 67973 h 377583"/>
              <a:gd name="connsiteX1979" fmla="*/ 1751743 w 2450468"/>
              <a:gd name="connsiteY1979" fmla="*/ 75403 h 377583"/>
              <a:gd name="connsiteX1980" fmla="*/ 1755362 w 2450468"/>
              <a:gd name="connsiteY1980" fmla="*/ 76165 h 377583"/>
              <a:gd name="connsiteX1981" fmla="*/ 1758506 w 2450468"/>
              <a:gd name="connsiteY1981" fmla="*/ 67973 h 377583"/>
              <a:gd name="connsiteX1982" fmla="*/ 789623 w 2450468"/>
              <a:gd name="connsiteY1982" fmla="*/ 63116 h 377583"/>
              <a:gd name="connsiteX1983" fmla="*/ 780383 w 2450468"/>
              <a:gd name="connsiteY1983" fmla="*/ 63592 h 377583"/>
              <a:gd name="connsiteX1984" fmla="*/ 778097 w 2450468"/>
              <a:gd name="connsiteY1984" fmla="*/ 65306 h 377583"/>
              <a:gd name="connsiteX1985" fmla="*/ 780288 w 2450468"/>
              <a:gd name="connsiteY1985" fmla="*/ 71212 h 377583"/>
              <a:gd name="connsiteX1986" fmla="*/ 784384 w 2450468"/>
              <a:gd name="connsiteY1986" fmla="*/ 73212 h 377583"/>
              <a:gd name="connsiteX1987" fmla="*/ 787051 w 2450468"/>
              <a:gd name="connsiteY1987" fmla="*/ 73498 h 377583"/>
              <a:gd name="connsiteX1988" fmla="*/ 789623 w 2450468"/>
              <a:gd name="connsiteY1988" fmla="*/ 63116 h 377583"/>
              <a:gd name="connsiteX1989" fmla="*/ 1336548 w 2450468"/>
              <a:gd name="connsiteY1989" fmla="*/ 59687 h 377583"/>
              <a:gd name="connsiteX1990" fmla="*/ 1334929 w 2450468"/>
              <a:gd name="connsiteY1990" fmla="*/ 62449 h 377583"/>
              <a:gd name="connsiteX1991" fmla="*/ 1337882 w 2450468"/>
              <a:gd name="connsiteY1991" fmla="*/ 64259 h 377583"/>
              <a:gd name="connsiteX1992" fmla="*/ 1338263 w 2450468"/>
              <a:gd name="connsiteY1992" fmla="*/ 66735 h 377583"/>
              <a:gd name="connsiteX1993" fmla="*/ 1345216 w 2450468"/>
              <a:gd name="connsiteY1993" fmla="*/ 63497 h 377583"/>
              <a:gd name="connsiteX1994" fmla="*/ 1343882 w 2450468"/>
              <a:gd name="connsiteY1994" fmla="*/ 62925 h 377583"/>
              <a:gd name="connsiteX1995" fmla="*/ 1339025 w 2450468"/>
              <a:gd name="connsiteY1995" fmla="*/ 61020 h 377583"/>
              <a:gd name="connsiteX1996" fmla="*/ 1336548 w 2450468"/>
              <a:gd name="connsiteY1996" fmla="*/ 59687 h 377583"/>
              <a:gd name="connsiteX1997" fmla="*/ 1935575 w 2450468"/>
              <a:gd name="connsiteY1997" fmla="*/ 54829 h 377583"/>
              <a:gd name="connsiteX1998" fmla="*/ 1931861 w 2450468"/>
              <a:gd name="connsiteY1998" fmla="*/ 57401 h 377583"/>
              <a:gd name="connsiteX1999" fmla="*/ 1931194 w 2450468"/>
              <a:gd name="connsiteY1999" fmla="*/ 58067 h 377583"/>
              <a:gd name="connsiteX2000" fmla="*/ 1930908 w 2450468"/>
              <a:gd name="connsiteY2000" fmla="*/ 61115 h 377583"/>
              <a:gd name="connsiteX2001" fmla="*/ 1934623 w 2450468"/>
              <a:gd name="connsiteY2001" fmla="*/ 61782 h 377583"/>
              <a:gd name="connsiteX2002" fmla="*/ 1941576 w 2450468"/>
              <a:gd name="connsiteY2002" fmla="*/ 57972 h 377583"/>
              <a:gd name="connsiteX2003" fmla="*/ 1942243 w 2450468"/>
              <a:gd name="connsiteY2003" fmla="*/ 57591 h 377583"/>
              <a:gd name="connsiteX2004" fmla="*/ 1935575 w 2450468"/>
              <a:gd name="connsiteY2004" fmla="*/ 54829 h 377583"/>
              <a:gd name="connsiteX2005" fmla="*/ 2425446 w 2450468"/>
              <a:gd name="connsiteY2005" fmla="*/ 48352 h 377583"/>
              <a:gd name="connsiteX2006" fmla="*/ 2425541 w 2450468"/>
              <a:gd name="connsiteY2006" fmla="*/ 48352 h 377583"/>
              <a:gd name="connsiteX2007" fmla="*/ 2428589 w 2450468"/>
              <a:gd name="connsiteY2007" fmla="*/ 50352 h 377583"/>
              <a:gd name="connsiteX2008" fmla="*/ 2431732 w 2450468"/>
              <a:gd name="connsiteY2008" fmla="*/ 56639 h 377583"/>
              <a:gd name="connsiteX2009" fmla="*/ 2431351 w 2450468"/>
              <a:gd name="connsiteY2009" fmla="*/ 56448 h 377583"/>
              <a:gd name="connsiteX2010" fmla="*/ 2428398 w 2450468"/>
              <a:gd name="connsiteY2010" fmla="*/ 55019 h 377583"/>
              <a:gd name="connsiteX2011" fmla="*/ 2421921 w 2450468"/>
              <a:gd name="connsiteY2011" fmla="*/ 53400 h 377583"/>
              <a:gd name="connsiteX2012" fmla="*/ 2425446 w 2450468"/>
              <a:gd name="connsiteY2012" fmla="*/ 48352 h 377583"/>
              <a:gd name="connsiteX2013" fmla="*/ 1299876 w 2450468"/>
              <a:gd name="connsiteY2013" fmla="*/ 41875 h 377583"/>
              <a:gd name="connsiteX2014" fmla="*/ 1306925 w 2450468"/>
              <a:gd name="connsiteY2014" fmla="*/ 46637 h 377583"/>
              <a:gd name="connsiteX2015" fmla="*/ 1302829 w 2450468"/>
              <a:gd name="connsiteY2015" fmla="*/ 48161 h 377583"/>
              <a:gd name="connsiteX2016" fmla="*/ 1300352 w 2450468"/>
              <a:gd name="connsiteY2016" fmla="*/ 48161 h 377583"/>
              <a:gd name="connsiteX2017" fmla="*/ 1298352 w 2450468"/>
              <a:gd name="connsiteY2017" fmla="*/ 45875 h 377583"/>
              <a:gd name="connsiteX2018" fmla="*/ 1299876 w 2450468"/>
              <a:gd name="connsiteY2018" fmla="*/ 41875 h 377583"/>
              <a:gd name="connsiteX2019" fmla="*/ 1558862 w 2450468"/>
              <a:gd name="connsiteY2019" fmla="*/ 40351 h 377583"/>
              <a:gd name="connsiteX2020" fmla="*/ 1558100 w 2450468"/>
              <a:gd name="connsiteY2020" fmla="*/ 43018 h 377583"/>
              <a:gd name="connsiteX2021" fmla="*/ 1562291 w 2450468"/>
              <a:gd name="connsiteY2021" fmla="*/ 48542 h 377583"/>
              <a:gd name="connsiteX2022" fmla="*/ 1560576 w 2450468"/>
              <a:gd name="connsiteY2022" fmla="*/ 51686 h 377583"/>
              <a:gd name="connsiteX2023" fmla="*/ 1568577 w 2450468"/>
              <a:gd name="connsiteY2023" fmla="*/ 51019 h 377583"/>
              <a:gd name="connsiteX2024" fmla="*/ 1568101 w 2450468"/>
              <a:gd name="connsiteY2024" fmla="*/ 49495 h 377583"/>
              <a:gd name="connsiteX2025" fmla="*/ 1563053 w 2450468"/>
              <a:gd name="connsiteY2025" fmla="*/ 40922 h 377583"/>
              <a:gd name="connsiteX2026" fmla="*/ 1558862 w 2450468"/>
              <a:gd name="connsiteY2026" fmla="*/ 40351 h 377583"/>
              <a:gd name="connsiteX2027" fmla="*/ 1723954 w 2450468"/>
              <a:gd name="connsiteY2027" fmla="*/ 34124 h 377583"/>
              <a:gd name="connsiteX2028" fmla="*/ 1723168 w 2450468"/>
              <a:gd name="connsiteY2028" fmla="*/ 34541 h 377583"/>
              <a:gd name="connsiteX2029" fmla="*/ 1710595 w 2450468"/>
              <a:gd name="connsiteY2029" fmla="*/ 39113 h 377583"/>
              <a:gd name="connsiteX2030" fmla="*/ 1710404 w 2450468"/>
              <a:gd name="connsiteY2030" fmla="*/ 41684 h 377583"/>
              <a:gd name="connsiteX2031" fmla="*/ 1709261 w 2450468"/>
              <a:gd name="connsiteY2031" fmla="*/ 41875 h 377583"/>
              <a:gd name="connsiteX2032" fmla="*/ 1707833 w 2450468"/>
              <a:gd name="connsiteY2032" fmla="*/ 42161 h 377583"/>
              <a:gd name="connsiteX2033" fmla="*/ 1707356 w 2450468"/>
              <a:gd name="connsiteY2033" fmla="*/ 48161 h 377583"/>
              <a:gd name="connsiteX2034" fmla="*/ 1719453 w 2450468"/>
              <a:gd name="connsiteY2034" fmla="*/ 51019 h 377583"/>
              <a:gd name="connsiteX2035" fmla="*/ 1720215 w 2450468"/>
              <a:gd name="connsiteY2035" fmla="*/ 47876 h 377583"/>
              <a:gd name="connsiteX2036" fmla="*/ 1720215 w 2450468"/>
              <a:gd name="connsiteY2036" fmla="*/ 47114 h 377583"/>
              <a:gd name="connsiteX2037" fmla="*/ 1720596 w 2450468"/>
              <a:gd name="connsiteY2037" fmla="*/ 40637 h 377583"/>
              <a:gd name="connsiteX2038" fmla="*/ 1723954 w 2450468"/>
              <a:gd name="connsiteY2038" fmla="*/ 34124 h 377583"/>
              <a:gd name="connsiteX2039" fmla="*/ 1084231 w 2450468"/>
              <a:gd name="connsiteY2039" fmla="*/ 32731 h 377583"/>
              <a:gd name="connsiteX2040" fmla="*/ 1079278 w 2450468"/>
              <a:gd name="connsiteY2040" fmla="*/ 33302 h 377583"/>
              <a:gd name="connsiteX2041" fmla="*/ 1078059 w 2450468"/>
              <a:gd name="connsiteY2041" fmla="*/ 35496 h 377583"/>
              <a:gd name="connsiteX2042" fmla="*/ 1083373 w 2450468"/>
              <a:gd name="connsiteY2042" fmla="*/ 34636 h 377583"/>
              <a:gd name="connsiteX2043" fmla="*/ 1083659 w 2450468"/>
              <a:gd name="connsiteY2043" fmla="*/ 37303 h 377583"/>
              <a:gd name="connsiteX2044" fmla="*/ 1077848 w 2450468"/>
              <a:gd name="connsiteY2044" fmla="*/ 40160 h 377583"/>
              <a:gd name="connsiteX2045" fmla="*/ 1073467 w 2450468"/>
              <a:gd name="connsiteY2045" fmla="*/ 42923 h 377583"/>
              <a:gd name="connsiteX2046" fmla="*/ 1073562 w 2450468"/>
              <a:gd name="connsiteY2046" fmla="*/ 43971 h 377583"/>
              <a:gd name="connsiteX2047" fmla="*/ 1072895 w 2450468"/>
              <a:gd name="connsiteY2047" fmla="*/ 46637 h 377583"/>
              <a:gd name="connsiteX2048" fmla="*/ 1071679 w 2450468"/>
              <a:gd name="connsiteY2048" fmla="*/ 47124 h 377583"/>
              <a:gd name="connsiteX2049" fmla="*/ 1072420 w 2450468"/>
              <a:gd name="connsiteY2049" fmla="*/ 47495 h 377583"/>
              <a:gd name="connsiteX2050" fmla="*/ 1077468 w 2450468"/>
              <a:gd name="connsiteY2050" fmla="*/ 45685 h 377583"/>
              <a:gd name="connsiteX2051" fmla="*/ 1086136 w 2450468"/>
              <a:gd name="connsiteY2051" fmla="*/ 45685 h 377583"/>
              <a:gd name="connsiteX2052" fmla="*/ 1086612 w 2450468"/>
              <a:gd name="connsiteY2052" fmla="*/ 38351 h 377583"/>
              <a:gd name="connsiteX2053" fmla="*/ 1084612 w 2450468"/>
              <a:gd name="connsiteY2053" fmla="*/ 33588 h 377583"/>
              <a:gd name="connsiteX2054" fmla="*/ 1058501 w 2450468"/>
              <a:gd name="connsiteY2054" fmla="*/ 31612 h 377583"/>
              <a:gd name="connsiteX2055" fmla="*/ 1063085 w 2450468"/>
              <a:gd name="connsiteY2055" fmla="*/ 32731 h 377583"/>
              <a:gd name="connsiteX2056" fmla="*/ 1064228 w 2450468"/>
              <a:gd name="connsiteY2056" fmla="*/ 32540 h 377583"/>
              <a:gd name="connsiteX2057" fmla="*/ 1063752 w 2450468"/>
              <a:gd name="connsiteY2057" fmla="*/ 39970 h 377583"/>
              <a:gd name="connsiteX2058" fmla="*/ 1061942 w 2450468"/>
              <a:gd name="connsiteY2058" fmla="*/ 39493 h 377583"/>
              <a:gd name="connsiteX2059" fmla="*/ 1055655 w 2450468"/>
              <a:gd name="connsiteY2059" fmla="*/ 38636 h 377583"/>
              <a:gd name="connsiteX2060" fmla="*/ 1053941 w 2450468"/>
              <a:gd name="connsiteY2060" fmla="*/ 39874 h 377583"/>
              <a:gd name="connsiteX2061" fmla="*/ 1048607 w 2450468"/>
              <a:gd name="connsiteY2061" fmla="*/ 41970 h 377583"/>
              <a:gd name="connsiteX2062" fmla="*/ 1047559 w 2450468"/>
              <a:gd name="connsiteY2062" fmla="*/ 40065 h 377583"/>
              <a:gd name="connsiteX2063" fmla="*/ 1050131 w 2450468"/>
              <a:gd name="connsiteY2063" fmla="*/ 34159 h 377583"/>
              <a:gd name="connsiteX2064" fmla="*/ 1050512 w 2450468"/>
              <a:gd name="connsiteY2064" fmla="*/ 33207 h 377583"/>
              <a:gd name="connsiteX2065" fmla="*/ 1054131 w 2450468"/>
              <a:gd name="connsiteY2065" fmla="*/ 33493 h 377583"/>
              <a:gd name="connsiteX2066" fmla="*/ 1058501 w 2450468"/>
              <a:gd name="connsiteY2066" fmla="*/ 31612 h 377583"/>
              <a:gd name="connsiteX2067" fmla="*/ 985170 w 2450468"/>
              <a:gd name="connsiteY2067" fmla="*/ 27682 h 377583"/>
              <a:gd name="connsiteX2068" fmla="*/ 988599 w 2450468"/>
              <a:gd name="connsiteY2068" fmla="*/ 29206 h 377583"/>
              <a:gd name="connsiteX2069" fmla="*/ 990218 w 2450468"/>
              <a:gd name="connsiteY2069" fmla="*/ 29968 h 377583"/>
              <a:gd name="connsiteX2070" fmla="*/ 996314 w 2450468"/>
              <a:gd name="connsiteY2070" fmla="*/ 28730 h 377583"/>
              <a:gd name="connsiteX2071" fmla="*/ 996219 w 2450468"/>
              <a:gd name="connsiteY2071" fmla="*/ 28920 h 377583"/>
              <a:gd name="connsiteX2072" fmla="*/ 994981 w 2450468"/>
              <a:gd name="connsiteY2072" fmla="*/ 31873 h 377583"/>
              <a:gd name="connsiteX2073" fmla="*/ 984599 w 2450468"/>
              <a:gd name="connsiteY2073" fmla="*/ 32921 h 377583"/>
              <a:gd name="connsiteX2074" fmla="*/ 985170 w 2450468"/>
              <a:gd name="connsiteY2074" fmla="*/ 27682 h 377583"/>
              <a:gd name="connsiteX2075" fmla="*/ 1358646 w 2450468"/>
              <a:gd name="connsiteY2075" fmla="*/ 27206 h 377583"/>
              <a:gd name="connsiteX2076" fmla="*/ 1361979 w 2450468"/>
              <a:gd name="connsiteY2076" fmla="*/ 28158 h 377583"/>
              <a:gd name="connsiteX2077" fmla="*/ 1369885 w 2450468"/>
              <a:gd name="connsiteY2077" fmla="*/ 28254 h 377583"/>
              <a:gd name="connsiteX2078" fmla="*/ 1373028 w 2450468"/>
              <a:gd name="connsiteY2078" fmla="*/ 27301 h 377583"/>
              <a:gd name="connsiteX2079" fmla="*/ 1374743 w 2450468"/>
              <a:gd name="connsiteY2079" fmla="*/ 30349 h 377583"/>
              <a:gd name="connsiteX2080" fmla="*/ 1375981 w 2450468"/>
              <a:gd name="connsiteY2080" fmla="*/ 33873 h 377583"/>
              <a:gd name="connsiteX2081" fmla="*/ 1378172 w 2450468"/>
              <a:gd name="connsiteY2081" fmla="*/ 34350 h 377583"/>
              <a:gd name="connsiteX2082" fmla="*/ 1374933 w 2450468"/>
              <a:gd name="connsiteY2082" fmla="*/ 34159 h 377583"/>
              <a:gd name="connsiteX2083" fmla="*/ 1368171 w 2450468"/>
              <a:gd name="connsiteY2083" fmla="*/ 35207 h 377583"/>
              <a:gd name="connsiteX2084" fmla="*/ 1364456 w 2450468"/>
              <a:gd name="connsiteY2084" fmla="*/ 34445 h 377583"/>
              <a:gd name="connsiteX2085" fmla="*/ 1360836 w 2450468"/>
              <a:gd name="connsiteY2085" fmla="*/ 35588 h 377583"/>
              <a:gd name="connsiteX2086" fmla="*/ 1363408 w 2450468"/>
              <a:gd name="connsiteY2086" fmla="*/ 34255 h 377583"/>
              <a:gd name="connsiteX2087" fmla="*/ 1357312 w 2450468"/>
              <a:gd name="connsiteY2087" fmla="*/ 28349 h 377583"/>
              <a:gd name="connsiteX2088" fmla="*/ 1358646 w 2450468"/>
              <a:gd name="connsiteY2088" fmla="*/ 27206 h 377583"/>
              <a:gd name="connsiteX2089" fmla="*/ 2407527 w 2450468"/>
              <a:gd name="connsiteY2089" fmla="*/ 25242 h 377583"/>
              <a:gd name="connsiteX2090" fmla="*/ 2403920 w 2450468"/>
              <a:gd name="connsiteY2090" fmla="*/ 27302 h 377583"/>
              <a:gd name="connsiteX2091" fmla="*/ 2399824 w 2450468"/>
              <a:gd name="connsiteY2091" fmla="*/ 29302 h 377583"/>
              <a:gd name="connsiteX2092" fmla="*/ 2398490 w 2450468"/>
              <a:gd name="connsiteY2092" fmla="*/ 31778 h 377583"/>
              <a:gd name="connsiteX2093" fmla="*/ 2401919 w 2450468"/>
              <a:gd name="connsiteY2093" fmla="*/ 34160 h 377583"/>
              <a:gd name="connsiteX2094" fmla="*/ 2400205 w 2450468"/>
              <a:gd name="connsiteY2094" fmla="*/ 39398 h 377583"/>
              <a:gd name="connsiteX2095" fmla="*/ 2403443 w 2450468"/>
              <a:gd name="connsiteY2095" fmla="*/ 33112 h 377583"/>
              <a:gd name="connsiteX2096" fmla="*/ 2405920 w 2450468"/>
              <a:gd name="connsiteY2096" fmla="*/ 29302 h 377583"/>
              <a:gd name="connsiteX2097" fmla="*/ 2406682 w 2450468"/>
              <a:gd name="connsiteY2097" fmla="*/ 29302 h 377583"/>
              <a:gd name="connsiteX2098" fmla="*/ 2411063 w 2450468"/>
              <a:gd name="connsiteY2098" fmla="*/ 26254 h 377583"/>
              <a:gd name="connsiteX2099" fmla="*/ 2407527 w 2450468"/>
              <a:gd name="connsiteY2099" fmla="*/ 25242 h 377583"/>
              <a:gd name="connsiteX2100" fmla="*/ 1907952 w 2450468"/>
              <a:gd name="connsiteY2100" fmla="*/ 24729 h 377583"/>
              <a:gd name="connsiteX2101" fmla="*/ 1909952 w 2450468"/>
              <a:gd name="connsiteY2101" fmla="*/ 25205 h 377583"/>
              <a:gd name="connsiteX2102" fmla="*/ 1913286 w 2450468"/>
              <a:gd name="connsiteY2102" fmla="*/ 25967 h 377583"/>
              <a:gd name="connsiteX2103" fmla="*/ 1914905 w 2450468"/>
              <a:gd name="connsiteY2103" fmla="*/ 27491 h 377583"/>
              <a:gd name="connsiteX2104" fmla="*/ 1918906 w 2450468"/>
              <a:gd name="connsiteY2104" fmla="*/ 26729 h 377583"/>
              <a:gd name="connsiteX2105" fmla="*/ 1918906 w 2450468"/>
              <a:gd name="connsiteY2105" fmla="*/ 27110 h 377583"/>
              <a:gd name="connsiteX2106" fmla="*/ 1918620 w 2450468"/>
              <a:gd name="connsiteY2106" fmla="*/ 31492 h 377583"/>
              <a:gd name="connsiteX2107" fmla="*/ 1907857 w 2450468"/>
              <a:gd name="connsiteY2107" fmla="*/ 30063 h 377583"/>
              <a:gd name="connsiteX2108" fmla="*/ 1907952 w 2450468"/>
              <a:gd name="connsiteY2108" fmla="*/ 24729 h 377583"/>
              <a:gd name="connsiteX2109" fmla="*/ 1593532 w 2450468"/>
              <a:gd name="connsiteY2109" fmla="*/ 24444 h 377583"/>
              <a:gd name="connsiteX2110" fmla="*/ 1599056 w 2450468"/>
              <a:gd name="connsiteY2110" fmla="*/ 28349 h 377583"/>
              <a:gd name="connsiteX2111" fmla="*/ 1605343 w 2450468"/>
              <a:gd name="connsiteY2111" fmla="*/ 27683 h 377583"/>
              <a:gd name="connsiteX2112" fmla="*/ 1617059 w 2450468"/>
              <a:gd name="connsiteY2112" fmla="*/ 27492 h 377583"/>
              <a:gd name="connsiteX2113" fmla="*/ 1618392 w 2450468"/>
              <a:gd name="connsiteY2113" fmla="*/ 33779 h 377583"/>
              <a:gd name="connsiteX2114" fmla="*/ 1618106 w 2450468"/>
              <a:gd name="connsiteY2114" fmla="*/ 34064 h 377583"/>
              <a:gd name="connsiteX2115" fmla="*/ 1616487 w 2450468"/>
              <a:gd name="connsiteY2115" fmla="*/ 37684 h 377583"/>
              <a:gd name="connsiteX2116" fmla="*/ 1610201 w 2450468"/>
              <a:gd name="connsiteY2116" fmla="*/ 43494 h 377583"/>
              <a:gd name="connsiteX2117" fmla="*/ 1608581 w 2450468"/>
              <a:gd name="connsiteY2117" fmla="*/ 41875 h 377583"/>
              <a:gd name="connsiteX2118" fmla="*/ 1605533 w 2450468"/>
              <a:gd name="connsiteY2118" fmla="*/ 38922 h 377583"/>
              <a:gd name="connsiteX2119" fmla="*/ 1600961 w 2450468"/>
              <a:gd name="connsiteY2119" fmla="*/ 38732 h 377583"/>
              <a:gd name="connsiteX2120" fmla="*/ 1599723 w 2450468"/>
              <a:gd name="connsiteY2120" fmla="*/ 37970 h 377583"/>
              <a:gd name="connsiteX2121" fmla="*/ 1594294 w 2450468"/>
              <a:gd name="connsiteY2121" fmla="*/ 36827 h 377583"/>
              <a:gd name="connsiteX2122" fmla="*/ 1590484 w 2450468"/>
              <a:gd name="connsiteY2122" fmla="*/ 32445 h 377583"/>
              <a:gd name="connsiteX2123" fmla="*/ 1585817 w 2450468"/>
              <a:gd name="connsiteY2123" fmla="*/ 40160 h 377583"/>
              <a:gd name="connsiteX2124" fmla="*/ 1577339 w 2450468"/>
              <a:gd name="connsiteY2124" fmla="*/ 42446 h 377583"/>
              <a:gd name="connsiteX2125" fmla="*/ 1576292 w 2450468"/>
              <a:gd name="connsiteY2125" fmla="*/ 41018 h 377583"/>
              <a:gd name="connsiteX2126" fmla="*/ 1576101 w 2450468"/>
              <a:gd name="connsiteY2126" fmla="*/ 39113 h 377583"/>
              <a:gd name="connsiteX2127" fmla="*/ 1583340 w 2450468"/>
              <a:gd name="connsiteY2127" fmla="*/ 37398 h 377583"/>
              <a:gd name="connsiteX2128" fmla="*/ 1589627 w 2450468"/>
              <a:gd name="connsiteY2128" fmla="*/ 28921 h 377583"/>
              <a:gd name="connsiteX2129" fmla="*/ 1593532 w 2450468"/>
              <a:gd name="connsiteY2129" fmla="*/ 24444 h 377583"/>
              <a:gd name="connsiteX2130" fmla="*/ 448342 w 2450468"/>
              <a:gd name="connsiteY2130" fmla="*/ 23967 h 377583"/>
              <a:gd name="connsiteX2131" fmla="*/ 451485 w 2450468"/>
              <a:gd name="connsiteY2131" fmla="*/ 27777 h 377583"/>
              <a:gd name="connsiteX2132" fmla="*/ 454152 w 2450468"/>
              <a:gd name="connsiteY2132" fmla="*/ 31016 h 377583"/>
              <a:gd name="connsiteX2133" fmla="*/ 446722 w 2450468"/>
              <a:gd name="connsiteY2133" fmla="*/ 31777 h 377583"/>
              <a:gd name="connsiteX2134" fmla="*/ 448342 w 2450468"/>
              <a:gd name="connsiteY2134" fmla="*/ 23967 h 377583"/>
              <a:gd name="connsiteX2135" fmla="*/ 1829276 w 2450468"/>
              <a:gd name="connsiteY2135" fmla="*/ 22920 h 377583"/>
              <a:gd name="connsiteX2136" fmla="*/ 1829562 w 2450468"/>
              <a:gd name="connsiteY2136" fmla="*/ 23206 h 377583"/>
              <a:gd name="connsiteX2137" fmla="*/ 1831848 w 2450468"/>
              <a:gd name="connsiteY2137" fmla="*/ 25397 h 377583"/>
              <a:gd name="connsiteX2138" fmla="*/ 1833372 w 2450468"/>
              <a:gd name="connsiteY2138" fmla="*/ 31492 h 377583"/>
              <a:gd name="connsiteX2139" fmla="*/ 1826133 w 2450468"/>
              <a:gd name="connsiteY2139" fmla="*/ 31588 h 377583"/>
              <a:gd name="connsiteX2140" fmla="*/ 1826324 w 2450468"/>
              <a:gd name="connsiteY2140" fmla="*/ 30730 h 377583"/>
              <a:gd name="connsiteX2141" fmla="*/ 1827848 w 2450468"/>
              <a:gd name="connsiteY2141" fmla="*/ 25587 h 377583"/>
              <a:gd name="connsiteX2142" fmla="*/ 1827943 w 2450468"/>
              <a:gd name="connsiteY2142" fmla="*/ 24920 h 377583"/>
              <a:gd name="connsiteX2143" fmla="*/ 1829276 w 2450468"/>
              <a:gd name="connsiteY2143" fmla="*/ 22920 h 377583"/>
              <a:gd name="connsiteX2144" fmla="*/ 1063562 w 2450468"/>
              <a:gd name="connsiteY2144" fmla="*/ 22538 h 377583"/>
              <a:gd name="connsiteX2145" fmla="*/ 1069658 w 2450468"/>
              <a:gd name="connsiteY2145" fmla="*/ 23681 h 377583"/>
              <a:gd name="connsiteX2146" fmla="*/ 1070705 w 2450468"/>
              <a:gd name="connsiteY2146" fmla="*/ 25301 h 377583"/>
              <a:gd name="connsiteX2147" fmla="*/ 1068134 w 2450468"/>
              <a:gd name="connsiteY2147" fmla="*/ 28444 h 377583"/>
              <a:gd name="connsiteX2148" fmla="*/ 1064228 w 2450468"/>
              <a:gd name="connsiteY2148" fmla="*/ 30444 h 377583"/>
              <a:gd name="connsiteX2149" fmla="*/ 1062133 w 2450468"/>
              <a:gd name="connsiteY2149" fmla="*/ 27301 h 377583"/>
              <a:gd name="connsiteX2150" fmla="*/ 1063276 w 2450468"/>
              <a:gd name="connsiteY2150" fmla="*/ 23491 h 377583"/>
              <a:gd name="connsiteX2151" fmla="*/ 1963388 w 2450468"/>
              <a:gd name="connsiteY2151" fmla="*/ 21777 h 377583"/>
              <a:gd name="connsiteX2152" fmla="*/ 1971389 w 2450468"/>
              <a:gd name="connsiteY2152" fmla="*/ 24158 h 377583"/>
              <a:gd name="connsiteX2153" fmla="*/ 1973008 w 2450468"/>
              <a:gd name="connsiteY2153" fmla="*/ 28635 h 377583"/>
              <a:gd name="connsiteX2154" fmla="*/ 1969769 w 2450468"/>
              <a:gd name="connsiteY2154" fmla="*/ 29302 h 377583"/>
              <a:gd name="connsiteX2155" fmla="*/ 1960911 w 2450468"/>
              <a:gd name="connsiteY2155" fmla="*/ 28540 h 377583"/>
              <a:gd name="connsiteX2156" fmla="*/ 1953577 w 2450468"/>
              <a:gd name="connsiteY2156" fmla="*/ 34350 h 377583"/>
              <a:gd name="connsiteX2157" fmla="*/ 1954434 w 2450468"/>
              <a:gd name="connsiteY2157" fmla="*/ 25206 h 377583"/>
              <a:gd name="connsiteX2158" fmla="*/ 1955672 w 2450468"/>
              <a:gd name="connsiteY2158" fmla="*/ 23587 h 377583"/>
              <a:gd name="connsiteX2159" fmla="*/ 1956625 w 2450468"/>
              <a:gd name="connsiteY2159" fmla="*/ 22349 h 377583"/>
              <a:gd name="connsiteX2160" fmla="*/ 1963388 w 2450468"/>
              <a:gd name="connsiteY2160" fmla="*/ 21777 h 377583"/>
              <a:gd name="connsiteX2161" fmla="*/ 815487 w 2450468"/>
              <a:gd name="connsiteY2161" fmla="*/ 20864 h 377583"/>
              <a:gd name="connsiteX2162" fmla="*/ 816673 w 2450468"/>
              <a:gd name="connsiteY2162" fmla="*/ 24539 h 377583"/>
              <a:gd name="connsiteX2163" fmla="*/ 814006 w 2450468"/>
              <a:gd name="connsiteY2163" fmla="*/ 21682 h 377583"/>
              <a:gd name="connsiteX2164" fmla="*/ 1935861 w 2450468"/>
              <a:gd name="connsiteY2164" fmla="*/ 19300 h 377583"/>
              <a:gd name="connsiteX2165" fmla="*/ 1936813 w 2450468"/>
              <a:gd name="connsiteY2165" fmla="*/ 21205 h 377583"/>
              <a:gd name="connsiteX2166" fmla="*/ 1941480 w 2450468"/>
              <a:gd name="connsiteY2166" fmla="*/ 22443 h 377583"/>
              <a:gd name="connsiteX2167" fmla="*/ 1942337 w 2450468"/>
              <a:gd name="connsiteY2167" fmla="*/ 22062 h 377583"/>
              <a:gd name="connsiteX2168" fmla="*/ 1944719 w 2450468"/>
              <a:gd name="connsiteY2168" fmla="*/ 23777 h 377583"/>
              <a:gd name="connsiteX2169" fmla="*/ 1944147 w 2450468"/>
              <a:gd name="connsiteY2169" fmla="*/ 24253 h 377583"/>
              <a:gd name="connsiteX2170" fmla="*/ 1939385 w 2450468"/>
              <a:gd name="connsiteY2170" fmla="*/ 27206 h 377583"/>
              <a:gd name="connsiteX2171" fmla="*/ 1938051 w 2450468"/>
              <a:gd name="connsiteY2171" fmla="*/ 28158 h 377583"/>
              <a:gd name="connsiteX2172" fmla="*/ 1929955 w 2450468"/>
              <a:gd name="connsiteY2172" fmla="*/ 22158 h 377583"/>
              <a:gd name="connsiteX2173" fmla="*/ 1935861 w 2450468"/>
              <a:gd name="connsiteY2173" fmla="*/ 19300 h 377583"/>
              <a:gd name="connsiteX2174" fmla="*/ 2030730 w 2450468"/>
              <a:gd name="connsiteY2174" fmla="*/ 18919 h 377583"/>
              <a:gd name="connsiteX2175" fmla="*/ 2031492 w 2450468"/>
              <a:gd name="connsiteY2175" fmla="*/ 19395 h 377583"/>
              <a:gd name="connsiteX2176" fmla="*/ 2037969 w 2450468"/>
              <a:gd name="connsiteY2176" fmla="*/ 19967 h 377583"/>
              <a:gd name="connsiteX2177" fmla="*/ 2038541 w 2450468"/>
              <a:gd name="connsiteY2177" fmla="*/ 19490 h 377583"/>
              <a:gd name="connsiteX2178" fmla="*/ 2038731 w 2450468"/>
              <a:gd name="connsiteY2178" fmla="*/ 28063 h 377583"/>
              <a:gd name="connsiteX2179" fmla="*/ 2036064 w 2450468"/>
              <a:gd name="connsiteY2179" fmla="*/ 27111 h 377583"/>
              <a:gd name="connsiteX2180" fmla="*/ 2029016 w 2450468"/>
              <a:gd name="connsiteY2180" fmla="*/ 23396 h 377583"/>
              <a:gd name="connsiteX2181" fmla="*/ 2027968 w 2450468"/>
              <a:gd name="connsiteY2181" fmla="*/ 22634 h 377583"/>
              <a:gd name="connsiteX2182" fmla="*/ 2030730 w 2450468"/>
              <a:gd name="connsiteY2182" fmla="*/ 18919 h 377583"/>
              <a:gd name="connsiteX2183" fmla="*/ 1223295 w 2450468"/>
              <a:gd name="connsiteY2183" fmla="*/ 18824 h 377583"/>
              <a:gd name="connsiteX2184" fmla="*/ 1223105 w 2450468"/>
              <a:gd name="connsiteY2184" fmla="*/ 25206 h 377583"/>
              <a:gd name="connsiteX2185" fmla="*/ 1224819 w 2450468"/>
              <a:gd name="connsiteY2185" fmla="*/ 27301 h 377583"/>
              <a:gd name="connsiteX2186" fmla="*/ 1230534 w 2450468"/>
              <a:gd name="connsiteY2186" fmla="*/ 25682 h 377583"/>
              <a:gd name="connsiteX2187" fmla="*/ 1238059 w 2450468"/>
              <a:gd name="connsiteY2187" fmla="*/ 29778 h 377583"/>
              <a:gd name="connsiteX2188" fmla="*/ 1241202 w 2450468"/>
              <a:gd name="connsiteY2188" fmla="*/ 26539 h 377583"/>
              <a:gd name="connsiteX2189" fmla="*/ 1245774 w 2450468"/>
              <a:gd name="connsiteY2189" fmla="*/ 28254 h 377583"/>
              <a:gd name="connsiteX2190" fmla="*/ 1251204 w 2450468"/>
              <a:gd name="connsiteY2190" fmla="*/ 27968 h 377583"/>
              <a:gd name="connsiteX2191" fmla="*/ 1250918 w 2450468"/>
              <a:gd name="connsiteY2191" fmla="*/ 28540 h 377583"/>
              <a:gd name="connsiteX2192" fmla="*/ 1249203 w 2450468"/>
              <a:gd name="connsiteY2192" fmla="*/ 31778 h 377583"/>
              <a:gd name="connsiteX2193" fmla="*/ 1235011 w 2450468"/>
              <a:gd name="connsiteY2193" fmla="*/ 34921 h 377583"/>
              <a:gd name="connsiteX2194" fmla="*/ 1230058 w 2450468"/>
              <a:gd name="connsiteY2194" fmla="*/ 33778 h 377583"/>
              <a:gd name="connsiteX2195" fmla="*/ 1225867 w 2450468"/>
              <a:gd name="connsiteY2195" fmla="*/ 32826 h 377583"/>
              <a:gd name="connsiteX2196" fmla="*/ 1219485 w 2450468"/>
              <a:gd name="connsiteY2196" fmla="*/ 36445 h 377583"/>
              <a:gd name="connsiteX2197" fmla="*/ 1216437 w 2450468"/>
              <a:gd name="connsiteY2197" fmla="*/ 35779 h 377583"/>
              <a:gd name="connsiteX2198" fmla="*/ 1209770 w 2450468"/>
              <a:gd name="connsiteY2198" fmla="*/ 34350 h 377583"/>
              <a:gd name="connsiteX2199" fmla="*/ 1202721 w 2450468"/>
              <a:gd name="connsiteY2199" fmla="*/ 39493 h 377583"/>
              <a:gd name="connsiteX2200" fmla="*/ 1200816 w 2450468"/>
              <a:gd name="connsiteY2200" fmla="*/ 35969 h 377583"/>
              <a:gd name="connsiteX2201" fmla="*/ 1196816 w 2450468"/>
              <a:gd name="connsiteY2201" fmla="*/ 35683 h 377583"/>
              <a:gd name="connsiteX2202" fmla="*/ 1195292 w 2450468"/>
              <a:gd name="connsiteY2202" fmla="*/ 35398 h 377583"/>
              <a:gd name="connsiteX2203" fmla="*/ 1193196 w 2450468"/>
              <a:gd name="connsiteY2203" fmla="*/ 29206 h 377583"/>
              <a:gd name="connsiteX2204" fmla="*/ 1188910 w 2450468"/>
              <a:gd name="connsiteY2204" fmla="*/ 29301 h 377583"/>
              <a:gd name="connsiteX2205" fmla="*/ 1188243 w 2450468"/>
              <a:gd name="connsiteY2205" fmla="*/ 29206 h 377583"/>
              <a:gd name="connsiteX2206" fmla="*/ 1191101 w 2450468"/>
              <a:gd name="connsiteY2206" fmla="*/ 27015 h 377583"/>
              <a:gd name="connsiteX2207" fmla="*/ 1199959 w 2450468"/>
              <a:gd name="connsiteY2207" fmla="*/ 29873 h 377583"/>
              <a:gd name="connsiteX2208" fmla="*/ 1209675 w 2450468"/>
              <a:gd name="connsiteY2208" fmla="*/ 26349 h 377583"/>
              <a:gd name="connsiteX2209" fmla="*/ 1213770 w 2450468"/>
              <a:gd name="connsiteY2209" fmla="*/ 30064 h 377583"/>
              <a:gd name="connsiteX2210" fmla="*/ 1215294 w 2450468"/>
              <a:gd name="connsiteY2210" fmla="*/ 29397 h 377583"/>
              <a:gd name="connsiteX2211" fmla="*/ 1218152 w 2450468"/>
              <a:gd name="connsiteY2211" fmla="*/ 28159 h 377583"/>
              <a:gd name="connsiteX2212" fmla="*/ 1223295 w 2450468"/>
              <a:gd name="connsiteY2212" fmla="*/ 18824 h 377583"/>
              <a:gd name="connsiteX2213" fmla="*/ 645699 w 2450468"/>
              <a:gd name="connsiteY2213" fmla="*/ 17205 h 377583"/>
              <a:gd name="connsiteX2214" fmla="*/ 651414 w 2450468"/>
              <a:gd name="connsiteY2214" fmla="*/ 20253 h 377583"/>
              <a:gd name="connsiteX2215" fmla="*/ 651605 w 2450468"/>
              <a:gd name="connsiteY2215" fmla="*/ 21491 h 377583"/>
              <a:gd name="connsiteX2216" fmla="*/ 651795 w 2450468"/>
              <a:gd name="connsiteY2216" fmla="*/ 22825 h 377583"/>
              <a:gd name="connsiteX2217" fmla="*/ 656844 w 2450468"/>
              <a:gd name="connsiteY2217" fmla="*/ 23396 h 377583"/>
              <a:gd name="connsiteX2218" fmla="*/ 658177 w 2450468"/>
              <a:gd name="connsiteY2218" fmla="*/ 24730 h 377583"/>
              <a:gd name="connsiteX2219" fmla="*/ 654367 w 2450468"/>
              <a:gd name="connsiteY2219" fmla="*/ 27111 h 377583"/>
              <a:gd name="connsiteX2220" fmla="*/ 647604 w 2450468"/>
              <a:gd name="connsiteY2220" fmla="*/ 26635 h 377583"/>
              <a:gd name="connsiteX2221" fmla="*/ 645699 w 2450468"/>
              <a:gd name="connsiteY2221" fmla="*/ 17205 h 377583"/>
              <a:gd name="connsiteX2222" fmla="*/ 857249 w 2450468"/>
              <a:gd name="connsiteY2222" fmla="*/ 17204 h 377583"/>
              <a:gd name="connsiteX2223" fmla="*/ 864298 w 2450468"/>
              <a:gd name="connsiteY2223" fmla="*/ 20919 h 377583"/>
              <a:gd name="connsiteX2224" fmla="*/ 863155 w 2450468"/>
              <a:gd name="connsiteY2224" fmla="*/ 22824 h 377583"/>
              <a:gd name="connsiteX2225" fmla="*/ 862964 w 2450468"/>
              <a:gd name="connsiteY2225" fmla="*/ 22729 h 377583"/>
              <a:gd name="connsiteX2226" fmla="*/ 862298 w 2450468"/>
              <a:gd name="connsiteY2226" fmla="*/ 22253 h 377583"/>
              <a:gd name="connsiteX2227" fmla="*/ 859631 w 2450468"/>
              <a:gd name="connsiteY2227" fmla="*/ 24824 h 377583"/>
              <a:gd name="connsiteX2228" fmla="*/ 847248 w 2450468"/>
              <a:gd name="connsiteY2228" fmla="*/ 28920 h 377583"/>
              <a:gd name="connsiteX2229" fmla="*/ 849344 w 2450468"/>
              <a:gd name="connsiteY2229" fmla="*/ 23300 h 377583"/>
              <a:gd name="connsiteX2230" fmla="*/ 853915 w 2450468"/>
              <a:gd name="connsiteY2230" fmla="*/ 21300 h 377583"/>
              <a:gd name="connsiteX2231" fmla="*/ 857249 w 2450468"/>
              <a:gd name="connsiteY2231" fmla="*/ 17204 h 377583"/>
              <a:gd name="connsiteX2232" fmla="*/ 816863 w 2450468"/>
              <a:gd name="connsiteY2232" fmla="*/ 15967 h 377583"/>
              <a:gd name="connsiteX2233" fmla="*/ 819626 w 2450468"/>
              <a:gd name="connsiteY2233" fmla="*/ 16824 h 377583"/>
              <a:gd name="connsiteX2234" fmla="*/ 820388 w 2450468"/>
              <a:gd name="connsiteY2234" fmla="*/ 18157 h 377583"/>
              <a:gd name="connsiteX2235" fmla="*/ 815487 w 2450468"/>
              <a:gd name="connsiteY2235" fmla="*/ 20864 h 377583"/>
              <a:gd name="connsiteX2236" fmla="*/ 814875 w 2450468"/>
              <a:gd name="connsiteY2236" fmla="*/ 18967 h 377583"/>
              <a:gd name="connsiteX2237" fmla="*/ 816863 w 2450468"/>
              <a:gd name="connsiteY2237" fmla="*/ 15967 h 377583"/>
              <a:gd name="connsiteX2238" fmla="*/ 664083 w 2450468"/>
              <a:gd name="connsiteY2238" fmla="*/ 15300 h 377583"/>
              <a:gd name="connsiteX2239" fmla="*/ 671893 w 2450468"/>
              <a:gd name="connsiteY2239" fmla="*/ 18253 h 377583"/>
              <a:gd name="connsiteX2240" fmla="*/ 672179 w 2450468"/>
              <a:gd name="connsiteY2240" fmla="*/ 19491 h 377583"/>
              <a:gd name="connsiteX2241" fmla="*/ 676465 w 2450468"/>
              <a:gd name="connsiteY2241" fmla="*/ 19015 h 377583"/>
              <a:gd name="connsiteX2242" fmla="*/ 676656 w 2450468"/>
              <a:gd name="connsiteY2242" fmla="*/ 23968 h 377583"/>
              <a:gd name="connsiteX2243" fmla="*/ 671131 w 2450468"/>
              <a:gd name="connsiteY2243" fmla="*/ 23873 h 377583"/>
              <a:gd name="connsiteX2244" fmla="*/ 664083 w 2450468"/>
              <a:gd name="connsiteY2244" fmla="*/ 20253 h 377583"/>
              <a:gd name="connsiteX2245" fmla="*/ 660844 w 2450468"/>
              <a:gd name="connsiteY2245" fmla="*/ 21682 h 377583"/>
              <a:gd name="connsiteX2246" fmla="*/ 662083 w 2450468"/>
              <a:gd name="connsiteY2246" fmla="*/ 16062 h 377583"/>
              <a:gd name="connsiteX2247" fmla="*/ 692753 w 2450468"/>
              <a:gd name="connsiteY2247" fmla="*/ 15205 h 377583"/>
              <a:gd name="connsiteX2248" fmla="*/ 694658 w 2450468"/>
              <a:gd name="connsiteY2248" fmla="*/ 15300 h 377583"/>
              <a:gd name="connsiteX2249" fmla="*/ 699515 w 2450468"/>
              <a:gd name="connsiteY2249" fmla="*/ 16348 h 377583"/>
              <a:gd name="connsiteX2250" fmla="*/ 699515 w 2450468"/>
              <a:gd name="connsiteY2250" fmla="*/ 17110 h 377583"/>
              <a:gd name="connsiteX2251" fmla="*/ 697039 w 2450468"/>
              <a:gd name="connsiteY2251" fmla="*/ 20729 h 377583"/>
              <a:gd name="connsiteX2252" fmla="*/ 692277 w 2450468"/>
              <a:gd name="connsiteY2252" fmla="*/ 19967 h 377583"/>
              <a:gd name="connsiteX2253" fmla="*/ 689038 w 2450468"/>
              <a:gd name="connsiteY2253" fmla="*/ 20348 h 377583"/>
              <a:gd name="connsiteX2254" fmla="*/ 689514 w 2450468"/>
              <a:gd name="connsiteY2254" fmla="*/ 18062 h 377583"/>
              <a:gd name="connsiteX2255" fmla="*/ 692753 w 2450468"/>
              <a:gd name="connsiteY2255" fmla="*/ 15205 h 377583"/>
              <a:gd name="connsiteX2256" fmla="*/ 1982153 w 2450468"/>
              <a:gd name="connsiteY2256" fmla="*/ 14538 h 377583"/>
              <a:gd name="connsiteX2257" fmla="*/ 1985200 w 2450468"/>
              <a:gd name="connsiteY2257" fmla="*/ 17395 h 377583"/>
              <a:gd name="connsiteX2258" fmla="*/ 1985962 w 2450468"/>
              <a:gd name="connsiteY2258" fmla="*/ 20825 h 377583"/>
              <a:gd name="connsiteX2259" fmla="*/ 1990820 w 2450468"/>
              <a:gd name="connsiteY2259" fmla="*/ 23111 h 377583"/>
              <a:gd name="connsiteX2260" fmla="*/ 1984915 w 2450468"/>
              <a:gd name="connsiteY2260" fmla="*/ 27397 h 377583"/>
              <a:gd name="connsiteX2261" fmla="*/ 1983295 w 2450468"/>
              <a:gd name="connsiteY2261" fmla="*/ 25682 h 377583"/>
              <a:gd name="connsiteX2262" fmla="*/ 1978057 w 2450468"/>
              <a:gd name="connsiteY2262" fmla="*/ 25587 h 377583"/>
              <a:gd name="connsiteX2263" fmla="*/ 1977104 w 2450468"/>
              <a:gd name="connsiteY2263" fmla="*/ 26635 h 377583"/>
              <a:gd name="connsiteX2264" fmla="*/ 1972723 w 2450468"/>
              <a:gd name="connsiteY2264" fmla="*/ 23968 h 377583"/>
              <a:gd name="connsiteX2265" fmla="*/ 1977962 w 2450468"/>
              <a:gd name="connsiteY2265" fmla="*/ 19491 h 377583"/>
              <a:gd name="connsiteX2266" fmla="*/ 1973770 w 2450468"/>
              <a:gd name="connsiteY2266" fmla="*/ 17110 h 377583"/>
              <a:gd name="connsiteX2267" fmla="*/ 1974056 w 2450468"/>
              <a:gd name="connsiteY2267" fmla="*/ 17015 h 377583"/>
              <a:gd name="connsiteX2268" fmla="*/ 1980438 w 2450468"/>
              <a:gd name="connsiteY2268" fmla="*/ 14729 h 377583"/>
              <a:gd name="connsiteX2269" fmla="*/ 800385 w 2450468"/>
              <a:gd name="connsiteY2269" fmla="*/ 11966 h 377583"/>
              <a:gd name="connsiteX2270" fmla="*/ 804290 w 2450468"/>
              <a:gd name="connsiteY2270" fmla="*/ 19014 h 377583"/>
              <a:gd name="connsiteX2271" fmla="*/ 803528 w 2450468"/>
              <a:gd name="connsiteY2271" fmla="*/ 19300 h 377583"/>
              <a:gd name="connsiteX2272" fmla="*/ 792098 w 2450468"/>
              <a:gd name="connsiteY2272" fmla="*/ 30635 h 377583"/>
              <a:gd name="connsiteX2273" fmla="*/ 791908 w 2450468"/>
              <a:gd name="connsiteY2273" fmla="*/ 31111 h 377583"/>
              <a:gd name="connsiteX2274" fmla="*/ 786955 w 2450468"/>
              <a:gd name="connsiteY2274" fmla="*/ 24825 h 377583"/>
              <a:gd name="connsiteX2275" fmla="*/ 784574 w 2450468"/>
              <a:gd name="connsiteY2275" fmla="*/ 21777 h 377583"/>
              <a:gd name="connsiteX2276" fmla="*/ 782002 w 2450468"/>
              <a:gd name="connsiteY2276" fmla="*/ 18633 h 377583"/>
              <a:gd name="connsiteX2277" fmla="*/ 777525 w 2450468"/>
              <a:gd name="connsiteY2277" fmla="*/ 15871 h 377583"/>
              <a:gd name="connsiteX2278" fmla="*/ 779335 w 2450468"/>
              <a:gd name="connsiteY2278" fmla="*/ 14728 h 377583"/>
              <a:gd name="connsiteX2279" fmla="*/ 783050 w 2450468"/>
              <a:gd name="connsiteY2279" fmla="*/ 14633 h 377583"/>
              <a:gd name="connsiteX2280" fmla="*/ 795146 w 2450468"/>
              <a:gd name="connsiteY2280" fmla="*/ 17395 h 377583"/>
              <a:gd name="connsiteX2281" fmla="*/ 795527 w 2450468"/>
              <a:gd name="connsiteY2281" fmla="*/ 17871 h 377583"/>
              <a:gd name="connsiteX2282" fmla="*/ 797432 w 2450468"/>
              <a:gd name="connsiteY2282" fmla="*/ 16538 h 377583"/>
              <a:gd name="connsiteX2283" fmla="*/ 800385 w 2450468"/>
              <a:gd name="connsiteY2283" fmla="*/ 11966 h 377583"/>
              <a:gd name="connsiteX2284" fmla="*/ 840772 w 2450468"/>
              <a:gd name="connsiteY2284" fmla="*/ 11776 h 377583"/>
              <a:gd name="connsiteX2285" fmla="*/ 841629 w 2450468"/>
              <a:gd name="connsiteY2285" fmla="*/ 14252 h 377583"/>
              <a:gd name="connsiteX2286" fmla="*/ 835152 w 2450468"/>
              <a:gd name="connsiteY2286" fmla="*/ 22444 h 377583"/>
              <a:gd name="connsiteX2287" fmla="*/ 826008 w 2450468"/>
              <a:gd name="connsiteY2287" fmla="*/ 18919 h 377583"/>
              <a:gd name="connsiteX2288" fmla="*/ 825627 w 2450468"/>
              <a:gd name="connsiteY2288" fmla="*/ 17205 h 377583"/>
              <a:gd name="connsiteX2289" fmla="*/ 831437 w 2450468"/>
              <a:gd name="connsiteY2289" fmla="*/ 14157 h 377583"/>
              <a:gd name="connsiteX2290" fmla="*/ 840772 w 2450468"/>
              <a:gd name="connsiteY2290" fmla="*/ 11776 h 377583"/>
              <a:gd name="connsiteX2291" fmla="*/ 2372963 w 2450468"/>
              <a:gd name="connsiteY2291" fmla="*/ 6156 h 377583"/>
              <a:gd name="connsiteX2292" fmla="*/ 2379917 w 2450468"/>
              <a:gd name="connsiteY2292" fmla="*/ 10157 h 377583"/>
              <a:gd name="connsiteX2293" fmla="*/ 2383536 w 2450468"/>
              <a:gd name="connsiteY2293" fmla="*/ 8252 h 377583"/>
              <a:gd name="connsiteX2294" fmla="*/ 2387251 w 2450468"/>
              <a:gd name="connsiteY2294" fmla="*/ 6251 h 377583"/>
              <a:gd name="connsiteX2295" fmla="*/ 2390204 w 2450468"/>
              <a:gd name="connsiteY2295" fmla="*/ 12919 h 377583"/>
              <a:gd name="connsiteX2296" fmla="*/ 2398395 w 2450468"/>
              <a:gd name="connsiteY2296" fmla="*/ 8442 h 377583"/>
              <a:gd name="connsiteX2297" fmla="*/ 2398681 w 2450468"/>
              <a:gd name="connsiteY2297" fmla="*/ 8728 h 377583"/>
              <a:gd name="connsiteX2298" fmla="*/ 2402015 w 2450468"/>
              <a:gd name="connsiteY2298" fmla="*/ 14443 h 377583"/>
              <a:gd name="connsiteX2299" fmla="*/ 2401538 w 2450468"/>
              <a:gd name="connsiteY2299" fmla="*/ 15110 h 377583"/>
              <a:gd name="connsiteX2300" fmla="*/ 2406301 w 2450468"/>
              <a:gd name="connsiteY2300" fmla="*/ 15872 h 377583"/>
              <a:gd name="connsiteX2301" fmla="*/ 2408682 w 2450468"/>
              <a:gd name="connsiteY2301" fmla="*/ 14919 h 377583"/>
              <a:gd name="connsiteX2302" fmla="*/ 2410587 w 2450468"/>
              <a:gd name="connsiteY2302" fmla="*/ 9014 h 377583"/>
              <a:gd name="connsiteX2303" fmla="*/ 2409825 w 2450468"/>
              <a:gd name="connsiteY2303" fmla="*/ 8156 h 377583"/>
              <a:gd name="connsiteX2304" fmla="*/ 2413730 w 2450468"/>
              <a:gd name="connsiteY2304" fmla="*/ 8537 h 377583"/>
              <a:gd name="connsiteX2305" fmla="*/ 2431828 w 2450468"/>
              <a:gd name="connsiteY2305" fmla="*/ 10442 h 377583"/>
              <a:gd name="connsiteX2306" fmla="*/ 2436781 w 2450468"/>
              <a:gd name="connsiteY2306" fmla="*/ 9395 h 377583"/>
              <a:gd name="connsiteX2307" fmla="*/ 2437543 w 2450468"/>
              <a:gd name="connsiteY2307" fmla="*/ 9204 h 377583"/>
              <a:gd name="connsiteX2308" fmla="*/ 2444020 w 2450468"/>
              <a:gd name="connsiteY2308" fmla="*/ 13205 h 377583"/>
              <a:gd name="connsiteX2309" fmla="*/ 2447258 w 2450468"/>
              <a:gd name="connsiteY2309" fmla="*/ 13014 h 377583"/>
              <a:gd name="connsiteX2310" fmla="*/ 2448973 w 2450468"/>
              <a:gd name="connsiteY2310" fmla="*/ 15110 h 377583"/>
              <a:gd name="connsiteX2311" fmla="*/ 2446973 w 2450468"/>
              <a:gd name="connsiteY2311" fmla="*/ 17015 h 377583"/>
              <a:gd name="connsiteX2312" fmla="*/ 2433733 w 2450468"/>
              <a:gd name="connsiteY2312" fmla="*/ 19015 h 377583"/>
              <a:gd name="connsiteX2313" fmla="*/ 2429637 w 2450468"/>
              <a:gd name="connsiteY2313" fmla="*/ 20920 h 377583"/>
              <a:gd name="connsiteX2314" fmla="*/ 2420779 w 2450468"/>
              <a:gd name="connsiteY2314" fmla="*/ 15967 h 377583"/>
              <a:gd name="connsiteX2315" fmla="*/ 2412968 w 2450468"/>
              <a:gd name="connsiteY2315" fmla="*/ 22253 h 377583"/>
              <a:gd name="connsiteX2316" fmla="*/ 2413159 w 2450468"/>
              <a:gd name="connsiteY2316" fmla="*/ 22349 h 377583"/>
              <a:gd name="connsiteX2317" fmla="*/ 2418112 w 2450468"/>
              <a:gd name="connsiteY2317" fmla="*/ 24539 h 377583"/>
              <a:gd name="connsiteX2318" fmla="*/ 2423541 w 2450468"/>
              <a:gd name="connsiteY2318" fmla="*/ 28826 h 377583"/>
              <a:gd name="connsiteX2319" fmla="*/ 2445068 w 2450468"/>
              <a:gd name="connsiteY2319" fmla="*/ 31588 h 377583"/>
              <a:gd name="connsiteX2320" fmla="*/ 2440972 w 2450468"/>
              <a:gd name="connsiteY2320" fmla="*/ 31874 h 377583"/>
              <a:gd name="connsiteX2321" fmla="*/ 2435828 w 2450468"/>
              <a:gd name="connsiteY2321" fmla="*/ 32255 h 377583"/>
              <a:gd name="connsiteX2322" fmla="*/ 2420017 w 2450468"/>
              <a:gd name="connsiteY2322" fmla="*/ 34160 h 377583"/>
              <a:gd name="connsiteX2323" fmla="*/ 2418398 w 2450468"/>
              <a:gd name="connsiteY2323" fmla="*/ 35588 h 377583"/>
              <a:gd name="connsiteX2324" fmla="*/ 2416683 w 2450468"/>
              <a:gd name="connsiteY2324" fmla="*/ 37112 h 377583"/>
              <a:gd name="connsiteX2325" fmla="*/ 2416207 w 2450468"/>
              <a:gd name="connsiteY2325" fmla="*/ 42732 h 377583"/>
              <a:gd name="connsiteX2326" fmla="*/ 2418017 w 2450468"/>
              <a:gd name="connsiteY2326" fmla="*/ 43685 h 377583"/>
              <a:gd name="connsiteX2327" fmla="*/ 2422112 w 2450468"/>
              <a:gd name="connsiteY2327" fmla="*/ 44637 h 377583"/>
              <a:gd name="connsiteX2328" fmla="*/ 2417160 w 2450468"/>
              <a:gd name="connsiteY2328" fmla="*/ 50543 h 377583"/>
              <a:gd name="connsiteX2329" fmla="*/ 2414969 w 2450468"/>
              <a:gd name="connsiteY2329" fmla="*/ 54638 h 377583"/>
              <a:gd name="connsiteX2330" fmla="*/ 2413635 w 2450468"/>
              <a:gd name="connsiteY2330" fmla="*/ 54257 h 377583"/>
              <a:gd name="connsiteX2331" fmla="*/ 2412206 w 2450468"/>
              <a:gd name="connsiteY2331" fmla="*/ 53781 h 377583"/>
              <a:gd name="connsiteX2332" fmla="*/ 2408301 w 2450468"/>
              <a:gd name="connsiteY2332" fmla="*/ 54353 h 377583"/>
              <a:gd name="connsiteX2333" fmla="*/ 2408873 w 2450468"/>
              <a:gd name="connsiteY2333" fmla="*/ 61020 h 377583"/>
              <a:gd name="connsiteX2334" fmla="*/ 2416588 w 2450468"/>
              <a:gd name="connsiteY2334" fmla="*/ 65306 h 377583"/>
              <a:gd name="connsiteX2335" fmla="*/ 2423827 w 2450468"/>
              <a:gd name="connsiteY2335" fmla="*/ 66164 h 377583"/>
              <a:gd name="connsiteX2336" fmla="*/ 2429637 w 2450468"/>
              <a:gd name="connsiteY2336" fmla="*/ 65592 h 377583"/>
              <a:gd name="connsiteX2337" fmla="*/ 2432399 w 2450468"/>
              <a:gd name="connsiteY2337" fmla="*/ 65306 h 377583"/>
              <a:gd name="connsiteX2338" fmla="*/ 2428399 w 2450468"/>
              <a:gd name="connsiteY2338" fmla="*/ 72450 h 377583"/>
              <a:gd name="connsiteX2339" fmla="*/ 2418874 w 2450468"/>
              <a:gd name="connsiteY2339" fmla="*/ 82070 h 377583"/>
              <a:gd name="connsiteX2340" fmla="*/ 2425732 w 2450468"/>
              <a:gd name="connsiteY2340" fmla="*/ 84833 h 377583"/>
              <a:gd name="connsiteX2341" fmla="*/ 2422493 w 2450468"/>
              <a:gd name="connsiteY2341" fmla="*/ 90548 h 377583"/>
              <a:gd name="connsiteX2342" fmla="*/ 2414302 w 2450468"/>
              <a:gd name="connsiteY2342" fmla="*/ 92929 h 377583"/>
              <a:gd name="connsiteX2343" fmla="*/ 2414397 w 2450468"/>
              <a:gd name="connsiteY2343" fmla="*/ 97977 h 377583"/>
              <a:gd name="connsiteX2344" fmla="*/ 2423160 w 2450468"/>
              <a:gd name="connsiteY2344" fmla="*/ 102263 h 377583"/>
              <a:gd name="connsiteX2345" fmla="*/ 2428018 w 2450468"/>
              <a:gd name="connsiteY2345" fmla="*/ 104264 h 377583"/>
              <a:gd name="connsiteX2346" fmla="*/ 2432590 w 2450468"/>
              <a:gd name="connsiteY2346" fmla="*/ 103597 h 377583"/>
              <a:gd name="connsiteX2347" fmla="*/ 2433447 w 2450468"/>
              <a:gd name="connsiteY2347" fmla="*/ 106169 h 377583"/>
              <a:gd name="connsiteX2348" fmla="*/ 2430494 w 2450468"/>
              <a:gd name="connsiteY2348" fmla="*/ 107407 h 377583"/>
              <a:gd name="connsiteX2349" fmla="*/ 2428304 w 2450468"/>
              <a:gd name="connsiteY2349" fmla="*/ 107216 h 377583"/>
              <a:gd name="connsiteX2350" fmla="*/ 2424208 w 2450468"/>
              <a:gd name="connsiteY2350" fmla="*/ 108264 h 377583"/>
              <a:gd name="connsiteX2351" fmla="*/ 2425827 w 2450468"/>
              <a:gd name="connsiteY2351" fmla="*/ 115884 h 377583"/>
              <a:gd name="connsiteX2352" fmla="*/ 2428018 w 2450468"/>
              <a:gd name="connsiteY2352" fmla="*/ 121790 h 377583"/>
              <a:gd name="connsiteX2353" fmla="*/ 2431637 w 2450468"/>
              <a:gd name="connsiteY2353" fmla="*/ 118170 h 377583"/>
              <a:gd name="connsiteX2354" fmla="*/ 2431066 w 2450468"/>
              <a:gd name="connsiteY2354" fmla="*/ 116265 h 377583"/>
              <a:gd name="connsiteX2355" fmla="*/ 2430494 w 2450468"/>
              <a:gd name="connsiteY2355" fmla="*/ 114360 h 377583"/>
              <a:gd name="connsiteX2356" fmla="*/ 2432114 w 2450468"/>
              <a:gd name="connsiteY2356" fmla="*/ 109598 h 377583"/>
              <a:gd name="connsiteX2357" fmla="*/ 2438972 w 2450468"/>
              <a:gd name="connsiteY2357" fmla="*/ 109217 h 377583"/>
              <a:gd name="connsiteX2358" fmla="*/ 2438781 w 2450468"/>
              <a:gd name="connsiteY2358" fmla="*/ 109693 h 377583"/>
              <a:gd name="connsiteX2359" fmla="*/ 2438114 w 2450468"/>
              <a:gd name="connsiteY2359" fmla="*/ 111217 h 377583"/>
              <a:gd name="connsiteX2360" fmla="*/ 2436019 w 2450468"/>
              <a:gd name="connsiteY2360" fmla="*/ 120742 h 377583"/>
              <a:gd name="connsiteX2361" fmla="*/ 2440400 w 2450468"/>
              <a:gd name="connsiteY2361" fmla="*/ 122171 h 377583"/>
              <a:gd name="connsiteX2362" fmla="*/ 2444401 w 2450468"/>
              <a:gd name="connsiteY2362" fmla="*/ 123504 h 377583"/>
              <a:gd name="connsiteX2363" fmla="*/ 2450116 w 2450468"/>
              <a:gd name="connsiteY2363" fmla="*/ 131124 h 377583"/>
              <a:gd name="connsiteX2364" fmla="*/ 2444115 w 2450468"/>
              <a:gd name="connsiteY2364" fmla="*/ 136363 h 377583"/>
              <a:gd name="connsiteX2365" fmla="*/ 2440019 w 2450468"/>
              <a:gd name="connsiteY2365" fmla="*/ 129981 h 377583"/>
              <a:gd name="connsiteX2366" fmla="*/ 2433733 w 2450468"/>
              <a:gd name="connsiteY2366" fmla="*/ 131029 h 377583"/>
              <a:gd name="connsiteX2367" fmla="*/ 2432018 w 2450468"/>
              <a:gd name="connsiteY2367" fmla="*/ 124838 h 377583"/>
              <a:gd name="connsiteX2368" fmla="*/ 2425922 w 2450468"/>
              <a:gd name="connsiteY2368" fmla="*/ 129124 h 377583"/>
              <a:gd name="connsiteX2369" fmla="*/ 2427446 w 2450468"/>
              <a:gd name="connsiteY2369" fmla="*/ 130934 h 377583"/>
              <a:gd name="connsiteX2370" fmla="*/ 2430399 w 2450468"/>
              <a:gd name="connsiteY2370" fmla="*/ 134553 h 377583"/>
              <a:gd name="connsiteX2371" fmla="*/ 2425922 w 2450468"/>
              <a:gd name="connsiteY2371" fmla="*/ 137125 h 377583"/>
              <a:gd name="connsiteX2372" fmla="*/ 2433638 w 2450468"/>
              <a:gd name="connsiteY2372" fmla="*/ 141411 h 377583"/>
              <a:gd name="connsiteX2373" fmla="*/ 2434400 w 2450468"/>
              <a:gd name="connsiteY2373" fmla="*/ 147602 h 377583"/>
              <a:gd name="connsiteX2374" fmla="*/ 2431923 w 2450468"/>
              <a:gd name="connsiteY2374" fmla="*/ 147983 h 377583"/>
              <a:gd name="connsiteX2375" fmla="*/ 2423827 w 2450468"/>
              <a:gd name="connsiteY2375" fmla="*/ 147507 h 377583"/>
              <a:gd name="connsiteX2376" fmla="*/ 2418588 w 2450468"/>
              <a:gd name="connsiteY2376" fmla="*/ 147793 h 377583"/>
              <a:gd name="connsiteX2377" fmla="*/ 2420493 w 2450468"/>
              <a:gd name="connsiteY2377" fmla="*/ 152174 h 377583"/>
              <a:gd name="connsiteX2378" fmla="*/ 2421350 w 2450468"/>
              <a:gd name="connsiteY2378" fmla="*/ 152079 h 377583"/>
              <a:gd name="connsiteX2379" fmla="*/ 2425732 w 2450468"/>
              <a:gd name="connsiteY2379" fmla="*/ 152746 h 377583"/>
              <a:gd name="connsiteX2380" fmla="*/ 2426780 w 2450468"/>
              <a:gd name="connsiteY2380" fmla="*/ 153127 h 377583"/>
              <a:gd name="connsiteX2381" fmla="*/ 2424970 w 2450468"/>
              <a:gd name="connsiteY2381" fmla="*/ 155413 h 377583"/>
              <a:gd name="connsiteX2382" fmla="*/ 2423541 w 2450468"/>
              <a:gd name="connsiteY2382" fmla="*/ 155889 h 377583"/>
              <a:gd name="connsiteX2383" fmla="*/ 2422398 w 2450468"/>
              <a:gd name="connsiteY2383" fmla="*/ 156270 h 377583"/>
              <a:gd name="connsiteX2384" fmla="*/ 2423255 w 2450468"/>
              <a:gd name="connsiteY2384" fmla="*/ 160366 h 377583"/>
              <a:gd name="connsiteX2385" fmla="*/ 2425351 w 2450468"/>
              <a:gd name="connsiteY2385" fmla="*/ 159318 h 377583"/>
              <a:gd name="connsiteX2386" fmla="*/ 2426113 w 2450468"/>
              <a:gd name="connsiteY2386" fmla="*/ 158937 h 377583"/>
              <a:gd name="connsiteX2387" fmla="*/ 2428304 w 2450468"/>
              <a:gd name="connsiteY2387" fmla="*/ 161033 h 377583"/>
              <a:gd name="connsiteX2388" fmla="*/ 2427637 w 2450468"/>
              <a:gd name="connsiteY2388" fmla="*/ 161414 h 377583"/>
              <a:gd name="connsiteX2389" fmla="*/ 2420588 w 2450468"/>
              <a:gd name="connsiteY2389" fmla="*/ 165224 h 377583"/>
              <a:gd name="connsiteX2390" fmla="*/ 2415159 w 2450468"/>
              <a:gd name="connsiteY2390" fmla="*/ 165128 h 377583"/>
              <a:gd name="connsiteX2391" fmla="*/ 2411349 w 2450468"/>
              <a:gd name="connsiteY2391" fmla="*/ 163700 h 377583"/>
              <a:gd name="connsiteX2392" fmla="*/ 2406110 w 2450468"/>
              <a:gd name="connsiteY2392" fmla="*/ 170177 h 377583"/>
              <a:gd name="connsiteX2393" fmla="*/ 2400872 w 2450468"/>
              <a:gd name="connsiteY2393" fmla="*/ 173415 h 377583"/>
              <a:gd name="connsiteX2394" fmla="*/ 2396109 w 2450468"/>
              <a:gd name="connsiteY2394" fmla="*/ 167795 h 377583"/>
              <a:gd name="connsiteX2395" fmla="*/ 2393728 w 2450468"/>
              <a:gd name="connsiteY2395" fmla="*/ 168462 h 377583"/>
              <a:gd name="connsiteX2396" fmla="*/ 2393823 w 2450468"/>
              <a:gd name="connsiteY2396" fmla="*/ 174653 h 377583"/>
              <a:gd name="connsiteX2397" fmla="*/ 2395442 w 2450468"/>
              <a:gd name="connsiteY2397" fmla="*/ 175606 h 377583"/>
              <a:gd name="connsiteX2398" fmla="*/ 2403634 w 2450468"/>
              <a:gd name="connsiteY2398" fmla="*/ 179416 h 377583"/>
              <a:gd name="connsiteX2399" fmla="*/ 2412206 w 2450468"/>
              <a:gd name="connsiteY2399" fmla="*/ 192370 h 377583"/>
              <a:gd name="connsiteX2400" fmla="*/ 2413826 w 2450468"/>
              <a:gd name="connsiteY2400" fmla="*/ 195323 h 377583"/>
              <a:gd name="connsiteX2401" fmla="*/ 2404205 w 2450468"/>
              <a:gd name="connsiteY2401" fmla="*/ 195513 h 377583"/>
              <a:gd name="connsiteX2402" fmla="*/ 2404301 w 2450468"/>
              <a:gd name="connsiteY2402" fmla="*/ 188179 h 377583"/>
              <a:gd name="connsiteX2403" fmla="*/ 2399729 w 2450468"/>
              <a:gd name="connsiteY2403" fmla="*/ 187131 h 377583"/>
              <a:gd name="connsiteX2404" fmla="*/ 2398395 w 2450468"/>
              <a:gd name="connsiteY2404" fmla="*/ 186845 h 377583"/>
              <a:gd name="connsiteX2405" fmla="*/ 2394109 w 2450468"/>
              <a:gd name="connsiteY2405" fmla="*/ 184845 h 377583"/>
              <a:gd name="connsiteX2406" fmla="*/ 2393061 w 2450468"/>
              <a:gd name="connsiteY2406" fmla="*/ 185702 h 377583"/>
              <a:gd name="connsiteX2407" fmla="*/ 2389585 w 2450468"/>
              <a:gd name="connsiteY2407" fmla="*/ 187655 h 377583"/>
              <a:gd name="connsiteX2408" fmla="*/ 2387270 w 2450468"/>
              <a:gd name="connsiteY2408" fmla="*/ 184773 h 377583"/>
              <a:gd name="connsiteX2409" fmla="*/ 2383726 w 2450468"/>
              <a:gd name="connsiteY2409" fmla="*/ 187226 h 377583"/>
              <a:gd name="connsiteX2410" fmla="*/ 2378963 w 2450468"/>
              <a:gd name="connsiteY2410" fmla="*/ 186655 h 377583"/>
              <a:gd name="connsiteX2411" fmla="*/ 2378011 w 2450468"/>
              <a:gd name="connsiteY2411" fmla="*/ 186274 h 377583"/>
              <a:gd name="connsiteX2412" fmla="*/ 2373629 w 2450468"/>
              <a:gd name="connsiteY2412" fmla="*/ 185702 h 377583"/>
              <a:gd name="connsiteX2413" fmla="*/ 2368676 w 2450468"/>
              <a:gd name="connsiteY2413" fmla="*/ 180940 h 377583"/>
              <a:gd name="connsiteX2414" fmla="*/ 2374106 w 2450468"/>
              <a:gd name="connsiteY2414" fmla="*/ 177701 h 377583"/>
              <a:gd name="connsiteX2415" fmla="*/ 2375630 w 2450468"/>
              <a:gd name="connsiteY2415" fmla="*/ 179416 h 377583"/>
              <a:gd name="connsiteX2416" fmla="*/ 2377344 w 2450468"/>
              <a:gd name="connsiteY2416" fmla="*/ 181416 h 377583"/>
              <a:gd name="connsiteX2417" fmla="*/ 2387209 w 2450468"/>
              <a:gd name="connsiteY2417" fmla="*/ 184581 h 377583"/>
              <a:gd name="connsiteX2418" fmla="*/ 2386584 w 2450468"/>
              <a:gd name="connsiteY2418" fmla="*/ 182083 h 377583"/>
              <a:gd name="connsiteX2419" fmla="*/ 2379440 w 2450468"/>
              <a:gd name="connsiteY2419" fmla="*/ 179511 h 377583"/>
              <a:gd name="connsiteX2420" fmla="*/ 2378488 w 2450468"/>
              <a:gd name="connsiteY2420" fmla="*/ 168748 h 377583"/>
              <a:gd name="connsiteX2421" fmla="*/ 2382107 w 2450468"/>
              <a:gd name="connsiteY2421" fmla="*/ 167414 h 377583"/>
              <a:gd name="connsiteX2422" fmla="*/ 2378202 w 2450468"/>
              <a:gd name="connsiteY2422" fmla="*/ 166748 h 377583"/>
              <a:gd name="connsiteX2423" fmla="*/ 2371725 w 2450468"/>
              <a:gd name="connsiteY2423" fmla="*/ 168653 h 377583"/>
              <a:gd name="connsiteX2424" fmla="*/ 2368010 w 2450468"/>
              <a:gd name="connsiteY2424" fmla="*/ 172558 h 377583"/>
              <a:gd name="connsiteX2425" fmla="*/ 2361057 w 2450468"/>
              <a:gd name="connsiteY2425" fmla="*/ 175225 h 377583"/>
              <a:gd name="connsiteX2426" fmla="*/ 2361438 w 2450468"/>
              <a:gd name="connsiteY2426" fmla="*/ 175701 h 377583"/>
              <a:gd name="connsiteX2427" fmla="*/ 2363724 w 2450468"/>
              <a:gd name="connsiteY2427" fmla="*/ 178368 h 377583"/>
              <a:gd name="connsiteX2428" fmla="*/ 2365915 w 2450468"/>
              <a:gd name="connsiteY2428" fmla="*/ 184750 h 377583"/>
              <a:gd name="connsiteX2429" fmla="*/ 2371535 w 2450468"/>
              <a:gd name="connsiteY2429" fmla="*/ 184750 h 377583"/>
              <a:gd name="connsiteX2430" fmla="*/ 2374202 w 2450468"/>
              <a:gd name="connsiteY2430" fmla="*/ 193513 h 377583"/>
              <a:gd name="connsiteX2431" fmla="*/ 2371820 w 2450468"/>
              <a:gd name="connsiteY2431" fmla="*/ 206086 h 377583"/>
              <a:gd name="connsiteX2432" fmla="*/ 2366963 w 2450468"/>
              <a:gd name="connsiteY2432" fmla="*/ 208181 h 377583"/>
              <a:gd name="connsiteX2433" fmla="*/ 2358104 w 2450468"/>
              <a:gd name="connsiteY2433" fmla="*/ 213230 h 377583"/>
              <a:gd name="connsiteX2434" fmla="*/ 2356390 w 2450468"/>
              <a:gd name="connsiteY2434" fmla="*/ 210372 h 377583"/>
              <a:gd name="connsiteX2435" fmla="*/ 2351818 w 2450468"/>
              <a:gd name="connsiteY2435" fmla="*/ 208848 h 377583"/>
              <a:gd name="connsiteX2436" fmla="*/ 2344007 w 2450468"/>
              <a:gd name="connsiteY2436" fmla="*/ 213230 h 377583"/>
              <a:gd name="connsiteX2437" fmla="*/ 2327529 w 2450468"/>
              <a:gd name="connsiteY2437" fmla="*/ 218754 h 377583"/>
              <a:gd name="connsiteX2438" fmla="*/ 2325624 w 2450468"/>
              <a:gd name="connsiteY2438" fmla="*/ 217897 h 377583"/>
              <a:gd name="connsiteX2439" fmla="*/ 2326005 w 2450468"/>
              <a:gd name="connsiteY2439" fmla="*/ 215230 h 377583"/>
              <a:gd name="connsiteX2440" fmla="*/ 2334102 w 2450468"/>
              <a:gd name="connsiteY2440" fmla="*/ 214182 h 377583"/>
              <a:gd name="connsiteX2441" fmla="*/ 2333421 w 2450468"/>
              <a:gd name="connsiteY2441" fmla="*/ 208687 h 377583"/>
              <a:gd name="connsiteX2442" fmla="*/ 2338483 w 2450468"/>
              <a:gd name="connsiteY2442" fmla="*/ 207991 h 377583"/>
              <a:gd name="connsiteX2443" fmla="*/ 2339340 w 2450468"/>
              <a:gd name="connsiteY2443" fmla="*/ 202466 h 377583"/>
              <a:gd name="connsiteX2444" fmla="*/ 2337149 w 2450468"/>
              <a:gd name="connsiteY2444" fmla="*/ 198561 h 377583"/>
              <a:gd name="connsiteX2445" fmla="*/ 2333256 w 2450468"/>
              <a:gd name="connsiteY2445" fmla="*/ 199752 h 377583"/>
              <a:gd name="connsiteX2446" fmla="*/ 2333135 w 2450468"/>
              <a:gd name="connsiteY2446" fmla="*/ 199826 h 377583"/>
              <a:gd name="connsiteX2447" fmla="*/ 2333720 w 2450468"/>
              <a:gd name="connsiteY2447" fmla="*/ 195799 h 377583"/>
              <a:gd name="connsiteX2448" fmla="*/ 2332387 w 2450468"/>
              <a:gd name="connsiteY2448" fmla="*/ 197037 h 377583"/>
              <a:gd name="connsiteX2449" fmla="*/ 2329625 w 2450468"/>
              <a:gd name="connsiteY2449" fmla="*/ 199514 h 377583"/>
              <a:gd name="connsiteX2450" fmla="*/ 2329538 w 2450468"/>
              <a:gd name="connsiteY2450" fmla="*/ 202042 h 377583"/>
              <a:gd name="connsiteX2451" fmla="*/ 2327148 w 2450468"/>
              <a:gd name="connsiteY2451" fmla="*/ 203514 h 377583"/>
              <a:gd name="connsiteX2452" fmla="*/ 2319719 w 2450468"/>
              <a:gd name="connsiteY2452" fmla="*/ 209801 h 377583"/>
              <a:gd name="connsiteX2453" fmla="*/ 2320576 w 2450468"/>
              <a:gd name="connsiteY2453" fmla="*/ 217325 h 377583"/>
              <a:gd name="connsiteX2454" fmla="*/ 2314575 w 2450468"/>
              <a:gd name="connsiteY2454" fmla="*/ 217135 h 377583"/>
              <a:gd name="connsiteX2455" fmla="*/ 2304002 w 2450468"/>
              <a:gd name="connsiteY2455" fmla="*/ 220564 h 377583"/>
              <a:gd name="connsiteX2456" fmla="*/ 2301621 w 2450468"/>
              <a:gd name="connsiteY2456" fmla="*/ 221040 h 377583"/>
              <a:gd name="connsiteX2457" fmla="*/ 2300288 w 2450468"/>
              <a:gd name="connsiteY2457" fmla="*/ 221326 h 377583"/>
              <a:gd name="connsiteX2458" fmla="*/ 2296573 w 2450468"/>
              <a:gd name="connsiteY2458" fmla="*/ 223707 h 377583"/>
              <a:gd name="connsiteX2459" fmla="*/ 2292668 w 2450468"/>
              <a:gd name="connsiteY2459" fmla="*/ 221326 h 377583"/>
              <a:gd name="connsiteX2460" fmla="*/ 2289524 w 2450468"/>
              <a:gd name="connsiteY2460" fmla="*/ 222469 h 377583"/>
              <a:gd name="connsiteX2461" fmla="*/ 2289524 w 2450468"/>
              <a:gd name="connsiteY2461" fmla="*/ 222183 h 377583"/>
              <a:gd name="connsiteX2462" fmla="*/ 2293239 w 2450468"/>
              <a:gd name="connsiteY2462" fmla="*/ 207896 h 377583"/>
              <a:gd name="connsiteX2463" fmla="*/ 2294001 w 2450468"/>
              <a:gd name="connsiteY2463" fmla="*/ 207419 h 377583"/>
              <a:gd name="connsiteX2464" fmla="*/ 2291715 w 2450468"/>
              <a:gd name="connsiteY2464" fmla="*/ 204467 h 377583"/>
              <a:gd name="connsiteX2465" fmla="*/ 2284095 w 2450468"/>
              <a:gd name="connsiteY2465" fmla="*/ 210753 h 377583"/>
              <a:gd name="connsiteX2466" fmla="*/ 2284857 w 2450468"/>
              <a:gd name="connsiteY2466" fmla="*/ 211515 h 377583"/>
              <a:gd name="connsiteX2467" fmla="*/ 2281619 w 2450468"/>
              <a:gd name="connsiteY2467" fmla="*/ 217611 h 377583"/>
              <a:gd name="connsiteX2468" fmla="*/ 2282571 w 2450468"/>
              <a:gd name="connsiteY2468" fmla="*/ 220373 h 377583"/>
              <a:gd name="connsiteX2469" fmla="*/ 2281904 w 2450468"/>
              <a:gd name="connsiteY2469" fmla="*/ 222755 h 377583"/>
              <a:gd name="connsiteX2470" fmla="*/ 2275237 w 2450468"/>
              <a:gd name="connsiteY2470" fmla="*/ 223136 h 377583"/>
              <a:gd name="connsiteX2471" fmla="*/ 2273237 w 2450468"/>
              <a:gd name="connsiteY2471" fmla="*/ 228089 h 377583"/>
              <a:gd name="connsiteX2472" fmla="*/ 2269427 w 2450468"/>
              <a:gd name="connsiteY2472" fmla="*/ 227327 h 377583"/>
              <a:gd name="connsiteX2473" fmla="*/ 2262283 w 2450468"/>
              <a:gd name="connsiteY2473" fmla="*/ 224279 h 377583"/>
              <a:gd name="connsiteX2474" fmla="*/ 2256949 w 2450468"/>
              <a:gd name="connsiteY2474" fmla="*/ 222850 h 377583"/>
              <a:gd name="connsiteX2475" fmla="*/ 2254568 w 2450468"/>
              <a:gd name="connsiteY2475" fmla="*/ 217421 h 377583"/>
              <a:gd name="connsiteX2476" fmla="*/ 2245709 w 2450468"/>
              <a:gd name="connsiteY2476" fmla="*/ 215230 h 377583"/>
              <a:gd name="connsiteX2477" fmla="*/ 2245519 w 2450468"/>
              <a:gd name="connsiteY2477" fmla="*/ 215706 h 377583"/>
              <a:gd name="connsiteX2478" fmla="*/ 2245709 w 2450468"/>
              <a:gd name="connsiteY2478" fmla="*/ 217706 h 377583"/>
              <a:gd name="connsiteX2479" fmla="*/ 2252853 w 2450468"/>
              <a:gd name="connsiteY2479" fmla="*/ 223707 h 377583"/>
              <a:gd name="connsiteX2480" fmla="*/ 2253329 w 2450468"/>
              <a:gd name="connsiteY2480" fmla="*/ 224183 h 377583"/>
              <a:gd name="connsiteX2481" fmla="*/ 2249329 w 2450468"/>
              <a:gd name="connsiteY2481" fmla="*/ 226469 h 377583"/>
              <a:gd name="connsiteX2482" fmla="*/ 2248186 w 2450468"/>
              <a:gd name="connsiteY2482" fmla="*/ 225898 h 377583"/>
              <a:gd name="connsiteX2483" fmla="*/ 2247138 w 2450468"/>
              <a:gd name="connsiteY2483" fmla="*/ 223231 h 377583"/>
              <a:gd name="connsiteX2484" fmla="*/ 2241995 w 2450468"/>
              <a:gd name="connsiteY2484" fmla="*/ 220754 h 377583"/>
              <a:gd name="connsiteX2485" fmla="*/ 2240375 w 2450468"/>
              <a:gd name="connsiteY2485" fmla="*/ 223040 h 377583"/>
              <a:gd name="connsiteX2486" fmla="*/ 2243995 w 2450468"/>
              <a:gd name="connsiteY2486" fmla="*/ 227136 h 377583"/>
              <a:gd name="connsiteX2487" fmla="*/ 2244471 w 2450468"/>
              <a:gd name="connsiteY2487" fmla="*/ 227136 h 377583"/>
              <a:gd name="connsiteX2488" fmla="*/ 2239328 w 2450468"/>
              <a:gd name="connsiteY2488" fmla="*/ 231327 h 377583"/>
              <a:gd name="connsiteX2489" fmla="*/ 2236470 w 2450468"/>
              <a:gd name="connsiteY2489" fmla="*/ 231232 h 377583"/>
              <a:gd name="connsiteX2490" fmla="*/ 2232374 w 2450468"/>
              <a:gd name="connsiteY2490" fmla="*/ 233899 h 377583"/>
              <a:gd name="connsiteX2491" fmla="*/ 2231041 w 2450468"/>
              <a:gd name="connsiteY2491" fmla="*/ 236471 h 377583"/>
              <a:gd name="connsiteX2492" fmla="*/ 2221325 w 2450468"/>
              <a:gd name="connsiteY2492" fmla="*/ 231137 h 377583"/>
              <a:gd name="connsiteX2493" fmla="*/ 2219420 w 2450468"/>
              <a:gd name="connsiteY2493" fmla="*/ 231518 h 377583"/>
              <a:gd name="connsiteX2494" fmla="*/ 2209419 w 2450468"/>
              <a:gd name="connsiteY2494" fmla="*/ 234661 h 377583"/>
              <a:gd name="connsiteX2495" fmla="*/ 2205038 w 2450468"/>
              <a:gd name="connsiteY2495" fmla="*/ 236566 h 377583"/>
              <a:gd name="connsiteX2496" fmla="*/ 2180654 w 2450468"/>
              <a:gd name="connsiteY2496" fmla="*/ 241138 h 377583"/>
              <a:gd name="connsiteX2497" fmla="*/ 2178272 w 2450468"/>
              <a:gd name="connsiteY2497" fmla="*/ 239709 h 377583"/>
              <a:gd name="connsiteX2498" fmla="*/ 2163604 w 2450468"/>
              <a:gd name="connsiteY2498" fmla="*/ 242567 h 377583"/>
              <a:gd name="connsiteX2499" fmla="*/ 2163032 w 2450468"/>
              <a:gd name="connsiteY2499" fmla="*/ 243043 h 377583"/>
              <a:gd name="connsiteX2500" fmla="*/ 2156365 w 2450468"/>
              <a:gd name="connsiteY2500" fmla="*/ 240852 h 377583"/>
              <a:gd name="connsiteX2501" fmla="*/ 2152936 w 2450468"/>
              <a:gd name="connsiteY2501" fmla="*/ 242757 h 377583"/>
              <a:gd name="connsiteX2502" fmla="*/ 2150078 w 2450468"/>
              <a:gd name="connsiteY2502" fmla="*/ 240852 h 377583"/>
              <a:gd name="connsiteX2503" fmla="*/ 2149888 w 2450468"/>
              <a:gd name="connsiteY2503" fmla="*/ 240471 h 377583"/>
              <a:gd name="connsiteX2504" fmla="*/ 2147983 w 2450468"/>
              <a:gd name="connsiteY2504" fmla="*/ 241138 h 377583"/>
              <a:gd name="connsiteX2505" fmla="*/ 2144078 w 2450468"/>
              <a:gd name="connsiteY2505" fmla="*/ 242471 h 377583"/>
              <a:gd name="connsiteX2506" fmla="*/ 2142554 w 2450468"/>
              <a:gd name="connsiteY2506" fmla="*/ 241900 h 377583"/>
              <a:gd name="connsiteX2507" fmla="*/ 2129504 w 2450468"/>
              <a:gd name="connsiteY2507" fmla="*/ 242948 h 377583"/>
              <a:gd name="connsiteX2508" fmla="*/ 2128933 w 2450468"/>
              <a:gd name="connsiteY2508" fmla="*/ 243233 h 377583"/>
              <a:gd name="connsiteX2509" fmla="*/ 2123694 w 2450468"/>
              <a:gd name="connsiteY2509" fmla="*/ 243805 h 377583"/>
              <a:gd name="connsiteX2510" fmla="*/ 2114550 w 2450468"/>
              <a:gd name="connsiteY2510" fmla="*/ 242662 h 377583"/>
              <a:gd name="connsiteX2511" fmla="*/ 2111312 w 2450468"/>
              <a:gd name="connsiteY2511" fmla="*/ 241805 h 377583"/>
              <a:gd name="connsiteX2512" fmla="*/ 2103692 w 2450468"/>
              <a:gd name="connsiteY2512" fmla="*/ 245710 h 377583"/>
              <a:gd name="connsiteX2513" fmla="*/ 2101501 w 2450468"/>
              <a:gd name="connsiteY2513" fmla="*/ 245900 h 377583"/>
              <a:gd name="connsiteX2514" fmla="*/ 2100167 w 2450468"/>
              <a:gd name="connsiteY2514" fmla="*/ 245996 h 377583"/>
              <a:gd name="connsiteX2515" fmla="*/ 2094452 w 2450468"/>
              <a:gd name="connsiteY2515" fmla="*/ 244757 h 377583"/>
              <a:gd name="connsiteX2516" fmla="*/ 2102834 w 2450468"/>
              <a:gd name="connsiteY2516" fmla="*/ 247329 h 377583"/>
              <a:gd name="connsiteX2517" fmla="*/ 2103787 w 2450468"/>
              <a:gd name="connsiteY2517" fmla="*/ 252663 h 377583"/>
              <a:gd name="connsiteX2518" fmla="*/ 2100263 w 2450468"/>
              <a:gd name="connsiteY2518" fmla="*/ 252377 h 377583"/>
              <a:gd name="connsiteX2519" fmla="*/ 2096167 w 2450468"/>
              <a:gd name="connsiteY2519" fmla="*/ 250377 h 377583"/>
              <a:gd name="connsiteX2520" fmla="*/ 2091119 w 2450468"/>
              <a:gd name="connsiteY2520" fmla="*/ 249044 h 377583"/>
              <a:gd name="connsiteX2521" fmla="*/ 2089214 w 2450468"/>
              <a:gd name="connsiteY2521" fmla="*/ 245234 h 377583"/>
              <a:gd name="connsiteX2522" fmla="*/ 2082165 w 2450468"/>
              <a:gd name="connsiteY2522" fmla="*/ 252092 h 377583"/>
              <a:gd name="connsiteX2523" fmla="*/ 2083118 w 2450468"/>
              <a:gd name="connsiteY2523" fmla="*/ 252282 h 377583"/>
              <a:gd name="connsiteX2524" fmla="*/ 2085785 w 2450468"/>
              <a:gd name="connsiteY2524" fmla="*/ 252758 h 377583"/>
              <a:gd name="connsiteX2525" fmla="*/ 2081975 w 2450468"/>
              <a:gd name="connsiteY2525" fmla="*/ 256568 h 377583"/>
              <a:gd name="connsiteX2526" fmla="*/ 2073116 w 2450468"/>
              <a:gd name="connsiteY2526" fmla="*/ 251234 h 377583"/>
              <a:gd name="connsiteX2527" fmla="*/ 2072831 w 2450468"/>
              <a:gd name="connsiteY2527" fmla="*/ 250377 h 377583"/>
              <a:gd name="connsiteX2528" fmla="*/ 2069402 w 2450468"/>
              <a:gd name="connsiteY2528" fmla="*/ 246377 h 377583"/>
              <a:gd name="connsiteX2529" fmla="*/ 2067020 w 2450468"/>
              <a:gd name="connsiteY2529" fmla="*/ 246091 h 377583"/>
              <a:gd name="connsiteX2530" fmla="*/ 2061782 w 2450468"/>
              <a:gd name="connsiteY2530" fmla="*/ 250091 h 377583"/>
              <a:gd name="connsiteX2531" fmla="*/ 2054066 w 2450468"/>
              <a:gd name="connsiteY2531" fmla="*/ 248282 h 377583"/>
              <a:gd name="connsiteX2532" fmla="*/ 2052257 w 2450468"/>
              <a:gd name="connsiteY2532" fmla="*/ 253425 h 377583"/>
              <a:gd name="connsiteX2533" fmla="*/ 2049399 w 2450468"/>
              <a:gd name="connsiteY2533" fmla="*/ 258378 h 377583"/>
              <a:gd name="connsiteX2534" fmla="*/ 2047399 w 2450468"/>
              <a:gd name="connsiteY2534" fmla="*/ 257426 h 377583"/>
              <a:gd name="connsiteX2535" fmla="*/ 2046542 w 2450468"/>
              <a:gd name="connsiteY2535" fmla="*/ 251711 h 377583"/>
              <a:gd name="connsiteX2536" fmla="*/ 2048161 w 2450468"/>
              <a:gd name="connsiteY2536" fmla="*/ 250568 h 377583"/>
              <a:gd name="connsiteX2537" fmla="*/ 2038445 w 2450468"/>
              <a:gd name="connsiteY2537" fmla="*/ 248948 h 377583"/>
              <a:gd name="connsiteX2538" fmla="*/ 2039207 w 2450468"/>
              <a:gd name="connsiteY2538" fmla="*/ 255425 h 377583"/>
              <a:gd name="connsiteX2539" fmla="*/ 2034350 w 2450468"/>
              <a:gd name="connsiteY2539" fmla="*/ 255235 h 377583"/>
              <a:gd name="connsiteX2540" fmla="*/ 2032064 w 2450468"/>
              <a:gd name="connsiteY2540" fmla="*/ 252377 h 377583"/>
              <a:gd name="connsiteX2541" fmla="*/ 2030730 w 2450468"/>
              <a:gd name="connsiteY2541" fmla="*/ 251806 h 377583"/>
              <a:gd name="connsiteX2542" fmla="*/ 2027777 w 2450468"/>
              <a:gd name="connsiteY2542" fmla="*/ 250758 h 377583"/>
              <a:gd name="connsiteX2543" fmla="*/ 2023110 w 2450468"/>
              <a:gd name="connsiteY2543" fmla="*/ 244948 h 377583"/>
              <a:gd name="connsiteX2544" fmla="*/ 2019586 w 2450468"/>
              <a:gd name="connsiteY2544" fmla="*/ 247996 h 377583"/>
              <a:gd name="connsiteX2545" fmla="*/ 2016443 w 2450468"/>
              <a:gd name="connsiteY2545" fmla="*/ 249044 h 377583"/>
              <a:gd name="connsiteX2546" fmla="*/ 2010918 w 2450468"/>
              <a:gd name="connsiteY2546" fmla="*/ 251139 h 377583"/>
              <a:gd name="connsiteX2547" fmla="*/ 2002822 w 2450468"/>
              <a:gd name="connsiteY2547" fmla="*/ 253425 h 377583"/>
              <a:gd name="connsiteX2548" fmla="*/ 1995583 w 2450468"/>
              <a:gd name="connsiteY2548" fmla="*/ 256568 h 377583"/>
              <a:gd name="connsiteX2549" fmla="*/ 1989487 w 2450468"/>
              <a:gd name="connsiteY2549" fmla="*/ 257521 h 377583"/>
              <a:gd name="connsiteX2550" fmla="*/ 1984248 w 2450468"/>
              <a:gd name="connsiteY2550" fmla="*/ 264569 h 377583"/>
              <a:gd name="connsiteX2551" fmla="*/ 1978438 w 2450468"/>
              <a:gd name="connsiteY2551" fmla="*/ 263045 h 377583"/>
              <a:gd name="connsiteX2552" fmla="*/ 1978533 w 2450468"/>
              <a:gd name="connsiteY2552" fmla="*/ 263045 h 377583"/>
              <a:gd name="connsiteX2553" fmla="*/ 1985296 w 2450468"/>
              <a:gd name="connsiteY2553" fmla="*/ 262664 h 377583"/>
              <a:gd name="connsiteX2554" fmla="*/ 1978724 w 2450468"/>
              <a:gd name="connsiteY2554" fmla="*/ 257330 h 377583"/>
              <a:gd name="connsiteX2555" fmla="*/ 1977295 w 2450468"/>
              <a:gd name="connsiteY2555" fmla="*/ 257616 h 377583"/>
              <a:gd name="connsiteX2556" fmla="*/ 1975866 w 2450468"/>
              <a:gd name="connsiteY2556" fmla="*/ 257902 h 377583"/>
              <a:gd name="connsiteX2557" fmla="*/ 1974914 w 2450468"/>
              <a:gd name="connsiteY2557" fmla="*/ 255997 h 377583"/>
              <a:gd name="connsiteX2558" fmla="*/ 1974723 w 2450468"/>
              <a:gd name="connsiteY2558" fmla="*/ 255521 h 377583"/>
              <a:gd name="connsiteX2559" fmla="*/ 1957864 w 2450468"/>
              <a:gd name="connsiteY2559" fmla="*/ 250758 h 377583"/>
              <a:gd name="connsiteX2560" fmla="*/ 1956340 w 2450468"/>
              <a:gd name="connsiteY2560" fmla="*/ 251330 h 377583"/>
              <a:gd name="connsiteX2561" fmla="*/ 1951006 w 2450468"/>
              <a:gd name="connsiteY2561" fmla="*/ 256568 h 377583"/>
              <a:gd name="connsiteX2562" fmla="*/ 1950625 w 2450468"/>
              <a:gd name="connsiteY2562" fmla="*/ 256187 h 377583"/>
              <a:gd name="connsiteX2563" fmla="*/ 1948625 w 2450468"/>
              <a:gd name="connsiteY2563" fmla="*/ 252758 h 377583"/>
              <a:gd name="connsiteX2564" fmla="*/ 1940528 w 2450468"/>
              <a:gd name="connsiteY2564" fmla="*/ 251901 h 377583"/>
              <a:gd name="connsiteX2565" fmla="*/ 1937480 w 2450468"/>
              <a:gd name="connsiteY2565" fmla="*/ 255425 h 377583"/>
              <a:gd name="connsiteX2566" fmla="*/ 1934432 w 2450468"/>
              <a:gd name="connsiteY2566" fmla="*/ 266855 h 377583"/>
              <a:gd name="connsiteX2567" fmla="*/ 1929860 w 2450468"/>
              <a:gd name="connsiteY2567" fmla="*/ 260759 h 377583"/>
              <a:gd name="connsiteX2568" fmla="*/ 1927479 w 2450468"/>
              <a:gd name="connsiteY2568" fmla="*/ 258854 h 377583"/>
              <a:gd name="connsiteX2569" fmla="*/ 1919764 w 2450468"/>
              <a:gd name="connsiteY2569" fmla="*/ 260378 h 377583"/>
              <a:gd name="connsiteX2570" fmla="*/ 1916525 w 2450468"/>
              <a:gd name="connsiteY2570" fmla="*/ 259902 h 377583"/>
              <a:gd name="connsiteX2571" fmla="*/ 1907286 w 2450468"/>
              <a:gd name="connsiteY2571" fmla="*/ 256568 h 377583"/>
              <a:gd name="connsiteX2572" fmla="*/ 1903571 w 2450468"/>
              <a:gd name="connsiteY2572" fmla="*/ 259616 h 377583"/>
              <a:gd name="connsiteX2573" fmla="*/ 1895475 w 2450468"/>
              <a:gd name="connsiteY2573" fmla="*/ 260759 h 377583"/>
              <a:gd name="connsiteX2574" fmla="*/ 1902905 w 2450468"/>
              <a:gd name="connsiteY2574" fmla="*/ 265998 h 377583"/>
              <a:gd name="connsiteX2575" fmla="*/ 1906238 w 2450468"/>
              <a:gd name="connsiteY2575" fmla="*/ 263236 h 377583"/>
              <a:gd name="connsiteX2576" fmla="*/ 1906905 w 2450468"/>
              <a:gd name="connsiteY2576" fmla="*/ 262760 h 377583"/>
              <a:gd name="connsiteX2577" fmla="*/ 1912049 w 2450468"/>
              <a:gd name="connsiteY2577" fmla="*/ 265522 h 377583"/>
              <a:gd name="connsiteX2578" fmla="*/ 1919097 w 2450468"/>
              <a:gd name="connsiteY2578" fmla="*/ 268475 h 377583"/>
              <a:gd name="connsiteX2579" fmla="*/ 1920716 w 2450468"/>
              <a:gd name="connsiteY2579" fmla="*/ 268856 h 377583"/>
              <a:gd name="connsiteX2580" fmla="*/ 1924812 w 2450468"/>
              <a:gd name="connsiteY2580" fmla="*/ 264950 h 377583"/>
              <a:gd name="connsiteX2581" fmla="*/ 1926622 w 2450468"/>
              <a:gd name="connsiteY2581" fmla="*/ 266093 h 377583"/>
              <a:gd name="connsiteX2582" fmla="*/ 1928146 w 2450468"/>
              <a:gd name="connsiteY2582" fmla="*/ 266570 h 377583"/>
              <a:gd name="connsiteX2583" fmla="*/ 1933861 w 2450468"/>
              <a:gd name="connsiteY2583" fmla="*/ 267903 h 377583"/>
              <a:gd name="connsiteX2584" fmla="*/ 1938528 w 2450468"/>
              <a:gd name="connsiteY2584" fmla="*/ 264950 h 377583"/>
              <a:gd name="connsiteX2585" fmla="*/ 1939481 w 2450468"/>
              <a:gd name="connsiteY2585" fmla="*/ 263712 h 377583"/>
              <a:gd name="connsiteX2586" fmla="*/ 1948910 w 2450468"/>
              <a:gd name="connsiteY2586" fmla="*/ 265522 h 377583"/>
              <a:gd name="connsiteX2587" fmla="*/ 1946910 w 2450468"/>
              <a:gd name="connsiteY2587" fmla="*/ 266951 h 377583"/>
              <a:gd name="connsiteX2588" fmla="*/ 1944148 w 2450468"/>
              <a:gd name="connsiteY2588" fmla="*/ 270475 h 377583"/>
              <a:gd name="connsiteX2589" fmla="*/ 1926146 w 2450468"/>
              <a:gd name="connsiteY2589" fmla="*/ 270475 h 377583"/>
              <a:gd name="connsiteX2590" fmla="*/ 1920050 w 2450468"/>
              <a:gd name="connsiteY2590" fmla="*/ 270951 h 377583"/>
              <a:gd name="connsiteX2591" fmla="*/ 1906715 w 2450468"/>
              <a:gd name="connsiteY2591" fmla="*/ 268665 h 377583"/>
              <a:gd name="connsiteX2592" fmla="*/ 1902428 w 2450468"/>
              <a:gd name="connsiteY2592" fmla="*/ 266951 h 377583"/>
              <a:gd name="connsiteX2593" fmla="*/ 1901285 w 2450468"/>
              <a:gd name="connsiteY2593" fmla="*/ 266665 h 377583"/>
              <a:gd name="connsiteX2594" fmla="*/ 1900142 w 2450468"/>
              <a:gd name="connsiteY2594" fmla="*/ 269618 h 377583"/>
              <a:gd name="connsiteX2595" fmla="*/ 1899380 w 2450468"/>
              <a:gd name="connsiteY2595" fmla="*/ 273618 h 377583"/>
              <a:gd name="connsiteX2596" fmla="*/ 1884998 w 2450468"/>
              <a:gd name="connsiteY2596" fmla="*/ 265427 h 377583"/>
              <a:gd name="connsiteX2597" fmla="*/ 1872996 w 2450468"/>
              <a:gd name="connsiteY2597" fmla="*/ 269237 h 377583"/>
              <a:gd name="connsiteX2598" fmla="*/ 1867471 w 2450468"/>
              <a:gd name="connsiteY2598" fmla="*/ 268951 h 377583"/>
              <a:gd name="connsiteX2599" fmla="*/ 1859375 w 2450468"/>
              <a:gd name="connsiteY2599" fmla="*/ 276476 h 377583"/>
              <a:gd name="connsiteX2600" fmla="*/ 1856137 w 2450468"/>
              <a:gd name="connsiteY2600" fmla="*/ 275809 h 377583"/>
              <a:gd name="connsiteX2601" fmla="*/ 1846231 w 2450468"/>
              <a:gd name="connsiteY2601" fmla="*/ 271046 h 377583"/>
              <a:gd name="connsiteX2602" fmla="*/ 1837373 w 2450468"/>
              <a:gd name="connsiteY2602" fmla="*/ 264950 h 377583"/>
              <a:gd name="connsiteX2603" fmla="*/ 1832229 w 2450468"/>
              <a:gd name="connsiteY2603" fmla="*/ 266570 h 377583"/>
              <a:gd name="connsiteX2604" fmla="*/ 1827371 w 2450468"/>
              <a:gd name="connsiteY2604" fmla="*/ 266284 h 377583"/>
              <a:gd name="connsiteX2605" fmla="*/ 1816894 w 2450468"/>
              <a:gd name="connsiteY2605" fmla="*/ 264569 h 377583"/>
              <a:gd name="connsiteX2606" fmla="*/ 1815656 w 2450468"/>
              <a:gd name="connsiteY2606" fmla="*/ 266570 h 377583"/>
              <a:gd name="connsiteX2607" fmla="*/ 1812227 w 2450468"/>
              <a:gd name="connsiteY2607" fmla="*/ 272380 h 377583"/>
              <a:gd name="connsiteX2608" fmla="*/ 1814227 w 2450468"/>
              <a:gd name="connsiteY2608" fmla="*/ 280095 h 377583"/>
              <a:gd name="connsiteX2609" fmla="*/ 1820894 w 2450468"/>
              <a:gd name="connsiteY2609" fmla="*/ 281524 h 377583"/>
              <a:gd name="connsiteX2610" fmla="*/ 1822990 w 2450468"/>
              <a:gd name="connsiteY2610" fmla="*/ 282286 h 377583"/>
              <a:gd name="connsiteX2611" fmla="*/ 1823275 w 2450468"/>
              <a:gd name="connsiteY2611" fmla="*/ 284191 h 377583"/>
              <a:gd name="connsiteX2612" fmla="*/ 1821085 w 2450468"/>
              <a:gd name="connsiteY2612" fmla="*/ 284762 h 377583"/>
              <a:gd name="connsiteX2613" fmla="*/ 1811369 w 2450468"/>
              <a:gd name="connsiteY2613" fmla="*/ 286096 h 377583"/>
              <a:gd name="connsiteX2614" fmla="*/ 1808702 w 2450468"/>
              <a:gd name="connsiteY2614" fmla="*/ 288763 h 377583"/>
              <a:gd name="connsiteX2615" fmla="*/ 1801273 w 2450468"/>
              <a:gd name="connsiteY2615" fmla="*/ 288763 h 377583"/>
              <a:gd name="connsiteX2616" fmla="*/ 1801368 w 2450468"/>
              <a:gd name="connsiteY2616" fmla="*/ 293716 h 377583"/>
              <a:gd name="connsiteX2617" fmla="*/ 1798415 w 2450468"/>
              <a:gd name="connsiteY2617" fmla="*/ 292001 h 377583"/>
              <a:gd name="connsiteX2618" fmla="*/ 1790224 w 2450468"/>
              <a:gd name="connsiteY2618" fmla="*/ 288001 h 377583"/>
              <a:gd name="connsiteX2619" fmla="*/ 1788128 w 2450468"/>
              <a:gd name="connsiteY2619" fmla="*/ 287620 h 377583"/>
              <a:gd name="connsiteX2620" fmla="*/ 1783366 w 2450468"/>
              <a:gd name="connsiteY2620" fmla="*/ 286001 h 377583"/>
              <a:gd name="connsiteX2621" fmla="*/ 1783175 w 2450468"/>
              <a:gd name="connsiteY2621" fmla="*/ 278000 h 377583"/>
              <a:gd name="connsiteX2622" fmla="*/ 1776317 w 2450468"/>
              <a:gd name="connsiteY2622" fmla="*/ 274761 h 377583"/>
              <a:gd name="connsiteX2623" fmla="*/ 1773460 w 2450468"/>
              <a:gd name="connsiteY2623" fmla="*/ 277142 h 377583"/>
              <a:gd name="connsiteX2624" fmla="*/ 1764125 w 2450468"/>
              <a:gd name="connsiteY2624" fmla="*/ 279428 h 377583"/>
              <a:gd name="connsiteX2625" fmla="*/ 1760601 w 2450468"/>
              <a:gd name="connsiteY2625" fmla="*/ 278952 h 377583"/>
              <a:gd name="connsiteX2626" fmla="*/ 1752791 w 2450468"/>
              <a:gd name="connsiteY2626" fmla="*/ 281238 h 377583"/>
              <a:gd name="connsiteX2627" fmla="*/ 1750409 w 2450468"/>
              <a:gd name="connsiteY2627" fmla="*/ 279809 h 377583"/>
              <a:gd name="connsiteX2628" fmla="*/ 1747171 w 2450468"/>
              <a:gd name="connsiteY2628" fmla="*/ 277809 h 377583"/>
              <a:gd name="connsiteX2629" fmla="*/ 1746790 w 2450468"/>
              <a:gd name="connsiteY2629" fmla="*/ 269332 h 377583"/>
              <a:gd name="connsiteX2630" fmla="*/ 1741837 w 2450468"/>
              <a:gd name="connsiteY2630" fmla="*/ 269046 h 377583"/>
              <a:gd name="connsiteX2631" fmla="*/ 1730407 w 2450468"/>
              <a:gd name="connsiteY2631" fmla="*/ 274190 h 377583"/>
              <a:gd name="connsiteX2632" fmla="*/ 1727835 w 2450468"/>
              <a:gd name="connsiteY2632" fmla="*/ 274190 h 377583"/>
              <a:gd name="connsiteX2633" fmla="*/ 1723549 w 2450468"/>
              <a:gd name="connsiteY2633" fmla="*/ 273809 h 377583"/>
              <a:gd name="connsiteX2634" fmla="*/ 1720501 w 2450468"/>
              <a:gd name="connsiteY2634" fmla="*/ 277714 h 377583"/>
              <a:gd name="connsiteX2635" fmla="*/ 1712592 w 2450468"/>
              <a:gd name="connsiteY2635" fmla="*/ 273784 h 377583"/>
              <a:gd name="connsiteX2636" fmla="*/ 1713929 w 2450468"/>
              <a:gd name="connsiteY2636" fmla="*/ 273047 h 377583"/>
              <a:gd name="connsiteX2637" fmla="*/ 1715834 w 2450468"/>
              <a:gd name="connsiteY2637" fmla="*/ 270570 h 377583"/>
              <a:gd name="connsiteX2638" fmla="*/ 1719834 w 2450468"/>
              <a:gd name="connsiteY2638" fmla="*/ 262950 h 377583"/>
              <a:gd name="connsiteX2639" fmla="*/ 1716977 w 2450468"/>
              <a:gd name="connsiteY2639" fmla="*/ 266093 h 377583"/>
              <a:gd name="connsiteX2640" fmla="*/ 1709738 w 2450468"/>
              <a:gd name="connsiteY2640" fmla="*/ 265522 h 377583"/>
              <a:gd name="connsiteX2641" fmla="*/ 1708309 w 2450468"/>
              <a:gd name="connsiteY2641" fmla="*/ 266665 h 377583"/>
              <a:gd name="connsiteX2642" fmla="*/ 1707947 w 2450468"/>
              <a:gd name="connsiteY2642" fmla="*/ 271476 h 377583"/>
              <a:gd name="connsiteX2643" fmla="*/ 1705166 w 2450468"/>
              <a:gd name="connsiteY2643" fmla="*/ 270094 h 377583"/>
              <a:gd name="connsiteX2644" fmla="*/ 1704785 w 2450468"/>
              <a:gd name="connsiteY2644" fmla="*/ 271142 h 377583"/>
              <a:gd name="connsiteX2645" fmla="*/ 1701641 w 2450468"/>
              <a:gd name="connsiteY2645" fmla="*/ 271046 h 377583"/>
              <a:gd name="connsiteX2646" fmla="*/ 1695545 w 2450468"/>
              <a:gd name="connsiteY2646" fmla="*/ 273142 h 377583"/>
              <a:gd name="connsiteX2647" fmla="*/ 1695736 w 2450468"/>
              <a:gd name="connsiteY2647" fmla="*/ 276571 h 377583"/>
              <a:gd name="connsiteX2648" fmla="*/ 1700689 w 2450468"/>
              <a:gd name="connsiteY2648" fmla="*/ 278857 h 377583"/>
              <a:gd name="connsiteX2649" fmla="*/ 1707559 w 2450468"/>
              <a:gd name="connsiteY2649" fmla="*/ 276559 h 377583"/>
              <a:gd name="connsiteX2650" fmla="*/ 1707971 w 2450468"/>
              <a:gd name="connsiteY2650" fmla="*/ 276332 h 377583"/>
              <a:gd name="connsiteX2651" fmla="*/ 1709928 w 2450468"/>
              <a:gd name="connsiteY2651" fmla="*/ 281143 h 377583"/>
              <a:gd name="connsiteX2652" fmla="*/ 1721834 w 2450468"/>
              <a:gd name="connsiteY2652" fmla="*/ 282286 h 377583"/>
              <a:gd name="connsiteX2653" fmla="*/ 1725454 w 2450468"/>
              <a:gd name="connsiteY2653" fmla="*/ 280476 h 377583"/>
              <a:gd name="connsiteX2654" fmla="*/ 1737646 w 2450468"/>
              <a:gd name="connsiteY2654" fmla="*/ 276571 h 377583"/>
              <a:gd name="connsiteX2655" fmla="*/ 1738217 w 2450468"/>
              <a:gd name="connsiteY2655" fmla="*/ 276571 h 377583"/>
              <a:gd name="connsiteX2656" fmla="*/ 1746885 w 2450468"/>
              <a:gd name="connsiteY2656" fmla="*/ 278476 h 377583"/>
              <a:gd name="connsiteX2657" fmla="*/ 1741361 w 2450468"/>
              <a:gd name="connsiteY2657" fmla="*/ 282953 h 377583"/>
              <a:gd name="connsiteX2658" fmla="*/ 1737265 w 2450468"/>
              <a:gd name="connsiteY2658" fmla="*/ 285524 h 377583"/>
              <a:gd name="connsiteX2659" fmla="*/ 1732026 w 2450468"/>
              <a:gd name="connsiteY2659" fmla="*/ 287715 h 377583"/>
              <a:gd name="connsiteX2660" fmla="*/ 1724692 w 2450468"/>
              <a:gd name="connsiteY2660" fmla="*/ 288096 h 377583"/>
              <a:gd name="connsiteX2661" fmla="*/ 1718120 w 2450468"/>
              <a:gd name="connsiteY2661" fmla="*/ 289620 h 377583"/>
              <a:gd name="connsiteX2662" fmla="*/ 1719167 w 2450468"/>
              <a:gd name="connsiteY2662" fmla="*/ 292097 h 377583"/>
              <a:gd name="connsiteX2663" fmla="*/ 1716310 w 2450468"/>
              <a:gd name="connsiteY2663" fmla="*/ 297716 h 377583"/>
              <a:gd name="connsiteX2664" fmla="*/ 1716596 w 2450468"/>
              <a:gd name="connsiteY2664" fmla="*/ 297716 h 377583"/>
              <a:gd name="connsiteX2665" fmla="*/ 1720406 w 2450468"/>
              <a:gd name="connsiteY2665" fmla="*/ 300574 h 377583"/>
              <a:gd name="connsiteX2666" fmla="*/ 1717262 w 2450468"/>
              <a:gd name="connsiteY2666" fmla="*/ 303622 h 377583"/>
              <a:gd name="connsiteX2667" fmla="*/ 1713643 w 2450468"/>
              <a:gd name="connsiteY2667" fmla="*/ 304765 h 377583"/>
              <a:gd name="connsiteX2668" fmla="*/ 1705070 w 2450468"/>
              <a:gd name="connsiteY2668" fmla="*/ 304289 h 377583"/>
              <a:gd name="connsiteX2669" fmla="*/ 1701641 w 2450468"/>
              <a:gd name="connsiteY2669" fmla="*/ 299240 h 377583"/>
              <a:gd name="connsiteX2670" fmla="*/ 1708785 w 2450468"/>
              <a:gd name="connsiteY2670" fmla="*/ 295526 h 377583"/>
              <a:gd name="connsiteX2671" fmla="*/ 1699832 w 2450468"/>
              <a:gd name="connsiteY2671" fmla="*/ 288668 h 377583"/>
              <a:gd name="connsiteX2672" fmla="*/ 1698117 w 2450468"/>
              <a:gd name="connsiteY2672" fmla="*/ 299050 h 377583"/>
              <a:gd name="connsiteX2673" fmla="*/ 1694117 w 2450468"/>
              <a:gd name="connsiteY2673" fmla="*/ 309623 h 377583"/>
              <a:gd name="connsiteX2674" fmla="*/ 1700022 w 2450468"/>
              <a:gd name="connsiteY2674" fmla="*/ 307432 h 377583"/>
              <a:gd name="connsiteX2675" fmla="*/ 1703451 w 2450468"/>
              <a:gd name="connsiteY2675" fmla="*/ 308384 h 377583"/>
              <a:gd name="connsiteX2676" fmla="*/ 1706499 w 2450468"/>
              <a:gd name="connsiteY2676" fmla="*/ 314576 h 377583"/>
              <a:gd name="connsiteX2677" fmla="*/ 1707833 w 2450468"/>
              <a:gd name="connsiteY2677" fmla="*/ 315719 h 377583"/>
              <a:gd name="connsiteX2678" fmla="*/ 1717929 w 2450468"/>
              <a:gd name="connsiteY2678" fmla="*/ 320386 h 377583"/>
              <a:gd name="connsiteX2679" fmla="*/ 1720596 w 2450468"/>
              <a:gd name="connsiteY2679" fmla="*/ 322100 h 377583"/>
              <a:gd name="connsiteX2680" fmla="*/ 1721549 w 2450468"/>
              <a:gd name="connsiteY2680" fmla="*/ 322767 h 377583"/>
              <a:gd name="connsiteX2681" fmla="*/ 1724692 w 2450468"/>
              <a:gd name="connsiteY2681" fmla="*/ 320291 h 377583"/>
              <a:gd name="connsiteX2682" fmla="*/ 1724311 w 2450468"/>
              <a:gd name="connsiteY2682" fmla="*/ 319148 h 377583"/>
              <a:gd name="connsiteX2683" fmla="*/ 1722977 w 2450468"/>
              <a:gd name="connsiteY2683" fmla="*/ 317528 h 377583"/>
              <a:gd name="connsiteX2684" fmla="*/ 1725168 w 2450468"/>
              <a:gd name="connsiteY2684" fmla="*/ 315623 h 377583"/>
              <a:gd name="connsiteX2685" fmla="*/ 1725835 w 2450468"/>
              <a:gd name="connsiteY2685" fmla="*/ 315623 h 377583"/>
              <a:gd name="connsiteX2686" fmla="*/ 1728025 w 2450468"/>
              <a:gd name="connsiteY2686" fmla="*/ 315433 h 377583"/>
              <a:gd name="connsiteX2687" fmla="*/ 1724787 w 2450468"/>
              <a:gd name="connsiteY2687" fmla="*/ 310766 h 377583"/>
              <a:gd name="connsiteX2688" fmla="*/ 1721834 w 2450468"/>
              <a:gd name="connsiteY2688" fmla="*/ 307908 h 377583"/>
              <a:gd name="connsiteX2689" fmla="*/ 1735265 w 2450468"/>
              <a:gd name="connsiteY2689" fmla="*/ 308003 h 377583"/>
              <a:gd name="connsiteX2690" fmla="*/ 1740980 w 2450468"/>
              <a:gd name="connsiteY2690" fmla="*/ 302955 h 377583"/>
              <a:gd name="connsiteX2691" fmla="*/ 1745933 w 2450468"/>
              <a:gd name="connsiteY2691" fmla="*/ 307718 h 377583"/>
              <a:gd name="connsiteX2692" fmla="*/ 1746314 w 2450468"/>
              <a:gd name="connsiteY2692" fmla="*/ 307337 h 377583"/>
              <a:gd name="connsiteX2693" fmla="*/ 1750028 w 2450468"/>
              <a:gd name="connsiteY2693" fmla="*/ 302479 h 377583"/>
              <a:gd name="connsiteX2694" fmla="*/ 1750886 w 2450468"/>
              <a:gd name="connsiteY2694" fmla="*/ 296478 h 377583"/>
              <a:gd name="connsiteX2695" fmla="*/ 1750219 w 2450468"/>
              <a:gd name="connsiteY2695" fmla="*/ 295811 h 377583"/>
              <a:gd name="connsiteX2696" fmla="*/ 1753553 w 2450468"/>
              <a:gd name="connsiteY2696" fmla="*/ 296192 h 377583"/>
              <a:gd name="connsiteX2697" fmla="*/ 1763173 w 2450468"/>
              <a:gd name="connsiteY2697" fmla="*/ 303431 h 377583"/>
              <a:gd name="connsiteX2698" fmla="*/ 1766602 w 2450468"/>
              <a:gd name="connsiteY2698" fmla="*/ 295526 h 377583"/>
              <a:gd name="connsiteX2699" fmla="*/ 1769174 w 2450468"/>
              <a:gd name="connsiteY2699" fmla="*/ 293906 h 377583"/>
              <a:gd name="connsiteX2700" fmla="*/ 1769459 w 2450468"/>
              <a:gd name="connsiteY2700" fmla="*/ 293716 h 377583"/>
              <a:gd name="connsiteX2701" fmla="*/ 1775841 w 2450468"/>
              <a:gd name="connsiteY2701" fmla="*/ 299431 h 377583"/>
              <a:gd name="connsiteX2702" fmla="*/ 1776317 w 2450468"/>
              <a:gd name="connsiteY2702" fmla="*/ 302288 h 377583"/>
              <a:gd name="connsiteX2703" fmla="*/ 1776317 w 2450468"/>
              <a:gd name="connsiteY2703" fmla="*/ 302384 h 377583"/>
              <a:gd name="connsiteX2704" fmla="*/ 1779651 w 2450468"/>
              <a:gd name="connsiteY2704" fmla="*/ 299621 h 377583"/>
              <a:gd name="connsiteX2705" fmla="*/ 1790510 w 2450468"/>
              <a:gd name="connsiteY2705" fmla="*/ 296002 h 377583"/>
              <a:gd name="connsiteX2706" fmla="*/ 1795367 w 2450468"/>
              <a:gd name="connsiteY2706" fmla="*/ 297145 h 377583"/>
              <a:gd name="connsiteX2707" fmla="*/ 1799654 w 2450468"/>
              <a:gd name="connsiteY2707" fmla="*/ 297526 h 377583"/>
              <a:gd name="connsiteX2708" fmla="*/ 1805178 w 2450468"/>
              <a:gd name="connsiteY2708" fmla="*/ 299050 h 377583"/>
              <a:gd name="connsiteX2709" fmla="*/ 1805654 w 2450468"/>
              <a:gd name="connsiteY2709" fmla="*/ 299240 h 377583"/>
              <a:gd name="connsiteX2710" fmla="*/ 1802987 w 2450468"/>
              <a:gd name="connsiteY2710" fmla="*/ 301526 h 377583"/>
              <a:gd name="connsiteX2711" fmla="*/ 1797844 w 2450468"/>
              <a:gd name="connsiteY2711" fmla="*/ 303241 h 377583"/>
              <a:gd name="connsiteX2712" fmla="*/ 1802225 w 2450468"/>
              <a:gd name="connsiteY2712" fmla="*/ 308194 h 377583"/>
              <a:gd name="connsiteX2713" fmla="*/ 1802702 w 2450468"/>
              <a:gd name="connsiteY2713" fmla="*/ 307146 h 377583"/>
              <a:gd name="connsiteX2714" fmla="*/ 1806702 w 2450468"/>
              <a:gd name="connsiteY2714" fmla="*/ 304479 h 377583"/>
              <a:gd name="connsiteX2715" fmla="*/ 1812036 w 2450468"/>
              <a:gd name="connsiteY2715" fmla="*/ 306289 h 377583"/>
              <a:gd name="connsiteX2716" fmla="*/ 1816703 w 2450468"/>
              <a:gd name="connsiteY2716" fmla="*/ 302860 h 377583"/>
              <a:gd name="connsiteX2717" fmla="*/ 1822799 w 2450468"/>
              <a:gd name="connsiteY2717" fmla="*/ 304860 h 377583"/>
              <a:gd name="connsiteX2718" fmla="*/ 1821466 w 2450468"/>
              <a:gd name="connsiteY2718" fmla="*/ 308575 h 377583"/>
              <a:gd name="connsiteX2719" fmla="*/ 1818989 w 2450468"/>
              <a:gd name="connsiteY2719" fmla="*/ 311909 h 377583"/>
              <a:gd name="connsiteX2720" fmla="*/ 1823180 w 2450468"/>
              <a:gd name="connsiteY2720" fmla="*/ 312099 h 377583"/>
              <a:gd name="connsiteX2721" fmla="*/ 1827371 w 2450468"/>
              <a:gd name="connsiteY2721" fmla="*/ 304289 h 377583"/>
              <a:gd name="connsiteX2722" fmla="*/ 1827086 w 2450468"/>
              <a:gd name="connsiteY2722" fmla="*/ 302860 h 377583"/>
              <a:gd name="connsiteX2723" fmla="*/ 1824514 w 2450468"/>
              <a:gd name="connsiteY2723" fmla="*/ 297716 h 377583"/>
              <a:gd name="connsiteX2724" fmla="*/ 1823466 w 2450468"/>
              <a:gd name="connsiteY2724" fmla="*/ 297431 h 377583"/>
              <a:gd name="connsiteX2725" fmla="*/ 1822704 w 2450468"/>
              <a:gd name="connsiteY2725" fmla="*/ 293525 h 377583"/>
              <a:gd name="connsiteX2726" fmla="*/ 1834229 w 2450468"/>
              <a:gd name="connsiteY2726" fmla="*/ 292001 h 377583"/>
              <a:gd name="connsiteX2727" fmla="*/ 1839087 w 2450468"/>
              <a:gd name="connsiteY2727" fmla="*/ 290954 h 377583"/>
              <a:gd name="connsiteX2728" fmla="*/ 1839754 w 2450468"/>
              <a:gd name="connsiteY2728" fmla="*/ 290858 h 377583"/>
              <a:gd name="connsiteX2729" fmla="*/ 1852803 w 2450468"/>
              <a:gd name="connsiteY2729" fmla="*/ 288096 h 377583"/>
              <a:gd name="connsiteX2730" fmla="*/ 1856232 w 2450468"/>
              <a:gd name="connsiteY2730" fmla="*/ 293906 h 377583"/>
              <a:gd name="connsiteX2731" fmla="*/ 1858613 w 2450468"/>
              <a:gd name="connsiteY2731" fmla="*/ 293811 h 377583"/>
              <a:gd name="connsiteX2732" fmla="*/ 1862423 w 2450468"/>
              <a:gd name="connsiteY2732" fmla="*/ 290192 h 377583"/>
              <a:gd name="connsiteX2733" fmla="*/ 1872615 w 2450468"/>
              <a:gd name="connsiteY2733" fmla="*/ 294383 h 377583"/>
              <a:gd name="connsiteX2734" fmla="*/ 1876044 w 2450468"/>
              <a:gd name="connsiteY2734" fmla="*/ 298288 h 377583"/>
              <a:gd name="connsiteX2735" fmla="*/ 1881950 w 2450468"/>
              <a:gd name="connsiteY2735" fmla="*/ 293335 h 377583"/>
              <a:gd name="connsiteX2736" fmla="*/ 1887093 w 2450468"/>
              <a:gd name="connsiteY2736" fmla="*/ 290477 h 377583"/>
              <a:gd name="connsiteX2737" fmla="*/ 1887950 w 2450468"/>
              <a:gd name="connsiteY2737" fmla="*/ 297907 h 377583"/>
              <a:gd name="connsiteX2738" fmla="*/ 1893189 w 2450468"/>
              <a:gd name="connsiteY2738" fmla="*/ 302003 h 377583"/>
              <a:gd name="connsiteX2739" fmla="*/ 1898809 w 2450468"/>
              <a:gd name="connsiteY2739" fmla="*/ 296383 h 377583"/>
              <a:gd name="connsiteX2740" fmla="*/ 1901000 w 2450468"/>
              <a:gd name="connsiteY2740" fmla="*/ 296859 h 377583"/>
              <a:gd name="connsiteX2741" fmla="*/ 1904238 w 2450468"/>
              <a:gd name="connsiteY2741" fmla="*/ 297621 h 377583"/>
              <a:gd name="connsiteX2742" fmla="*/ 1910715 w 2450468"/>
              <a:gd name="connsiteY2742" fmla="*/ 294954 h 377583"/>
              <a:gd name="connsiteX2743" fmla="*/ 1911572 w 2450468"/>
              <a:gd name="connsiteY2743" fmla="*/ 295049 h 377583"/>
              <a:gd name="connsiteX2744" fmla="*/ 1915859 w 2450468"/>
              <a:gd name="connsiteY2744" fmla="*/ 295335 h 377583"/>
              <a:gd name="connsiteX2745" fmla="*/ 1917192 w 2450468"/>
              <a:gd name="connsiteY2745" fmla="*/ 293906 h 377583"/>
              <a:gd name="connsiteX2746" fmla="*/ 1917097 w 2450468"/>
              <a:gd name="connsiteY2746" fmla="*/ 290001 h 377583"/>
              <a:gd name="connsiteX2747" fmla="*/ 1916621 w 2450468"/>
              <a:gd name="connsiteY2747" fmla="*/ 289620 h 377583"/>
              <a:gd name="connsiteX2748" fmla="*/ 1915668 w 2450468"/>
              <a:gd name="connsiteY2748" fmla="*/ 288763 h 377583"/>
              <a:gd name="connsiteX2749" fmla="*/ 1917859 w 2450468"/>
              <a:gd name="connsiteY2749" fmla="*/ 285334 h 377583"/>
              <a:gd name="connsiteX2750" fmla="*/ 1919573 w 2450468"/>
              <a:gd name="connsiteY2750" fmla="*/ 285524 h 377583"/>
              <a:gd name="connsiteX2751" fmla="*/ 1924621 w 2450468"/>
              <a:gd name="connsiteY2751" fmla="*/ 286001 h 377583"/>
              <a:gd name="connsiteX2752" fmla="*/ 1922050 w 2450468"/>
              <a:gd name="connsiteY2752" fmla="*/ 293335 h 377583"/>
              <a:gd name="connsiteX2753" fmla="*/ 1921097 w 2450468"/>
              <a:gd name="connsiteY2753" fmla="*/ 293811 h 377583"/>
              <a:gd name="connsiteX2754" fmla="*/ 1917859 w 2450468"/>
              <a:gd name="connsiteY2754" fmla="*/ 295526 h 377583"/>
              <a:gd name="connsiteX2755" fmla="*/ 1925955 w 2450468"/>
              <a:gd name="connsiteY2755" fmla="*/ 293144 h 377583"/>
              <a:gd name="connsiteX2756" fmla="*/ 1930241 w 2450468"/>
              <a:gd name="connsiteY2756" fmla="*/ 292478 h 377583"/>
              <a:gd name="connsiteX2757" fmla="*/ 1937195 w 2450468"/>
              <a:gd name="connsiteY2757" fmla="*/ 291525 h 377583"/>
              <a:gd name="connsiteX2758" fmla="*/ 1939862 w 2450468"/>
              <a:gd name="connsiteY2758" fmla="*/ 285620 h 377583"/>
              <a:gd name="connsiteX2759" fmla="*/ 1939862 w 2450468"/>
              <a:gd name="connsiteY2759" fmla="*/ 286667 h 377583"/>
              <a:gd name="connsiteX2760" fmla="*/ 1944910 w 2450468"/>
              <a:gd name="connsiteY2760" fmla="*/ 291525 h 377583"/>
              <a:gd name="connsiteX2761" fmla="*/ 1950149 w 2450468"/>
              <a:gd name="connsiteY2761" fmla="*/ 287906 h 377583"/>
              <a:gd name="connsiteX2762" fmla="*/ 1950815 w 2450468"/>
              <a:gd name="connsiteY2762" fmla="*/ 287334 h 377583"/>
              <a:gd name="connsiteX2763" fmla="*/ 1952720 w 2450468"/>
              <a:gd name="connsiteY2763" fmla="*/ 287525 h 377583"/>
              <a:gd name="connsiteX2764" fmla="*/ 1952720 w 2450468"/>
              <a:gd name="connsiteY2764" fmla="*/ 288477 h 377583"/>
              <a:gd name="connsiteX2765" fmla="*/ 1955864 w 2450468"/>
              <a:gd name="connsiteY2765" fmla="*/ 291620 h 377583"/>
              <a:gd name="connsiteX2766" fmla="*/ 1959388 w 2450468"/>
              <a:gd name="connsiteY2766" fmla="*/ 287810 h 377583"/>
              <a:gd name="connsiteX2767" fmla="*/ 1961769 w 2450468"/>
              <a:gd name="connsiteY2767" fmla="*/ 285524 h 377583"/>
              <a:gd name="connsiteX2768" fmla="*/ 1963579 w 2450468"/>
              <a:gd name="connsiteY2768" fmla="*/ 286858 h 377583"/>
              <a:gd name="connsiteX2769" fmla="*/ 1965293 w 2450468"/>
              <a:gd name="connsiteY2769" fmla="*/ 288287 h 377583"/>
              <a:gd name="connsiteX2770" fmla="*/ 1962531 w 2450468"/>
              <a:gd name="connsiteY2770" fmla="*/ 293335 h 377583"/>
              <a:gd name="connsiteX2771" fmla="*/ 1968341 w 2450468"/>
              <a:gd name="connsiteY2771" fmla="*/ 299812 h 377583"/>
              <a:gd name="connsiteX2772" fmla="*/ 1963103 w 2450468"/>
              <a:gd name="connsiteY2772" fmla="*/ 298002 h 377583"/>
              <a:gd name="connsiteX2773" fmla="*/ 1959102 w 2450468"/>
              <a:gd name="connsiteY2773" fmla="*/ 293906 h 377583"/>
              <a:gd name="connsiteX2774" fmla="*/ 1954054 w 2450468"/>
              <a:gd name="connsiteY2774" fmla="*/ 295716 h 377583"/>
              <a:gd name="connsiteX2775" fmla="*/ 1959959 w 2450468"/>
              <a:gd name="connsiteY2775" fmla="*/ 300669 h 377583"/>
              <a:gd name="connsiteX2776" fmla="*/ 1959388 w 2450468"/>
              <a:gd name="connsiteY2776" fmla="*/ 301431 h 377583"/>
              <a:gd name="connsiteX2777" fmla="*/ 1954054 w 2450468"/>
              <a:gd name="connsiteY2777" fmla="*/ 307908 h 377583"/>
              <a:gd name="connsiteX2778" fmla="*/ 1948529 w 2450468"/>
              <a:gd name="connsiteY2778" fmla="*/ 308575 h 377583"/>
              <a:gd name="connsiteX2779" fmla="*/ 1944434 w 2450468"/>
              <a:gd name="connsiteY2779" fmla="*/ 306289 h 377583"/>
              <a:gd name="connsiteX2780" fmla="*/ 1941576 w 2450468"/>
              <a:gd name="connsiteY2780" fmla="*/ 311051 h 377583"/>
              <a:gd name="connsiteX2781" fmla="*/ 1934718 w 2450468"/>
              <a:gd name="connsiteY2781" fmla="*/ 314671 h 377583"/>
              <a:gd name="connsiteX2782" fmla="*/ 1932813 w 2450468"/>
              <a:gd name="connsiteY2782" fmla="*/ 314290 h 377583"/>
              <a:gd name="connsiteX2783" fmla="*/ 1928908 w 2450468"/>
              <a:gd name="connsiteY2783" fmla="*/ 313623 h 377583"/>
              <a:gd name="connsiteX2784" fmla="*/ 1928169 w 2450468"/>
              <a:gd name="connsiteY2784" fmla="*/ 319581 h 377583"/>
              <a:gd name="connsiteX2785" fmla="*/ 1927098 w 2450468"/>
              <a:gd name="connsiteY2785" fmla="*/ 319243 h 377583"/>
              <a:gd name="connsiteX2786" fmla="*/ 1921955 w 2450468"/>
              <a:gd name="connsiteY2786" fmla="*/ 319814 h 377583"/>
              <a:gd name="connsiteX2787" fmla="*/ 1921684 w 2450468"/>
              <a:gd name="connsiteY2787" fmla="*/ 320889 h 377583"/>
              <a:gd name="connsiteX2788" fmla="*/ 1912430 w 2450468"/>
              <a:gd name="connsiteY2788" fmla="*/ 318576 h 377583"/>
              <a:gd name="connsiteX2789" fmla="*/ 1918240 w 2450468"/>
              <a:gd name="connsiteY2789" fmla="*/ 327434 h 377583"/>
              <a:gd name="connsiteX2790" fmla="*/ 1920776 w 2450468"/>
              <a:gd name="connsiteY2790" fmla="*/ 324482 h 377583"/>
              <a:gd name="connsiteX2791" fmla="*/ 1921684 w 2450468"/>
              <a:gd name="connsiteY2791" fmla="*/ 320889 h 377583"/>
              <a:gd name="connsiteX2792" fmla="*/ 1921955 w 2450468"/>
              <a:gd name="connsiteY2792" fmla="*/ 320957 h 377583"/>
              <a:gd name="connsiteX2793" fmla="*/ 1926527 w 2450468"/>
              <a:gd name="connsiteY2793" fmla="*/ 324386 h 377583"/>
              <a:gd name="connsiteX2794" fmla="*/ 1927479 w 2450468"/>
              <a:gd name="connsiteY2794" fmla="*/ 325148 h 377583"/>
              <a:gd name="connsiteX2795" fmla="*/ 1928169 w 2450468"/>
              <a:gd name="connsiteY2795" fmla="*/ 319581 h 377583"/>
              <a:gd name="connsiteX2796" fmla="*/ 1936147 w 2450468"/>
              <a:gd name="connsiteY2796" fmla="*/ 322100 h 377583"/>
              <a:gd name="connsiteX2797" fmla="*/ 1949768 w 2450468"/>
              <a:gd name="connsiteY2797" fmla="*/ 323053 h 377583"/>
              <a:gd name="connsiteX2798" fmla="*/ 1952530 w 2450468"/>
              <a:gd name="connsiteY2798" fmla="*/ 327053 h 377583"/>
              <a:gd name="connsiteX2799" fmla="*/ 1956625 w 2450468"/>
              <a:gd name="connsiteY2799" fmla="*/ 329244 h 377583"/>
              <a:gd name="connsiteX2800" fmla="*/ 1956340 w 2450468"/>
              <a:gd name="connsiteY2800" fmla="*/ 329244 h 377583"/>
              <a:gd name="connsiteX2801" fmla="*/ 1952530 w 2450468"/>
              <a:gd name="connsiteY2801" fmla="*/ 329339 h 377583"/>
              <a:gd name="connsiteX2802" fmla="*/ 1947005 w 2450468"/>
              <a:gd name="connsiteY2802" fmla="*/ 327053 h 377583"/>
              <a:gd name="connsiteX2803" fmla="*/ 1947005 w 2450468"/>
              <a:gd name="connsiteY2803" fmla="*/ 326387 h 377583"/>
              <a:gd name="connsiteX2804" fmla="*/ 1945481 w 2450468"/>
              <a:gd name="connsiteY2804" fmla="*/ 323148 h 377583"/>
              <a:gd name="connsiteX2805" fmla="*/ 1942338 w 2450468"/>
              <a:gd name="connsiteY2805" fmla="*/ 324101 h 377583"/>
              <a:gd name="connsiteX2806" fmla="*/ 1940147 w 2450468"/>
              <a:gd name="connsiteY2806" fmla="*/ 330387 h 377583"/>
              <a:gd name="connsiteX2807" fmla="*/ 1932432 w 2450468"/>
              <a:gd name="connsiteY2807" fmla="*/ 345341 h 377583"/>
              <a:gd name="connsiteX2808" fmla="*/ 1926336 w 2450468"/>
              <a:gd name="connsiteY2808" fmla="*/ 341627 h 377583"/>
              <a:gd name="connsiteX2809" fmla="*/ 1927765 w 2450468"/>
              <a:gd name="connsiteY2809" fmla="*/ 332483 h 377583"/>
              <a:gd name="connsiteX2810" fmla="*/ 1919764 w 2450468"/>
              <a:gd name="connsiteY2810" fmla="*/ 338293 h 377583"/>
              <a:gd name="connsiteX2811" fmla="*/ 1916335 w 2450468"/>
              <a:gd name="connsiteY2811" fmla="*/ 334578 h 377583"/>
              <a:gd name="connsiteX2812" fmla="*/ 1907667 w 2450468"/>
              <a:gd name="connsiteY2812" fmla="*/ 335912 h 377583"/>
              <a:gd name="connsiteX2813" fmla="*/ 1905095 w 2450468"/>
              <a:gd name="connsiteY2813" fmla="*/ 336007 h 377583"/>
              <a:gd name="connsiteX2814" fmla="*/ 1898904 w 2450468"/>
              <a:gd name="connsiteY2814" fmla="*/ 338102 h 377583"/>
              <a:gd name="connsiteX2815" fmla="*/ 1901666 w 2450468"/>
              <a:gd name="connsiteY2815" fmla="*/ 331054 h 377583"/>
              <a:gd name="connsiteX2816" fmla="*/ 1908334 w 2450468"/>
              <a:gd name="connsiteY2816" fmla="*/ 325625 h 377583"/>
              <a:gd name="connsiteX2817" fmla="*/ 1908715 w 2450468"/>
              <a:gd name="connsiteY2817" fmla="*/ 324005 h 377583"/>
              <a:gd name="connsiteX2818" fmla="*/ 1909953 w 2450468"/>
              <a:gd name="connsiteY2818" fmla="*/ 318767 h 377583"/>
              <a:gd name="connsiteX2819" fmla="*/ 1893761 w 2450468"/>
              <a:gd name="connsiteY2819" fmla="*/ 320767 h 377583"/>
              <a:gd name="connsiteX2820" fmla="*/ 1890808 w 2450468"/>
              <a:gd name="connsiteY2820" fmla="*/ 324196 h 377583"/>
              <a:gd name="connsiteX2821" fmla="*/ 1891760 w 2450468"/>
              <a:gd name="connsiteY2821" fmla="*/ 326958 h 377583"/>
              <a:gd name="connsiteX2822" fmla="*/ 1894713 w 2450468"/>
              <a:gd name="connsiteY2822" fmla="*/ 331149 h 377583"/>
              <a:gd name="connsiteX2823" fmla="*/ 1889474 w 2450468"/>
              <a:gd name="connsiteY2823" fmla="*/ 339150 h 377583"/>
              <a:gd name="connsiteX2824" fmla="*/ 1891094 w 2450468"/>
              <a:gd name="connsiteY2824" fmla="*/ 334292 h 377583"/>
              <a:gd name="connsiteX2825" fmla="*/ 1887284 w 2450468"/>
              <a:gd name="connsiteY2825" fmla="*/ 329625 h 377583"/>
              <a:gd name="connsiteX2826" fmla="*/ 1885950 w 2450468"/>
              <a:gd name="connsiteY2826" fmla="*/ 328006 h 377583"/>
              <a:gd name="connsiteX2827" fmla="*/ 1881759 w 2450468"/>
              <a:gd name="connsiteY2827" fmla="*/ 323434 h 377583"/>
              <a:gd name="connsiteX2828" fmla="*/ 1876044 w 2450468"/>
              <a:gd name="connsiteY2828" fmla="*/ 324672 h 377583"/>
              <a:gd name="connsiteX2829" fmla="*/ 1872425 w 2450468"/>
              <a:gd name="connsiteY2829" fmla="*/ 325720 h 377583"/>
              <a:gd name="connsiteX2830" fmla="*/ 1856232 w 2450468"/>
              <a:gd name="connsiteY2830" fmla="*/ 327434 h 377583"/>
              <a:gd name="connsiteX2831" fmla="*/ 1842135 w 2450468"/>
              <a:gd name="connsiteY2831" fmla="*/ 320862 h 377583"/>
              <a:gd name="connsiteX2832" fmla="*/ 1844516 w 2450468"/>
              <a:gd name="connsiteY2832" fmla="*/ 324958 h 377583"/>
              <a:gd name="connsiteX2833" fmla="*/ 1840230 w 2450468"/>
              <a:gd name="connsiteY2833" fmla="*/ 327339 h 377583"/>
              <a:gd name="connsiteX2834" fmla="*/ 1835468 w 2450468"/>
              <a:gd name="connsiteY2834" fmla="*/ 332864 h 377583"/>
              <a:gd name="connsiteX2835" fmla="*/ 1833086 w 2450468"/>
              <a:gd name="connsiteY2835" fmla="*/ 334197 h 377583"/>
              <a:gd name="connsiteX2836" fmla="*/ 1829657 w 2450468"/>
              <a:gd name="connsiteY2836" fmla="*/ 329911 h 377583"/>
              <a:gd name="connsiteX2837" fmla="*/ 1823942 w 2450468"/>
              <a:gd name="connsiteY2837" fmla="*/ 322862 h 377583"/>
              <a:gd name="connsiteX2838" fmla="*/ 1823561 w 2450468"/>
              <a:gd name="connsiteY2838" fmla="*/ 323815 h 377583"/>
              <a:gd name="connsiteX2839" fmla="*/ 1823085 w 2450468"/>
              <a:gd name="connsiteY2839" fmla="*/ 324958 h 377583"/>
              <a:gd name="connsiteX2840" fmla="*/ 1818704 w 2450468"/>
              <a:gd name="connsiteY2840" fmla="*/ 325815 h 377583"/>
              <a:gd name="connsiteX2841" fmla="*/ 1818608 w 2450468"/>
              <a:gd name="connsiteY2841" fmla="*/ 325053 h 377583"/>
              <a:gd name="connsiteX2842" fmla="*/ 1813846 w 2450468"/>
              <a:gd name="connsiteY2842" fmla="*/ 323053 h 377583"/>
              <a:gd name="connsiteX2843" fmla="*/ 1810893 w 2450468"/>
              <a:gd name="connsiteY2843" fmla="*/ 324291 h 377583"/>
              <a:gd name="connsiteX2844" fmla="*/ 1811846 w 2450468"/>
              <a:gd name="connsiteY2844" fmla="*/ 326863 h 377583"/>
              <a:gd name="connsiteX2845" fmla="*/ 1815275 w 2450468"/>
              <a:gd name="connsiteY2845" fmla="*/ 330387 h 377583"/>
              <a:gd name="connsiteX2846" fmla="*/ 1808036 w 2450468"/>
              <a:gd name="connsiteY2846" fmla="*/ 328673 h 377583"/>
              <a:gd name="connsiteX2847" fmla="*/ 1805845 w 2450468"/>
              <a:gd name="connsiteY2847" fmla="*/ 328006 h 377583"/>
              <a:gd name="connsiteX2848" fmla="*/ 1799463 w 2450468"/>
              <a:gd name="connsiteY2848" fmla="*/ 327625 h 377583"/>
              <a:gd name="connsiteX2849" fmla="*/ 1795367 w 2450468"/>
              <a:gd name="connsiteY2849" fmla="*/ 328292 h 377583"/>
              <a:gd name="connsiteX2850" fmla="*/ 1793272 w 2450468"/>
              <a:gd name="connsiteY2850" fmla="*/ 330673 h 377583"/>
              <a:gd name="connsiteX2851" fmla="*/ 1794129 w 2450468"/>
              <a:gd name="connsiteY2851" fmla="*/ 337245 h 377583"/>
              <a:gd name="connsiteX2852" fmla="*/ 1801654 w 2450468"/>
              <a:gd name="connsiteY2852" fmla="*/ 336959 h 377583"/>
              <a:gd name="connsiteX2853" fmla="*/ 1800892 w 2450468"/>
              <a:gd name="connsiteY2853" fmla="*/ 342484 h 377583"/>
              <a:gd name="connsiteX2854" fmla="*/ 1798130 w 2450468"/>
              <a:gd name="connsiteY2854" fmla="*/ 341722 h 377583"/>
              <a:gd name="connsiteX2855" fmla="*/ 1796034 w 2450468"/>
              <a:gd name="connsiteY2855" fmla="*/ 347627 h 377583"/>
              <a:gd name="connsiteX2856" fmla="*/ 1795653 w 2450468"/>
              <a:gd name="connsiteY2856" fmla="*/ 347342 h 377583"/>
              <a:gd name="connsiteX2857" fmla="*/ 1784795 w 2450468"/>
              <a:gd name="connsiteY2857" fmla="*/ 340769 h 377583"/>
              <a:gd name="connsiteX2858" fmla="*/ 1779365 w 2450468"/>
              <a:gd name="connsiteY2858" fmla="*/ 335150 h 377583"/>
              <a:gd name="connsiteX2859" fmla="*/ 1771936 w 2450468"/>
              <a:gd name="connsiteY2859" fmla="*/ 331435 h 377583"/>
              <a:gd name="connsiteX2860" fmla="*/ 1765649 w 2450468"/>
              <a:gd name="connsiteY2860" fmla="*/ 330101 h 377583"/>
              <a:gd name="connsiteX2861" fmla="*/ 1754124 w 2450468"/>
              <a:gd name="connsiteY2861" fmla="*/ 330959 h 377583"/>
              <a:gd name="connsiteX2862" fmla="*/ 1751838 w 2450468"/>
              <a:gd name="connsiteY2862" fmla="*/ 320862 h 377583"/>
              <a:gd name="connsiteX2863" fmla="*/ 1748885 w 2450468"/>
              <a:gd name="connsiteY2863" fmla="*/ 318957 h 377583"/>
              <a:gd name="connsiteX2864" fmla="*/ 1746314 w 2450468"/>
              <a:gd name="connsiteY2864" fmla="*/ 317243 h 377583"/>
              <a:gd name="connsiteX2865" fmla="*/ 1741837 w 2450468"/>
              <a:gd name="connsiteY2865" fmla="*/ 318576 h 377583"/>
              <a:gd name="connsiteX2866" fmla="*/ 1750981 w 2450468"/>
              <a:gd name="connsiteY2866" fmla="*/ 327339 h 377583"/>
              <a:gd name="connsiteX2867" fmla="*/ 1745075 w 2450468"/>
              <a:gd name="connsiteY2867" fmla="*/ 330959 h 377583"/>
              <a:gd name="connsiteX2868" fmla="*/ 1738884 w 2450468"/>
              <a:gd name="connsiteY2868" fmla="*/ 328482 h 377583"/>
              <a:gd name="connsiteX2869" fmla="*/ 1733550 w 2450468"/>
              <a:gd name="connsiteY2869" fmla="*/ 330578 h 377583"/>
              <a:gd name="connsiteX2870" fmla="*/ 1731740 w 2450468"/>
              <a:gd name="connsiteY2870" fmla="*/ 333626 h 377583"/>
              <a:gd name="connsiteX2871" fmla="*/ 1730788 w 2450468"/>
              <a:gd name="connsiteY2871" fmla="*/ 335245 h 377583"/>
              <a:gd name="connsiteX2872" fmla="*/ 1728502 w 2450468"/>
              <a:gd name="connsiteY2872" fmla="*/ 331435 h 377583"/>
              <a:gd name="connsiteX2873" fmla="*/ 1722692 w 2450468"/>
              <a:gd name="connsiteY2873" fmla="*/ 334673 h 377583"/>
              <a:gd name="connsiteX2874" fmla="*/ 1721358 w 2450468"/>
              <a:gd name="connsiteY2874" fmla="*/ 335435 h 377583"/>
              <a:gd name="connsiteX2875" fmla="*/ 1715262 w 2450468"/>
              <a:gd name="connsiteY2875" fmla="*/ 338769 h 377583"/>
              <a:gd name="connsiteX2876" fmla="*/ 1714691 w 2450468"/>
              <a:gd name="connsiteY2876" fmla="*/ 341341 h 377583"/>
              <a:gd name="connsiteX2877" fmla="*/ 1712500 w 2450468"/>
              <a:gd name="connsiteY2877" fmla="*/ 341817 h 377583"/>
              <a:gd name="connsiteX2878" fmla="*/ 1711833 w 2450468"/>
              <a:gd name="connsiteY2878" fmla="*/ 341627 h 377583"/>
              <a:gd name="connsiteX2879" fmla="*/ 1712309 w 2450468"/>
              <a:gd name="connsiteY2879" fmla="*/ 336388 h 377583"/>
              <a:gd name="connsiteX2880" fmla="*/ 1710119 w 2450468"/>
              <a:gd name="connsiteY2880" fmla="*/ 335912 h 377583"/>
              <a:gd name="connsiteX2881" fmla="*/ 1704499 w 2450468"/>
              <a:gd name="connsiteY2881" fmla="*/ 332102 h 377583"/>
              <a:gd name="connsiteX2882" fmla="*/ 1702308 w 2450468"/>
              <a:gd name="connsiteY2882" fmla="*/ 331530 h 377583"/>
              <a:gd name="connsiteX2883" fmla="*/ 1697450 w 2450468"/>
              <a:gd name="connsiteY2883" fmla="*/ 333340 h 377583"/>
              <a:gd name="connsiteX2884" fmla="*/ 1697450 w 2450468"/>
              <a:gd name="connsiteY2884" fmla="*/ 334483 h 377583"/>
              <a:gd name="connsiteX2885" fmla="*/ 1698593 w 2450468"/>
              <a:gd name="connsiteY2885" fmla="*/ 337436 h 377583"/>
              <a:gd name="connsiteX2886" fmla="*/ 1698022 w 2450468"/>
              <a:gd name="connsiteY2886" fmla="*/ 337817 h 377583"/>
              <a:gd name="connsiteX2887" fmla="*/ 1696974 w 2450468"/>
              <a:gd name="connsiteY2887" fmla="*/ 338579 h 377583"/>
              <a:gd name="connsiteX2888" fmla="*/ 1696117 w 2450468"/>
              <a:gd name="connsiteY2888" fmla="*/ 341722 h 377583"/>
              <a:gd name="connsiteX2889" fmla="*/ 1697069 w 2450468"/>
              <a:gd name="connsiteY2889" fmla="*/ 342008 h 377583"/>
              <a:gd name="connsiteX2890" fmla="*/ 1702880 w 2450468"/>
              <a:gd name="connsiteY2890" fmla="*/ 343341 h 377583"/>
              <a:gd name="connsiteX2891" fmla="*/ 1704404 w 2450468"/>
              <a:gd name="connsiteY2891" fmla="*/ 343722 h 377583"/>
              <a:gd name="connsiteX2892" fmla="*/ 1702213 w 2450468"/>
              <a:gd name="connsiteY2892" fmla="*/ 346675 h 377583"/>
              <a:gd name="connsiteX2893" fmla="*/ 1690211 w 2450468"/>
              <a:gd name="connsiteY2893" fmla="*/ 348294 h 377583"/>
              <a:gd name="connsiteX2894" fmla="*/ 1685258 w 2450468"/>
              <a:gd name="connsiteY2894" fmla="*/ 343055 h 377583"/>
              <a:gd name="connsiteX2895" fmla="*/ 1682401 w 2450468"/>
              <a:gd name="connsiteY2895" fmla="*/ 340960 h 377583"/>
              <a:gd name="connsiteX2896" fmla="*/ 1679829 w 2450468"/>
              <a:gd name="connsiteY2896" fmla="*/ 339245 h 377583"/>
              <a:gd name="connsiteX2897" fmla="*/ 1674305 w 2450468"/>
              <a:gd name="connsiteY2897" fmla="*/ 340293 h 377583"/>
              <a:gd name="connsiteX2898" fmla="*/ 1674114 w 2450468"/>
              <a:gd name="connsiteY2898" fmla="*/ 339722 h 377583"/>
              <a:gd name="connsiteX2899" fmla="*/ 1671733 w 2450468"/>
              <a:gd name="connsiteY2899" fmla="*/ 338579 h 377583"/>
              <a:gd name="connsiteX2900" fmla="*/ 1665256 w 2450468"/>
              <a:gd name="connsiteY2900" fmla="*/ 339722 h 377583"/>
              <a:gd name="connsiteX2901" fmla="*/ 1663446 w 2450468"/>
              <a:gd name="connsiteY2901" fmla="*/ 338293 h 377583"/>
              <a:gd name="connsiteX2902" fmla="*/ 1655350 w 2450468"/>
              <a:gd name="connsiteY2902" fmla="*/ 336959 h 377583"/>
              <a:gd name="connsiteX2903" fmla="*/ 1653635 w 2450468"/>
              <a:gd name="connsiteY2903" fmla="*/ 336388 h 377583"/>
              <a:gd name="connsiteX2904" fmla="*/ 1651825 w 2450468"/>
              <a:gd name="connsiteY2904" fmla="*/ 335816 h 377583"/>
              <a:gd name="connsiteX2905" fmla="*/ 1646777 w 2450468"/>
              <a:gd name="connsiteY2905" fmla="*/ 334102 h 377583"/>
              <a:gd name="connsiteX2906" fmla="*/ 1640110 w 2450468"/>
              <a:gd name="connsiteY2906" fmla="*/ 336769 h 377583"/>
              <a:gd name="connsiteX2907" fmla="*/ 1640681 w 2450468"/>
              <a:gd name="connsiteY2907" fmla="*/ 338007 h 377583"/>
              <a:gd name="connsiteX2908" fmla="*/ 1645444 w 2450468"/>
              <a:gd name="connsiteY2908" fmla="*/ 342674 h 377583"/>
              <a:gd name="connsiteX2909" fmla="*/ 1646587 w 2450468"/>
              <a:gd name="connsiteY2909" fmla="*/ 344008 h 377583"/>
              <a:gd name="connsiteX2910" fmla="*/ 1649349 w 2450468"/>
              <a:gd name="connsiteY2910" fmla="*/ 350009 h 377583"/>
              <a:gd name="connsiteX2911" fmla="*/ 1650587 w 2450468"/>
              <a:gd name="connsiteY2911" fmla="*/ 355914 h 377583"/>
              <a:gd name="connsiteX2912" fmla="*/ 1646111 w 2450468"/>
              <a:gd name="connsiteY2912" fmla="*/ 356867 h 377583"/>
              <a:gd name="connsiteX2913" fmla="*/ 1644491 w 2450468"/>
              <a:gd name="connsiteY2913" fmla="*/ 362486 h 377583"/>
              <a:gd name="connsiteX2914" fmla="*/ 1638681 w 2450468"/>
              <a:gd name="connsiteY2914" fmla="*/ 361248 h 377583"/>
              <a:gd name="connsiteX2915" fmla="*/ 1638967 w 2450468"/>
              <a:gd name="connsiteY2915" fmla="*/ 360962 h 377583"/>
              <a:gd name="connsiteX2916" fmla="*/ 1641634 w 2450468"/>
              <a:gd name="connsiteY2916" fmla="*/ 358676 h 377583"/>
              <a:gd name="connsiteX2917" fmla="*/ 1644396 w 2450468"/>
              <a:gd name="connsiteY2917" fmla="*/ 355628 h 377583"/>
              <a:gd name="connsiteX2918" fmla="*/ 1637443 w 2450468"/>
              <a:gd name="connsiteY2918" fmla="*/ 351818 h 377583"/>
              <a:gd name="connsiteX2919" fmla="*/ 1637062 w 2450468"/>
              <a:gd name="connsiteY2919" fmla="*/ 350580 h 377583"/>
              <a:gd name="connsiteX2920" fmla="*/ 1636871 w 2450468"/>
              <a:gd name="connsiteY2920" fmla="*/ 349818 h 377583"/>
              <a:gd name="connsiteX2921" fmla="*/ 1637919 w 2450468"/>
              <a:gd name="connsiteY2921" fmla="*/ 348199 h 377583"/>
              <a:gd name="connsiteX2922" fmla="*/ 1638681 w 2450468"/>
              <a:gd name="connsiteY2922" fmla="*/ 348104 h 377583"/>
              <a:gd name="connsiteX2923" fmla="*/ 1642967 w 2450468"/>
              <a:gd name="connsiteY2923" fmla="*/ 348866 h 377583"/>
              <a:gd name="connsiteX2924" fmla="*/ 1641062 w 2450468"/>
              <a:gd name="connsiteY2924" fmla="*/ 345532 h 377583"/>
              <a:gd name="connsiteX2925" fmla="*/ 1635919 w 2450468"/>
              <a:gd name="connsiteY2925" fmla="*/ 343341 h 377583"/>
              <a:gd name="connsiteX2926" fmla="*/ 1627727 w 2450468"/>
              <a:gd name="connsiteY2926" fmla="*/ 345532 h 377583"/>
              <a:gd name="connsiteX2927" fmla="*/ 1628204 w 2450468"/>
              <a:gd name="connsiteY2927" fmla="*/ 351342 h 377583"/>
              <a:gd name="connsiteX2928" fmla="*/ 1630204 w 2450468"/>
              <a:gd name="connsiteY2928" fmla="*/ 353057 h 377583"/>
              <a:gd name="connsiteX2929" fmla="*/ 1636014 w 2450468"/>
              <a:gd name="connsiteY2929" fmla="*/ 356771 h 377583"/>
              <a:gd name="connsiteX2930" fmla="*/ 1629823 w 2450468"/>
              <a:gd name="connsiteY2930" fmla="*/ 359343 h 377583"/>
              <a:gd name="connsiteX2931" fmla="*/ 1625156 w 2450468"/>
              <a:gd name="connsiteY2931" fmla="*/ 359534 h 377583"/>
              <a:gd name="connsiteX2932" fmla="*/ 1624584 w 2450468"/>
              <a:gd name="connsiteY2932" fmla="*/ 366677 h 377583"/>
              <a:gd name="connsiteX2933" fmla="*/ 1622774 w 2450468"/>
              <a:gd name="connsiteY2933" fmla="*/ 362582 h 377583"/>
              <a:gd name="connsiteX2934" fmla="*/ 1621441 w 2450468"/>
              <a:gd name="connsiteY2934" fmla="*/ 361153 h 377583"/>
              <a:gd name="connsiteX2935" fmla="*/ 1621536 w 2450468"/>
              <a:gd name="connsiteY2935" fmla="*/ 355914 h 377583"/>
              <a:gd name="connsiteX2936" fmla="*/ 1624870 w 2450468"/>
              <a:gd name="connsiteY2936" fmla="*/ 346675 h 377583"/>
              <a:gd name="connsiteX2937" fmla="*/ 1624203 w 2450468"/>
              <a:gd name="connsiteY2937" fmla="*/ 345151 h 377583"/>
              <a:gd name="connsiteX2938" fmla="*/ 1622298 w 2450468"/>
              <a:gd name="connsiteY2938" fmla="*/ 340007 h 377583"/>
              <a:gd name="connsiteX2939" fmla="*/ 1617821 w 2450468"/>
              <a:gd name="connsiteY2939" fmla="*/ 330578 h 377583"/>
              <a:gd name="connsiteX2940" fmla="*/ 1617155 w 2450468"/>
              <a:gd name="connsiteY2940" fmla="*/ 336578 h 377583"/>
              <a:gd name="connsiteX2941" fmla="*/ 1614488 w 2450468"/>
              <a:gd name="connsiteY2941" fmla="*/ 338769 h 377583"/>
              <a:gd name="connsiteX2942" fmla="*/ 1611154 w 2450468"/>
              <a:gd name="connsiteY2942" fmla="*/ 339626 h 377583"/>
              <a:gd name="connsiteX2943" fmla="*/ 1611630 w 2450468"/>
              <a:gd name="connsiteY2943" fmla="*/ 336864 h 377583"/>
              <a:gd name="connsiteX2944" fmla="*/ 1610582 w 2450468"/>
              <a:gd name="connsiteY2944" fmla="*/ 333530 h 377583"/>
              <a:gd name="connsiteX2945" fmla="*/ 1608868 w 2450468"/>
              <a:gd name="connsiteY2945" fmla="*/ 332673 h 377583"/>
              <a:gd name="connsiteX2946" fmla="*/ 1598676 w 2450468"/>
              <a:gd name="connsiteY2946" fmla="*/ 331340 h 377583"/>
              <a:gd name="connsiteX2947" fmla="*/ 1597914 w 2450468"/>
              <a:gd name="connsiteY2947" fmla="*/ 335340 h 377583"/>
              <a:gd name="connsiteX2948" fmla="*/ 1597438 w 2450468"/>
              <a:gd name="connsiteY2948" fmla="*/ 337626 h 377583"/>
              <a:gd name="connsiteX2949" fmla="*/ 1587818 w 2450468"/>
              <a:gd name="connsiteY2949" fmla="*/ 340865 h 377583"/>
              <a:gd name="connsiteX2950" fmla="*/ 1590294 w 2450468"/>
              <a:gd name="connsiteY2950" fmla="*/ 337150 h 377583"/>
              <a:gd name="connsiteX2951" fmla="*/ 1593247 w 2450468"/>
              <a:gd name="connsiteY2951" fmla="*/ 332673 h 377583"/>
              <a:gd name="connsiteX2952" fmla="*/ 1582388 w 2450468"/>
              <a:gd name="connsiteY2952" fmla="*/ 328292 h 377583"/>
              <a:gd name="connsiteX2953" fmla="*/ 1585055 w 2450468"/>
              <a:gd name="connsiteY2953" fmla="*/ 331435 h 377583"/>
              <a:gd name="connsiteX2954" fmla="*/ 1585627 w 2450468"/>
              <a:gd name="connsiteY2954" fmla="*/ 334864 h 377583"/>
              <a:gd name="connsiteX2955" fmla="*/ 1578388 w 2450468"/>
              <a:gd name="connsiteY2955" fmla="*/ 340769 h 377583"/>
              <a:gd name="connsiteX2956" fmla="*/ 1572673 w 2450468"/>
              <a:gd name="connsiteY2956" fmla="*/ 341722 h 377583"/>
              <a:gd name="connsiteX2957" fmla="*/ 1559243 w 2450468"/>
              <a:gd name="connsiteY2957" fmla="*/ 341912 h 377583"/>
              <a:gd name="connsiteX2958" fmla="*/ 1554766 w 2450468"/>
              <a:gd name="connsiteY2958" fmla="*/ 342484 h 377583"/>
              <a:gd name="connsiteX2959" fmla="*/ 1555718 w 2450468"/>
              <a:gd name="connsiteY2959" fmla="*/ 348008 h 377583"/>
              <a:gd name="connsiteX2960" fmla="*/ 1550956 w 2450468"/>
              <a:gd name="connsiteY2960" fmla="*/ 345913 h 377583"/>
              <a:gd name="connsiteX2961" fmla="*/ 1544003 w 2450468"/>
              <a:gd name="connsiteY2961" fmla="*/ 344389 h 377583"/>
              <a:gd name="connsiteX2962" fmla="*/ 1536859 w 2450468"/>
              <a:gd name="connsiteY2962" fmla="*/ 347151 h 377583"/>
              <a:gd name="connsiteX2963" fmla="*/ 1534954 w 2450468"/>
              <a:gd name="connsiteY2963" fmla="*/ 343722 h 377583"/>
              <a:gd name="connsiteX2964" fmla="*/ 1532763 w 2450468"/>
              <a:gd name="connsiteY2964" fmla="*/ 339912 h 377583"/>
              <a:gd name="connsiteX2965" fmla="*/ 1526667 w 2450468"/>
              <a:gd name="connsiteY2965" fmla="*/ 341246 h 377583"/>
              <a:gd name="connsiteX2966" fmla="*/ 1523333 w 2450468"/>
              <a:gd name="connsiteY2966" fmla="*/ 335435 h 377583"/>
              <a:gd name="connsiteX2967" fmla="*/ 1527143 w 2450468"/>
              <a:gd name="connsiteY2967" fmla="*/ 334959 h 377583"/>
              <a:gd name="connsiteX2968" fmla="*/ 1532192 w 2450468"/>
              <a:gd name="connsiteY2968" fmla="*/ 335912 h 377583"/>
              <a:gd name="connsiteX2969" fmla="*/ 1532287 w 2450468"/>
              <a:gd name="connsiteY2969" fmla="*/ 335054 h 377583"/>
              <a:gd name="connsiteX2970" fmla="*/ 1527048 w 2450468"/>
              <a:gd name="connsiteY2970" fmla="*/ 329149 h 377583"/>
              <a:gd name="connsiteX2971" fmla="*/ 1523619 w 2450468"/>
              <a:gd name="connsiteY2971" fmla="*/ 328387 h 377583"/>
              <a:gd name="connsiteX2972" fmla="*/ 1521428 w 2450468"/>
              <a:gd name="connsiteY2972" fmla="*/ 320767 h 377583"/>
              <a:gd name="connsiteX2973" fmla="*/ 1520381 w 2450468"/>
              <a:gd name="connsiteY2973" fmla="*/ 315052 h 377583"/>
              <a:gd name="connsiteX2974" fmla="*/ 1514951 w 2450468"/>
              <a:gd name="connsiteY2974" fmla="*/ 310385 h 377583"/>
              <a:gd name="connsiteX2975" fmla="*/ 1509046 w 2450468"/>
              <a:gd name="connsiteY2975" fmla="*/ 313337 h 377583"/>
              <a:gd name="connsiteX2976" fmla="*/ 1504855 w 2450468"/>
              <a:gd name="connsiteY2976" fmla="*/ 313814 h 377583"/>
              <a:gd name="connsiteX2977" fmla="*/ 1504283 w 2450468"/>
              <a:gd name="connsiteY2977" fmla="*/ 311147 h 377583"/>
              <a:gd name="connsiteX2978" fmla="*/ 1504664 w 2450468"/>
              <a:gd name="connsiteY2978" fmla="*/ 310194 h 377583"/>
              <a:gd name="connsiteX2979" fmla="*/ 1498473 w 2450468"/>
              <a:gd name="connsiteY2979" fmla="*/ 311337 h 377583"/>
              <a:gd name="connsiteX2980" fmla="*/ 1496473 w 2450468"/>
              <a:gd name="connsiteY2980" fmla="*/ 314195 h 377583"/>
              <a:gd name="connsiteX2981" fmla="*/ 1496473 w 2450468"/>
              <a:gd name="connsiteY2981" fmla="*/ 317338 h 377583"/>
              <a:gd name="connsiteX2982" fmla="*/ 1501997 w 2450468"/>
              <a:gd name="connsiteY2982" fmla="*/ 321719 h 377583"/>
              <a:gd name="connsiteX2983" fmla="*/ 1507808 w 2450468"/>
              <a:gd name="connsiteY2983" fmla="*/ 321053 h 377583"/>
              <a:gd name="connsiteX2984" fmla="*/ 1509332 w 2450468"/>
              <a:gd name="connsiteY2984" fmla="*/ 320291 h 377583"/>
              <a:gd name="connsiteX2985" fmla="*/ 1514380 w 2450468"/>
              <a:gd name="connsiteY2985" fmla="*/ 324577 h 377583"/>
              <a:gd name="connsiteX2986" fmla="*/ 1507141 w 2450468"/>
              <a:gd name="connsiteY2986" fmla="*/ 329054 h 377583"/>
              <a:gd name="connsiteX2987" fmla="*/ 1496187 w 2450468"/>
              <a:gd name="connsiteY2987" fmla="*/ 323339 h 377583"/>
              <a:gd name="connsiteX2988" fmla="*/ 1493139 w 2450468"/>
              <a:gd name="connsiteY2988" fmla="*/ 321434 h 377583"/>
              <a:gd name="connsiteX2989" fmla="*/ 1486471 w 2450468"/>
              <a:gd name="connsiteY2989" fmla="*/ 321719 h 377583"/>
              <a:gd name="connsiteX2990" fmla="*/ 1485233 w 2450468"/>
              <a:gd name="connsiteY2990" fmla="*/ 329435 h 377583"/>
              <a:gd name="connsiteX2991" fmla="*/ 1491234 w 2450468"/>
              <a:gd name="connsiteY2991" fmla="*/ 330006 h 377583"/>
              <a:gd name="connsiteX2992" fmla="*/ 1493425 w 2450468"/>
              <a:gd name="connsiteY2992" fmla="*/ 327149 h 377583"/>
              <a:gd name="connsiteX2993" fmla="*/ 1496759 w 2450468"/>
              <a:gd name="connsiteY2993" fmla="*/ 330197 h 377583"/>
              <a:gd name="connsiteX2994" fmla="*/ 1498949 w 2450468"/>
              <a:gd name="connsiteY2994" fmla="*/ 332768 h 377583"/>
              <a:gd name="connsiteX2995" fmla="*/ 1506855 w 2450468"/>
              <a:gd name="connsiteY2995" fmla="*/ 331149 h 377583"/>
              <a:gd name="connsiteX2996" fmla="*/ 1509046 w 2450468"/>
              <a:gd name="connsiteY2996" fmla="*/ 333816 h 377583"/>
              <a:gd name="connsiteX2997" fmla="*/ 1509332 w 2450468"/>
              <a:gd name="connsiteY2997" fmla="*/ 335150 h 377583"/>
              <a:gd name="connsiteX2998" fmla="*/ 1511141 w 2450468"/>
              <a:gd name="connsiteY2998" fmla="*/ 342293 h 377583"/>
              <a:gd name="connsiteX2999" fmla="*/ 1495425 w 2450468"/>
              <a:gd name="connsiteY2999" fmla="*/ 347342 h 377583"/>
              <a:gd name="connsiteX3000" fmla="*/ 1490948 w 2450468"/>
              <a:gd name="connsiteY3000" fmla="*/ 341436 h 377583"/>
              <a:gd name="connsiteX3001" fmla="*/ 1490377 w 2450468"/>
              <a:gd name="connsiteY3001" fmla="*/ 341817 h 377583"/>
              <a:gd name="connsiteX3002" fmla="*/ 1482852 w 2450468"/>
              <a:gd name="connsiteY3002" fmla="*/ 346103 h 377583"/>
              <a:gd name="connsiteX3003" fmla="*/ 1465993 w 2450468"/>
              <a:gd name="connsiteY3003" fmla="*/ 342389 h 377583"/>
              <a:gd name="connsiteX3004" fmla="*/ 1460183 w 2450468"/>
              <a:gd name="connsiteY3004" fmla="*/ 341627 h 377583"/>
              <a:gd name="connsiteX3005" fmla="*/ 1454087 w 2450468"/>
              <a:gd name="connsiteY3005" fmla="*/ 348675 h 377583"/>
              <a:gd name="connsiteX3006" fmla="*/ 1441799 w 2450468"/>
              <a:gd name="connsiteY3006" fmla="*/ 356105 h 377583"/>
              <a:gd name="connsiteX3007" fmla="*/ 1438085 w 2450468"/>
              <a:gd name="connsiteY3007" fmla="*/ 356486 h 377583"/>
              <a:gd name="connsiteX3008" fmla="*/ 1431798 w 2450468"/>
              <a:gd name="connsiteY3008" fmla="*/ 357057 h 377583"/>
              <a:gd name="connsiteX3009" fmla="*/ 1427036 w 2450468"/>
              <a:gd name="connsiteY3009" fmla="*/ 342865 h 377583"/>
              <a:gd name="connsiteX3010" fmla="*/ 1422845 w 2450468"/>
              <a:gd name="connsiteY3010" fmla="*/ 341817 h 377583"/>
              <a:gd name="connsiteX3011" fmla="*/ 1416653 w 2450468"/>
              <a:gd name="connsiteY3011" fmla="*/ 343436 h 377583"/>
              <a:gd name="connsiteX3012" fmla="*/ 1416272 w 2450468"/>
              <a:gd name="connsiteY3012" fmla="*/ 344960 h 377583"/>
              <a:gd name="connsiteX3013" fmla="*/ 1409510 w 2450468"/>
              <a:gd name="connsiteY3013" fmla="*/ 344770 h 377583"/>
              <a:gd name="connsiteX3014" fmla="*/ 1389031 w 2450468"/>
              <a:gd name="connsiteY3014" fmla="*/ 341150 h 377583"/>
              <a:gd name="connsiteX3015" fmla="*/ 1388555 w 2450468"/>
              <a:gd name="connsiteY3015" fmla="*/ 343436 h 377583"/>
              <a:gd name="connsiteX3016" fmla="*/ 1393889 w 2450468"/>
              <a:gd name="connsiteY3016" fmla="*/ 345818 h 377583"/>
              <a:gd name="connsiteX3017" fmla="*/ 1394650 w 2450468"/>
              <a:gd name="connsiteY3017" fmla="*/ 346008 h 377583"/>
              <a:gd name="connsiteX3018" fmla="*/ 1394460 w 2450468"/>
              <a:gd name="connsiteY3018" fmla="*/ 347532 h 377583"/>
              <a:gd name="connsiteX3019" fmla="*/ 1392460 w 2450468"/>
              <a:gd name="connsiteY3019" fmla="*/ 351818 h 377583"/>
              <a:gd name="connsiteX3020" fmla="*/ 1390745 w 2450468"/>
              <a:gd name="connsiteY3020" fmla="*/ 356962 h 377583"/>
              <a:gd name="connsiteX3021" fmla="*/ 1388364 w 2450468"/>
              <a:gd name="connsiteY3021" fmla="*/ 356200 h 377583"/>
              <a:gd name="connsiteX3022" fmla="*/ 1385983 w 2450468"/>
              <a:gd name="connsiteY3022" fmla="*/ 353438 h 377583"/>
              <a:gd name="connsiteX3023" fmla="*/ 1386364 w 2450468"/>
              <a:gd name="connsiteY3023" fmla="*/ 348485 h 377583"/>
              <a:gd name="connsiteX3024" fmla="*/ 1378268 w 2450468"/>
              <a:gd name="connsiteY3024" fmla="*/ 352009 h 377583"/>
              <a:gd name="connsiteX3025" fmla="*/ 1375410 w 2450468"/>
              <a:gd name="connsiteY3025" fmla="*/ 354485 h 377583"/>
              <a:gd name="connsiteX3026" fmla="*/ 1376267 w 2450468"/>
              <a:gd name="connsiteY3026" fmla="*/ 349437 h 377583"/>
              <a:gd name="connsiteX3027" fmla="*/ 1381792 w 2450468"/>
              <a:gd name="connsiteY3027" fmla="*/ 342674 h 377583"/>
              <a:gd name="connsiteX3028" fmla="*/ 1377601 w 2450468"/>
              <a:gd name="connsiteY3028" fmla="*/ 344865 h 377583"/>
              <a:gd name="connsiteX3029" fmla="*/ 1375029 w 2450468"/>
              <a:gd name="connsiteY3029" fmla="*/ 344770 h 377583"/>
              <a:gd name="connsiteX3030" fmla="*/ 1369219 w 2450468"/>
              <a:gd name="connsiteY3030" fmla="*/ 341150 h 377583"/>
              <a:gd name="connsiteX3031" fmla="*/ 1367219 w 2450468"/>
              <a:gd name="connsiteY3031" fmla="*/ 343532 h 377583"/>
              <a:gd name="connsiteX3032" fmla="*/ 1357122 w 2450468"/>
              <a:gd name="connsiteY3032" fmla="*/ 343151 h 377583"/>
              <a:gd name="connsiteX3033" fmla="*/ 1356550 w 2450468"/>
              <a:gd name="connsiteY3033" fmla="*/ 349818 h 377583"/>
              <a:gd name="connsiteX3034" fmla="*/ 1354455 w 2450468"/>
              <a:gd name="connsiteY3034" fmla="*/ 346484 h 377583"/>
              <a:gd name="connsiteX3035" fmla="*/ 1354646 w 2450468"/>
              <a:gd name="connsiteY3035" fmla="*/ 344770 h 377583"/>
              <a:gd name="connsiteX3036" fmla="*/ 1354931 w 2450468"/>
              <a:gd name="connsiteY3036" fmla="*/ 341722 h 377583"/>
              <a:gd name="connsiteX3037" fmla="*/ 1350550 w 2450468"/>
              <a:gd name="connsiteY3037" fmla="*/ 338102 h 377583"/>
              <a:gd name="connsiteX3038" fmla="*/ 1349597 w 2450468"/>
              <a:gd name="connsiteY3038" fmla="*/ 335721 h 377583"/>
              <a:gd name="connsiteX3039" fmla="*/ 1344454 w 2450468"/>
              <a:gd name="connsiteY3039" fmla="*/ 337436 h 377583"/>
              <a:gd name="connsiteX3040" fmla="*/ 1339406 w 2450468"/>
              <a:gd name="connsiteY3040" fmla="*/ 341436 h 377583"/>
              <a:gd name="connsiteX3041" fmla="*/ 1328928 w 2450468"/>
              <a:gd name="connsiteY3041" fmla="*/ 339626 h 377583"/>
              <a:gd name="connsiteX3042" fmla="*/ 1332357 w 2450468"/>
              <a:gd name="connsiteY3042" fmla="*/ 337626 h 377583"/>
              <a:gd name="connsiteX3043" fmla="*/ 1338453 w 2450468"/>
              <a:gd name="connsiteY3043" fmla="*/ 334578 h 377583"/>
              <a:gd name="connsiteX3044" fmla="*/ 1339025 w 2450468"/>
              <a:gd name="connsiteY3044" fmla="*/ 334197 h 377583"/>
              <a:gd name="connsiteX3045" fmla="*/ 1335596 w 2450468"/>
              <a:gd name="connsiteY3045" fmla="*/ 326291 h 377583"/>
              <a:gd name="connsiteX3046" fmla="*/ 1332262 w 2450468"/>
              <a:gd name="connsiteY3046" fmla="*/ 324672 h 377583"/>
              <a:gd name="connsiteX3047" fmla="*/ 1322832 w 2450468"/>
              <a:gd name="connsiteY3047" fmla="*/ 320576 h 377583"/>
              <a:gd name="connsiteX3048" fmla="*/ 1316260 w 2450468"/>
              <a:gd name="connsiteY3048" fmla="*/ 313623 h 377583"/>
              <a:gd name="connsiteX3049" fmla="*/ 1315784 w 2450468"/>
              <a:gd name="connsiteY3049" fmla="*/ 312956 h 377583"/>
              <a:gd name="connsiteX3050" fmla="*/ 1318165 w 2450468"/>
              <a:gd name="connsiteY3050" fmla="*/ 311813 h 377583"/>
              <a:gd name="connsiteX3051" fmla="*/ 1319022 w 2450468"/>
              <a:gd name="connsiteY3051" fmla="*/ 311718 h 377583"/>
              <a:gd name="connsiteX3052" fmla="*/ 1322832 w 2450468"/>
              <a:gd name="connsiteY3052" fmla="*/ 311242 h 377583"/>
              <a:gd name="connsiteX3053" fmla="*/ 1331309 w 2450468"/>
              <a:gd name="connsiteY3053" fmla="*/ 305717 h 377583"/>
              <a:gd name="connsiteX3054" fmla="*/ 1333881 w 2450468"/>
              <a:gd name="connsiteY3054" fmla="*/ 296954 h 377583"/>
              <a:gd name="connsiteX3055" fmla="*/ 1337977 w 2450468"/>
              <a:gd name="connsiteY3055" fmla="*/ 300002 h 377583"/>
              <a:gd name="connsiteX3056" fmla="*/ 1341025 w 2450468"/>
              <a:gd name="connsiteY3056" fmla="*/ 299621 h 377583"/>
              <a:gd name="connsiteX3057" fmla="*/ 1348264 w 2450468"/>
              <a:gd name="connsiteY3057" fmla="*/ 298574 h 377583"/>
              <a:gd name="connsiteX3058" fmla="*/ 1351121 w 2450468"/>
              <a:gd name="connsiteY3058" fmla="*/ 302193 h 377583"/>
              <a:gd name="connsiteX3059" fmla="*/ 1348550 w 2450468"/>
              <a:gd name="connsiteY3059" fmla="*/ 293430 h 377583"/>
              <a:gd name="connsiteX3060" fmla="*/ 1340739 w 2450468"/>
              <a:gd name="connsiteY3060" fmla="*/ 291144 h 377583"/>
              <a:gd name="connsiteX3061" fmla="*/ 1329500 w 2450468"/>
              <a:gd name="connsiteY3061" fmla="*/ 288668 h 377583"/>
              <a:gd name="connsiteX3062" fmla="*/ 1320546 w 2450468"/>
              <a:gd name="connsiteY3062" fmla="*/ 295907 h 377583"/>
              <a:gd name="connsiteX3063" fmla="*/ 1320832 w 2450468"/>
              <a:gd name="connsiteY3063" fmla="*/ 292287 h 377583"/>
              <a:gd name="connsiteX3064" fmla="*/ 1320927 w 2450468"/>
              <a:gd name="connsiteY3064" fmla="*/ 291335 h 377583"/>
              <a:gd name="connsiteX3065" fmla="*/ 1321022 w 2450468"/>
              <a:gd name="connsiteY3065" fmla="*/ 287239 h 377583"/>
              <a:gd name="connsiteX3066" fmla="*/ 1326166 w 2450468"/>
              <a:gd name="connsiteY3066" fmla="*/ 281619 h 377583"/>
              <a:gd name="connsiteX3067" fmla="*/ 1324546 w 2450468"/>
              <a:gd name="connsiteY3067" fmla="*/ 281333 h 377583"/>
              <a:gd name="connsiteX3068" fmla="*/ 1322165 w 2450468"/>
              <a:gd name="connsiteY3068" fmla="*/ 279047 h 377583"/>
              <a:gd name="connsiteX3069" fmla="*/ 1325023 w 2450468"/>
              <a:gd name="connsiteY3069" fmla="*/ 276476 h 377583"/>
              <a:gd name="connsiteX3070" fmla="*/ 1315593 w 2450468"/>
              <a:gd name="connsiteY3070" fmla="*/ 270189 h 377583"/>
              <a:gd name="connsiteX3071" fmla="*/ 1311402 w 2450468"/>
              <a:gd name="connsiteY3071" fmla="*/ 271427 h 377583"/>
              <a:gd name="connsiteX3072" fmla="*/ 1309783 w 2450468"/>
              <a:gd name="connsiteY3072" fmla="*/ 271904 h 377583"/>
              <a:gd name="connsiteX3073" fmla="*/ 1310354 w 2450468"/>
              <a:gd name="connsiteY3073" fmla="*/ 275333 h 377583"/>
              <a:gd name="connsiteX3074" fmla="*/ 1312640 w 2450468"/>
              <a:gd name="connsiteY3074" fmla="*/ 274666 h 377583"/>
              <a:gd name="connsiteX3075" fmla="*/ 1313307 w 2450468"/>
              <a:gd name="connsiteY3075" fmla="*/ 274475 h 377583"/>
              <a:gd name="connsiteX3076" fmla="*/ 1316165 w 2450468"/>
              <a:gd name="connsiteY3076" fmla="*/ 279714 h 377583"/>
              <a:gd name="connsiteX3077" fmla="*/ 1314545 w 2450468"/>
              <a:gd name="connsiteY3077" fmla="*/ 290096 h 377583"/>
              <a:gd name="connsiteX3078" fmla="*/ 1300353 w 2450468"/>
              <a:gd name="connsiteY3078" fmla="*/ 290573 h 377583"/>
              <a:gd name="connsiteX3079" fmla="*/ 1294352 w 2450468"/>
              <a:gd name="connsiteY3079" fmla="*/ 287334 h 377583"/>
              <a:gd name="connsiteX3080" fmla="*/ 1290352 w 2450468"/>
              <a:gd name="connsiteY3080" fmla="*/ 288572 h 377583"/>
              <a:gd name="connsiteX3081" fmla="*/ 1289875 w 2450468"/>
              <a:gd name="connsiteY3081" fmla="*/ 289525 h 377583"/>
              <a:gd name="connsiteX3082" fmla="*/ 1287875 w 2450468"/>
              <a:gd name="connsiteY3082" fmla="*/ 294097 h 377583"/>
              <a:gd name="connsiteX3083" fmla="*/ 1275112 w 2450468"/>
              <a:gd name="connsiteY3083" fmla="*/ 289430 h 377583"/>
              <a:gd name="connsiteX3084" fmla="*/ 1283018 w 2450468"/>
              <a:gd name="connsiteY3084" fmla="*/ 288287 h 377583"/>
              <a:gd name="connsiteX3085" fmla="*/ 1282732 w 2450468"/>
              <a:gd name="connsiteY3085" fmla="*/ 290668 h 377583"/>
              <a:gd name="connsiteX3086" fmla="*/ 1284827 w 2450468"/>
              <a:gd name="connsiteY3086" fmla="*/ 291430 h 377583"/>
              <a:gd name="connsiteX3087" fmla="*/ 1286923 w 2450468"/>
              <a:gd name="connsiteY3087" fmla="*/ 290763 h 377583"/>
              <a:gd name="connsiteX3088" fmla="*/ 1287494 w 2450468"/>
              <a:gd name="connsiteY3088" fmla="*/ 284667 h 377583"/>
              <a:gd name="connsiteX3089" fmla="*/ 1290161 w 2450468"/>
              <a:gd name="connsiteY3089" fmla="*/ 280857 h 377583"/>
              <a:gd name="connsiteX3090" fmla="*/ 1291114 w 2450468"/>
              <a:gd name="connsiteY3090" fmla="*/ 280762 h 377583"/>
              <a:gd name="connsiteX3091" fmla="*/ 1289875 w 2450468"/>
              <a:gd name="connsiteY3091" fmla="*/ 277142 h 377583"/>
              <a:gd name="connsiteX3092" fmla="*/ 1288447 w 2450468"/>
              <a:gd name="connsiteY3092" fmla="*/ 276761 h 377583"/>
              <a:gd name="connsiteX3093" fmla="*/ 1287304 w 2450468"/>
              <a:gd name="connsiteY3093" fmla="*/ 276476 h 377583"/>
              <a:gd name="connsiteX3094" fmla="*/ 1285970 w 2450468"/>
              <a:gd name="connsiteY3094" fmla="*/ 268665 h 377583"/>
              <a:gd name="connsiteX3095" fmla="*/ 1291781 w 2450468"/>
              <a:gd name="connsiteY3095" fmla="*/ 267903 h 377583"/>
              <a:gd name="connsiteX3096" fmla="*/ 1292162 w 2450468"/>
              <a:gd name="connsiteY3096" fmla="*/ 267903 h 377583"/>
              <a:gd name="connsiteX3097" fmla="*/ 1290447 w 2450468"/>
              <a:gd name="connsiteY3097" fmla="*/ 265236 h 377583"/>
              <a:gd name="connsiteX3098" fmla="*/ 1289780 w 2450468"/>
              <a:gd name="connsiteY3098" fmla="*/ 265617 h 377583"/>
              <a:gd name="connsiteX3099" fmla="*/ 1284542 w 2450468"/>
              <a:gd name="connsiteY3099" fmla="*/ 268475 h 377583"/>
              <a:gd name="connsiteX3100" fmla="*/ 1280255 w 2450468"/>
              <a:gd name="connsiteY3100" fmla="*/ 263998 h 377583"/>
              <a:gd name="connsiteX3101" fmla="*/ 1274159 w 2450468"/>
              <a:gd name="connsiteY3101" fmla="*/ 268570 h 377583"/>
              <a:gd name="connsiteX3102" fmla="*/ 1269492 w 2450468"/>
              <a:gd name="connsiteY3102" fmla="*/ 278762 h 377583"/>
              <a:gd name="connsiteX3103" fmla="*/ 1273112 w 2450468"/>
              <a:gd name="connsiteY3103" fmla="*/ 281905 h 377583"/>
              <a:gd name="connsiteX3104" fmla="*/ 1272350 w 2450468"/>
              <a:gd name="connsiteY3104" fmla="*/ 294383 h 377583"/>
              <a:gd name="connsiteX3105" fmla="*/ 1286351 w 2450468"/>
              <a:gd name="connsiteY3105" fmla="*/ 305241 h 377583"/>
              <a:gd name="connsiteX3106" fmla="*/ 1277398 w 2450468"/>
              <a:gd name="connsiteY3106" fmla="*/ 304955 h 377583"/>
              <a:gd name="connsiteX3107" fmla="*/ 1277017 w 2450468"/>
              <a:gd name="connsiteY3107" fmla="*/ 303336 h 377583"/>
              <a:gd name="connsiteX3108" fmla="*/ 1275493 w 2450468"/>
              <a:gd name="connsiteY3108" fmla="*/ 299907 h 377583"/>
              <a:gd name="connsiteX3109" fmla="*/ 1271683 w 2450468"/>
              <a:gd name="connsiteY3109" fmla="*/ 302574 h 377583"/>
              <a:gd name="connsiteX3110" fmla="*/ 1268444 w 2450468"/>
              <a:gd name="connsiteY3110" fmla="*/ 302288 h 377583"/>
              <a:gd name="connsiteX3111" fmla="*/ 1264063 w 2450468"/>
              <a:gd name="connsiteY3111" fmla="*/ 305051 h 377583"/>
              <a:gd name="connsiteX3112" fmla="*/ 1264158 w 2450468"/>
              <a:gd name="connsiteY3112" fmla="*/ 307051 h 377583"/>
              <a:gd name="connsiteX3113" fmla="*/ 1266825 w 2450468"/>
              <a:gd name="connsiteY3113" fmla="*/ 308765 h 377583"/>
              <a:gd name="connsiteX3114" fmla="*/ 1269778 w 2450468"/>
              <a:gd name="connsiteY3114" fmla="*/ 318481 h 377583"/>
              <a:gd name="connsiteX3115" fmla="*/ 1269397 w 2450468"/>
              <a:gd name="connsiteY3115" fmla="*/ 321243 h 377583"/>
              <a:gd name="connsiteX3116" fmla="*/ 1271969 w 2450468"/>
              <a:gd name="connsiteY3116" fmla="*/ 322672 h 377583"/>
              <a:gd name="connsiteX3117" fmla="*/ 1273207 w 2450468"/>
              <a:gd name="connsiteY3117" fmla="*/ 320386 h 377583"/>
              <a:gd name="connsiteX3118" fmla="*/ 1272826 w 2450468"/>
              <a:gd name="connsiteY3118" fmla="*/ 318767 h 377583"/>
              <a:gd name="connsiteX3119" fmla="*/ 1279208 w 2450468"/>
              <a:gd name="connsiteY3119" fmla="*/ 314385 h 377583"/>
              <a:gd name="connsiteX3120" fmla="*/ 1286732 w 2450468"/>
              <a:gd name="connsiteY3120" fmla="*/ 313147 h 377583"/>
              <a:gd name="connsiteX3121" fmla="*/ 1286923 w 2450468"/>
              <a:gd name="connsiteY3121" fmla="*/ 310099 h 377583"/>
              <a:gd name="connsiteX3122" fmla="*/ 1287304 w 2450468"/>
              <a:gd name="connsiteY3122" fmla="*/ 310289 h 377583"/>
              <a:gd name="connsiteX3123" fmla="*/ 1290066 w 2450468"/>
              <a:gd name="connsiteY3123" fmla="*/ 311623 h 377583"/>
              <a:gd name="connsiteX3124" fmla="*/ 1299020 w 2450468"/>
              <a:gd name="connsiteY3124" fmla="*/ 312480 h 377583"/>
              <a:gd name="connsiteX3125" fmla="*/ 1300258 w 2450468"/>
              <a:gd name="connsiteY3125" fmla="*/ 311147 h 377583"/>
              <a:gd name="connsiteX3126" fmla="*/ 1300639 w 2450468"/>
              <a:gd name="connsiteY3126" fmla="*/ 310766 h 377583"/>
              <a:gd name="connsiteX3127" fmla="*/ 1298448 w 2450468"/>
              <a:gd name="connsiteY3127" fmla="*/ 309337 h 377583"/>
              <a:gd name="connsiteX3128" fmla="*/ 1297591 w 2450468"/>
              <a:gd name="connsiteY3128" fmla="*/ 309146 h 377583"/>
              <a:gd name="connsiteX3129" fmla="*/ 1295971 w 2450468"/>
              <a:gd name="connsiteY3129" fmla="*/ 308765 h 377583"/>
              <a:gd name="connsiteX3130" fmla="*/ 1296162 w 2450468"/>
              <a:gd name="connsiteY3130" fmla="*/ 306289 h 377583"/>
              <a:gd name="connsiteX3131" fmla="*/ 1297781 w 2450468"/>
              <a:gd name="connsiteY3131" fmla="*/ 305908 h 377583"/>
              <a:gd name="connsiteX3132" fmla="*/ 1299972 w 2450468"/>
              <a:gd name="connsiteY3132" fmla="*/ 305336 h 377583"/>
              <a:gd name="connsiteX3133" fmla="*/ 1309688 w 2450468"/>
              <a:gd name="connsiteY3133" fmla="*/ 306956 h 377583"/>
              <a:gd name="connsiteX3134" fmla="*/ 1310640 w 2450468"/>
              <a:gd name="connsiteY3134" fmla="*/ 310004 h 377583"/>
              <a:gd name="connsiteX3135" fmla="*/ 1315688 w 2450468"/>
              <a:gd name="connsiteY3135" fmla="*/ 321910 h 377583"/>
              <a:gd name="connsiteX3136" fmla="*/ 1317117 w 2450468"/>
              <a:gd name="connsiteY3136" fmla="*/ 325434 h 377583"/>
              <a:gd name="connsiteX3137" fmla="*/ 1323404 w 2450468"/>
              <a:gd name="connsiteY3137" fmla="*/ 323624 h 377583"/>
              <a:gd name="connsiteX3138" fmla="*/ 1323594 w 2450468"/>
              <a:gd name="connsiteY3138" fmla="*/ 326482 h 377583"/>
              <a:gd name="connsiteX3139" fmla="*/ 1318736 w 2450468"/>
              <a:gd name="connsiteY3139" fmla="*/ 329435 h 377583"/>
              <a:gd name="connsiteX3140" fmla="*/ 1322737 w 2450468"/>
              <a:gd name="connsiteY3140" fmla="*/ 331816 h 377583"/>
              <a:gd name="connsiteX3141" fmla="*/ 1325690 w 2450468"/>
              <a:gd name="connsiteY3141" fmla="*/ 329720 h 377583"/>
              <a:gd name="connsiteX3142" fmla="*/ 1325118 w 2450468"/>
              <a:gd name="connsiteY3142" fmla="*/ 334769 h 377583"/>
              <a:gd name="connsiteX3143" fmla="*/ 1323499 w 2450468"/>
              <a:gd name="connsiteY3143" fmla="*/ 336197 h 377583"/>
              <a:gd name="connsiteX3144" fmla="*/ 1319594 w 2450468"/>
              <a:gd name="connsiteY3144" fmla="*/ 341055 h 377583"/>
              <a:gd name="connsiteX3145" fmla="*/ 1314545 w 2450468"/>
              <a:gd name="connsiteY3145" fmla="*/ 339531 h 377583"/>
              <a:gd name="connsiteX3146" fmla="*/ 1311402 w 2450468"/>
              <a:gd name="connsiteY3146" fmla="*/ 339722 h 377583"/>
              <a:gd name="connsiteX3147" fmla="*/ 1308354 w 2450468"/>
              <a:gd name="connsiteY3147" fmla="*/ 337626 h 377583"/>
              <a:gd name="connsiteX3148" fmla="*/ 1303020 w 2450468"/>
              <a:gd name="connsiteY3148" fmla="*/ 329911 h 377583"/>
              <a:gd name="connsiteX3149" fmla="*/ 1301972 w 2450468"/>
              <a:gd name="connsiteY3149" fmla="*/ 334578 h 377583"/>
              <a:gd name="connsiteX3150" fmla="*/ 1297591 w 2450468"/>
              <a:gd name="connsiteY3150" fmla="*/ 336293 h 377583"/>
              <a:gd name="connsiteX3151" fmla="*/ 1296829 w 2450468"/>
              <a:gd name="connsiteY3151" fmla="*/ 336483 h 377583"/>
              <a:gd name="connsiteX3152" fmla="*/ 1294924 w 2450468"/>
              <a:gd name="connsiteY3152" fmla="*/ 337340 h 377583"/>
              <a:gd name="connsiteX3153" fmla="*/ 1290257 w 2450468"/>
              <a:gd name="connsiteY3153" fmla="*/ 337245 h 377583"/>
              <a:gd name="connsiteX3154" fmla="*/ 1289495 w 2450468"/>
              <a:gd name="connsiteY3154" fmla="*/ 334483 h 377583"/>
              <a:gd name="connsiteX3155" fmla="*/ 1284827 w 2450468"/>
              <a:gd name="connsiteY3155" fmla="*/ 331054 h 377583"/>
              <a:gd name="connsiteX3156" fmla="*/ 1278827 w 2450468"/>
              <a:gd name="connsiteY3156" fmla="*/ 329054 h 377583"/>
              <a:gd name="connsiteX3157" fmla="*/ 1275398 w 2450468"/>
              <a:gd name="connsiteY3157" fmla="*/ 329625 h 377583"/>
              <a:gd name="connsiteX3158" fmla="*/ 1269397 w 2450468"/>
              <a:gd name="connsiteY3158" fmla="*/ 333816 h 377583"/>
              <a:gd name="connsiteX3159" fmla="*/ 1264158 w 2450468"/>
              <a:gd name="connsiteY3159" fmla="*/ 338579 h 377583"/>
              <a:gd name="connsiteX3160" fmla="*/ 1260729 w 2450468"/>
              <a:gd name="connsiteY3160" fmla="*/ 335912 h 377583"/>
              <a:gd name="connsiteX3161" fmla="*/ 1259015 w 2450468"/>
              <a:gd name="connsiteY3161" fmla="*/ 334578 h 377583"/>
              <a:gd name="connsiteX3162" fmla="*/ 1258348 w 2450468"/>
              <a:gd name="connsiteY3162" fmla="*/ 339341 h 377583"/>
              <a:gd name="connsiteX3163" fmla="*/ 1260443 w 2450468"/>
              <a:gd name="connsiteY3163" fmla="*/ 339436 h 377583"/>
              <a:gd name="connsiteX3164" fmla="*/ 1261586 w 2450468"/>
              <a:gd name="connsiteY3164" fmla="*/ 339531 h 377583"/>
              <a:gd name="connsiteX3165" fmla="*/ 1261967 w 2450468"/>
              <a:gd name="connsiteY3165" fmla="*/ 341246 h 377583"/>
              <a:gd name="connsiteX3166" fmla="*/ 1255014 w 2450468"/>
              <a:gd name="connsiteY3166" fmla="*/ 342008 h 377583"/>
              <a:gd name="connsiteX3167" fmla="*/ 1254062 w 2450468"/>
              <a:gd name="connsiteY3167" fmla="*/ 340960 h 377583"/>
              <a:gd name="connsiteX3168" fmla="*/ 1249013 w 2450468"/>
              <a:gd name="connsiteY3168" fmla="*/ 340293 h 377583"/>
              <a:gd name="connsiteX3169" fmla="*/ 1248346 w 2450468"/>
              <a:gd name="connsiteY3169" fmla="*/ 341150 h 377583"/>
              <a:gd name="connsiteX3170" fmla="*/ 1249013 w 2450468"/>
              <a:gd name="connsiteY3170" fmla="*/ 345341 h 377583"/>
              <a:gd name="connsiteX3171" fmla="*/ 1248061 w 2450468"/>
              <a:gd name="connsiteY3171" fmla="*/ 345722 h 377583"/>
              <a:gd name="connsiteX3172" fmla="*/ 1247013 w 2450468"/>
              <a:gd name="connsiteY3172" fmla="*/ 346199 h 377583"/>
              <a:gd name="connsiteX3173" fmla="*/ 1241584 w 2450468"/>
              <a:gd name="connsiteY3173" fmla="*/ 343913 h 377583"/>
              <a:gd name="connsiteX3174" fmla="*/ 1227201 w 2450468"/>
              <a:gd name="connsiteY3174" fmla="*/ 338960 h 377583"/>
              <a:gd name="connsiteX3175" fmla="*/ 1223772 w 2450468"/>
              <a:gd name="connsiteY3175" fmla="*/ 339722 h 377583"/>
              <a:gd name="connsiteX3176" fmla="*/ 1222820 w 2450468"/>
              <a:gd name="connsiteY3176" fmla="*/ 340198 h 377583"/>
              <a:gd name="connsiteX3177" fmla="*/ 1217105 w 2450468"/>
              <a:gd name="connsiteY3177" fmla="*/ 339817 h 377583"/>
              <a:gd name="connsiteX3178" fmla="*/ 1207484 w 2450468"/>
              <a:gd name="connsiteY3178" fmla="*/ 340388 h 377583"/>
              <a:gd name="connsiteX3179" fmla="*/ 1206437 w 2450468"/>
              <a:gd name="connsiteY3179" fmla="*/ 335912 h 377583"/>
              <a:gd name="connsiteX3180" fmla="*/ 1205675 w 2450468"/>
              <a:gd name="connsiteY3180" fmla="*/ 332578 h 377583"/>
              <a:gd name="connsiteX3181" fmla="*/ 1197388 w 2450468"/>
              <a:gd name="connsiteY3181" fmla="*/ 328768 h 377583"/>
              <a:gd name="connsiteX3182" fmla="*/ 1191387 w 2450468"/>
              <a:gd name="connsiteY3182" fmla="*/ 331625 h 377583"/>
              <a:gd name="connsiteX3183" fmla="*/ 1186910 w 2450468"/>
              <a:gd name="connsiteY3183" fmla="*/ 333816 h 377583"/>
              <a:gd name="connsiteX3184" fmla="*/ 1198817 w 2450468"/>
              <a:gd name="connsiteY3184" fmla="*/ 341341 h 377583"/>
              <a:gd name="connsiteX3185" fmla="*/ 1197293 w 2450468"/>
              <a:gd name="connsiteY3185" fmla="*/ 346961 h 377583"/>
              <a:gd name="connsiteX3186" fmla="*/ 1190054 w 2450468"/>
              <a:gd name="connsiteY3186" fmla="*/ 340007 h 377583"/>
              <a:gd name="connsiteX3187" fmla="*/ 1177195 w 2450468"/>
              <a:gd name="connsiteY3187" fmla="*/ 339436 h 377583"/>
              <a:gd name="connsiteX3188" fmla="*/ 1180814 w 2450468"/>
              <a:gd name="connsiteY3188" fmla="*/ 336864 h 377583"/>
              <a:gd name="connsiteX3189" fmla="*/ 1182053 w 2450468"/>
              <a:gd name="connsiteY3189" fmla="*/ 336007 h 377583"/>
              <a:gd name="connsiteX3190" fmla="*/ 1175766 w 2450468"/>
              <a:gd name="connsiteY3190" fmla="*/ 331530 h 377583"/>
              <a:gd name="connsiteX3191" fmla="*/ 1168051 w 2450468"/>
              <a:gd name="connsiteY3191" fmla="*/ 338102 h 377583"/>
              <a:gd name="connsiteX3192" fmla="*/ 1167496 w 2450468"/>
              <a:gd name="connsiteY3192" fmla="*/ 338880 h 377583"/>
              <a:gd name="connsiteX3193" fmla="*/ 1173766 w 2450468"/>
              <a:gd name="connsiteY3193" fmla="*/ 337626 h 377583"/>
              <a:gd name="connsiteX3194" fmla="*/ 1175290 w 2450468"/>
              <a:gd name="connsiteY3194" fmla="*/ 339626 h 377583"/>
              <a:gd name="connsiteX3195" fmla="*/ 1176814 w 2450468"/>
              <a:gd name="connsiteY3195" fmla="*/ 341627 h 377583"/>
              <a:gd name="connsiteX3196" fmla="*/ 1181291 w 2450468"/>
              <a:gd name="connsiteY3196" fmla="*/ 344103 h 377583"/>
              <a:gd name="connsiteX3197" fmla="*/ 1181862 w 2450468"/>
              <a:gd name="connsiteY3197" fmla="*/ 344865 h 377583"/>
              <a:gd name="connsiteX3198" fmla="*/ 1183196 w 2450468"/>
              <a:gd name="connsiteY3198" fmla="*/ 346484 h 377583"/>
              <a:gd name="connsiteX3199" fmla="*/ 1178814 w 2450468"/>
              <a:gd name="connsiteY3199" fmla="*/ 350294 h 377583"/>
              <a:gd name="connsiteX3200" fmla="*/ 1176623 w 2450468"/>
              <a:gd name="connsiteY3200" fmla="*/ 350104 h 377583"/>
              <a:gd name="connsiteX3201" fmla="*/ 1172718 w 2450468"/>
              <a:gd name="connsiteY3201" fmla="*/ 348008 h 377583"/>
              <a:gd name="connsiteX3202" fmla="*/ 1170337 w 2450468"/>
              <a:gd name="connsiteY3202" fmla="*/ 345246 h 377583"/>
              <a:gd name="connsiteX3203" fmla="*/ 1167241 w 2450468"/>
              <a:gd name="connsiteY3203" fmla="*/ 339236 h 377583"/>
              <a:gd name="connsiteX3204" fmla="*/ 1165193 w 2450468"/>
              <a:gd name="connsiteY3204" fmla="*/ 342103 h 377583"/>
              <a:gd name="connsiteX3205" fmla="*/ 1159764 w 2450468"/>
              <a:gd name="connsiteY3205" fmla="*/ 344675 h 377583"/>
              <a:gd name="connsiteX3206" fmla="*/ 1156525 w 2450468"/>
              <a:gd name="connsiteY3206" fmla="*/ 337436 h 377583"/>
              <a:gd name="connsiteX3207" fmla="*/ 1145191 w 2450468"/>
              <a:gd name="connsiteY3207" fmla="*/ 342389 h 377583"/>
              <a:gd name="connsiteX3208" fmla="*/ 1137571 w 2450468"/>
              <a:gd name="connsiteY3208" fmla="*/ 342484 h 377583"/>
              <a:gd name="connsiteX3209" fmla="*/ 1134713 w 2450468"/>
              <a:gd name="connsiteY3209" fmla="*/ 350390 h 377583"/>
              <a:gd name="connsiteX3210" fmla="*/ 1127760 w 2450468"/>
              <a:gd name="connsiteY3210" fmla="*/ 348770 h 377583"/>
              <a:gd name="connsiteX3211" fmla="*/ 1113758 w 2450468"/>
              <a:gd name="connsiteY3211" fmla="*/ 345818 h 377583"/>
              <a:gd name="connsiteX3212" fmla="*/ 1112139 w 2450468"/>
              <a:gd name="connsiteY3212" fmla="*/ 347913 h 377583"/>
              <a:gd name="connsiteX3213" fmla="*/ 1108900 w 2450468"/>
              <a:gd name="connsiteY3213" fmla="*/ 349818 h 377583"/>
              <a:gd name="connsiteX3214" fmla="*/ 1108996 w 2450468"/>
              <a:gd name="connsiteY3214" fmla="*/ 347246 h 377583"/>
              <a:gd name="connsiteX3215" fmla="*/ 1105757 w 2450468"/>
              <a:gd name="connsiteY3215" fmla="*/ 335150 h 377583"/>
              <a:gd name="connsiteX3216" fmla="*/ 1106043 w 2450468"/>
              <a:gd name="connsiteY3216" fmla="*/ 332959 h 377583"/>
              <a:gd name="connsiteX3217" fmla="*/ 1106996 w 2450468"/>
              <a:gd name="connsiteY3217" fmla="*/ 331244 h 377583"/>
              <a:gd name="connsiteX3218" fmla="*/ 1102519 w 2450468"/>
              <a:gd name="connsiteY3218" fmla="*/ 327053 h 377583"/>
              <a:gd name="connsiteX3219" fmla="*/ 1100900 w 2450468"/>
              <a:gd name="connsiteY3219" fmla="*/ 322577 h 377583"/>
              <a:gd name="connsiteX3220" fmla="*/ 1098614 w 2450468"/>
              <a:gd name="connsiteY3220" fmla="*/ 321529 h 377583"/>
              <a:gd name="connsiteX3221" fmla="*/ 1098328 w 2450468"/>
              <a:gd name="connsiteY3221" fmla="*/ 316766 h 377583"/>
              <a:gd name="connsiteX3222" fmla="*/ 1100138 w 2450468"/>
              <a:gd name="connsiteY3222" fmla="*/ 316957 h 377583"/>
              <a:gd name="connsiteX3223" fmla="*/ 1112996 w 2450468"/>
              <a:gd name="connsiteY3223" fmla="*/ 320291 h 377583"/>
              <a:gd name="connsiteX3224" fmla="*/ 1118045 w 2450468"/>
              <a:gd name="connsiteY3224" fmla="*/ 322577 h 377583"/>
              <a:gd name="connsiteX3225" fmla="*/ 1122331 w 2450468"/>
              <a:gd name="connsiteY3225" fmla="*/ 323434 h 377583"/>
              <a:gd name="connsiteX3226" fmla="*/ 1122331 w 2450468"/>
              <a:gd name="connsiteY3226" fmla="*/ 317528 h 377583"/>
              <a:gd name="connsiteX3227" fmla="*/ 1127665 w 2450468"/>
              <a:gd name="connsiteY3227" fmla="*/ 318195 h 377583"/>
              <a:gd name="connsiteX3228" fmla="*/ 1129665 w 2450468"/>
              <a:gd name="connsiteY3228" fmla="*/ 319243 h 377583"/>
              <a:gd name="connsiteX3229" fmla="*/ 1132332 w 2450468"/>
              <a:gd name="connsiteY3229" fmla="*/ 320672 h 377583"/>
              <a:gd name="connsiteX3230" fmla="*/ 1139762 w 2450468"/>
              <a:gd name="connsiteY3230" fmla="*/ 319433 h 377583"/>
              <a:gd name="connsiteX3231" fmla="*/ 1141762 w 2450468"/>
              <a:gd name="connsiteY3231" fmla="*/ 318767 h 377583"/>
              <a:gd name="connsiteX3232" fmla="*/ 1145667 w 2450468"/>
              <a:gd name="connsiteY3232" fmla="*/ 314861 h 377583"/>
              <a:gd name="connsiteX3233" fmla="*/ 1144429 w 2450468"/>
              <a:gd name="connsiteY3233" fmla="*/ 309908 h 377583"/>
              <a:gd name="connsiteX3234" fmla="*/ 1146429 w 2450468"/>
              <a:gd name="connsiteY3234" fmla="*/ 301050 h 377583"/>
              <a:gd name="connsiteX3235" fmla="*/ 1145572 w 2450468"/>
              <a:gd name="connsiteY3235" fmla="*/ 301717 h 377583"/>
              <a:gd name="connsiteX3236" fmla="*/ 1136333 w 2450468"/>
              <a:gd name="connsiteY3236" fmla="*/ 301050 h 377583"/>
              <a:gd name="connsiteX3237" fmla="*/ 1134332 w 2450468"/>
              <a:gd name="connsiteY3237" fmla="*/ 297716 h 377583"/>
              <a:gd name="connsiteX3238" fmla="*/ 1129760 w 2450468"/>
              <a:gd name="connsiteY3238" fmla="*/ 298193 h 377583"/>
              <a:gd name="connsiteX3239" fmla="*/ 1125665 w 2450468"/>
              <a:gd name="connsiteY3239" fmla="*/ 298288 h 377583"/>
              <a:gd name="connsiteX3240" fmla="*/ 1122712 w 2450468"/>
              <a:gd name="connsiteY3240" fmla="*/ 302479 h 377583"/>
              <a:gd name="connsiteX3241" fmla="*/ 1127950 w 2450468"/>
              <a:gd name="connsiteY3241" fmla="*/ 310861 h 377583"/>
              <a:gd name="connsiteX3242" fmla="*/ 1130332 w 2450468"/>
              <a:gd name="connsiteY3242" fmla="*/ 305432 h 377583"/>
              <a:gd name="connsiteX3243" fmla="*/ 1134904 w 2450468"/>
              <a:gd name="connsiteY3243" fmla="*/ 304479 h 377583"/>
              <a:gd name="connsiteX3244" fmla="*/ 1134904 w 2450468"/>
              <a:gd name="connsiteY3244" fmla="*/ 309813 h 377583"/>
              <a:gd name="connsiteX3245" fmla="*/ 1142333 w 2450468"/>
              <a:gd name="connsiteY3245" fmla="*/ 311337 h 377583"/>
              <a:gd name="connsiteX3246" fmla="*/ 1133951 w 2450468"/>
              <a:gd name="connsiteY3246" fmla="*/ 316576 h 377583"/>
              <a:gd name="connsiteX3247" fmla="*/ 1118616 w 2450468"/>
              <a:gd name="connsiteY3247" fmla="*/ 315719 h 377583"/>
              <a:gd name="connsiteX3248" fmla="*/ 1112139 w 2450468"/>
              <a:gd name="connsiteY3248" fmla="*/ 308956 h 377583"/>
              <a:gd name="connsiteX3249" fmla="*/ 1113473 w 2450468"/>
              <a:gd name="connsiteY3249" fmla="*/ 308003 h 377583"/>
              <a:gd name="connsiteX3250" fmla="*/ 1112711 w 2450468"/>
              <a:gd name="connsiteY3250" fmla="*/ 303050 h 377583"/>
              <a:gd name="connsiteX3251" fmla="*/ 1106900 w 2450468"/>
              <a:gd name="connsiteY3251" fmla="*/ 295621 h 377583"/>
              <a:gd name="connsiteX3252" fmla="*/ 1106900 w 2450468"/>
              <a:gd name="connsiteY3252" fmla="*/ 292954 h 377583"/>
              <a:gd name="connsiteX3253" fmla="*/ 1103757 w 2450468"/>
              <a:gd name="connsiteY3253" fmla="*/ 285905 h 377583"/>
              <a:gd name="connsiteX3254" fmla="*/ 1104805 w 2450468"/>
              <a:gd name="connsiteY3254" fmla="*/ 285810 h 377583"/>
              <a:gd name="connsiteX3255" fmla="*/ 1109091 w 2450468"/>
              <a:gd name="connsiteY3255" fmla="*/ 285334 h 377583"/>
              <a:gd name="connsiteX3256" fmla="*/ 1109853 w 2450468"/>
              <a:gd name="connsiteY3256" fmla="*/ 276666 h 377583"/>
              <a:gd name="connsiteX3257" fmla="*/ 1109948 w 2450468"/>
              <a:gd name="connsiteY3257" fmla="*/ 274571 h 377583"/>
              <a:gd name="connsiteX3258" fmla="*/ 1111568 w 2450468"/>
              <a:gd name="connsiteY3258" fmla="*/ 272285 h 377583"/>
              <a:gd name="connsiteX3259" fmla="*/ 1114806 w 2450468"/>
              <a:gd name="connsiteY3259" fmla="*/ 273142 h 377583"/>
              <a:gd name="connsiteX3260" fmla="*/ 1119950 w 2450468"/>
              <a:gd name="connsiteY3260" fmla="*/ 279714 h 377583"/>
              <a:gd name="connsiteX3261" fmla="*/ 1120807 w 2450468"/>
              <a:gd name="connsiteY3261" fmla="*/ 281810 h 377583"/>
              <a:gd name="connsiteX3262" fmla="*/ 1122426 w 2450468"/>
              <a:gd name="connsiteY3262" fmla="*/ 283524 h 377583"/>
              <a:gd name="connsiteX3263" fmla="*/ 1126427 w 2450468"/>
              <a:gd name="connsiteY3263" fmla="*/ 279333 h 377583"/>
              <a:gd name="connsiteX3264" fmla="*/ 1128427 w 2450468"/>
              <a:gd name="connsiteY3264" fmla="*/ 279905 h 377583"/>
              <a:gd name="connsiteX3265" fmla="*/ 1130713 w 2450468"/>
              <a:gd name="connsiteY3265" fmla="*/ 280571 h 377583"/>
              <a:gd name="connsiteX3266" fmla="*/ 1133570 w 2450468"/>
              <a:gd name="connsiteY3266" fmla="*/ 282857 h 377583"/>
              <a:gd name="connsiteX3267" fmla="*/ 1127474 w 2450468"/>
              <a:gd name="connsiteY3267" fmla="*/ 285143 h 377583"/>
              <a:gd name="connsiteX3268" fmla="*/ 1128713 w 2450468"/>
              <a:gd name="connsiteY3268" fmla="*/ 290763 h 377583"/>
              <a:gd name="connsiteX3269" fmla="*/ 1129951 w 2450468"/>
              <a:gd name="connsiteY3269" fmla="*/ 291716 h 377583"/>
              <a:gd name="connsiteX3270" fmla="*/ 1136333 w 2450468"/>
              <a:gd name="connsiteY3270" fmla="*/ 291525 h 377583"/>
              <a:gd name="connsiteX3271" fmla="*/ 1138904 w 2450468"/>
              <a:gd name="connsiteY3271" fmla="*/ 289715 h 377583"/>
              <a:gd name="connsiteX3272" fmla="*/ 1145667 w 2450468"/>
              <a:gd name="connsiteY3272" fmla="*/ 289239 h 377583"/>
              <a:gd name="connsiteX3273" fmla="*/ 1153954 w 2450468"/>
              <a:gd name="connsiteY3273" fmla="*/ 294097 h 377583"/>
              <a:gd name="connsiteX3274" fmla="*/ 1168527 w 2450468"/>
              <a:gd name="connsiteY3274" fmla="*/ 297335 h 377583"/>
              <a:gd name="connsiteX3275" fmla="*/ 1169289 w 2450468"/>
              <a:gd name="connsiteY3275" fmla="*/ 296764 h 377583"/>
              <a:gd name="connsiteX3276" fmla="*/ 1170242 w 2450468"/>
              <a:gd name="connsiteY3276" fmla="*/ 296002 h 377583"/>
              <a:gd name="connsiteX3277" fmla="*/ 1174528 w 2450468"/>
              <a:gd name="connsiteY3277" fmla="*/ 297240 h 377583"/>
              <a:gd name="connsiteX3278" fmla="*/ 1174242 w 2450468"/>
              <a:gd name="connsiteY3278" fmla="*/ 297907 h 377583"/>
              <a:gd name="connsiteX3279" fmla="*/ 1170908 w 2450468"/>
              <a:gd name="connsiteY3279" fmla="*/ 302955 h 377583"/>
              <a:gd name="connsiteX3280" fmla="*/ 1168337 w 2450468"/>
              <a:gd name="connsiteY3280" fmla="*/ 305051 h 377583"/>
              <a:gd name="connsiteX3281" fmla="*/ 1169480 w 2450468"/>
              <a:gd name="connsiteY3281" fmla="*/ 312290 h 377583"/>
              <a:gd name="connsiteX3282" fmla="*/ 1161193 w 2450468"/>
              <a:gd name="connsiteY3282" fmla="*/ 308670 h 377583"/>
              <a:gd name="connsiteX3283" fmla="*/ 1159097 w 2450468"/>
              <a:gd name="connsiteY3283" fmla="*/ 306575 h 377583"/>
              <a:gd name="connsiteX3284" fmla="*/ 1157002 w 2450468"/>
              <a:gd name="connsiteY3284" fmla="*/ 303527 h 377583"/>
              <a:gd name="connsiteX3285" fmla="*/ 1153573 w 2450468"/>
              <a:gd name="connsiteY3285" fmla="*/ 306575 h 377583"/>
              <a:gd name="connsiteX3286" fmla="*/ 1152620 w 2450468"/>
              <a:gd name="connsiteY3286" fmla="*/ 309051 h 377583"/>
              <a:gd name="connsiteX3287" fmla="*/ 1149477 w 2450468"/>
              <a:gd name="connsiteY3287" fmla="*/ 313814 h 377583"/>
              <a:gd name="connsiteX3288" fmla="*/ 1152239 w 2450468"/>
              <a:gd name="connsiteY3288" fmla="*/ 312861 h 377583"/>
              <a:gd name="connsiteX3289" fmla="*/ 1159859 w 2450468"/>
              <a:gd name="connsiteY3289" fmla="*/ 313814 h 377583"/>
              <a:gd name="connsiteX3290" fmla="*/ 1162145 w 2450468"/>
              <a:gd name="connsiteY3290" fmla="*/ 313623 h 377583"/>
              <a:gd name="connsiteX3291" fmla="*/ 1170242 w 2450468"/>
              <a:gd name="connsiteY3291" fmla="*/ 313052 h 377583"/>
              <a:gd name="connsiteX3292" fmla="*/ 1174433 w 2450468"/>
              <a:gd name="connsiteY3292" fmla="*/ 321243 h 377583"/>
              <a:gd name="connsiteX3293" fmla="*/ 1174718 w 2450468"/>
              <a:gd name="connsiteY3293" fmla="*/ 310670 h 377583"/>
              <a:gd name="connsiteX3294" fmla="*/ 1179481 w 2450468"/>
              <a:gd name="connsiteY3294" fmla="*/ 306765 h 377583"/>
              <a:gd name="connsiteX3295" fmla="*/ 1180814 w 2450468"/>
              <a:gd name="connsiteY3295" fmla="*/ 313147 h 377583"/>
              <a:gd name="connsiteX3296" fmla="*/ 1187006 w 2450468"/>
              <a:gd name="connsiteY3296" fmla="*/ 305908 h 377583"/>
              <a:gd name="connsiteX3297" fmla="*/ 1192721 w 2450468"/>
              <a:gd name="connsiteY3297" fmla="*/ 302765 h 377583"/>
              <a:gd name="connsiteX3298" fmla="*/ 1193292 w 2450468"/>
              <a:gd name="connsiteY3298" fmla="*/ 302765 h 377583"/>
              <a:gd name="connsiteX3299" fmla="*/ 1195102 w 2450468"/>
              <a:gd name="connsiteY3299" fmla="*/ 301431 h 377583"/>
              <a:gd name="connsiteX3300" fmla="*/ 1194340 w 2450468"/>
              <a:gd name="connsiteY3300" fmla="*/ 299621 h 377583"/>
              <a:gd name="connsiteX3301" fmla="*/ 1195292 w 2450468"/>
              <a:gd name="connsiteY3301" fmla="*/ 296383 h 377583"/>
              <a:gd name="connsiteX3302" fmla="*/ 1196340 w 2450468"/>
              <a:gd name="connsiteY3302" fmla="*/ 296859 h 377583"/>
              <a:gd name="connsiteX3303" fmla="*/ 1201484 w 2450468"/>
              <a:gd name="connsiteY3303" fmla="*/ 298955 h 377583"/>
              <a:gd name="connsiteX3304" fmla="*/ 1200817 w 2450468"/>
              <a:gd name="connsiteY3304" fmla="*/ 294002 h 377583"/>
              <a:gd name="connsiteX3305" fmla="*/ 1199674 w 2450468"/>
              <a:gd name="connsiteY3305" fmla="*/ 292001 h 377583"/>
              <a:gd name="connsiteX3306" fmla="*/ 1197769 w 2450468"/>
              <a:gd name="connsiteY3306" fmla="*/ 286667 h 377583"/>
              <a:gd name="connsiteX3307" fmla="*/ 1200626 w 2450468"/>
              <a:gd name="connsiteY3307" fmla="*/ 280857 h 377583"/>
              <a:gd name="connsiteX3308" fmla="*/ 1191863 w 2450468"/>
              <a:gd name="connsiteY3308" fmla="*/ 280095 h 377583"/>
              <a:gd name="connsiteX3309" fmla="*/ 1187672 w 2450468"/>
              <a:gd name="connsiteY3309" fmla="*/ 276190 h 377583"/>
              <a:gd name="connsiteX3310" fmla="*/ 1186148 w 2450468"/>
              <a:gd name="connsiteY3310" fmla="*/ 274094 h 377583"/>
              <a:gd name="connsiteX3311" fmla="*/ 1189768 w 2450468"/>
              <a:gd name="connsiteY3311" fmla="*/ 272761 h 377583"/>
              <a:gd name="connsiteX3312" fmla="*/ 1192340 w 2450468"/>
              <a:gd name="connsiteY3312" fmla="*/ 272951 h 377583"/>
              <a:gd name="connsiteX3313" fmla="*/ 1197197 w 2450468"/>
              <a:gd name="connsiteY3313" fmla="*/ 272570 h 377583"/>
              <a:gd name="connsiteX3314" fmla="*/ 1195757 w 2450468"/>
              <a:gd name="connsiteY3314" fmla="*/ 269046 h 377583"/>
              <a:gd name="connsiteX3315" fmla="*/ 1195682 w 2450468"/>
              <a:gd name="connsiteY3315" fmla="*/ 268902 h 377583"/>
              <a:gd name="connsiteX3316" fmla="*/ 1200721 w 2450468"/>
              <a:gd name="connsiteY3316" fmla="*/ 271332 h 377583"/>
              <a:gd name="connsiteX3317" fmla="*/ 1205103 w 2450468"/>
              <a:gd name="connsiteY3317" fmla="*/ 274475 h 377583"/>
              <a:gd name="connsiteX3318" fmla="*/ 1208342 w 2450468"/>
              <a:gd name="connsiteY3318" fmla="*/ 284381 h 377583"/>
              <a:gd name="connsiteX3319" fmla="*/ 1211961 w 2450468"/>
              <a:gd name="connsiteY3319" fmla="*/ 278666 h 377583"/>
              <a:gd name="connsiteX3320" fmla="*/ 1213295 w 2450468"/>
              <a:gd name="connsiteY3320" fmla="*/ 274952 h 377583"/>
              <a:gd name="connsiteX3321" fmla="*/ 1215676 w 2450468"/>
              <a:gd name="connsiteY3321" fmla="*/ 270570 h 377583"/>
              <a:gd name="connsiteX3322" fmla="*/ 1215962 w 2450468"/>
              <a:gd name="connsiteY3322" fmla="*/ 269808 h 377583"/>
              <a:gd name="connsiteX3323" fmla="*/ 1211771 w 2450468"/>
              <a:gd name="connsiteY3323" fmla="*/ 268570 h 377583"/>
              <a:gd name="connsiteX3324" fmla="*/ 1210723 w 2450468"/>
              <a:gd name="connsiteY3324" fmla="*/ 269332 h 377583"/>
              <a:gd name="connsiteX3325" fmla="*/ 1209961 w 2450468"/>
              <a:gd name="connsiteY3325" fmla="*/ 269903 h 377583"/>
              <a:gd name="connsiteX3326" fmla="*/ 1205960 w 2450468"/>
              <a:gd name="connsiteY3326" fmla="*/ 267713 h 377583"/>
              <a:gd name="connsiteX3327" fmla="*/ 1190435 w 2450468"/>
              <a:gd name="connsiteY3327" fmla="*/ 263426 h 377583"/>
              <a:gd name="connsiteX3328" fmla="*/ 1187863 w 2450468"/>
              <a:gd name="connsiteY3328" fmla="*/ 260283 h 377583"/>
              <a:gd name="connsiteX3329" fmla="*/ 1185196 w 2450468"/>
              <a:gd name="connsiteY3329" fmla="*/ 256949 h 377583"/>
              <a:gd name="connsiteX3330" fmla="*/ 1189768 w 2450468"/>
              <a:gd name="connsiteY3330" fmla="*/ 251234 h 377583"/>
              <a:gd name="connsiteX3331" fmla="*/ 1182815 w 2450468"/>
              <a:gd name="connsiteY3331" fmla="*/ 254473 h 377583"/>
              <a:gd name="connsiteX3332" fmla="*/ 1182434 w 2450468"/>
              <a:gd name="connsiteY3332" fmla="*/ 254282 h 377583"/>
              <a:gd name="connsiteX3333" fmla="*/ 1175385 w 2450468"/>
              <a:gd name="connsiteY3333" fmla="*/ 251425 h 377583"/>
              <a:gd name="connsiteX3334" fmla="*/ 1178338 w 2450468"/>
              <a:gd name="connsiteY3334" fmla="*/ 258950 h 377583"/>
              <a:gd name="connsiteX3335" fmla="*/ 1179862 w 2450468"/>
              <a:gd name="connsiteY3335" fmla="*/ 263045 h 377583"/>
              <a:gd name="connsiteX3336" fmla="*/ 1180719 w 2450468"/>
              <a:gd name="connsiteY3336" fmla="*/ 265141 h 377583"/>
              <a:gd name="connsiteX3337" fmla="*/ 1178624 w 2450468"/>
              <a:gd name="connsiteY3337" fmla="*/ 268379 h 377583"/>
              <a:gd name="connsiteX3338" fmla="*/ 1169575 w 2450468"/>
              <a:gd name="connsiteY3338" fmla="*/ 272856 h 377583"/>
              <a:gd name="connsiteX3339" fmla="*/ 1175004 w 2450468"/>
              <a:gd name="connsiteY3339" fmla="*/ 284381 h 377583"/>
              <a:gd name="connsiteX3340" fmla="*/ 1178433 w 2450468"/>
              <a:gd name="connsiteY3340" fmla="*/ 286382 h 377583"/>
              <a:gd name="connsiteX3341" fmla="*/ 1177766 w 2450468"/>
              <a:gd name="connsiteY3341" fmla="*/ 286477 h 377583"/>
              <a:gd name="connsiteX3342" fmla="*/ 1173956 w 2450468"/>
              <a:gd name="connsiteY3342" fmla="*/ 286477 h 377583"/>
              <a:gd name="connsiteX3343" fmla="*/ 1170337 w 2450468"/>
              <a:gd name="connsiteY3343" fmla="*/ 286096 h 377583"/>
              <a:gd name="connsiteX3344" fmla="*/ 1161288 w 2450468"/>
              <a:gd name="connsiteY3344" fmla="*/ 286858 h 377583"/>
              <a:gd name="connsiteX3345" fmla="*/ 1154240 w 2450468"/>
              <a:gd name="connsiteY3345" fmla="*/ 288382 h 377583"/>
              <a:gd name="connsiteX3346" fmla="*/ 1153478 w 2450468"/>
              <a:gd name="connsiteY3346" fmla="*/ 287048 h 377583"/>
              <a:gd name="connsiteX3347" fmla="*/ 1152525 w 2450468"/>
              <a:gd name="connsiteY3347" fmla="*/ 285620 h 377583"/>
              <a:gd name="connsiteX3348" fmla="*/ 1147382 w 2450468"/>
              <a:gd name="connsiteY3348" fmla="*/ 282286 h 377583"/>
              <a:gd name="connsiteX3349" fmla="*/ 1143095 w 2450468"/>
              <a:gd name="connsiteY3349" fmla="*/ 277619 h 377583"/>
              <a:gd name="connsiteX3350" fmla="*/ 1147477 w 2450468"/>
              <a:gd name="connsiteY3350" fmla="*/ 278095 h 377583"/>
              <a:gd name="connsiteX3351" fmla="*/ 1154716 w 2450468"/>
              <a:gd name="connsiteY3351" fmla="*/ 274571 h 377583"/>
              <a:gd name="connsiteX3352" fmla="*/ 1155859 w 2450468"/>
              <a:gd name="connsiteY3352" fmla="*/ 274094 h 377583"/>
              <a:gd name="connsiteX3353" fmla="*/ 1159097 w 2450468"/>
              <a:gd name="connsiteY3353" fmla="*/ 276857 h 377583"/>
              <a:gd name="connsiteX3354" fmla="*/ 1158526 w 2450468"/>
              <a:gd name="connsiteY3354" fmla="*/ 277523 h 377583"/>
              <a:gd name="connsiteX3355" fmla="*/ 1154240 w 2450468"/>
              <a:gd name="connsiteY3355" fmla="*/ 281333 h 377583"/>
              <a:gd name="connsiteX3356" fmla="*/ 1155287 w 2450468"/>
              <a:gd name="connsiteY3356" fmla="*/ 283905 h 377583"/>
              <a:gd name="connsiteX3357" fmla="*/ 1156049 w 2450468"/>
              <a:gd name="connsiteY3357" fmla="*/ 284286 h 377583"/>
              <a:gd name="connsiteX3358" fmla="*/ 1162812 w 2450468"/>
              <a:gd name="connsiteY3358" fmla="*/ 279714 h 377583"/>
              <a:gd name="connsiteX3359" fmla="*/ 1164527 w 2450468"/>
              <a:gd name="connsiteY3359" fmla="*/ 268570 h 377583"/>
              <a:gd name="connsiteX3360" fmla="*/ 1166813 w 2450468"/>
              <a:gd name="connsiteY3360" fmla="*/ 265427 h 377583"/>
              <a:gd name="connsiteX3361" fmla="*/ 1170242 w 2450468"/>
              <a:gd name="connsiteY3361" fmla="*/ 262379 h 377583"/>
              <a:gd name="connsiteX3362" fmla="*/ 1170718 w 2450468"/>
              <a:gd name="connsiteY3362" fmla="*/ 261521 h 377583"/>
              <a:gd name="connsiteX3363" fmla="*/ 1170051 w 2450468"/>
              <a:gd name="connsiteY3363" fmla="*/ 259140 h 377583"/>
              <a:gd name="connsiteX3364" fmla="*/ 1163574 w 2450468"/>
              <a:gd name="connsiteY3364" fmla="*/ 261236 h 377583"/>
              <a:gd name="connsiteX3365" fmla="*/ 1162145 w 2450468"/>
              <a:gd name="connsiteY3365" fmla="*/ 262474 h 377583"/>
              <a:gd name="connsiteX3366" fmla="*/ 1154240 w 2450468"/>
              <a:gd name="connsiteY3366" fmla="*/ 259521 h 377583"/>
              <a:gd name="connsiteX3367" fmla="*/ 1147477 w 2450468"/>
              <a:gd name="connsiteY3367" fmla="*/ 260664 h 377583"/>
              <a:gd name="connsiteX3368" fmla="*/ 1147382 w 2450468"/>
              <a:gd name="connsiteY3368" fmla="*/ 260664 h 377583"/>
              <a:gd name="connsiteX3369" fmla="*/ 1144524 w 2450468"/>
              <a:gd name="connsiteY3369" fmla="*/ 256854 h 377583"/>
              <a:gd name="connsiteX3370" fmla="*/ 1147096 w 2450468"/>
              <a:gd name="connsiteY3370" fmla="*/ 249806 h 377583"/>
              <a:gd name="connsiteX3371" fmla="*/ 1150525 w 2450468"/>
              <a:gd name="connsiteY3371" fmla="*/ 252758 h 377583"/>
              <a:gd name="connsiteX3372" fmla="*/ 1154335 w 2450468"/>
              <a:gd name="connsiteY3372" fmla="*/ 256664 h 377583"/>
              <a:gd name="connsiteX3373" fmla="*/ 1155287 w 2450468"/>
              <a:gd name="connsiteY3373" fmla="*/ 257521 h 377583"/>
              <a:gd name="connsiteX3374" fmla="*/ 1159383 w 2450468"/>
              <a:gd name="connsiteY3374" fmla="*/ 256949 h 377583"/>
              <a:gd name="connsiteX3375" fmla="*/ 1159383 w 2450468"/>
              <a:gd name="connsiteY3375" fmla="*/ 255902 h 377583"/>
              <a:gd name="connsiteX3376" fmla="*/ 1164812 w 2450468"/>
              <a:gd name="connsiteY3376" fmla="*/ 253901 h 377583"/>
              <a:gd name="connsiteX3377" fmla="*/ 1168718 w 2450468"/>
              <a:gd name="connsiteY3377" fmla="*/ 256187 h 377583"/>
              <a:gd name="connsiteX3378" fmla="*/ 1158145 w 2450468"/>
              <a:gd name="connsiteY3378" fmla="*/ 247234 h 377583"/>
              <a:gd name="connsiteX3379" fmla="*/ 1134428 w 2450468"/>
              <a:gd name="connsiteY3379" fmla="*/ 245805 h 377583"/>
              <a:gd name="connsiteX3380" fmla="*/ 1135952 w 2450468"/>
              <a:gd name="connsiteY3380" fmla="*/ 248377 h 377583"/>
              <a:gd name="connsiteX3381" fmla="*/ 1127760 w 2450468"/>
              <a:gd name="connsiteY3381" fmla="*/ 254187 h 377583"/>
              <a:gd name="connsiteX3382" fmla="*/ 1131284 w 2450468"/>
              <a:gd name="connsiteY3382" fmla="*/ 254854 h 377583"/>
              <a:gd name="connsiteX3383" fmla="*/ 1136428 w 2450468"/>
              <a:gd name="connsiteY3383" fmla="*/ 257711 h 377583"/>
              <a:gd name="connsiteX3384" fmla="*/ 1130713 w 2450468"/>
              <a:gd name="connsiteY3384" fmla="*/ 263331 h 377583"/>
              <a:gd name="connsiteX3385" fmla="*/ 1128617 w 2450468"/>
              <a:gd name="connsiteY3385" fmla="*/ 263522 h 377583"/>
              <a:gd name="connsiteX3386" fmla="*/ 1124807 w 2450468"/>
              <a:gd name="connsiteY3386" fmla="*/ 261426 h 377583"/>
              <a:gd name="connsiteX3387" fmla="*/ 1125284 w 2450468"/>
              <a:gd name="connsiteY3387" fmla="*/ 257616 h 377583"/>
              <a:gd name="connsiteX3388" fmla="*/ 1115759 w 2450468"/>
              <a:gd name="connsiteY3388" fmla="*/ 260283 h 377583"/>
              <a:gd name="connsiteX3389" fmla="*/ 1108615 w 2450468"/>
              <a:gd name="connsiteY3389" fmla="*/ 260093 h 377583"/>
              <a:gd name="connsiteX3390" fmla="*/ 1104805 w 2450468"/>
              <a:gd name="connsiteY3390" fmla="*/ 257426 h 377583"/>
              <a:gd name="connsiteX3391" fmla="*/ 1105376 w 2450468"/>
              <a:gd name="connsiteY3391" fmla="*/ 255711 h 377583"/>
              <a:gd name="connsiteX3392" fmla="*/ 1106519 w 2450468"/>
              <a:gd name="connsiteY3392" fmla="*/ 252092 h 377583"/>
              <a:gd name="connsiteX3393" fmla="*/ 1112901 w 2450468"/>
              <a:gd name="connsiteY3393" fmla="*/ 253235 h 377583"/>
              <a:gd name="connsiteX3394" fmla="*/ 1107091 w 2450468"/>
              <a:gd name="connsiteY3394" fmla="*/ 248948 h 377583"/>
              <a:gd name="connsiteX3395" fmla="*/ 1098328 w 2450468"/>
              <a:gd name="connsiteY3395" fmla="*/ 257997 h 377583"/>
              <a:gd name="connsiteX3396" fmla="*/ 1093375 w 2450468"/>
              <a:gd name="connsiteY3396" fmla="*/ 256949 h 377583"/>
              <a:gd name="connsiteX3397" fmla="*/ 1091660 w 2450468"/>
              <a:gd name="connsiteY3397" fmla="*/ 263903 h 377583"/>
              <a:gd name="connsiteX3398" fmla="*/ 1088231 w 2450468"/>
              <a:gd name="connsiteY3398" fmla="*/ 268951 h 377583"/>
              <a:gd name="connsiteX3399" fmla="*/ 1085945 w 2450468"/>
              <a:gd name="connsiteY3399" fmla="*/ 263236 h 377583"/>
              <a:gd name="connsiteX3400" fmla="*/ 1082802 w 2450468"/>
              <a:gd name="connsiteY3400" fmla="*/ 263522 h 377583"/>
              <a:gd name="connsiteX3401" fmla="*/ 1074515 w 2450468"/>
              <a:gd name="connsiteY3401" fmla="*/ 263617 h 377583"/>
              <a:gd name="connsiteX3402" fmla="*/ 1069372 w 2450468"/>
              <a:gd name="connsiteY3402" fmla="*/ 262283 h 377583"/>
              <a:gd name="connsiteX3403" fmla="*/ 1067753 w 2450468"/>
              <a:gd name="connsiteY3403" fmla="*/ 258854 h 377583"/>
              <a:gd name="connsiteX3404" fmla="*/ 1061657 w 2450468"/>
              <a:gd name="connsiteY3404" fmla="*/ 261045 h 377583"/>
              <a:gd name="connsiteX3405" fmla="*/ 1052132 w 2450468"/>
              <a:gd name="connsiteY3405" fmla="*/ 255521 h 377583"/>
              <a:gd name="connsiteX3406" fmla="*/ 1056227 w 2450468"/>
              <a:gd name="connsiteY3406" fmla="*/ 260759 h 377583"/>
              <a:gd name="connsiteX3407" fmla="*/ 1057085 w 2450468"/>
              <a:gd name="connsiteY3407" fmla="*/ 261902 h 377583"/>
              <a:gd name="connsiteX3408" fmla="*/ 1049941 w 2450468"/>
              <a:gd name="connsiteY3408" fmla="*/ 263998 h 377583"/>
              <a:gd name="connsiteX3409" fmla="*/ 1048703 w 2450468"/>
              <a:gd name="connsiteY3409" fmla="*/ 262283 h 377583"/>
              <a:gd name="connsiteX3410" fmla="*/ 1042035 w 2450468"/>
              <a:gd name="connsiteY3410" fmla="*/ 253330 h 377583"/>
              <a:gd name="connsiteX3411" fmla="*/ 1037844 w 2450468"/>
              <a:gd name="connsiteY3411" fmla="*/ 249425 h 377583"/>
              <a:gd name="connsiteX3412" fmla="*/ 1022318 w 2450468"/>
              <a:gd name="connsiteY3412" fmla="*/ 248377 h 377583"/>
              <a:gd name="connsiteX3413" fmla="*/ 1013365 w 2450468"/>
              <a:gd name="connsiteY3413" fmla="*/ 253520 h 377583"/>
              <a:gd name="connsiteX3414" fmla="*/ 1010698 w 2450468"/>
              <a:gd name="connsiteY3414" fmla="*/ 254473 h 377583"/>
              <a:gd name="connsiteX3415" fmla="*/ 1005173 w 2450468"/>
              <a:gd name="connsiteY3415" fmla="*/ 255330 h 377583"/>
              <a:gd name="connsiteX3416" fmla="*/ 1003840 w 2450468"/>
              <a:gd name="connsiteY3416" fmla="*/ 254092 h 377583"/>
              <a:gd name="connsiteX3417" fmla="*/ 1000887 w 2450468"/>
              <a:gd name="connsiteY3417" fmla="*/ 251806 h 377583"/>
              <a:gd name="connsiteX3418" fmla="*/ 996315 w 2450468"/>
              <a:gd name="connsiteY3418" fmla="*/ 253616 h 377583"/>
              <a:gd name="connsiteX3419" fmla="*/ 999268 w 2450468"/>
              <a:gd name="connsiteY3419" fmla="*/ 255806 h 377583"/>
              <a:gd name="connsiteX3420" fmla="*/ 999935 w 2450468"/>
              <a:gd name="connsiteY3420" fmla="*/ 256187 h 377583"/>
              <a:gd name="connsiteX3421" fmla="*/ 994886 w 2450468"/>
              <a:gd name="connsiteY3421" fmla="*/ 257902 h 377583"/>
              <a:gd name="connsiteX3422" fmla="*/ 991743 w 2450468"/>
              <a:gd name="connsiteY3422" fmla="*/ 258378 h 377583"/>
              <a:gd name="connsiteX3423" fmla="*/ 988600 w 2450468"/>
              <a:gd name="connsiteY3423" fmla="*/ 258473 h 377583"/>
              <a:gd name="connsiteX3424" fmla="*/ 990981 w 2450468"/>
              <a:gd name="connsiteY3424" fmla="*/ 255902 h 377583"/>
              <a:gd name="connsiteX3425" fmla="*/ 992981 w 2450468"/>
              <a:gd name="connsiteY3425" fmla="*/ 252282 h 377583"/>
              <a:gd name="connsiteX3426" fmla="*/ 987647 w 2450468"/>
              <a:gd name="connsiteY3426" fmla="*/ 251139 h 377583"/>
              <a:gd name="connsiteX3427" fmla="*/ 986600 w 2450468"/>
              <a:gd name="connsiteY3427" fmla="*/ 251520 h 377583"/>
              <a:gd name="connsiteX3428" fmla="*/ 985457 w 2450468"/>
              <a:gd name="connsiteY3428" fmla="*/ 250853 h 377583"/>
              <a:gd name="connsiteX3429" fmla="*/ 984599 w 2450468"/>
              <a:gd name="connsiteY3429" fmla="*/ 247520 h 377583"/>
              <a:gd name="connsiteX3430" fmla="*/ 985361 w 2450468"/>
              <a:gd name="connsiteY3430" fmla="*/ 247424 h 377583"/>
              <a:gd name="connsiteX3431" fmla="*/ 993077 w 2450468"/>
              <a:gd name="connsiteY3431" fmla="*/ 247329 h 377583"/>
              <a:gd name="connsiteX3432" fmla="*/ 999268 w 2450468"/>
              <a:gd name="connsiteY3432" fmla="*/ 247234 h 377583"/>
              <a:gd name="connsiteX3433" fmla="*/ 1006316 w 2450468"/>
              <a:gd name="connsiteY3433" fmla="*/ 242852 h 377583"/>
              <a:gd name="connsiteX3434" fmla="*/ 1001649 w 2450468"/>
              <a:gd name="connsiteY3434" fmla="*/ 241805 h 377583"/>
              <a:gd name="connsiteX3435" fmla="*/ 998506 w 2450468"/>
              <a:gd name="connsiteY3435" fmla="*/ 243233 h 377583"/>
              <a:gd name="connsiteX3436" fmla="*/ 985361 w 2450468"/>
              <a:gd name="connsiteY3436" fmla="*/ 245234 h 377583"/>
              <a:gd name="connsiteX3437" fmla="*/ 981266 w 2450468"/>
              <a:gd name="connsiteY3437" fmla="*/ 245043 h 377583"/>
              <a:gd name="connsiteX3438" fmla="*/ 973360 w 2450468"/>
              <a:gd name="connsiteY3438" fmla="*/ 246662 h 377583"/>
              <a:gd name="connsiteX3439" fmla="*/ 970502 w 2450468"/>
              <a:gd name="connsiteY3439" fmla="*/ 247710 h 377583"/>
              <a:gd name="connsiteX3440" fmla="*/ 968121 w 2450468"/>
              <a:gd name="connsiteY3440" fmla="*/ 250377 h 377583"/>
              <a:gd name="connsiteX3441" fmla="*/ 964120 w 2450468"/>
              <a:gd name="connsiteY3441" fmla="*/ 246948 h 377583"/>
              <a:gd name="connsiteX3442" fmla="*/ 961454 w 2450468"/>
              <a:gd name="connsiteY3442" fmla="*/ 245234 h 377583"/>
              <a:gd name="connsiteX3443" fmla="*/ 960596 w 2450468"/>
              <a:gd name="connsiteY3443" fmla="*/ 245900 h 377583"/>
              <a:gd name="connsiteX3444" fmla="*/ 952691 w 2450468"/>
              <a:gd name="connsiteY3444" fmla="*/ 246567 h 377583"/>
              <a:gd name="connsiteX3445" fmla="*/ 946309 w 2450468"/>
              <a:gd name="connsiteY3445" fmla="*/ 246853 h 377583"/>
              <a:gd name="connsiteX3446" fmla="*/ 942118 w 2450468"/>
              <a:gd name="connsiteY3446" fmla="*/ 250568 h 377583"/>
              <a:gd name="connsiteX3447" fmla="*/ 929450 w 2450468"/>
              <a:gd name="connsiteY3447" fmla="*/ 239042 h 377583"/>
              <a:gd name="connsiteX3448" fmla="*/ 928307 w 2450468"/>
              <a:gd name="connsiteY3448" fmla="*/ 246567 h 377583"/>
              <a:gd name="connsiteX3449" fmla="*/ 921639 w 2450468"/>
              <a:gd name="connsiteY3449" fmla="*/ 246567 h 377583"/>
              <a:gd name="connsiteX3450" fmla="*/ 920782 w 2450468"/>
              <a:gd name="connsiteY3450" fmla="*/ 246567 h 377583"/>
              <a:gd name="connsiteX3451" fmla="*/ 916591 w 2450468"/>
              <a:gd name="connsiteY3451" fmla="*/ 247805 h 377583"/>
              <a:gd name="connsiteX3452" fmla="*/ 911352 w 2450468"/>
              <a:gd name="connsiteY3452" fmla="*/ 243233 h 377583"/>
              <a:gd name="connsiteX3453" fmla="*/ 903161 w 2450468"/>
              <a:gd name="connsiteY3453" fmla="*/ 244281 h 377583"/>
              <a:gd name="connsiteX3454" fmla="*/ 891254 w 2450468"/>
              <a:gd name="connsiteY3454" fmla="*/ 246091 h 377583"/>
              <a:gd name="connsiteX3455" fmla="*/ 882968 w 2450468"/>
              <a:gd name="connsiteY3455" fmla="*/ 239900 h 377583"/>
              <a:gd name="connsiteX3456" fmla="*/ 878300 w 2450468"/>
              <a:gd name="connsiteY3456" fmla="*/ 241805 h 377583"/>
              <a:gd name="connsiteX3457" fmla="*/ 876586 w 2450468"/>
              <a:gd name="connsiteY3457" fmla="*/ 241519 h 377583"/>
              <a:gd name="connsiteX3458" fmla="*/ 869347 w 2450468"/>
              <a:gd name="connsiteY3458" fmla="*/ 243995 h 377583"/>
              <a:gd name="connsiteX3459" fmla="*/ 869347 w 2450468"/>
              <a:gd name="connsiteY3459" fmla="*/ 244281 h 377583"/>
              <a:gd name="connsiteX3460" fmla="*/ 864870 w 2450468"/>
              <a:gd name="connsiteY3460" fmla="*/ 242090 h 377583"/>
              <a:gd name="connsiteX3461" fmla="*/ 865537 w 2450468"/>
              <a:gd name="connsiteY3461" fmla="*/ 241233 h 377583"/>
              <a:gd name="connsiteX3462" fmla="*/ 866775 w 2450468"/>
              <a:gd name="connsiteY3462" fmla="*/ 239614 h 377583"/>
              <a:gd name="connsiteX3463" fmla="*/ 863918 w 2450468"/>
              <a:gd name="connsiteY3463" fmla="*/ 233708 h 377583"/>
              <a:gd name="connsiteX3464" fmla="*/ 862489 w 2450468"/>
              <a:gd name="connsiteY3464" fmla="*/ 235518 h 377583"/>
              <a:gd name="connsiteX3465" fmla="*/ 850583 w 2450468"/>
              <a:gd name="connsiteY3465" fmla="*/ 238471 h 377583"/>
              <a:gd name="connsiteX3466" fmla="*/ 846296 w 2450468"/>
              <a:gd name="connsiteY3466" fmla="*/ 239042 h 377583"/>
              <a:gd name="connsiteX3467" fmla="*/ 843439 w 2450468"/>
              <a:gd name="connsiteY3467" fmla="*/ 241424 h 377583"/>
              <a:gd name="connsiteX3468" fmla="*/ 842391 w 2450468"/>
              <a:gd name="connsiteY3468" fmla="*/ 240947 h 377583"/>
              <a:gd name="connsiteX3469" fmla="*/ 838295 w 2450468"/>
              <a:gd name="connsiteY3469" fmla="*/ 236756 h 377583"/>
              <a:gd name="connsiteX3470" fmla="*/ 833438 w 2450468"/>
              <a:gd name="connsiteY3470" fmla="*/ 237328 h 377583"/>
              <a:gd name="connsiteX3471" fmla="*/ 833152 w 2450468"/>
              <a:gd name="connsiteY3471" fmla="*/ 237423 h 377583"/>
              <a:gd name="connsiteX3472" fmla="*/ 828866 w 2450468"/>
              <a:gd name="connsiteY3472" fmla="*/ 238947 h 377583"/>
              <a:gd name="connsiteX3473" fmla="*/ 826294 w 2450468"/>
              <a:gd name="connsiteY3473" fmla="*/ 239900 h 377583"/>
              <a:gd name="connsiteX3474" fmla="*/ 817626 w 2450468"/>
              <a:gd name="connsiteY3474" fmla="*/ 239709 h 377583"/>
              <a:gd name="connsiteX3475" fmla="*/ 815435 w 2450468"/>
              <a:gd name="connsiteY3475" fmla="*/ 238090 h 377583"/>
              <a:gd name="connsiteX3476" fmla="*/ 812387 w 2450468"/>
              <a:gd name="connsiteY3476" fmla="*/ 235804 h 377583"/>
              <a:gd name="connsiteX3477" fmla="*/ 805910 w 2450468"/>
              <a:gd name="connsiteY3477" fmla="*/ 239042 h 377583"/>
              <a:gd name="connsiteX3478" fmla="*/ 804672 w 2450468"/>
              <a:gd name="connsiteY3478" fmla="*/ 237804 h 377583"/>
              <a:gd name="connsiteX3479" fmla="*/ 795433 w 2450468"/>
              <a:gd name="connsiteY3479" fmla="*/ 236661 h 377583"/>
              <a:gd name="connsiteX3480" fmla="*/ 781050 w 2450468"/>
              <a:gd name="connsiteY3480" fmla="*/ 238566 h 377583"/>
              <a:gd name="connsiteX3481" fmla="*/ 779240 w 2450468"/>
              <a:gd name="connsiteY3481" fmla="*/ 238090 h 377583"/>
              <a:gd name="connsiteX3482" fmla="*/ 770477 w 2450468"/>
              <a:gd name="connsiteY3482" fmla="*/ 236756 h 377583"/>
              <a:gd name="connsiteX3483" fmla="*/ 757333 w 2450468"/>
              <a:gd name="connsiteY3483" fmla="*/ 236852 h 377583"/>
              <a:gd name="connsiteX3484" fmla="*/ 748379 w 2450468"/>
              <a:gd name="connsiteY3484" fmla="*/ 235613 h 377583"/>
              <a:gd name="connsiteX3485" fmla="*/ 739140 w 2450468"/>
              <a:gd name="connsiteY3485" fmla="*/ 236471 h 377583"/>
              <a:gd name="connsiteX3486" fmla="*/ 732854 w 2450468"/>
              <a:gd name="connsiteY3486" fmla="*/ 232184 h 377583"/>
              <a:gd name="connsiteX3487" fmla="*/ 723329 w 2450468"/>
              <a:gd name="connsiteY3487" fmla="*/ 237328 h 377583"/>
              <a:gd name="connsiteX3488" fmla="*/ 717614 w 2450468"/>
              <a:gd name="connsiteY3488" fmla="*/ 233994 h 377583"/>
              <a:gd name="connsiteX3489" fmla="*/ 705612 w 2450468"/>
              <a:gd name="connsiteY3489" fmla="*/ 236280 h 377583"/>
              <a:gd name="connsiteX3490" fmla="*/ 700754 w 2450468"/>
              <a:gd name="connsiteY3490" fmla="*/ 237042 h 377583"/>
              <a:gd name="connsiteX3491" fmla="*/ 699421 w 2450468"/>
              <a:gd name="connsiteY3491" fmla="*/ 237328 h 377583"/>
              <a:gd name="connsiteX3492" fmla="*/ 695611 w 2450468"/>
              <a:gd name="connsiteY3492" fmla="*/ 232375 h 377583"/>
              <a:gd name="connsiteX3493" fmla="*/ 689610 w 2450468"/>
              <a:gd name="connsiteY3493" fmla="*/ 235709 h 377583"/>
              <a:gd name="connsiteX3494" fmla="*/ 685038 w 2450468"/>
              <a:gd name="connsiteY3494" fmla="*/ 238185 h 377583"/>
              <a:gd name="connsiteX3495" fmla="*/ 674465 w 2450468"/>
              <a:gd name="connsiteY3495" fmla="*/ 233804 h 377583"/>
              <a:gd name="connsiteX3496" fmla="*/ 673037 w 2450468"/>
              <a:gd name="connsiteY3496" fmla="*/ 234661 h 377583"/>
              <a:gd name="connsiteX3497" fmla="*/ 665798 w 2450468"/>
              <a:gd name="connsiteY3497" fmla="*/ 235518 h 377583"/>
              <a:gd name="connsiteX3498" fmla="*/ 662369 w 2450468"/>
              <a:gd name="connsiteY3498" fmla="*/ 234851 h 377583"/>
              <a:gd name="connsiteX3499" fmla="*/ 653129 w 2450468"/>
              <a:gd name="connsiteY3499" fmla="*/ 236661 h 377583"/>
              <a:gd name="connsiteX3500" fmla="*/ 646176 w 2450468"/>
              <a:gd name="connsiteY3500" fmla="*/ 232851 h 377583"/>
              <a:gd name="connsiteX3501" fmla="*/ 640366 w 2450468"/>
              <a:gd name="connsiteY3501" fmla="*/ 233899 h 377583"/>
              <a:gd name="connsiteX3502" fmla="*/ 627698 w 2450468"/>
              <a:gd name="connsiteY3502" fmla="*/ 236852 h 377583"/>
              <a:gd name="connsiteX3503" fmla="*/ 622459 w 2450468"/>
              <a:gd name="connsiteY3503" fmla="*/ 235423 h 377583"/>
              <a:gd name="connsiteX3504" fmla="*/ 616553 w 2450468"/>
              <a:gd name="connsiteY3504" fmla="*/ 234185 h 377583"/>
              <a:gd name="connsiteX3505" fmla="*/ 597980 w 2450468"/>
              <a:gd name="connsiteY3505" fmla="*/ 234851 h 377583"/>
              <a:gd name="connsiteX3506" fmla="*/ 595217 w 2450468"/>
              <a:gd name="connsiteY3506" fmla="*/ 234375 h 377583"/>
              <a:gd name="connsiteX3507" fmla="*/ 589026 w 2450468"/>
              <a:gd name="connsiteY3507" fmla="*/ 237137 h 377583"/>
              <a:gd name="connsiteX3508" fmla="*/ 586073 w 2450468"/>
              <a:gd name="connsiteY3508" fmla="*/ 242852 h 377583"/>
              <a:gd name="connsiteX3509" fmla="*/ 583978 w 2450468"/>
              <a:gd name="connsiteY3509" fmla="*/ 238947 h 377583"/>
              <a:gd name="connsiteX3510" fmla="*/ 578834 w 2450468"/>
              <a:gd name="connsiteY3510" fmla="*/ 236661 h 377583"/>
              <a:gd name="connsiteX3511" fmla="*/ 573786 w 2450468"/>
              <a:gd name="connsiteY3511" fmla="*/ 235423 h 377583"/>
              <a:gd name="connsiteX3512" fmla="*/ 556736 w 2450468"/>
              <a:gd name="connsiteY3512" fmla="*/ 236661 h 377583"/>
              <a:gd name="connsiteX3513" fmla="*/ 548450 w 2450468"/>
              <a:gd name="connsiteY3513" fmla="*/ 236280 h 377583"/>
              <a:gd name="connsiteX3514" fmla="*/ 545020 w 2450468"/>
              <a:gd name="connsiteY3514" fmla="*/ 233899 h 377583"/>
              <a:gd name="connsiteX3515" fmla="*/ 537115 w 2450468"/>
              <a:gd name="connsiteY3515" fmla="*/ 235518 h 377583"/>
              <a:gd name="connsiteX3516" fmla="*/ 533781 w 2450468"/>
              <a:gd name="connsiteY3516" fmla="*/ 236280 h 377583"/>
              <a:gd name="connsiteX3517" fmla="*/ 526923 w 2450468"/>
              <a:gd name="connsiteY3517" fmla="*/ 237804 h 377583"/>
              <a:gd name="connsiteX3518" fmla="*/ 511683 w 2450468"/>
              <a:gd name="connsiteY3518" fmla="*/ 239423 h 377583"/>
              <a:gd name="connsiteX3519" fmla="*/ 511397 w 2450468"/>
              <a:gd name="connsiteY3519" fmla="*/ 241424 h 377583"/>
              <a:gd name="connsiteX3520" fmla="*/ 509207 w 2450468"/>
              <a:gd name="connsiteY3520" fmla="*/ 243233 h 377583"/>
              <a:gd name="connsiteX3521" fmla="*/ 506444 w 2450468"/>
              <a:gd name="connsiteY3521" fmla="*/ 241900 h 377583"/>
              <a:gd name="connsiteX3522" fmla="*/ 505016 w 2450468"/>
              <a:gd name="connsiteY3522" fmla="*/ 237137 h 377583"/>
              <a:gd name="connsiteX3523" fmla="*/ 498824 w 2450468"/>
              <a:gd name="connsiteY3523" fmla="*/ 235613 h 377583"/>
              <a:gd name="connsiteX3524" fmla="*/ 490633 w 2450468"/>
              <a:gd name="connsiteY3524" fmla="*/ 236852 h 377583"/>
              <a:gd name="connsiteX3525" fmla="*/ 487870 w 2450468"/>
              <a:gd name="connsiteY3525" fmla="*/ 236375 h 377583"/>
              <a:gd name="connsiteX3526" fmla="*/ 485203 w 2450468"/>
              <a:gd name="connsiteY3526" fmla="*/ 229327 h 377583"/>
              <a:gd name="connsiteX3527" fmla="*/ 487870 w 2450468"/>
              <a:gd name="connsiteY3527" fmla="*/ 227898 h 377583"/>
              <a:gd name="connsiteX3528" fmla="*/ 487013 w 2450468"/>
              <a:gd name="connsiteY3528" fmla="*/ 226469 h 377583"/>
              <a:gd name="connsiteX3529" fmla="*/ 485394 w 2450468"/>
              <a:gd name="connsiteY3529" fmla="*/ 225041 h 377583"/>
              <a:gd name="connsiteX3530" fmla="*/ 482155 w 2450468"/>
              <a:gd name="connsiteY3530" fmla="*/ 225803 h 377583"/>
              <a:gd name="connsiteX3531" fmla="*/ 479298 w 2450468"/>
              <a:gd name="connsiteY3531" fmla="*/ 234661 h 377583"/>
              <a:gd name="connsiteX3532" fmla="*/ 477774 w 2450468"/>
              <a:gd name="connsiteY3532" fmla="*/ 239423 h 377583"/>
              <a:gd name="connsiteX3533" fmla="*/ 476631 w 2450468"/>
              <a:gd name="connsiteY3533" fmla="*/ 239138 h 377583"/>
              <a:gd name="connsiteX3534" fmla="*/ 471678 w 2450468"/>
              <a:gd name="connsiteY3534" fmla="*/ 238852 h 377583"/>
              <a:gd name="connsiteX3535" fmla="*/ 468820 w 2450468"/>
              <a:gd name="connsiteY3535" fmla="*/ 235232 h 377583"/>
              <a:gd name="connsiteX3536" fmla="*/ 463391 w 2450468"/>
              <a:gd name="connsiteY3536" fmla="*/ 236756 h 377583"/>
              <a:gd name="connsiteX3537" fmla="*/ 457962 w 2450468"/>
              <a:gd name="connsiteY3537" fmla="*/ 236375 h 377583"/>
              <a:gd name="connsiteX3538" fmla="*/ 447199 w 2450468"/>
              <a:gd name="connsiteY3538" fmla="*/ 238280 h 377583"/>
              <a:gd name="connsiteX3539" fmla="*/ 445865 w 2450468"/>
              <a:gd name="connsiteY3539" fmla="*/ 236947 h 377583"/>
              <a:gd name="connsiteX3540" fmla="*/ 438817 w 2450468"/>
              <a:gd name="connsiteY3540" fmla="*/ 236375 h 377583"/>
              <a:gd name="connsiteX3541" fmla="*/ 436912 w 2450468"/>
              <a:gd name="connsiteY3541" fmla="*/ 238566 h 377583"/>
              <a:gd name="connsiteX3542" fmla="*/ 431864 w 2450468"/>
              <a:gd name="connsiteY3542" fmla="*/ 238471 h 377583"/>
              <a:gd name="connsiteX3543" fmla="*/ 429673 w 2450468"/>
              <a:gd name="connsiteY3543" fmla="*/ 239804 h 377583"/>
              <a:gd name="connsiteX3544" fmla="*/ 420719 w 2450468"/>
              <a:gd name="connsiteY3544" fmla="*/ 236756 h 377583"/>
              <a:gd name="connsiteX3545" fmla="*/ 406146 w 2450468"/>
              <a:gd name="connsiteY3545" fmla="*/ 238757 h 377583"/>
              <a:gd name="connsiteX3546" fmla="*/ 403384 w 2450468"/>
              <a:gd name="connsiteY3546" fmla="*/ 242281 h 377583"/>
              <a:gd name="connsiteX3547" fmla="*/ 403384 w 2450468"/>
              <a:gd name="connsiteY3547" fmla="*/ 242090 h 377583"/>
              <a:gd name="connsiteX3548" fmla="*/ 399955 w 2450468"/>
              <a:gd name="connsiteY3548" fmla="*/ 239042 h 377583"/>
              <a:gd name="connsiteX3549" fmla="*/ 397002 w 2450468"/>
              <a:gd name="connsiteY3549" fmla="*/ 239900 h 377583"/>
              <a:gd name="connsiteX3550" fmla="*/ 386429 w 2450468"/>
              <a:gd name="connsiteY3550" fmla="*/ 237518 h 377583"/>
              <a:gd name="connsiteX3551" fmla="*/ 383572 w 2450468"/>
              <a:gd name="connsiteY3551" fmla="*/ 234851 h 377583"/>
              <a:gd name="connsiteX3552" fmla="*/ 383286 w 2450468"/>
              <a:gd name="connsiteY3552" fmla="*/ 234566 h 377583"/>
              <a:gd name="connsiteX3553" fmla="*/ 381667 w 2450468"/>
              <a:gd name="connsiteY3553" fmla="*/ 236471 h 377583"/>
              <a:gd name="connsiteX3554" fmla="*/ 381857 w 2450468"/>
              <a:gd name="connsiteY3554" fmla="*/ 237233 h 377583"/>
              <a:gd name="connsiteX3555" fmla="*/ 382143 w 2450468"/>
              <a:gd name="connsiteY3555" fmla="*/ 238376 h 377583"/>
              <a:gd name="connsiteX3556" fmla="*/ 376714 w 2450468"/>
              <a:gd name="connsiteY3556" fmla="*/ 235899 h 377583"/>
              <a:gd name="connsiteX3557" fmla="*/ 374332 w 2450468"/>
              <a:gd name="connsiteY3557" fmla="*/ 233423 h 377583"/>
              <a:gd name="connsiteX3558" fmla="*/ 370999 w 2450468"/>
              <a:gd name="connsiteY3558" fmla="*/ 232946 h 377583"/>
              <a:gd name="connsiteX3559" fmla="*/ 369856 w 2450468"/>
              <a:gd name="connsiteY3559" fmla="*/ 235518 h 377583"/>
              <a:gd name="connsiteX3560" fmla="*/ 370523 w 2450468"/>
              <a:gd name="connsiteY3560" fmla="*/ 236947 h 377583"/>
              <a:gd name="connsiteX3561" fmla="*/ 365855 w 2450468"/>
              <a:gd name="connsiteY3561" fmla="*/ 240662 h 377583"/>
              <a:gd name="connsiteX3562" fmla="*/ 362712 w 2450468"/>
              <a:gd name="connsiteY3562" fmla="*/ 241138 h 377583"/>
              <a:gd name="connsiteX3563" fmla="*/ 354425 w 2450468"/>
              <a:gd name="connsiteY3563" fmla="*/ 241233 h 377583"/>
              <a:gd name="connsiteX3564" fmla="*/ 347853 w 2450468"/>
              <a:gd name="connsiteY3564" fmla="*/ 243138 h 377583"/>
              <a:gd name="connsiteX3565" fmla="*/ 339185 w 2450468"/>
              <a:gd name="connsiteY3565" fmla="*/ 244376 h 377583"/>
              <a:gd name="connsiteX3566" fmla="*/ 328327 w 2450468"/>
              <a:gd name="connsiteY3566" fmla="*/ 237899 h 377583"/>
              <a:gd name="connsiteX3567" fmla="*/ 328327 w 2450468"/>
              <a:gd name="connsiteY3567" fmla="*/ 235137 h 377583"/>
              <a:gd name="connsiteX3568" fmla="*/ 316040 w 2450468"/>
              <a:gd name="connsiteY3568" fmla="*/ 226565 h 377583"/>
              <a:gd name="connsiteX3569" fmla="*/ 314325 w 2450468"/>
              <a:gd name="connsiteY3569" fmla="*/ 232661 h 377583"/>
              <a:gd name="connsiteX3570" fmla="*/ 307277 w 2450468"/>
              <a:gd name="connsiteY3570" fmla="*/ 231137 h 377583"/>
              <a:gd name="connsiteX3571" fmla="*/ 299371 w 2450468"/>
              <a:gd name="connsiteY3571" fmla="*/ 232184 h 377583"/>
              <a:gd name="connsiteX3572" fmla="*/ 294799 w 2450468"/>
              <a:gd name="connsiteY3572" fmla="*/ 233708 h 377583"/>
              <a:gd name="connsiteX3573" fmla="*/ 290036 w 2450468"/>
              <a:gd name="connsiteY3573" fmla="*/ 236185 h 377583"/>
              <a:gd name="connsiteX3574" fmla="*/ 292513 w 2450468"/>
              <a:gd name="connsiteY3574" fmla="*/ 240566 h 377583"/>
              <a:gd name="connsiteX3575" fmla="*/ 286988 w 2450468"/>
              <a:gd name="connsiteY3575" fmla="*/ 247234 h 377583"/>
              <a:gd name="connsiteX3576" fmla="*/ 267176 w 2450468"/>
              <a:gd name="connsiteY3576" fmla="*/ 251425 h 377583"/>
              <a:gd name="connsiteX3577" fmla="*/ 266605 w 2450468"/>
              <a:gd name="connsiteY3577" fmla="*/ 251615 h 377583"/>
              <a:gd name="connsiteX3578" fmla="*/ 265081 w 2450468"/>
              <a:gd name="connsiteY3578" fmla="*/ 249615 h 377583"/>
              <a:gd name="connsiteX3579" fmla="*/ 259080 w 2450468"/>
              <a:gd name="connsiteY3579" fmla="*/ 246377 h 377583"/>
              <a:gd name="connsiteX3580" fmla="*/ 257937 w 2450468"/>
              <a:gd name="connsiteY3580" fmla="*/ 247520 h 377583"/>
              <a:gd name="connsiteX3581" fmla="*/ 245174 w 2450468"/>
              <a:gd name="connsiteY3581" fmla="*/ 249139 h 377583"/>
              <a:gd name="connsiteX3582" fmla="*/ 231362 w 2450468"/>
              <a:gd name="connsiteY3582" fmla="*/ 249234 h 377583"/>
              <a:gd name="connsiteX3583" fmla="*/ 214122 w 2450468"/>
              <a:gd name="connsiteY3583" fmla="*/ 249996 h 377583"/>
              <a:gd name="connsiteX3584" fmla="*/ 203168 w 2450468"/>
              <a:gd name="connsiteY3584" fmla="*/ 249615 h 377583"/>
              <a:gd name="connsiteX3585" fmla="*/ 199739 w 2450468"/>
              <a:gd name="connsiteY3585" fmla="*/ 251330 h 377583"/>
              <a:gd name="connsiteX3586" fmla="*/ 194501 w 2450468"/>
              <a:gd name="connsiteY3586" fmla="*/ 252758 h 377583"/>
              <a:gd name="connsiteX3587" fmla="*/ 191929 w 2450468"/>
              <a:gd name="connsiteY3587" fmla="*/ 252758 h 377583"/>
              <a:gd name="connsiteX3588" fmla="*/ 184118 w 2450468"/>
              <a:gd name="connsiteY3588" fmla="*/ 253711 h 377583"/>
              <a:gd name="connsiteX3589" fmla="*/ 178403 w 2450468"/>
              <a:gd name="connsiteY3589" fmla="*/ 254949 h 377583"/>
              <a:gd name="connsiteX3590" fmla="*/ 173355 w 2450468"/>
              <a:gd name="connsiteY3590" fmla="*/ 253711 h 377583"/>
              <a:gd name="connsiteX3591" fmla="*/ 169545 w 2450468"/>
              <a:gd name="connsiteY3591" fmla="*/ 253711 h 377583"/>
              <a:gd name="connsiteX3592" fmla="*/ 168878 w 2450468"/>
              <a:gd name="connsiteY3592" fmla="*/ 249996 h 377583"/>
              <a:gd name="connsiteX3593" fmla="*/ 168211 w 2450468"/>
              <a:gd name="connsiteY3593" fmla="*/ 246567 h 377583"/>
              <a:gd name="connsiteX3594" fmla="*/ 167450 w 2450468"/>
              <a:gd name="connsiteY3594" fmla="*/ 245519 h 377583"/>
              <a:gd name="connsiteX3595" fmla="*/ 176212 w 2450468"/>
              <a:gd name="connsiteY3595" fmla="*/ 239233 h 377583"/>
              <a:gd name="connsiteX3596" fmla="*/ 176689 w 2450468"/>
              <a:gd name="connsiteY3596" fmla="*/ 237614 h 377583"/>
              <a:gd name="connsiteX3597" fmla="*/ 172307 w 2450468"/>
              <a:gd name="connsiteY3597" fmla="*/ 232851 h 377583"/>
              <a:gd name="connsiteX3598" fmla="*/ 165164 w 2450468"/>
              <a:gd name="connsiteY3598" fmla="*/ 234375 h 377583"/>
              <a:gd name="connsiteX3599" fmla="*/ 152686 w 2450468"/>
              <a:gd name="connsiteY3599" fmla="*/ 228851 h 377583"/>
              <a:gd name="connsiteX3600" fmla="*/ 133350 w 2450468"/>
              <a:gd name="connsiteY3600" fmla="*/ 240662 h 377583"/>
              <a:gd name="connsiteX3601" fmla="*/ 134207 w 2450468"/>
              <a:gd name="connsiteY3601" fmla="*/ 241328 h 377583"/>
              <a:gd name="connsiteX3602" fmla="*/ 140589 w 2450468"/>
              <a:gd name="connsiteY3602" fmla="*/ 239995 h 377583"/>
              <a:gd name="connsiteX3603" fmla="*/ 140684 w 2450468"/>
              <a:gd name="connsiteY3603" fmla="*/ 239519 h 377583"/>
              <a:gd name="connsiteX3604" fmla="*/ 143351 w 2450468"/>
              <a:gd name="connsiteY3604" fmla="*/ 241900 h 377583"/>
              <a:gd name="connsiteX3605" fmla="*/ 140970 w 2450468"/>
              <a:gd name="connsiteY3605" fmla="*/ 252473 h 377583"/>
              <a:gd name="connsiteX3606" fmla="*/ 143923 w 2450468"/>
              <a:gd name="connsiteY3606" fmla="*/ 255521 h 377583"/>
              <a:gd name="connsiteX3607" fmla="*/ 144304 w 2450468"/>
              <a:gd name="connsiteY3607" fmla="*/ 255902 h 377583"/>
              <a:gd name="connsiteX3608" fmla="*/ 146780 w 2450468"/>
              <a:gd name="connsiteY3608" fmla="*/ 254282 h 377583"/>
              <a:gd name="connsiteX3609" fmla="*/ 148876 w 2450468"/>
              <a:gd name="connsiteY3609" fmla="*/ 251615 h 377583"/>
              <a:gd name="connsiteX3610" fmla="*/ 151924 w 2450468"/>
              <a:gd name="connsiteY3610" fmla="*/ 258950 h 377583"/>
              <a:gd name="connsiteX3611" fmla="*/ 144113 w 2450468"/>
              <a:gd name="connsiteY3611" fmla="*/ 258092 h 377583"/>
              <a:gd name="connsiteX3612" fmla="*/ 135731 w 2450468"/>
              <a:gd name="connsiteY3612" fmla="*/ 258759 h 377583"/>
              <a:gd name="connsiteX3613" fmla="*/ 131731 w 2450468"/>
              <a:gd name="connsiteY3613" fmla="*/ 261617 h 377583"/>
              <a:gd name="connsiteX3614" fmla="*/ 131731 w 2450468"/>
              <a:gd name="connsiteY3614" fmla="*/ 256187 h 377583"/>
              <a:gd name="connsiteX3615" fmla="*/ 134017 w 2450468"/>
              <a:gd name="connsiteY3615" fmla="*/ 250187 h 377583"/>
              <a:gd name="connsiteX3616" fmla="*/ 132398 w 2450468"/>
              <a:gd name="connsiteY3616" fmla="*/ 248567 h 377583"/>
              <a:gd name="connsiteX3617" fmla="*/ 131540 w 2450468"/>
              <a:gd name="connsiteY3617" fmla="*/ 247710 h 377583"/>
              <a:gd name="connsiteX3618" fmla="*/ 125635 w 2450468"/>
              <a:gd name="connsiteY3618" fmla="*/ 246186 h 377583"/>
              <a:gd name="connsiteX3619" fmla="*/ 124777 w 2450468"/>
              <a:gd name="connsiteY3619" fmla="*/ 245138 h 377583"/>
              <a:gd name="connsiteX3620" fmla="*/ 124968 w 2450468"/>
              <a:gd name="connsiteY3620" fmla="*/ 241233 h 377583"/>
              <a:gd name="connsiteX3621" fmla="*/ 122206 w 2450468"/>
              <a:gd name="connsiteY3621" fmla="*/ 245710 h 377583"/>
              <a:gd name="connsiteX3622" fmla="*/ 122015 w 2450468"/>
              <a:gd name="connsiteY3622" fmla="*/ 246281 h 377583"/>
              <a:gd name="connsiteX3623" fmla="*/ 117729 w 2450468"/>
              <a:gd name="connsiteY3623" fmla="*/ 245329 h 377583"/>
              <a:gd name="connsiteX3624" fmla="*/ 115157 w 2450468"/>
              <a:gd name="connsiteY3624" fmla="*/ 238471 h 377583"/>
              <a:gd name="connsiteX3625" fmla="*/ 114300 w 2450468"/>
              <a:gd name="connsiteY3625" fmla="*/ 239138 h 377583"/>
              <a:gd name="connsiteX3626" fmla="*/ 112205 w 2450468"/>
              <a:gd name="connsiteY3626" fmla="*/ 240852 h 377583"/>
              <a:gd name="connsiteX3627" fmla="*/ 106871 w 2450468"/>
              <a:gd name="connsiteY3627" fmla="*/ 244376 h 377583"/>
              <a:gd name="connsiteX3628" fmla="*/ 102489 w 2450468"/>
              <a:gd name="connsiteY3628" fmla="*/ 241614 h 377583"/>
              <a:gd name="connsiteX3629" fmla="*/ 101537 w 2450468"/>
              <a:gd name="connsiteY3629" fmla="*/ 238852 h 377583"/>
              <a:gd name="connsiteX3630" fmla="*/ 100965 w 2450468"/>
              <a:gd name="connsiteY3630" fmla="*/ 239138 h 377583"/>
              <a:gd name="connsiteX3631" fmla="*/ 98584 w 2450468"/>
              <a:gd name="connsiteY3631" fmla="*/ 240376 h 377583"/>
              <a:gd name="connsiteX3632" fmla="*/ 91916 w 2450468"/>
              <a:gd name="connsiteY3632" fmla="*/ 239900 h 377583"/>
              <a:gd name="connsiteX3633" fmla="*/ 84392 w 2450468"/>
              <a:gd name="connsiteY3633" fmla="*/ 233518 h 377583"/>
              <a:gd name="connsiteX3634" fmla="*/ 85344 w 2450468"/>
              <a:gd name="connsiteY3634" fmla="*/ 232851 h 377583"/>
              <a:gd name="connsiteX3635" fmla="*/ 87154 w 2450468"/>
              <a:gd name="connsiteY3635" fmla="*/ 231613 h 377583"/>
              <a:gd name="connsiteX3636" fmla="*/ 90107 w 2450468"/>
              <a:gd name="connsiteY3636" fmla="*/ 225898 h 377583"/>
              <a:gd name="connsiteX3637" fmla="*/ 85535 w 2450468"/>
              <a:gd name="connsiteY3637" fmla="*/ 227517 h 377583"/>
              <a:gd name="connsiteX3638" fmla="*/ 67342 w 2450468"/>
              <a:gd name="connsiteY3638" fmla="*/ 229041 h 377583"/>
              <a:gd name="connsiteX3639" fmla="*/ 65627 w 2450468"/>
              <a:gd name="connsiteY3639" fmla="*/ 229613 h 377583"/>
              <a:gd name="connsiteX3640" fmla="*/ 61627 w 2450468"/>
              <a:gd name="connsiteY3640" fmla="*/ 234947 h 377583"/>
              <a:gd name="connsiteX3641" fmla="*/ 54197 w 2450468"/>
              <a:gd name="connsiteY3641" fmla="*/ 227898 h 377583"/>
              <a:gd name="connsiteX3642" fmla="*/ 46387 w 2450468"/>
              <a:gd name="connsiteY3642" fmla="*/ 224374 h 377583"/>
              <a:gd name="connsiteX3643" fmla="*/ 42386 w 2450468"/>
              <a:gd name="connsiteY3643" fmla="*/ 225612 h 377583"/>
              <a:gd name="connsiteX3644" fmla="*/ 42005 w 2450468"/>
              <a:gd name="connsiteY3644" fmla="*/ 225707 h 377583"/>
              <a:gd name="connsiteX3645" fmla="*/ 37719 w 2450468"/>
              <a:gd name="connsiteY3645" fmla="*/ 235423 h 377583"/>
              <a:gd name="connsiteX3646" fmla="*/ 32195 w 2450468"/>
              <a:gd name="connsiteY3646" fmla="*/ 235994 h 377583"/>
              <a:gd name="connsiteX3647" fmla="*/ 29909 w 2450468"/>
              <a:gd name="connsiteY3647" fmla="*/ 236185 h 377583"/>
              <a:gd name="connsiteX3648" fmla="*/ 24670 w 2450468"/>
              <a:gd name="connsiteY3648" fmla="*/ 234661 h 377583"/>
              <a:gd name="connsiteX3649" fmla="*/ 21908 w 2450468"/>
              <a:gd name="connsiteY3649" fmla="*/ 228851 h 377583"/>
              <a:gd name="connsiteX3650" fmla="*/ 19526 w 2450468"/>
              <a:gd name="connsiteY3650" fmla="*/ 228660 h 377583"/>
              <a:gd name="connsiteX3651" fmla="*/ 15430 w 2450468"/>
              <a:gd name="connsiteY3651" fmla="*/ 232851 h 377583"/>
              <a:gd name="connsiteX3652" fmla="*/ 13430 w 2450468"/>
              <a:gd name="connsiteY3652" fmla="*/ 233518 h 377583"/>
              <a:gd name="connsiteX3653" fmla="*/ 14669 w 2450468"/>
              <a:gd name="connsiteY3653" fmla="*/ 223326 h 377583"/>
              <a:gd name="connsiteX3654" fmla="*/ 21622 w 2450468"/>
              <a:gd name="connsiteY3654" fmla="*/ 220469 h 377583"/>
              <a:gd name="connsiteX3655" fmla="*/ 26765 w 2450468"/>
              <a:gd name="connsiteY3655" fmla="*/ 218945 h 377583"/>
              <a:gd name="connsiteX3656" fmla="*/ 25622 w 2450468"/>
              <a:gd name="connsiteY3656" fmla="*/ 214277 h 377583"/>
              <a:gd name="connsiteX3657" fmla="*/ 25717 w 2450468"/>
              <a:gd name="connsiteY3657" fmla="*/ 209801 h 377583"/>
              <a:gd name="connsiteX3658" fmla="*/ 26479 w 2450468"/>
              <a:gd name="connsiteY3658" fmla="*/ 209039 h 377583"/>
              <a:gd name="connsiteX3659" fmla="*/ 24289 w 2450468"/>
              <a:gd name="connsiteY3659" fmla="*/ 206562 h 377583"/>
              <a:gd name="connsiteX3660" fmla="*/ 19431 w 2450468"/>
              <a:gd name="connsiteY3660" fmla="*/ 200942 h 377583"/>
              <a:gd name="connsiteX3661" fmla="*/ 28003 w 2450468"/>
              <a:gd name="connsiteY3661" fmla="*/ 199799 h 377583"/>
              <a:gd name="connsiteX3662" fmla="*/ 32385 w 2450468"/>
              <a:gd name="connsiteY3662" fmla="*/ 199228 h 377583"/>
              <a:gd name="connsiteX3663" fmla="*/ 33909 w 2450468"/>
              <a:gd name="connsiteY3663" fmla="*/ 199990 h 377583"/>
              <a:gd name="connsiteX3664" fmla="*/ 33719 w 2450468"/>
              <a:gd name="connsiteY3664" fmla="*/ 212182 h 377583"/>
              <a:gd name="connsiteX3665" fmla="*/ 35338 w 2450468"/>
              <a:gd name="connsiteY3665" fmla="*/ 211801 h 377583"/>
              <a:gd name="connsiteX3666" fmla="*/ 40767 w 2450468"/>
              <a:gd name="connsiteY3666" fmla="*/ 210753 h 377583"/>
              <a:gd name="connsiteX3667" fmla="*/ 46768 w 2450468"/>
              <a:gd name="connsiteY3667" fmla="*/ 204943 h 377583"/>
              <a:gd name="connsiteX3668" fmla="*/ 54102 w 2450468"/>
              <a:gd name="connsiteY3668" fmla="*/ 199609 h 377583"/>
              <a:gd name="connsiteX3669" fmla="*/ 53912 w 2450468"/>
              <a:gd name="connsiteY3669" fmla="*/ 195513 h 377583"/>
              <a:gd name="connsiteX3670" fmla="*/ 61055 w 2450468"/>
              <a:gd name="connsiteY3670" fmla="*/ 191703 h 377583"/>
              <a:gd name="connsiteX3671" fmla="*/ 61246 w 2450468"/>
              <a:gd name="connsiteY3671" fmla="*/ 190465 h 377583"/>
              <a:gd name="connsiteX3672" fmla="*/ 61436 w 2450468"/>
              <a:gd name="connsiteY3672" fmla="*/ 189227 h 377583"/>
              <a:gd name="connsiteX3673" fmla="*/ 66008 w 2450468"/>
              <a:gd name="connsiteY3673" fmla="*/ 188179 h 377583"/>
              <a:gd name="connsiteX3674" fmla="*/ 72581 w 2450468"/>
              <a:gd name="connsiteY3674" fmla="*/ 189322 h 377583"/>
              <a:gd name="connsiteX3675" fmla="*/ 81058 w 2450468"/>
              <a:gd name="connsiteY3675" fmla="*/ 189989 h 377583"/>
              <a:gd name="connsiteX3676" fmla="*/ 85915 w 2450468"/>
              <a:gd name="connsiteY3676" fmla="*/ 196180 h 377583"/>
              <a:gd name="connsiteX3677" fmla="*/ 102680 w 2450468"/>
              <a:gd name="connsiteY3677" fmla="*/ 193608 h 377583"/>
              <a:gd name="connsiteX3678" fmla="*/ 101156 w 2450468"/>
              <a:gd name="connsiteY3678" fmla="*/ 191989 h 377583"/>
              <a:gd name="connsiteX3679" fmla="*/ 103251 w 2450468"/>
              <a:gd name="connsiteY3679" fmla="*/ 188750 h 377583"/>
              <a:gd name="connsiteX3680" fmla="*/ 104299 w 2450468"/>
              <a:gd name="connsiteY3680" fmla="*/ 186179 h 377583"/>
              <a:gd name="connsiteX3681" fmla="*/ 101918 w 2450468"/>
              <a:gd name="connsiteY3681" fmla="*/ 183893 h 377583"/>
              <a:gd name="connsiteX3682" fmla="*/ 98108 w 2450468"/>
              <a:gd name="connsiteY3682" fmla="*/ 179702 h 377583"/>
              <a:gd name="connsiteX3683" fmla="*/ 104108 w 2450468"/>
              <a:gd name="connsiteY3683" fmla="*/ 176273 h 377583"/>
              <a:gd name="connsiteX3684" fmla="*/ 109538 w 2450468"/>
              <a:gd name="connsiteY3684" fmla="*/ 179416 h 377583"/>
              <a:gd name="connsiteX3685" fmla="*/ 110966 w 2450468"/>
              <a:gd name="connsiteY3685" fmla="*/ 178368 h 377583"/>
              <a:gd name="connsiteX3686" fmla="*/ 110585 w 2450468"/>
              <a:gd name="connsiteY3686" fmla="*/ 174082 h 377583"/>
              <a:gd name="connsiteX3687" fmla="*/ 106680 w 2450468"/>
              <a:gd name="connsiteY3687" fmla="*/ 171605 h 377583"/>
              <a:gd name="connsiteX3688" fmla="*/ 96869 w 2450468"/>
              <a:gd name="connsiteY3688" fmla="*/ 172463 h 377583"/>
              <a:gd name="connsiteX3689" fmla="*/ 95631 w 2450468"/>
              <a:gd name="connsiteY3689" fmla="*/ 176368 h 377583"/>
              <a:gd name="connsiteX3690" fmla="*/ 94393 w 2450468"/>
              <a:gd name="connsiteY3690" fmla="*/ 174558 h 377583"/>
              <a:gd name="connsiteX3691" fmla="*/ 88773 w 2450468"/>
              <a:gd name="connsiteY3691" fmla="*/ 170177 h 377583"/>
              <a:gd name="connsiteX3692" fmla="*/ 85058 w 2450468"/>
              <a:gd name="connsiteY3692" fmla="*/ 167224 h 377583"/>
              <a:gd name="connsiteX3693" fmla="*/ 95060 w 2450468"/>
              <a:gd name="connsiteY3693" fmla="*/ 157794 h 377583"/>
              <a:gd name="connsiteX3694" fmla="*/ 88106 w 2450468"/>
              <a:gd name="connsiteY3694" fmla="*/ 155508 h 377583"/>
              <a:gd name="connsiteX3695" fmla="*/ 87344 w 2450468"/>
              <a:gd name="connsiteY3695" fmla="*/ 155413 h 377583"/>
              <a:gd name="connsiteX3696" fmla="*/ 77152 w 2450468"/>
              <a:gd name="connsiteY3696" fmla="*/ 162271 h 377583"/>
              <a:gd name="connsiteX3697" fmla="*/ 69533 w 2450468"/>
              <a:gd name="connsiteY3697" fmla="*/ 172367 h 377583"/>
              <a:gd name="connsiteX3698" fmla="*/ 67532 w 2450468"/>
              <a:gd name="connsiteY3698" fmla="*/ 174177 h 377583"/>
              <a:gd name="connsiteX3699" fmla="*/ 63437 w 2450468"/>
              <a:gd name="connsiteY3699" fmla="*/ 177035 h 377583"/>
              <a:gd name="connsiteX3700" fmla="*/ 59055 w 2450468"/>
              <a:gd name="connsiteY3700" fmla="*/ 176463 h 377583"/>
              <a:gd name="connsiteX3701" fmla="*/ 50673 w 2450468"/>
              <a:gd name="connsiteY3701" fmla="*/ 176654 h 377583"/>
              <a:gd name="connsiteX3702" fmla="*/ 46958 w 2450468"/>
              <a:gd name="connsiteY3702" fmla="*/ 170462 h 377583"/>
              <a:gd name="connsiteX3703" fmla="*/ 40196 w 2450468"/>
              <a:gd name="connsiteY3703" fmla="*/ 172177 h 377583"/>
              <a:gd name="connsiteX3704" fmla="*/ 37624 w 2450468"/>
              <a:gd name="connsiteY3704" fmla="*/ 175606 h 377583"/>
              <a:gd name="connsiteX3705" fmla="*/ 37624 w 2450468"/>
              <a:gd name="connsiteY3705" fmla="*/ 175511 h 377583"/>
              <a:gd name="connsiteX3706" fmla="*/ 38100 w 2450468"/>
              <a:gd name="connsiteY3706" fmla="*/ 170558 h 377583"/>
              <a:gd name="connsiteX3707" fmla="*/ 30099 w 2450468"/>
              <a:gd name="connsiteY3707" fmla="*/ 170177 h 377583"/>
              <a:gd name="connsiteX3708" fmla="*/ 25813 w 2450468"/>
              <a:gd name="connsiteY3708" fmla="*/ 166462 h 377583"/>
              <a:gd name="connsiteX3709" fmla="*/ 16859 w 2450468"/>
              <a:gd name="connsiteY3709" fmla="*/ 167510 h 377583"/>
              <a:gd name="connsiteX3710" fmla="*/ 16669 w 2450468"/>
              <a:gd name="connsiteY3710" fmla="*/ 168176 h 377583"/>
              <a:gd name="connsiteX3711" fmla="*/ 14478 w 2450468"/>
              <a:gd name="connsiteY3711" fmla="*/ 172177 h 377583"/>
              <a:gd name="connsiteX3712" fmla="*/ 11525 w 2450468"/>
              <a:gd name="connsiteY3712" fmla="*/ 168748 h 377583"/>
              <a:gd name="connsiteX3713" fmla="*/ 11525 w 2450468"/>
              <a:gd name="connsiteY3713" fmla="*/ 167795 h 377583"/>
              <a:gd name="connsiteX3714" fmla="*/ 8573 w 2450468"/>
              <a:gd name="connsiteY3714" fmla="*/ 167510 h 377583"/>
              <a:gd name="connsiteX3715" fmla="*/ 0 w 2450468"/>
              <a:gd name="connsiteY3715" fmla="*/ 170843 h 377583"/>
              <a:gd name="connsiteX3716" fmla="*/ 1619 w 2450468"/>
              <a:gd name="connsiteY3716" fmla="*/ 168176 h 377583"/>
              <a:gd name="connsiteX3717" fmla="*/ 8858 w 2450468"/>
              <a:gd name="connsiteY3717" fmla="*/ 161890 h 377583"/>
              <a:gd name="connsiteX3718" fmla="*/ 17907 w 2450468"/>
              <a:gd name="connsiteY3718" fmla="*/ 159509 h 377583"/>
              <a:gd name="connsiteX3719" fmla="*/ 18288 w 2450468"/>
              <a:gd name="connsiteY3719" fmla="*/ 159413 h 377583"/>
              <a:gd name="connsiteX3720" fmla="*/ 21526 w 2450468"/>
              <a:gd name="connsiteY3720" fmla="*/ 155508 h 377583"/>
              <a:gd name="connsiteX3721" fmla="*/ 23527 w 2450468"/>
              <a:gd name="connsiteY3721" fmla="*/ 155508 h 377583"/>
              <a:gd name="connsiteX3722" fmla="*/ 25051 w 2450468"/>
              <a:gd name="connsiteY3722" fmla="*/ 155508 h 377583"/>
              <a:gd name="connsiteX3723" fmla="*/ 29813 w 2450468"/>
              <a:gd name="connsiteY3723" fmla="*/ 153413 h 377583"/>
              <a:gd name="connsiteX3724" fmla="*/ 32480 w 2450468"/>
              <a:gd name="connsiteY3724" fmla="*/ 152555 h 377583"/>
              <a:gd name="connsiteX3725" fmla="*/ 39148 w 2450468"/>
              <a:gd name="connsiteY3725" fmla="*/ 155222 h 377583"/>
              <a:gd name="connsiteX3726" fmla="*/ 39148 w 2450468"/>
              <a:gd name="connsiteY3726" fmla="*/ 155032 h 377583"/>
              <a:gd name="connsiteX3727" fmla="*/ 38576 w 2450468"/>
              <a:gd name="connsiteY3727" fmla="*/ 145221 h 377583"/>
              <a:gd name="connsiteX3728" fmla="*/ 38862 w 2450468"/>
              <a:gd name="connsiteY3728" fmla="*/ 138839 h 377583"/>
              <a:gd name="connsiteX3729" fmla="*/ 40196 w 2450468"/>
              <a:gd name="connsiteY3729" fmla="*/ 138268 h 377583"/>
              <a:gd name="connsiteX3730" fmla="*/ 43529 w 2450468"/>
              <a:gd name="connsiteY3730" fmla="*/ 141411 h 377583"/>
              <a:gd name="connsiteX3731" fmla="*/ 45244 w 2450468"/>
              <a:gd name="connsiteY3731" fmla="*/ 147412 h 377583"/>
              <a:gd name="connsiteX3732" fmla="*/ 45720 w 2450468"/>
              <a:gd name="connsiteY3732" fmla="*/ 147126 h 377583"/>
              <a:gd name="connsiteX3733" fmla="*/ 50959 w 2450468"/>
              <a:gd name="connsiteY3733" fmla="*/ 138077 h 377583"/>
              <a:gd name="connsiteX3734" fmla="*/ 55912 w 2450468"/>
              <a:gd name="connsiteY3734" fmla="*/ 134648 h 377583"/>
              <a:gd name="connsiteX3735" fmla="*/ 65818 w 2450468"/>
              <a:gd name="connsiteY3735" fmla="*/ 131315 h 377583"/>
              <a:gd name="connsiteX3736" fmla="*/ 64961 w 2450468"/>
              <a:gd name="connsiteY3736" fmla="*/ 124076 h 377583"/>
              <a:gd name="connsiteX3737" fmla="*/ 64579 w 2450468"/>
              <a:gd name="connsiteY3737" fmla="*/ 122075 h 377583"/>
              <a:gd name="connsiteX3738" fmla="*/ 73628 w 2450468"/>
              <a:gd name="connsiteY3738" fmla="*/ 122647 h 377583"/>
              <a:gd name="connsiteX3739" fmla="*/ 75724 w 2450468"/>
              <a:gd name="connsiteY3739" fmla="*/ 125790 h 377583"/>
              <a:gd name="connsiteX3740" fmla="*/ 74792 w 2450468"/>
              <a:gd name="connsiteY3740" fmla="*/ 130101 h 377583"/>
              <a:gd name="connsiteX3741" fmla="*/ 71152 w 2450468"/>
              <a:gd name="connsiteY3741" fmla="*/ 128552 h 377583"/>
              <a:gd name="connsiteX3742" fmla="*/ 68199 w 2450468"/>
              <a:gd name="connsiteY3742" fmla="*/ 134458 h 377583"/>
              <a:gd name="connsiteX3743" fmla="*/ 63532 w 2450468"/>
              <a:gd name="connsiteY3743" fmla="*/ 136839 h 377583"/>
              <a:gd name="connsiteX3744" fmla="*/ 73743 w 2450468"/>
              <a:gd name="connsiteY3744" fmla="*/ 134950 h 377583"/>
              <a:gd name="connsiteX3745" fmla="*/ 72676 w 2450468"/>
              <a:gd name="connsiteY3745" fmla="*/ 139887 h 377583"/>
              <a:gd name="connsiteX3746" fmla="*/ 73628 w 2450468"/>
              <a:gd name="connsiteY3746" fmla="*/ 135791 h 377583"/>
              <a:gd name="connsiteX3747" fmla="*/ 75152 w 2450468"/>
              <a:gd name="connsiteY3747" fmla="*/ 134839 h 377583"/>
              <a:gd name="connsiteX3748" fmla="*/ 75327 w 2450468"/>
              <a:gd name="connsiteY3748" fmla="*/ 134657 h 377583"/>
              <a:gd name="connsiteX3749" fmla="*/ 82582 w 2450468"/>
              <a:gd name="connsiteY3749" fmla="*/ 133315 h 377583"/>
              <a:gd name="connsiteX3750" fmla="*/ 84296 w 2450468"/>
              <a:gd name="connsiteY3750" fmla="*/ 133982 h 377583"/>
              <a:gd name="connsiteX3751" fmla="*/ 86297 w 2450468"/>
              <a:gd name="connsiteY3751" fmla="*/ 134839 h 377583"/>
              <a:gd name="connsiteX3752" fmla="*/ 89154 w 2450468"/>
              <a:gd name="connsiteY3752" fmla="*/ 127886 h 377583"/>
              <a:gd name="connsiteX3753" fmla="*/ 92488 w 2450468"/>
              <a:gd name="connsiteY3753" fmla="*/ 124361 h 377583"/>
              <a:gd name="connsiteX3754" fmla="*/ 102108 w 2450468"/>
              <a:gd name="connsiteY3754" fmla="*/ 123409 h 377583"/>
              <a:gd name="connsiteX3755" fmla="*/ 103251 w 2450468"/>
              <a:gd name="connsiteY3755" fmla="*/ 124171 h 377583"/>
              <a:gd name="connsiteX3756" fmla="*/ 101727 w 2450468"/>
              <a:gd name="connsiteY3756" fmla="*/ 128171 h 377583"/>
              <a:gd name="connsiteX3757" fmla="*/ 100394 w 2450468"/>
              <a:gd name="connsiteY3757" fmla="*/ 128171 h 377583"/>
              <a:gd name="connsiteX3758" fmla="*/ 94202 w 2450468"/>
              <a:gd name="connsiteY3758" fmla="*/ 128362 h 377583"/>
              <a:gd name="connsiteX3759" fmla="*/ 106489 w 2450468"/>
              <a:gd name="connsiteY3759" fmla="*/ 129695 h 377583"/>
              <a:gd name="connsiteX3760" fmla="*/ 106966 w 2450468"/>
              <a:gd name="connsiteY3760" fmla="*/ 129410 h 377583"/>
              <a:gd name="connsiteX3761" fmla="*/ 111633 w 2450468"/>
              <a:gd name="connsiteY3761" fmla="*/ 127124 h 377583"/>
              <a:gd name="connsiteX3762" fmla="*/ 111347 w 2450468"/>
              <a:gd name="connsiteY3762" fmla="*/ 120456 h 377583"/>
              <a:gd name="connsiteX3763" fmla="*/ 114776 w 2450468"/>
              <a:gd name="connsiteY3763" fmla="*/ 119980 h 377583"/>
              <a:gd name="connsiteX3764" fmla="*/ 114490 w 2450468"/>
              <a:gd name="connsiteY3764" fmla="*/ 119504 h 377583"/>
              <a:gd name="connsiteX3765" fmla="*/ 112300 w 2450468"/>
              <a:gd name="connsiteY3765" fmla="*/ 115694 h 377583"/>
              <a:gd name="connsiteX3766" fmla="*/ 113252 w 2450468"/>
              <a:gd name="connsiteY3766" fmla="*/ 107502 h 377583"/>
              <a:gd name="connsiteX3767" fmla="*/ 116300 w 2450468"/>
              <a:gd name="connsiteY3767" fmla="*/ 107121 h 377583"/>
              <a:gd name="connsiteX3768" fmla="*/ 120682 w 2450468"/>
              <a:gd name="connsiteY3768" fmla="*/ 106645 h 377583"/>
              <a:gd name="connsiteX3769" fmla="*/ 124111 w 2450468"/>
              <a:gd name="connsiteY3769" fmla="*/ 98739 h 377583"/>
              <a:gd name="connsiteX3770" fmla="*/ 131064 w 2450468"/>
              <a:gd name="connsiteY3770" fmla="*/ 96167 h 377583"/>
              <a:gd name="connsiteX3771" fmla="*/ 135731 w 2450468"/>
              <a:gd name="connsiteY3771" fmla="*/ 101120 h 377583"/>
              <a:gd name="connsiteX3772" fmla="*/ 135446 w 2450468"/>
              <a:gd name="connsiteY3772" fmla="*/ 101978 h 377583"/>
              <a:gd name="connsiteX3773" fmla="*/ 136398 w 2450468"/>
              <a:gd name="connsiteY3773" fmla="*/ 104740 h 377583"/>
              <a:gd name="connsiteX3774" fmla="*/ 138684 w 2450468"/>
              <a:gd name="connsiteY3774" fmla="*/ 105026 h 377583"/>
              <a:gd name="connsiteX3775" fmla="*/ 148971 w 2450468"/>
              <a:gd name="connsiteY3775" fmla="*/ 103692 h 377583"/>
              <a:gd name="connsiteX3776" fmla="*/ 161925 w 2450468"/>
              <a:gd name="connsiteY3776" fmla="*/ 96358 h 377583"/>
              <a:gd name="connsiteX3777" fmla="*/ 163258 w 2450468"/>
              <a:gd name="connsiteY3777" fmla="*/ 91214 h 377583"/>
              <a:gd name="connsiteX3778" fmla="*/ 162211 w 2450468"/>
              <a:gd name="connsiteY3778" fmla="*/ 88643 h 377583"/>
              <a:gd name="connsiteX3779" fmla="*/ 154115 w 2450468"/>
              <a:gd name="connsiteY3779" fmla="*/ 84261 h 377583"/>
              <a:gd name="connsiteX3780" fmla="*/ 154877 w 2450468"/>
              <a:gd name="connsiteY3780" fmla="*/ 83499 h 377583"/>
              <a:gd name="connsiteX3781" fmla="*/ 167069 w 2450468"/>
              <a:gd name="connsiteY3781" fmla="*/ 75308 h 377583"/>
              <a:gd name="connsiteX3782" fmla="*/ 172783 w 2450468"/>
              <a:gd name="connsiteY3782" fmla="*/ 75308 h 377583"/>
              <a:gd name="connsiteX3783" fmla="*/ 175260 w 2450468"/>
              <a:gd name="connsiteY3783" fmla="*/ 75308 h 377583"/>
              <a:gd name="connsiteX3784" fmla="*/ 181547 w 2450468"/>
              <a:gd name="connsiteY3784" fmla="*/ 70355 h 377583"/>
              <a:gd name="connsiteX3785" fmla="*/ 189738 w 2450468"/>
              <a:gd name="connsiteY3785" fmla="*/ 67973 h 377583"/>
              <a:gd name="connsiteX3786" fmla="*/ 196596 w 2450468"/>
              <a:gd name="connsiteY3786" fmla="*/ 67783 h 377583"/>
              <a:gd name="connsiteX3787" fmla="*/ 199549 w 2450468"/>
              <a:gd name="connsiteY3787" fmla="*/ 68545 h 377583"/>
              <a:gd name="connsiteX3788" fmla="*/ 207455 w 2450468"/>
              <a:gd name="connsiteY3788" fmla="*/ 69974 h 377583"/>
              <a:gd name="connsiteX3789" fmla="*/ 215360 w 2450468"/>
              <a:gd name="connsiteY3789" fmla="*/ 68640 h 377583"/>
              <a:gd name="connsiteX3790" fmla="*/ 218027 w 2450468"/>
              <a:gd name="connsiteY3790" fmla="*/ 74927 h 377583"/>
              <a:gd name="connsiteX3791" fmla="*/ 212884 w 2450468"/>
              <a:gd name="connsiteY3791" fmla="*/ 80927 h 377583"/>
              <a:gd name="connsiteX3792" fmla="*/ 227267 w 2450468"/>
              <a:gd name="connsiteY3792" fmla="*/ 85309 h 377583"/>
              <a:gd name="connsiteX3793" fmla="*/ 224123 w 2450468"/>
              <a:gd name="connsiteY3793" fmla="*/ 81499 h 377583"/>
              <a:gd name="connsiteX3794" fmla="*/ 223076 w 2450468"/>
              <a:gd name="connsiteY3794" fmla="*/ 75784 h 377583"/>
              <a:gd name="connsiteX3795" fmla="*/ 226695 w 2450468"/>
              <a:gd name="connsiteY3795" fmla="*/ 72831 h 377583"/>
              <a:gd name="connsiteX3796" fmla="*/ 229457 w 2450468"/>
              <a:gd name="connsiteY3796" fmla="*/ 69593 h 377583"/>
              <a:gd name="connsiteX3797" fmla="*/ 241649 w 2450468"/>
              <a:gd name="connsiteY3797" fmla="*/ 68450 h 377583"/>
              <a:gd name="connsiteX3798" fmla="*/ 245745 w 2450468"/>
              <a:gd name="connsiteY3798" fmla="*/ 65497 h 377583"/>
              <a:gd name="connsiteX3799" fmla="*/ 245745 w 2450468"/>
              <a:gd name="connsiteY3799" fmla="*/ 66354 h 377583"/>
              <a:gd name="connsiteX3800" fmla="*/ 251079 w 2450468"/>
              <a:gd name="connsiteY3800" fmla="*/ 69116 h 377583"/>
              <a:gd name="connsiteX3801" fmla="*/ 253841 w 2450468"/>
              <a:gd name="connsiteY3801" fmla="*/ 72736 h 377583"/>
              <a:gd name="connsiteX3802" fmla="*/ 254699 w 2450468"/>
              <a:gd name="connsiteY3802" fmla="*/ 74260 h 377583"/>
              <a:gd name="connsiteX3803" fmla="*/ 256508 w 2450468"/>
              <a:gd name="connsiteY3803" fmla="*/ 79308 h 377583"/>
              <a:gd name="connsiteX3804" fmla="*/ 259175 w 2450468"/>
              <a:gd name="connsiteY3804" fmla="*/ 85309 h 377583"/>
              <a:gd name="connsiteX3805" fmla="*/ 261557 w 2450468"/>
              <a:gd name="connsiteY3805" fmla="*/ 84642 h 377583"/>
              <a:gd name="connsiteX3806" fmla="*/ 262700 w 2450468"/>
              <a:gd name="connsiteY3806" fmla="*/ 81880 h 377583"/>
              <a:gd name="connsiteX3807" fmla="*/ 258699 w 2450468"/>
              <a:gd name="connsiteY3807" fmla="*/ 77213 h 377583"/>
              <a:gd name="connsiteX3808" fmla="*/ 264224 w 2450468"/>
              <a:gd name="connsiteY3808" fmla="*/ 70736 h 377583"/>
              <a:gd name="connsiteX3809" fmla="*/ 267748 w 2450468"/>
              <a:gd name="connsiteY3809" fmla="*/ 67783 h 377583"/>
              <a:gd name="connsiteX3810" fmla="*/ 270986 w 2450468"/>
              <a:gd name="connsiteY3810" fmla="*/ 66259 h 377583"/>
              <a:gd name="connsiteX3811" fmla="*/ 274034 w 2450468"/>
              <a:gd name="connsiteY3811" fmla="*/ 64830 h 377583"/>
              <a:gd name="connsiteX3812" fmla="*/ 279559 w 2450468"/>
              <a:gd name="connsiteY3812" fmla="*/ 61306 h 377583"/>
              <a:gd name="connsiteX3813" fmla="*/ 282131 w 2450468"/>
              <a:gd name="connsiteY3813" fmla="*/ 59877 h 377583"/>
              <a:gd name="connsiteX3814" fmla="*/ 286417 w 2450468"/>
              <a:gd name="connsiteY3814" fmla="*/ 59306 h 377583"/>
              <a:gd name="connsiteX3815" fmla="*/ 292037 w 2450468"/>
              <a:gd name="connsiteY3815" fmla="*/ 60734 h 377583"/>
              <a:gd name="connsiteX3816" fmla="*/ 294799 w 2450468"/>
              <a:gd name="connsiteY3816" fmla="*/ 59306 h 377583"/>
              <a:gd name="connsiteX3817" fmla="*/ 295275 w 2450468"/>
              <a:gd name="connsiteY3817" fmla="*/ 58925 h 377583"/>
              <a:gd name="connsiteX3818" fmla="*/ 301847 w 2450468"/>
              <a:gd name="connsiteY3818" fmla="*/ 56067 h 377583"/>
              <a:gd name="connsiteX3819" fmla="*/ 315182 w 2450468"/>
              <a:gd name="connsiteY3819" fmla="*/ 57305 h 377583"/>
              <a:gd name="connsiteX3820" fmla="*/ 319945 w 2450468"/>
              <a:gd name="connsiteY3820" fmla="*/ 56258 h 377583"/>
              <a:gd name="connsiteX3821" fmla="*/ 329565 w 2450468"/>
              <a:gd name="connsiteY3821" fmla="*/ 56067 h 377583"/>
              <a:gd name="connsiteX3822" fmla="*/ 330232 w 2450468"/>
              <a:gd name="connsiteY3822" fmla="*/ 50924 h 377583"/>
              <a:gd name="connsiteX3823" fmla="*/ 330518 w 2450468"/>
              <a:gd name="connsiteY3823" fmla="*/ 51209 h 377583"/>
              <a:gd name="connsiteX3824" fmla="*/ 336232 w 2450468"/>
              <a:gd name="connsiteY3824" fmla="*/ 59782 h 377583"/>
              <a:gd name="connsiteX3825" fmla="*/ 339281 w 2450468"/>
              <a:gd name="connsiteY3825" fmla="*/ 60830 h 377583"/>
              <a:gd name="connsiteX3826" fmla="*/ 341186 w 2450468"/>
              <a:gd name="connsiteY3826" fmla="*/ 58829 h 377583"/>
              <a:gd name="connsiteX3827" fmla="*/ 336232 w 2450468"/>
              <a:gd name="connsiteY3827" fmla="*/ 53495 h 377583"/>
              <a:gd name="connsiteX3828" fmla="*/ 346043 w 2450468"/>
              <a:gd name="connsiteY3828" fmla="*/ 55210 h 377583"/>
              <a:gd name="connsiteX3829" fmla="*/ 351758 w 2450468"/>
              <a:gd name="connsiteY3829" fmla="*/ 51495 h 377583"/>
              <a:gd name="connsiteX3830" fmla="*/ 354902 w 2450468"/>
              <a:gd name="connsiteY3830" fmla="*/ 50447 h 377583"/>
              <a:gd name="connsiteX3831" fmla="*/ 359569 w 2450468"/>
              <a:gd name="connsiteY3831" fmla="*/ 52924 h 377583"/>
              <a:gd name="connsiteX3832" fmla="*/ 370332 w 2450468"/>
              <a:gd name="connsiteY3832" fmla="*/ 47971 h 377583"/>
              <a:gd name="connsiteX3833" fmla="*/ 372142 w 2450468"/>
              <a:gd name="connsiteY3833" fmla="*/ 49209 h 377583"/>
              <a:gd name="connsiteX3834" fmla="*/ 377285 w 2450468"/>
              <a:gd name="connsiteY3834" fmla="*/ 53686 h 377583"/>
              <a:gd name="connsiteX3835" fmla="*/ 377952 w 2450468"/>
              <a:gd name="connsiteY3835" fmla="*/ 58734 h 377583"/>
              <a:gd name="connsiteX3836" fmla="*/ 383762 w 2450468"/>
              <a:gd name="connsiteY3836" fmla="*/ 53305 h 377583"/>
              <a:gd name="connsiteX3837" fmla="*/ 383286 w 2450468"/>
              <a:gd name="connsiteY3837" fmla="*/ 51876 h 377583"/>
              <a:gd name="connsiteX3838" fmla="*/ 388620 w 2450468"/>
              <a:gd name="connsiteY3838" fmla="*/ 47780 h 377583"/>
              <a:gd name="connsiteX3839" fmla="*/ 397097 w 2450468"/>
              <a:gd name="connsiteY3839" fmla="*/ 46733 h 377583"/>
              <a:gd name="connsiteX3840" fmla="*/ 407575 w 2450468"/>
              <a:gd name="connsiteY3840" fmla="*/ 48161 h 377583"/>
              <a:gd name="connsiteX3841" fmla="*/ 409289 w 2450468"/>
              <a:gd name="connsiteY3841" fmla="*/ 50352 h 377583"/>
              <a:gd name="connsiteX3842" fmla="*/ 418433 w 2450468"/>
              <a:gd name="connsiteY3842" fmla="*/ 50828 h 377583"/>
              <a:gd name="connsiteX3843" fmla="*/ 421005 w 2450468"/>
              <a:gd name="connsiteY3843" fmla="*/ 47685 h 377583"/>
              <a:gd name="connsiteX3844" fmla="*/ 427196 w 2450468"/>
              <a:gd name="connsiteY3844" fmla="*/ 48923 h 377583"/>
              <a:gd name="connsiteX3845" fmla="*/ 436531 w 2450468"/>
              <a:gd name="connsiteY3845" fmla="*/ 47971 h 377583"/>
              <a:gd name="connsiteX3846" fmla="*/ 435578 w 2450468"/>
              <a:gd name="connsiteY3846" fmla="*/ 48638 h 377583"/>
              <a:gd name="connsiteX3847" fmla="*/ 434626 w 2450468"/>
              <a:gd name="connsiteY3847" fmla="*/ 48923 h 377583"/>
              <a:gd name="connsiteX3848" fmla="*/ 435959 w 2450468"/>
              <a:gd name="connsiteY3848" fmla="*/ 51400 h 377583"/>
              <a:gd name="connsiteX3849" fmla="*/ 436817 w 2450468"/>
              <a:gd name="connsiteY3849" fmla="*/ 51305 h 377583"/>
              <a:gd name="connsiteX3850" fmla="*/ 442722 w 2450468"/>
              <a:gd name="connsiteY3850" fmla="*/ 50352 h 377583"/>
              <a:gd name="connsiteX3851" fmla="*/ 456343 w 2450468"/>
              <a:gd name="connsiteY3851" fmla="*/ 44161 h 377583"/>
              <a:gd name="connsiteX3852" fmla="*/ 463391 w 2450468"/>
              <a:gd name="connsiteY3852" fmla="*/ 43399 h 377583"/>
              <a:gd name="connsiteX3853" fmla="*/ 466058 w 2450468"/>
              <a:gd name="connsiteY3853" fmla="*/ 42446 h 377583"/>
              <a:gd name="connsiteX3854" fmla="*/ 470916 w 2450468"/>
              <a:gd name="connsiteY3854" fmla="*/ 40351 h 377583"/>
              <a:gd name="connsiteX3855" fmla="*/ 479012 w 2450468"/>
              <a:gd name="connsiteY3855" fmla="*/ 38922 h 377583"/>
              <a:gd name="connsiteX3856" fmla="*/ 484918 w 2450468"/>
              <a:gd name="connsiteY3856" fmla="*/ 43875 h 377583"/>
              <a:gd name="connsiteX3857" fmla="*/ 490823 w 2450468"/>
              <a:gd name="connsiteY3857" fmla="*/ 43208 h 377583"/>
              <a:gd name="connsiteX3858" fmla="*/ 499015 w 2450468"/>
              <a:gd name="connsiteY3858" fmla="*/ 42161 h 377583"/>
              <a:gd name="connsiteX3859" fmla="*/ 506825 w 2450468"/>
              <a:gd name="connsiteY3859" fmla="*/ 40827 h 377583"/>
              <a:gd name="connsiteX3860" fmla="*/ 511778 w 2450468"/>
              <a:gd name="connsiteY3860" fmla="*/ 42256 h 377583"/>
              <a:gd name="connsiteX3861" fmla="*/ 511874 w 2450468"/>
              <a:gd name="connsiteY3861" fmla="*/ 42827 h 377583"/>
              <a:gd name="connsiteX3862" fmla="*/ 520637 w 2450468"/>
              <a:gd name="connsiteY3862" fmla="*/ 43304 h 377583"/>
              <a:gd name="connsiteX3863" fmla="*/ 524447 w 2450468"/>
              <a:gd name="connsiteY3863" fmla="*/ 43018 h 377583"/>
              <a:gd name="connsiteX3864" fmla="*/ 536543 w 2450468"/>
              <a:gd name="connsiteY3864" fmla="*/ 41399 h 377583"/>
              <a:gd name="connsiteX3865" fmla="*/ 539401 w 2450468"/>
              <a:gd name="connsiteY3865" fmla="*/ 37970 h 377583"/>
              <a:gd name="connsiteX3866" fmla="*/ 544735 w 2450468"/>
              <a:gd name="connsiteY3866" fmla="*/ 39779 h 377583"/>
              <a:gd name="connsiteX3867" fmla="*/ 545402 w 2450468"/>
              <a:gd name="connsiteY3867" fmla="*/ 39970 h 377583"/>
              <a:gd name="connsiteX3868" fmla="*/ 546640 w 2450468"/>
              <a:gd name="connsiteY3868" fmla="*/ 37970 h 377583"/>
              <a:gd name="connsiteX3869" fmla="*/ 547497 w 2450468"/>
              <a:gd name="connsiteY3869" fmla="*/ 36160 h 377583"/>
              <a:gd name="connsiteX3870" fmla="*/ 552164 w 2450468"/>
              <a:gd name="connsiteY3870" fmla="*/ 37112 h 377583"/>
              <a:gd name="connsiteX3871" fmla="*/ 553974 w 2450468"/>
              <a:gd name="connsiteY3871" fmla="*/ 39684 h 377583"/>
              <a:gd name="connsiteX3872" fmla="*/ 560927 w 2450468"/>
              <a:gd name="connsiteY3872" fmla="*/ 36160 h 377583"/>
              <a:gd name="connsiteX3873" fmla="*/ 560927 w 2450468"/>
              <a:gd name="connsiteY3873" fmla="*/ 34636 h 377583"/>
              <a:gd name="connsiteX3874" fmla="*/ 563594 w 2450468"/>
              <a:gd name="connsiteY3874" fmla="*/ 30350 h 377583"/>
              <a:gd name="connsiteX3875" fmla="*/ 566928 w 2450468"/>
              <a:gd name="connsiteY3875" fmla="*/ 29588 h 377583"/>
              <a:gd name="connsiteX3876" fmla="*/ 568262 w 2450468"/>
              <a:gd name="connsiteY3876" fmla="*/ 32064 h 377583"/>
              <a:gd name="connsiteX3877" fmla="*/ 567023 w 2450468"/>
              <a:gd name="connsiteY3877" fmla="*/ 33683 h 377583"/>
              <a:gd name="connsiteX3878" fmla="*/ 566642 w 2450468"/>
              <a:gd name="connsiteY3878" fmla="*/ 34826 h 377583"/>
              <a:gd name="connsiteX3879" fmla="*/ 569309 w 2450468"/>
              <a:gd name="connsiteY3879" fmla="*/ 37112 h 377583"/>
              <a:gd name="connsiteX3880" fmla="*/ 570738 w 2450468"/>
              <a:gd name="connsiteY3880" fmla="*/ 36922 h 377583"/>
              <a:gd name="connsiteX3881" fmla="*/ 579025 w 2450468"/>
              <a:gd name="connsiteY3881" fmla="*/ 34541 h 377583"/>
              <a:gd name="connsiteX3882" fmla="*/ 581597 w 2450468"/>
              <a:gd name="connsiteY3882" fmla="*/ 35207 h 377583"/>
              <a:gd name="connsiteX3883" fmla="*/ 586264 w 2450468"/>
              <a:gd name="connsiteY3883" fmla="*/ 34064 h 377583"/>
              <a:gd name="connsiteX3884" fmla="*/ 588740 w 2450468"/>
              <a:gd name="connsiteY3884" fmla="*/ 32540 h 377583"/>
              <a:gd name="connsiteX3885" fmla="*/ 595503 w 2450468"/>
              <a:gd name="connsiteY3885" fmla="*/ 34160 h 377583"/>
              <a:gd name="connsiteX3886" fmla="*/ 599408 w 2450468"/>
              <a:gd name="connsiteY3886" fmla="*/ 32540 h 377583"/>
              <a:gd name="connsiteX3887" fmla="*/ 602647 w 2450468"/>
              <a:gd name="connsiteY3887" fmla="*/ 31683 h 377583"/>
              <a:gd name="connsiteX3888" fmla="*/ 604171 w 2450468"/>
              <a:gd name="connsiteY3888" fmla="*/ 33969 h 377583"/>
              <a:gd name="connsiteX3889" fmla="*/ 603409 w 2450468"/>
              <a:gd name="connsiteY3889" fmla="*/ 36350 h 377583"/>
              <a:gd name="connsiteX3890" fmla="*/ 605885 w 2450468"/>
              <a:gd name="connsiteY3890" fmla="*/ 37779 h 377583"/>
              <a:gd name="connsiteX3891" fmla="*/ 607790 w 2450468"/>
              <a:gd name="connsiteY3891" fmla="*/ 36065 h 377583"/>
              <a:gd name="connsiteX3892" fmla="*/ 611886 w 2450468"/>
              <a:gd name="connsiteY3892" fmla="*/ 36350 h 377583"/>
              <a:gd name="connsiteX3893" fmla="*/ 612362 w 2450468"/>
              <a:gd name="connsiteY3893" fmla="*/ 35303 h 377583"/>
              <a:gd name="connsiteX3894" fmla="*/ 613696 w 2450468"/>
              <a:gd name="connsiteY3894" fmla="*/ 31397 h 377583"/>
              <a:gd name="connsiteX3895" fmla="*/ 621887 w 2450468"/>
              <a:gd name="connsiteY3895" fmla="*/ 37684 h 377583"/>
              <a:gd name="connsiteX3896" fmla="*/ 621983 w 2450468"/>
              <a:gd name="connsiteY3896" fmla="*/ 41399 h 377583"/>
              <a:gd name="connsiteX3897" fmla="*/ 627412 w 2450468"/>
              <a:gd name="connsiteY3897" fmla="*/ 37112 h 377583"/>
              <a:gd name="connsiteX3898" fmla="*/ 629793 w 2450468"/>
              <a:gd name="connsiteY3898" fmla="*/ 36922 h 377583"/>
              <a:gd name="connsiteX3899" fmla="*/ 636651 w 2450468"/>
              <a:gd name="connsiteY3899" fmla="*/ 35398 h 377583"/>
              <a:gd name="connsiteX3900" fmla="*/ 640747 w 2450468"/>
              <a:gd name="connsiteY3900" fmla="*/ 36541 h 377583"/>
              <a:gd name="connsiteX3901" fmla="*/ 645605 w 2450468"/>
              <a:gd name="connsiteY3901" fmla="*/ 36636 h 377583"/>
              <a:gd name="connsiteX3902" fmla="*/ 646367 w 2450468"/>
              <a:gd name="connsiteY3902" fmla="*/ 35874 h 377583"/>
              <a:gd name="connsiteX3903" fmla="*/ 647986 w 2450468"/>
              <a:gd name="connsiteY3903" fmla="*/ 36065 h 377583"/>
              <a:gd name="connsiteX3904" fmla="*/ 648557 w 2450468"/>
              <a:gd name="connsiteY3904" fmla="*/ 36922 h 377583"/>
              <a:gd name="connsiteX3905" fmla="*/ 651224 w 2450468"/>
              <a:gd name="connsiteY3905" fmla="*/ 36541 h 377583"/>
              <a:gd name="connsiteX3906" fmla="*/ 654653 w 2450468"/>
              <a:gd name="connsiteY3906" fmla="*/ 35874 h 377583"/>
              <a:gd name="connsiteX3907" fmla="*/ 655701 w 2450468"/>
              <a:gd name="connsiteY3907" fmla="*/ 36065 h 377583"/>
              <a:gd name="connsiteX3908" fmla="*/ 658749 w 2450468"/>
              <a:gd name="connsiteY3908" fmla="*/ 33683 h 377583"/>
              <a:gd name="connsiteX3909" fmla="*/ 673322 w 2450468"/>
              <a:gd name="connsiteY3909" fmla="*/ 32731 h 377583"/>
              <a:gd name="connsiteX3910" fmla="*/ 678370 w 2450468"/>
              <a:gd name="connsiteY3910" fmla="*/ 31112 h 377583"/>
              <a:gd name="connsiteX3911" fmla="*/ 679799 w 2450468"/>
              <a:gd name="connsiteY3911" fmla="*/ 30635 h 377583"/>
              <a:gd name="connsiteX3912" fmla="*/ 683895 w 2450468"/>
              <a:gd name="connsiteY3912" fmla="*/ 31397 h 377583"/>
              <a:gd name="connsiteX3913" fmla="*/ 691229 w 2450468"/>
              <a:gd name="connsiteY3913" fmla="*/ 37684 h 377583"/>
              <a:gd name="connsiteX3914" fmla="*/ 704660 w 2450468"/>
              <a:gd name="connsiteY3914" fmla="*/ 39684 h 377583"/>
              <a:gd name="connsiteX3915" fmla="*/ 711327 w 2450468"/>
              <a:gd name="connsiteY3915" fmla="*/ 40541 h 377583"/>
              <a:gd name="connsiteX3916" fmla="*/ 712661 w 2450468"/>
              <a:gd name="connsiteY3916" fmla="*/ 35874 h 377583"/>
              <a:gd name="connsiteX3917" fmla="*/ 712851 w 2450468"/>
              <a:gd name="connsiteY3917" fmla="*/ 35207 h 377583"/>
              <a:gd name="connsiteX3918" fmla="*/ 719042 w 2450468"/>
              <a:gd name="connsiteY3918" fmla="*/ 41113 h 377583"/>
              <a:gd name="connsiteX3919" fmla="*/ 724186 w 2450468"/>
              <a:gd name="connsiteY3919" fmla="*/ 35779 h 377583"/>
              <a:gd name="connsiteX3920" fmla="*/ 726662 w 2450468"/>
              <a:gd name="connsiteY3920" fmla="*/ 35684 h 377583"/>
              <a:gd name="connsiteX3921" fmla="*/ 731996 w 2450468"/>
              <a:gd name="connsiteY3921" fmla="*/ 36827 h 377583"/>
              <a:gd name="connsiteX3922" fmla="*/ 743522 w 2450468"/>
              <a:gd name="connsiteY3922" fmla="*/ 35112 h 377583"/>
              <a:gd name="connsiteX3923" fmla="*/ 743617 w 2450468"/>
              <a:gd name="connsiteY3923" fmla="*/ 32826 h 377583"/>
              <a:gd name="connsiteX3924" fmla="*/ 744284 w 2450468"/>
              <a:gd name="connsiteY3924" fmla="*/ 30064 h 377583"/>
              <a:gd name="connsiteX3925" fmla="*/ 748665 w 2450468"/>
              <a:gd name="connsiteY3925" fmla="*/ 29588 h 377583"/>
              <a:gd name="connsiteX3926" fmla="*/ 744379 w 2450468"/>
              <a:gd name="connsiteY3926" fmla="*/ 18634 h 377583"/>
              <a:gd name="connsiteX3927" fmla="*/ 739045 w 2450468"/>
              <a:gd name="connsiteY3927" fmla="*/ 18729 h 377583"/>
              <a:gd name="connsiteX3928" fmla="*/ 737140 w 2450468"/>
              <a:gd name="connsiteY3928" fmla="*/ 18824 h 377583"/>
              <a:gd name="connsiteX3929" fmla="*/ 739140 w 2450468"/>
              <a:gd name="connsiteY3929" fmla="*/ 14443 h 377583"/>
              <a:gd name="connsiteX3930" fmla="*/ 740474 w 2450468"/>
              <a:gd name="connsiteY3930" fmla="*/ 15491 h 377583"/>
              <a:gd name="connsiteX3931" fmla="*/ 744855 w 2450468"/>
              <a:gd name="connsiteY3931" fmla="*/ 19015 h 377583"/>
              <a:gd name="connsiteX3932" fmla="*/ 755999 w 2450468"/>
              <a:gd name="connsiteY3932" fmla="*/ 17681 h 377583"/>
              <a:gd name="connsiteX3933" fmla="*/ 762000 w 2450468"/>
              <a:gd name="connsiteY3933" fmla="*/ 15014 h 377583"/>
              <a:gd name="connsiteX3934" fmla="*/ 763810 w 2450468"/>
              <a:gd name="connsiteY3934" fmla="*/ 18253 h 377583"/>
              <a:gd name="connsiteX3935" fmla="*/ 758285 w 2450468"/>
              <a:gd name="connsiteY3935" fmla="*/ 25587 h 377583"/>
              <a:gd name="connsiteX3936" fmla="*/ 753237 w 2450468"/>
              <a:gd name="connsiteY3936" fmla="*/ 31112 h 377583"/>
              <a:gd name="connsiteX3937" fmla="*/ 749237 w 2450468"/>
              <a:gd name="connsiteY3937" fmla="*/ 32445 h 377583"/>
              <a:gd name="connsiteX3938" fmla="*/ 748760 w 2450468"/>
              <a:gd name="connsiteY3938" fmla="*/ 36827 h 377583"/>
              <a:gd name="connsiteX3939" fmla="*/ 749427 w 2450468"/>
              <a:gd name="connsiteY3939" fmla="*/ 37208 h 377583"/>
              <a:gd name="connsiteX3940" fmla="*/ 753523 w 2450468"/>
              <a:gd name="connsiteY3940" fmla="*/ 39398 h 377583"/>
              <a:gd name="connsiteX3941" fmla="*/ 761143 w 2450468"/>
              <a:gd name="connsiteY3941" fmla="*/ 37684 h 377583"/>
              <a:gd name="connsiteX3942" fmla="*/ 758095 w 2450468"/>
              <a:gd name="connsiteY3942" fmla="*/ 33493 h 377583"/>
              <a:gd name="connsiteX3943" fmla="*/ 762857 w 2450468"/>
              <a:gd name="connsiteY3943" fmla="*/ 34922 h 377583"/>
              <a:gd name="connsiteX3944" fmla="*/ 773906 w 2450468"/>
              <a:gd name="connsiteY3944" fmla="*/ 39113 h 377583"/>
              <a:gd name="connsiteX3945" fmla="*/ 788289 w 2450468"/>
              <a:gd name="connsiteY3945" fmla="*/ 33969 h 377583"/>
              <a:gd name="connsiteX3946" fmla="*/ 792194 w 2450468"/>
              <a:gd name="connsiteY3946" fmla="*/ 41589 h 377583"/>
              <a:gd name="connsiteX3947" fmla="*/ 793147 w 2450468"/>
              <a:gd name="connsiteY3947" fmla="*/ 36446 h 377583"/>
              <a:gd name="connsiteX3948" fmla="*/ 800386 w 2450468"/>
              <a:gd name="connsiteY3948" fmla="*/ 28635 h 377583"/>
              <a:gd name="connsiteX3949" fmla="*/ 802767 w 2450468"/>
              <a:gd name="connsiteY3949" fmla="*/ 28349 h 377583"/>
              <a:gd name="connsiteX3950" fmla="*/ 806768 w 2450468"/>
              <a:gd name="connsiteY3950" fmla="*/ 28826 h 377583"/>
              <a:gd name="connsiteX3951" fmla="*/ 816769 w 2450468"/>
              <a:gd name="connsiteY3951" fmla="*/ 36446 h 377583"/>
              <a:gd name="connsiteX3952" fmla="*/ 823532 w 2450468"/>
              <a:gd name="connsiteY3952" fmla="*/ 33874 h 377583"/>
              <a:gd name="connsiteX3953" fmla="*/ 828675 w 2450468"/>
              <a:gd name="connsiteY3953" fmla="*/ 39779 h 377583"/>
              <a:gd name="connsiteX3954" fmla="*/ 828389 w 2450468"/>
              <a:gd name="connsiteY3954" fmla="*/ 41018 h 377583"/>
              <a:gd name="connsiteX3955" fmla="*/ 837724 w 2450468"/>
              <a:gd name="connsiteY3955" fmla="*/ 40160 h 377583"/>
              <a:gd name="connsiteX3956" fmla="*/ 842772 w 2450468"/>
              <a:gd name="connsiteY3956" fmla="*/ 41875 h 377583"/>
              <a:gd name="connsiteX3957" fmla="*/ 846582 w 2450468"/>
              <a:gd name="connsiteY3957" fmla="*/ 40446 h 377583"/>
              <a:gd name="connsiteX3958" fmla="*/ 853059 w 2450468"/>
              <a:gd name="connsiteY3958" fmla="*/ 37970 h 377583"/>
              <a:gd name="connsiteX3959" fmla="*/ 859441 w 2450468"/>
              <a:gd name="connsiteY3959" fmla="*/ 35779 h 377583"/>
              <a:gd name="connsiteX3960" fmla="*/ 859822 w 2450468"/>
              <a:gd name="connsiteY3960" fmla="*/ 32921 h 377583"/>
              <a:gd name="connsiteX3961" fmla="*/ 861727 w 2450468"/>
              <a:gd name="connsiteY3961" fmla="*/ 33017 h 377583"/>
              <a:gd name="connsiteX3962" fmla="*/ 868585 w 2450468"/>
              <a:gd name="connsiteY3962" fmla="*/ 38541 h 377583"/>
              <a:gd name="connsiteX3963" fmla="*/ 882872 w 2450468"/>
              <a:gd name="connsiteY3963" fmla="*/ 41018 h 377583"/>
              <a:gd name="connsiteX3964" fmla="*/ 894683 w 2450468"/>
              <a:gd name="connsiteY3964" fmla="*/ 33969 h 377583"/>
              <a:gd name="connsiteX3965" fmla="*/ 894779 w 2450468"/>
              <a:gd name="connsiteY3965" fmla="*/ 31112 h 377583"/>
              <a:gd name="connsiteX3966" fmla="*/ 890873 w 2450468"/>
              <a:gd name="connsiteY3966" fmla="*/ 26635 h 377583"/>
              <a:gd name="connsiteX3967" fmla="*/ 893731 w 2450468"/>
              <a:gd name="connsiteY3967" fmla="*/ 24730 h 377583"/>
              <a:gd name="connsiteX3968" fmla="*/ 896398 w 2450468"/>
              <a:gd name="connsiteY3968" fmla="*/ 23777 h 377583"/>
              <a:gd name="connsiteX3969" fmla="*/ 898493 w 2450468"/>
              <a:gd name="connsiteY3969" fmla="*/ 19015 h 377583"/>
              <a:gd name="connsiteX3970" fmla="*/ 897636 w 2450468"/>
              <a:gd name="connsiteY3970" fmla="*/ 13681 h 377583"/>
              <a:gd name="connsiteX3971" fmla="*/ 904685 w 2450468"/>
              <a:gd name="connsiteY3971" fmla="*/ 13490 h 377583"/>
              <a:gd name="connsiteX3972" fmla="*/ 907828 w 2450468"/>
              <a:gd name="connsiteY3972" fmla="*/ 12919 h 377583"/>
              <a:gd name="connsiteX3973" fmla="*/ 912114 w 2450468"/>
              <a:gd name="connsiteY3973" fmla="*/ 12157 h 377583"/>
              <a:gd name="connsiteX3974" fmla="*/ 910255 w 2450468"/>
              <a:gd name="connsiteY3974" fmla="*/ 18756 h 377583"/>
              <a:gd name="connsiteX3975" fmla="*/ 910304 w 2450468"/>
              <a:gd name="connsiteY3975" fmla="*/ 18729 h 377583"/>
              <a:gd name="connsiteX3976" fmla="*/ 917448 w 2450468"/>
              <a:gd name="connsiteY3976" fmla="*/ 19110 h 377583"/>
              <a:gd name="connsiteX3977" fmla="*/ 921067 w 2450468"/>
              <a:gd name="connsiteY3977" fmla="*/ 19015 h 377583"/>
              <a:gd name="connsiteX3978" fmla="*/ 922020 w 2450468"/>
              <a:gd name="connsiteY3978" fmla="*/ 19015 h 377583"/>
              <a:gd name="connsiteX3979" fmla="*/ 918115 w 2450468"/>
              <a:gd name="connsiteY3979" fmla="*/ 22730 h 377583"/>
              <a:gd name="connsiteX3980" fmla="*/ 915924 w 2450468"/>
              <a:gd name="connsiteY3980" fmla="*/ 24635 h 377583"/>
              <a:gd name="connsiteX3981" fmla="*/ 913828 w 2450468"/>
              <a:gd name="connsiteY3981" fmla="*/ 26254 h 377583"/>
              <a:gd name="connsiteX3982" fmla="*/ 905007 w 2450468"/>
              <a:gd name="connsiteY3982" fmla="*/ 21749 h 377583"/>
              <a:gd name="connsiteX3983" fmla="*/ 904780 w 2450468"/>
              <a:gd name="connsiteY3983" fmla="*/ 21872 h 377583"/>
              <a:gd name="connsiteX3984" fmla="*/ 903542 w 2450468"/>
              <a:gd name="connsiteY3984" fmla="*/ 32540 h 377583"/>
              <a:gd name="connsiteX3985" fmla="*/ 903923 w 2450468"/>
              <a:gd name="connsiteY3985" fmla="*/ 32826 h 377583"/>
              <a:gd name="connsiteX3986" fmla="*/ 909542 w 2450468"/>
              <a:gd name="connsiteY3986" fmla="*/ 37398 h 377583"/>
              <a:gd name="connsiteX3987" fmla="*/ 906399 w 2450468"/>
              <a:gd name="connsiteY3987" fmla="*/ 39970 h 377583"/>
              <a:gd name="connsiteX3988" fmla="*/ 920972 w 2450468"/>
              <a:gd name="connsiteY3988" fmla="*/ 38160 h 377583"/>
              <a:gd name="connsiteX3989" fmla="*/ 924973 w 2450468"/>
              <a:gd name="connsiteY3989" fmla="*/ 40256 h 377583"/>
              <a:gd name="connsiteX3990" fmla="*/ 935927 w 2450468"/>
              <a:gd name="connsiteY3990" fmla="*/ 40160 h 377583"/>
              <a:gd name="connsiteX3991" fmla="*/ 939165 w 2450468"/>
              <a:gd name="connsiteY3991" fmla="*/ 41018 h 377583"/>
              <a:gd name="connsiteX3992" fmla="*/ 944499 w 2450468"/>
              <a:gd name="connsiteY3992" fmla="*/ 44351 h 377583"/>
              <a:gd name="connsiteX3993" fmla="*/ 944594 w 2450468"/>
              <a:gd name="connsiteY3993" fmla="*/ 36731 h 377583"/>
              <a:gd name="connsiteX3994" fmla="*/ 937927 w 2450468"/>
              <a:gd name="connsiteY3994" fmla="*/ 34445 h 377583"/>
              <a:gd name="connsiteX3995" fmla="*/ 936117 w 2450468"/>
              <a:gd name="connsiteY3995" fmla="*/ 35303 h 377583"/>
              <a:gd name="connsiteX3996" fmla="*/ 935069 w 2450468"/>
              <a:gd name="connsiteY3996" fmla="*/ 35779 h 377583"/>
              <a:gd name="connsiteX3997" fmla="*/ 932402 w 2450468"/>
              <a:gd name="connsiteY3997" fmla="*/ 32255 h 377583"/>
              <a:gd name="connsiteX3998" fmla="*/ 932498 w 2450468"/>
              <a:gd name="connsiteY3998" fmla="*/ 32255 h 377583"/>
              <a:gd name="connsiteX3999" fmla="*/ 938689 w 2450468"/>
              <a:gd name="connsiteY3999" fmla="*/ 27016 h 377583"/>
              <a:gd name="connsiteX4000" fmla="*/ 938879 w 2450468"/>
              <a:gd name="connsiteY4000" fmla="*/ 26921 h 377583"/>
              <a:gd name="connsiteX4001" fmla="*/ 936403 w 2450468"/>
              <a:gd name="connsiteY4001" fmla="*/ 25778 h 377583"/>
              <a:gd name="connsiteX4002" fmla="*/ 931164 w 2450468"/>
              <a:gd name="connsiteY4002" fmla="*/ 26063 h 377583"/>
              <a:gd name="connsiteX4003" fmla="*/ 926878 w 2450468"/>
              <a:gd name="connsiteY4003" fmla="*/ 24730 h 377583"/>
              <a:gd name="connsiteX4004" fmla="*/ 924020 w 2450468"/>
              <a:gd name="connsiteY4004" fmla="*/ 26444 h 377583"/>
              <a:gd name="connsiteX4005" fmla="*/ 928021 w 2450468"/>
              <a:gd name="connsiteY4005" fmla="*/ 18539 h 377583"/>
              <a:gd name="connsiteX4006" fmla="*/ 940022 w 2450468"/>
              <a:gd name="connsiteY4006" fmla="*/ 19777 h 377583"/>
              <a:gd name="connsiteX4007" fmla="*/ 954310 w 2450468"/>
              <a:gd name="connsiteY4007" fmla="*/ 26349 h 377583"/>
              <a:gd name="connsiteX4008" fmla="*/ 960596 w 2450468"/>
              <a:gd name="connsiteY4008" fmla="*/ 29111 h 377583"/>
              <a:gd name="connsiteX4009" fmla="*/ 959834 w 2450468"/>
              <a:gd name="connsiteY4009" fmla="*/ 34064 h 377583"/>
              <a:gd name="connsiteX4010" fmla="*/ 955739 w 2450468"/>
              <a:gd name="connsiteY4010" fmla="*/ 36065 h 377583"/>
              <a:gd name="connsiteX4011" fmla="*/ 955453 w 2450468"/>
              <a:gd name="connsiteY4011" fmla="*/ 44542 h 377583"/>
              <a:gd name="connsiteX4012" fmla="*/ 956882 w 2450468"/>
              <a:gd name="connsiteY4012" fmla="*/ 43494 h 377583"/>
              <a:gd name="connsiteX4013" fmla="*/ 965168 w 2450468"/>
              <a:gd name="connsiteY4013" fmla="*/ 42446 h 377583"/>
              <a:gd name="connsiteX4014" fmla="*/ 974884 w 2450468"/>
              <a:gd name="connsiteY4014" fmla="*/ 42446 h 377583"/>
              <a:gd name="connsiteX4015" fmla="*/ 983170 w 2450468"/>
              <a:gd name="connsiteY4015" fmla="*/ 43018 h 377583"/>
              <a:gd name="connsiteX4016" fmla="*/ 986123 w 2450468"/>
              <a:gd name="connsiteY4016" fmla="*/ 42161 h 377583"/>
              <a:gd name="connsiteX4017" fmla="*/ 990886 w 2450468"/>
              <a:gd name="connsiteY4017" fmla="*/ 39779 h 377583"/>
              <a:gd name="connsiteX4018" fmla="*/ 1004030 w 2450468"/>
              <a:gd name="connsiteY4018" fmla="*/ 41303 h 377583"/>
              <a:gd name="connsiteX4019" fmla="*/ 1010793 w 2450468"/>
              <a:gd name="connsiteY4019" fmla="*/ 41780 h 377583"/>
              <a:gd name="connsiteX4020" fmla="*/ 1011460 w 2450468"/>
              <a:gd name="connsiteY4020" fmla="*/ 40065 h 377583"/>
              <a:gd name="connsiteX4021" fmla="*/ 1010507 w 2450468"/>
              <a:gd name="connsiteY4021" fmla="*/ 38446 h 377583"/>
              <a:gd name="connsiteX4022" fmla="*/ 1008507 w 2450468"/>
              <a:gd name="connsiteY4022" fmla="*/ 38065 h 377583"/>
              <a:gd name="connsiteX4023" fmla="*/ 1008793 w 2450468"/>
              <a:gd name="connsiteY4023" fmla="*/ 33683 h 377583"/>
              <a:gd name="connsiteX4024" fmla="*/ 1010126 w 2450468"/>
              <a:gd name="connsiteY4024" fmla="*/ 34160 h 377583"/>
              <a:gd name="connsiteX4025" fmla="*/ 1014889 w 2450468"/>
              <a:gd name="connsiteY4025" fmla="*/ 35874 h 377583"/>
              <a:gd name="connsiteX4026" fmla="*/ 1024604 w 2450468"/>
              <a:gd name="connsiteY4026" fmla="*/ 32731 h 377583"/>
              <a:gd name="connsiteX4027" fmla="*/ 1021461 w 2450468"/>
              <a:gd name="connsiteY4027" fmla="*/ 29969 h 377583"/>
              <a:gd name="connsiteX4028" fmla="*/ 1018699 w 2450468"/>
              <a:gd name="connsiteY4028" fmla="*/ 29588 h 377583"/>
              <a:gd name="connsiteX4029" fmla="*/ 1016889 w 2450468"/>
              <a:gd name="connsiteY4029" fmla="*/ 27492 h 377583"/>
              <a:gd name="connsiteX4030" fmla="*/ 1018794 w 2450468"/>
              <a:gd name="connsiteY4030" fmla="*/ 25587 h 377583"/>
              <a:gd name="connsiteX4031" fmla="*/ 1023461 w 2450468"/>
              <a:gd name="connsiteY4031" fmla="*/ 26349 h 377583"/>
              <a:gd name="connsiteX4032" fmla="*/ 1027557 w 2450468"/>
              <a:gd name="connsiteY4032" fmla="*/ 24349 h 377583"/>
              <a:gd name="connsiteX4033" fmla="*/ 1034635 w 2450468"/>
              <a:gd name="connsiteY4033" fmla="*/ 28627 h 377583"/>
              <a:gd name="connsiteX4034" fmla="*/ 1038796 w 2450468"/>
              <a:gd name="connsiteY4034" fmla="*/ 23872 h 377583"/>
              <a:gd name="connsiteX4035" fmla="*/ 1042130 w 2450468"/>
              <a:gd name="connsiteY4035" fmla="*/ 23110 h 377583"/>
              <a:gd name="connsiteX4036" fmla="*/ 1046987 w 2450468"/>
              <a:gd name="connsiteY4036" fmla="*/ 23491 h 377583"/>
              <a:gd name="connsiteX4037" fmla="*/ 1047749 w 2450468"/>
              <a:gd name="connsiteY4037" fmla="*/ 25205 h 377583"/>
              <a:gd name="connsiteX4038" fmla="*/ 1047749 w 2450468"/>
              <a:gd name="connsiteY4038" fmla="*/ 25777 h 377583"/>
              <a:gd name="connsiteX4039" fmla="*/ 1045940 w 2450468"/>
              <a:gd name="connsiteY4039" fmla="*/ 26348 h 377583"/>
              <a:gd name="connsiteX4040" fmla="*/ 1042701 w 2450468"/>
              <a:gd name="connsiteY4040" fmla="*/ 28730 h 377583"/>
              <a:gd name="connsiteX4041" fmla="*/ 1036213 w 2450468"/>
              <a:gd name="connsiteY4041" fmla="*/ 29599 h 377583"/>
              <a:gd name="connsiteX4042" fmla="*/ 1033177 w 2450468"/>
              <a:gd name="connsiteY4042" fmla="*/ 32445 h 377583"/>
              <a:gd name="connsiteX4043" fmla="*/ 1027176 w 2450468"/>
              <a:gd name="connsiteY4043" fmla="*/ 43685 h 377583"/>
              <a:gd name="connsiteX4044" fmla="*/ 1026890 w 2450468"/>
              <a:gd name="connsiteY4044" fmla="*/ 44351 h 377583"/>
              <a:gd name="connsiteX4045" fmla="*/ 1032034 w 2450468"/>
              <a:gd name="connsiteY4045" fmla="*/ 45494 h 377583"/>
              <a:gd name="connsiteX4046" fmla="*/ 1032034 w 2450468"/>
              <a:gd name="connsiteY4046" fmla="*/ 45018 h 377583"/>
              <a:gd name="connsiteX4047" fmla="*/ 1036130 w 2450468"/>
              <a:gd name="connsiteY4047" fmla="*/ 44066 h 377583"/>
              <a:gd name="connsiteX4048" fmla="*/ 1039082 w 2450468"/>
              <a:gd name="connsiteY4048" fmla="*/ 44161 h 377583"/>
              <a:gd name="connsiteX4049" fmla="*/ 1046893 w 2450468"/>
              <a:gd name="connsiteY4049" fmla="*/ 42161 h 377583"/>
              <a:gd name="connsiteX4050" fmla="*/ 1056323 w 2450468"/>
              <a:gd name="connsiteY4050" fmla="*/ 42542 h 377583"/>
              <a:gd name="connsiteX4051" fmla="*/ 1057847 w 2450468"/>
              <a:gd name="connsiteY4051" fmla="*/ 43399 h 377583"/>
              <a:gd name="connsiteX4052" fmla="*/ 1060609 w 2450468"/>
              <a:gd name="connsiteY4052" fmla="*/ 45018 h 377583"/>
              <a:gd name="connsiteX4053" fmla="*/ 1065276 w 2450468"/>
              <a:gd name="connsiteY4053" fmla="*/ 47876 h 377583"/>
              <a:gd name="connsiteX4054" fmla="*/ 1071277 w 2450468"/>
              <a:gd name="connsiteY4054" fmla="*/ 46923 h 377583"/>
              <a:gd name="connsiteX4055" fmla="*/ 1071404 w 2450468"/>
              <a:gd name="connsiteY4055" fmla="*/ 46987 h 377583"/>
              <a:gd name="connsiteX4056" fmla="*/ 1070419 w 2450468"/>
              <a:gd name="connsiteY4056" fmla="*/ 43494 h 377583"/>
              <a:gd name="connsiteX4057" fmla="*/ 1070038 w 2450468"/>
              <a:gd name="connsiteY4057" fmla="*/ 42256 h 377583"/>
              <a:gd name="connsiteX4058" fmla="*/ 1069562 w 2450468"/>
              <a:gd name="connsiteY4058" fmla="*/ 40732 h 377583"/>
              <a:gd name="connsiteX4059" fmla="*/ 1073467 w 2450468"/>
              <a:gd name="connsiteY4059" fmla="*/ 36350 h 377583"/>
              <a:gd name="connsiteX4060" fmla="*/ 1076896 w 2450468"/>
              <a:gd name="connsiteY4060" fmla="*/ 35684 h 377583"/>
              <a:gd name="connsiteX4061" fmla="*/ 1077701 w 2450468"/>
              <a:gd name="connsiteY4061" fmla="*/ 35554 h 377583"/>
              <a:gd name="connsiteX4062" fmla="*/ 1073944 w 2450468"/>
              <a:gd name="connsiteY4062" fmla="*/ 27397 h 377583"/>
              <a:gd name="connsiteX4063" fmla="*/ 1073658 w 2450468"/>
              <a:gd name="connsiteY4063" fmla="*/ 23111 h 377583"/>
              <a:gd name="connsiteX4064" fmla="*/ 1073563 w 2450468"/>
              <a:gd name="connsiteY4064" fmla="*/ 21015 h 377583"/>
              <a:gd name="connsiteX4065" fmla="*/ 1079849 w 2450468"/>
              <a:gd name="connsiteY4065" fmla="*/ 23682 h 377583"/>
              <a:gd name="connsiteX4066" fmla="*/ 1082040 w 2450468"/>
              <a:gd name="connsiteY4066" fmla="*/ 24539 h 377583"/>
              <a:gd name="connsiteX4067" fmla="*/ 1086231 w 2450468"/>
              <a:gd name="connsiteY4067" fmla="*/ 25873 h 377583"/>
              <a:gd name="connsiteX4068" fmla="*/ 1090041 w 2450468"/>
              <a:gd name="connsiteY4068" fmla="*/ 27587 h 377583"/>
              <a:gd name="connsiteX4069" fmla="*/ 1091851 w 2450468"/>
              <a:gd name="connsiteY4069" fmla="*/ 26159 h 377583"/>
              <a:gd name="connsiteX4070" fmla="*/ 1092708 w 2450468"/>
              <a:gd name="connsiteY4070" fmla="*/ 25492 h 377583"/>
              <a:gd name="connsiteX4071" fmla="*/ 1099090 w 2450468"/>
              <a:gd name="connsiteY4071" fmla="*/ 29016 h 377583"/>
              <a:gd name="connsiteX4072" fmla="*/ 1101376 w 2450468"/>
              <a:gd name="connsiteY4072" fmla="*/ 30159 h 377583"/>
              <a:gd name="connsiteX4073" fmla="*/ 1103567 w 2450468"/>
              <a:gd name="connsiteY4073" fmla="*/ 31207 h 377583"/>
              <a:gd name="connsiteX4074" fmla="*/ 1100995 w 2450468"/>
              <a:gd name="connsiteY4074" fmla="*/ 35112 h 377583"/>
              <a:gd name="connsiteX4075" fmla="*/ 1100423 w 2450468"/>
              <a:gd name="connsiteY4075" fmla="*/ 36065 h 377583"/>
              <a:gd name="connsiteX4076" fmla="*/ 1091279 w 2450468"/>
              <a:gd name="connsiteY4076" fmla="*/ 39970 h 377583"/>
              <a:gd name="connsiteX4077" fmla="*/ 1090613 w 2450468"/>
              <a:gd name="connsiteY4077" fmla="*/ 42542 h 377583"/>
              <a:gd name="connsiteX4078" fmla="*/ 1093661 w 2450468"/>
              <a:gd name="connsiteY4078" fmla="*/ 48257 h 377583"/>
              <a:gd name="connsiteX4079" fmla="*/ 1094232 w 2450468"/>
              <a:gd name="connsiteY4079" fmla="*/ 48066 h 377583"/>
              <a:gd name="connsiteX4080" fmla="*/ 1098328 w 2450468"/>
              <a:gd name="connsiteY4080" fmla="*/ 46161 h 377583"/>
              <a:gd name="connsiteX4081" fmla="*/ 1107567 w 2450468"/>
              <a:gd name="connsiteY4081" fmla="*/ 47876 h 377583"/>
              <a:gd name="connsiteX4082" fmla="*/ 1117092 w 2450468"/>
              <a:gd name="connsiteY4082" fmla="*/ 44066 h 377583"/>
              <a:gd name="connsiteX4083" fmla="*/ 1120235 w 2450468"/>
              <a:gd name="connsiteY4083" fmla="*/ 43399 h 377583"/>
              <a:gd name="connsiteX4084" fmla="*/ 1126046 w 2450468"/>
              <a:gd name="connsiteY4084" fmla="*/ 41875 h 377583"/>
              <a:gd name="connsiteX4085" fmla="*/ 1121357 w 2450468"/>
              <a:gd name="connsiteY4085" fmla="*/ 35592 h 377583"/>
              <a:gd name="connsiteX4086" fmla="*/ 1118044 w 2450468"/>
              <a:gd name="connsiteY4086" fmla="*/ 36160 h 377583"/>
              <a:gd name="connsiteX4087" fmla="*/ 1113853 w 2450468"/>
              <a:gd name="connsiteY4087" fmla="*/ 26920 h 377583"/>
              <a:gd name="connsiteX4088" fmla="*/ 1115663 w 2450468"/>
              <a:gd name="connsiteY4088" fmla="*/ 27397 h 377583"/>
              <a:gd name="connsiteX4089" fmla="*/ 1124616 w 2450468"/>
              <a:gd name="connsiteY4089" fmla="*/ 29683 h 377583"/>
              <a:gd name="connsiteX4090" fmla="*/ 1132522 w 2450468"/>
              <a:gd name="connsiteY4090" fmla="*/ 24349 h 377583"/>
              <a:gd name="connsiteX4091" fmla="*/ 1141380 w 2450468"/>
              <a:gd name="connsiteY4091" fmla="*/ 23396 h 377583"/>
              <a:gd name="connsiteX4092" fmla="*/ 1139475 w 2450468"/>
              <a:gd name="connsiteY4092" fmla="*/ 21396 h 377583"/>
              <a:gd name="connsiteX4093" fmla="*/ 1140428 w 2450468"/>
              <a:gd name="connsiteY4093" fmla="*/ 19110 h 377583"/>
              <a:gd name="connsiteX4094" fmla="*/ 1143095 w 2450468"/>
              <a:gd name="connsiteY4094" fmla="*/ 20634 h 377583"/>
              <a:gd name="connsiteX4095" fmla="*/ 1143095 w 2450468"/>
              <a:gd name="connsiteY4095" fmla="*/ 21682 h 377583"/>
              <a:gd name="connsiteX4096" fmla="*/ 1149477 w 2450468"/>
              <a:gd name="connsiteY4096" fmla="*/ 25111 h 377583"/>
              <a:gd name="connsiteX4097" fmla="*/ 1151953 w 2450468"/>
              <a:gd name="connsiteY4097" fmla="*/ 24349 h 377583"/>
              <a:gd name="connsiteX4098" fmla="*/ 1157478 w 2450468"/>
              <a:gd name="connsiteY4098" fmla="*/ 27206 h 377583"/>
              <a:gd name="connsiteX4099" fmla="*/ 1168241 w 2450468"/>
              <a:gd name="connsiteY4099" fmla="*/ 27302 h 377583"/>
              <a:gd name="connsiteX4100" fmla="*/ 1175575 w 2450468"/>
              <a:gd name="connsiteY4100" fmla="*/ 21015 h 377583"/>
              <a:gd name="connsiteX4101" fmla="*/ 1177766 w 2450468"/>
              <a:gd name="connsiteY4101" fmla="*/ 21301 h 377583"/>
              <a:gd name="connsiteX4102" fmla="*/ 1184529 w 2450468"/>
              <a:gd name="connsiteY4102" fmla="*/ 22063 h 377583"/>
              <a:gd name="connsiteX4103" fmla="*/ 1185195 w 2450468"/>
              <a:gd name="connsiteY4103" fmla="*/ 28159 h 377583"/>
              <a:gd name="connsiteX4104" fmla="*/ 1178242 w 2450468"/>
              <a:gd name="connsiteY4104" fmla="*/ 32159 h 377583"/>
              <a:gd name="connsiteX4105" fmla="*/ 1183195 w 2450468"/>
              <a:gd name="connsiteY4105" fmla="*/ 35588 h 377583"/>
              <a:gd name="connsiteX4106" fmla="*/ 1190244 w 2450468"/>
              <a:gd name="connsiteY4106" fmla="*/ 35588 h 377583"/>
              <a:gd name="connsiteX4107" fmla="*/ 1185291 w 2450468"/>
              <a:gd name="connsiteY4107" fmla="*/ 41780 h 377583"/>
              <a:gd name="connsiteX4108" fmla="*/ 1181862 w 2450468"/>
              <a:gd name="connsiteY4108" fmla="*/ 42065 h 377583"/>
              <a:gd name="connsiteX4109" fmla="*/ 1179385 w 2450468"/>
              <a:gd name="connsiteY4109" fmla="*/ 42256 h 377583"/>
              <a:gd name="connsiteX4110" fmla="*/ 1174813 w 2450468"/>
              <a:gd name="connsiteY4110" fmla="*/ 34255 h 377583"/>
              <a:gd name="connsiteX4111" fmla="*/ 1169860 w 2450468"/>
              <a:gd name="connsiteY4111" fmla="*/ 37970 h 377583"/>
              <a:gd name="connsiteX4112" fmla="*/ 1169193 w 2450468"/>
              <a:gd name="connsiteY4112" fmla="*/ 38446 h 377583"/>
              <a:gd name="connsiteX4113" fmla="*/ 1167098 w 2450468"/>
              <a:gd name="connsiteY4113" fmla="*/ 36922 h 377583"/>
              <a:gd name="connsiteX4114" fmla="*/ 1167574 w 2450468"/>
              <a:gd name="connsiteY4114" fmla="*/ 33779 h 377583"/>
              <a:gd name="connsiteX4115" fmla="*/ 1163097 w 2450468"/>
              <a:gd name="connsiteY4115" fmla="*/ 33398 h 377583"/>
              <a:gd name="connsiteX4116" fmla="*/ 1156906 w 2450468"/>
              <a:gd name="connsiteY4116" fmla="*/ 35493 h 377583"/>
              <a:gd name="connsiteX4117" fmla="*/ 1156335 w 2450468"/>
              <a:gd name="connsiteY4117" fmla="*/ 35112 h 377583"/>
              <a:gd name="connsiteX4118" fmla="*/ 1153572 w 2450468"/>
              <a:gd name="connsiteY4118" fmla="*/ 33017 h 377583"/>
              <a:gd name="connsiteX4119" fmla="*/ 1151286 w 2450468"/>
              <a:gd name="connsiteY4119" fmla="*/ 32540 h 377583"/>
              <a:gd name="connsiteX4120" fmla="*/ 1146714 w 2450468"/>
              <a:gd name="connsiteY4120" fmla="*/ 33969 h 377583"/>
              <a:gd name="connsiteX4121" fmla="*/ 1139571 w 2450468"/>
              <a:gd name="connsiteY4121" fmla="*/ 38922 h 377583"/>
              <a:gd name="connsiteX4122" fmla="*/ 1129950 w 2450468"/>
              <a:gd name="connsiteY4122" fmla="*/ 35588 h 377583"/>
              <a:gd name="connsiteX4123" fmla="*/ 1129938 w 2450468"/>
              <a:gd name="connsiteY4123" fmla="*/ 35588 h 377583"/>
              <a:gd name="connsiteX4124" fmla="*/ 1135761 w 2450468"/>
              <a:gd name="connsiteY4124" fmla="*/ 42351 h 377583"/>
              <a:gd name="connsiteX4125" fmla="*/ 1135094 w 2450468"/>
              <a:gd name="connsiteY4125" fmla="*/ 42732 h 377583"/>
              <a:gd name="connsiteX4126" fmla="*/ 1136428 w 2450468"/>
              <a:gd name="connsiteY4126" fmla="*/ 47876 h 377583"/>
              <a:gd name="connsiteX4127" fmla="*/ 1136999 w 2450468"/>
              <a:gd name="connsiteY4127" fmla="*/ 48257 h 377583"/>
              <a:gd name="connsiteX4128" fmla="*/ 1139285 w 2450468"/>
              <a:gd name="connsiteY4128" fmla="*/ 46542 h 377583"/>
              <a:gd name="connsiteX4129" fmla="*/ 1144429 w 2450468"/>
              <a:gd name="connsiteY4129" fmla="*/ 45590 h 377583"/>
              <a:gd name="connsiteX4130" fmla="*/ 1158431 w 2450468"/>
              <a:gd name="connsiteY4130" fmla="*/ 46161 h 377583"/>
              <a:gd name="connsiteX4131" fmla="*/ 1155954 w 2450468"/>
              <a:gd name="connsiteY4131" fmla="*/ 41589 h 377583"/>
              <a:gd name="connsiteX4132" fmla="*/ 1153954 w 2450468"/>
              <a:gd name="connsiteY4132" fmla="*/ 41875 h 377583"/>
              <a:gd name="connsiteX4133" fmla="*/ 1152049 w 2450468"/>
              <a:gd name="connsiteY4133" fmla="*/ 42161 h 377583"/>
              <a:gd name="connsiteX4134" fmla="*/ 1153192 w 2450468"/>
              <a:gd name="connsiteY4134" fmla="*/ 35779 h 377583"/>
              <a:gd name="connsiteX4135" fmla="*/ 1157478 w 2450468"/>
              <a:gd name="connsiteY4135" fmla="*/ 38446 h 377583"/>
              <a:gd name="connsiteX4136" fmla="*/ 1161860 w 2450468"/>
              <a:gd name="connsiteY4136" fmla="*/ 41113 h 377583"/>
              <a:gd name="connsiteX4137" fmla="*/ 1165193 w 2450468"/>
              <a:gd name="connsiteY4137" fmla="*/ 41113 h 377583"/>
              <a:gd name="connsiteX4138" fmla="*/ 1172623 w 2450468"/>
              <a:gd name="connsiteY4138" fmla="*/ 47876 h 377583"/>
              <a:gd name="connsiteX4139" fmla="*/ 1173766 w 2450468"/>
              <a:gd name="connsiteY4139" fmla="*/ 46923 h 377583"/>
              <a:gd name="connsiteX4140" fmla="*/ 1173956 w 2450468"/>
              <a:gd name="connsiteY4140" fmla="*/ 46733 h 377583"/>
              <a:gd name="connsiteX4141" fmla="*/ 1177576 w 2450468"/>
              <a:gd name="connsiteY4141" fmla="*/ 48352 h 377583"/>
              <a:gd name="connsiteX4142" fmla="*/ 1186529 w 2450468"/>
              <a:gd name="connsiteY4142" fmla="*/ 49971 h 377583"/>
              <a:gd name="connsiteX4143" fmla="*/ 1191863 w 2450468"/>
              <a:gd name="connsiteY4143" fmla="*/ 43970 h 377583"/>
              <a:gd name="connsiteX4144" fmla="*/ 1201103 w 2450468"/>
              <a:gd name="connsiteY4144" fmla="*/ 44637 h 377583"/>
              <a:gd name="connsiteX4145" fmla="*/ 1212628 w 2450468"/>
              <a:gd name="connsiteY4145" fmla="*/ 46256 h 377583"/>
              <a:gd name="connsiteX4146" fmla="*/ 1219676 w 2450468"/>
              <a:gd name="connsiteY4146" fmla="*/ 41208 h 377583"/>
              <a:gd name="connsiteX4147" fmla="*/ 1231106 w 2450468"/>
              <a:gd name="connsiteY4147" fmla="*/ 46447 h 377583"/>
              <a:gd name="connsiteX4148" fmla="*/ 1229392 w 2450468"/>
              <a:gd name="connsiteY4148" fmla="*/ 44542 h 377583"/>
              <a:gd name="connsiteX4149" fmla="*/ 1226725 w 2450468"/>
              <a:gd name="connsiteY4149" fmla="*/ 41589 h 377583"/>
              <a:gd name="connsiteX4150" fmla="*/ 1232821 w 2450468"/>
              <a:gd name="connsiteY4150" fmla="*/ 44256 h 377583"/>
              <a:gd name="connsiteX4151" fmla="*/ 1232916 w 2450468"/>
              <a:gd name="connsiteY4151" fmla="*/ 46542 h 377583"/>
              <a:gd name="connsiteX4152" fmla="*/ 1237393 w 2450468"/>
              <a:gd name="connsiteY4152" fmla="*/ 51971 h 377583"/>
              <a:gd name="connsiteX4153" fmla="*/ 1248346 w 2450468"/>
              <a:gd name="connsiteY4153" fmla="*/ 50162 h 377583"/>
              <a:gd name="connsiteX4154" fmla="*/ 1254157 w 2450468"/>
              <a:gd name="connsiteY4154" fmla="*/ 48161 h 377583"/>
              <a:gd name="connsiteX4155" fmla="*/ 1257776 w 2450468"/>
              <a:gd name="connsiteY4155" fmla="*/ 50066 h 377583"/>
              <a:gd name="connsiteX4156" fmla="*/ 1268921 w 2450468"/>
              <a:gd name="connsiteY4156" fmla="*/ 44542 h 377583"/>
              <a:gd name="connsiteX4157" fmla="*/ 1267016 w 2450468"/>
              <a:gd name="connsiteY4157" fmla="*/ 40160 h 377583"/>
              <a:gd name="connsiteX4158" fmla="*/ 1267873 w 2450468"/>
              <a:gd name="connsiteY4158" fmla="*/ 39684 h 377583"/>
              <a:gd name="connsiteX4159" fmla="*/ 1270064 w 2450468"/>
              <a:gd name="connsiteY4159" fmla="*/ 41303 h 377583"/>
              <a:gd name="connsiteX4160" fmla="*/ 1272540 w 2450468"/>
              <a:gd name="connsiteY4160" fmla="*/ 36065 h 377583"/>
              <a:gd name="connsiteX4161" fmla="*/ 1271588 w 2450468"/>
              <a:gd name="connsiteY4161" fmla="*/ 34255 h 377583"/>
              <a:gd name="connsiteX4162" fmla="*/ 1271397 w 2450468"/>
              <a:gd name="connsiteY4162" fmla="*/ 33969 h 377583"/>
              <a:gd name="connsiteX4163" fmla="*/ 1264825 w 2450468"/>
              <a:gd name="connsiteY4163" fmla="*/ 33398 h 377583"/>
              <a:gd name="connsiteX4164" fmla="*/ 1253776 w 2450468"/>
              <a:gd name="connsiteY4164" fmla="*/ 37779 h 377583"/>
              <a:gd name="connsiteX4165" fmla="*/ 1253681 w 2450468"/>
              <a:gd name="connsiteY4165" fmla="*/ 31874 h 377583"/>
              <a:gd name="connsiteX4166" fmla="*/ 1258253 w 2450468"/>
              <a:gd name="connsiteY4166" fmla="*/ 27683 h 377583"/>
              <a:gd name="connsiteX4167" fmla="*/ 1258157 w 2450468"/>
              <a:gd name="connsiteY4167" fmla="*/ 24825 h 377583"/>
              <a:gd name="connsiteX4168" fmla="*/ 1258634 w 2450468"/>
              <a:gd name="connsiteY4168" fmla="*/ 24920 h 377583"/>
              <a:gd name="connsiteX4169" fmla="*/ 1264253 w 2450468"/>
              <a:gd name="connsiteY4169" fmla="*/ 26444 h 377583"/>
              <a:gd name="connsiteX4170" fmla="*/ 1274350 w 2450468"/>
              <a:gd name="connsiteY4170" fmla="*/ 26635 h 377583"/>
              <a:gd name="connsiteX4171" fmla="*/ 1274350 w 2450468"/>
              <a:gd name="connsiteY4171" fmla="*/ 25873 h 377583"/>
              <a:gd name="connsiteX4172" fmla="*/ 1274350 w 2450468"/>
              <a:gd name="connsiteY4172" fmla="*/ 24825 h 377583"/>
              <a:gd name="connsiteX4173" fmla="*/ 1280065 w 2450468"/>
              <a:gd name="connsiteY4173" fmla="*/ 22349 h 377583"/>
              <a:gd name="connsiteX4174" fmla="*/ 1286923 w 2450468"/>
              <a:gd name="connsiteY4174" fmla="*/ 19491 h 377583"/>
              <a:gd name="connsiteX4175" fmla="*/ 1286732 w 2450468"/>
              <a:gd name="connsiteY4175" fmla="*/ 27206 h 377583"/>
              <a:gd name="connsiteX4176" fmla="*/ 1291209 w 2450468"/>
              <a:gd name="connsiteY4176" fmla="*/ 27492 h 377583"/>
              <a:gd name="connsiteX4177" fmla="*/ 1295781 w 2450468"/>
              <a:gd name="connsiteY4177" fmla="*/ 31016 h 377583"/>
              <a:gd name="connsiteX4178" fmla="*/ 1293590 w 2450468"/>
              <a:gd name="connsiteY4178" fmla="*/ 33493 h 377583"/>
              <a:gd name="connsiteX4179" fmla="*/ 1291209 w 2450468"/>
              <a:gd name="connsiteY4179" fmla="*/ 34636 h 377583"/>
              <a:gd name="connsiteX4180" fmla="*/ 1285208 w 2450468"/>
              <a:gd name="connsiteY4180" fmla="*/ 36446 h 377583"/>
              <a:gd name="connsiteX4181" fmla="*/ 1281303 w 2450468"/>
              <a:gd name="connsiteY4181" fmla="*/ 31397 h 377583"/>
              <a:gd name="connsiteX4182" fmla="*/ 1278160 w 2450468"/>
              <a:gd name="connsiteY4182" fmla="*/ 35112 h 377583"/>
              <a:gd name="connsiteX4183" fmla="*/ 1280636 w 2450468"/>
              <a:gd name="connsiteY4183" fmla="*/ 41589 h 377583"/>
              <a:gd name="connsiteX4184" fmla="*/ 1279112 w 2450468"/>
              <a:gd name="connsiteY4184" fmla="*/ 41875 h 377583"/>
              <a:gd name="connsiteX4185" fmla="*/ 1276826 w 2450468"/>
              <a:gd name="connsiteY4185" fmla="*/ 43685 h 377583"/>
              <a:gd name="connsiteX4186" fmla="*/ 1277493 w 2450468"/>
              <a:gd name="connsiteY4186" fmla="*/ 45494 h 377583"/>
              <a:gd name="connsiteX4187" fmla="*/ 1280827 w 2450468"/>
              <a:gd name="connsiteY4187" fmla="*/ 47209 h 377583"/>
              <a:gd name="connsiteX4188" fmla="*/ 1291019 w 2450468"/>
              <a:gd name="connsiteY4188" fmla="*/ 42923 h 377583"/>
              <a:gd name="connsiteX4189" fmla="*/ 1296162 w 2450468"/>
              <a:gd name="connsiteY4189" fmla="*/ 48066 h 377583"/>
              <a:gd name="connsiteX4190" fmla="*/ 1296638 w 2450468"/>
              <a:gd name="connsiteY4190" fmla="*/ 48542 h 377583"/>
              <a:gd name="connsiteX4191" fmla="*/ 1299877 w 2450468"/>
              <a:gd name="connsiteY4191" fmla="*/ 50066 h 377583"/>
              <a:gd name="connsiteX4192" fmla="*/ 1307116 w 2450468"/>
              <a:gd name="connsiteY4192" fmla="*/ 51590 h 377583"/>
              <a:gd name="connsiteX4193" fmla="*/ 1319213 w 2450468"/>
              <a:gd name="connsiteY4193" fmla="*/ 50162 h 377583"/>
              <a:gd name="connsiteX4194" fmla="*/ 1322737 w 2450468"/>
              <a:gd name="connsiteY4194" fmla="*/ 49590 h 377583"/>
              <a:gd name="connsiteX4195" fmla="*/ 1333976 w 2450468"/>
              <a:gd name="connsiteY4195" fmla="*/ 47304 h 377583"/>
              <a:gd name="connsiteX4196" fmla="*/ 1336262 w 2450468"/>
              <a:gd name="connsiteY4196" fmla="*/ 49114 h 377583"/>
              <a:gd name="connsiteX4197" fmla="*/ 1337596 w 2450468"/>
              <a:gd name="connsiteY4197" fmla="*/ 50257 h 377583"/>
              <a:gd name="connsiteX4198" fmla="*/ 1341977 w 2450468"/>
              <a:gd name="connsiteY4198" fmla="*/ 48447 h 377583"/>
              <a:gd name="connsiteX4199" fmla="*/ 1340834 w 2450468"/>
              <a:gd name="connsiteY4199" fmla="*/ 46352 h 377583"/>
              <a:gd name="connsiteX4200" fmla="*/ 1347883 w 2450468"/>
              <a:gd name="connsiteY4200" fmla="*/ 47685 h 377583"/>
              <a:gd name="connsiteX4201" fmla="*/ 1353312 w 2450468"/>
              <a:gd name="connsiteY4201" fmla="*/ 47971 h 377583"/>
              <a:gd name="connsiteX4202" fmla="*/ 1356741 w 2450468"/>
              <a:gd name="connsiteY4202" fmla="*/ 51209 h 377583"/>
              <a:gd name="connsiteX4203" fmla="*/ 1359313 w 2450468"/>
              <a:gd name="connsiteY4203" fmla="*/ 50924 h 377583"/>
              <a:gd name="connsiteX4204" fmla="*/ 1363028 w 2450468"/>
              <a:gd name="connsiteY4204" fmla="*/ 48066 h 377583"/>
              <a:gd name="connsiteX4205" fmla="*/ 1369886 w 2450468"/>
              <a:gd name="connsiteY4205" fmla="*/ 45209 h 377583"/>
              <a:gd name="connsiteX4206" fmla="*/ 1372171 w 2450468"/>
              <a:gd name="connsiteY4206" fmla="*/ 40922 h 377583"/>
              <a:gd name="connsiteX4207" fmla="*/ 1373600 w 2450468"/>
              <a:gd name="connsiteY4207" fmla="*/ 42161 h 377583"/>
              <a:gd name="connsiteX4208" fmla="*/ 1377506 w 2450468"/>
              <a:gd name="connsiteY4208" fmla="*/ 47018 h 377583"/>
              <a:gd name="connsiteX4209" fmla="*/ 1378934 w 2450468"/>
              <a:gd name="connsiteY4209" fmla="*/ 47780 h 377583"/>
              <a:gd name="connsiteX4210" fmla="*/ 1384649 w 2450468"/>
              <a:gd name="connsiteY4210" fmla="*/ 47590 h 377583"/>
              <a:gd name="connsiteX4211" fmla="*/ 1387983 w 2450468"/>
              <a:gd name="connsiteY4211" fmla="*/ 49019 h 377583"/>
              <a:gd name="connsiteX4212" fmla="*/ 1389983 w 2450468"/>
              <a:gd name="connsiteY4212" fmla="*/ 43494 h 377583"/>
              <a:gd name="connsiteX4213" fmla="*/ 1389221 w 2450468"/>
              <a:gd name="connsiteY4213" fmla="*/ 33779 h 377583"/>
              <a:gd name="connsiteX4214" fmla="*/ 1385792 w 2450468"/>
              <a:gd name="connsiteY4214" fmla="*/ 25016 h 377583"/>
              <a:gd name="connsiteX4215" fmla="*/ 1386935 w 2450468"/>
              <a:gd name="connsiteY4215" fmla="*/ 25301 h 377583"/>
              <a:gd name="connsiteX4216" fmla="*/ 1389507 w 2450468"/>
              <a:gd name="connsiteY4216" fmla="*/ 25873 h 377583"/>
              <a:gd name="connsiteX4217" fmla="*/ 1397318 w 2450468"/>
              <a:gd name="connsiteY4217" fmla="*/ 27016 h 377583"/>
              <a:gd name="connsiteX4218" fmla="*/ 1404461 w 2450468"/>
              <a:gd name="connsiteY4218" fmla="*/ 27016 h 377583"/>
              <a:gd name="connsiteX4219" fmla="*/ 1403890 w 2450468"/>
              <a:gd name="connsiteY4219" fmla="*/ 27302 h 377583"/>
              <a:gd name="connsiteX4220" fmla="*/ 1403414 w 2450468"/>
              <a:gd name="connsiteY4220" fmla="*/ 34826 h 377583"/>
              <a:gd name="connsiteX4221" fmla="*/ 1404175 w 2450468"/>
              <a:gd name="connsiteY4221" fmla="*/ 35398 h 377583"/>
              <a:gd name="connsiteX4222" fmla="*/ 1407700 w 2450468"/>
              <a:gd name="connsiteY4222" fmla="*/ 32350 h 377583"/>
              <a:gd name="connsiteX4223" fmla="*/ 1410367 w 2450468"/>
              <a:gd name="connsiteY4223" fmla="*/ 27968 h 377583"/>
              <a:gd name="connsiteX4224" fmla="*/ 1417892 w 2450468"/>
              <a:gd name="connsiteY4224" fmla="*/ 28540 h 377583"/>
              <a:gd name="connsiteX4225" fmla="*/ 1428274 w 2450468"/>
              <a:gd name="connsiteY4225" fmla="*/ 28540 h 377583"/>
              <a:gd name="connsiteX4226" fmla="*/ 1428845 w 2450468"/>
              <a:gd name="connsiteY4226" fmla="*/ 26349 h 377583"/>
              <a:gd name="connsiteX4227" fmla="*/ 1429417 w 2450468"/>
              <a:gd name="connsiteY4227" fmla="*/ 24254 h 377583"/>
              <a:gd name="connsiteX4228" fmla="*/ 1434560 w 2450468"/>
              <a:gd name="connsiteY4228" fmla="*/ 29778 h 377583"/>
              <a:gd name="connsiteX4229" fmla="*/ 1437989 w 2450468"/>
              <a:gd name="connsiteY4229" fmla="*/ 36446 h 377583"/>
              <a:gd name="connsiteX4230" fmla="*/ 1429988 w 2450468"/>
              <a:gd name="connsiteY4230" fmla="*/ 37493 h 377583"/>
              <a:gd name="connsiteX4231" fmla="*/ 1421130 w 2450468"/>
              <a:gd name="connsiteY4231" fmla="*/ 33207 h 377583"/>
              <a:gd name="connsiteX4232" fmla="*/ 1415320 w 2450468"/>
              <a:gd name="connsiteY4232" fmla="*/ 34922 h 377583"/>
              <a:gd name="connsiteX4233" fmla="*/ 1411891 w 2450468"/>
              <a:gd name="connsiteY4233" fmla="*/ 37208 h 377583"/>
              <a:gd name="connsiteX4234" fmla="*/ 1407795 w 2450468"/>
              <a:gd name="connsiteY4234" fmla="*/ 39970 h 377583"/>
              <a:gd name="connsiteX4235" fmla="*/ 1397318 w 2450468"/>
              <a:gd name="connsiteY4235" fmla="*/ 37684 h 377583"/>
              <a:gd name="connsiteX4236" fmla="*/ 1396270 w 2450468"/>
              <a:gd name="connsiteY4236" fmla="*/ 42732 h 377583"/>
              <a:gd name="connsiteX4237" fmla="*/ 1397699 w 2450468"/>
              <a:gd name="connsiteY4237" fmla="*/ 44066 h 377583"/>
              <a:gd name="connsiteX4238" fmla="*/ 1401604 w 2450468"/>
              <a:gd name="connsiteY4238" fmla="*/ 47971 h 377583"/>
              <a:gd name="connsiteX4239" fmla="*/ 1402080 w 2450468"/>
              <a:gd name="connsiteY4239" fmla="*/ 48352 h 377583"/>
              <a:gd name="connsiteX4240" fmla="*/ 1404461 w 2450468"/>
              <a:gd name="connsiteY4240" fmla="*/ 46447 h 377583"/>
              <a:gd name="connsiteX4241" fmla="*/ 1404080 w 2450468"/>
              <a:gd name="connsiteY4241" fmla="*/ 45971 h 377583"/>
              <a:gd name="connsiteX4242" fmla="*/ 1405700 w 2450468"/>
              <a:gd name="connsiteY4242" fmla="*/ 42161 h 377583"/>
              <a:gd name="connsiteX4243" fmla="*/ 1413510 w 2450468"/>
              <a:gd name="connsiteY4243" fmla="*/ 40732 h 377583"/>
              <a:gd name="connsiteX4244" fmla="*/ 1417701 w 2450468"/>
              <a:gd name="connsiteY4244" fmla="*/ 40446 h 377583"/>
              <a:gd name="connsiteX4245" fmla="*/ 1420749 w 2450468"/>
              <a:gd name="connsiteY4245" fmla="*/ 43399 h 377583"/>
              <a:gd name="connsiteX4246" fmla="*/ 1423035 w 2450468"/>
              <a:gd name="connsiteY4246" fmla="*/ 43399 h 377583"/>
              <a:gd name="connsiteX4247" fmla="*/ 1423130 w 2450468"/>
              <a:gd name="connsiteY4247" fmla="*/ 49590 h 377583"/>
              <a:gd name="connsiteX4248" fmla="*/ 1444371 w 2450468"/>
              <a:gd name="connsiteY4248" fmla="*/ 51495 h 377583"/>
              <a:gd name="connsiteX4249" fmla="*/ 1445609 w 2450468"/>
              <a:gd name="connsiteY4249" fmla="*/ 50257 h 377583"/>
              <a:gd name="connsiteX4250" fmla="*/ 1450943 w 2450468"/>
              <a:gd name="connsiteY4250" fmla="*/ 45780 h 377583"/>
              <a:gd name="connsiteX4251" fmla="*/ 1451229 w 2450468"/>
              <a:gd name="connsiteY4251" fmla="*/ 45494 h 377583"/>
              <a:gd name="connsiteX4252" fmla="*/ 1450086 w 2450468"/>
              <a:gd name="connsiteY4252" fmla="*/ 43685 h 377583"/>
              <a:gd name="connsiteX4253" fmla="*/ 1446276 w 2450468"/>
              <a:gd name="connsiteY4253" fmla="*/ 43399 h 377583"/>
              <a:gd name="connsiteX4254" fmla="*/ 1441228 w 2450468"/>
              <a:gd name="connsiteY4254" fmla="*/ 39875 h 377583"/>
              <a:gd name="connsiteX4255" fmla="*/ 1446657 w 2450468"/>
              <a:gd name="connsiteY4255" fmla="*/ 33493 h 377583"/>
              <a:gd name="connsiteX4256" fmla="*/ 1451610 w 2450468"/>
              <a:gd name="connsiteY4256" fmla="*/ 30159 h 377583"/>
              <a:gd name="connsiteX4257" fmla="*/ 1450372 w 2450468"/>
              <a:gd name="connsiteY4257" fmla="*/ 39875 h 377583"/>
              <a:gd name="connsiteX4258" fmla="*/ 1450753 w 2450468"/>
              <a:gd name="connsiteY4258" fmla="*/ 39875 h 377583"/>
              <a:gd name="connsiteX4259" fmla="*/ 1452467 w 2450468"/>
              <a:gd name="connsiteY4259" fmla="*/ 39970 h 377583"/>
              <a:gd name="connsiteX4260" fmla="*/ 1454468 w 2450468"/>
              <a:gd name="connsiteY4260" fmla="*/ 43494 h 377583"/>
              <a:gd name="connsiteX4261" fmla="*/ 1454563 w 2450468"/>
              <a:gd name="connsiteY4261" fmla="*/ 45113 h 377583"/>
              <a:gd name="connsiteX4262" fmla="*/ 1455515 w 2450468"/>
              <a:gd name="connsiteY4262" fmla="*/ 49019 h 377583"/>
              <a:gd name="connsiteX4263" fmla="*/ 1460564 w 2450468"/>
              <a:gd name="connsiteY4263" fmla="*/ 50257 h 377583"/>
              <a:gd name="connsiteX4264" fmla="*/ 1465136 w 2450468"/>
              <a:gd name="connsiteY4264" fmla="*/ 46828 h 377583"/>
              <a:gd name="connsiteX4265" fmla="*/ 1466183 w 2450468"/>
              <a:gd name="connsiteY4265" fmla="*/ 45875 h 377583"/>
              <a:gd name="connsiteX4266" fmla="*/ 1469327 w 2450468"/>
              <a:gd name="connsiteY4266" fmla="*/ 45685 h 377583"/>
              <a:gd name="connsiteX4267" fmla="*/ 1479137 w 2450468"/>
              <a:gd name="connsiteY4267" fmla="*/ 46161 h 377583"/>
              <a:gd name="connsiteX4268" fmla="*/ 1482376 w 2450468"/>
              <a:gd name="connsiteY4268" fmla="*/ 48923 h 377583"/>
              <a:gd name="connsiteX4269" fmla="*/ 1489234 w 2450468"/>
              <a:gd name="connsiteY4269" fmla="*/ 50447 h 377583"/>
              <a:gd name="connsiteX4270" fmla="*/ 1498759 w 2450468"/>
              <a:gd name="connsiteY4270" fmla="*/ 50447 h 377583"/>
              <a:gd name="connsiteX4271" fmla="*/ 1502378 w 2450468"/>
              <a:gd name="connsiteY4271" fmla="*/ 50257 h 377583"/>
              <a:gd name="connsiteX4272" fmla="*/ 1512951 w 2450468"/>
              <a:gd name="connsiteY4272" fmla="*/ 49114 h 377583"/>
              <a:gd name="connsiteX4273" fmla="*/ 1516761 w 2450468"/>
              <a:gd name="connsiteY4273" fmla="*/ 49400 h 377583"/>
              <a:gd name="connsiteX4274" fmla="*/ 1533620 w 2450468"/>
              <a:gd name="connsiteY4274" fmla="*/ 48352 h 377583"/>
              <a:gd name="connsiteX4275" fmla="*/ 1534192 w 2450468"/>
              <a:gd name="connsiteY4275" fmla="*/ 48828 h 377583"/>
              <a:gd name="connsiteX4276" fmla="*/ 1539240 w 2450468"/>
              <a:gd name="connsiteY4276" fmla="*/ 48733 h 377583"/>
              <a:gd name="connsiteX4277" fmla="*/ 1547050 w 2450468"/>
              <a:gd name="connsiteY4277" fmla="*/ 44637 h 377583"/>
              <a:gd name="connsiteX4278" fmla="*/ 1553813 w 2450468"/>
              <a:gd name="connsiteY4278" fmla="*/ 44161 h 377583"/>
              <a:gd name="connsiteX4279" fmla="*/ 1554766 w 2450468"/>
              <a:gd name="connsiteY4279" fmla="*/ 41589 h 377583"/>
              <a:gd name="connsiteX4280" fmla="*/ 1551813 w 2450468"/>
              <a:gd name="connsiteY4280" fmla="*/ 40351 h 377583"/>
              <a:gd name="connsiteX4281" fmla="*/ 1546955 w 2450468"/>
              <a:gd name="connsiteY4281" fmla="*/ 41303 h 377583"/>
              <a:gd name="connsiteX4282" fmla="*/ 1545431 w 2450468"/>
              <a:gd name="connsiteY4282" fmla="*/ 39970 h 377583"/>
              <a:gd name="connsiteX4283" fmla="*/ 1544955 w 2450468"/>
              <a:gd name="connsiteY4283" fmla="*/ 36065 h 377583"/>
              <a:gd name="connsiteX4284" fmla="*/ 1544479 w 2450468"/>
              <a:gd name="connsiteY4284" fmla="*/ 36160 h 377583"/>
              <a:gd name="connsiteX4285" fmla="*/ 1536954 w 2450468"/>
              <a:gd name="connsiteY4285" fmla="*/ 39017 h 377583"/>
              <a:gd name="connsiteX4286" fmla="*/ 1531144 w 2450468"/>
              <a:gd name="connsiteY4286" fmla="*/ 40160 h 377583"/>
              <a:gd name="connsiteX4287" fmla="*/ 1523429 w 2450468"/>
              <a:gd name="connsiteY4287" fmla="*/ 39494 h 377583"/>
              <a:gd name="connsiteX4288" fmla="*/ 1516856 w 2450468"/>
              <a:gd name="connsiteY4288" fmla="*/ 36065 h 377583"/>
              <a:gd name="connsiteX4289" fmla="*/ 1522000 w 2450468"/>
              <a:gd name="connsiteY4289" fmla="*/ 32445 h 377583"/>
              <a:gd name="connsiteX4290" fmla="*/ 1530191 w 2450468"/>
              <a:gd name="connsiteY4290" fmla="*/ 31493 h 377583"/>
              <a:gd name="connsiteX4291" fmla="*/ 1540002 w 2450468"/>
              <a:gd name="connsiteY4291" fmla="*/ 28445 h 377583"/>
              <a:gd name="connsiteX4292" fmla="*/ 1542193 w 2450468"/>
              <a:gd name="connsiteY4292" fmla="*/ 27778 h 377583"/>
              <a:gd name="connsiteX4293" fmla="*/ 1548860 w 2450468"/>
              <a:gd name="connsiteY4293" fmla="*/ 32064 h 377583"/>
              <a:gd name="connsiteX4294" fmla="*/ 1555052 w 2450468"/>
              <a:gd name="connsiteY4294" fmla="*/ 30921 h 377583"/>
              <a:gd name="connsiteX4295" fmla="*/ 1557052 w 2450468"/>
              <a:gd name="connsiteY4295" fmla="*/ 36827 h 377583"/>
              <a:gd name="connsiteX4296" fmla="*/ 1564767 w 2450468"/>
              <a:gd name="connsiteY4296" fmla="*/ 35588 h 377583"/>
              <a:gd name="connsiteX4297" fmla="*/ 1565148 w 2450468"/>
              <a:gd name="connsiteY4297" fmla="*/ 36446 h 377583"/>
              <a:gd name="connsiteX4298" fmla="*/ 1569339 w 2450468"/>
              <a:gd name="connsiteY4298" fmla="*/ 44256 h 377583"/>
              <a:gd name="connsiteX4299" fmla="*/ 1583722 w 2450468"/>
              <a:gd name="connsiteY4299" fmla="*/ 48638 h 377583"/>
              <a:gd name="connsiteX4300" fmla="*/ 1587913 w 2450468"/>
              <a:gd name="connsiteY4300" fmla="*/ 49590 h 377583"/>
              <a:gd name="connsiteX4301" fmla="*/ 1591723 w 2450468"/>
              <a:gd name="connsiteY4301" fmla="*/ 45304 h 377583"/>
              <a:gd name="connsiteX4302" fmla="*/ 1597819 w 2450468"/>
              <a:gd name="connsiteY4302" fmla="*/ 43780 h 377583"/>
              <a:gd name="connsiteX4303" fmla="*/ 1604296 w 2450468"/>
              <a:gd name="connsiteY4303" fmla="*/ 46542 h 377583"/>
              <a:gd name="connsiteX4304" fmla="*/ 1612678 w 2450468"/>
              <a:gd name="connsiteY4304" fmla="*/ 53495 h 377583"/>
              <a:gd name="connsiteX4305" fmla="*/ 1618964 w 2450468"/>
              <a:gd name="connsiteY4305" fmla="*/ 51305 h 377583"/>
              <a:gd name="connsiteX4306" fmla="*/ 1628680 w 2450468"/>
              <a:gd name="connsiteY4306" fmla="*/ 46352 h 377583"/>
              <a:gd name="connsiteX4307" fmla="*/ 1624679 w 2450468"/>
              <a:gd name="connsiteY4307" fmla="*/ 42351 h 377583"/>
              <a:gd name="connsiteX4308" fmla="*/ 1624298 w 2450468"/>
              <a:gd name="connsiteY4308" fmla="*/ 41970 h 377583"/>
              <a:gd name="connsiteX4309" fmla="*/ 1630775 w 2450468"/>
              <a:gd name="connsiteY4309" fmla="*/ 40827 h 377583"/>
              <a:gd name="connsiteX4310" fmla="*/ 1634109 w 2450468"/>
              <a:gd name="connsiteY4310" fmla="*/ 46923 h 377583"/>
              <a:gd name="connsiteX4311" fmla="*/ 1633538 w 2450468"/>
              <a:gd name="connsiteY4311" fmla="*/ 48923 h 377583"/>
              <a:gd name="connsiteX4312" fmla="*/ 1641062 w 2450468"/>
              <a:gd name="connsiteY4312" fmla="*/ 46066 h 377583"/>
              <a:gd name="connsiteX4313" fmla="*/ 1649540 w 2450468"/>
              <a:gd name="connsiteY4313" fmla="*/ 41589 h 377583"/>
              <a:gd name="connsiteX4314" fmla="*/ 1647825 w 2450468"/>
              <a:gd name="connsiteY4314" fmla="*/ 47304 h 377583"/>
              <a:gd name="connsiteX4315" fmla="*/ 1650302 w 2450468"/>
              <a:gd name="connsiteY4315" fmla="*/ 48733 h 377583"/>
              <a:gd name="connsiteX4316" fmla="*/ 1662494 w 2450468"/>
              <a:gd name="connsiteY4316" fmla="*/ 50924 h 377583"/>
              <a:gd name="connsiteX4317" fmla="*/ 1665732 w 2450468"/>
              <a:gd name="connsiteY4317" fmla="*/ 51971 h 377583"/>
              <a:gd name="connsiteX4318" fmla="*/ 1665513 w 2450468"/>
              <a:gd name="connsiteY4318" fmla="*/ 46558 h 377583"/>
              <a:gd name="connsiteX4319" fmla="*/ 1666295 w 2450468"/>
              <a:gd name="connsiteY4319" fmla="*/ 45878 h 377583"/>
              <a:gd name="connsiteX4320" fmla="*/ 1672209 w 2450468"/>
              <a:gd name="connsiteY4320" fmla="*/ 46637 h 377583"/>
              <a:gd name="connsiteX4321" fmla="*/ 1676114 w 2450468"/>
              <a:gd name="connsiteY4321" fmla="*/ 50447 h 377583"/>
              <a:gd name="connsiteX4322" fmla="*/ 1676114 w 2450468"/>
              <a:gd name="connsiteY4322" fmla="*/ 51305 h 377583"/>
              <a:gd name="connsiteX4323" fmla="*/ 1678305 w 2450468"/>
              <a:gd name="connsiteY4323" fmla="*/ 51686 h 377583"/>
              <a:gd name="connsiteX4324" fmla="*/ 1680686 w 2450468"/>
              <a:gd name="connsiteY4324" fmla="*/ 47780 h 377583"/>
              <a:gd name="connsiteX4325" fmla="*/ 1685639 w 2450468"/>
              <a:gd name="connsiteY4325" fmla="*/ 49114 h 377583"/>
              <a:gd name="connsiteX4326" fmla="*/ 1693450 w 2450468"/>
              <a:gd name="connsiteY4326" fmla="*/ 49876 h 377583"/>
              <a:gd name="connsiteX4327" fmla="*/ 1699736 w 2450468"/>
              <a:gd name="connsiteY4327" fmla="*/ 49590 h 377583"/>
              <a:gd name="connsiteX4328" fmla="*/ 1698498 w 2450468"/>
              <a:gd name="connsiteY4328" fmla="*/ 41970 h 377583"/>
              <a:gd name="connsiteX4329" fmla="*/ 1697736 w 2450468"/>
              <a:gd name="connsiteY4329" fmla="*/ 36446 h 377583"/>
              <a:gd name="connsiteX4330" fmla="*/ 1686592 w 2450468"/>
              <a:gd name="connsiteY4330" fmla="*/ 34636 h 377583"/>
              <a:gd name="connsiteX4331" fmla="*/ 1682591 w 2450468"/>
              <a:gd name="connsiteY4331" fmla="*/ 44066 h 377583"/>
              <a:gd name="connsiteX4332" fmla="*/ 1678210 w 2450468"/>
              <a:gd name="connsiteY4332" fmla="*/ 40065 h 377583"/>
              <a:gd name="connsiteX4333" fmla="*/ 1675924 w 2450468"/>
              <a:gd name="connsiteY4333" fmla="*/ 37493 h 377583"/>
              <a:gd name="connsiteX4334" fmla="*/ 1666295 w 2450468"/>
              <a:gd name="connsiteY4334" fmla="*/ 45878 h 377583"/>
              <a:gd name="connsiteX4335" fmla="*/ 1665481 w 2450468"/>
              <a:gd name="connsiteY4335" fmla="*/ 45773 h 377583"/>
              <a:gd name="connsiteX4336" fmla="*/ 1665458 w 2450468"/>
              <a:gd name="connsiteY4336" fmla="*/ 45209 h 377583"/>
              <a:gd name="connsiteX4337" fmla="*/ 1661827 w 2450468"/>
              <a:gd name="connsiteY4337" fmla="*/ 45304 h 377583"/>
              <a:gd name="connsiteX4338" fmla="*/ 1665481 w 2450468"/>
              <a:gd name="connsiteY4338" fmla="*/ 45773 h 377583"/>
              <a:gd name="connsiteX4339" fmla="*/ 1665513 w 2450468"/>
              <a:gd name="connsiteY4339" fmla="*/ 46558 h 377583"/>
              <a:gd name="connsiteX4340" fmla="*/ 1664875 w 2450468"/>
              <a:gd name="connsiteY4340" fmla="*/ 47114 h 377583"/>
              <a:gd name="connsiteX4341" fmla="*/ 1663256 w 2450468"/>
              <a:gd name="connsiteY4341" fmla="*/ 46733 h 377583"/>
              <a:gd name="connsiteX4342" fmla="*/ 1658874 w 2450468"/>
              <a:gd name="connsiteY4342" fmla="*/ 45685 h 377583"/>
              <a:gd name="connsiteX4343" fmla="*/ 1660493 w 2450468"/>
              <a:gd name="connsiteY4343" fmla="*/ 37970 h 377583"/>
              <a:gd name="connsiteX4344" fmla="*/ 1661065 w 2450468"/>
              <a:gd name="connsiteY4344" fmla="*/ 33017 h 377583"/>
              <a:gd name="connsiteX4345" fmla="*/ 1673066 w 2450468"/>
              <a:gd name="connsiteY4345" fmla="*/ 30159 h 377583"/>
              <a:gd name="connsiteX4346" fmla="*/ 1675448 w 2450468"/>
              <a:gd name="connsiteY4346" fmla="*/ 26349 h 377583"/>
              <a:gd name="connsiteX4347" fmla="*/ 1675733 w 2450468"/>
              <a:gd name="connsiteY4347" fmla="*/ 26635 h 377583"/>
              <a:gd name="connsiteX4348" fmla="*/ 1688783 w 2450468"/>
              <a:gd name="connsiteY4348" fmla="*/ 29778 h 377583"/>
              <a:gd name="connsiteX4349" fmla="*/ 1689354 w 2450468"/>
              <a:gd name="connsiteY4349" fmla="*/ 29969 h 377583"/>
              <a:gd name="connsiteX4350" fmla="*/ 1695164 w 2450468"/>
              <a:gd name="connsiteY4350" fmla="*/ 29016 h 377583"/>
              <a:gd name="connsiteX4351" fmla="*/ 1702213 w 2450468"/>
              <a:gd name="connsiteY4351" fmla="*/ 31588 h 377583"/>
              <a:gd name="connsiteX4352" fmla="*/ 1708404 w 2450468"/>
              <a:gd name="connsiteY4352" fmla="*/ 26730 h 377583"/>
              <a:gd name="connsiteX4353" fmla="*/ 1715262 w 2450468"/>
              <a:gd name="connsiteY4353" fmla="*/ 28540 h 377583"/>
              <a:gd name="connsiteX4354" fmla="*/ 1716310 w 2450468"/>
              <a:gd name="connsiteY4354" fmla="*/ 27968 h 377583"/>
              <a:gd name="connsiteX4355" fmla="*/ 1723358 w 2450468"/>
              <a:gd name="connsiteY4355" fmla="*/ 24254 h 377583"/>
              <a:gd name="connsiteX4356" fmla="*/ 1731169 w 2450468"/>
              <a:gd name="connsiteY4356" fmla="*/ 25778 h 377583"/>
              <a:gd name="connsiteX4357" fmla="*/ 1737836 w 2450468"/>
              <a:gd name="connsiteY4357" fmla="*/ 25873 h 377583"/>
              <a:gd name="connsiteX4358" fmla="*/ 1749171 w 2450468"/>
              <a:gd name="connsiteY4358" fmla="*/ 24635 h 377583"/>
              <a:gd name="connsiteX4359" fmla="*/ 1750505 w 2450468"/>
              <a:gd name="connsiteY4359" fmla="*/ 24920 h 377583"/>
              <a:gd name="connsiteX4360" fmla="*/ 1754505 w 2450468"/>
              <a:gd name="connsiteY4360" fmla="*/ 25873 h 377583"/>
              <a:gd name="connsiteX4361" fmla="*/ 1763935 w 2450468"/>
              <a:gd name="connsiteY4361" fmla="*/ 26063 h 377583"/>
              <a:gd name="connsiteX4362" fmla="*/ 1764602 w 2450468"/>
              <a:gd name="connsiteY4362" fmla="*/ 25968 h 377583"/>
              <a:gd name="connsiteX4363" fmla="*/ 1771650 w 2450468"/>
              <a:gd name="connsiteY4363" fmla="*/ 29778 h 377583"/>
              <a:gd name="connsiteX4364" fmla="*/ 1768602 w 2450468"/>
              <a:gd name="connsiteY4364" fmla="*/ 33112 h 377583"/>
              <a:gd name="connsiteX4365" fmla="*/ 1771841 w 2450468"/>
              <a:gd name="connsiteY4365" fmla="*/ 37970 h 377583"/>
              <a:gd name="connsiteX4366" fmla="*/ 1770698 w 2450468"/>
              <a:gd name="connsiteY4366" fmla="*/ 37970 h 377583"/>
              <a:gd name="connsiteX4367" fmla="*/ 1766316 w 2450468"/>
              <a:gd name="connsiteY4367" fmla="*/ 32159 h 377583"/>
              <a:gd name="connsiteX4368" fmla="*/ 1762887 w 2450468"/>
              <a:gd name="connsiteY4368" fmla="*/ 31493 h 377583"/>
              <a:gd name="connsiteX4369" fmla="*/ 1762125 w 2450468"/>
              <a:gd name="connsiteY4369" fmla="*/ 32921 h 377583"/>
              <a:gd name="connsiteX4370" fmla="*/ 1760125 w 2450468"/>
              <a:gd name="connsiteY4370" fmla="*/ 35303 h 377583"/>
              <a:gd name="connsiteX4371" fmla="*/ 1758315 w 2450468"/>
              <a:gd name="connsiteY4371" fmla="*/ 34064 h 377583"/>
              <a:gd name="connsiteX4372" fmla="*/ 1751267 w 2450468"/>
              <a:gd name="connsiteY4372" fmla="*/ 39970 h 377583"/>
              <a:gd name="connsiteX4373" fmla="*/ 1749266 w 2450468"/>
              <a:gd name="connsiteY4373" fmla="*/ 42446 h 377583"/>
              <a:gd name="connsiteX4374" fmla="*/ 1751648 w 2450468"/>
              <a:gd name="connsiteY4374" fmla="*/ 47399 h 377583"/>
              <a:gd name="connsiteX4375" fmla="*/ 1756886 w 2450468"/>
              <a:gd name="connsiteY4375" fmla="*/ 46637 h 377583"/>
              <a:gd name="connsiteX4376" fmla="*/ 1758220 w 2450468"/>
              <a:gd name="connsiteY4376" fmla="*/ 45209 h 377583"/>
              <a:gd name="connsiteX4377" fmla="*/ 1761363 w 2450468"/>
              <a:gd name="connsiteY4377" fmla="*/ 43780 h 377583"/>
              <a:gd name="connsiteX4378" fmla="*/ 1766316 w 2450468"/>
              <a:gd name="connsiteY4378" fmla="*/ 46733 h 377583"/>
              <a:gd name="connsiteX4379" fmla="*/ 1778032 w 2450468"/>
              <a:gd name="connsiteY4379" fmla="*/ 40732 h 377583"/>
              <a:gd name="connsiteX4380" fmla="*/ 1781366 w 2450468"/>
              <a:gd name="connsiteY4380" fmla="*/ 41875 h 377583"/>
              <a:gd name="connsiteX4381" fmla="*/ 1785461 w 2450468"/>
              <a:gd name="connsiteY4381" fmla="*/ 43208 h 377583"/>
              <a:gd name="connsiteX4382" fmla="*/ 1784509 w 2450468"/>
              <a:gd name="connsiteY4382" fmla="*/ 48257 h 377583"/>
              <a:gd name="connsiteX4383" fmla="*/ 1785652 w 2450468"/>
              <a:gd name="connsiteY4383" fmla="*/ 48161 h 377583"/>
              <a:gd name="connsiteX4384" fmla="*/ 1788224 w 2450468"/>
              <a:gd name="connsiteY4384" fmla="*/ 45399 h 377583"/>
              <a:gd name="connsiteX4385" fmla="*/ 1787462 w 2450468"/>
              <a:gd name="connsiteY4385" fmla="*/ 44637 h 377583"/>
              <a:gd name="connsiteX4386" fmla="*/ 1792224 w 2450468"/>
              <a:gd name="connsiteY4386" fmla="*/ 41303 h 377583"/>
              <a:gd name="connsiteX4387" fmla="*/ 1796796 w 2450468"/>
              <a:gd name="connsiteY4387" fmla="*/ 46542 h 377583"/>
              <a:gd name="connsiteX4388" fmla="*/ 1798130 w 2450468"/>
              <a:gd name="connsiteY4388" fmla="*/ 46066 h 377583"/>
              <a:gd name="connsiteX4389" fmla="*/ 1804797 w 2450468"/>
              <a:gd name="connsiteY4389" fmla="*/ 46637 h 377583"/>
              <a:gd name="connsiteX4390" fmla="*/ 1805654 w 2450468"/>
              <a:gd name="connsiteY4390" fmla="*/ 47304 h 377583"/>
              <a:gd name="connsiteX4391" fmla="*/ 1814227 w 2450468"/>
              <a:gd name="connsiteY4391" fmla="*/ 46352 h 377583"/>
              <a:gd name="connsiteX4392" fmla="*/ 1817370 w 2450468"/>
              <a:gd name="connsiteY4392" fmla="*/ 48066 h 377583"/>
              <a:gd name="connsiteX4393" fmla="*/ 1821180 w 2450468"/>
              <a:gd name="connsiteY4393" fmla="*/ 45685 h 377583"/>
              <a:gd name="connsiteX4394" fmla="*/ 1818227 w 2450468"/>
              <a:gd name="connsiteY4394" fmla="*/ 41684 h 377583"/>
              <a:gd name="connsiteX4395" fmla="*/ 1819085 w 2450468"/>
              <a:gd name="connsiteY4395" fmla="*/ 41970 h 377583"/>
              <a:gd name="connsiteX4396" fmla="*/ 1822037 w 2450468"/>
              <a:gd name="connsiteY4396" fmla="*/ 42923 h 377583"/>
              <a:gd name="connsiteX4397" fmla="*/ 1827657 w 2450468"/>
              <a:gd name="connsiteY4397" fmla="*/ 40827 h 377583"/>
              <a:gd name="connsiteX4398" fmla="*/ 1832610 w 2450468"/>
              <a:gd name="connsiteY4398" fmla="*/ 41780 h 377583"/>
              <a:gd name="connsiteX4399" fmla="*/ 1840650 w 2450468"/>
              <a:gd name="connsiteY4399" fmla="*/ 38963 h 377583"/>
              <a:gd name="connsiteX4400" fmla="*/ 1841183 w 2450468"/>
              <a:gd name="connsiteY4400" fmla="*/ 39779 h 377583"/>
              <a:gd name="connsiteX4401" fmla="*/ 1841279 w 2450468"/>
              <a:gd name="connsiteY4401" fmla="*/ 38743 h 377583"/>
              <a:gd name="connsiteX4402" fmla="*/ 1845659 w 2450468"/>
              <a:gd name="connsiteY4402" fmla="*/ 37208 h 377583"/>
              <a:gd name="connsiteX4403" fmla="*/ 1846326 w 2450468"/>
              <a:gd name="connsiteY4403" fmla="*/ 36446 h 377583"/>
              <a:gd name="connsiteX4404" fmla="*/ 1841659 w 2450468"/>
              <a:gd name="connsiteY4404" fmla="*/ 34255 h 377583"/>
              <a:gd name="connsiteX4405" fmla="*/ 1841659 w 2450468"/>
              <a:gd name="connsiteY4405" fmla="*/ 34636 h 377583"/>
              <a:gd name="connsiteX4406" fmla="*/ 1841279 w 2450468"/>
              <a:gd name="connsiteY4406" fmla="*/ 38743 h 377583"/>
              <a:gd name="connsiteX4407" fmla="*/ 1840650 w 2450468"/>
              <a:gd name="connsiteY4407" fmla="*/ 38963 h 377583"/>
              <a:gd name="connsiteX4408" fmla="*/ 1838135 w 2450468"/>
              <a:gd name="connsiteY4408" fmla="*/ 35112 h 377583"/>
              <a:gd name="connsiteX4409" fmla="*/ 1838706 w 2450468"/>
              <a:gd name="connsiteY4409" fmla="*/ 33874 h 377583"/>
              <a:gd name="connsiteX4410" fmla="*/ 1839468 w 2450468"/>
              <a:gd name="connsiteY4410" fmla="*/ 32064 h 377583"/>
              <a:gd name="connsiteX4411" fmla="*/ 1842421 w 2450468"/>
              <a:gd name="connsiteY4411" fmla="*/ 29778 h 377583"/>
              <a:gd name="connsiteX4412" fmla="*/ 1843945 w 2450468"/>
              <a:gd name="connsiteY4412" fmla="*/ 30159 h 377583"/>
              <a:gd name="connsiteX4413" fmla="*/ 1848993 w 2450468"/>
              <a:gd name="connsiteY4413" fmla="*/ 38732 h 377583"/>
              <a:gd name="connsiteX4414" fmla="*/ 1850136 w 2450468"/>
              <a:gd name="connsiteY4414" fmla="*/ 42161 h 377583"/>
              <a:gd name="connsiteX4415" fmla="*/ 1852136 w 2450468"/>
              <a:gd name="connsiteY4415" fmla="*/ 42351 h 377583"/>
              <a:gd name="connsiteX4416" fmla="*/ 1859947 w 2450468"/>
              <a:gd name="connsiteY4416" fmla="*/ 44923 h 377583"/>
              <a:gd name="connsiteX4417" fmla="*/ 1865757 w 2450468"/>
              <a:gd name="connsiteY4417" fmla="*/ 37398 h 377583"/>
              <a:gd name="connsiteX4418" fmla="*/ 1857756 w 2450468"/>
              <a:gd name="connsiteY4418" fmla="*/ 35874 h 377583"/>
              <a:gd name="connsiteX4419" fmla="*/ 1861090 w 2450468"/>
              <a:gd name="connsiteY4419" fmla="*/ 30921 h 377583"/>
              <a:gd name="connsiteX4420" fmla="*/ 1862042 w 2450468"/>
              <a:gd name="connsiteY4420" fmla="*/ 31588 h 377583"/>
              <a:gd name="connsiteX4421" fmla="*/ 1873282 w 2450468"/>
              <a:gd name="connsiteY4421" fmla="*/ 29683 h 377583"/>
              <a:gd name="connsiteX4422" fmla="*/ 1881092 w 2450468"/>
              <a:gd name="connsiteY4422" fmla="*/ 25111 h 377583"/>
              <a:gd name="connsiteX4423" fmla="*/ 1882140 w 2450468"/>
              <a:gd name="connsiteY4423" fmla="*/ 24635 h 377583"/>
              <a:gd name="connsiteX4424" fmla="*/ 1884236 w 2450468"/>
              <a:gd name="connsiteY4424" fmla="*/ 23396 h 377583"/>
              <a:gd name="connsiteX4425" fmla="*/ 1887569 w 2450468"/>
              <a:gd name="connsiteY4425" fmla="*/ 23968 h 377583"/>
              <a:gd name="connsiteX4426" fmla="*/ 1890998 w 2450468"/>
              <a:gd name="connsiteY4426" fmla="*/ 24635 h 377583"/>
              <a:gd name="connsiteX4427" fmla="*/ 1892522 w 2450468"/>
              <a:gd name="connsiteY4427" fmla="*/ 25111 h 377583"/>
              <a:gd name="connsiteX4428" fmla="*/ 1895856 w 2450468"/>
              <a:gd name="connsiteY4428" fmla="*/ 22063 h 377583"/>
              <a:gd name="connsiteX4429" fmla="*/ 1898999 w 2450468"/>
              <a:gd name="connsiteY4429" fmla="*/ 21206 h 377583"/>
              <a:gd name="connsiteX4430" fmla="*/ 1898714 w 2450468"/>
              <a:gd name="connsiteY4430" fmla="*/ 23873 h 377583"/>
              <a:gd name="connsiteX4431" fmla="*/ 1898047 w 2450468"/>
              <a:gd name="connsiteY4431" fmla="*/ 25778 h 377583"/>
              <a:gd name="connsiteX4432" fmla="*/ 1893761 w 2450468"/>
              <a:gd name="connsiteY4432" fmla="*/ 27302 h 377583"/>
              <a:gd name="connsiteX4433" fmla="*/ 1888046 w 2450468"/>
              <a:gd name="connsiteY4433" fmla="*/ 30826 h 377583"/>
              <a:gd name="connsiteX4434" fmla="*/ 1880997 w 2450468"/>
              <a:gd name="connsiteY4434" fmla="*/ 29683 h 377583"/>
              <a:gd name="connsiteX4435" fmla="*/ 1875282 w 2450468"/>
              <a:gd name="connsiteY4435" fmla="*/ 35779 h 377583"/>
              <a:gd name="connsiteX4436" fmla="*/ 1876711 w 2450468"/>
              <a:gd name="connsiteY4436" fmla="*/ 35874 h 377583"/>
              <a:gd name="connsiteX4437" fmla="*/ 1884521 w 2450468"/>
              <a:gd name="connsiteY4437" fmla="*/ 36541 h 377583"/>
              <a:gd name="connsiteX4438" fmla="*/ 1883569 w 2450468"/>
              <a:gd name="connsiteY4438" fmla="*/ 44447 h 377583"/>
              <a:gd name="connsiteX4439" fmla="*/ 1887760 w 2450468"/>
              <a:gd name="connsiteY4439" fmla="*/ 45399 h 377583"/>
              <a:gd name="connsiteX4440" fmla="*/ 1894808 w 2450468"/>
              <a:gd name="connsiteY4440" fmla="*/ 44542 h 377583"/>
              <a:gd name="connsiteX4441" fmla="*/ 1895666 w 2450468"/>
              <a:gd name="connsiteY4441" fmla="*/ 40256 h 377583"/>
              <a:gd name="connsiteX4442" fmla="*/ 1892618 w 2450468"/>
              <a:gd name="connsiteY4442" fmla="*/ 37970 h 377583"/>
              <a:gd name="connsiteX4443" fmla="*/ 1893761 w 2450468"/>
              <a:gd name="connsiteY4443" fmla="*/ 37970 h 377583"/>
              <a:gd name="connsiteX4444" fmla="*/ 1896999 w 2450468"/>
              <a:gd name="connsiteY4444" fmla="*/ 33874 h 377583"/>
              <a:gd name="connsiteX4445" fmla="*/ 1896523 w 2450468"/>
              <a:gd name="connsiteY4445" fmla="*/ 33302 h 377583"/>
              <a:gd name="connsiteX4446" fmla="*/ 1899761 w 2450468"/>
              <a:gd name="connsiteY4446" fmla="*/ 31874 h 377583"/>
              <a:gd name="connsiteX4447" fmla="*/ 1900047 w 2450468"/>
              <a:gd name="connsiteY4447" fmla="*/ 32445 h 377583"/>
              <a:gd name="connsiteX4448" fmla="*/ 1898904 w 2450468"/>
              <a:gd name="connsiteY4448" fmla="*/ 44732 h 377583"/>
              <a:gd name="connsiteX4449" fmla="*/ 1898142 w 2450468"/>
              <a:gd name="connsiteY4449" fmla="*/ 45113 h 377583"/>
              <a:gd name="connsiteX4450" fmla="*/ 1901095 w 2450468"/>
              <a:gd name="connsiteY4450" fmla="*/ 48257 h 377583"/>
              <a:gd name="connsiteX4451" fmla="*/ 1902333 w 2450468"/>
              <a:gd name="connsiteY4451" fmla="*/ 47971 h 377583"/>
              <a:gd name="connsiteX4452" fmla="*/ 1906810 w 2450468"/>
              <a:gd name="connsiteY4452" fmla="*/ 46733 h 377583"/>
              <a:gd name="connsiteX4453" fmla="*/ 1916049 w 2450468"/>
              <a:gd name="connsiteY4453" fmla="*/ 43399 h 377583"/>
              <a:gd name="connsiteX4454" fmla="*/ 1915954 w 2450468"/>
              <a:gd name="connsiteY4454" fmla="*/ 47209 h 377583"/>
              <a:gd name="connsiteX4455" fmla="*/ 1918240 w 2450468"/>
              <a:gd name="connsiteY4455" fmla="*/ 47590 h 377583"/>
              <a:gd name="connsiteX4456" fmla="*/ 1925765 w 2450468"/>
              <a:gd name="connsiteY4456" fmla="*/ 43589 h 377583"/>
              <a:gd name="connsiteX4457" fmla="*/ 1940624 w 2450468"/>
              <a:gd name="connsiteY4457" fmla="*/ 48066 h 377583"/>
              <a:gd name="connsiteX4458" fmla="*/ 1941862 w 2450468"/>
              <a:gd name="connsiteY4458" fmla="*/ 49971 h 377583"/>
              <a:gd name="connsiteX4459" fmla="*/ 1945958 w 2450468"/>
              <a:gd name="connsiteY4459" fmla="*/ 48352 h 377583"/>
              <a:gd name="connsiteX4460" fmla="*/ 1949291 w 2450468"/>
              <a:gd name="connsiteY4460" fmla="*/ 44542 h 377583"/>
              <a:gd name="connsiteX4461" fmla="*/ 1958912 w 2450468"/>
              <a:gd name="connsiteY4461" fmla="*/ 43780 h 377583"/>
              <a:gd name="connsiteX4462" fmla="*/ 1958816 w 2450468"/>
              <a:gd name="connsiteY4462" fmla="*/ 42827 h 377583"/>
              <a:gd name="connsiteX4463" fmla="*/ 1958721 w 2450468"/>
              <a:gd name="connsiteY4463" fmla="*/ 42542 h 377583"/>
              <a:gd name="connsiteX4464" fmla="*/ 1962055 w 2450468"/>
              <a:gd name="connsiteY4464" fmla="*/ 38160 h 377583"/>
              <a:gd name="connsiteX4465" fmla="*/ 1965198 w 2450468"/>
              <a:gd name="connsiteY4465" fmla="*/ 39494 h 377583"/>
              <a:gd name="connsiteX4466" fmla="*/ 1974056 w 2450468"/>
              <a:gd name="connsiteY4466" fmla="*/ 37970 h 377583"/>
              <a:gd name="connsiteX4467" fmla="*/ 1977866 w 2450468"/>
              <a:gd name="connsiteY4467" fmla="*/ 34922 h 377583"/>
              <a:gd name="connsiteX4468" fmla="*/ 1975580 w 2450468"/>
              <a:gd name="connsiteY4468" fmla="*/ 29873 h 377583"/>
              <a:gd name="connsiteX4469" fmla="*/ 1981010 w 2450468"/>
              <a:gd name="connsiteY4469" fmla="*/ 32064 h 377583"/>
              <a:gd name="connsiteX4470" fmla="*/ 1979676 w 2450468"/>
              <a:gd name="connsiteY4470" fmla="*/ 35684 h 377583"/>
              <a:gd name="connsiteX4471" fmla="*/ 1984343 w 2450468"/>
              <a:gd name="connsiteY4471" fmla="*/ 37874 h 377583"/>
              <a:gd name="connsiteX4472" fmla="*/ 1984724 w 2450468"/>
              <a:gd name="connsiteY4472" fmla="*/ 37493 h 377583"/>
              <a:gd name="connsiteX4473" fmla="*/ 1991296 w 2450468"/>
              <a:gd name="connsiteY4473" fmla="*/ 30350 h 377583"/>
              <a:gd name="connsiteX4474" fmla="*/ 1991582 w 2450468"/>
              <a:gd name="connsiteY4474" fmla="*/ 30064 h 377583"/>
              <a:gd name="connsiteX4475" fmla="*/ 1995202 w 2450468"/>
              <a:gd name="connsiteY4475" fmla="*/ 27206 h 377583"/>
              <a:gd name="connsiteX4476" fmla="*/ 1995392 w 2450468"/>
              <a:gd name="connsiteY4476" fmla="*/ 17300 h 377583"/>
              <a:gd name="connsiteX4477" fmla="*/ 2000250 w 2450468"/>
              <a:gd name="connsiteY4477" fmla="*/ 19872 h 377583"/>
              <a:gd name="connsiteX4478" fmla="*/ 2000917 w 2450468"/>
              <a:gd name="connsiteY4478" fmla="*/ 26730 h 377583"/>
              <a:gd name="connsiteX4479" fmla="*/ 2002155 w 2450468"/>
              <a:gd name="connsiteY4479" fmla="*/ 32636 h 377583"/>
              <a:gd name="connsiteX4480" fmla="*/ 2003108 w 2450468"/>
              <a:gd name="connsiteY4480" fmla="*/ 37779 h 377583"/>
              <a:gd name="connsiteX4481" fmla="*/ 2011109 w 2450468"/>
              <a:gd name="connsiteY4481" fmla="*/ 39398 h 377583"/>
              <a:gd name="connsiteX4482" fmla="*/ 2015966 w 2450468"/>
              <a:gd name="connsiteY4482" fmla="*/ 42065 h 377583"/>
              <a:gd name="connsiteX4483" fmla="*/ 2016252 w 2450468"/>
              <a:gd name="connsiteY4483" fmla="*/ 40637 h 377583"/>
              <a:gd name="connsiteX4484" fmla="*/ 2020348 w 2450468"/>
              <a:gd name="connsiteY4484" fmla="*/ 38351 h 377583"/>
              <a:gd name="connsiteX4485" fmla="*/ 2021396 w 2450468"/>
              <a:gd name="connsiteY4485" fmla="*/ 38732 h 377583"/>
              <a:gd name="connsiteX4486" fmla="*/ 2024634 w 2450468"/>
              <a:gd name="connsiteY4486" fmla="*/ 41018 h 377583"/>
              <a:gd name="connsiteX4487" fmla="*/ 2027682 w 2450468"/>
              <a:gd name="connsiteY4487" fmla="*/ 38351 h 377583"/>
              <a:gd name="connsiteX4488" fmla="*/ 2031873 w 2450468"/>
              <a:gd name="connsiteY4488" fmla="*/ 35874 h 377583"/>
              <a:gd name="connsiteX4489" fmla="*/ 2026730 w 2450468"/>
              <a:gd name="connsiteY4489" fmla="*/ 32159 h 377583"/>
              <a:gd name="connsiteX4490" fmla="*/ 2028158 w 2450468"/>
              <a:gd name="connsiteY4490" fmla="*/ 29778 h 377583"/>
              <a:gd name="connsiteX4491" fmla="*/ 2031492 w 2450468"/>
              <a:gd name="connsiteY4491" fmla="*/ 30540 h 377583"/>
              <a:gd name="connsiteX4492" fmla="*/ 2034350 w 2450468"/>
              <a:gd name="connsiteY4492" fmla="*/ 34826 h 377583"/>
              <a:gd name="connsiteX4493" fmla="*/ 2038064 w 2450468"/>
              <a:gd name="connsiteY4493" fmla="*/ 39684 h 377583"/>
              <a:gd name="connsiteX4494" fmla="*/ 2044922 w 2450468"/>
              <a:gd name="connsiteY4494" fmla="*/ 39113 h 377583"/>
              <a:gd name="connsiteX4495" fmla="*/ 2047589 w 2450468"/>
              <a:gd name="connsiteY4495" fmla="*/ 39494 h 377583"/>
              <a:gd name="connsiteX4496" fmla="*/ 2055495 w 2450468"/>
              <a:gd name="connsiteY4496" fmla="*/ 40351 h 377583"/>
              <a:gd name="connsiteX4497" fmla="*/ 2056162 w 2450468"/>
              <a:gd name="connsiteY4497" fmla="*/ 35779 h 377583"/>
              <a:gd name="connsiteX4498" fmla="*/ 2055876 w 2450468"/>
              <a:gd name="connsiteY4498" fmla="*/ 35493 h 377583"/>
              <a:gd name="connsiteX4499" fmla="*/ 2056352 w 2450468"/>
              <a:gd name="connsiteY4499" fmla="*/ 30731 h 377583"/>
              <a:gd name="connsiteX4500" fmla="*/ 2064925 w 2450468"/>
              <a:gd name="connsiteY4500" fmla="*/ 24349 h 377583"/>
              <a:gd name="connsiteX4501" fmla="*/ 2065115 w 2450468"/>
              <a:gd name="connsiteY4501" fmla="*/ 29111 h 377583"/>
              <a:gd name="connsiteX4502" fmla="*/ 2070354 w 2450468"/>
              <a:gd name="connsiteY4502" fmla="*/ 30635 h 377583"/>
              <a:gd name="connsiteX4503" fmla="*/ 2075021 w 2450468"/>
              <a:gd name="connsiteY4503" fmla="*/ 34160 h 377583"/>
              <a:gd name="connsiteX4504" fmla="*/ 2075974 w 2450468"/>
              <a:gd name="connsiteY4504" fmla="*/ 34731 h 377583"/>
              <a:gd name="connsiteX4505" fmla="*/ 2085499 w 2450468"/>
              <a:gd name="connsiteY4505" fmla="*/ 38065 h 377583"/>
              <a:gd name="connsiteX4506" fmla="*/ 2086356 w 2450468"/>
              <a:gd name="connsiteY4506" fmla="*/ 38255 h 377583"/>
              <a:gd name="connsiteX4507" fmla="*/ 2087404 w 2450468"/>
              <a:gd name="connsiteY4507" fmla="*/ 34064 h 377583"/>
              <a:gd name="connsiteX4508" fmla="*/ 2086737 w 2450468"/>
              <a:gd name="connsiteY4508" fmla="*/ 34064 h 377583"/>
              <a:gd name="connsiteX4509" fmla="*/ 2082451 w 2450468"/>
              <a:gd name="connsiteY4509" fmla="*/ 33969 h 377583"/>
              <a:gd name="connsiteX4510" fmla="*/ 2086546 w 2450468"/>
              <a:gd name="connsiteY4510" fmla="*/ 29683 h 377583"/>
              <a:gd name="connsiteX4511" fmla="*/ 2093595 w 2450468"/>
              <a:gd name="connsiteY4511" fmla="*/ 27587 h 377583"/>
              <a:gd name="connsiteX4512" fmla="*/ 2095024 w 2450468"/>
              <a:gd name="connsiteY4512" fmla="*/ 23396 h 377583"/>
              <a:gd name="connsiteX4513" fmla="*/ 2096167 w 2450468"/>
              <a:gd name="connsiteY4513" fmla="*/ 25301 h 377583"/>
              <a:gd name="connsiteX4514" fmla="*/ 2101406 w 2450468"/>
              <a:gd name="connsiteY4514" fmla="*/ 28064 h 377583"/>
              <a:gd name="connsiteX4515" fmla="*/ 2103311 w 2450468"/>
              <a:gd name="connsiteY4515" fmla="*/ 27206 h 377583"/>
              <a:gd name="connsiteX4516" fmla="*/ 2104930 w 2450468"/>
              <a:gd name="connsiteY4516" fmla="*/ 26540 h 377583"/>
              <a:gd name="connsiteX4517" fmla="*/ 2106644 w 2450468"/>
              <a:gd name="connsiteY4517" fmla="*/ 28730 h 377583"/>
              <a:gd name="connsiteX4518" fmla="*/ 2103501 w 2450468"/>
              <a:gd name="connsiteY4518" fmla="*/ 36636 h 377583"/>
              <a:gd name="connsiteX4519" fmla="*/ 2105120 w 2450468"/>
              <a:gd name="connsiteY4519" fmla="*/ 37589 h 377583"/>
              <a:gd name="connsiteX4520" fmla="*/ 2105882 w 2450468"/>
              <a:gd name="connsiteY4520" fmla="*/ 38065 h 377583"/>
              <a:gd name="connsiteX4521" fmla="*/ 2107883 w 2450468"/>
              <a:gd name="connsiteY4521" fmla="*/ 36160 h 377583"/>
              <a:gd name="connsiteX4522" fmla="*/ 2107502 w 2450468"/>
              <a:gd name="connsiteY4522" fmla="*/ 35493 h 377583"/>
              <a:gd name="connsiteX4523" fmla="*/ 2109216 w 2450468"/>
              <a:gd name="connsiteY4523" fmla="*/ 31778 h 377583"/>
              <a:gd name="connsiteX4524" fmla="*/ 2113502 w 2450468"/>
              <a:gd name="connsiteY4524" fmla="*/ 31016 h 377583"/>
              <a:gd name="connsiteX4525" fmla="*/ 2118455 w 2450468"/>
              <a:gd name="connsiteY4525" fmla="*/ 25778 h 377583"/>
              <a:gd name="connsiteX4526" fmla="*/ 2112645 w 2450468"/>
              <a:gd name="connsiteY4526" fmla="*/ 17015 h 377583"/>
              <a:gd name="connsiteX4527" fmla="*/ 2121694 w 2450468"/>
              <a:gd name="connsiteY4527" fmla="*/ 14157 h 377583"/>
              <a:gd name="connsiteX4528" fmla="*/ 2122742 w 2450468"/>
              <a:gd name="connsiteY4528" fmla="*/ 19015 h 377583"/>
              <a:gd name="connsiteX4529" fmla="*/ 2123504 w 2450468"/>
              <a:gd name="connsiteY4529" fmla="*/ 24825 h 377583"/>
              <a:gd name="connsiteX4530" fmla="*/ 2124647 w 2450468"/>
              <a:gd name="connsiteY4530" fmla="*/ 27111 h 377583"/>
              <a:gd name="connsiteX4531" fmla="*/ 2125599 w 2450468"/>
              <a:gd name="connsiteY4531" fmla="*/ 29111 h 377583"/>
              <a:gd name="connsiteX4532" fmla="*/ 2128266 w 2450468"/>
              <a:gd name="connsiteY4532" fmla="*/ 27492 h 377583"/>
              <a:gd name="connsiteX4533" fmla="*/ 2130838 w 2450468"/>
              <a:gd name="connsiteY4533" fmla="*/ 26349 h 377583"/>
              <a:gd name="connsiteX4534" fmla="*/ 2132933 w 2450468"/>
              <a:gd name="connsiteY4534" fmla="*/ 25397 h 377583"/>
              <a:gd name="connsiteX4535" fmla="*/ 2137791 w 2450468"/>
              <a:gd name="connsiteY4535" fmla="*/ 29778 h 377583"/>
              <a:gd name="connsiteX4536" fmla="*/ 2140363 w 2450468"/>
              <a:gd name="connsiteY4536" fmla="*/ 31874 h 377583"/>
              <a:gd name="connsiteX4537" fmla="*/ 2144173 w 2450468"/>
              <a:gd name="connsiteY4537" fmla="*/ 31588 h 377583"/>
              <a:gd name="connsiteX4538" fmla="*/ 2145983 w 2450468"/>
              <a:gd name="connsiteY4538" fmla="*/ 31397 h 377583"/>
              <a:gd name="connsiteX4539" fmla="*/ 2157698 w 2450468"/>
              <a:gd name="connsiteY4539" fmla="*/ 28635 h 377583"/>
              <a:gd name="connsiteX4540" fmla="*/ 2161032 w 2450468"/>
              <a:gd name="connsiteY4540" fmla="*/ 26349 h 377583"/>
              <a:gd name="connsiteX4541" fmla="*/ 2161318 w 2450468"/>
              <a:gd name="connsiteY4541" fmla="*/ 26159 h 377583"/>
              <a:gd name="connsiteX4542" fmla="*/ 2165890 w 2450468"/>
              <a:gd name="connsiteY4542" fmla="*/ 27968 h 377583"/>
              <a:gd name="connsiteX4543" fmla="*/ 2173986 w 2450468"/>
              <a:gd name="connsiteY4543" fmla="*/ 26921 h 377583"/>
              <a:gd name="connsiteX4544" fmla="*/ 2173700 w 2450468"/>
              <a:gd name="connsiteY4544" fmla="*/ 25587 h 377583"/>
              <a:gd name="connsiteX4545" fmla="*/ 2173319 w 2450468"/>
              <a:gd name="connsiteY4545" fmla="*/ 23873 h 377583"/>
              <a:gd name="connsiteX4546" fmla="*/ 2168747 w 2450468"/>
              <a:gd name="connsiteY4546" fmla="*/ 18443 h 377583"/>
              <a:gd name="connsiteX4547" fmla="*/ 2165699 w 2450468"/>
              <a:gd name="connsiteY4547" fmla="*/ 11300 h 377583"/>
              <a:gd name="connsiteX4548" fmla="*/ 2166557 w 2450468"/>
              <a:gd name="connsiteY4548" fmla="*/ 13586 h 377583"/>
              <a:gd name="connsiteX4549" fmla="*/ 2169986 w 2450468"/>
              <a:gd name="connsiteY4549" fmla="*/ 15110 h 377583"/>
              <a:gd name="connsiteX4550" fmla="*/ 2174272 w 2450468"/>
              <a:gd name="connsiteY4550" fmla="*/ 16729 h 377583"/>
              <a:gd name="connsiteX4551" fmla="*/ 2175701 w 2450468"/>
              <a:gd name="connsiteY4551" fmla="*/ 17205 h 377583"/>
              <a:gd name="connsiteX4552" fmla="*/ 2176367 w 2450468"/>
              <a:gd name="connsiteY4552" fmla="*/ 19682 h 377583"/>
              <a:gd name="connsiteX4553" fmla="*/ 2176177 w 2450468"/>
              <a:gd name="connsiteY4553" fmla="*/ 20539 h 377583"/>
              <a:gd name="connsiteX4554" fmla="*/ 2175796 w 2450468"/>
              <a:gd name="connsiteY4554" fmla="*/ 22158 h 377583"/>
              <a:gd name="connsiteX4555" fmla="*/ 2179415 w 2450468"/>
              <a:gd name="connsiteY4555" fmla="*/ 25206 h 377583"/>
              <a:gd name="connsiteX4556" fmla="*/ 2185797 w 2450468"/>
              <a:gd name="connsiteY4556" fmla="*/ 23873 h 377583"/>
              <a:gd name="connsiteX4557" fmla="*/ 2183892 w 2450468"/>
              <a:gd name="connsiteY4557" fmla="*/ 26159 h 377583"/>
              <a:gd name="connsiteX4558" fmla="*/ 2182749 w 2450468"/>
              <a:gd name="connsiteY4558" fmla="*/ 31588 h 377583"/>
              <a:gd name="connsiteX4559" fmla="*/ 2186654 w 2450468"/>
              <a:gd name="connsiteY4559" fmla="*/ 28826 h 377583"/>
              <a:gd name="connsiteX4560" fmla="*/ 2187797 w 2450468"/>
              <a:gd name="connsiteY4560" fmla="*/ 27968 h 377583"/>
              <a:gd name="connsiteX4561" fmla="*/ 2194274 w 2450468"/>
              <a:gd name="connsiteY4561" fmla="*/ 24444 h 377583"/>
              <a:gd name="connsiteX4562" fmla="*/ 2198561 w 2450468"/>
              <a:gd name="connsiteY4562" fmla="*/ 15681 h 377583"/>
              <a:gd name="connsiteX4563" fmla="*/ 2199704 w 2450468"/>
              <a:gd name="connsiteY4563" fmla="*/ 21777 h 377583"/>
              <a:gd name="connsiteX4564" fmla="*/ 2198084 w 2450468"/>
              <a:gd name="connsiteY4564" fmla="*/ 23206 h 377583"/>
              <a:gd name="connsiteX4565" fmla="*/ 2199799 w 2450468"/>
              <a:gd name="connsiteY4565" fmla="*/ 29016 h 377583"/>
              <a:gd name="connsiteX4566" fmla="*/ 2207514 w 2450468"/>
              <a:gd name="connsiteY4566" fmla="*/ 28159 h 377583"/>
              <a:gd name="connsiteX4567" fmla="*/ 2209610 w 2450468"/>
              <a:gd name="connsiteY4567" fmla="*/ 22634 h 377583"/>
              <a:gd name="connsiteX4568" fmla="*/ 2214944 w 2450468"/>
              <a:gd name="connsiteY4568" fmla="*/ 22539 h 377583"/>
              <a:gd name="connsiteX4569" fmla="*/ 2218277 w 2450468"/>
              <a:gd name="connsiteY4569" fmla="*/ 23492 h 377583"/>
              <a:gd name="connsiteX4570" fmla="*/ 2221135 w 2450468"/>
              <a:gd name="connsiteY4570" fmla="*/ 23587 h 377583"/>
              <a:gd name="connsiteX4571" fmla="*/ 2231041 w 2450468"/>
              <a:gd name="connsiteY4571" fmla="*/ 24635 h 377583"/>
              <a:gd name="connsiteX4572" fmla="*/ 2232660 w 2450468"/>
              <a:gd name="connsiteY4572" fmla="*/ 23396 h 377583"/>
              <a:gd name="connsiteX4573" fmla="*/ 2246090 w 2450468"/>
              <a:gd name="connsiteY4573" fmla="*/ 23873 h 377583"/>
              <a:gd name="connsiteX4574" fmla="*/ 2248757 w 2450468"/>
              <a:gd name="connsiteY4574" fmla="*/ 24063 h 377583"/>
              <a:gd name="connsiteX4575" fmla="*/ 2257425 w 2450468"/>
              <a:gd name="connsiteY4575" fmla="*/ 18634 h 377583"/>
              <a:gd name="connsiteX4576" fmla="*/ 2261521 w 2450468"/>
              <a:gd name="connsiteY4576" fmla="*/ 20729 h 377583"/>
              <a:gd name="connsiteX4577" fmla="*/ 2262473 w 2450468"/>
              <a:gd name="connsiteY4577" fmla="*/ 21206 h 377583"/>
              <a:gd name="connsiteX4578" fmla="*/ 2265807 w 2450468"/>
              <a:gd name="connsiteY4578" fmla="*/ 19682 h 377583"/>
              <a:gd name="connsiteX4579" fmla="*/ 2268379 w 2450468"/>
              <a:gd name="connsiteY4579" fmla="*/ 16253 h 377583"/>
              <a:gd name="connsiteX4580" fmla="*/ 2278571 w 2450468"/>
              <a:gd name="connsiteY4580" fmla="*/ 15586 h 377583"/>
              <a:gd name="connsiteX4581" fmla="*/ 2283143 w 2450468"/>
              <a:gd name="connsiteY4581" fmla="*/ 17110 h 377583"/>
              <a:gd name="connsiteX4582" fmla="*/ 2295239 w 2450468"/>
              <a:gd name="connsiteY4582" fmla="*/ 18729 h 377583"/>
              <a:gd name="connsiteX4583" fmla="*/ 2296954 w 2450468"/>
              <a:gd name="connsiteY4583" fmla="*/ 18348 h 377583"/>
              <a:gd name="connsiteX4584" fmla="*/ 2303812 w 2450468"/>
              <a:gd name="connsiteY4584" fmla="*/ 15586 h 377583"/>
              <a:gd name="connsiteX4585" fmla="*/ 2312575 w 2450468"/>
              <a:gd name="connsiteY4585" fmla="*/ 13586 h 377583"/>
              <a:gd name="connsiteX4586" fmla="*/ 2313242 w 2450468"/>
              <a:gd name="connsiteY4586" fmla="*/ 12824 h 377583"/>
              <a:gd name="connsiteX4587" fmla="*/ 2314670 w 2450468"/>
              <a:gd name="connsiteY4587" fmla="*/ 11871 h 377583"/>
              <a:gd name="connsiteX4588" fmla="*/ 2319147 w 2450468"/>
              <a:gd name="connsiteY4588" fmla="*/ 15110 h 377583"/>
              <a:gd name="connsiteX4589" fmla="*/ 2325910 w 2450468"/>
              <a:gd name="connsiteY4589" fmla="*/ 11776 h 377583"/>
              <a:gd name="connsiteX4590" fmla="*/ 2333435 w 2450468"/>
              <a:gd name="connsiteY4590" fmla="*/ 11395 h 377583"/>
              <a:gd name="connsiteX4591" fmla="*/ 2334768 w 2450468"/>
              <a:gd name="connsiteY4591" fmla="*/ 11014 h 377583"/>
              <a:gd name="connsiteX4592" fmla="*/ 2342198 w 2450468"/>
              <a:gd name="connsiteY4592" fmla="*/ 11014 h 377583"/>
              <a:gd name="connsiteX4593" fmla="*/ 2347531 w 2450468"/>
              <a:gd name="connsiteY4593" fmla="*/ 15586 h 377583"/>
              <a:gd name="connsiteX4594" fmla="*/ 2354485 w 2450468"/>
              <a:gd name="connsiteY4594" fmla="*/ 10728 h 377583"/>
              <a:gd name="connsiteX4595" fmla="*/ 2359628 w 2450468"/>
              <a:gd name="connsiteY4595" fmla="*/ 13776 h 377583"/>
              <a:gd name="connsiteX4596" fmla="*/ 2362391 w 2450468"/>
              <a:gd name="connsiteY4596" fmla="*/ 11204 h 377583"/>
              <a:gd name="connsiteX4597" fmla="*/ 2361057 w 2450468"/>
              <a:gd name="connsiteY4597" fmla="*/ 8918 h 377583"/>
              <a:gd name="connsiteX4598" fmla="*/ 2367439 w 2450468"/>
              <a:gd name="connsiteY4598" fmla="*/ 10157 h 377583"/>
              <a:gd name="connsiteX4599" fmla="*/ 2369058 w 2450468"/>
              <a:gd name="connsiteY4599" fmla="*/ 10538 h 377583"/>
              <a:gd name="connsiteX4600" fmla="*/ 2372202 w 2450468"/>
              <a:gd name="connsiteY4600" fmla="*/ 7299 h 377583"/>
              <a:gd name="connsiteX4601" fmla="*/ 2224849 w 2450468"/>
              <a:gd name="connsiteY4601" fmla="*/ 536 h 377583"/>
              <a:gd name="connsiteX4602" fmla="*/ 2229040 w 2450468"/>
              <a:gd name="connsiteY4602" fmla="*/ 2060 h 377583"/>
              <a:gd name="connsiteX4603" fmla="*/ 2229421 w 2450468"/>
              <a:gd name="connsiteY4603" fmla="*/ 5965 h 377583"/>
              <a:gd name="connsiteX4604" fmla="*/ 2221801 w 2450468"/>
              <a:gd name="connsiteY4604" fmla="*/ 7870 h 377583"/>
              <a:gd name="connsiteX4605" fmla="*/ 2217515 w 2450468"/>
              <a:gd name="connsiteY4605" fmla="*/ 12823 h 377583"/>
              <a:gd name="connsiteX4606" fmla="*/ 2212943 w 2450468"/>
              <a:gd name="connsiteY4606" fmla="*/ 11680 h 377583"/>
              <a:gd name="connsiteX4607" fmla="*/ 2208752 w 2450468"/>
              <a:gd name="connsiteY4607" fmla="*/ 10728 h 377583"/>
              <a:gd name="connsiteX4608" fmla="*/ 2204942 w 2450468"/>
              <a:gd name="connsiteY4608" fmla="*/ 16538 h 377583"/>
              <a:gd name="connsiteX4609" fmla="*/ 2195893 w 2450468"/>
              <a:gd name="connsiteY4609" fmla="*/ 6537 h 377583"/>
              <a:gd name="connsiteX4610" fmla="*/ 2200370 w 2450468"/>
              <a:gd name="connsiteY4610" fmla="*/ 9775 h 377583"/>
              <a:gd name="connsiteX4611" fmla="*/ 2203704 w 2450468"/>
              <a:gd name="connsiteY4611" fmla="*/ 10251 h 377583"/>
              <a:gd name="connsiteX4612" fmla="*/ 2222087 w 2450468"/>
              <a:gd name="connsiteY4612" fmla="*/ 3584 h 377583"/>
              <a:gd name="connsiteX4613" fmla="*/ 2224849 w 2450468"/>
              <a:gd name="connsiteY4613" fmla="*/ 536 h 377583"/>
              <a:gd name="connsiteX4614" fmla="*/ 2266855 w 2450468"/>
              <a:gd name="connsiteY4614" fmla="*/ 60 h 377583"/>
              <a:gd name="connsiteX4615" fmla="*/ 2269236 w 2450468"/>
              <a:gd name="connsiteY4615" fmla="*/ 1584 h 377583"/>
              <a:gd name="connsiteX4616" fmla="*/ 2266664 w 2450468"/>
              <a:gd name="connsiteY4616" fmla="*/ 6346 h 377583"/>
              <a:gd name="connsiteX4617" fmla="*/ 2267141 w 2450468"/>
              <a:gd name="connsiteY4617" fmla="*/ 8442 h 377583"/>
              <a:gd name="connsiteX4618" fmla="*/ 2269236 w 2450468"/>
              <a:gd name="connsiteY4618" fmla="*/ 11204 h 377583"/>
              <a:gd name="connsiteX4619" fmla="*/ 2265902 w 2450468"/>
              <a:gd name="connsiteY4619" fmla="*/ 10728 h 377583"/>
              <a:gd name="connsiteX4620" fmla="*/ 2261807 w 2450468"/>
              <a:gd name="connsiteY4620" fmla="*/ 9204 h 377583"/>
              <a:gd name="connsiteX4621" fmla="*/ 2254568 w 2450468"/>
              <a:gd name="connsiteY4621" fmla="*/ 6823 h 377583"/>
              <a:gd name="connsiteX4622" fmla="*/ 2253806 w 2450468"/>
              <a:gd name="connsiteY4622" fmla="*/ 13109 h 377583"/>
              <a:gd name="connsiteX4623" fmla="*/ 2253996 w 2450468"/>
              <a:gd name="connsiteY4623" fmla="*/ 13490 h 377583"/>
              <a:gd name="connsiteX4624" fmla="*/ 2249996 w 2450468"/>
              <a:gd name="connsiteY4624" fmla="*/ 12728 h 377583"/>
              <a:gd name="connsiteX4625" fmla="*/ 2249043 w 2450468"/>
              <a:gd name="connsiteY4625" fmla="*/ 11585 h 377583"/>
              <a:gd name="connsiteX4626" fmla="*/ 2241137 w 2450468"/>
              <a:gd name="connsiteY4626" fmla="*/ 9394 h 377583"/>
              <a:gd name="connsiteX4627" fmla="*/ 2238947 w 2450468"/>
              <a:gd name="connsiteY4627" fmla="*/ 10633 h 377583"/>
              <a:gd name="connsiteX4628" fmla="*/ 2235804 w 2450468"/>
              <a:gd name="connsiteY4628" fmla="*/ 8347 h 377583"/>
              <a:gd name="connsiteX4629" fmla="*/ 2240661 w 2450468"/>
              <a:gd name="connsiteY4629" fmla="*/ 250 h 377583"/>
              <a:gd name="connsiteX4630" fmla="*/ 2245614 w 2450468"/>
              <a:gd name="connsiteY4630" fmla="*/ 1203 h 377583"/>
              <a:gd name="connsiteX4631" fmla="*/ 2249424 w 2450468"/>
              <a:gd name="connsiteY4631" fmla="*/ 4346 h 377583"/>
              <a:gd name="connsiteX4632" fmla="*/ 2252377 w 2450468"/>
              <a:gd name="connsiteY4632" fmla="*/ 2441 h 377583"/>
              <a:gd name="connsiteX4633" fmla="*/ 2259711 w 2450468"/>
              <a:gd name="connsiteY4633" fmla="*/ 155 h 377583"/>
              <a:gd name="connsiteX4634" fmla="*/ 2266855 w 2450468"/>
              <a:gd name="connsiteY4634" fmla="*/ 60 h 377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</a:cxnLst>
            <a:rect l="l" t="t" r="r" b="b"/>
            <a:pathLst>
              <a:path w="2450468" h="377583">
                <a:moveTo>
                  <a:pt x="1481614" y="372201"/>
                </a:moveTo>
                <a:cubicBezTo>
                  <a:pt x="1484471" y="371630"/>
                  <a:pt x="1489710" y="376869"/>
                  <a:pt x="1488281" y="377440"/>
                </a:cubicBezTo>
                <a:cubicBezTo>
                  <a:pt x="1486757" y="378012"/>
                  <a:pt x="1479423" y="376773"/>
                  <a:pt x="1478375" y="375535"/>
                </a:cubicBezTo>
                <a:cubicBezTo>
                  <a:pt x="1477327" y="374297"/>
                  <a:pt x="1478756" y="372773"/>
                  <a:pt x="1481614" y="372201"/>
                </a:cubicBezTo>
                <a:close/>
                <a:moveTo>
                  <a:pt x="1302544" y="370392"/>
                </a:moveTo>
                <a:cubicBezTo>
                  <a:pt x="1307211" y="374583"/>
                  <a:pt x="1306258" y="376964"/>
                  <a:pt x="1300353" y="375726"/>
                </a:cubicBezTo>
                <a:lnTo>
                  <a:pt x="1295686" y="374583"/>
                </a:lnTo>
                <a:cubicBezTo>
                  <a:pt x="1295305" y="374488"/>
                  <a:pt x="1295114" y="373345"/>
                  <a:pt x="1295305" y="372773"/>
                </a:cubicBezTo>
                <a:cubicBezTo>
                  <a:pt x="1295400" y="372202"/>
                  <a:pt x="1295971" y="371249"/>
                  <a:pt x="1296543" y="371249"/>
                </a:cubicBezTo>
                <a:close/>
                <a:moveTo>
                  <a:pt x="1366849" y="362735"/>
                </a:moveTo>
                <a:lnTo>
                  <a:pt x="1369123" y="363724"/>
                </a:lnTo>
                <a:cubicBezTo>
                  <a:pt x="1372171" y="362296"/>
                  <a:pt x="1371123" y="361915"/>
                  <a:pt x="1366837" y="362867"/>
                </a:cubicBezTo>
                <a:close/>
                <a:moveTo>
                  <a:pt x="1364361" y="354295"/>
                </a:moveTo>
                <a:cubicBezTo>
                  <a:pt x="1367599" y="354199"/>
                  <a:pt x="1367409" y="356009"/>
                  <a:pt x="1367313" y="357724"/>
                </a:cubicBezTo>
                <a:lnTo>
                  <a:pt x="1366849" y="362735"/>
                </a:lnTo>
                <a:lnTo>
                  <a:pt x="1364742" y="361819"/>
                </a:lnTo>
                <a:lnTo>
                  <a:pt x="1362456" y="360772"/>
                </a:lnTo>
                <a:cubicBezTo>
                  <a:pt x="1359408" y="360200"/>
                  <a:pt x="1358074" y="358962"/>
                  <a:pt x="1359503" y="358009"/>
                </a:cubicBezTo>
                <a:lnTo>
                  <a:pt x="1359408" y="357343"/>
                </a:lnTo>
                <a:cubicBezTo>
                  <a:pt x="1359027" y="353914"/>
                  <a:pt x="1361789" y="354390"/>
                  <a:pt x="1364361" y="354295"/>
                </a:cubicBezTo>
                <a:close/>
                <a:moveTo>
                  <a:pt x="978217" y="352008"/>
                </a:moveTo>
                <a:cubicBezTo>
                  <a:pt x="979360" y="351056"/>
                  <a:pt x="985742" y="352199"/>
                  <a:pt x="987361" y="353437"/>
                </a:cubicBezTo>
                <a:cubicBezTo>
                  <a:pt x="988885" y="354675"/>
                  <a:pt x="989456" y="356009"/>
                  <a:pt x="988504" y="356390"/>
                </a:cubicBezTo>
                <a:cubicBezTo>
                  <a:pt x="987551" y="356771"/>
                  <a:pt x="984694" y="356390"/>
                  <a:pt x="984599" y="354580"/>
                </a:cubicBezTo>
                <a:cubicBezTo>
                  <a:pt x="984503" y="352770"/>
                  <a:pt x="978979" y="355913"/>
                  <a:pt x="978312" y="355437"/>
                </a:cubicBezTo>
                <a:cubicBezTo>
                  <a:pt x="977645" y="354961"/>
                  <a:pt x="977074" y="353056"/>
                  <a:pt x="978217" y="352008"/>
                </a:cubicBezTo>
                <a:close/>
                <a:moveTo>
                  <a:pt x="1700402" y="351628"/>
                </a:moveTo>
                <a:cubicBezTo>
                  <a:pt x="1701736" y="352771"/>
                  <a:pt x="1704212" y="355819"/>
                  <a:pt x="1702879" y="356105"/>
                </a:cubicBezTo>
                <a:cubicBezTo>
                  <a:pt x="1701545" y="356295"/>
                  <a:pt x="1697830" y="358295"/>
                  <a:pt x="1697545" y="360010"/>
                </a:cubicBezTo>
                <a:cubicBezTo>
                  <a:pt x="1697259" y="361724"/>
                  <a:pt x="1694783" y="358486"/>
                  <a:pt x="1695926" y="355343"/>
                </a:cubicBezTo>
                <a:cubicBezTo>
                  <a:pt x="1697068" y="352199"/>
                  <a:pt x="1699069" y="350580"/>
                  <a:pt x="1700402" y="351628"/>
                </a:cubicBezTo>
                <a:close/>
                <a:moveTo>
                  <a:pt x="1869758" y="351247"/>
                </a:moveTo>
                <a:cubicBezTo>
                  <a:pt x="1870996" y="349723"/>
                  <a:pt x="1875568" y="348580"/>
                  <a:pt x="1877473" y="351628"/>
                </a:cubicBezTo>
                <a:lnTo>
                  <a:pt x="1879092" y="354485"/>
                </a:lnTo>
                <a:cubicBezTo>
                  <a:pt x="1879378" y="355057"/>
                  <a:pt x="1879188" y="356295"/>
                  <a:pt x="1878616" y="356581"/>
                </a:cubicBezTo>
                <a:cubicBezTo>
                  <a:pt x="1877663" y="357152"/>
                  <a:pt x="1876044" y="357724"/>
                  <a:pt x="1875187" y="357343"/>
                </a:cubicBezTo>
                <a:lnTo>
                  <a:pt x="1872615" y="356581"/>
                </a:lnTo>
                <a:cubicBezTo>
                  <a:pt x="1869758" y="355152"/>
                  <a:pt x="1868519" y="352771"/>
                  <a:pt x="1869758" y="351247"/>
                </a:cubicBezTo>
                <a:close/>
                <a:moveTo>
                  <a:pt x="1495329" y="349817"/>
                </a:moveTo>
                <a:cubicBezTo>
                  <a:pt x="1497520" y="348674"/>
                  <a:pt x="1499044" y="349151"/>
                  <a:pt x="1498853" y="350960"/>
                </a:cubicBezTo>
                <a:lnTo>
                  <a:pt x="1497901" y="351818"/>
                </a:lnTo>
                <a:cubicBezTo>
                  <a:pt x="1495615" y="353723"/>
                  <a:pt x="1495615" y="355342"/>
                  <a:pt x="1498091" y="356866"/>
                </a:cubicBezTo>
                <a:lnTo>
                  <a:pt x="1501044" y="358676"/>
                </a:lnTo>
                <a:cubicBezTo>
                  <a:pt x="1501044" y="361724"/>
                  <a:pt x="1499044" y="363343"/>
                  <a:pt x="1496567" y="362295"/>
                </a:cubicBezTo>
                <a:lnTo>
                  <a:pt x="1495139" y="362867"/>
                </a:lnTo>
                <a:lnTo>
                  <a:pt x="1493138" y="363629"/>
                </a:lnTo>
                <a:cubicBezTo>
                  <a:pt x="1491519" y="365819"/>
                  <a:pt x="1490948" y="366296"/>
                  <a:pt x="1491995" y="364676"/>
                </a:cubicBezTo>
                <a:cubicBezTo>
                  <a:pt x="1493043" y="363057"/>
                  <a:pt x="1491805" y="356580"/>
                  <a:pt x="1489709" y="355532"/>
                </a:cubicBezTo>
                <a:cubicBezTo>
                  <a:pt x="1487614" y="354485"/>
                  <a:pt x="1490567" y="349151"/>
                  <a:pt x="1492091" y="350103"/>
                </a:cubicBezTo>
                <a:lnTo>
                  <a:pt x="1493519" y="350008"/>
                </a:lnTo>
                <a:close/>
                <a:moveTo>
                  <a:pt x="1459611" y="348675"/>
                </a:moveTo>
                <a:lnTo>
                  <a:pt x="1459991" y="348960"/>
                </a:lnTo>
                <a:cubicBezTo>
                  <a:pt x="1461897" y="350389"/>
                  <a:pt x="1463420" y="352104"/>
                  <a:pt x="1465516" y="353342"/>
                </a:cubicBezTo>
                <a:cubicBezTo>
                  <a:pt x="1469136" y="355533"/>
                  <a:pt x="1473041" y="354485"/>
                  <a:pt x="1475994" y="351056"/>
                </a:cubicBezTo>
                <a:lnTo>
                  <a:pt x="1476946" y="349913"/>
                </a:lnTo>
                <a:cubicBezTo>
                  <a:pt x="1478470" y="348770"/>
                  <a:pt x="1481137" y="350389"/>
                  <a:pt x="1482947" y="353437"/>
                </a:cubicBezTo>
                <a:lnTo>
                  <a:pt x="1482566" y="353628"/>
                </a:lnTo>
                <a:lnTo>
                  <a:pt x="1476565" y="356676"/>
                </a:lnTo>
                <a:cubicBezTo>
                  <a:pt x="1478946" y="360771"/>
                  <a:pt x="1479899" y="364486"/>
                  <a:pt x="1478756" y="365058"/>
                </a:cubicBezTo>
                <a:lnTo>
                  <a:pt x="1477041" y="365153"/>
                </a:lnTo>
                <a:lnTo>
                  <a:pt x="1471612" y="365629"/>
                </a:lnTo>
                <a:cubicBezTo>
                  <a:pt x="1465707" y="367248"/>
                  <a:pt x="1459801" y="365629"/>
                  <a:pt x="1458372" y="362105"/>
                </a:cubicBezTo>
                <a:lnTo>
                  <a:pt x="1457706" y="358581"/>
                </a:lnTo>
                <a:lnTo>
                  <a:pt x="1457229" y="355818"/>
                </a:lnTo>
                <a:cubicBezTo>
                  <a:pt x="1456277" y="353056"/>
                  <a:pt x="1455896" y="350484"/>
                  <a:pt x="1456372" y="350103"/>
                </a:cubicBezTo>
                <a:cubicBezTo>
                  <a:pt x="1456848" y="349722"/>
                  <a:pt x="1458849" y="348579"/>
                  <a:pt x="1459611" y="348675"/>
                </a:cubicBezTo>
                <a:close/>
                <a:moveTo>
                  <a:pt x="1054322" y="348389"/>
                </a:moveTo>
                <a:cubicBezTo>
                  <a:pt x="1056322" y="348389"/>
                  <a:pt x="1062895" y="349437"/>
                  <a:pt x="1063752" y="350770"/>
                </a:cubicBezTo>
                <a:lnTo>
                  <a:pt x="1064419" y="352199"/>
                </a:lnTo>
                <a:cubicBezTo>
                  <a:pt x="1064895" y="353342"/>
                  <a:pt x="1065085" y="354580"/>
                  <a:pt x="1065181" y="355723"/>
                </a:cubicBezTo>
                <a:cubicBezTo>
                  <a:pt x="1065181" y="355914"/>
                  <a:pt x="1063466" y="356485"/>
                  <a:pt x="1063085" y="356295"/>
                </a:cubicBezTo>
                <a:cubicBezTo>
                  <a:pt x="1061561" y="355152"/>
                  <a:pt x="1060037" y="353913"/>
                  <a:pt x="1058894" y="352580"/>
                </a:cubicBezTo>
                <a:lnTo>
                  <a:pt x="1058608" y="352199"/>
                </a:lnTo>
                <a:cubicBezTo>
                  <a:pt x="1059275" y="351246"/>
                  <a:pt x="1058513" y="350294"/>
                  <a:pt x="1056989" y="350008"/>
                </a:cubicBezTo>
                <a:lnTo>
                  <a:pt x="1056418" y="350485"/>
                </a:lnTo>
                <a:lnTo>
                  <a:pt x="1052417" y="354104"/>
                </a:lnTo>
                <a:cubicBezTo>
                  <a:pt x="1051465" y="350961"/>
                  <a:pt x="1052322" y="348389"/>
                  <a:pt x="1054322" y="348389"/>
                </a:cubicBezTo>
                <a:close/>
                <a:moveTo>
                  <a:pt x="1259491" y="348008"/>
                </a:moveTo>
                <a:cubicBezTo>
                  <a:pt x="1260824" y="348008"/>
                  <a:pt x="1262729" y="350008"/>
                  <a:pt x="1260729" y="352485"/>
                </a:cubicBezTo>
                <a:cubicBezTo>
                  <a:pt x="1258729" y="354961"/>
                  <a:pt x="1260062" y="362677"/>
                  <a:pt x="1263777" y="361914"/>
                </a:cubicBezTo>
                <a:lnTo>
                  <a:pt x="1265491" y="360486"/>
                </a:lnTo>
                <a:cubicBezTo>
                  <a:pt x="1266920" y="359343"/>
                  <a:pt x="1266158" y="356676"/>
                  <a:pt x="1267016" y="354866"/>
                </a:cubicBezTo>
                <a:lnTo>
                  <a:pt x="1267778" y="353152"/>
                </a:lnTo>
                <a:cubicBezTo>
                  <a:pt x="1269397" y="351247"/>
                  <a:pt x="1272826" y="352199"/>
                  <a:pt x="1273397" y="352961"/>
                </a:cubicBezTo>
                <a:cubicBezTo>
                  <a:pt x="1273969" y="353723"/>
                  <a:pt x="1273493" y="355818"/>
                  <a:pt x="1272350" y="357533"/>
                </a:cubicBezTo>
                <a:cubicBezTo>
                  <a:pt x="1271111" y="359343"/>
                  <a:pt x="1266635" y="364772"/>
                  <a:pt x="1263777" y="364772"/>
                </a:cubicBezTo>
                <a:lnTo>
                  <a:pt x="1261300" y="364772"/>
                </a:lnTo>
                <a:cubicBezTo>
                  <a:pt x="1261110" y="364772"/>
                  <a:pt x="1253204" y="364772"/>
                  <a:pt x="1253109" y="364772"/>
                </a:cubicBezTo>
                <a:cubicBezTo>
                  <a:pt x="1250823" y="363724"/>
                  <a:pt x="1248918" y="360867"/>
                  <a:pt x="1245679" y="363819"/>
                </a:cubicBezTo>
                <a:cubicBezTo>
                  <a:pt x="1245489" y="364010"/>
                  <a:pt x="1241679" y="362677"/>
                  <a:pt x="1241489" y="361819"/>
                </a:cubicBezTo>
                <a:lnTo>
                  <a:pt x="1240536" y="357724"/>
                </a:lnTo>
                <a:cubicBezTo>
                  <a:pt x="1237583" y="359057"/>
                  <a:pt x="1234440" y="359629"/>
                  <a:pt x="1233678" y="359152"/>
                </a:cubicBezTo>
                <a:lnTo>
                  <a:pt x="1233487" y="358485"/>
                </a:lnTo>
                <a:cubicBezTo>
                  <a:pt x="1233297" y="358009"/>
                  <a:pt x="1233964" y="356771"/>
                  <a:pt x="1234345" y="356771"/>
                </a:cubicBezTo>
                <a:cubicBezTo>
                  <a:pt x="1237202" y="356676"/>
                  <a:pt x="1240250" y="356295"/>
                  <a:pt x="1242917" y="356866"/>
                </a:cubicBezTo>
                <a:lnTo>
                  <a:pt x="1255300" y="359533"/>
                </a:lnTo>
                <a:cubicBezTo>
                  <a:pt x="1256252" y="353152"/>
                  <a:pt x="1258157" y="348008"/>
                  <a:pt x="1259491" y="348008"/>
                </a:cubicBezTo>
                <a:close/>
                <a:moveTo>
                  <a:pt x="1902238" y="345437"/>
                </a:moveTo>
                <a:cubicBezTo>
                  <a:pt x="1903380" y="344960"/>
                  <a:pt x="1911001" y="351818"/>
                  <a:pt x="1909572" y="354200"/>
                </a:cubicBezTo>
                <a:cubicBezTo>
                  <a:pt x="1908143" y="356581"/>
                  <a:pt x="1905000" y="357248"/>
                  <a:pt x="1902618" y="355724"/>
                </a:cubicBezTo>
                <a:cubicBezTo>
                  <a:pt x="1900142" y="354200"/>
                  <a:pt x="1905667" y="348485"/>
                  <a:pt x="1904047" y="348294"/>
                </a:cubicBezTo>
                <a:cubicBezTo>
                  <a:pt x="1902333" y="348104"/>
                  <a:pt x="1898427" y="346961"/>
                  <a:pt x="1900333" y="346294"/>
                </a:cubicBezTo>
                <a:lnTo>
                  <a:pt x="1901190" y="345913"/>
                </a:lnTo>
                <a:close/>
                <a:moveTo>
                  <a:pt x="1149286" y="344389"/>
                </a:moveTo>
                <a:cubicBezTo>
                  <a:pt x="1149858" y="344675"/>
                  <a:pt x="1153001" y="346103"/>
                  <a:pt x="1155097" y="347151"/>
                </a:cubicBezTo>
                <a:cubicBezTo>
                  <a:pt x="1157192" y="348104"/>
                  <a:pt x="1156716" y="356009"/>
                  <a:pt x="1158526" y="354771"/>
                </a:cubicBezTo>
                <a:lnTo>
                  <a:pt x="1159478" y="354771"/>
                </a:lnTo>
                <a:lnTo>
                  <a:pt x="1160812" y="354676"/>
                </a:lnTo>
                <a:cubicBezTo>
                  <a:pt x="1162336" y="355247"/>
                  <a:pt x="1162907" y="356867"/>
                  <a:pt x="1162145" y="358391"/>
                </a:cubicBezTo>
                <a:lnTo>
                  <a:pt x="1161383" y="358391"/>
                </a:lnTo>
                <a:cubicBezTo>
                  <a:pt x="1154906" y="358486"/>
                  <a:pt x="1148524" y="363725"/>
                  <a:pt x="1141666" y="358676"/>
                </a:cubicBezTo>
                <a:cubicBezTo>
                  <a:pt x="1140142" y="357533"/>
                  <a:pt x="1137856" y="358676"/>
                  <a:pt x="1137666" y="361153"/>
                </a:cubicBezTo>
                <a:lnTo>
                  <a:pt x="1137571" y="361915"/>
                </a:lnTo>
                <a:cubicBezTo>
                  <a:pt x="1135285" y="362963"/>
                  <a:pt x="1134523" y="361343"/>
                  <a:pt x="1135761" y="358486"/>
                </a:cubicBezTo>
                <a:lnTo>
                  <a:pt x="1139285" y="356200"/>
                </a:lnTo>
                <a:lnTo>
                  <a:pt x="1140809" y="355247"/>
                </a:lnTo>
                <a:cubicBezTo>
                  <a:pt x="1141952" y="353628"/>
                  <a:pt x="1144619" y="352961"/>
                  <a:pt x="1146524" y="353914"/>
                </a:cubicBezTo>
                <a:cubicBezTo>
                  <a:pt x="1148715" y="354676"/>
                  <a:pt x="1150810" y="347723"/>
                  <a:pt x="1149858" y="346389"/>
                </a:cubicBezTo>
                <a:cubicBezTo>
                  <a:pt x="1148905" y="345056"/>
                  <a:pt x="1148715" y="344103"/>
                  <a:pt x="1149286" y="344389"/>
                </a:cubicBezTo>
                <a:close/>
                <a:moveTo>
                  <a:pt x="1286923" y="338197"/>
                </a:moveTo>
                <a:lnTo>
                  <a:pt x="1287304" y="338483"/>
                </a:lnTo>
                <a:cubicBezTo>
                  <a:pt x="1288351" y="339531"/>
                  <a:pt x="1289018" y="340674"/>
                  <a:pt x="1290066" y="341626"/>
                </a:cubicBezTo>
                <a:cubicBezTo>
                  <a:pt x="1291018" y="342484"/>
                  <a:pt x="1292256" y="343817"/>
                  <a:pt x="1293209" y="343627"/>
                </a:cubicBezTo>
                <a:lnTo>
                  <a:pt x="1296352" y="343341"/>
                </a:lnTo>
                <a:cubicBezTo>
                  <a:pt x="1295685" y="341341"/>
                  <a:pt x="1300353" y="339912"/>
                  <a:pt x="1302163" y="340579"/>
                </a:cubicBezTo>
                <a:cubicBezTo>
                  <a:pt x="1303972" y="341245"/>
                  <a:pt x="1305877" y="343150"/>
                  <a:pt x="1306354" y="344865"/>
                </a:cubicBezTo>
                <a:lnTo>
                  <a:pt x="1303496" y="346103"/>
                </a:lnTo>
                <a:lnTo>
                  <a:pt x="1300353" y="347437"/>
                </a:lnTo>
                <a:cubicBezTo>
                  <a:pt x="1297210" y="349627"/>
                  <a:pt x="1293400" y="351628"/>
                  <a:pt x="1291876" y="351818"/>
                </a:cubicBezTo>
                <a:lnTo>
                  <a:pt x="1290447" y="351628"/>
                </a:lnTo>
                <a:lnTo>
                  <a:pt x="1288542" y="351342"/>
                </a:lnTo>
                <a:cubicBezTo>
                  <a:pt x="1286446" y="350675"/>
                  <a:pt x="1284637" y="349246"/>
                  <a:pt x="1284541" y="348103"/>
                </a:cubicBezTo>
                <a:cubicBezTo>
                  <a:pt x="1284351" y="346960"/>
                  <a:pt x="1281112" y="344770"/>
                  <a:pt x="1277588" y="346103"/>
                </a:cubicBezTo>
                <a:cubicBezTo>
                  <a:pt x="1274064" y="347437"/>
                  <a:pt x="1263681" y="346198"/>
                  <a:pt x="1263110" y="343817"/>
                </a:cubicBezTo>
                <a:lnTo>
                  <a:pt x="1266158" y="344008"/>
                </a:lnTo>
                <a:lnTo>
                  <a:pt x="1272254" y="344484"/>
                </a:lnTo>
                <a:cubicBezTo>
                  <a:pt x="1274254" y="340483"/>
                  <a:pt x="1276445" y="338007"/>
                  <a:pt x="1277302" y="338959"/>
                </a:cubicBezTo>
                <a:cubicBezTo>
                  <a:pt x="1278160" y="339912"/>
                  <a:pt x="1280922" y="341817"/>
                  <a:pt x="1282065" y="340960"/>
                </a:cubicBezTo>
                <a:cubicBezTo>
                  <a:pt x="1283208" y="340102"/>
                  <a:pt x="1286256" y="338102"/>
                  <a:pt x="1286923" y="338197"/>
                </a:cubicBezTo>
                <a:close/>
                <a:moveTo>
                  <a:pt x="1741170" y="337912"/>
                </a:moveTo>
                <a:lnTo>
                  <a:pt x="1740979" y="339150"/>
                </a:lnTo>
                <a:lnTo>
                  <a:pt x="1740789" y="340388"/>
                </a:lnTo>
                <a:cubicBezTo>
                  <a:pt x="1739836" y="341817"/>
                  <a:pt x="1739360" y="343246"/>
                  <a:pt x="1739646" y="343627"/>
                </a:cubicBezTo>
                <a:lnTo>
                  <a:pt x="1740217" y="343817"/>
                </a:lnTo>
                <a:cubicBezTo>
                  <a:pt x="1742218" y="344484"/>
                  <a:pt x="1746599" y="342579"/>
                  <a:pt x="1746027" y="345817"/>
                </a:cubicBezTo>
                <a:lnTo>
                  <a:pt x="1744980" y="351151"/>
                </a:lnTo>
                <a:cubicBezTo>
                  <a:pt x="1742408" y="348294"/>
                  <a:pt x="1737074" y="345436"/>
                  <a:pt x="1733359" y="344865"/>
                </a:cubicBezTo>
                <a:lnTo>
                  <a:pt x="1728597" y="346675"/>
                </a:lnTo>
                <a:cubicBezTo>
                  <a:pt x="1727835" y="346960"/>
                  <a:pt x="1727359" y="347818"/>
                  <a:pt x="1726692" y="347913"/>
                </a:cubicBezTo>
                <a:lnTo>
                  <a:pt x="1723834" y="348484"/>
                </a:lnTo>
                <a:cubicBezTo>
                  <a:pt x="1720596" y="348865"/>
                  <a:pt x="1719834" y="348389"/>
                  <a:pt x="1722025" y="347246"/>
                </a:cubicBezTo>
                <a:cubicBezTo>
                  <a:pt x="1724215" y="346198"/>
                  <a:pt x="1725739" y="339817"/>
                  <a:pt x="1729835" y="340102"/>
                </a:cubicBezTo>
                <a:lnTo>
                  <a:pt x="1732883" y="339436"/>
                </a:lnTo>
                <a:lnTo>
                  <a:pt x="1735455" y="338864"/>
                </a:lnTo>
                <a:cubicBezTo>
                  <a:pt x="1738217" y="337054"/>
                  <a:pt x="1740789" y="336578"/>
                  <a:pt x="1741170" y="337912"/>
                </a:cubicBezTo>
                <a:close/>
                <a:moveTo>
                  <a:pt x="1757838" y="337721"/>
                </a:moveTo>
                <a:cubicBezTo>
                  <a:pt x="1758981" y="337054"/>
                  <a:pt x="1762601" y="337340"/>
                  <a:pt x="1763553" y="338292"/>
                </a:cubicBezTo>
                <a:cubicBezTo>
                  <a:pt x="1766506" y="341150"/>
                  <a:pt x="1769268" y="334863"/>
                  <a:pt x="1771745" y="338387"/>
                </a:cubicBezTo>
                <a:cubicBezTo>
                  <a:pt x="1773554" y="340959"/>
                  <a:pt x="1775745" y="343340"/>
                  <a:pt x="1776888" y="346007"/>
                </a:cubicBezTo>
                <a:lnTo>
                  <a:pt x="1777650" y="347817"/>
                </a:lnTo>
                <a:cubicBezTo>
                  <a:pt x="1777269" y="351246"/>
                  <a:pt x="1774888" y="350579"/>
                  <a:pt x="1772411" y="346484"/>
                </a:cubicBezTo>
                <a:lnTo>
                  <a:pt x="1770601" y="343817"/>
                </a:lnTo>
                <a:cubicBezTo>
                  <a:pt x="1769173" y="341721"/>
                  <a:pt x="1766696" y="341531"/>
                  <a:pt x="1764029" y="341721"/>
                </a:cubicBezTo>
                <a:cubicBezTo>
                  <a:pt x="1760600" y="342007"/>
                  <a:pt x="1762220" y="344198"/>
                  <a:pt x="1761553" y="345626"/>
                </a:cubicBezTo>
                <a:lnTo>
                  <a:pt x="1760886" y="347150"/>
                </a:lnTo>
                <a:cubicBezTo>
                  <a:pt x="1759171" y="349246"/>
                  <a:pt x="1757457" y="349627"/>
                  <a:pt x="1756886" y="348103"/>
                </a:cubicBezTo>
                <a:cubicBezTo>
                  <a:pt x="1756409" y="346579"/>
                  <a:pt x="1755171" y="341435"/>
                  <a:pt x="1755933" y="338959"/>
                </a:cubicBezTo>
                <a:close/>
                <a:moveTo>
                  <a:pt x="825532" y="331625"/>
                </a:moveTo>
                <a:cubicBezTo>
                  <a:pt x="827628" y="329339"/>
                  <a:pt x="839248" y="334387"/>
                  <a:pt x="839629" y="335530"/>
                </a:cubicBezTo>
                <a:cubicBezTo>
                  <a:pt x="839915" y="336673"/>
                  <a:pt x="837343" y="338483"/>
                  <a:pt x="833819" y="339436"/>
                </a:cubicBezTo>
                <a:lnTo>
                  <a:pt x="833724" y="334959"/>
                </a:lnTo>
                <a:cubicBezTo>
                  <a:pt x="833724" y="334387"/>
                  <a:pt x="832104" y="333721"/>
                  <a:pt x="831152" y="333435"/>
                </a:cubicBezTo>
                <a:close/>
                <a:moveTo>
                  <a:pt x="919733" y="327434"/>
                </a:moveTo>
                <a:cubicBezTo>
                  <a:pt x="920400" y="326958"/>
                  <a:pt x="922686" y="327053"/>
                  <a:pt x="922972" y="327529"/>
                </a:cubicBezTo>
                <a:lnTo>
                  <a:pt x="926020" y="331244"/>
                </a:lnTo>
                <a:cubicBezTo>
                  <a:pt x="929163" y="335721"/>
                  <a:pt x="930687" y="339340"/>
                  <a:pt x="929449" y="339340"/>
                </a:cubicBezTo>
                <a:cubicBezTo>
                  <a:pt x="928211" y="339340"/>
                  <a:pt x="924401" y="337626"/>
                  <a:pt x="924210" y="335626"/>
                </a:cubicBezTo>
                <a:lnTo>
                  <a:pt x="923162" y="333911"/>
                </a:lnTo>
                <a:cubicBezTo>
                  <a:pt x="922305" y="332482"/>
                  <a:pt x="920019" y="331530"/>
                  <a:pt x="918876" y="330101"/>
                </a:cubicBezTo>
                <a:cubicBezTo>
                  <a:pt x="918400" y="329530"/>
                  <a:pt x="918971" y="327910"/>
                  <a:pt x="919733" y="327434"/>
                </a:cubicBezTo>
                <a:close/>
                <a:moveTo>
                  <a:pt x="1428274" y="324767"/>
                </a:moveTo>
                <a:lnTo>
                  <a:pt x="1427988" y="325148"/>
                </a:lnTo>
                <a:cubicBezTo>
                  <a:pt x="1427321" y="325910"/>
                  <a:pt x="1426559" y="327625"/>
                  <a:pt x="1426845" y="327720"/>
                </a:cubicBezTo>
                <a:cubicBezTo>
                  <a:pt x="1430655" y="329625"/>
                  <a:pt x="1430655" y="334102"/>
                  <a:pt x="1435227" y="335626"/>
                </a:cubicBezTo>
                <a:lnTo>
                  <a:pt x="1436275" y="336007"/>
                </a:lnTo>
                <a:cubicBezTo>
                  <a:pt x="1437037" y="338293"/>
                  <a:pt x="1435418" y="338864"/>
                  <a:pt x="1432655" y="337245"/>
                </a:cubicBezTo>
                <a:cubicBezTo>
                  <a:pt x="1429893" y="335626"/>
                  <a:pt x="1424369" y="339055"/>
                  <a:pt x="1427226" y="342865"/>
                </a:cubicBezTo>
                <a:lnTo>
                  <a:pt x="1430465" y="345627"/>
                </a:lnTo>
                <a:cubicBezTo>
                  <a:pt x="1432846" y="347723"/>
                  <a:pt x="1429036" y="348294"/>
                  <a:pt x="1429798" y="349342"/>
                </a:cubicBezTo>
                <a:cubicBezTo>
                  <a:pt x="1431131" y="351056"/>
                  <a:pt x="1439228" y="353057"/>
                  <a:pt x="1441037" y="352104"/>
                </a:cubicBezTo>
                <a:lnTo>
                  <a:pt x="1444466" y="350199"/>
                </a:lnTo>
                <a:cubicBezTo>
                  <a:pt x="1444085" y="346961"/>
                  <a:pt x="1440752" y="345341"/>
                  <a:pt x="1439132" y="345818"/>
                </a:cubicBezTo>
                <a:cubicBezTo>
                  <a:pt x="1437513" y="346294"/>
                  <a:pt x="1438180" y="344198"/>
                  <a:pt x="1440371" y="341150"/>
                </a:cubicBezTo>
                <a:lnTo>
                  <a:pt x="1442085" y="339150"/>
                </a:lnTo>
                <a:cubicBezTo>
                  <a:pt x="1442657" y="338483"/>
                  <a:pt x="1444371" y="337531"/>
                  <a:pt x="1444657" y="337626"/>
                </a:cubicBezTo>
                <a:cubicBezTo>
                  <a:pt x="1449610" y="340865"/>
                  <a:pt x="1451610" y="337055"/>
                  <a:pt x="1454087" y="334959"/>
                </a:cubicBezTo>
                <a:lnTo>
                  <a:pt x="1454753" y="334388"/>
                </a:lnTo>
                <a:cubicBezTo>
                  <a:pt x="1454753" y="333149"/>
                  <a:pt x="1454277" y="332387"/>
                  <a:pt x="1453610" y="332578"/>
                </a:cubicBezTo>
                <a:cubicBezTo>
                  <a:pt x="1452944" y="332768"/>
                  <a:pt x="1449610" y="331244"/>
                  <a:pt x="1447800" y="328768"/>
                </a:cubicBezTo>
                <a:lnTo>
                  <a:pt x="1443419" y="328958"/>
                </a:lnTo>
                <a:lnTo>
                  <a:pt x="1438561" y="329244"/>
                </a:lnTo>
                <a:cubicBezTo>
                  <a:pt x="1433989" y="326863"/>
                  <a:pt x="1429321" y="324863"/>
                  <a:pt x="1428274" y="324767"/>
                </a:cubicBezTo>
                <a:close/>
                <a:moveTo>
                  <a:pt x="1006697" y="323338"/>
                </a:moveTo>
                <a:cubicBezTo>
                  <a:pt x="1008983" y="323052"/>
                  <a:pt x="1014413" y="323433"/>
                  <a:pt x="1014508" y="323814"/>
                </a:cubicBezTo>
                <a:cubicBezTo>
                  <a:pt x="1014603" y="324100"/>
                  <a:pt x="1013841" y="324957"/>
                  <a:pt x="1012698" y="325624"/>
                </a:cubicBezTo>
                <a:cubicBezTo>
                  <a:pt x="1011650" y="326291"/>
                  <a:pt x="1008888" y="328291"/>
                  <a:pt x="1008983" y="328481"/>
                </a:cubicBezTo>
                <a:cubicBezTo>
                  <a:pt x="1009079" y="328672"/>
                  <a:pt x="1011650" y="328862"/>
                  <a:pt x="1014413" y="328291"/>
                </a:cubicBezTo>
                <a:lnTo>
                  <a:pt x="1016984" y="327910"/>
                </a:lnTo>
                <a:cubicBezTo>
                  <a:pt x="1017651" y="327815"/>
                  <a:pt x="1018794" y="328196"/>
                  <a:pt x="1019175" y="328672"/>
                </a:cubicBezTo>
                <a:lnTo>
                  <a:pt x="1019461" y="329053"/>
                </a:lnTo>
                <a:cubicBezTo>
                  <a:pt x="1019080" y="329910"/>
                  <a:pt x="1018604" y="330863"/>
                  <a:pt x="1018223" y="331244"/>
                </a:cubicBezTo>
                <a:lnTo>
                  <a:pt x="1017937" y="331244"/>
                </a:lnTo>
                <a:lnTo>
                  <a:pt x="1014508" y="331339"/>
                </a:lnTo>
                <a:cubicBezTo>
                  <a:pt x="1010698" y="331339"/>
                  <a:pt x="1006983" y="330291"/>
                  <a:pt x="1006221" y="329053"/>
                </a:cubicBezTo>
                <a:cubicBezTo>
                  <a:pt x="1005459" y="327815"/>
                  <a:pt x="1004602" y="323433"/>
                  <a:pt x="1006697" y="323338"/>
                </a:cubicBezTo>
                <a:close/>
                <a:moveTo>
                  <a:pt x="1210913" y="321529"/>
                </a:moveTo>
                <a:lnTo>
                  <a:pt x="1210246" y="322386"/>
                </a:lnTo>
                <a:cubicBezTo>
                  <a:pt x="1209866" y="322862"/>
                  <a:pt x="1210628" y="324482"/>
                  <a:pt x="1211390" y="324863"/>
                </a:cubicBezTo>
                <a:cubicBezTo>
                  <a:pt x="1214723" y="326482"/>
                  <a:pt x="1218152" y="327911"/>
                  <a:pt x="1221772" y="329054"/>
                </a:cubicBezTo>
                <a:lnTo>
                  <a:pt x="1222629" y="329339"/>
                </a:lnTo>
                <a:cubicBezTo>
                  <a:pt x="1224248" y="328387"/>
                  <a:pt x="1224820" y="326577"/>
                  <a:pt x="1223963" y="325339"/>
                </a:cubicBezTo>
                <a:lnTo>
                  <a:pt x="1222915" y="325053"/>
                </a:lnTo>
                <a:cubicBezTo>
                  <a:pt x="1220819" y="324577"/>
                  <a:pt x="1217676" y="325815"/>
                  <a:pt x="1217676" y="322386"/>
                </a:cubicBezTo>
                <a:lnTo>
                  <a:pt x="1217676" y="321719"/>
                </a:lnTo>
                <a:cubicBezTo>
                  <a:pt x="1215676" y="320862"/>
                  <a:pt x="1212723" y="320672"/>
                  <a:pt x="1210913" y="321529"/>
                </a:cubicBezTo>
                <a:close/>
                <a:moveTo>
                  <a:pt x="1035177" y="321148"/>
                </a:moveTo>
                <a:cubicBezTo>
                  <a:pt x="1036605" y="321148"/>
                  <a:pt x="1038510" y="323434"/>
                  <a:pt x="1039272" y="326292"/>
                </a:cubicBezTo>
                <a:cubicBezTo>
                  <a:pt x="1040034" y="329149"/>
                  <a:pt x="1034700" y="336959"/>
                  <a:pt x="1032224" y="337245"/>
                </a:cubicBezTo>
                <a:cubicBezTo>
                  <a:pt x="1029652" y="337531"/>
                  <a:pt x="1028604" y="333816"/>
                  <a:pt x="1029081" y="334102"/>
                </a:cubicBezTo>
                <a:cubicBezTo>
                  <a:pt x="1029557" y="334483"/>
                  <a:pt x="1031367" y="333816"/>
                  <a:pt x="1030890" y="331149"/>
                </a:cubicBezTo>
                <a:cubicBezTo>
                  <a:pt x="1030414" y="328387"/>
                  <a:pt x="1033748" y="321148"/>
                  <a:pt x="1035177" y="321148"/>
                </a:cubicBezTo>
                <a:close/>
                <a:moveTo>
                  <a:pt x="1400175" y="320481"/>
                </a:moveTo>
                <a:lnTo>
                  <a:pt x="1389412" y="322767"/>
                </a:lnTo>
                <a:cubicBezTo>
                  <a:pt x="1388650" y="322958"/>
                  <a:pt x="1387412" y="322481"/>
                  <a:pt x="1386935" y="322862"/>
                </a:cubicBezTo>
                <a:cubicBezTo>
                  <a:pt x="1386173" y="323529"/>
                  <a:pt x="1385221" y="324958"/>
                  <a:pt x="1385507" y="325244"/>
                </a:cubicBezTo>
                <a:cubicBezTo>
                  <a:pt x="1386459" y="326006"/>
                  <a:pt x="1387888" y="326863"/>
                  <a:pt x="1389221" y="326958"/>
                </a:cubicBezTo>
                <a:lnTo>
                  <a:pt x="1390364" y="327053"/>
                </a:lnTo>
                <a:cubicBezTo>
                  <a:pt x="1391698" y="326387"/>
                  <a:pt x="1392650" y="326863"/>
                  <a:pt x="1392365" y="328292"/>
                </a:cubicBezTo>
                <a:lnTo>
                  <a:pt x="1391603" y="329339"/>
                </a:lnTo>
                <a:lnTo>
                  <a:pt x="1390745" y="330387"/>
                </a:lnTo>
                <a:cubicBezTo>
                  <a:pt x="1389317" y="331435"/>
                  <a:pt x="1388269" y="332483"/>
                  <a:pt x="1388459" y="332768"/>
                </a:cubicBezTo>
                <a:cubicBezTo>
                  <a:pt x="1388650" y="333054"/>
                  <a:pt x="1390936" y="333340"/>
                  <a:pt x="1393127" y="332768"/>
                </a:cubicBezTo>
                <a:cubicBezTo>
                  <a:pt x="1395317" y="332197"/>
                  <a:pt x="1400556" y="326101"/>
                  <a:pt x="1400175" y="320481"/>
                </a:cubicBezTo>
                <a:close/>
                <a:moveTo>
                  <a:pt x="962215" y="319052"/>
                </a:moveTo>
                <a:cubicBezTo>
                  <a:pt x="962310" y="319242"/>
                  <a:pt x="961262" y="320290"/>
                  <a:pt x="959548" y="321147"/>
                </a:cubicBezTo>
                <a:cubicBezTo>
                  <a:pt x="957833" y="322004"/>
                  <a:pt x="959738" y="332196"/>
                  <a:pt x="960596" y="335149"/>
                </a:cubicBezTo>
                <a:cubicBezTo>
                  <a:pt x="961453" y="338102"/>
                  <a:pt x="959357" y="337721"/>
                  <a:pt x="955928" y="334387"/>
                </a:cubicBezTo>
                <a:cubicBezTo>
                  <a:pt x="952499" y="331053"/>
                  <a:pt x="944975" y="323433"/>
                  <a:pt x="948689" y="322385"/>
                </a:cubicBezTo>
                <a:cubicBezTo>
                  <a:pt x="952404" y="321433"/>
                  <a:pt x="962024" y="318956"/>
                  <a:pt x="962215" y="319052"/>
                </a:cubicBezTo>
                <a:close/>
                <a:moveTo>
                  <a:pt x="1460564" y="316576"/>
                </a:moveTo>
                <a:cubicBezTo>
                  <a:pt x="1455039" y="315433"/>
                  <a:pt x="1450181" y="315623"/>
                  <a:pt x="1449800" y="316957"/>
                </a:cubicBezTo>
                <a:lnTo>
                  <a:pt x="1450372" y="317909"/>
                </a:lnTo>
                <a:lnTo>
                  <a:pt x="1451039" y="319052"/>
                </a:lnTo>
                <a:cubicBezTo>
                  <a:pt x="1452563" y="320005"/>
                  <a:pt x="1457135" y="321815"/>
                  <a:pt x="1461135" y="323053"/>
                </a:cubicBezTo>
                <a:lnTo>
                  <a:pt x="1464469" y="320386"/>
                </a:lnTo>
                <a:cubicBezTo>
                  <a:pt x="1465136" y="319814"/>
                  <a:pt x="1465326" y="317719"/>
                  <a:pt x="1465231" y="317719"/>
                </a:cubicBezTo>
                <a:close/>
                <a:moveTo>
                  <a:pt x="1328928" y="312766"/>
                </a:moveTo>
                <a:cubicBezTo>
                  <a:pt x="1327309" y="313147"/>
                  <a:pt x="1326166" y="314576"/>
                  <a:pt x="1326452" y="316004"/>
                </a:cubicBezTo>
                <a:lnTo>
                  <a:pt x="1327023" y="316195"/>
                </a:lnTo>
                <a:cubicBezTo>
                  <a:pt x="1333310" y="317719"/>
                  <a:pt x="1336548" y="320957"/>
                  <a:pt x="1336834" y="326291"/>
                </a:cubicBezTo>
                <a:cubicBezTo>
                  <a:pt x="1336834" y="326577"/>
                  <a:pt x="1338263" y="327149"/>
                  <a:pt x="1338834" y="326958"/>
                </a:cubicBezTo>
                <a:cubicBezTo>
                  <a:pt x="1339787" y="326672"/>
                  <a:pt x="1341215" y="326101"/>
                  <a:pt x="1341406" y="325434"/>
                </a:cubicBezTo>
                <a:lnTo>
                  <a:pt x="1342358" y="322100"/>
                </a:lnTo>
                <a:cubicBezTo>
                  <a:pt x="1343120" y="318100"/>
                  <a:pt x="1343025" y="314766"/>
                  <a:pt x="1342168" y="314576"/>
                </a:cubicBezTo>
                <a:cubicBezTo>
                  <a:pt x="1341311" y="314385"/>
                  <a:pt x="1337786" y="315719"/>
                  <a:pt x="1334738" y="316862"/>
                </a:cubicBezTo>
                <a:lnTo>
                  <a:pt x="1332167" y="314195"/>
                </a:lnTo>
                <a:cubicBezTo>
                  <a:pt x="1331690" y="313623"/>
                  <a:pt x="1331024" y="312766"/>
                  <a:pt x="1330357" y="312766"/>
                </a:cubicBezTo>
                <a:close/>
                <a:moveTo>
                  <a:pt x="1757458" y="312480"/>
                </a:moveTo>
                <a:cubicBezTo>
                  <a:pt x="1757267" y="312290"/>
                  <a:pt x="1755172" y="312861"/>
                  <a:pt x="1754219" y="313433"/>
                </a:cubicBezTo>
                <a:cubicBezTo>
                  <a:pt x="1753743" y="313718"/>
                  <a:pt x="1753648" y="314957"/>
                  <a:pt x="1754029" y="315338"/>
                </a:cubicBezTo>
                <a:lnTo>
                  <a:pt x="1758315" y="320481"/>
                </a:lnTo>
                <a:cubicBezTo>
                  <a:pt x="1765935" y="320291"/>
                  <a:pt x="1772031" y="318957"/>
                  <a:pt x="1772031" y="317624"/>
                </a:cubicBezTo>
                <a:lnTo>
                  <a:pt x="1771745" y="317528"/>
                </a:lnTo>
                <a:cubicBezTo>
                  <a:pt x="1766792" y="316290"/>
                  <a:pt x="1760982" y="316671"/>
                  <a:pt x="1757458" y="312480"/>
                </a:cubicBezTo>
                <a:close/>
                <a:moveTo>
                  <a:pt x="1543431" y="312290"/>
                </a:moveTo>
                <a:lnTo>
                  <a:pt x="1537716" y="312480"/>
                </a:lnTo>
                <a:cubicBezTo>
                  <a:pt x="1536764" y="312480"/>
                  <a:pt x="1535716" y="313337"/>
                  <a:pt x="1535049" y="314004"/>
                </a:cubicBezTo>
                <a:cubicBezTo>
                  <a:pt x="1534668" y="314385"/>
                  <a:pt x="1534954" y="315623"/>
                  <a:pt x="1535430" y="315814"/>
                </a:cubicBezTo>
                <a:cubicBezTo>
                  <a:pt x="1537049" y="316671"/>
                  <a:pt x="1538859" y="317433"/>
                  <a:pt x="1540669" y="318100"/>
                </a:cubicBezTo>
                <a:cubicBezTo>
                  <a:pt x="1544479" y="319433"/>
                  <a:pt x="1539335" y="321529"/>
                  <a:pt x="1541050" y="322386"/>
                </a:cubicBezTo>
                <a:lnTo>
                  <a:pt x="1542479" y="323148"/>
                </a:lnTo>
                <a:cubicBezTo>
                  <a:pt x="1545527" y="323148"/>
                  <a:pt x="1545908" y="318195"/>
                  <a:pt x="1543431" y="312290"/>
                </a:cubicBezTo>
                <a:close/>
                <a:moveTo>
                  <a:pt x="1249775" y="306384"/>
                </a:moveTo>
                <a:cubicBezTo>
                  <a:pt x="1249585" y="308861"/>
                  <a:pt x="1241774" y="306670"/>
                  <a:pt x="1241203" y="307241"/>
                </a:cubicBezTo>
                <a:lnTo>
                  <a:pt x="1241108" y="307813"/>
                </a:lnTo>
                <a:cubicBezTo>
                  <a:pt x="1241012" y="308384"/>
                  <a:pt x="1241393" y="309527"/>
                  <a:pt x="1241679" y="309623"/>
                </a:cubicBezTo>
                <a:cubicBezTo>
                  <a:pt x="1244537" y="310004"/>
                  <a:pt x="1247680" y="309623"/>
                  <a:pt x="1250156" y="310575"/>
                </a:cubicBezTo>
                <a:lnTo>
                  <a:pt x="1253681" y="313085"/>
                </a:lnTo>
                <a:lnTo>
                  <a:pt x="1253966" y="313814"/>
                </a:lnTo>
                <a:lnTo>
                  <a:pt x="1254860" y="321748"/>
                </a:lnTo>
                <a:lnTo>
                  <a:pt x="1254062" y="327149"/>
                </a:lnTo>
                <a:cubicBezTo>
                  <a:pt x="1254157" y="327530"/>
                  <a:pt x="1253966" y="327911"/>
                  <a:pt x="1254157" y="328196"/>
                </a:cubicBezTo>
                <a:lnTo>
                  <a:pt x="1254347" y="328482"/>
                </a:lnTo>
                <a:cubicBezTo>
                  <a:pt x="1254585" y="328673"/>
                  <a:pt x="1254990" y="326649"/>
                  <a:pt x="1255086" y="323755"/>
                </a:cubicBezTo>
                <a:lnTo>
                  <a:pt x="1254860" y="321748"/>
                </a:lnTo>
                <a:lnTo>
                  <a:pt x="1255300" y="318767"/>
                </a:lnTo>
                <a:cubicBezTo>
                  <a:pt x="1255109" y="318386"/>
                  <a:pt x="1256252" y="317624"/>
                  <a:pt x="1257014" y="317338"/>
                </a:cubicBezTo>
                <a:cubicBezTo>
                  <a:pt x="1257586" y="317147"/>
                  <a:pt x="1258634" y="317243"/>
                  <a:pt x="1259110" y="317624"/>
                </a:cubicBezTo>
                <a:lnTo>
                  <a:pt x="1260539" y="318576"/>
                </a:lnTo>
                <a:lnTo>
                  <a:pt x="1262848" y="322083"/>
                </a:lnTo>
                <a:lnTo>
                  <a:pt x="1264444" y="324958"/>
                </a:lnTo>
                <a:lnTo>
                  <a:pt x="1263682" y="323529"/>
                </a:lnTo>
                <a:lnTo>
                  <a:pt x="1263110" y="322481"/>
                </a:lnTo>
                <a:lnTo>
                  <a:pt x="1262848" y="322083"/>
                </a:lnTo>
                <a:lnTo>
                  <a:pt x="1262824" y="322041"/>
                </a:lnTo>
                <a:lnTo>
                  <a:pt x="1261513" y="317261"/>
                </a:lnTo>
                <a:lnTo>
                  <a:pt x="1262634" y="317624"/>
                </a:lnTo>
                <a:cubicBezTo>
                  <a:pt x="1263491" y="314957"/>
                  <a:pt x="1263301" y="312099"/>
                  <a:pt x="1262253" y="311147"/>
                </a:cubicBezTo>
                <a:lnTo>
                  <a:pt x="1261491" y="310194"/>
                </a:lnTo>
                <a:lnTo>
                  <a:pt x="1258634" y="306765"/>
                </a:lnTo>
                <a:lnTo>
                  <a:pt x="1261513" y="317261"/>
                </a:lnTo>
                <a:lnTo>
                  <a:pt x="1259110" y="316481"/>
                </a:lnTo>
                <a:cubicBezTo>
                  <a:pt x="1257871" y="316100"/>
                  <a:pt x="1256633" y="314385"/>
                  <a:pt x="1255776" y="314576"/>
                </a:cubicBezTo>
                <a:lnTo>
                  <a:pt x="1253681" y="313085"/>
                </a:lnTo>
                <a:lnTo>
                  <a:pt x="1251192" y="306706"/>
                </a:lnTo>
                <a:cubicBezTo>
                  <a:pt x="1250442" y="305360"/>
                  <a:pt x="1249918" y="305146"/>
                  <a:pt x="1249775" y="306384"/>
                </a:cubicBezTo>
                <a:close/>
                <a:moveTo>
                  <a:pt x="1234631" y="306098"/>
                </a:moveTo>
                <a:cubicBezTo>
                  <a:pt x="1232630" y="306575"/>
                  <a:pt x="1231392" y="308099"/>
                  <a:pt x="1231868" y="309337"/>
                </a:cubicBezTo>
                <a:lnTo>
                  <a:pt x="1232821" y="310099"/>
                </a:lnTo>
                <a:lnTo>
                  <a:pt x="1233488" y="310670"/>
                </a:lnTo>
                <a:cubicBezTo>
                  <a:pt x="1235202" y="310861"/>
                  <a:pt x="1235678" y="311432"/>
                  <a:pt x="1234631" y="311813"/>
                </a:cubicBezTo>
                <a:cubicBezTo>
                  <a:pt x="1233488" y="312194"/>
                  <a:pt x="1231678" y="313909"/>
                  <a:pt x="1232345" y="314861"/>
                </a:cubicBezTo>
                <a:cubicBezTo>
                  <a:pt x="1232916" y="315814"/>
                  <a:pt x="1235678" y="317338"/>
                  <a:pt x="1237012" y="316100"/>
                </a:cubicBezTo>
                <a:cubicBezTo>
                  <a:pt x="1238345" y="315052"/>
                  <a:pt x="1243965" y="322481"/>
                  <a:pt x="1245870" y="321815"/>
                </a:cubicBezTo>
                <a:cubicBezTo>
                  <a:pt x="1247775" y="321148"/>
                  <a:pt x="1246918" y="319433"/>
                  <a:pt x="1243965" y="318005"/>
                </a:cubicBezTo>
                <a:lnTo>
                  <a:pt x="1242917" y="315242"/>
                </a:lnTo>
                <a:cubicBezTo>
                  <a:pt x="1241584" y="312004"/>
                  <a:pt x="1238060" y="309337"/>
                  <a:pt x="1235107" y="306575"/>
                </a:cubicBezTo>
                <a:close/>
                <a:moveTo>
                  <a:pt x="659310" y="304856"/>
                </a:moveTo>
                <a:lnTo>
                  <a:pt x="659797" y="306479"/>
                </a:lnTo>
                <a:cubicBezTo>
                  <a:pt x="656272" y="306860"/>
                  <a:pt x="654463" y="307622"/>
                  <a:pt x="655701" y="308098"/>
                </a:cubicBezTo>
                <a:close/>
                <a:moveTo>
                  <a:pt x="1062990" y="304288"/>
                </a:moveTo>
                <a:cubicBezTo>
                  <a:pt x="1063085" y="304097"/>
                  <a:pt x="1063942" y="304097"/>
                  <a:pt x="1064228" y="304288"/>
                </a:cubicBezTo>
                <a:cubicBezTo>
                  <a:pt x="1064704" y="304669"/>
                  <a:pt x="1065276" y="305526"/>
                  <a:pt x="1065180" y="305621"/>
                </a:cubicBezTo>
                <a:cubicBezTo>
                  <a:pt x="1057656" y="311908"/>
                  <a:pt x="1068990" y="313051"/>
                  <a:pt x="1070229" y="317051"/>
                </a:cubicBezTo>
                <a:cubicBezTo>
                  <a:pt x="1070991" y="319528"/>
                  <a:pt x="1078134" y="319623"/>
                  <a:pt x="1084897" y="319147"/>
                </a:cubicBezTo>
                <a:cubicBezTo>
                  <a:pt x="1086993" y="318956"/>
                  <a:pt x="1089279" y="320861"/>
                  <a:pt x="1091470" y="320861"/>
                </a:cubicBezTo>
                <a:cubicBezTo>
                  <a:pt x="1096518" y="320861"/>
                  <a:pt x="1092993" y="323814"/>
                  <a:pt x="1094041" y="325148"/>
                </a:cubicBezTo>
                <a:lnTo>
                  <a:pt x="1094899" y="326100"/>
                </a:lnTo>
                <a:cubicBezTo>
                  <a:pt x="1096327" y="328196"/>
                  <a:pt x="1095375" y="329529"/>
                  <a:pt x="1092708" y="329148"/>
                </a:cubicBezTo>
                <a:cubicBezTo>
                  <a:pt x="1090041" y="328767"/>
                  <a:pt x="1084897" y="329815"/>
                  <a:pt x="1085659" y="332101"/>
                </a:cubicBezTo>
                <a:lnTo>
                  <a:pt x="1089564" y="331815"/>
                </a:lnTo>
                <a:cubicBezTo>
                  <a:pt x="1090993" y="331720"/>
                  <a:pt x="1092898" y="331720"/>
                  <a:pt x="1093851" y="332387"/>
                </a:cubicBezTo>
                <a:lnTo>
                  <a:pt x="1096708" y="334196"/>
                </a:lnTo>
                <a:cubicBezTo>
                  <a:pt x="1099089" y="337244"/>
                  <a:pt x="1099851" y="339435"/>
                  <a:pt x="1098327" y="339149"/>
                </a:cubicBezTo>
                <a:lnTo>
                  <a:pt x="1096994" y="338864"/>
                </a:lnTo>
                <a:lnTo>
                  <a:pt x="1095089" y="338483"/>
                </a:lnTo>
                <a:cubicBezTo>
                  <a:pt x="1093089" y="338006"/>
                  <a:pt x="1087755" y="337530"/>
                  <a:pt x="1083373" y="337244"/>
                </a:cubicBezTo>
                <a:cubicBezTo>
                  <a:pt x="1078992" y="336959"/>
                  <a:pt x="1066514" y="336482"/>
                  <a:pt x="1066323" y="337911"/>
                </a:cubicBezTo>
                <a:lnTo>
                  <a:pt x="1065466" y="338768"/>
                </a:lnTo>
                <a:cubicBezTo>
                  <a:pt x="1063847" y="340292"/>
                  <a:pt x="1062228" y="343150"/>
                  <a:pt x="1058989" y="339816"/>
                </a:cubicBezTo>
                <a:lnTo>
                  <a:pt x="1058703" y="339530"/>
                </a:lnTo>
                <a:cubicBezTo>
                  <a:pt x="1056132" y="340673"/>
                  <a:pt x="1053369" y="340578"/>
                  <a:pt x="1052798" y="339245"/>
                </a:cubicBezTo>
                <a:lnTo>
                  <a:pt x="1052131" y="338102"/>
                </a:lnTo>
                <a:cubicBezTo>
                  <a:pt x="1052036" y="338006"/>
                  <a:pt x="1051369" y="337911"/>
                  <a:pt x="1051274" y="338006"/>
                </a:cubicBezTo>
                <a:cubicBezTo>
                  <a:pt x="1049369" y="339530"/>
                  <a:pt x="1047178" y="341150"/>
                  <a:pt x="1045273" y="338483"/>
                </a:cubicBezTo>
                <a:cubicBezTo>
                  <a:pt x="1043844" y="336482"/>
                  <a:pt x="1046988" y="330577"/>
                  <a:pt x="1050226" y="329434"/>
                </a:cubicBezTo>
                <a:cubicBezTo>
                  <a:pt x="1052131" y="328767"/>
                  <a:pt x="1053846" y="327053"/>
                  <a:pt x="1057275" y="328958"/>
                </a:cubicBezTo>
                <a:cubicBezTo>
                  <a:pt x="1059656" y="330291"/>
                  <a:pt x="1064323" y="326291"/>
                  <a:pt x="1068800" y="327148"/>
                </a:cubicBezTo>
                <a:cubicBezTo>
                  <a:pt x="1069276" y="327243"/>
                  <a:pt x="1070705" y="325910"/>
                  <a:pt x="1070705" y="325243"/>
                </a:cubicBezTo>
                <a:cubicBezTo>
                  <a:pt x="1070705" y="324481"/>
                  <a:pt x="1069752" y="323528"/>
                  <a:pt x="1068895" y="323147"/>
                </a:cubicBezTo>
                <a:cubicBezTo>
                  <a:pt x="1066704" y="322290"/>
                  <a:pt x="1064418" y="321719"/>
                  <a:pt x="1062132" y="321242"/>
                </a:cubicBezTo>
                <a:cubicBezTo>
                  <a:pt x="1061085" y="321052"/>
                  <a:pt x="1059656" y="321147"/>
                  <a:pt x="1058703" y="321433"/>
                </a:cubicBezTo>
                <a:lnTo>
                  <a:pt x="1052988" y="323433"/>
                </a:lnTo>
                <a:cubicBezTo>
                  <a:pt x="1048702" y="322671"/>
                  <a:pt x="1044130" y="320576"/>
                  <a:pt x="1042797" y="318766"/>
                </a:cubicBezTo>
                <a:cubicBezTo>
                  <a:pt x="1041558" y="316956"/>
                  <a:pt x="1044416" y="311622"/>
                  <a:pt x="1046226" y="312670"/>
                </a:cubicBezTo>
                <a:lnTo>
                  <a:pt x="1047559" y="312479"/>
                </a:lnTo>
                <a:lnTo>
                  <a:pt x="1054608" y="311241"/>
                </a:lnTo>
                <a:cubicBezTo>
                  <a:pt x="1053846" y="315146"/>
                  <a:pt x="1054227" y="317242"/>
                  <a:pt x="1055465" y="316099"/>
                </a:cubicBezTo>
                <a:lnTo>
                  <a:pt x="1056513" y="312384"/>
                </a:lnTo>
                <a:cubicBezTo>
                  <a:pt x="1057370" y="309431"/>
                  <a:pt x="1060704" y="306955"/>
                  <a:pt x="1062990" y="304288"/>
                </a:cubicBezTo>
                <a:close/>
                <a:moveTo>
                  <a:pt x="1680686" y="302384"/>
                </a:moveTo>
                <a:cubicBezTo>
                  <a:pt x="1679353" y="301241"/>
                  <a:pt x="1677257" y="301431"/>
                  <a:pt x="1676495" y="303908"/>
                </a:cubicBezTo>
                <a:lnTo>
                  <a:pt x="1675177" y="308191"/>
                </a:lnTo>
                <a:lnTo>
                  <a:pt x="1670209" y="308003"/>
                </a:lnTo>
                <a:cubicBezTo>
                  <a:pt x="1669923" y="306003"/>
                  <a:pt x="1672019" y="306384"/>
                  <a:pt x="1674971" y="308861"/>
                </a:cubicBezTo>
                <a:lnTo>
                  <a:pt x="1675177" y="308191"/>
                </a:lnTo>
                <a:lnTo>
                  <a:pt x="1680305" y="308384"/>
                </a:lnTo>
                <a:lnTo>
                  <a:pt x="1681448" y="306956"/>
                </a:lnTo>
                <a:cubicBezTo>
                  <a:pt x="1682306" y="305908"/>
                  <a:pt x="1681734" y="303336"/>
                  <a:pt x="1680686" y="302384"/>
                </a:cubicBezTo>
                <a:close/>
                <a:moveTo>
                  <a:pt x="1372457" y="302003"/>
                </a:moveTo>
                <a:cubicBezTo>
                  <a:pt x="1369028" y="301717"/>
                  <a:pt x="1369600" y="304098"/>
                  <a:pt x="1369981" y="305527"/>
                </a:cubicBezTo>
                <a:lnTo>
                  <a:pt x="1371029" y="309242"/>
                </a:lnTo>
                <a:cubicBezTo>
                  <a:pt x="1372743" y="313814"/>
                  <a:pt x="1375220" y="316290"/>
                  <a:pt x="1376458" y="314766"/>
                </a:cubicBezTo>
                <a:lnTo>
                  <a:pt x="1377696" y="313909"/>
                </a:lnTo>
                <a:cubicBezTo>
                  <a:pt x="1379125" y="312956"/>
                  <a:pt x="1381316" y="312575"/>
                  <a:pt x="1382268" y="311528"/>
                </a:cubicBezTo>
                <a:cubicBezTo>
                  <a:pt x="1383411" y="310099"/>
                  <a:pt x="1383316" y="308003"/>
                  <a:pt x="1380173" y="308194"/>
                </a:cubicBezTo>
                <a:cubicBezTo>
                  <a:pt x="1376648" y="308384"/>
                  <a:pt x="1374553" y="307908"/>
                  <a:pt x="1374934" y="304479"/>
                </a:cubicBezTo>
                <a:cubicBezTo>
                  <a:pt x="1375029" y="303717"/>
                  <a:pt x="1373410" y="302098"/>
                  <a:pt x="1372457" y="302003"/>
                </a:cubicBezTo>
                <a:close/>
                <a:moveTo>
                  <a:pt x="1217200" y="302003"/>
                </a:moveTo>
                <a:lnTo>
                  <a:pt x="1210151" y="304765"/>
                </a:lnTo>
                <a:cubicBezTo>
                  <a:pt x="1208532" y="310670"/>
                  <a:pt x="1207484" y="315719"/>
                  <a:pt x="1207865" y="316004"/>
                </a:cubicBezTo>
                <a:cubicBezTo>
                  <a:pt x="1208246" y="316290"/>
                  <a:pt x="1210437" y="316004"/>
                  <a:pt x="1211866" y="314957"/>
                </a:cubicBezTo>
                <a:lnTo>
                  <a:pt x="1212247" y="313814"/>
                </a:lnTo>
                <a:cubicBezTo>
                  <a:pt x="1213199" y="310480"/>
                  <a:pt x="1214247" y="308670"/>
                  <a:pt x="1218533" y="311813"/>
                </a:cubicBezTo>
                <a:lnTo>
                  <a:pt x="1220438" y="313147"/>
                </a:lnTo>
                <a:cubicBezTo>
                  <a:pt x="1222915" y="310670"/>
                  <a:pt x="1224534" y="308480"/>
                  <a:pt x="1224153" y="308289"/>
                </a:cubicBezTo>
                <a:lnTo>
                  <a:pt x="1223772" y="308289"/>
                </a:lnTo>
                <a:cubicBezTo>
                  <a:pt x="1220057" y="308194"/>
                  <a:pt x="1215009" y="309051"/>
                  <a:pt x="1219391" y="303717"/>
                </a:cubicBezTo>
                <a:cubicBezTo>
                  <a:pt x="1219676" y="303336"/>
                  <a:pt x="1219676" y="302384"/>
                  <a:pt x="1219486" y="302384"/>
                </a:cubicBezTo>
                <a:cubicBezTo>
                  <a:pt x="1218819" y="302098"/>
                  <a:pt x="1217771" y="301812"/>
                  <a:pt x="1217200" y="302003"/>
                </a:cubicBezTo>
                <a:close/>
                <a:moveTo>
                  <a:pt x="1843945" y="301145"/>
                </a:moveTo>
                <a:lnTo>
                  <a:pt x="1841849" y="302860"/>
                </a:lnTo>
                <a:lnTo>
                  <a:pt x="1838039" y="305908"/>
                </a:lnTo>
                <a:cubicBezTo>
                  <a:pt x="1841373" y="308194"/>
                  <a:pt x="1844135" y="308003"/>
                  <a:pt x="1844231" y="305622"/>
                </a:cubicBezTo>
                <a:lnTo>
                  <a:pt x="1848136" y="306003"/>
                </a:lnTo>
                <a:lnTo>
                  <a:pt x="1850422" y="306194"/>
                </a:lnTo>
                <a:cubicBezTo>
                  <a:pt x="1851374" y="307527"/>
                  <a:pt x="1853470" y="311242"/>
                  <a:pt x="1855089" y="314385"/>
                </a:cubicBezTo>
                <a:lnTo>
                  <a:pt x="1860042" y="314480"/>
                </a:lnTo>
                <a:cubicBezTo>
                  <a:pt x="1863185" y="314576"/>
                  <a:pt x="1863185" y="316671"/>
                  <a:pt x="1861661" y="318005"/>
                </a:cubicBezTo>
                <a:cubicBezTo>
                  <a:pt x="1860328" y="319243"/>
                  <a:pt x="1855661" y="318481"/>
                  <a:pt x="1857566" y="321529"/>
                </a:cubicBezTo>
                <a:cubicBezTo>
                  <a:pt x="1858232" y="322577"/>
                  <a:pt x="1861947" y="322481"/>
                  <a:pt x="1864328" y="322767"/>
                </a:cubicBezTo>
                <a:lnTo>
                  <a:pt x="1864900" y="322958"/>
                </a:lnTo>
                <a:cubicBezTo>
                  <a:pt x="1866043" y="322672"/>
                  <a:pt x="1866995" y="320957"/>
                  <a:pt x="1866995" y="319148"/>
                </a:cubicBezTo>
                <a:cubicBezTo>
                  <a:pt x="1866995" y="317243"/>
                  <a:pt x="1862328" y="312194"/>
                  <a:pt x="1856518" y="311623"/>
                </a:cubicBezTo>
                <a:lnTo>
                  <a:pt x="1856994" y="305813"/>
                </a:lnTo>
                <a:cubicBezTo>
                  <a:pt x="1856994" y="305241"/>
                  <a:pt x="1855375" y="304003"/>
                  <a:pt x="1854803" y="304098"/>
                </a:cubicBezTo>
                <a:lnTo>
                  <a:pt x="1847088" y="305717"/>
                </a:lnTo>
                <a:cubicBezTo>
                  <a:pt x="1847660" y="301241"/>
                  <a:pt x="1846231" y="299240"/>
                  <a:pt x="1843945" y="301145"/>
                </a:cubicBezTo>
                <a:close/>
                <a:moveTo>
                  <a:pt x="689610" y="299811"/>
                </a:moveTo>
                <a:cubicBezTo>
                  <a:pt x="691610" y="299049"/>
                  <a:pt x="692181" y="300002"/>
                  <a:pt x="692277" y="301812"/>
                </a:cubicBezTo>
                <a:lnTo>
                  <a:pt x="692181" y="303050"/>
                </a:lnTo>
                <a:cubicBezTo>
                  <a:pt x="693705" y="304764"/>
                  <a:pt x="691705" y="306098"/>
                  <a:pt x="687705" y="306003"/>
                </a:cubicBezTo>
                <a:lnTo>
                  <a:pt x="684847" y="306288"/>
                </a:lnTo>
                <a:lnTo>
                  <a:pt x="683704" y="306384"/>
                </a:lnTo>
                <a:cubicBezTo>
                  <a:pt x="682656" y="307527"/>
                  <a:pt x="682752" y="308955"/>
                  <a:pt x="683990" y="309622"/>
                </a:cubicBezTo>
                <a:lnTo>
                  <a:pt x="685133" y="310289"/>
                </a:lnTo>
                <a:lnTo>
                  <a:pt x="685704" y="310670"/>
                </a:lnTo>
                <a:cubicBezTo>
                  <a:pt x="686371" y="311337"/>
                  <a:pt x="685895" y="311908"/>
                  <a:pt x="684561" y="311908"/>
                </a:cubicBezTo>
                <a:cubicBezTo>
                  <a:pt x="683228" y="311908"/>
                  <a:pt x="678846" y="309432"/>
                  <a:pt x="678275" y="306384"/>
                </a:cubicBezTo>
                <a:lnTo>
                  <a:pt x="679704" y="305050"/>
                </a:lnTo>
                <a:cubicBezTo>
                  <a:pt x="682180" y="302764"/>
                  <a:pt x="686085" y="301335"/>
                  <a:pt x="689610" y="299811"/>
                </a:cubicBezTo>
                <a:close/>
                <a:moveTo>
                  <a:pt x="727043" y="298097"/>
                </a:moveTo>
                <a:cubicBezTo>
                  <a:pt x="728948" y="295430"/>
                  <a:pt x="731329" y="295430"/>
                  <a:pt x="732377" y="298097"/>
                </a:cubicBezTo>
                <a:lnTo>
                  <a:pt x="733329" y="300479"/>
                </a:lnTo>
                <a:lnTo>
                  <a:pt x="734187" y="302765"/>
                </a:lnTo>
                <a:cubicBezTo>
                  <a:pt x="735425" y="306098"/>
                  <a:pt x="733710" y="307718"/>
                  <a:pt x="730281" y="306384"/>
                </a:cubicBezTo>
                <a:lnTo>
                  <a:pt x="727900" y="306194"/>
                </a:lnTo>
                <a:lnTo>
                  <a:pt x="725519" y="306003"/>
                </a:lnTo>
                <a:cubicBezTo>
                  <a:pt x="721995" y="306955"/>
                  <a:pt x="725138" y="300669"/>
                  <a:pt x="727043" y="298097"/>
                </a:cubicBezTo>
                <a:close/>
                <a:moveTo>
                  <a:pt x="910399" y="297431"/>
                </a:moveTo>
                <a:cubicBezTo>
                  <a:pt x="911351" y="295430"/>
                  <a:pt x="913828" y="295526"/>
                  <a:pt x="915923" y="297621"/>
                </a:cubicBezTo>
                <a:lnTo>
                  <a:pt x="917352" y="299812"/>
                </a:lnTo>
                <a:cubicBezTo>
                  <a:pt x="918304" y="301145"/>
                  <a:pt x="918495" y="302860"/>
                  <a:pt x="918686" y="304479"/>
                </a:cubicBezTo>
                <a:cubicBezTo>
                  <a:pt x="918781" y="304955"/>
                  <a:pt x="917923" y="306003"/>
                  <a:pt x="917447" y="306003"/>
                </a:cubicBezTo>
                <a:cubicBezTo>
                  <a:pt x="916304" y="306003"/>
                  <a:pt x="914209" y="305717"/>
                  <a:pt x="914113" y="305336"/>
                </a:cubicBezTo>
                <a:lnTo>
                  <a:pt x="913828" y="302288"/>
                </a:lnTo>
                <a:cubicBezTo>
                  <a:pt x="910875" y="302003"/>
                  <a:pt x="905065" y="300193"/>
                  <a:pt x="900969" y="298193"/>
                </a:cubicBezTo>
                <a:lnTo>
                  <a:pt x="909256" y="297526"/>
                </a:lnTo>
                <a:close/>
                <a:moveTo>
                  <a:pt x="1595914" y="293429"/>
                </a:moveTo>
                <a:lnTo>
                  <a:pt x="1592580" y="295620"/>
                </a:lnTo>
                <a:cubicBezTo>
                  <a:pt x="1591532" y="296382"/>
                  <a:pt x="1589341" y="296763"/>
                  <a:pt x="1589151" y="297525"/>
                </a:cubicBezTo>
                <a:cubicBezTo>
                  <a:pt x="1588579" y="300192"/>
                  <a:pt x="1591342" y="299621"/>
                  <a:pt x="1593342" y="299811"/>
                </a:cubicBezTo>
                <a:lnTo>
                  <a:pt x="1596962" y="300287"/>
                </a:lnTo>
                <a:cubicBezTo>
                  <a:pt x="1598295" y="303336"/>
                  <a:pt x="1598486" y="305526"/>
                  <a:pt x="1597343" y="305145"/>
                </a:cubicBezTo>
                <a:lnTo>
                  <a:pt x="1596581" y="304860"/>
                </a:lnTo>
                <a:lnTo>
                  <a:pt x="1595533" y="304478"/>
                </a:lnTo>
                <a:cubicBezTo>
                  <a:pt x="1593818" y="303907"/>
                  <a:pt x="1592199" y="304860"/>
                  <a:pt x="1592008" y="306479"/>
                </a:cubicBezTo>
                <a:cubicBezTo>
                  <a:pt x="1591818" y="308193"/>
                  <a:pt x="1591056" y="312384"/>
                  <a:pt x="1590770" y="312384"/>
                </a:cubicBezTo>
                <a:cubicBezTo>
                  <a:pt x="1590580" y="312384"/>
                  <a:pt x="1589723" y="311527"/>
                  <a:pt x="1589532" y="310479"/>
                </a:cubicBezTo>
                <a:cubicBezTo>
                  <a:pt x="1589246" y="309431"/>
                  <a:pt x="1586674" y="305907"/>
                  <a:pt x="1584484" y="305907"/>
                </a:cubicBezTo>
                <a:cubicBezTo>
                  <a:pt x="1582293" y="305907"/>
                  <a:pt x="1576769" y="304002"/>
                  <a:pt x="1578959" y="301716"/>
                </a:cubicBezTo>
                <a:lnTo>
                  <a:pt x="1578864" y="299716"/>
                </a:lnTo>
                <a:cubicBezTo>
                  <a:pt x="1578769" y="297811"/>
                  <a:pt x="1577816" y="295715"/>
                  <a:pt x="1582103" y="295335"/>
                </a:cubicBezTo>
                <a:lnTo>
                  <a:pt x="1584960" y="295239"/>
                </a:lnTo>
                <a:cubicBezTo>
                  <a:pt x="1588389" y="293429"/>
                  <a:pt x="1593342" y="292572"/>
                  <a:pt x="1595914" y="293429"/>
                </a:cubicBezTo>
                <a:close/>
                <a:moveTo>
                  <a:pt x="1556290" y="291525"/>
                </a:moveTo>
                <a:cubicBezTo>
                  <a:pt x="1557052" y="292573"/>
                  <a:pt x="1557528" y="293716"/>
                  <a:pt x="1558004" y="294954"/>
                </a:cubicBezTo>
                <a:lnTo>
                  <a:pt x="1558290" y="295621"/>
                </a:lnTo>
                <a:cubicBezTo>
                  <a:pt x="1558290" y="296383"/>
                  <a:pt x="1560576" y="297430"/>
                  <a:pt x="1563338" y="298002"/>
                </a:cubicBezTo>
                <a:cubicBezTo>
                  <a:pt x="1566100" y="298573"/>
                  <a:pt x="1571434" y="301526"/>
                  <a:pt x="1569148" y="303145"/>
                </a:cubicBezTo>
                <a:cubicBezTo>
                  <a:pt x="1566862" y="304765"/>
                  <a:pt x="1568482" y="313242"/>
                  <a:pt x="1566577" y="316195"/>
                </a:cubicBezTo>
                <a:lnTo>
                  <a:pt x="1564386" y="318671"/>
                </a:lnTo>
                <a:lnTo>
                  <a:pt x="1564005" y="319147"/>
                </a:lnTo>
                <a:cubicBezTo>
                  <a:pt x="1562005" y="318957"/>
                  <a:pt x="1561147" y="317623"/>
                  <a:pt x="1562100" y="316195"/>
                </a:cubicBezTo>
                <a:cubicBezTo>
                  <a:pt x="1563052" y="314766"/>
                  <a:pt x="1564195" y="310003"/>
                  <a:pt x="1562386" y="308765"/>
                </a:cubicBezTo>
                <a:lnTo>
                  <a:pt x="1560481" y="308384"/>
                </a:lnTo>
                <a:cubicBezTo>
                  <a:pt x="1557337" y="307717"/>
                  <a:pt x="1557242" y="306098"/>
                  <a:pt x="1558671" y="304765"/>
                </a:cubicBezTo>
                <a:cubicBezTo>
                  <a:pt x="1562386" y="301526"/>
                  <a:pt x="1560957" y="300478"/>
                  <a:pt x="1556385" y="299431"/>
                </a:cubicBezTo>
                <a:cubicBezTo>
                  <a:pt x="1555147" y="299145"/>
                  <a:pt x="1554289" y="296764"/>
                  <a:pt x="1553718" y="295240"/>
                </a:cubicBezTo>
                <a:cubicBezTo>
                  <a:pt x="1553337" y="294192"/>
                  <a:pt x="1553623" y="292858"/>
                  <a:pt x="1554004" y="291715"/>
                </a:cubicBezTo>
                <a:cubicBezTo>
                  <a:pt x="1554099" y="291525"/>
                  <a:pt x="1556099" y="291239"/>
                  <a:pt x="1556290" y="291525"/>
                </a:cubicBezTo>
                <a:close/>
                <a:moveTo>
                  <a:pt x="960755" y="289942"/>
                </a:moveTo>
                <a:lnTo>
                  <a:pt x="959929" y="295406"/>
                </a:lnTo>
                <a:lnTo>
                  <a:pt x="959906" y="297430"/>
                </a:lnTo>
                <a:lnTo>
                  <a:pt x="958976" y="297430"/>
                </a:lnTo>
                <a:lnTo>
                  <a:pt x="955970" y="293885"/>
                </a:lnTo>
                <a:lnTo>
                  <a:pt x="960179" y="290370"/>
                </a:lnTo>
                <a:close/>
                <a:moveTo>
                  <a:pt x="1240060" y="287810"/>
                </a:moveTo>
                <a:cubicBezTo>
                  <a:pt x="1237298" y="286096"/>
                  <a:pt x="1236059" y="287525"/>
                  <a:pt x="1235583" y="290287"/>
                </a:cubicBezTo>
                <a:cubicBezTo>
                  <a:pt x="1235393" y="291525"/>
                  <a:pt x="1230916" y="292573"/>
                  <a:pt x="1230916" y="293621"/>
                </a:cubicBezTo>
                <a:lnTo>
                  <a:pt x="1230970" y="294279"/>
                </a:lnTo>
                <a:lnTo>
                  <a:pt x="1230916" y="294287"/>
                </a:lnTo>
                <a:lnTo>
                  <a:pt x="1230994" y="294581"/>
                </a:lnTo>
                <a:lnTo>
                  <a:pt x="1231297" y="298288"/>
                </a:lnTo>
                <a:cubicBezTo>
                  <a:pt x="1226534" y="299812"/>
                  <a:pt x="1225010" y="302003"/>
                  <a:pt x="1228058" y="303241"/>
                </a:cubicBezTo>
                <a:lnTo>
                  <a:pt x="1230344" y="303050"/>
                </a:lnTo>
                <a:lnTo>
                  <a:pt x="1233202" y="302860"/>
                </a:lnTo>
                <a:lnTo>
                  <a:pt x="1230994" y="294581"/>
                </a:lnTo>
                <a:lnTo>
                  <a:pt x="1230970" y="294279"/>
                </a:lnTo>
                <a:lnTo>
                  <a:pt x="1239965" y="292954"/>
                </a:lnTo>
                <a:cubicBezTo>
                  <a:pt x="1240441" y="292859"/>
                  <a:pt x="1241108" y="288382"/>
                  <a:pt x="1240060" y="287810"/>
                </a:cubicBezTo>
                <a:close/>
                <a:moveTo>
                  <a:pt x="655106" y="287679"/>
                </a:moveTo>
                <a:cubicBezTo>
                  <a:pt x="655630" y="288000"/>
                  <a:pt x="656177" y="288667"/>
                  <a:pt x="656749" y="288762"/>
                </a:cubicBezTo>
                <a:lnTo>
                  <a:pt x="659892" y="289238"/>
                </a:lnTo>
                <a:cubicBezTo>
                  <a:pt x="663702" y="289524"/>
                  <a:pt x="667131" y="291810"/>
                  <a:pt x="667417" y="294191"/>
                </a:cubicBezTo>
                <a:lnTo>
                  <a:pt x="668274" y="296096"/>
                </a:lnTo>
                <a:lnTo>
                  <a:pt x="669226" y="298478"/>
                </a:lnTo>
                <a:cubicBezTo>
                  <a:pt x="669988" y="301240"/>
                  <a:pt x="669417" y="302859"/>
                  <a:pt x="667988" y="302097"/>
                </a:cubicBezTo>
                <a:cubicBezTo>
                  <a:pt x="666559" y="301335"/>
                  <a:pt x="661321" y="301145"/>
                  <a:pt x="661321" y="303050"/>
                </a:cubicBezTo>
                <a:lnTo>
                  <a:pt x="659310" y="304856"/>
                </a:lnTo>
                <a:lnTo>
                  <a:pt x="658654" y="302669"/>
                </a:lnTo>
                <a:cubicBezTo>
                  <a:pt x="658177" y="301049"/>
                  <a:pt x="657796" y="298859"/>
                  <a:pt x="658749" y="297525"/>
                </a:cubicBezTo>
                <a:cubicBezTo>
                  <a:pt x="661035" y="294191"/>
                  <a:pt x="660463" y="292477"/>
                  <a:pt x="655987" y="291334"/>
                </a:cubicBezTo>
                <a:cubicBezTo>
                  <a:pt x="654939" y="291048"/>
                  <a:pt x="653415" y="289334"/>
                  <a:pt x="653605" y="288667"/>
                </a:cubicBezTo>
                <a:cubicBezTo>
                  <a:pt x="654081" y="287381"/>
                  <a:pt x="654582" y="287357"/>
                  <a:pt x="655106" y="287679"/>
                </a:cubicBezTo>
                <a:close/>
                <a:moveTo>
                  <a:pt x="1671828" y="285810"/>
                </a:moveTo>
                <a:cubicBezTo>
                  <a:pt x="1674781" y="289525"/>
                  <a:pt x="1675448" y="295621"/>
                  <a:pt x="1684115" y="292954"/>
                </a:cubicBezTo>
                <a:cubicBezTo>
                  <a:pt x="1681163" y="285239"/>
                  <a:pt x="1681163" y="285239"/>
                  <a:pt x="1671828" y="285810"/>
                </a:cubicBezTo>
                <a:close/>
                <a:moveTo>
                  <a:pt x="1655826" y="285524"/>
                </a:moveTo>
                <a:cubicBezTo>
                  <a:pt x="1652016" y="286096"/>
                  <a:pt x="1644968" y="289811"/>
                  <a:pt x="1645539" y="290192"/>
                </a:cubicBezTo>
                <a:cubicBezTo>
                  <a:pt x="1646015" y="290573"/>
                  <a:pt x="1647158" y="290858"/>
                  <a:pt x="1647920" y="290668"/>
                </a:cubicBezTo>
                <a:cubicBezTo>
                  <a:pt x="1648682" y="290477"/>
                  <a:pt x="1651159" y="291811"/>
                  <a:pt x="1651825" y="293811"/>
                </a:cubicBezTo>
                <a:lnTo>
                  <a:pt x="1655159" y="293621"/>
                </a:lnTo>
                <a:lnTo>
                  <a:pt x="1656207" y="293525"/>
                </a:lnTo>
                <a:cubicBezTo>
                  <a:pt x="1657541" y="294573"/>
                  <a:pt x="1657731" y="296288"/>
                  <a:pt x="1656588" y="297431"/>
                </a:cubicBezTo>
                <a:lnTo>
                  <a:pt x="1655445" y="297621"/>
                </a:lnTo>
                <a:cubicBezTo>
                  <a:pt x="1653445" y="297907"/>
                  <a:pt x="1651064" y="297907"/>
                  <a:pt x="1649254" y="297240"/>
                </a:cubicBezTo>
                <a:lnTo>
                  <a:pt x="1647920" y="296764"/>
                </a:lnTo>
                <a:cubicBezTo>
                  <a:pt x="1647063" y="295145"/>
                  <a:pt x="1645253" y="294859"/>
                  <a:pt x="1643825" y="296097"/>
                </a:cubicBezTo>
                <a:lnTo>
                  <a:pt x="1642872" y="293144"/>
                </a:lnTo>
                <a:lnTo>
                  <a:pt x="1641824" y="289811"/>
                </a:lnTo>
                <a:cubicBezTo>
                  <a:pt x="1638681" y="291049"/>
                  <a:pt x="1634395" y="292382"/>
                  <a:pt x="1632204" y="292954"/>
                </a:cubicBezTo>
                <a:cubicBezTo>
                  <a:pt x="1630013" y="293430"/>
                  <a:pt x="1625441" y="297526"/>
                  <a:pt x="1625537" y="299145"/>
                </a:cubicBezTo>
                <a:cubicBezTo>
                  <a:pt x="1625632" y="300764"/>
                  <a:pt x="1631823" y="300764"/>
                  <a:pt x="1633442" y="301812"/>
                </a:cubicBezTo>
                <a:cubicBezTo>
                  <a:pt x="1634966" y="302765"/>
                  <a:pt x="1639538" y="300860"/>
                  <a:pt x="1640491" y="301812"/>
                </a:cubicBezTo>
                <a:lnTo>
                  <a:pt x="1640300" y="302003"/>
                </a:lnTo>
                <a:cubicBezTo>
                  <a:pt x="1637062" y="305051"/>
                  <a:pt x="1638871" y="310099"/>
                  <a:pt x="1634014" y="312480"/>
                </a:cubicBezTo>
                <a:lnTo>
                  <a:pt x="1633157" y="312861"/>
                </a:lnTo>
                <a:cubicBezTo>
                  <a:pt x="1633157" y="314576"/>
                  <a:pt x="1634490" y="315909"/>
                  <a:pt x="1636109" y="315814"/>
                </a:cubicBezTo>
                <a:lnTo>
                  <a:pt x="1637538" y="315623"/>
                </a:lnTo>
                <a:cubicBezTo>
                  <a:pt x="1638205" y="315528"/>
                  <a:pt x="1638776" y="314671"/>
                  <a:pt x="1639348" y="314766"/>
                </a:cubicBezTo>
                <a:lnTo>
                  <a:pt x="1645063" y="314861"/>
                </a:lnTo>
                <a:cubicBezTo>
                  <a:pt x="1648111" y="311051"/>
                  <a:pt x="1650683" y="307051"/>
                  <a:pt x="1650683" y="306003"/>
                </a:cubicBezTo>
                <a:cubicBezTo>
                  <a:pt x="1650683" y="304955"/>
                  <a:pt x="1653254" y="302955"/>
                  <a:pt x="1656398" y="304289"/>
                </a:cubicBezTo>
                <a:lnTo>
                  <a:pt x="1656874" y="303908"/>
                </a:lnTo>
                <a:cubicBezTo>
                  <a:pt x="1659255" y="301812"/>
                  <a:pt x="1662017" y="302003"/>
                  <a:pt x="1664970" y="301907"/>
                </a:cubicBezTo>
                <a:lnTo>
                  <a:pt x="1666304" y="301907"/>
                </a:lnTo>
                <a:cubicBezTo>
                  <a:pt x="1667732" y="301050"/>
                  <a:pt x="1668018" y="299431"/>
                  <a:pt x="1667161" y="298288"/>
                </a:cubicBezTo>
                <a:lnTo>
                  <a:pt x="1666018" y="297907"/>
                </a:lnTo>
                <a:cubicBezTo>
                  <a:pt x="1662494" y="296669"/>
                  <a:pt x="1662779" y="295240"/>
                  <a:pt x="1665446" y="293716"/>
                </a:cubicBezTo>
                <a:lnTo>
                  <a:pt x="1667351" y="292573"/>
                </a:lnTo>
                <a:cubicBezTo>
                  <a:pt x="1669828" y="291620"/>
                  <a:pt x="1671161" y="290287"/>
                  <a:pt x="1670399" y="289620"/>
                </a:cubicBezTo>
                <a:cubicBezTo>
                  <a:pt x="1669637" y="288953"/>
                  <a:pt x="1666304" y="288763"/>
                  <a:pt x="1664684" y="290477"/>
                </a:cubicBezTo>
                <a:cubicBezTo>
                  <a:pt x="1663065" y="292192"/>
                  <a:pt x="1656874" y="290001"/>
                  <a:pt x="1657731" y="289144"/>
                </a:cubicBezTo>
                <a:cubicBezTo>
                  <a:pt x="1658588" y="288287"/>
                  <a:pt x="1659731" y="284762"/>
                  <a:pt x="1655826" y="285524"/>
                </a:cubicBezTo>
                <a:close/>
                <a:moveTo>
                  <a:pt x="1063942" y="285428"/>
                </a:moveTo>
                <a:cubicBezTo>
                  <a:pt x="1064228" y="285333"/>
                  <a:pt x="1065466" y="287429"/>
                  <a:pt x="1065657" y="288572"/>
                </a:cubicBezTo>
                <a:cubicBezTo>
                  <a:pt x="1066324" y="292477"/>
                  <a:pt x="1063752" y="295525"/>
                  <a:pt x="1061085" y="298382"/>
                </a:cubicBezTo>
                <a:cubicBezTo>
                  <a:pt x="1058989" y="300764"/>
                  <a:pt x="1055751" y="300668"/>
                  <a:pt x="1053465" y="299144"/>
                </a:cubicBezTo>
                <a:lnTo>
                  <a:pt x="1052798" y="298478"/>
                </a:lnTo>
                <a:cubicBezTo>
                  <a:pt x="1053846" y="295906"/>
                  <a:pt x="1053846" y="293810"/>
                  <a:pt x="1052798" y="293810"/>
                </a:cubicBezTo>
                <a:cubicBezTo>
                  <a:pt x="1051750" y="293810"/>
                  <a:pt x="1048321" y="292953"/>
                  <a:pt x="1048893" y="291905"/>
                </a:cubicBezTo>
                <a:lnTo>
                  <a:pt x="1049274" y="291334"/>
                </a:lnTo>
                <a:cubicBezTo>
                  <a:pt x="1050226" y="290000"/>
                  <a:pt x="1051465" y="287429"/>
                  <a:pt x="1052036" y="287524"/>
                </a:cubicBezTo>
                <a:lnTo>
                  <a:pt x="1058704" y="288572"/>
                </a:lnTo>
                <a:cubicBezTo>
                  <a:pt x="1058704" y="284571"/>
                  <a:pt x="1059085" y="283523"/>
                  <a:pt x="1059656" y="286190"/>
                </a:cubicBezTo>
                <a:close/>
                <a:moveTo>
                  <a:pt x="1252633" y="285239"/>
                </a:moveTo>
                <a:lnTo>
                  <a:pt x="1251871" y="285810"/>
                </a:lnTo>
                <a:cubicBezTo>
                  <a:pt x="1249966" y="287334"/>
                  <a:pt x="1246632" y="290192"/>
                  <a:pt x="1247108" y="290763"/>
                </a:cubicBezTo>
                <a:cubicBezTo>
                  <a:pt x="1251299" y="295621"/>
                  <a:pt x="1242632" y="292192"/>
                  <a:pt x="1243584" y="294573"/>
                </a:cubicBezTo>
                <a:cubicBezTo>
                  <a:pt x="1243775" y="295240"/>
                  <a:pt x="1243298" y="296288"/>
                  <a:pt x="1243679" y="296573"/>
                </a:cubicBezTo>
                <a:cubicBezTo>
                  <a:pt x="1244537" y="297145"/>
                  <a:pt x="1246156" y="297907"/>
                  <a:pt x="1246823" y="297621"/>
                </a:cubicBezTo>
                <a:cubicBezTo>
                  <a:pt x="1250156" y="295907"/>
                  <a:pt x="1253966" y="294383"/>
                  <a:pt x="1256252" y="291906"/>
                </a:cubicBezTo>
                <a:lnTo>
                  <a:pt x="1257586" y="290477"/>
                </a:lnTo>
                <a:cubicBezTo>
                  <a:pt x="1257014" y="287334"/>
                  <a:pt x="1254728" y="284953"/>
                  <a:pt x="1252633" y="285239"/>
                </a:cubicBezTo>
                <a:close/>
                <a:moveTo>
                  <a:pt x="1217105" y="285143"/>
                </a:moveTo>
                <a:cubicBezTo>
                  <a:pt x="1214723" y="285143"/>
                  <a:pt x="1212628" y="286477"/>
                  <a:pt x="1212533" y="288096"/>
                </a:cubicBezTo>
                <a:lnTo>
                  <a:pt x="1213104" y="288477"/>
                </a:lnTo>
                <a:lnTo>
                  <a:pt x="1216343" y="290668"/>
                </a:lnTo>
                <a:cubicBezTo>
                  <a:pt x="1219771" y="288953"/>
                  <a:pt x="1222629" y="288287"/>
                  <a:pt x="1222820" y="289239"/>
                </a:cubicBezTo>
                <a:lnTo>
                  <a:pt x="1222915" y="289906"/>
                </a:lnTo>
                <a:cubicBezTo>
                  <a:pt x="1223105" y="291430"/>
                  <a:pt x="1222248" y="293716"/>
                  <a:pt x="1225582" y="293335"/>
                </a:cubicBezTo>
                <a:cubicBezTo>
                  <a:pt x="1226534" y="293240"/>
                  <a:pt x="1228154" y="291525"/>
                  <a:pt x="1227963" y="290763"/>
                </a:cubicBezTo>
                <a:lnTo>
                  <a:pt x="1227106" y="287239"/>
                </a:lnTo>
                <a:cubicBezTo>
                  <a:pt x="1231583" y="286096"/>
                  <a:pt x="1230059" y="285143"/>
                  <a:pt x="1223677" y="285143"/>
                </a:cubicBezTo>
                <a:lnTo>
                  <a:pt x="1219105" y="285143"/>
                </a:lnTo>
                <a:close/>
                <a:moveTo>
                  <a:pt x="1776793" y="283429"/>
                </a:moveTo>
                <a:cubicBezTo>
                  <a:pt x="1778413" y="283810"/>
                  <a:pt x="1779270" y="285143"/>
                  <a:pt x="1778603" y="286382"/>
                </a:cubicBezTo>
                <a:lnTo>
                  <a:pt x="1777651" y="287239"/>
                </a:lnTo>
                <a:cubicBezTo>
                  <a:pt x="1776889" y="287906"/>
                  <a:pt x="1774698" y="288096"/>
                  <a:pt x="1774698" y="288477"/>
                </a:cubicBezTo>
                <a:lnTo>
                  <a:pt x="1774698" y="292763"/>
                </a:lnTo>
                <a:cubicBezTo>
                  <a:pt x="1772698" y="291049"/>
                  <a:pt x="1769745" y="291430"/>
                  <a:pt x="1768316" y="293716"/>
                </a:cubicBezTo>
                <a:lnTo>
                  <a:pt x="1766983" y="289715"/>
                </a:lnTo>
                <a:cubicBezTo>
                  <a:pt x="1766602" y="288382"/>
                  <a:pt x="1767364" y="286096"/>
                  <a:pt x="1768602" y="285334"/>
                </a:cubicBezTo>
                <a:cubicBezTo>
                  <a:pt x="1770316" y="284191"/>
                  <a:pt x="1772983" y="283905"/>
                  <a:pt x="1775365" y="283619"/>
                </a:cubicBezTo>
                <a:close/>
                <a:moveTo>
                  <a:pt x="709707" y="283428"/>
                </a:moveTo>
                <a:cubicBezTo>
                  <a:pt x="706754" y="283428"/>
                  <a:pt x="706183" y="286667"/>
                  <a:pt x="708564" y="290763"/>
                </a:cubicBezTo>
                <a:lnTo>
                  <a:pt x="712469" y="289143"/>
                </a:lnTo>
                <a:lnTo>
                  <a:pt x="715041" y="288096"/>
                </a:lnTo>
                <a:cubicBezTo>
                  <a:pt x="717803" y="285429"/>
                  <a:pt x="712660" y="283428"/>
                  <a:pt x="709707" y="283428"/>
                </a:cubicBezTo>
                <a:close/>
                <a:moveTo>
                  <a:pt x="1020127" y="283238"/>
                </a:moveTo>
                <a:lnTo>
                  <a:pt x="1019651" y="284190"/>
                </a:lnTo>
                <a:cubicBezTo>
                  <a:pt x="1018031" y="287715"/>
                  <a:pt x="1017555" y="291715"/>
                  <a:pt x="1016888" y="295525"/>
                </a:cubicBezTo>
                <a:lnTo>
                  <a:pt x="1016793" y="296192"/>
                </a:lnTo>
                <a:cubicBezTo>
                  <a:pt x="1017841" y="297049"/>
                  <a:pt x="1019936" y="297144"/>
                  <a:pt x="1021460" y="296573"/>
                </a:cubicBezTo>
                <a:lnTo>
                  <a:pt x="1021841" y="295716"/>
                </a:lnTo>
                <a:lnTo>
                  <a:pt x="1023461" y="291810"/>
                </a:lnTo>
                <a:cubicBezTo>
                  <a:pt x="1025080" y="287143"/>
                  <a:pt x="1023556" y="283238"/>
                  <a:pt x="1020127" y="283238"/>
                </a:cubicBezTo>
                <a:close/>
                <a:moveTo>
                  <a:pt x="1433512" y="281333"/>
                </a:moveTo>
                <a:lnTo>
                  <a:pt x="1433798" y="281333"/>
                </a:lnTo>
                <a:cubicBezTo>
                  <a:pt x="1434084" y="282286"/>
                  <a:pt x="1434369" y="284095"/>
                  <a:pt x="1434369" y="284476"/>
                </a:cubicBezTo>
                <a:cubicBezTo>
                  <a:pt x="1434369" y="284857"/>
                  <a:pt x="1432464" y="286381"/>
                  <a:pt x="1430178" y="287810"/>
                </a:cubicBezTo>
                <a:lnTo>
                  <a:pt x="1428178" y="289143"/>
                </a:lnTo>
                <a:cubicBezTo>
                  <a:pt x="1426368" y="290382"/>
                  <a:pt x="1424654" y="293049"/>
                  <a:pt x="1422177" y="290572"/>
                </a:cubicBezTo>
                <a:cubicBezTo>
                  <a:pt x="1421415" y="289810"/>
                  <a:pt x="1423130" y="287143"/>
                  <a:pt x="1424178" y="285524"/>
                </a:cubicBezTo>
                <a:cubicBezTo>
                  <a:pt x="1425702" y="283048"/>
                  <a:pt x="1429702" y="281333"/>
                  <a:pt x="1433512" y="281333"/>
                </a:cubicBezTo>
                <a:close/>
                <a:moveTo>
                  <a:pt x="1577911" y="279047"/>
                </a:moveTo>
                <a:cubicBezTo>
                  <a:pt x="1578864" y="278856"/>
                  <a:pt x="1580959" y="279428"/>
                  <a:pt x="1581055" y="279904"/>
                </a:cubicBezTo>
                <a:lnTo>
                  <a:pt x="1582198" y="284000"/>
                </a:lnTo>
                <a:cubicBezTo>
                  <a:pt x="1583341" y="289715"/>
                  <a:pt x="1581055" y="294953"/>
                  <a:pt x="1577149" y="295715"/>
                </a:cubicBezTo>
                <a:cubicBezTo>
                  <a:pt x="1573244" y="296477"/>
                  <a:pt x="1566862" y="289429"/>
                  <a:pt x="1570958" y="286095"/>
                </a:cubicBezTo>
                <a:lnTo>
                  <a:pt x="1577530" y="287143"/>
                </a:lnTo>
                <a:cubicBezTo>
                  <a:pt x="1577721" y="287143"/>
                  <a:pt x="1578864" y="285333"/>
                  <a:pt x="1578578" y="284571"/>
                </a:cubicBezTo>
                <a:cubicBezTo>
                  <a:pt x="1578197" y="283333"/>
                  <a:pt x="1576673" y="282380"/>
                  <a:pt x="1576292" y="281237"/>
                </a:cubicBezTo>
                <a:cubicBezTo>
                  <a:pt x="1576102" y="280666"/>
                  <a:pt x="1577149" y="279237"/>
                  <a:pt x="1577911" y="279047"/>
                </a:cubicBezTo>
                <a:close/>
                <a:moveTo>
                  <a:pt x="1084993" y="278094"/>
                </a:moveTo>
                <a:cubicBezTo>
                  <a:pt x="1085850" y="278856"/>
                  <a:pt x="1090708" y="278761"/>
                  <a:pt x="1091851" y="278094"/>
                </a:cubicBezTo>
                <a:cubicBezTo>
                  <a:pt x="1093089" y="277332"/>
                  <a:pt x="1094042" y="278666"/>
                  <a:pt x="1093946" y="280952"/>
                </a:cubicBezTo>
                <a:lnTo>
                  <a:pt x="1091375" y="282095"/>
                </a:lnTo>
                <a:cubicBezTo>
                  <a:pt x="1088612" y="283333"/>
                  <a:pt x="1084993" y="283524"/>
                  <a:pt x="1086231" y="287524"/>
                </a:cubicBezTo>
                <a:lnTo>
                  <a:pt x="1087469" y="291429"/>
                </a:lnTo>
                <a:cubicBezTo>
                  <a:pt x="1090803" y="290858"/>
                  <a:pt x="1093089" y="291144"/>
                  <a:pt x="1092518" y="292096"/>
                </a:cubicBezTo>
                <a:cubicBezTo>
                  <a:pt x="1091946" y="293049"/>
                  <a:pt x="1088898" y="295716"/>
                  <a:pt x="1087660" y="294954"/>
                </a:cubicBezTo>
                <a:cubicBezTo>
                  <a:pt x="1086422" y="294192"/>
                  <a:pt x="1082231" y="292096"/>
                  <a:pt x="1081945" y="292191"/>
                </a:cubicBezTo>
                <a:lnTo>
                  <a:pt x="1081469" y="292477"/>
                </a:lnTo>
                <a:cubicBezTo>
                  <a:pt x="1078802" y="293906"/>
                  <a:pt x="1074896" y="294954"/>
                  <a:pt x="1073849" y="296954"/>
                </a:cubicBezTo>
                <a:cubicBezTo>
                  <a:pt x="1072706" y="299335"/>
                  <a:pt x="1072039" y="300954"/>
                  <a:pt x="1069277" y="299335"/>
                </a:cubicBezTo>
                <a:cubicBezTo>
                  <a:pt x="1068229" y="298668"/>
                  <a:pt x="1068610" y="295525"/>
                  <a:pt x="1069562" y="294001"/>
                </a:cubicBezTo>
                <a:lnTo>
                  <a:pt x="1070229" y="292763"/>
                </a:lnTo>
                <a:cubicBezTo>
                  <a:pt x="1072515" y="292001"/>
                  <a:pt x="1073468" y="290477"/>
                  <a:pt x="1072229" y="289524"/>
                </a:cubicBezTo>
                <a:cubicBezTo>
                  <a:pt x="1071086" y="288572"/>
                  <a:pt x="1070515" y="284952"/>
                  <a:pt x="1072801" y="282857"/>
                </a:cubicBezTo>
                <a:lnTo>
                  <a:pt x="1076420" y="283047"/>
                </a:lnTo>
                <a:lnTo>
                  <a:pt x="1081850" y="283428"/>
                </a:lnTo>
                <a:cubicBezTo>
                  <a:pt x="1082897" y="279809"/>
                  <a:pt x="1084326" y="277428"/>
                  <a:pt x="1084993" y="278094"/>
                </a:cubicBezTo>
                <a:close/>
                <a:moveTo>
                  <a:pt x="449580" y="276476"/>
                </a:moveTo>
                <a:lnTo>
                  <a:pt x="452533" y="276952"/>
                </a:lnTo>
                <a:cubicBezTo>
                  <a:pt x="456629" y="275523"/>
                  <a:pt x="461010" y="277428"/>
                  <a:pt x="462249" y="281238"/>
                </a:cubicBezTo>
                <a:lnTo>
                  <a:pt x="456057" y="280952"/>
                </a:lnTo>
                <a:cubicBezTo>
                  <a:pt x="455200" y="280952"/>
                  <a:pt x="453676" y="280762"/>
                  <a:pt x="453581" y="280952"/>
                </a:cubicBezTo>
                <a:lnTo>
                  <a:pt x="449676" y="291430"/>
                </a:lnTo>
                <a:cubicBezTo>
                  <a:pt x="439579" y="289334"/>
                  <a:pt x="433578" y="285048"/>
                  <a:pt x="436436" y="281905"/>
                </a:cubicBezTo>
                <a:lnTo>
                  <a:pt x="439579" y="283143"/>
                </a:lnTo>
                <a:cubicBezTo>
                  <a:pt x="443960" y="284953"/>
                  <a:pt x="439007" y="275809"/>
                  <a:pt x="445484" y="280286"/>
                </a:cubicBezTo>
                <a:cubicBezTo>
                  <a:pt x="448151" y="282191"/>
                  <a:pt x="444437" y="275714"/>
                  <a:pt x="449580" y="276476"/>
                </a:cubicBezTo>
                <a:close/>
                <a:moveTo>
                  <a:pt x="1405890" y="275618"/>
                </a:moveTo>
                <a:cubicBezTo>
                  <a:pt x="1405223" y="275047"/>
                  <a:pt x="1402937" y="276952"/>
                  <a:pt x="1400746" y="279714"/>
                </a:cubicBezTo>
                <a:cubicBezTo>
                  <a:pt x="1398556" y="282476"/>
                  <a:pt x="1399889" y="290858"/>
                  <a:pt x="1400270" y="288382"/>
                </a:cubicBezTo>
                <a:cubicBezTo>
                  <a:pt x="1400746" y="285905"/>
                  <a:pt x="1406557" y="276190"/>
                  <a:pt x="1405890" y="275618"/>
                </a:cubicBezTo>
                <a:close/>
                <a:moveTo>
                  <a:pt x="624935" y="274570"/>
                </a:moveTo>
                <a:cubicBezTo>
                  <a:pt x="625887" y="274856"/>
                  <a:pt x="628364" y="275713"/>
                  <a:pt x="630459" y="276475"/>
                </a:cubicBezTo>
                <a:cubicBezTo>
                  <a:pt x="632555" y="277237"/>
                  <a:pt x="629411" y="281523"/>
                  <a:pt x="625792" y="279999"/>
                </a:cubicBezTo>
                <a:lnTo>
                  <a:pt x="622363" y="279142"/>
                </a:lnTo>
                <a:cubicBezTo>
                  <a:pt x="620839" y="278761"/>
                  <a:pt x="617886" y="277999"/>
                  <a:pt x="617410" y="280761"/>
                </a:cubicBezTo>
                <a:cubicBezTo>
                  <a:pt x="616934" y="283333"/>
                  <a:pt x="619506" y="283142"/>
                  <a:pt x="621506" y="283428"/>
                </a:cubicBezTo>
                <a:lnTo>
                  <a:pt x="621887" y="283523"/>
                </a:lnTo>
                <a:cubicBezTo>
                  <a:pt x="622172" y="283904"/>
                  <a:pt x="619029" y="286286"/>
                  <a:pt x="614838" y="288858"/>
                </a:cubicBezTo>
                <a:lnTo>
                  <a:pt x="611314" y="291429"/>
                </a:lnTo>
                <a:cubicBezTo>
                  <a:pt x="609314" y="292858"/>
                  <a:pt x="607599" y="294096"/>
                  <a:pt x="604646" y="293715"/>
                </a:cubicBezTo>
                <a:cubicBezTo>
                  <a:pt x="601217" y="293239"/>
                  <a:pt x="599503" y="293810"/>
                  <a:pt x="599122" y="297335"/>
                </a:cubicBezTo>
                <a:lnTo>
                  <a:pt x="598836" y="299621"/>
                </a:lnTo>
                <a:cubicBezTo>
                  <a:pt x="595883" y="302192"/>
                  <a:pt x="590454" y="302573"/>
                  <a:pt x="586739" y="300478"/>
                </a:cubicBezTo>
                <a:lnTo>
                  <a:pt x="583596" y="298668"/>
                </a:lnTo>
                <a:cubicBezTo>
                  <a:pt x="583215" y="298478"/>
                  <a:pt x="582739" y="297906"/>
                  <a:pt x="582739" y="298001"/>
                </a:cubicBezTo>
                <a:cubicBezTo>
                  <a:pt x="580834" y="299240"/>
                  <a:pt x="579119" y="301526"/>
                  <a:pt x="576643" y="299049"/>
                </a:cubicBezTo>
                <a:cubicBezTo>
                  <a:pt x="576071" y="298478"/>
                  <a:pt x="579024" y="295430"/>
                  <a:pt x="578548" y="295049"/>
                </a:cubicBezTo>
                <a:cubicBezTo>
                  <a:pt x="576071" y="293144"/>
                  <a:pt x="576452" y="292001"/>
                  <a:pt x="578834" y="290381"/>
                </a:cubicBezTo>
                <a:lnTo>
                  <a:pt x="580167" y="289429"/>
                </a:lnTo>
                <a:cubicBezTo>
                  <a:pt x="581406" y="287238"/>
                  <a:pt x="579786" y="286381"/>
                  <a:pt x="576643" y="287524"/>
                </a:cubicBezTo>
                <a:lnTo>
                  <a:pt x="574738" y="287334"/>
                </a:lnTo>
                <a:cubicBezTo>
                  <a:pt x="570547" y="286857"/>
                  <a:pt x="571881" y="290000"/>
                  <a:pt x="570261" y="291048"/>
                </a:cubicBezTo>
                <a:cubicBezTo>
                  <a:pt x="568451" y="292191"/>
                  <a:pt x="566261" y="292286"/>
                  <a:pt x="565880" y="289619"/>
                </a:cubicBezTo>
                <a:lnTo>
                  <a:pt x="565689" y="288286"/>
                </a:lnTo>
                <a:cubicBezTo>
                  <a:pt x="565784" y="286667"/>
                  <a:pt x="563403" y="286667"/>
                  <a:pt x="560355" y="288191"/>
                </a:cubicBezTo>
                <a:cubicBezTo>
                  <a:pt x="557307" y="289810"/>
                  <a:pt x="548068" y="287714"/>
                  <a:pt x="548068" y="286476"/>
                </a:cubicBezTo>
                <a:cubicBezTo>
                  <a:pt x="548068" y="285238"/>
                  <a:pt x="548830" y="281523"/>
                  <a:pt x="549687" y="281047"/>
                </a:cubicBezTo>
                <a:lnTo>
                  <a:pt x="550354" y="281142"/>
                </a:lnTo>
                <a:cubicBezTo>
                  <a:pt x="553973" y="281714"/>
                  <a:pt x="557974" y="279713"/>
                  <a:pt x="561308" y="282476"/>
                </a:cubicBezTo>
                <a:cubicBezTo>
                  <a:pt x="561974" y="283047"/>
                  <a:pt x="564165" y="282476"/>
                  <a:pt x="565594" y="282285"/>
                </a:cubicBezTo>
                <a:cubicBezTo>
                  <a:pt x="568737" y="281999"/>
                  <a:pt x="572928" y="280475"/>
                  <a:pt x="574928" y="281523"/>
                </a:cubicBezTo>
                <a:lnTo>
                  <a:pt x="580167" y="284285"/>
                </a:lnTo>
                <a:cubicBezTo>
                  <a:pt x="586168" y="286762"/>
                  <a:pt x="587978" y="288000"/>
                  <a:pt x="584168" y="287048"/>
                </a:cubicBezTo>
                <a:lnTo>
                  <a:pt x="587787" y="291620"/>
                </a:lnTo>
                <a:cubicBezTo>
                  <a:pt x="588454" y="292382"/>
                  <a:pt x="588644" y="293429"/>
                  <a:pt x="588930" y="294382"/>
                </a:cubicBezTo>
                <a:cubicBezTo>
                  <a:pt x="589502" y="296192"/>
                  <a:pt x="589502" y="299335"/>
                  <a:pt x="590740" y="299621"/>
                </a:cubicBezTo>
                <a:cubicBezTo>
                  <a:pt x="595407" y="301049"/>
                  <a:pt x="593502" y="296477"/>
                  <a:pt x="595598" y="295049"/>
                </a:cubicBezTo>
                <a:lnTo>
                  <a:pt x="597122" y="294096"/>
                </a:lnTo>
                <a:cubicBezTo>
                  <a:pt x="597407" y="291239"/>
                  <a:pt x="598931" y="289334"/>
                  <a:pt x="600646" y="289905"/>
                </a:cubicBezTo>
                <a:cubicBezTo>
                  <a:pt x="602265" y="290381"/>
                  <a:pt x="602837" y="288858"/>
                  <a:pt x="595979" y="284666"/>
                </a:cubicBezTo>
                <a:lnTo>
                  <a:pt x="591216" y="282952"/>
                </a:lnTo>
                <a:cubicBezTo>
                  <a:pt x="589406" y="282285"/>
                  <a:pt x="587882" y="280190"/>
                  <a:pt x="587501" y="278475"/>
                </a:cubicBezTo>
                <a:lnTo>
                  <a:pt x="587025" y="277332"/>
                </a:lnTo>
                <a:cubicBezTo>
                  <a:pt x="588549" y="275808"/>
                  <a:pt x="591883" y="275903"/>
                  <a:pt x="594359" y="277713"/>
                </a:cubicBezTo>
                <a:cubicBezTo>
                  <a:pt x="596836" y="279428"/>
                  <a:pt x="606647" y="282761"/>
                  <a:pt x="609790" y="280761"/>
                </a:cubicBezTo>
                <a:lnTo>
                  <a:pt x="613505" y="278951"/>
                </a:lnTo>
                <a:cubicBezTo>
                  <a:pt x="616838" y="277237"/>
                  <a:pt x="620553" y="276094"/>
                  <a:pt x="624268" y="274760"/>
                </a:cubicBezTo>
                <a:close/>
                <a:moveTo>
                  <a:pt x="2115026" y="273046"/>
                </a:moveTo>
                <a:cubicBezTo>
                  <a:pt x="2118931" y="271808"/>
                  <a:pt x="2122075" y="271808"/>
                  <a:pt x="2122075" y="273141"/>
                </a:cubicBezTo>
                <a:cubicBezTo>
                  <a:pt x="2122075" y="274475"/>
                  <a:pt x="2123694" y="277618"/>
                  <a:pt x="2125694" y="277713"/>
                </a:cubicBezTo>
                <a:cubicBezTo>
                  <a:pt x="2127694" y="277809"/>
                  <a:pt x="2134552" y="277332"/>
                  <a:pt x="2135695" y="278571"/>
                </a:cubicBezTo>
                <a:cubicBezTo>
                  <a:pt x="2136838" y="279809"/>
                  <a:pt x="2139410" y="284762"/>
                  <a:pt x="2138458" y="286572"/>
                </a:cubicBezTo>
                <a:cubicBezTo>
                  <a:pt x="2137505" y="288381"/>
                  <a:pt x="2142077" y="292953"/>
                  <a:pt x="2140934" y="293430"/>
                </a:cubicBezTo>
                <a:cubicBezTo>
                  <a:pt x="2139791" y="293906"/>
                  <a:pt x="2135409" y="294477"/>
                  <a:pt x="2134457" y="293239"/>
                </a:cubicBezTo>
                <a:cubicBezTo>
                  <a:pt x="2133505" y="292001"/>
                  <a:pt x="2127218" y="288477"/>
                  <a:pt x="2123599" y="287048"/>
                </a:cubicBezTo>
                <a:lnTo>
                  <a:pt x="2121122" y="287715"/>
                </a:lnTo>
                <a:lnTo>
                  <a:pt x="2118360" y="288477"/>
                </a:lnTo>
                <a:cubicBezTo>
                  <a:pt x="2117693" y="287334"/>
                  <a:pt x="2115597" y="282762"/>
                  <a:pt x="2115407" y="281333"/>
                </a:cubicBezTo>
                <a:cubicBezTo>
                  <a:pt x="2115217" y="279999"/>
                  <a:pt x="2115597" y="278856"/>
                  <a:pt x="2116169" y="278856"/>
                </a:cubicBezTo>
                <a:cubicBezTo>
                  <a:pt x="2116836" y="278856"/>
                  <a:pt x="2118741" y="278094"/>
                  <a:pt x="2118931" y="277142"/>
                </a:cubicBezTo>
                <a:lnTo>
                  <a:pt x="2118455" y="276666"/>
                </a:lnTo>
                <a:close/>
                <a:moveTo>
                  <a:pt x="1094613" y="272284"/>
                </a:moveTo>
                <a:cubicBezTo>
                  <a:pt x="1097756" y="273237"/>
                  <a:pt x="1103185" y="278857"/>
                  <a:pt x="1101090" y="278380"/>
                </a:cubicBezTo>
                <a:cubicBezTo>
                  <a:pt x="1098994" y="277904"/>
                  <a:pt x="1093470" y="275904"/>
                  <a:pt x="1092803" y="274761"/>
                </a:cubicBezTo>
                <a:lnTo>
                  <a:pt x="1092136" y="274761"/>
                </a:lnTo>
                <a:lnTo>
                  <a:pt x="1087850" y="274856"/>
                </a:lnTo>
                <a:cubicBezTo>
                  <a:pt x="1088421" y="272475"/>
                  <a:pt x="1091565" y="271237"/>
                  <a:pt x="1094613" y="272284"/>
                </a:cubicBezTo>
                <a:close/>
                <a:moveTo>
                  <a:pt x="1707947" y="271476"/>
                </a:moveTo>
                <a:lnTo>
                  <a:pt x="1712592" y="273784"/>
                </a:lnTo>
                <a:lnTo>
                  <a:pt x="1707971" y="276332"/>
                </a:lnTo>
                <a:lnTo>
                  <a:pt x="1707642" y="275523"/>
                </a:lnTo>
                <a:close/>
                <a:moveTo>
                  <a:pt x="1552289" y="270665"/>
                </a:moveTo>
                <a:cubicBezTo>
                  <a:pt x="1548289" y="273428"/>
                  <a:pt x="1545812" y="278000"/>
                  <a:pt x="1546765" y="280857"/>
                </a:cubicBezTo>
                <a:lnTo>
                  <a:pt x="1547908" y="282857"/>
                </a:lnTo>
                <a:cubicBezTo>
                  <a:pt x="1548384" y="283810"/>
                  <a:pt x="1550289" y="285143"/>
                  <a:pt x="1550861" y="284953"/>
                </a:cubicBezTo>
                <a:cubicBezTo>
                  <a:pt x="1555623" y="283619"/>
                  <a:pt x="1550194" y="282953"/>
                  <a:pt x="1550384" y="281810"/>
                </a:cubicBezTo>
                <a:lnTo>
                  <a:pt x="1550575" y="280190"/>
                </a:lnTo>
                <a:cubicBezTo>
                  <a:pt x="1550384" y="278190"/>
                  <a:pt x="1554956" y="279143"/>
                  <a:pt x="1556290" y="280000"/>
                </a:cubicBezTo>
                <a:cubicBezTo>
                  <a:pt x="1557623" y="280762"/>
                  <a:pt x="1559719" y="278571"/>
                  <a:pt x="1560957" y="275047"/>
                </a:cubicBezTo>
                <a:lnTo>
                  <a:pt x="1557528" y="273332"/>
                </a:lnTo>
                <a:close/>
                <a:moveTo>
                  <a:pt x="1076515" y="269522"/>
                </a:moveTo>
                <a:lnTo>
                  <a:pt x="1078230" y="270284"/>
                </a:lnTo>
                <a:cubicBezTo>
                  <a:pt x="1081278" y="269236"/>
                  <a:pt x="1083850" y="272474"/>
                  <a:pt x="1083850" y="273998"/>
                </a:cubicBezTo>
                <a:cubicBezTo>
                  <a:pt x="1083850" y="275522"/>
                  <a:pt x="1082611" y="276284"/>
                  <a:pt x="1081183" y="275713"/>
                </a:cubicBezTo>
                <a:cubicBezTo>
                  <a:pt x="1079754" y="275046"/>
                  <a:pt x="1067276" y="276570"/>
                  <a:pt x="1064609" y="273046"/>
                </a:cubicBezTo>
                <a:lnTo>
                  <a:pt x="1071753" y="272951"/>
                </a:lnTo>
                <a:cubicBezTo>
                  <a:pt x="1075753" y="272855"/>
                  <a:pt x="1070800" y="266855"/>
                  <a:pt x="1076515" y="269522"/>
                </a:cubicBezTo>
                <a:close/>
                <a:moveTo>
                  <a:pt x="1837753" y="269427"/>
                </a:moveTo>
                <a:lnTo>
                  <a:pt x="1840611" y="272856"/>
                </a:lnTo>
                <a:lnTo>
                  <a:pt x="1841278" y="273618"/>
                </a:lnTo>
                <a:cubicBezTo>
                  <a:pt x="1841468" y="274666"/>
                  <a:pt x="1840039" y="276190"/>
                  <a:pt x="1838134" y="276857"/>
                </a:cubicBezTo>
                <a:lnTo>
                  <a:pt x="1837658" y="276475"/>
                </a:lnTo>
                <a:cubicBezTo>
                  <a:pt x="1835182" y="274380"/>
                  <a:pt x="1833562" y="275237"/>
                  <a:pt x="1830419" y="276095"/>
                </a:cubicBezTo>
                <a:lnTo>
                  <a:pt x="1826990" y="276857"/>
                </a:lnTo>
                <a:cubicBezTo>
                  <a:pt x="1827562" y="273523"/>
                  <a:pt x="1832419" y="270189"/>
                  <a:pt x="1837753" y="269427"/>
                </a:cubicBezTo>
                <a:close/>
                <a:moveTo>
                  <a:pt x="1355789" y="268951"/>
                </a:moveTo>
                <a:cubicBezTo>
                  <a:pt x="1357408" y="267617"/>
                  <a:pt x="1353884" y="267141"/>
                  <a:pt x="1353217" y="269618"/>
                </a:cubicBezTo>
                <a:lnTo>
                  <a:pt x="1351670" y="271369"/>
                </a:lnTo>
                <a:lnTo>
                  <a:pt x="1350776" y="270922"/>
                </a:lnTo>
                <a:lnTo>
                  <a:pt x="1350550" y="269808"/>
                </a:lnTo>
                <a:lnTo>
                  <a:pt x="1350645" y="270856"/>
                </a:lnTo>
                <a:lnTo>
                  <a:pt x="1350776" y="270922"/>
                </a:lnTo>
                <a:lnTo>
                  <a:pt x="1351018" y="272108"/>
                </a:lnTo>
                <a:lnTo>
                  <a:pt x="1348169" y="275333"/>
                </a:lnTo>
                <a:lnTo>
                  <a:pt x="1346835" y="276285"/>
                </a:lnTo>
                <a:cubicBezTo>
                  <a:pt x="1344835" y="277619"/>
                  <a:pt x="1343406" y="279714"/>
                  <a:pt x="1341311" y="280857"/>
                </a:cubicBezTo>
                <a:lnTo>
                  <a:pt x="1339215" y="282000"/>
                </a:lnTo>
                <a:cubicBezTo>
                  <a:pt x="1336453" y="282381"/>
                  <a:pt x="1336453" y="283619"/>
                  <a:pt x="1339215" y="284762"/>
                </a:cubicBezTo>
                <a:lnTo>
                  <a:pt x="1341977" y="285048"/>
                </a:lnTo>
                <a:lnTo>
                  <a:pt x="1344644" y="285334"/>
                </a:lnTo>
                <a:lnTo>
                  <a:pt x="1358437" y="282787"/>
                </a:lnTo>
                <a:lnTo>
                  <a:pt x="1359313" y="283524"/>
                </a:lnTo>
                <a:lnTo>
                  <a:pt x="1359961" y="282801"/>
                </a:lnTo>
                <a:lnTo>
                  <a:pt x="1364266" y="285524"/>
                </a:lnTo>
                <a:lnTo>
                  <a:pt x="1368457" y="288096"/>
                </a:lnTo>
                <a:cubicBezTo>
                  <a:pt x="1370648" y="285048"/>
                  <a:pt x="1372457" y="281714"/>
                  <a:pt x="1372362" y="280667"/>
                </a:cubicBezTo>
                <a:cubicBezTo>
                  <a:pt x="1372267" y="279619"/>
                  <a:pt x="1368552" y="276476"/>
                  <a:pt x="1364361" y="278000"/>
                </a:cubicBezTo>
                <a:lnTo>
                  <a:pt x="1362646" y="279809"/>
                </a:lnTo>
                <a:lnTo>
                  <a:pt x="1359961" y="282801"/>
                </a:lnTo>
                <a:lnTo>
                  <a:pt x="1359599" y="282572"/>
                </a:lnTo>
                <a:lnTo>
                  <a:pt x="1358437" y="282787"/>
                </a:lnTo>
                <a:lnTo>
                  <a:pt x="1352074" y="277428"/>
                </a:lnTo>
                <a:lnTo>
                  <a:pt x="1351788" y="275809"/>
                </a:lnTo>
                <a:lnTo>
                  <a:pt x="1351693" y="275428"/>
                </a:lnTo>
                <a:lnTo>
                  <a:pt x="1351018" y="272108"/>
                </a:lnTo>
                <a:lnTo>
                  <a:pt x="1351670" y="271369"/>
                </a:lnTo>
                <a:lnTo>
                  <a:pt x="1357884" y="274475"/>
                </a:lnTo>
                <a:cubicBezTo>
                  <a:pt x="1361504" y="272189"/>
                  <a:pt x="1363409" y="272380"/>
                  <a:pt x="1366361" y="274666"/>
                </a:cubicBezTo>
                <a:cubicBezTo>
                  <a:pt x="1366552" y="274856"/>
                  <a:pt x="1368743" y="273618"/>
                  <a:pt x="1369695" y="272761"/>
                </a:cubicBezTo>
                <a:cubicBezTo>
                  <a:pt x="1369886" y="272570"/>
                  <a:pt x="1368647" y="270665"/>
                  <a:pt x="1368076" y="270665"/>
                </a:cubicBezTo>
                <a:lnTo>
                  <a:pt x="1363504" y="270761"/>
                </a:lnTo>
                <a:cubicBezTo>
                  <a:pt x="1357694" y="270951"/>
                  <a:pt x="1354169" y="270094"/>
                  <a:pt x="1355789" y="268951"/>
                </a:cubicBezTo>
                <a:close/>
                <a:moveTo>
                  <a:pt x="543210" y="268570"/>
                </a:moveTo>
                <a:lnTo>
                  <a:pt x="546353" y="269808"/>
                </a:lnTo>
                <a:cubicBezTo>
                  <a:pt x="550449" y="271904"/>
                  <a:pt x="549497" y="274190"/>
                  <a:pt x="544353" y="274856"/>
                </a:cubicBezTo>
                <a:lnTo>
                  <a:pt x="543496" y="278952"/>
                </a:lnTo>
                <a:cubicBezTo>
                  <a:pt x="543496" y="279047"/>
                  <a:pt x="541496" y="279143"/>
                  <a:pt x="541210" y="278857"/>
                </a:cubicBezTo>
                <a:cubicBezTo>
                  <a:pt x="540543" y="278095"/>
                  <a:pt x="539686" y="276761"/>
                  <a:pt x="540067" y="276285"/>
                </a:cubicBezTo>
                <a:cubicBezTo>
                  <a:pt x="541400" y="274571"/>
                  <a:pt x="542924" y="273618"/>
                  <a:pt x="540162" y="271523"/>
                </a:cubicBezTo>
                <a:cubicBezTo>
                  <a:pt x="538638" y="270475"/>
                  <a:pt x="541400" y="267808"/>
                  <a:pt x="543210" y="268570"/>
                </a:cubicBezTo>
                <a:close/>
                <a:moveTo>
                  <a:pt x="2087975" y="268379"/>
                </a:moveTo>
                <a:cubicBezTo>
                  <a:pt x="2091404" y="266189"/>
                  <a:pt x="2094166" y="266474"/>
                  <a:pt x="2094071" y="269046"/>
                </a:cubicBezTo>
                <a:lnTo>
                  <a:pt x="2094262" y="270284"/>
                </a:lnTo>
                <a:cubicBezTo>
                  <a:pt x="2094452" y="272189"/>
                  <a:pt x="2089689" y="273809"/>
                  <a:pt x="2094357" y="275904"/>
                </a:cubicBezTo>
                <a:cubicBezTo>
                  <a:pt x="2097976" y="277523"/>
                  <a:pt x="2100643" y="277142"/>
                  <a:pt x="2103215" y="274761"/>
                </a:cubicBezTo>
                <a:lnTo>
                  <a:pt x="2104263" y="273809"/>
                </a:lnTo>
                <a:cubicBezTo>
                  <a:pt x="2105977" y="272475"/>
                  <a:pt x="2108549" y="272666"/>
                  <a:pt x="2109978" y="273999"/>
                </a:cubicBezTo>
                <a:cubicBezTo>
                  <a:pt x="2111406" y="275428"/>
                  <a:pt x="2114074" y="280000"/>
                  <a:pt x="2113121" y="281333"/>
                </a:cubicBezTo>
                <a:lnTo>
                  <a:pt x="2112168" y="282476"/>
                </a:lnTo>
                <a:cubicBezTo>
                  <a:pt x="2110740" y="284286"/>
                  <a:pt x="2108739" y="286763"/>
                  <a:pt x="2106739" y="286953"/>
                </a:cubicBezTo>
                <a:cubicBezTo>
                  <a:pt x="2102739" y="287239"/>
                  <a:pt x="2102358" y="288382"/>
                  <a:pt x="2101691" y="291239"/>
                </a:cubicBezTo>
                <a:lnTo>
                  <a:pt x="2101120" y="293621"/>
                </a:lnTo>
                <a:cubicBezTo>
                  <a:pt x="2098262" y="295907"/>
                  <a:pt x="2095309" y="297431"/>
                  <a:pt x="2094547" y="296859"/>
                </a:cubicBezTo>
                <a:cubicBezTo>
                  <a:pt x="2093785" y="296288"/>
                  <a:pt x="2093214" y="293906"/>
                  <a:pt x="2095214" y="293144"/>
                </a:cubicBezTo>
                <a:cubicBezTo>
                  <a:pt x="2097214" y="292382"/>
                  <a:pt x="2094547" y="288572"/>
                  <a:pt x="2092928" y="290287"/>
                </a:cubicBezTo>
                <a:cubicBezTo>
                  <a:pt x="2091309" y="292001"/>
                  <a:pt x="2084737" y="289906"/>
                  <a:pt x="2085594" y="289144"/>
                </a:cubicBezTo>
                <a:cubicBezTo>
                  <a:pt x="2086546" y="288287"/>
                  <a:pt x="2087975" y="285524"/>
                  <a:pt x="2086165" y="285524"/>
                </a:cubicBezTo>
                <a:cubicBezTo>
                  <a:pt x="2084355" y="285524"/>
                  <a:pt x="2079879" y="286953"/>
                  <a:pt x="2080260" y="288763"/>
                </a:cubicBezTo>
                <a:cubicBezTo>
                  <a:pt x="2080641" y="290573"/>
                  <a:pt x="2082165" y="294859"/>
                  <a:pt x="2080164" y="295145"/>
                </a:cubicBezTo>
                <a:cubicBezTo>
                  <a:pt x="2078164" y="295430"/>
                  <a:pt x="2074164" y="292668"/>
                  <a:pt x="2073211" y="294287"/>
                </a:cubicBezTo>
                <a:cubicBezTo>
                  <a:pt x="2072259" y="295907"/>
                  <a:pt x="2068544" y="299240"/>
                  <a:pt x="2068734" y="295907"/>
                </a:cubicBezTo>
                <a:lnTo>
                  <a:pt x="2068354" y="294002"/>
                </a:lnTo>
                <a:lnTo>
                  <a:pt x="2068163" y="293049"/>
                </a:lnTo>
                <a:cubicBezTo>
                  <a:pt x="2066734" y="292192"/>
                  <a:pt x="2064734" y="292382"/>
                  <a:pt x="2063686" y="293430"/>
                </a:cubicBezTo>
                <a:lnTo>
                  <a:pt x="2063400" y="294383"/>
                </a:lnTo>
                <a:lnTo>
                  <a:pt x="2063020" y="296002"/>
                </a:lnTo>
                <a:cubicBezTo>
                  <a:pt x="2063115" y="298669"/>
                  <a:pt x="2061305" y="299145"/>
                  <a:pt x="2058829" y="297050"/>
                </a:cubicBezTo>
                <a:lnTo>
                  <a:pt x="2057114" y="295811"/>
                </a:lnTo>
                <a:cubicBezTo>
                  <a:pt x="2056542" y="295430"/>
                  <a:pt x="2055114" y="295335"/>
                  <a:pt x="2054733" y="295621"/>
                </a:cubicBezTo>
                <a:lnTo>
                  <a:pt x="2053304" y="296669"/>
                </a:lnTo>
                <a:cubicBezTo>
                  <a:pt x="2051970" y="298002"/>
                  <a:pt x="2049589" y="298383"/>
                  <a:pt x="2048065" y="297526"/>
                </a:cubicBezTo>
                <a:lnTo>
                  <a:pt x="2045493" y="298288"/>
                </a:lnTo>
                <a:lnTo>
                  <a:pt x="2037874" y="300669"/>
                </a:lnTo>
                <a:cubicBezTo>
                  <a:pt x="2034825" y="297335"/>
                  <a:pt x="2031301" y="294002"/>
                  <a:pt x="2030063" y="293335"/>
                </a:cubicBezTo>
                <a:lnTo>
                  <a:pt x="2029110" y="293525"/>
                </a:lnTo>
                <a:cubicBezTo>
                  <a:pt x="2025777" y="294192"/>
                  <a:pt x="2028920" y="295145"/>
                  <a:pt x="2028920" y="296002"/>
                </a:cubicBezTo>
                <a:lnTo>
                  <a:pt x="2028825" y="297716"/>
                </a:lnTo>
                <a:cubicBezTo>
                  <a:pt x="2027967" y="299621"/>
                  <a:pt x="2027110" y="301907"/>
                  <a:pt x="2027015" y="302765"/>
                </a:cubicBezTo>
                <a:cubicBezTo>
                  <a:pt x="2026920" y="303622"/>
                  <a:pt x="2025586" y="306384"/>
                  <a:pt x="2024348" y="305908"/>
                </a:cubicBezTo>
                <a:cubicBezTo>
                  <a:pt x="2023110" y="305336"/>
                  <a:pt x="2020062" y="304574"/>
                  <a:pt x="2019681" y="305146"/>
                </a:cubicBezTo>
                <a:lnTo>
                  <a:pt x="2019395" y="305717"/>
                </a:lnTo>
                <a:cubicBezTo>
                  <a:pt x="2018728" y="307146"/>
                  <a:pt x="2018633" y="309813"/>
                  <a:pt x="2017585" y="310004"/>
                </a:cubicBezTo>
                <a:cubicBezTo>
                  <a:pt x="2013394" y="310861"/>
                  <a:pt x="2014537" y="308003"/>
                  <a:pt x="2014156" y="306098"/>
                </a:cubicBezTo>
                <a:lnTo>
                  <a:pt x="2013299" y="301526"/>
                </a:lnTo>
                <a:cubicBezTo>
                  <a:pt x="2008060" y="300193"/>
                  <a:pt x="2002726" y="299812"/>
                  <a:pt x="2001583" y="300669"/>
                </a:cubicBezTo>
                <a:cubicBezTo>
                  <a:pt x="2000440" y="301526"/>
                  <a:pt x="1994916" y="302288"/>
                  <a:pt x="1991391" y="300860"/>
                </a:cubicBezTo>
                <a:cubicBezTo>
                  <a:pt x="1987867" y="299336"/>
                  <a:pt x="1978723" y="303336"/>
                  <a:pt x="1979104" y="303717"/>
                </a:cubicBezTo>
                <a:cubicBezTo>
                  <a:pt x="1979485" y="304098"/>
                  <a:pt x="1980247" y="305432"/>
                  <a:pt x="1979866" y="305908"/>
                </a:cubicBezTo>
                <a:lnTo>
                  <a:pt x="1979485" y="306003"/>
                </a:lnTo>
                <a:lnTo>
                  <a:pt x="1974342" y="306860"/>
                </a:lnTo>
                <a:cubicBezTo>
                  <a:pt x="1968627" y="307527"/>
                  <a:pt x="1963483" y="307527"/>
                  <a:pt x="1962912" y="306956"/>
                </a:cubicBezTo>
                <a:lnTo>
                  <a:pt x="1962816" y="306384"/>
                </a:lnTo>
                <a:cubicBezTo>
                  <a:pt x="1962721" y="305813"/>
                  <a:pt x="1963007" y="304670"/>
                  <a:pt x="1963388" y="304574"/>
                </a:cubicBezTo>
                <a:lnTo>
                  <a:pt x="1966626" y="303812"/>
                </a:lnTo>
                <a:cubicBezTo>
                  <a:pt x="1968722" y="301622"/>
                  <a:pt x="1972151" y="298764"/>
                  <a:pt x="1974151" y="297431"/>
                </a:cubicBezTo>
                <a:cubicBezTo>
                  <a:pt x="1976151" y="296097"/>
                  <a:pt x="1981295" y="292097"/>
                  <a:pt x="1983676" y="293811"/>
                </a:cubicBezTo>
                <a:cubicBezTo>
                  <a:pt x="1986153" y="295621"/>
                  <a:pt x="1993487" y="298669"/>
                  <a:pt x="1994916" y="297335"/>
                </a:cubicBezTo>
                <a:cubicBezTo>
                  <a:pt x="1996249" y="296002"/>
                  <a:pt x="1992439" y="292382"/>
                  <a:pt x="1994154" y="292192"/>
                </a:cubicBezTo>
                <a:cubicBezTo>
                  <a:pt x="1995773" y="292097"/>
                  <a:pt x="2000250" y="290573"/>
                  <a:pt x="2001393" y="291430"/>
                </a:cubicBezTo>
                <a:cubicBezTo>
                  <a:pt x="2002536" y="292287"/>
                  <a:pt x="2010441" y="295240"/>
                  <a:pt x="2015204" y="295621"/>
                </a:cubicBezTo>
                <a:lnTo>
                  <a:pt x="2017204" y="290287"/>
                </a:lnTo>
                <a:cubicBezTo>
                  <a:pt x="2017204" y="290192"/>
                  <a:pt x="2018919" y="290477"/>
                  <a:pt x="2019776" y="290668"/>
                </a:cubicBezTo>
                <a:lnTo>
                  <a:pt x="2021205" y="290954"/>
                </a:lnTo>
                <a:cubicBezTo>
                  <a:pt x="2023205" y="290573"/>
                  <a:pt x="2023205" y="289334"/>
                  <a:pt x="2021395" y="288096"/>
                </a:cubicBezTo>
                <a:cubicBezTo>
                  <a:pt x="2019585" y="286858"/>
                  <a:pt x="2015395" y="282762"/>
                  <a:pt x="2016347" y="281619"/>
                </a:cubicBezTo>
                <a:cubicBezTo>
                  <a:pt x="2017300" y="280476"/>
                  <a:pt x="2011489" y="277714"/>
                  <a:pt x="2012442" y="276761"/>
                </a:cubicBezTo>
                <a:cubicBezTo>
                  <a:pt x="2013394" y="275809"/>
                  <a:pt x="2017680" y="272951"/>
                  <a:pt x="2019871" y="272475"/>
                </a:cubicBezTo>
                <a:cubicBezTo>
                  <a:pt x="2022062" y="271999"/>
                  <a:pt x="2025491" y="276380"/>
                  <a:pt x="2024253" y="276952"/>
                </a:cubicBezTo>
                <a:cubicBezTo>
                  <a:pt x="2023014" y="277619"/>
                  <a:pt x="2021491" y="281429"/>
                  <a:pt x="2025396" y="282953"/>
                </a:cubicBezTo>
                <a:cubicBezTo>
                  <a:pt x="2029206" y="284572"/>
                  <a:pt x="2040350" y="287906"/>
                  <a:pt x="2041969" y="286953"/>
                </a:cubicBezTo>
                <a:cubicBezTo>
                  <a:pt x="2043588" y="286001"/>
                  <a:pt x="2048637" y="280857"/>
                  <a:pt x="2048256" y="275618"/>
                </a:cubicBezTo>
                <a:lnTo>
                  <a:pt x="2040159" y="277714"/>
                </a:lnTo>
                <a:lnTo>
                  <a:pt x="2035016" y="279047"/>
                </a:lnTo>
                <a:cubicBezTo>
                  <a:pt x="2032254" y="277142"/>
                  <a:pt x="2031301" y="273428"/>
                  <a:pt x="2032920" y="270951"/>
                </a:cubicBezTo>
                <a:lnTo>
                  <a:pt x="2037112" y="273237"/>
                </a:lnTo>
                <a:cubicBezTo>
                  <a:pt x="2041969" y="275904"/>
                  <a:pt x="2047399" y="275047"/>
                  <a:pt x="2052637" y="273809"/>
                </a:cubicBezTo>
                <a:lnTo>
                  <a:pt x="2057400" y="272666"/>
                </a:lnTo>
                <a:cubicBezTo>
                  <a:pt x="2059114" y="274952"/>
                  <a:pt x="2060638" y="278190"/>
                  <a:pt x="2060733" y="279714"/>
                </a:cubicBezTo>
                <a:lnTo>
                  <a:pt x="2061591" y="280667"/>
                </a:lnTo>
                <a:cubicBezTo>
                  <a:pt x="2063400" y="282572"/>
                  <a:pt x="2065591" y="284762"/>
                  <a:pt x="2068639" y="281714"/>
                </a:cubicBezTo>
                <a:cubicBezTo>
                  <a:pt x="2070544" y="279714"/>
                  <a:pt x="2072354" y="278476"/>
                  <a:pt x="2075402" y="280857"/>
                </a:cubicBezTo>
                <a:cubicBezTo>
                  <a:pt x="2075783" y="281143"/>
                  <a:pt x="2080069" y="279428"/>
                  <a:pt x="2080164" y="278476"/>
                </a:cubicBezTo>
                <a:lnTo>
                  <a:pt x="2080355" y="273523"/>
                </a:lnTo>
                <a:cubicBezTo>
                  <a:pt x="2084832" y="273904"/>
                  <a:pt x="2087404" y="272666"/>
                  <a:pt x="2086070" y="270856"/>
                </a:cubicBezTo>
                <a:lnTo>
                  <a:pt x="2086641" y="270094"/>
                </a:lnTo>
                <a:close/>
                <a:moveTo>
                  <a:pt x="1806512" y="267046"/>
                </a:moveTo>
                <a:lnTo>
                  <a:pt x="1802321" y="269618"/>
                </a:lnTo>
                <a:cubicBezTo>
                  <a:pt x="1800320" y="270856"/>
                  <a:pt x="1795177" y="270856"/>
                  <a:pt x="1793272" y="269618"/>
                </a:cubicBezTo>
                <a:cubicBezTo>
                  <a:pt x="1788795" y="266665"/>
                  <a:pt x="1787366" y="269808"/>
                  <a:pt x="1785175" y="271427"/>
                </a:cubicBezTo>
                <a:lnTo>
                  <a:pt x="1784699" y="271808"/>
                </a:lnTo>
                <a:cubicBezTo>
                  <a:pt x="1785175" y="273142"/>
                  <a:pt x="1786033" y="273999"/>
                  <a:pt x="1786700" y="273713"/>
                </a:cubicBezTo>
                <a:cubicBezTo>
                  <a:pt x="1787366" y="273523"/>
                  <a:pt x="1789367" y="274952"/>
                  <a:pt x="1789557" y="277523"/>
                </a:cubicBezTo>
                <a:lnTo>
                  <a:pt x="1790986" y="278285"/>
                </a:lnTo>
                <a:cubicBezTo>
                  <a:pt x="1795558" y="280762"/>
                  <a:pt x="1794224" y="275999"/>
                  <a:pt x="1796129" y="275047"/>
                </a:cubicBezTo>
                <a:cubicBezTo>
                  <a:pt x="1797368" y="274380"/>
                  <a:pt x="1799463" y="274952"/>
                  <a:pt x="1800987" y="274571"/>
                </a:cubicBezTo>
                <a:lnTo>
                  <a:pt x="1803559" y="273999"/>
                </a:lnTo>
                <a:cubicBezTo>
                  <a:pt x="1806226" y="273047"/>
                  <a:pt x="1807559" y="269903"/>
                  <a:pt x="1806512" y="267046"/>
                </a:cubicBezTo>
                <a:close/>
                <a:moveTo>
                  <a:pt x="1194530" y="266665"/>
                </a:moveTo>
                <a:lnTo>
                  <a:pt x="1195682" y="268902"/>
                </a:lnTo>
                <a:lnTo>
                  <a:pt x="1195388" y="268760"/>
                </a:lnTo>
                <a:close/>
                <a:moveTo>
                  <a:pt x="1240060" y="264855"/>
                </a:moveTo>
                <a:lnTo>
                  <a:pt x="1238155" y="271618"/>
                </a:lnTo>
                <a:cubicBezTo>
                  <a:pt x="1237964" y="272285"/>
                  <a:pt x="1233964" y="273047"/>
                  <a:pt x="1232535" y="272475"/>
                </a:cubicBezTo>
                <a:cubicBezTo>
                  <a:pt x="1230630" y="271618"/>
                  <a:pt x="1229773" y="269427"/>
                  <a:pt x="1228058" y="268094"/>
                </a:cubicBezTo>
                <a:lnTo>
                  <a:pt x="1227106" y="267332"/>
                </a:lnTo>
                <a:cubicBezTo>
                  <a:pt x="1225582" y="266855"/>
                  <a:pt x="1223582" y="267713"/>
                  <a:pt x="1222629" y="269141"/>
                </a:cubicBezTo>
                <a:lnTo>
                  <a:pt x="1223105" y="270094"/>
                </a:lnTo>
                <a:cubicBezTo>
                  <a:pt x="1223963" y="271904"/>
                  <a:pt x="1226058" y="273237"/>
                  <a:pt x="1226915" y="275047"/>
                </a:cubicBezTo>
                <a:lnTo>
                  <a:pt x="1227392" y="275999"/>
                </a:lnTo>
                <a:cubicBezTo>
                  <a:pt x="1226820" y="276761"/>
                  <a:pt x="1228439" y="276857"/>
                  <a:pt x="1230821" y="276190"/>
                </a:cubicBezTo>
                <a:cubicBezTo>
                  <a:pt x="1233392" y="275428"/>
                  <a:pt x="1244441" y="273999"/>
                  <a:pt x="1246346" y="271808"/>
                </a:cubicBezTo>
                <a:cubicBezTo>
                  <a:pt x="1248251" y="269618"/>
                  <a:pt x="1245394" y="266474"/>
                  <a:pt x="1240060" y="264855"/>
                </a:cubicBezTo>
                <a:close/>
                <a:moveTo>
                  <a:pt x="1464183" y="264759"/>
                </a:moveTo>
                <a:cubicBezTo>
                  <a:pt x="1466659" y="264759"/>
                  <a:pt x="1471422" y="266283"/>
                  <a:pt x="1469612" y="268188"/>
                </a:cubicBezTo>
                <a:lnTo>
                  <a:pt x="1472945" y="269617"/>
                </a:lnTo>
                <a:cubicBezTo>
                  <a:pt x="1475517" y="270760"/>
                  <a:pt x="1475517" y="272760"/>
                  <a:pt x="1475708" y="274951"/>
                </a:cubicBezTo>
                <a:cubicBezTo>
                  <a:pt x="1476184" y="279618"/>
                  <a:pt x="1478756" y="273713"/>
                  <a:pt x="1480280" y="275427"/>
                </a:cubicBezTo>
                <a:lnTo>
                  <a:pt x="1481708" y="277046"/>
                </a:lnTo>
                <a:cubicBezTo>
                  <a:pt x="1484185" y="278856"/>
                  <a:pt x="1486852" y="279428"/>
                  <a:pt x="1487614" y="278380"/>
                </a:cubicBezTo>
                <a:cubicBezTo>
                  <a:pt x="1488281" y="277141"/>
                  <a:pt x="1492662" y="280380"/>
                  <a:pt x="1490281" y="281332"/>
                </a:cubicBezTo>
                <a:cubicBezTo>
                  <a:pt x="1487900" y="282285"/>
                  <a:pt x="1484566" y="282476"/>
                  <a:pt x="1482852" y="281809"/>
                </a:cubicBezTo>
                <a:cubicBezTo>
                  <a:pt x="1481137" y="281142"/>
                  <a:pt x="1475517" y="279904"/>
                  <a:pt x="1474755" y="281047"/>
                </a:cubicBezTo>
                <a:cubicBezTo>
                  <a:pt x="1473993" y="282094"/>
                  <a:pt x="1471993" y="283809"/>
                  <a:pt x="1472469" y="282285"/>
                </a:cubicBezTo>
                <a:cubicBezTo>
                  <a:pt x="1472945" y="280666"/>
                  <a:pt x="1465897" y="276475"/>
                  <a:pt x="1463420" y="273522"/>
                </a:cubicBezTo>
                <a:lnTo>
                  <a:pt x="1461611" y="270665"/>
                </a:lnTo>
                <a:lnTo>
                  <a:pt x="1460563" y="269045"/>
                </a:lnTo>
                <a:cubicBezTo>
                  <a:pt x="1460087" y="266664"/>
                  <a:pt x="1461706" y="264759"/>
                  <a:pt x="1464183" y="264759"/>
                </a:cubicBezTo>
                <a:close/>
                <a:moveTo>
                  <a:pt x="1755839" y="264474"/>
                </a:moveTo>
                <a:cubicBezTo>
                  <a:pt x="1753553" y="264474"/>
                  <a:pt x="1752029" y="265046"/>
                  <a:pt x="1752314" y="265808"/>
                </a:cubicBezTo>
                <a:lnTo>
                  <a:pt x="1752695" y="266189"/>
                </a:lnTo>
                <a:cubicBezTo>
                  <a:pt x="1754886" y="268284"/>
                  <a:pt x="1757077" y="272189"/>
                  <a:pt x="1759172" y="272189"/>
                </a:cubicBezTo>
                <a:lnTo>
                  <a:pt x="1764316" y="272189"/>
                </a:lnTo>
                <a:cubicBezTo>
                  <a:pt x="1764506" y="267998"/>
                  <a:pt x="1758029" y="264474"/>
                  <a:pt x="1755839" y="264474"/>
                </a:cubicBezTo>
                <a:close/>
                <a:moveTo>
                  <a:pt x="1439799" y="264283"/>
                </a:moveTo>
                <a:cubicBezTo>
                  <a:pt x="1441418" y="263902"/>
                  <a:pt x="1447514" y="264950"/>
                  <a:pt x="1448753" y="267808"/>
                </a:cubicBezTo>
                <a:lnTo>
                  <a:pt x="1449800" y="270665"/>
                </a:lnTo>
                <a:cubicBezTo>
                  <a:pt x="1449991" y="271141"/>
                  <a:pt x="1449133" y="272189"/>
                  <a:pt x="1448753" y="272284"/>
                </a:cubicBezTo>
                <a:cubicBezTo>
                  <a:pt x="1447610" y="272380"/>
                  <a:pt x="1445609" y="272284"/>
                  <a:pt x="1445419" y="271903"/>
                </a:cubicBezTo>
                <a:lnTo>
                  <a:pt x="1443990" y="268570"/>
                </a:lnTo>
                <a:cubicBezTo>
                  <a:pt x="1440085" y="266665"/>
                  <a:pt x="1438180" y="264760"/>
                  <a:pt x="1439799" y="264283"/>
                </a:cubicBezTo>
                <a:close/>
                <a:moveTo>
                  <a:pt x="584645" y="264188"/>
                </a:moveTo>
                <a:cubicBezTo>
                  <a:pt x="586073" y="263807"/>
                  <a:pt x="591122" y="263521"/>
                  <a:pt x="591217" y="264855"/>
                </a:cubicBezTo>
                <a:cubicBezTo>
                  <a:pt x="591312" y="266093"/>
                  <a:pt x="594551" y="269998"/>
                  <a:pt x="597884" y="269617"/>
                </a:cubicBezTo>
                <a:cubicBezTo>
                  <a:pt x="601218" y="269236"/>
                  <a:pt x="603504" y="274570"/>
                  <a:pt x="602266" y="272951"/>
                </a:cubicBezTo>
                <a:cubicBezTo>
                  <a:pt x="601028" y="271332"/>
                  <a:pt x="593312" y="273999"/>
                  <a:pt x="590169" y="273618"/>
                </a:cubicBezTo>
                <a:lnTo>
                  <a:pt x="588645" y="270570"/>
                </a:lnTo>
                <a:lnTo>
                  <a:pt x="587502" y="268188"/>
                </a:lnTo>
                <a:cubicBezTo>
                  <a:pt x="584454" y="266379"/>
                  <a:pt x="583216" y="264569"/>
                  <a:pt x="584645" y="264188"/>
                </a:cubicBezTo>
                <a:close/>
                <a:moveTo>
                  <a:pt x="1331881" y="262950"/>
                </a:moveTo>
                <a:cubicBezTo>
                  <a:pt x="1330262" y="263522"/>
                  <a:pt x="1329309" y="269046"/>
                  <a:pt x="1330547" y="270665"/>
                </a:cubicBezTo>
                <a:cubicBezTo>
                  <a:pt x="1331786" y="272285"/>
                  <a:pt x="1333976" y="270665"/>
                  <a:pt x="1335500" y="267236"/>
                </a:cubicBezTo>
                <a:lnTo>
                  <a:pt x="1336358" y="264474"/>
                </a:lnTo>
                <a:lnTo>
                  <a:pt x="1336548" y="263807"/>
                </a:lnTo>
                <a:cubicBezTo>
                  <a:pt x="1335691" y="262664"/>
                  <a:pt x="1333595" y="262283"/>
                  <a:pt x="1331881" y="262950"/>
                </a:cubicBezTo>
                <a:close/>
                <a:moveTo>
                  <a:pt x="487965" y="262188"/>
                </a:moveTo>
                <a:lnTo>
                  <a:pt x="489966" y="262664"/>
                </a:lnTo>
                <a:cubicBezTo>
                  <a:pt x="491109" y="262950"/>
                  <a:pt x="495300" y="264379"/>
                  <a:pt x="491585" y="266951"/>
                </a:cubicBezTo>
                <a:cubicBezTo>
                  <a:pt x="491013" y="267427"/>
                  <a:pt x="491966" y="270284"/>
                  <a:pt x="492157" y="270284"/>
                </a:cubicBezTo>
                <a:cubicBezTo>
                  <a:pt x="496728" y="269998"/>
                  <a:pt x="499300" y="275523"/>
                  <a:pt x="504730" y="273142"/>
                </a:cubicBezTo>
                <a:cubicBezTo>
                  <a:pt x="505301" y="272856"/>
                  <a:pt x="508254" y="274856"/>
                  <a:pt x="508063" y="275047"/>
                </a:cubicBezTo>
                <a:cubicBezTo>
                  <a:pt x="505396" y="279523"/>
                  <a:pt x="511111" y="282095"/>
                  <a:pt x="511492" y="285810"/>
                </a:cubicBezTo>
                <a:cubicBezTo>
                  <a:pt x="511683" y="287524"/>
                  <a:pt x="510921" y="290477"/>
                  <a:pt x="508825" y="289144"/>
                </a:cubicBezTo>
                <a:cubicBezTo>
                  <a:pt x="504348" y="286191"/>
                  <a:pt x="499681" y="292097"/>
                  <a:pt x="495776" y="288286"/>
                </a:cubicBezTo>
                <a:cubicBezTo>
                  <a:pt x="495490" y="288001"/>
                  <a:pt x="493300" y="288668"/>
                  <a:pt x="492252" y="289334"/>
                </a:cubicBezTo>
                <a:lnTo>
                  <a:pt x="487203" y="292287"/>
                </a:lnTo>
                <a:cubicBezTo>
                  <a:pt x="484822" y="288953"/>
                  <a:pt x="486346" y="284762"/>
                  <a:pt x="490442" y="282953"/>
                </a:cubicBezTo>
                <a:lnTo>
                  <a:pt x="492252" y="283810"/>
                </a:lnTo>
                <a:lnTo>
                  <a:pt x="496062" y="285715"/>
                </a:lnTo>
                <a:cubicBezTo>
                  <a:pt x="500538" y="285239"/>
                  <a:pt x="503110" y="283143"/>
                  <a:pt x="501777" y="281143"/>
                </a:cubicBezTo>
                <a:lnTo>
                  <a:pt x="500634" y="279619"/>
                </a:lnTo>
                <a:cubicBezTo>
                  <a:pt x="499491" y="278095"/>
                  <a:pt x="495871" y="279714"/>
                  <a:pt x="495490" y="276190"/>
                </a:cubicBezTo>
                <a:cubicBezTo>
                  <a:pt x="495205" y="273904"/>
                  <a:pt x="493204" y="273999"/>
                  <a:pt x="490728" y="276476"/>
                </a:cubicBezTo>
                <a:cubicBezTo>
                  <a:pt x="487965" y="279143"/>
                  <a:pt x="486823" y="279905"/>
                  <a:pt x="482060" y="279047"/>
                </a:cubicBezTo>
                <a:lnTo>
                  <a:pt x="476917" y="277999"/>
                </a:lnTo>
                <a:cubicBezTo>
                  <a:pt x="473583" y="280762"/>
                  <a:pt x="470344" y="282095"/>
                  <a:pt x="469677" y="280952"/>
                </a:cubicBezTo>
                <a:cubicBezTo>
                  <a:pt x="469011" y="279809"/>
                  <a:pt x="468153" y="276761"/>
                  <a:pt x="469106" y="276761"/>
                </a:cubicBezTo>
                <a:lnTo>
                  <a:pt x="469773" y="275618"/>
                </a:lnTo>
                <a:lnTo>
                  <a:pt x="471011" y="274190"/>
                </a:lnTo>
                <a:cubicBezTo>
                  <a:pt x="470630" y="271618"/>
                  <a:pt x="472916" y="271904"/>
                  <a:pt x="476059" y="274856"/>
                </a:cubicBezTo>
                <a:lnTo>
                  <a:pt x="477964" y="270665"/>
                </a:lnTo>
                <a:lnTo>
                  <a:pt x="479202" y="267903"/>
                </a:lnTo>
                <a:cubicBezTo>
                  <a:pt x="481393" y="265331"/>
                  <a:pt x="485394" y="262760"/>
                  <a:pt x="487965" y="262188"/>
                </a:cubicBezTo>
                <a:close/>
                <a:moveTo>
                  <a:pt x="948975" y="260473"/>
                </a:moveTo>
                <a:lnTo>
                  <a:pt x="950880" y="262283"/>
                </a:lnTo>
                <a:lnTo>
                  <a:pt x="954404" y="265617"/>
                </a:lnTo>
                <a:cubicBezTo>
                  <a:pt x="957262" y="263902"/>
                  <a:pt x="958976" y="263617"/>
                  <a:pt x="958310" y="265045"/>
                </a:cubicBezTo>
                <a:lnTo>
                  <a:pt x="957548" y="266284"/>
                </a:lnTo>
                <a:cubicBezTo>
                  <a:pt x="957071" y="267046"/>
                  <a:pt x="956405" y="267903"/>
                  <a:pt x="955547" y="268284"/>
                </a:cubicBezTo>
                <a:cubicBezTo>
                  <a:pt x="955071" y="268570"/>
                  <a:pt x="953928" y="268284"/>
                  <a:pt x="953261" y="267998"/>
                </a:cubicBezTo>
                <a:cubicBezTo>
                  <a:pt x="949737" y="266569"/>
                  <a:pt x="946118" y="265236"/>
                  <a:pt x="942784" y="263617"/>
                </a:cubicBezTo>
                <a:lnTo>
                  <a:pt x="941450" y="262950"/>
                </a:lnTo>
                <a:cubicBezTo>
                  <a:pt x="939926" y="261140"/>
                  <a:pt x="943355" y="259997"/>
                  <a:pt x="948975" y="260473"/>
                </a:cubicBezTo>
                <a:close/>
                <a:moveTo>
                  <a:pt x="1573530" y="259902"/>
                </a:moveTo>
                <a:lnTo>
                  <a:pt x="1576006" y="261235"/>
                </a:lnTo>
                <a:lnTo>
                  <a:pt x="1578293" y="262473"/>
                </a:lnTo>
                <a:cubicBezTo>
                  <a:pt x="1579626" y="265236"/>
                  <a:pt x="1580198" y="268284"/>
                  <a:pt x="1579626" y="269141"/>
                </a:cubicBezTo>
                <a:cubicBezTo>
                  <a:pt x="1579054" y="269998"/>
                  <a:pt x="1575340" y="271903"/>
                  <a:pt x="1573054" y="270570"/>
                </a:cubicBezTo>
                <a:cubicBezTo>
                  <a:pt x="1570768" y="269236"/>
                  <a:pt x="1564291" y="267236"/>
                  <a:pt x="1564767" y="265712"/>
                </a:cubicBezTo>
                <a:cubicBezTo>
                  <a:pt x="1565243" y="264188"/>
                  <a:pt x="1569815" y="259806"/>
                  <a:pt x="1573530" y="259902"/>
                </a:cubicBezTo>
                <a:close/>
                <a:moveTo>
                  <a:pt x="1685258" y="259521"/>
                </a:moveTo>
                <a:cubicBezTo>
                  <a:pt x="1682020" y="260378"/>
                  <a:pt x="1680496" y="261712"/>
                  <a:pt x="1681829" y="262379"/>
                </a:cubicBezTo>
                <a:cubicBezTo>
                  <a:pt x="1683163" y="263045"/>
                  <a:pt x="1682972" y="267427"/>
                  <a:pt x="1675733" y="269237"/>
                </a:cubicBezTo>
                <a:lnTo>
                  <a:pt x="1670018" y="270380"/>
                </a:lnTo>
                <a:lnTo>
                  <a:pt x="1669352" y="270475"/>
                </a:lnTo>
                <a:cubicBezTo>
                  <a:pt x="1668780" y="269618"/>
                  <a:pt x="1662303" y="273618"/>
                  <a:pt x="1660017" y="275523"/>
                </a:cubicBezTo>
                <a:cubicBezTo>
                  <a:pt x="1657731" y="277428"/>
                  <a:pt x="1657541" y="278857"/>
                  <a:pt x="1659636" y="278857"/>
                </a:cubicBezTo>
                <a:lnTo>
                  <a:pt x="1660589" y="278190"/>
                </a:lnTo>
                <a:lnTo>
                  <a:pt x="1662398" y="277047"/>
                </a:lnTo>
                <a:cubicBezTo>
                  <a:pt x="1664303" y="277333"/>
                  <a:pt x="1667066" y="277809"/>
                  <a:pt x="1668494" y="278000"/>
                </a:cubicBezTo>
                <a:cubicBezTo>
                  <a:pt x="1669923" y="278190"/>
                  <a:pt x="1675257" y="274380"/>
                  <a:pt x="1678019" y="271618"/>
                </a:cubicBezTo>
                <a:lnTo>
                  <a:pt x="1683449" y="275142"/>
                </a:lnTo>
                <a:lnTo>
                  <a:pt x="1686496" y="277142"/>
                </a:lnTo>
                <a:cubicBezTo>
                  <a:pt x="1689545" y="276380"/>
                  <a:pt x="1690307" y="272189"/>
                  <a:pt x="1688116" y="267713"/>
                </a:cubicBezTo>
                <a:lnTo>
                  <a:pt x="1690116" y="265331"/>
                </a:lnTo>
                <a:cubicBezTo>
                  <a:pt x="1693259" y="261617"/>
                  <a:pt x="1689354" y="260664"/>
                  <a:pt x="1687925" y="260283"/>
                </a:cubicBezTo>
                <a:close/>
                <a:moveTo>
                  <a:pt x="529399" y="259521"/>
                </a:moveTo>
                <a:cubicBezTo>
                  <a:pt x="532066" y="260188"/>
                  <a:pt x="533876" y="262283"/>
                  <a:pt x="533400" y="264093"/>
                </a:cubicBezTo>
                <a:lnTo>
                  <a:pt x="533305" y="264093"/>
                </a:lnTo>
                <a:lnTo>
                  <a:pt x="527971" y="263426"/>
                </a:lnTo>
                <a:cubicBezTo>
                  <a:pt x="527018" y="266760"/>
                  <a:pt x="528352" y="270475"/>
                  <a:pt x="531019" y="271618"/>
                </a:cubicBezTo>
                <a:lnTo>
                  <a:pt x="532924" y="272665"/>
                </a:lnTo>
                <a:cubicBezTo>
                  <a:pt x="533781" y="273142"/>
                  <a:pt x="534924" y="274570"/>
                  <a:pt x="534638" y="274856"/>
                </a:cubicBezTo>
                <a:lnTo>
                  <a:pt x="530066" y="280190"/>
                </a:lnTo>
                <a:cubicBezTo>
                  <a:pt x="536067" y="281238"/>
                  <a:pt x="535972" y="282572"/>
                  <a:pt x="529876" y="283143"/>
                </a:cubicBezTo>
                <a:lnTo>
                  <a:pt x="525685" y="286762"/>
                </a:lnTo>
                <a:lnTo>
                  <a:pt x="522256" y="289810"/>
                </a:lnTo>
                <a:cubicBezTo>
                  <a:pt x="520922" y="285905"/>
                  <a:pt x="519112" y="284096"/>
                  <a:pt x="518350" y="285715"/>
                </a:cubicBezTo>
                <a:cubicBezTo>
                  <a:pt x="517493" y="287334"/>
                  <a:pt x="516064" y="286858"/>
                  <a:pt x="516826" y="281238"/>
                </a:cubicBezTo>
                <a:lnTo>
                  <a:pt x="517017" y="275999"/>
                </a:lnTo>
                <a:lnTo>
                  <a:pt x="517017" y="275332"/>
                </a:lnTo>
                <a:cubicBezTo>
                  <a:pt x="520732" y="274570"/>
                  <a:pt x="522160" y="271903"/>
                  <a:pt x="520255" y="269427"/>
                </a:cubicBezTo>
                <a:lnTo>
                  <a:pt x="522827" y="266569"/>
                </a:lnTo>
                <a:cubicBezTo>
                  <a:pt x="524732" y="264474"/>
                  <a:pt x="526161" y="261902"/>
                  <a:pt x="528447" y="260188"/>
                </a:cubicBezTo>
                <a:close/>
                <a:moveTo>
                  <a:pt x="461295" y="259235"/>
                </a:moveTo>
                <a:cubicBezTo>
                  <a:pt x="463010" y="259616"/>
                  <a:pt x="467105" y="261616"/>
                  <a:pt x="465581" y="262378"/>
                </a:cubicBezTo>
                <a:cubicBezTo>
                  <a:pt x="464057" y="263236"/>
                  <a:pt x="462152" y="265807"/>
                  <a:pt x="463867" y="266760"/>
                </a:cubicBezTo>
                <a:cubicBezTo>
                  <a:pt x="465581" y="267712"/>
                  <a:pt x="468534" y="270665"/>
                  <a:pt x="466343" y="271046"/>
                </a:cubicBezTo>
                <a:lnTo>
                  <a:pt x="465391" y="270379"/>
                </a:lnTo>
                <a:cubicBezTo>
                  <a:pt x="457390" y="264950"/>
                  <a:pt x="453104" y="271903"/>
                  <a:pt x="447293" y="273713"/>
                </a:cubicBezTo>
                <a:lnTo>
                  <a:pt x="446722" y="273904"/>
                </a:lnTo>
                <a:cubicBezTo>
                  <a:pt x="446912" y="275523"/>
                  <a:pt x="445865" y="275999"/>
                  <a:pt x="444341" y="274951"/>
                </a:cubicBezTo>
                <a:cubicBezTo>
                  <a:pt x="442817" y="273904"/>
                  <a:pt x="440054" y="268379"/>
                  <a:pt x="443960" y="266379"/>
                </a:cubicBezTo>
                <a:lnTo>
                  <a:pt x="449389" y="267903"/>
                </a:lnTo>
                <a:cubicBezTo>
                  <a:pt x="453008" y="268951"/>
                  <a:pt x="456914" y="264760"/>
                  <a:pt x="457485" y="260664"/>
                </a:cubicBezTo>
                <a:lnTo>
                  <a:pt x="457580" y="259711"/>
                </a:lnTo>
                <a:cubicBezTo>
                  <a:pt x="457866" y="259045"/>
                  <a:pt x="459485" y="258854"/>
                  <a:pt x="461295" y="259235"/>
                </a:cubicBezTo>
                <a:close/>
                <a:moveTo>
                  <a:pt x="599123" y="259044"/>
                </a:moveTo>
                <a:cubicBezTo>
                  <a:pt x="599313" y="258854"/>
                  <a:pt x="603409" y="260473"/>
                  <a:pt x="607790" y="263140"/>
                </a:cubicBezTo>
                <a:lnTo>
                  <a:pt x="612172" y="263807"/>
                </a:lnTo>
                <a:lnTo>
                  <a:pt x="616553" y="264569"/>
                </a:lnTo>
                <a:cubicBezTo>
                  <a:pt x="622173" y="263426"/>
                  <a:pt x="627031" y="262949"/>
                  <a:pt x="627221" y="263426"/>
                </a:cubicBezTo>
                <a:cubicBezTo>
                  <a:pt x="627412" y="263997"/>
                  <a:pt x="629698" y="265331"/>
                  <a:pt x="631508" y="264569"/>
                </a:cubicBezTo>
                <a:lnTo>
                  <a:pt x="633222" y="264283"/>
                </a:lnTo>
                <a:cubicBezTo>
                  <a:pt x="633794" y="264188"/>
                  <a:pt x="635318" y="265997"/>
                  <a:pt x="635318" y="265997"/>
                </a:cubicBezTo>
                <a:lnTo>
                  <a:pt x="633032" y="267998"/>
                </a:lnTo>
                <a:cubicBezTo>
                  <a:pt x="630365" y="270188"/>
                  <a:pt x="626840" y="272284"/>
                  <a:pt x="625031" y="272855"/>
                </a:cubicBezTo>
                <a:cubicBezTo>
                  <a:pt x="623221" y="273332"/>
                  <a:pt x="617601" y="273522"/>
                  <a:pt x="618173" y="272093"/>
                </a:cubicBezTo>
                <a:cubicBezTo>
                  <a:pt x="618744" y="270760"/>
                  <a:pt x="619220" y="266569"/>
                  <a:pt x="617887" y="266474"/>
                </a:cubicBezTo>
                <a:cubicBezTo>
                  <a:pt x="616553" y="266378"/>
                  <a:pt x="612648" y="267045"/>
                  <a:pt x="612458" y="268283"/>
                </a:cubicBezTo>
                <a:cubicBezTo>
                  <a:pt x="612267" y="269426"/>
                  <a:pt x="609600" y="271141"/>
                  <a:pt x="607219" y="268474"/>
                </a:cubicBezTo>
                <a:cubicBezTo>
                  <a:pt x="604838" y="265902"/>
                  <a:pt x="598932" y="259235"/>
                  <a:pt x="599123" y="259044"/>
                </a:cubicBezTo>
                <a:close/>
                <a:moveTo>
                  <a:pt x="2214753" y="258854"/>
                </a:moveTo>
                <a:cubicBezTo>
                  <a:pt x="2218563" y="258378"/>
                  <a:pt x="2225802" y="259521"/>
                  <a:pt x="2230945" y="261331"/>
                </a:cubicBezTo>
                <a:lnTo>
                  <a:pt x="2235518" y="263045"/>
                </a:lnTo>
                <a:cubicBezTo>
                  <a:pt x="2235899" y="263141"/>
                  <a:pt x="2236184" y="264569"/>
                  <a:pt x="2235803" y="264855"/>
                </a:cubicBezTo>
                <a:cubicBezTo>
                  <a:pt x="2235136" y="265522"/>
                  <a:pt x="2234089" y="266093"/>
                  <a:pt x="2233041" y="266284"/>
                </a:cubicBezTo>
                <a:lnTo>
                  <a:pt x="2228755" y="267236"/>
                </a:lnTo>
                <a:cubicBezTo>
                  <a:pt x="2225326" y="265141"/>
                  <a:pt x="2223040" y="263998"/>
                  <a:pt x="2223516" y="264760"/>
                </a:cubicBezTo>
                <a:cubicBezTo>
                  <a:pt x="2223992" y="265522"/>
                  <a:pt x="2223897" y="267903"/>
                  <a:pt x="2221611" y="267903"/>
                </a:cubicBezTo>
                <a:cubicBezTo>
                  <a:pt x="2219420" y="267903"/>
                  <a:pt x="2214277" y="266379"/>
                  <a:pt x="2215324" y="264569"/>
                </a:cubicBezTo>
                <a:lnTo>
                  <a:pt x="2215134" y="262950"/>
                </a:lnTo>
                <a:close/>
                <a:moveTo>
                  <a:pt x="2197989" y="258854"/>
                </a:moveTo>
                <a:lnTo>
                  <a:pt x="2201132" y="260093"/>
                </a:lnTo>
                <a:cubicBezTo>
                  <a:pt x="2202942" y="260855"/>
                  <a:pt x="2205228" y="263522"/>
                  <a:pt x="2204751" y="264855"/>
                </a:cubicBezTo>
                <a:cubicBezTo>
                  <a:pt x="2204085" y="266951"/>
                  <a:pt x="2201703" y="268760"/>
                  <a:pt x="2197989" y="268475"/>
                </a:cubicBezTo>
                <a:cubicBezTo>
                  <a:pt x="2195036" y="268284"/>
                  <a:pt x="2195131" y="267046"/>
                  <a:pt x="2194560" y="265236"/>
                </a:cubicBezTo>
                <a:lnTo>
                  <a:pt x="2193798" y="262855"/>
                </a:lnTo>
                <a:cubicBezTo>
                  <a:pt x="2191512" y="259997"/>
                  <a:pt x="2193417" y="258188"/>
                  <a:pt x="2197989" y="258854"/>
                </a:cubicBezTo>
                <a:close/>
                <a:moveTo>
                  <a:pt x="747902" y="258473"/>
                </a:moveTo>
                <a:lnTo>
                  <a:pt x="748474" y="259997"/>
                </a:lnTo>
                <a:lnTo>
                  <a:pt x="749141" y="261616"/>
                </a:lnTo>
                <a:cubicBezTo>
                  <a:pt x="748855" y="263997"/>
                  <a:pt x="750093" y="265998"/>
                  <a:pt x="751808" y="266188"/>
                </a:cubicBezTo>
                <a:cubicBezTo>
                  <a:pt x="753522" y="266379"/>
                  <a:pt x="757808" y="267807"/>
                  <a:pt x="757427" y="269046"/>
                </a:cubicBezTo>
                <a:cubicBezTo>
                  <a:pt x="757046" y="270379"/>
                  <a:pt x="756951" y="274570"/>
                  <a:pt x="758666" y="273903"/>
                </a:cubicBezTo>
                <a:lnTo>
                  <a:pt x="759332" y="273427"/>
                </a:lnTo>
                <a:cubicBezTo>
                  <a:pt x="761523" y="271808"/>
                  <a:pt x="762857" y="273141"/>
                  <a:pt x="764762" y="274094"/>
                </a:cubicBezTo>
                <a:lnTo>
                  <a:pt x="767619" y="275427"/>
                </a:lnTo>
                <a:cubicBezTo>
                  <a:pt x="768953" y="273046"/>
                  <a:pt x="771143" y="273141"/>
                  <a:pt x="772667" y="275713"/>
                </a:cubicBezTo>
                <a:cubicBezTo>
                  <a:pt x="774096" y="278190"/>
                  <a:pt x="783526" y="282571"/>
                  <a:pt x="786764" y="281904"/>
                </a:cubicBezTo>
                <a:lnTo>
                  <a:pt x="783335" y="278761"/>
                </a:lnTo>
                <a:lnTo>
                  <a:pt x="782573" y="278094"/>
                </a:lnTo>
                <a:cubicBezTo>
                  <a:pt x="782859" y="276570"/>
                  <a:pt x="784002" y="275427"/>
                  <a:pt x="785336" y="275523"/>
                </a:cubicBezTo>
                <a:cubicBezTo>
                  <a:pt x="786574" y="275618"/>
                  <a:pt x="789622" y="276666"/>
                  <a:pt x="789241" y="277428"/>
                </a:cubicBezTo>
                <a:cubicBezTo>
                  <a:pt x="788860" y="278190"/>
                  <a:pt x="789717" y="280476"/>
                  <a:pt x="792670" y="279523"/>
                </a:cubicBezTo>
                <a:lnTo>
                  <a:pt x="795146" y="279142"/>
                </a:lnTo>
                <a:lnTo>
                  <a:pt x="797528" y="278761"/>
                </a:lnTo>
                <a:cubicBezTo>
                  <a:pt x="800385" y="278571"/>
                  <a:pt x="798861" y="277047"/>
                  <a:pt x="794194" y="275427"/>
                </a:cubicBezTo>
                <a:lnTo>
                  <a:pt x="790670" y="272856"/>
                </a:lnTo>
                <a:cubicBezTo>
                  <a:pt x="787526" y="270570"/>
                  <a:pt x="787336" y="270951"/>
                  <a:pt x="790765" y="268474"/>
                </a:cubicBezTo>
                <a:lnTo>
                  <a:pt x="792098" y="267522"/>
                </a:lnTo>
                <a:cubicBezTo>
                  <a:pt x="793432" y="265426"/>
                  <a:pt x="794575" y="264950"/>
                  <a:pt x="794765" y="266569"/>
                </a:cubicBezTo>
                <a:cubicBezTo>
                  <a:pt x="794956" y="268188"/>
                  <a:pt x="796956" y="272094"/>
                  <a:pt x="798671" y="272284"/>
                </a:cubicBezTo>
                <a:cubicBezTo>
                  <a:pt x="800480" y="272475"/>
                  <a:pt x="805719" y="266569"/>
                  <a:pt x="807243" y="267331"/>
                </a:cubicBezTo>
                <a:lnTo>
                  <a:pt x="808577" y="267998"/>
                </a:lnTo>
                <a:cubicBezTo>
                  <a:pt x="810101" y="268760"/>
                  <a:pt x="812577" y="269427"/>
                  <a:pt x="812958" y="270474"/>
                </a:cubicBezTo>
                <a:cubicBezTo>
                  <a:pt x="813911" y="273046"/>
                  <a:pt x="810386" y="272189"/>
                  <a:pt x="808958" y="273046"/>
                </a:cubicBezTo>
                <a:cubicBezTo>
                  <a:pt x="808196" y="273522"/>
                  <a:pt x="807719" y="275046"/>
                  <a:pt x="808100" y="275713"/>
                </a:cubicBezTo>
                <a:cubicBezTo>
                  <a:pt x="808481" y="276380"/>
                  <a:pt x="810386" y="276951"/>
                  <a:pt x="811244" y="276761"/>
                </a:cubicBezTo>
                <a:lnTo>
                  <a:pt x="815720" y="275523"/>
                </a:lnTo>
                <a:cubicBezTo>
                  <a:pt x="821150" y="273713"/>
                  <a:pt x="825245" y="273141"/>
                  <a:pt x="824769" y="274284"/>
                </a:cubicBezTo>
                <a:cubicBezTo>
                  <a:pt x="824293" y="275427"/>
                  <a:pt x="827246" y="277523"/>
                  <a:pt x="832199" y="276856"/>
                </a:cubicBezTo>
                <a:lnTo>
                  <a:pt x="833913" y="272570"/>
                </a:lnTo>
                <a:cubicBezTo>
                  <a:pt x="834961" y="269808"/>
                  <a:pt x="839628" y="269522"/>
                  <a:pt x="841247" y="271998"/>
                </a:cubicBezTo>
                <a:cubicBezTo>
                  <a:pt x="843248" y="275046"/>
                  <a:pt x="849344" y="276666"/>
                  <a:pt x="846677" y="281523"/>
                </a:cubicBezTo>
                <a:lnTo>
                  <a:pt x="846200" y="282381"/>
                </a:lnTo>
                <a:cubicBezTo>
                  <a:pt x="846581" y="284476"/>
                  <a:pt x="848010" y="285143"/>
                  <a:pt x="849248" y="283714"/>
                </a:cubicBezTo>
                <a:cubicBezTo>
                  <a:pt x="850487" y="282285"/>
                  <a:pt x="854582" y="281428"/>
                  <a:pt x="856106" y="284095"/>
                </a:cubicBezTo>
                <a:lnTo>
                  <a:pt x="859535" y="282000"/>
                </a:lnTo>
                <a:lnTo>
                  <a:pt x="861917" y="280571"/>
                </a:lnTo>
                <a:cubicBezTo>
                  <a:pt x="865250" y="278571"/>
                  <a:pt x="865822" y="276856"/>
                  <a:pt x="863250" y="276856"/>
                </a:cubicBezTo>
                <a:cubicBezTo>
                  <a:pt x="860678" y="276856"/>
                  <a:pt x="858678" y="273522"/>
                  <a:pt x="864679" y="269331"/>
                </a:cubicBezTo>
                <a:lnTo>
                  <a:pt x="872489" y="269712"/>
                </a:lnTo>
                <a:cubicBezTo>
                  <a:pt x="873347" y="269712"/>
                  <a:pt x="874394" y="269522"/>
                  <a:pt x="875156" y="269236"/>
                </a:cubicBezTo>
                <a:lnTo>
                  <a:pt x="878014" y="268284"/>
                </a:lnTo>
                <a:cubicBezTo>
                  <a:pt x="882014" y="266855"/>
                  <a:pt x="882776" y="267236"/>
                  <a:pt x="879633" y="269236"/>
                </a:cubicBezTo>
                <a:cubicBezTo>
                  <a:pt x="876490" y="271236"/>
                  <a:pt x="874109" y="278952"/>
                  <a:pt x="876299" y="278190"/>
                </a:cubicBezTo>
                <a:lnTo>
                  <a:pt x="877919" y="277523"/>
                </a:lnTo>
                <a:cubicBezTo>
                  <a:pt x="881824" y="275999"/>
                  <a:pt x="885539" y="273618"/>
                  <a:pt x="889730" y="273046"/>
                </a:cubicBezTo>
                <a:lnTo>
                  <a:pt x="891920" y="272665"/>
                </a:lnTo>
                <a:cubicBezTo>
                  <a:pt x="895254" y="274951"/>
                  <a:pt x="896969" y="274189"/>
                  <a:pt x="895635" y="270951"/>
                </a:cubicBezTo>
                <a:lnTo>
                  <a:pt x="891444" y="270284"/>
                </a:lnTo>
                <a:lnTo>
                  <a:pt x="891063" y="270189"/>
                </a:lnTo>
                <a:cubicBezTo>
                  <a:pt x="891063" y="268379"/>
                  <a:pt x="892301" y="266569"/>
                  <a:pt x="893825" y="266188"/>
                </a:cubicBezTo>
                <a:lnTo>
                  <a:pt x="894397" y="266664"/>
                </a:lnTo>
                <a:lnTo>
                  <a:pt x="897254" y="268665"/>
                </a:lnTo>
                <a:cubicBezTo>
                  <a:pt x="899636" y="270665"/>
                  <a:pt x="902207" y="270760"/>
                  <a:pt x="903160" y="268855"/>
                </a:cubicBezTo>
                <a:cubicBezTo>
                  <a:pt x="904017" y="266950"/>
                  <a:pt x="910399" y="270189"/>
                  <a:pt x="909732" y="272189"/>
                </a:cubicBezTo>
                <a:lnTo>
                  <a:pt x="913066" y="272570"/>
                </a:lnTo>
                <a:cubicBezTo>
                  <a:pt x="915828" y="272856"/>
                  <a:pt x="919543" y="271713"/>
                  <a:pt x="918781" y="275904"/>
                </a:cubicBezTo>
                <a:cubicBezTo>
                  <a:pt x="918209" y="278952"/>
                  <a:pt x="916400" y="280857"/>
                  <a:pt x="912399" y="280952"/>
                </a:cubicBezTo>
                <a:cubicBezTo>
                  <a:pt x="910685" y="281047"/>
                  <a:pt x="908780" y="280571"/>
                  <a:pt x="907351" y="281142"/>
                </a:cubicBezTo>
                <a:lnTo>
                  <a:pt x="906398" y="281523"/>
                </a:lnTo>
                <a:cubicBezTo>
                  <a:pt x="905636" y="283524"/>
                  <a:pt x="911351" y="285238"/>
                  <a:pt x="918971" y="285333"/>
                </a:cubicBezTo>
                <a:lnTo>
                  <a:pt x="925258" y="285048"/>
                </a:lnTo>
                <a:cubicBezTo>
                  <a:pt x="927068" y="284952"/>
                  <a:pt x="929068" y="283905"/>
                  <a:pt x="930497" y="282857"/>
                </a:cubicBezTo>
                <a:cubicBezTo>
                  <a:pt x="932783" y="281238"/>
                  <a:pt x="931830" y="279618"/>
                  <a:pt x="928592" y="278856"/>
                </a:cubicBezTo>
                <a:cubicBezTo>
                  <a:pt x="927830" y="278666"/>
                  <a:pt x="926687" y="279047"/>
                  <a:pt x="926115" y="278761"/>
                </a:cubicBezTo>
                <a:cubicBezTo>
                  <a:pt x="925258" y="278285"/>
                  <a:pt x="924115" y="277428"/>
                  <a:pt x="924115" y="276761"/>
                </a:cubicBezTo>
                <a:cubicBezTo>
                  <a:pt x="924115" y="276094"/>
                  <a:pt x="925258" y="274761"/>
                  <a:pt x="925925" y="274761"/>
                </a:cubicBezTo>
                <a:lnTo>
                  <a:pt x="929258" y="274570"/>
                </a:lnTo>
                <a:cubicBezTo>
                  <a:pt x="932783" y="274665"/>
                  <a:pt x="936307" y="276570"/>
                  <a:pt x="937164" y="278952"/>
                </a:cubicBezTo>
                <a:cubicBezTo>
                  <a:pt x="937926" y="281333"/>
                  <a:pt x="941069" y="286857"/>
                  <a:pt x="941927" y="284952"/>
                </a:cubicBezTo>
                <a:lnTo>
                  <a:pt x="942403" y="283809"/>
                </a:lnTo>
                <a:cubicBezTo>
                  <a:pt x="942974" y="282476"/>
                  <a:pt x="949928" y="280476"/>
                  <a:pt x="951928" y="280952"/>
                </a:cubicBezTo>
                <a:lnTo>
                  <a:pt x="954214" y="281619"/>
                </a:lnTo>
                <a:cubicBezTo>
                  <a:pt x="956690" y="278952"/>
                  <a:pt x="959548" y="277428"/>
                  <a:pt x="960500" y="278190"/>
                </a:cubicBezTo>
                <a:cubicBezTo>
                  <a:pt x="961453" y="278952"/>
                  <a:pt x="965739" y="280761"/>
                  <a:pt x="967168" y="279904"/>
                </a:cubicBezTo>
                <a:cubicBezTo>
                  <a:pt x="968501" y="279142"/>
                  <a:pt x="973454" y="276856"/>
                  <a:pt x="972883" y="278285"/>
                </a:cubicBezTo>
                <a:cubicBezTo>
                  <a:pt x="972216" y="279618"/>
                  <a:pt x="972216" y="282000"/>
                  <a:pt x="973740" y="281238"/>
                </a:cubicBezTo>
                <a:cubicBezTo>
                  <a:pt x="975359" y="280476"/>
                  <a:pt x="981551" y="280571"/>
                  <a:pt x="982884" y="282762"/>
                </a:cubicBezTo>
                <a:cubicBezTo>
                  <a:pt x="984122" y="285048"/>
                  <a:pt x="988218" y="291144"/>
                  <a:pt x="989266" y="291144"/>
                </a:cubicBezTo>
                <a:cubicBezTo>
                  <a:pt x="990218" y="291144"/>
                  <a:pt x="993457" y="290001"/>
                  <a:pt x="993552" y="288667"/>
                </a:cubicBezTo>
                <a:cubicBezTo>
                  <a:pt x="993647" y="287334"/>
                  <a:pt x="994981" y="283428"/>
                  <a:pt x="996410" y="282857"/>
                </a:cubicBezTo>
                <a:cubicBezTo>
                  <a:pt x="997838" y="282285"/>
                  <a:pt x="1002696" y="281619"/>
                  <a:pt x="1003839" y="282857"/>
                </a:cubicBezTo>
                <a:cubicBezTo>
                  <a:pt x="1004887" y="284095"/>
                  <a:pt x="1007459" y="285333"/>
                  <a:pt x="1007459" y="283428"/>
                </a:cubicBezTo>
                <a:cubicBezTo>
                  <a:pt x="1007459" y="281523"/>
                  <a:pt x="1013745" y="284095"/>
                  <a:pt x="1014888" y="283143"/>
                </a:cubicBezTo>
                <a:cubicBezTo>
                  <a:pt x="1016031" y="282190"/>
                  <a:pt x="1019079" y="277523"/>
                  <a:pt x="1024889" y="279142"/>
                </a:cubicBezTo>
                <a:lnTo>
                  <a:pt x="1028890" y="281428"/>
                </a:lnTo>
                <a:cubicBezTo>
                  <a:pt x="1032128" y="283333"/>
                  <a:pt x="1033367" y="282666"/>
                  <a:pt x="1036319" y="281142"/>
                </a:cubicBezTo>
                <a:cubicBezTo>
                  <a:pt x="1041272" y="278475"/>
                  <a:pt x="1046892" y="276666"/>
                  <a:pt x="1052321" y="274665"/>
                </a:cubicBezTo>
                <a:cubicBezTo>
                  <a:pt x="1053083" y="274380"/>
                  <a:pt x="1055084" y="275046"/>
                  <a:pt x="1055465" y="275618"/>
                </a:cubicBezTo>
                <a:cubicBezTo>
                  <a:pt x="1055846" y="276189"/>
                  <a:pt x="1054988" y="278285"/>
                  <a:pt x="1054798" y="278285"/>
                </a:cubicBezTo>
                <a:cubicBezTo>
                  <a:pt x="1049559" y="277713"/>
                  <a:pt x="1046797" y="281333"/>
                  <a:pt x="1042892" y="282857"/>
                </a:cubicBezTo>
                <a:lnTo>
                  <a:pt x="1041558" y="283333"/>
                </a:lnTo>
                <a:cubicBezTo>
                  <a:pt x="1038605" y="283143"/>
                  <a:pt x="1037748" y="283714"/>
                  <a:pt x="1039558" y="284667"/>
                </a:cubicBezTo>
                <a:cubicBezTo>
                  <a:pt x="1041368" y="285619"/>
                  <a:pt x="1045178" y="290096"/>
                  <a:pt x="1042796" y="291810"/>
                </a:cubicBezTo>
                <a:cubicBezTo>
                  <a:pt x="1040415" y="293525"/>
                  <a:pt x="1031176" y="297335"/>
                  <a:pt x="1027842" y="297144"/>
                </a:cubicBezTo>
                <a:lnTo>
                  <a:pt x="1027842" y="298478"/>
                </a:lnTo>
                <a:cubicBezTo>
                  <a:pt x="1027937" y="302193"/>
                  <a:pt x="1023270" y="301050"/>
                  <a:pt x="1022413" y="302859"/>
                </a:cubicBezTo>
                <a:lnTo>
                  <a:pt x="1021746" y="304193"/>
                </a:lnTo>
                <a:cubicBezTo>
                  <a:pt x="1022413" y="306098"/>
                  <a:pt x="1024794" y="310575"/>
                  <a:pt x="1027080" y="314099"/>
                </a:cubicBezTo>
                <a:lnTo>
                  <a:pt x="1033462" y="312575"/>
                </a:lnTo>
                <a:cubicBezTo>
                  <a:pt x="1037081" y="311718"/>
                  <a:pt x="1040225" y="316956"/>
                  <a:pt x="1038891" y="320671"/>
                </a:cubicBezTo>
                <a:lnTo>
                  <a:pt x="1038891" y="320766"/>
                </a:lnTo>
                <a:cubicBezTo>
                  <a:pt x="1038224" y="320766"/>
                  <a:pt x="1037081" y="317814"/>
                  <a:pt x="1036224" y="314289"/>
                </a:cubicBezTo>
                <a:lnTo>
                  <a:pt x="1031271" y="318290"/>
                </a:lnTo>
                <a:cubicBezTo>
                  <a:pt x="1030890" y="318671"/>
                  <a:pt x="1027556" y="317623"/>
                  <a:pt x="1027556" y="317147"/>
                </a:cubicBezTo>
                <a:cubicBezTo>
                  <a:pt x="1027461" y="314861"/>
                  <a:pt x="1026223" y="313813"/>
                  <a:pt x="1023746" y="314480"/>
                </a:cubicBezTo>
                <a:cubicBezTo>
                  <a:pt x="1022889" y="314766"/>
                  <a:pt x="1022603" y="316671"/>
                  <a:pt x="1022222" y="317909"/>
                </a:cubicBezTo>
                <a:lnTo>
                  <a:pt x="1021841" y="318861"/>
                </a:lnTo>
                <a:cubicBezTo>
                  <a:pt x="1021270" y="320862"/>
                  <a:pt x="1020413" y="321052"/>
                  <a:pt x="1020032" y="319433"/>
                </a:cubicBezTo>
                <a:cubicBezTo>
                  <a:pt x="1019651" y="317814"/>
                  <a:pt x="1019174" y="315813"/>
                  <a:pt x="1019555" y="317814"/>
                </a:cubicBezTo>
                <a:cubicBezTo>
                  <a:pt x="1019936" y="319814"/>
                  <a:pt x="1012983" y="321338"/>
                  <a:pt x="1011364" y="319623"/>
                </a:cubicBezTo>
                <a:lnTo>
                  <a:pt x="1009840" y="318004"/>
                </a:lnTo>
                <a:cubicBezTo>
                  <a:pt x="1007840" y="315909"/>
                  <a:pt x="1005935" y="315909"/>
                  <a:pt x="1003553" y="317814"/>
                </a:cubicBezTo>
                <a:cubicBezTo>
                  <a:pt x="1001839" y="319242"/>
                  <a:pt x="999362" y="319242"/>
                  <a:pt x="999172" y="316766"/>
                </a:cubicBezTo>
                <a:lnTo>
                  <a:pt x="999077" y="315813"/>
                </a:lnTo>
                <a:cubicBezTo>
                  <a:pt x="1001458" y="314194"/>
                  <a:pt x="1001839" y="311908"/>
                  <a:pt x="999934" y="310670"/>
                </a:cubicBezTo>
                <a:lnTo>
                  <a:pt x="999172" y="308860"/>
                </a:lnTo>
                <a:lnTo>
                  <a:pt x="998315" y="306765"/>
                </a:lnTo>
                <a:cubicBezTo>
                  <a:pt x="998696" y="303526"/>
                  <a:pt x="1000982" y="303145"/>
                  <a:pt x="1003363" y="305907"/>
                </a:cubicBezTo>
                <a:lnTo>
                  <a:pt x="1003934" y="305717"/>
                </a:lnTo>
                <a:lnTo>
                  <a:pt x="1009078" y="304002"/>
                </a:lnTo>
                <a:cubicBezTo>
                  <a:pt x="1014983" y="304383"/>
                  <a:pt x="1017269" y="303240"/>
                  <a:pt x="1014126" y="301621"/>
                </a:cubicBezTo>
                <a:cubicBezTo>
                  <a:pt x="1010983" y="299907"/>
                  <a:pt x="1000124" y="297144"/>
                  <a:pt x="995743" y="298573"/>
                </a:cubicBezTo>
                <a:lnTo>
                  <a:pt x="992028" y="299621"/>
                </a:lnTo>
                <a:cubicBezTo>
                  <a:pt x="988885" y="300573"/>
                  <a:pt x="987075" y="304574"/>
                  <a:pt x="989742" y="305431"/>
                </a:cubicBezTo>
                <a:cubicBezTo>
                  <a:pt x="993457" y="306669"/>
                  <a:pt x="997457" y="307717"/>
                  <a:pt x="996219" y="311432"/>
                </a:cubicBezTo>
                <a:lnTo>
                  <a:pt x="995362" y="314099"/>
                </a:lnTo>
                <a:cubicBezTo>
                  <a:pt x="992123" y="317242"/>
                  <a:pt x="988313" y="318576"/>
                  <a:pt x="986789" y="317242"/>
                </a:cubicBezTo>
                <a:cubicBezTo>
                  <a:pt x="985265" y="315909"/>
                  <a:pt x="979550" y="311337"/>
                  <a:pt x="976883" y="309717"/>
                </a:cubicBezTo>
                <a:lnTo>
                  <a:pt x="973073" y="309813"/>
                </a:lnTo>
                <a:lnTo>
                  <a:pt x="969263" y="309908"/>
                </a:lnTo>
                <a:cubicBezTo>
                  <a:pt x="964691" y="308289"/>
                  <a:pt x="960405" y="305622"/>
                  <a:pt x="959834" y="303907"/>
                </a:cubicBezTo>
                <a:lnTo>
                  <a:pt x="959906" y="297430"/>
                </a:lnTo>
                <a:lnTo>
                  <a:pt x="961358" y="297430"/>
                </a:lnTo>
                <a:cubicBezTo>
                  <a:pt x="961834" y="294096"/>
                  <a:pt x="966120" y="293715"/>
                  <a:pt x="967835" y="291525"/>
                </a:cubicBezTo>
                <a:lnTo>
                  <a:pt x="968692" y="290477"/>
                </a:lnTo>
                <a:cubicBezTo>
                  <a:pt x="968025" y="288381"/>
                  <a:pt x="966501" y="286667"/>
                  <a:pt x="965168" y="286667"/>
                </a:cubicBezTo>
                <a:lnTo>
                  <a:pt x="960755" y="289942"/>
                </a:lnTo>
                <a:lnTo>
                  <a:pt x="961453" y="285333"/>
                </a:lnTo>
                <a:lnTo>
                  <a:pt x="961548" y="284857"/>
                </a:lnTo>
                <a:cubicBezTo>
                  <a:pt x="961643" y="284190"/>
                  <a:pt x="961453" y="282857"/>
                  <a:pt x="961453" y="282857"/>
                </a:cubicBezTo>
                <a:cubicBezTo>
                  <a:pt x="957833" y="282952"/>
                  <a:pt x="952690" y="287143"/>
                  <a:pt x="952595" y="289905"/>
                </a:cubicBezTo>
                <a:lnTo>
                  <a:pt x="955970" y="293885"/>
                </a:lnTo>
                <a:lnTo>
                  <a:pt x="954119" y="295430"/>
                </a:lnTo>
                <a:cubicBezTo>
                  <a:pt x="951356" y="297240"/>
                  <a:pt x="945641" y="301145"/>
                  <a:pt x="944879" y="300573"/>
                </a:cubicBezTo>
                <a:cubicBezTo>
                  <a:pt x="944117" y="300002"/>
                  <a:pt x="942879" y="298192"/>
                  <a:pt x="943641" y="297621"/>
                </a:cubicBezTo>
                <a:lnTo>
                  <a:pt x="944403" y="297525"/>
                </a:lnTo>
                <a:cubicBezTo>
                  <a:pt x="948308" y="297144"/>
                  <a:pt x="948594" y="295239"/>
                  <a:pt x="946213" y="293525"/>
                </a:cubicBezTo>
                <a:lnTo>
                  <a:pt x="943546" y="291620"/>
                </a:lnTo>
                <a:cubicBezTo>
                  <a:pt x="939450" y="290001"/>
                  <a:pt x="934592" y="290286"/>
                  <a:pt x="932783" y="292287"/>
                </a:cubicBezTo>
                <a:cubicBezTo>
                  <a:pt x="930973" y="294287"/>
                  <a:pt x="924210" y="296001"/>
                  <a:pt x="923162" y="290286"/>
                </a:cubicBezTo>
                <a:lnTo>
                  <a:pt x="915066" y="290953"/>
                </a:lnTo>
                <a:cubicBezTo>
                  <a:pt x="913161" y="291144"/>
                  <a:pt x="910970" y="289048"/>
                  <a:pt x="908875" y="288191"/>
                </a:cubicBezTo>
                <a:lnTo>
                  <a:pt x="905732" y="286857"/>
                </a:lnTo>
                <a:cubicBezTo>
                  <a:pt x="903065" y="288762"/>
                  <a:pt x="901636" y="290572"/>
                  <a:pt x="902493" y="290858"/>
                </a:cubicBezTo>
                <a:cubicBezTo>
                  <a:pt x="903350" y="291144"/>
                  <a:pt x="905827" y="292477"/>
                  <a:pt x="904208" y="292763"/>
                </a:cubicBezTo>
                <a:cubicBezTo>
                  <a:pt x="902588" y="293049"/>
                  <a:pt x="899636" y="294858"/>
                  <a:pt x="900017" y="296192"/>
                </a:cubicBezTo>
                <a:cubicBezTo>
                  <a:pt x="900398" y="297525"/>
                  <a:pt x="900017" y="300764"/>
                  <a:pt x="898207" y="299526"/>
                </a:cubicBezTo>
                <a:cubicBezTo>
                  <a:pt x="896397" y="298287"/>
                  <a:pt x="891063" y="296478"/>
                  <a:pt x="890682" y="298383"/>
                </a:cubicBezTo>
                <a:cubicBezTo>
                  <a:pt x="890301" y="300288"/>
                  <a:pt x="884396" y="302574"/>
                  <a:pt x="882872" y="302097"/>
                </a:cubicBezTo>
                <a:cubicBezTo>
                  <a:pt x="881348" y="301716"/>
                  <a:pt x="880586" y="300954"/>
                  <a:pt x="883824" y="297621"/>
                </a:cubicBezTo>
                <a:cubicBezTo>
                  <a:pt x="887158" y="294287"/>
                  <a:pt x="889158" y="285238"/>
                  <a:pt x="882300" y="285810"/>
                </a:cubicBezTo>
                <a:lnTo>
                  <a:pt x="882872" y="293430"/>
                </a:lnTo>
                <a:lnTo>
                  <a:pt x="882967" y="294668"/>
                </a:lnTo>
                <a:cubicBezTo>
                  <a:pt x="879919" y="297240"/>
                  <a:pt x="877919" y="297335"/>
                  <a:pt x="878681" y="294954"/>
                </a:cubicBezTo>
                <a:cubicBezTo>
                  <a:pt x="879347" y="292572"/>
                  <a:pt x="878300" y="287048"/>
                  <a:pt x="874585" y="288286"/>
                </a:cubicBezTo>
                <a:lnTo>
                  <a:pt x="872108" y="288381"/>
                </a:lnTo>
                <a:cubicBezTo>
                  <a:pt x="869632" y="288381"/>
                  <a:pt x="866965" y="286953"/>
                  <a:pt x="864488" y="287048"/>
                </a:cubicBezTo>
                <a:lnTo>
                  <a:pt x="861250" y="287143"/>
                </a:lnTo>
                <a:cubicBezTo>
                  <a:pt x="861821" y="290953"/>
                  <a:pt x="861536" y="292668"/>
                  <a:pt x="860678" y="291048"/>
                </a:cubicBezTo>
                <a:lnTo>
                  <a:pt x="859821" y="288477"/>
                </a:lnTo>
                <a:cubicBezTo>
                  <a:pt x="859059" y="286286"/>
                  <a:pt x="857249" y="286667"/>
                  <a:pt x="855059" y="287715"/>
                </a:cubicBezTo>
                <a:lnTo>
                  <a:pt x="850582" y="289810"/>
                </a:lnTo>
                <a:cubicBezTo>
                  <a:pt x="852677" y="292572"/>
                  <a:pt x="853630" y="295049"/>
                  <a:pt x="852773" y="295239"/>
                </a:cubicBezTo>
                <a:cubicBezTo>
                  <a:pt x="851820" y="295525"/>
                  <a:pt x="849153" y="296859"/>
                  <a:pt x="852201" y="296859"/>
                </a:cubicBezTo>
                <a:cubicBezTo>
                  <a:pt x="855249" y="296859"/>
                  <a:pt x="866393" y="293239"/>
                  <a:pt x="871156" y="292287"/>
                </a:cubicBezTo>
                <a:lnTo>
                  <a:pt x="870680" y="297811"/>
                </a:lnTo>
                <a:lnTo>
                  <a:pt x="870108" y="300002"/>
                </a:lnTo>
                <a:cubicBezTo>
                  <a:pt x="874204" y="302193"/>
                  <a:pt x="873251" y="305907"/>
                  <a:pt x="868013" y="308193"/>
                </a:cubicBezTo>
                <a:lnTo>
                  <a:pt x="864965" y="308193"/>
                </a:lnTo>
                <a:lnTo>
                  <a:pt x="861059" y="308193"/>
                </a:lnTo>
                <a:cubicBezTo>
                  <a:pt x="862679" y="306669"/>
                  <a:pt x="863441" y="304860"/>
                  <a:pt x="862679" y="304098"/>
                </a:cubicBezTo>
                <a:lnTo>
                  <a:pt x="862012" y="304098"/>
                </a:lnTo>
                <a:cubicBezTo>
                  <a:pt x="854963" y="304288"/>
                  <a:pt x="854582" y="304098"/>
                  <a:pt x="849915" y="301621"/>
                </a:cubicBezTo>
                <a:cubicBezTo>
                  <a:pt x="848486" y="300859"/>
                  <a:pt x="845534" y="299907"/>
                  <a:pt x="844772" y="300383"/>
                </a:cubicBezTo>
                <a:lnTo>
                  <a:pt x="838771" y="304574"/>
                </a:lnTo>
                <a:cubicBezTo>
                  <a:pt x="835151" y="300764"/>
                  <a:pt x="829436" y="298287"/>
                  <a:pt x="826103" y="299145"/>
                </a:cubicBezTo>
                <a:lnTo>
                  <a:pt x="830008" y="302288"/>
                </a:lnTo>
                <a:cubicBezTo>
                  <a:pt x="830294" y="302478"/>
                  <a:pt x="829055" y="304288"/>
                  <a:pt x="828198" y="305050"/>
                </a:cubicBezTo>
                <a:cubicBezTo>
                  <a:pt x="828008" y="305241"/>
                  <a:pt x="826388" y="305050"/>
                  <a:pt x="825912" y="304574"/>
                </a:cubicBezTo>
                <a:cubicBezTo>
                  <a:pt x="822483" y="301621"/>
                  <a:pt x="822578" y="301621"/>
                  <a:pt x="816578" y="301716"/>
                </a:cubicBezTo>
                <a:lnTo>
                  <a:pt x="815435" y="301716"/>
                </a:lnTo>
                <a:cubicBezTo>
                  <a:pt x="814196" y="301240"/>
                  <a:pt x="810386" y="299811"/>
                  <a:pt x="807053" y="298573"/>
                </a:cubicBezTo>
                <a:lnTo>
                  <a:pt x="808005" y="295620"/>
                </a:lnTo>
                <a:lnTo>
                  <a:pt x="808672" y="293525"/>
                </a:lnTo>
                <a:cubicBezTo>
                  <a:pt x="811625" y="290763"/>
                  <a:pt x="811625" y="289524"/>
                  <a:pt x="808481" y="290763"/>
                </a:cubicBezTo>
                <a:lnTo>
                  <a:pt x="806481" y="291144"/>
                </a:lnTo>
                <a:lnTo>
                  <a:pt x="804576" y="291525"/>
                </a:lnTo>
                <a:cubicBezTo>
                  <a:pt x="801719" y="291334"/>
                  <a:pt x="800004" y="292477"/>
                  <a:pt x="800671" y="293906"/>
                </a:cubicBezTo>
                <a:cubicBezTo>
                  <a:pt x="801338" y="295335"/>
                  <a:pt x="800766" y="298097"/>
                  <a:pt x="797909" y="296859"/>
                </a:cubicBezTo>
                <a:cubicBezTo>
                  <a:pt x="795051" y="295620"/>
                  <a:pt x="787907" y="292001"/>
                  <a:pt x="787622" y="293239"/>
                </a:cubicBezTo>
                <a:cubicBezTo>
                  <a:pt x="787336" y="294477"/>
                  <a:pt x="786383" y="297621"/>
                  <a:pt x="786193" y="297621"/>
                </a:cubicBezTo>
                <a:cubicBezTo>
                  <a:pt x="786002" y="297621"/>
                  <a:pt x="785240" y="296763"/>
                  <a:pt x="785050" y="295811"/>
                </a:cubicBezTo>
                <a:cubicBezTo>
                  <a:pt x="784859" y="294763"/>
                  <a:pt x="782478" y="292382"/>
                  <a:pt x="780287" y="293525"/>
                </a:cubicBezTo>
                <a:lnTo>
                  <a:pt x="779621" y="295335"/>
                </a:lnTo>
                <a:lnTo>
                  <a:pt x="778859" y="297144"/>
                </a:lnTo>
                <a:cubicBezTo>
                  <a:pt x="778287" y="299335"/>
                  <a:pt x="778382" y="301431"/>
                  <a:pt x="779049" y="301716"/>
                </a:cubicBezTo>
                <a:cubicBezTo>
                  <a:pt x="779811" y="302002"/>
                  <a:pt x="781526" y="304955"/>
                  <a:pt x="780573" y="307431"/>
                </a:cubicBezTo>
                <a:lnTo>
                  <a:pt x="779240" y="309336"/>
                </a:lnTo>
                <a:cubicBezTo>
                  <a:pt x="778859" y="310003"/>
                  <a:pt x="776763" y="310479"/>
                  <a:pt x="776001" y="310194"/>
                </a:cubicBezTo>
                <a:cubicBezTo>
                  <a:pt x="773048" y="309146"/>
                  <a:pt x="776001" y="308384"/>
                  <a:pt x="776477" y="307527"/>
                </a:cubicBezTo>
                <a:cubicBezTo>
                  <a:pt x="776763" y="306955"/>
                  <a:pt x="777239" y="305907"/>
                  <a:pt x="776858" y="305622"/>
                </a:cubicBezTo>
                <a:cubicBezTo>
                  <a:pt x="775525" y="304479"/>
                  <a:pt x="772763" y="303526"/>
                  <a:pt x="772667" y="302478"/>
                </a:cubicBezTo>
                <a:lnTo>
                  <a:pt x="772572" y="300764"/>
                </a:lnTo>
                <a:cubicBezTo>
                  <a:pt x="774001" y="298573"/>
                  <a:pt x="771239" y="296287"/>
                  <a:pt x="766286" y="295620"/>
                </a:cubicBezTo>
                <a:lnTo>
                  <a:pt x="762095" y="297621"/>
                </a:lnTo>
                <a:lnTo>
                  <a:pt x="757332" y="299907"/>
                </a:lnTo>
                <a:cubicBezTo>
                  <a:pt x="752951" y="298573"/>
                  <a:pt x="749236" y="298668"/>
                  <a:pt x="748950" y="300002"/>
                </a:cubicBezTo>
                <a:lnTo>
                  <a:pt x="748664" y="301240"/>
                </a:lnTo>
                <a:lnTo>
                  <a:pt x="748379" y="302193"/>
                </a:lnTo>
                <a:cubicBezTo>
                  <a:pt x="747902" y="303717"/>
                  <a:pt x="745712" y="303050"/>
                  <a:pt x="743616" y="300859"/>
                </a:cubicBezTo>
                <a:cubicBezTo>
                  <a:pt x="741521" y="298668"/>
                  <a:pt x="737234" y="293334"/>
                  <a:pt x="739044" y="293239"/>
                </a:cubicBezTo>
                <a:lnTo>
                  <a:pt x="740473" y="292763"/>
                </a:lnTo>
                <a:cubicBezTo>
                  <a:pt x="745140" y="291239"/>
                  <a:pt x="745902" y="290191"/>
                  <a:pt x="746855" y="285619"/>
                </a:cubicBezTo>
                <a:lnTo>
                  <a:pt x="747045" y="284381"/>
                </a:lnTo>
                <a:cubicBezTo>
                  <a:pt x="747998" y="283047"/>
                  <a:pt x="749141" y="282095"/>
                  <a:pt x="749712" y="282095"/>
                </a:cubicBezTo>
                <a:cubicBezTo>
                  <a:pt x="750284" y="282095"/>
                  <a:pt x="751617" y="285048"/>
                  <a:pt x="751617" y="288572"/>
                </a:cubicBezTo>
                <a:lnTo>
                  <a:pt x="755618" y="286762"/>
                </a:lnTo>
                <a:lnTo>
                  <a:pt x="759618" y="284952"/>
                </a:lnTo>
                <a:cubicBezTo>
                  <a:pt x="763904" y="282190"/>
                  <a:pt x="764571" y="278571"/>
                  <a:pt x="761047" y="276856"/>
                </a:cubicBezTo>
                <a:lnTo>
                  <a:pt x="758666" y="277047"/>
                </a:lnTo>
                <a:lnTo>
                  <a:pt x="756380" y="277237"/>
                </a:lnTo>
                <a:cubicBezTo>
                  <a:pt x="754284" y="279047"/>
                  <a:pt x="751331" y="279999"/>
                  <a:pt x="749712" y="279333"/>
                </a:cubicBezTo>
                <a:cubicBezTo>
                  <a:pt x="748188" y="278666"/>
                  <a:pt x="743711" y="278380"/>
                  <a:pt x="744378" y="280571"/>
                </a:cubicBezTo>
                <a:cubicBezTo>
                  <a:pt x="745140" y="282762"/>
                  <a:pt x="740282" y="286857"/>
                  <a:pt x="738377" y="286286"/>
                </a:cubicBezTo>
                <a:cubicBezTo>
                  <a:pt x="736472" y="285714"/>
                  <a:pt x="729995" y="290001"/>
                  <a:pt x="729424" y="290763"/>
                </a:cubicBezTo>
                <a:cubicBezTo>
                  <a:pt x="728852" y="291525"/>
                  <a:pt x="725995" y="292858"/>
                  <a:pt x="723614" y="291906"/>
                </a:cubicBezTo>
                <a:lnTo>
                  <a:pt x="721423" y="291810"/>
                </a:lnTo>
                <a:lnTo>
                  <a:pt x="720280" y="291810"/>
                </a:lnTo>
                <a:cubicBezTo>
                  <a:pt x="718946" y="293334"/>
                  <a:pt x="717708" y="295620"/>
                  <a:pt x="717422" y="296954"/>
                </a:cubicBezTo>
                <a:cubicBezTo>
                  <a:pt x="717232" y="298287"/>
                  <a:pt x="715803" y="301145"/>
                  <a:pt x="714851" y="299526"/>
                </a:cubicBezTo>
                <a:cubicBezTo>
                  <a:pt x="713898" y="297906"/>
                  <a:pt x="708374" y="294668"/>
                  <a:pt x="705135" y="296478"/>
                </a:cubicBezTo>
                <a:cubicBezTo>
                  <a:pt x="701897" y="298192"/>
                  <a:pt x="691419" y="297906"/>
                  <a:pt x="690943" y="295239"/>
                </a:cubicBezTo>
                <a:lnTo>
                  <a:pt x="693610" y="293144"/>
                </a:lnTo>
                <a:lnTo>
                  <a:pt x="694277" y="292668"/>
                </a:lnTo>
                <a:cubicBezTo>
                  <a:pt x="693800" y="291048"/>
                  <a:pt x="691991" y="289905"/>
                  <a:pt x="690181" y="290191"/>
                </a:cubicBezTo>
                <a:lnTo>
                  <a:pt x="689419" y="290953"/>
                </a:lnTo>
                <a:lnTo>
                  <a:pt x="687133" y="293144"/>
                </a:lnTo>
                <a:cubicBezTo>
                  <a:pt x="684752" y="296192"/>
                  <a:pt x="680942" y="297525"/>
                  <a:pt x="678656" y="296097"/>
                </a:cubicBezTo>
                <a:cubicBezTo>
                  <a:pt x="676370" y="294668"/>
                  <a:pt x="671226" y="292858"/>
                  <a:pt x="675131" y="291715"/>
                </a:cubicBezTo>
                <a:lnTo>
                  <a:pt x="674084" y="288096"/>
                </a:lnTo>
                <a:cubicBezTo>
                  <a:pt x="673226" y="285333"/>
                  <a:pt x="675512" y="284476"/>
                  <a:pt x="678656" y="285905"/>
                </a:cubicBezTo>
                <a:lnTo>
                  <a:pt x="679418" y="286286"/>
                </a:lnTo>
                <a:cubicBezTo>
                  <a:pt x="680465" y="286476"/>
                  <a:pt x="681608" y="285905"/>
                  <a:pt x="681894" y="285048"/>
                </a:cubicBezTo>
                <a:lnTo>
                  <a:pt x="681513" y="284667"/>
                </a:lnTo>
                <a:lnTo>
                  <a:pt x="679989" y="283047"/>
                </a:lnTo>
                <a:cubicBezTo>
                  <a:pt x="678084" y="281428"/>
                  <a:pt x="678560" y="279428"/>
                  <a:pt x="681132" y="278761"/>
                </a:cubicBezTo>
                <a:lnTo>
                  <a:pt x="681323" y="277809"/>
                </a:lnTo>
                <a:cubicBezTo>
                  <a:pt x="681704" y="276285"/>
                  <a:pt x="683323" y="273713"/>
                  <a:pt x="679418" y="272665"/>
                </a:cubicBezTo>
                <a:lnTo>
                  <a:pt x="678084" y="272284"/>
                </a:lnTo>
                <a:cubicBezTo>
                  <a:pt x="675989" y="270189"/>
                  <a:pt x="681037" y="268474"/>
                  <a:pt x="689324" y="268379"/>
                </a:cubicBezTo>
                <a:lnTo>
                  <a:pt x="695610" y="268569"/>
                </a:lnTo>
                <a:cubicBezTo>
                  <a:pt x="700849" y="268760"/>
                  <a:pt x="704754" y="271332"/>
                  <a:pt x="708088" y="274380"/>
                </a:cubicBezTo>
                <a:lnTo>
                  <a:pt x="709517" y="275618"/>
                </a:lnTo>
                <a:cubicBezTo>
                  <a:pt x="710755" y="277237"/>
                  <a:pt x="714184" y="276856"/>
                  <a:pt x="717232" y="274761"/>
                </a:cubicBezTo>
                <a:lnTo>
                  <a:pt x="717327" y="273427"/>
                </a:lnTo>
                <a:lnTo>
                  <a:pt x="717994" y="267236"/>
                </a:lnTo>
                <a:cubicBezTo>
                  <a:pt x="723614" y="265045"/>
                  <a:pt x="729519" y="264283"/>
                  <a:pt x="731234" y="265617"/>
                </a:cubicBezTo>
                <a:cubicBezTo>
                  <a:pt x="732853" y="266950"/>
                  <a:pt x="735615" y="270665"/>
                  <a:pt x="734282" y="271332"/>
                </a:cubicBezTo>
                <a:cubicBezTo>
                  <a:pt x="732948" y="271998"/>
                  <a:pt x="736377" y="275618"/>
                  <a:pt x="739616" y="274761"/>
                </a:cubicBezTo>
                <a:cubicBezTo>
                  <a:pt x="742854" y="273903"/>
                  <a:pt x="751331" y="271141"/>
                  <a:pt x="749617" y="270951"/>
                </a:cubicBezTo>
                <a:cubicBezTo>
                  <a:pt x="747902" y="270760"/>
                  <a:pt x="744473" y="267998"/>
                  <a:pt x="744759" y="265236"/>
                </a:cubicBezTo>
                <a:lnTo>
                  <a:pt x="745807" y="262759"/>
                </a:lnTo>
                <a:lnTo>
                  <a:pt x="746474" y="261140"/>
                </a:lnTo>
                <a:cubicBezTo>
                  <a:pt x="745616" y="258282"/>
                  <a:pt x="746283" y="257044"/>
                  <a:pt x="747902" y="258473"/>
                </a:cubicBezTo>
                <a:close/>
                <a:moveTo>
                  <a:pt x="2180843" y="258378"/>
                </a:moveTo>
                <a:cubicBezTo>
                  <a:pt x="2182653" y="259521"/>
                  <a:pt x="2185415" y="260664"/>
                  <a:pt x="2184177" y="263236"/>
                </a:cubicBezTo>
                <a:cubicBezTo>
                  <a:pt x="2184082" y="263426"/>
                  <a:pt x="2182367" y="262760"/>
                  <a:pt x="2181605" y="262950"/>
                </a:cubicBezTo>
                <a:lnTo>
                  <a:pt x="2177319" y="264093"/>
                </a:lnTo>
                <a:cubicBezTo>
                  <a:pt x="2173033" y="265808"/>
                  <a:pt x="2165508" y="272570"/>
                  <a:pt x="2162746" y="272666"/>
                </a:cubicBezTo>
                <a:cubicBezTo>
                  <a:pt x="2159984" y="272856"/>
                  <a:pt x="2158745" y="273713"/>
                  <a:pt x="2159984" y="274571"/>
                </a:cubicBezTo>
                <a:cubicBezTo>
                  <a:pt x="2161222" y="275428"/>
                  <a:pt x="2169889" y="276761"/>
                  <a:pt x="2168270" y="278381"/>
                </a:cubicBezTo>
                <a:cubicBezTo>
                  <a:pt x="2166651" y="280095"/>
                  <a:pt x="2162174" y="282667"/>
                  <a:pt x="2162270" y="280000"/>
                </a:cubicBezTo>
                <a:lnTo>
                  <a:pt x="2157698" y="280952"/>
                </a:lnTo>
                <a:cubicBezTo>
                  <a:pt x="2153507" y="281810"/>
                  <a:pt x="2152364" y="277809"/>
                  <a:pt x="2149506" y="276952"/>
                </a:cubicBezTo>
                <a:lnTo>
                  <a:pt x="2147030" y="276190"/>
                </a:lnTo>
                <a:cubicBezTo>
                  <a:pt x="2143124" y="276476"/>
                  <a:pt x="2142267" y="272666"/>
                  <a:pt x="2145029" y="267617"/>
                </a:cubicBezTo>
                <a:lnTo>
                  <a:pt x="2151411" y="268665"/>
                </a:lnTo>
                <a:lnTo>
                  <a:pt x="2155316" y="269332"/>
                </a:lnTo>
                <a:cubicBezTo>
                  <a:pt x="2159126" y="268760"/>
                  <a:pt x="2163984" y="266760"/>
                  <a:pt x="2166080" y="264950"/>
                </a:cubicBezTo>
                <a:lnTo>
                  <a:pt x="2168175" y="263426"/>
                </a:lnTo>
                <a:cubicBezTo>
                  <a:pt x="2172271" y="260474"/>
                  <a:pt x="2172080" y="259616"/>
                  <a:pt x="2172842" y="260188"/>
                </a:cubicBezTo>
                <a:cubicBezTo>
                  <a:pt x="2175224" y="262093"/>
                  <a:pt x="2176748" y="262950"/>
                  <a:pt x="2176843" y="259140"/>
                </a:cubicBezTo>
                <a:cubicBezTo>
                  <a:pt x="2176843" y="258854"/>
                  <a:pt x="2180081" y="257902"/>
                  <a:pt x="2180843" y="258378"/>
                </a:cubicBezTo>
                <a:close/>
                <a:moveTo>
                  <a:pt x="2008251" y="258187"/>
                </a:moveTo>
                <a:cubicBezTo>
                  <a:pt x="2008727" y="260473"/>
                  <a:pt x="2001202" y="266093"/>
                  <a:pt x="1998154" y="267045"/>
                </a:cubicBezTo>
                <a:lnTo>
                  <a:pt x="1995964" y="264759"/>
                </a:lnTo>
                <a:cubicBezTo>
                  <a:pt x="1994916" y="263616"/>
                  <a:pt x="1993677" y="261425"/>
                  <a:pt x="1994344" y="260663"/>
                </a:cubicBezTo>
                <a:cubicBezTo>
                  <a:pt x="1995964" y="258758"/>
                  <a:pt x="1997869" y="260092"/>
                  <a:pt x="1999488" y="261330"/>
                </a:cubicBezTo>
                <a:lnTo>
                  <a:pt x="1999964" y="261902"/>
                </a:lnTo>
                <a:cubicBezTo>
                  <a:pt x="2001488" y="262187"/>
                  <a:pt x="2003488" y="261140"/>
                  <a:pt x="2004346" y="259520"/>
                </a:cubicBezTo>
                <a:cubicBezTo>
                  <a:pt x="2005203" y="257996"/>
                  <a:pt x="2007775" y="255901"/>
                  <a:pt x="2008251" y="258187"/>
                </a:cubicBezTo>
                <a:close/>
                <a:moveTo>
                  <a:pt x="1632680" y="257902"/>
                </a:moveTo>
                <a:cubicBezTo>
                  <a:pt x="1629632" y="259235"/>
                  <a:pt x="1628585" y="263331"/>
                  <a:pt x="1623632" y="262188"/>
                </a:cubicBezTo>
                <a:cubicBezTo>
                  <a:pt x="1623441" y="262188"/>
                  <a:pt x="1622965" y="262569"/>
                  <a:pt x="1622774" y="262855"/>
                </a:cubicBezTo>
                <a:cubicBezTo>
                  <a:pt x="1622584" y="263141"/>
                  <a:pt x="1622489" y="263712"/>
                  <a:pt x="1622679" y="263807"/>
                </a:cubicBezTo>
                <a:lnTo>
                  <a:pt x="1627346" y="267046"/>
                </a:lnTo>
                <a:cubicBezTo>
                  <a:pt x="1624870" y="271237"/>
                  <a:pt x="1623727" y="274094"/>
                  <a:pt x="1624775" y="273523"/>
                </a:cubicBezTo>
                <a:lnTo>
                  <a:pt x="1625251" y="273523"/>
                </a:lnTo>
                <a:cubicBezTo>
                  <a:pt x="1632490" y="271713"/>
                  <a:pt x="1632490" y="271808"/>
                  <a:pt x="1632966" y="278381"/>
                </a:cubicBezTo>
                <a:cubicBezTo>
                  <a:pt x="1633061" y="279238"/>
                  <a:pt x="1634490" y="280190"/>
                  <a:pt x="1635538" y="280952"/>
                </a:cubicBezTo>
                <a:cubicBezTo>
                  <a:pt x="1636681" y="281714"/>
                  <a:pt x="1638110" y="282857"/>
                  <a:pt x="1639443" y="282762"/>
                </a:cubicBezTo>
                <a:cubicBezTo>
                  <a:pt x="1641253" y="282762"/>
                  <a:pt x="1643825" y="280857"/>
                  <a:pt x="1644587" y="281333"/>
                </a:cubicBezTo>
                <a:lnTo>
                  <a:pt x="1650968" y="285334"/>
                </a:lnTo>
                <a:cubicBezTo>
                  <a:pt x="1649444" y="281714"/>
                  <a:pt x="1651064" y="277619"/>
                  <a:pt x="1654493" y="275999"/>
                </a:cubicBezTo>
                <a:lnTo>
                  <a:pt x="1654683" y="274380"/>
                </a:lnTo>
                <a:lnTo>
                  <a:pt x="1655445" y="268856"/>
                </a:lnTo>
                <a:cubicBezTo>
                  <a:pt x="1660779" y="264760"/>
                  <a:pt x="1664208" y="260855"/>
                  <a:pt x="1662970" y="260378"/>
                </a:cubicBezTo>
                <a:cubicBezTo>
                  <a:pt x="1661827" y="259807"/>
                  <a:pt x="1658684" y="261045"/>
                  <a:pt x="1657826" y="263903"/>
                </a:cubicBezTo>
                <a:lnTo>
                  <a:pt x="1657064" y="263903"/>
                </a:lnTo>
                <a:lnTo>
                  <a:pt x="1651825" y="263712"/>
                </a:lnTo>
                <a:cubicBezTo>
                  <a:pt x="1651349" y="266855"/>
                  <a:pt x="1648301" y="270284"/>
                  <a:pt x="1645063" y="271332"/>
                </a:cubicBezTo>
                <a:lnTo>
                  <a:pt x="1645730" y="274666"/>
                </a:lnTo>
                <a:lnTo>
                  <a:pt x="1645825" y="275333"/>
                </a:lnTo>
                <a:cubicBezTo>
                  <a:pt x="1645730" y="276095"/>
                  <a:pt x="1644206" y="275904"/>
                  <a:pt x="1642396" y="274952"/>
                </a:cubicBezTo>
                <a:cubicBezTo>
                  <a:pt x="1640586" y="273999"/>
                  <a:pt x="1635443" y="267713"/>
                  <a:pt x="1635538" y="263331"/>
                </a:cubicBezTo>
                <a:lnTo>
                  <a:pt x="1635347" y="259235"/>
                </a:lnTo>
                <a:cubicBezTo>
                  <a:pt x="1635347" y="258759"/>
                  <a:pt x="1633157" y="257711"/>
                  <a:pt x="1632680" y="257902"/>
                </a:cubicBezTo>
                <a:close/>
                <a:moveTo>
                  <a:pt x="1484090" y="256473"/>
                </a:moveTo>
                <a:lnTo>
                  <a:pt x="1483138" y="257330"/>
                </a:lnTo>
                <a:cubicBezTo>
                  <a:pt x="1482471" y="258854"/>
                  <a:pt x="1482566" y="261140"/>
                  <a:pt x="1483138" y="262569"/>
                </a:cubicBezTo>
                <a:lnTo>
                  <a:pt x="1483138" y="263807"/>
                </a:lnTo>
                <a:cubicBezTo>
                  <a:pt x="1483138" y="264665"/>
                  <a:pt x="1482376" y="265998"/>
                  <a:pt x="1481614" y="266189"/>
                </a:cubicBezTo>
                <a:cubicBezTo>
                  <a:pt x="1480661" y="266474"/>
                  <a:pt x="1479328" y="265808"/>
                  <a:pt x="1478280" y="265427"/>
                </a:cubicBezTo>
                <a:lnTo>
                  <a:pt x="1473613" y="263426"/>
                </a:lnTo>
                <a:cubicBezTo>
                  <a:pt x="1475994" y="260855"/>
                  <a:pt x="1475423" y="259140"/>
                  <a:pt x="1472375" y="259807"/>
                </a:cubicBezTo>
                <a:cubicBezTo>
                  <a:pt x="1469327" y="260378"/>
                  <a:pt x="1464469" y="255711"/>
                  <a:pt x="1461516" y="257426"/>
                </a:cubicBezTo>
                <a:lnTo>
                  <a:pt x="1460468" y="256854"/>
                </a:lnTo>
                <a:cubicBezTo>
                  <a:pt x="1457039" y="255140"/>
                  <a:pt x="1455325" y="257997"/>
                  <a:pt x="1453134" y="258378"/>
                </a:cubicBezTo>
                <a:cubicBezTo>
                  <a:pt x="1449610" y="259045"/>
                  <a:pt x="1445705" y="259426"/>
                  <a:pt x="1443800" y="257807"/>
                </a:cubicBezTo>
                <a:cubicBezTo>
                  <a:pt x="1440275" y="254663"/>
                  <a:pt x="1437227" y="257521"/>
                  <a:pt x="1435703" y="258378"/>
                </a:cubicBezTo>
                <a:cubicBezTo>
                  <a:pt x="1432941" y="259902"/>
                  <a:pt x="1430274" y="262760"/>
                  <a:pt x="1429607" y="265427"/>
                </a:cubicBezTo>
                <a:lnTo>
                  <a:pt x="1429131" y="267427"/>
                </a:lnTo>
                <a:cubicBezTo>
                  <a:pt x="1431417" y="270189"/>
                  <a:pt x="1432941" y="271142"/>
                  <a:pt x="1432655" y="269618"/>
                </a:cubicBezTo>
                <a:cubicBezTo>
                  <a:pt x="1432274" y="268094"/>
                  <a:pt x="1436656" y="267903"/>
                  <a:pt x="1436370" y="269808"/>
                </a:cubicBezTo>
                <a:cubicBezTo>
                  <a:pt x="1436084" y="271713"/>
                  <a:pt x="1438942" y="273904"/>
                  <a:pt x="1434656" y="273999"/>
                </a:cubicBezTo>
                <a:lnTo>
                  <a:pt x="1432750" y="275428"/>
                </a:lnTo>
                <a:lnTo>
                  <a:pt x="1429417" y="277904"/>
                </a:lnTo>
                <a:cubicBezTo>
                  <a:pt x="1426178" y="276952"/>
                  <a:pt x="1422845" y="276190"/>
                  <a:pt x="1421987" y="276285"/>
                </a:cubicBezTo>
                <a:lnTo>
                  <a:pt x="1421892" y="276095"/>
                </a:lnTo>
                <a:cubicBezTo>
                  <a:pt x="1421511" y="275523"/>
                  <a:pt x="1421225" y="274380"/>
                  <a:pt x="1421606" y="274190"/>
                </a:cubicBezTo>
                <a:lnTo>
                  <a:pt x="1423130" y="273237"/>
                </a:lnTo>
                <a:cubicBezTo>
                  <a:pt x="1425035" y="272380"/>
                  <a:pt x="1424750" y="271523"/>
                  <a:pt x="1422559" y="271237"/>
                </a:cubicBezTo>
                <a:cubicBezTo>
                  <a:pt x="1420368" y="270951"/>
                  <a:pt x="1414653" y="269618"/>
                  <a:pt x="1413700" y="271046"/>
                </a:cubicBezTo>
                <a:lnTo>
                  <a:pt x="1413986" y="272094"/>
                </a:lnTo>
                <a:cubicBezTo>
                  <a:pt x="1414939" y="275237"/>
                  <a:pt x="1416463" y="278190"/>
                  <a:pt x="1417796" y="281238"/>
                </a:cubicBezTo>
                <a:cubicBezTo>
                  <a:pt x="1419892" y="286096"/>
                  <a:pt x="1419606" y="286953"/>
                  <a:pt x="1414748" y="289620"/>
                </a:cubicBezTo>
                <a:cubicBezTo>
                  <a:pt x="1412748" y="290668"/>
                  <a:pt x="1410367" y="291525"/>
                  <a:pt x="1408748" y="292859"/>
                </a:cubicBezTo>
                <a:cubicBezTo>
                  <a:pt x="1406081" y="295049"/>
                  <a:pt x="1400175" y="297907"/>
                  <a:pt x="1398270" y="296573"/>
                </a:cubicBezTo>
                <a:lnTo>
                  <a:pt x="1394270" y="293811"/>
                </a:lnTo>
                <a:cubicBezTo>
                  <a:pt x="1392269" y="296097"/>
                  <a:pt x="1391317" y="296859"/>
                  <a:pt x="1392269" y="295526"/>
                </a:cubicBezTo>
                <a:cubicBezTo>
                  <a:pt x="1393127" y="294097"/>
                  <a:pt x="1392936" y="290192"/>
                  <a:pt x="1389698" y="289811"/>
                </a:cubicBezTo>
                <a:cubicBezTo>
                  <a:pt x="1386459" y="289430"/>
                  <a:pt x="1378934" y="285429"/>
                  <a:pt x="1380268" y="283715"/>
                </a:cubicBezTo>
                <a:cubicBezTo>
                  <a:pt x="1381601" y="282000"/>
                  <a:pt x="1384268" y="277333"/>
                  <a:pt x="1383030" y="277333"/>
                </a:cubicBezTo>
                <a:cubicBezTo>
                  <a:pt x="1381792" y="277333"/>
                  <a:pt x="1377506" y="279905"/>
                  <a:pt x="1375982" y="282953"/>
                </a:cubicBezTo>
                <a:cubicBezTo>
                  <a:pt x="1374458" y="286096"/>
                  <a:pt x="1377982" y="293811"/>
                  <a:pt x="1373124" y="293716"/>
                </a:cubicBezTo>
                <a:lnTo>
                  <a:pt x="1363313" y="289620"/>
                </a:lnTo>
                <a:cubicBezTo>
                  <a:pt x="1362551" y="289334"/>
                  <a:pt x="1360932" y="289906"/>
                  <a:pt x="1359980" y="290382"/>
                </a:cubicBezTo>
                <a:cubicBezTo>
                  <a:pt x="1359503" y="290573"/>
                  <a:pt x="1359313" y="291716"/>
                  <a:pt x="1359694" y="292287"/>
                </a:cubicBezTo>
                <a:lnTo>
                  <a:pt x="1363218" y="297716"/>
                </a:lnTo>
                <a:cubicBezTo>
                  <a:pt x="1372553" y="295430"/>
                  <a:pt x="1381982" y="293906"/>
                  <a:pt x="1384078" y="294287"/>
                </a:cubicBezTo>
                <a:lnTo>
                  <a:pt x="1385792" y="294954"/>
                </a:lnTo>
                <a:lnTo>
                  <a:pt x="1387507" y="295621"/>
                </a:lnTo>
                <a:cubicBezTo>
                  <a:pt x="1389221" y="296764"/>
                  <a:pt x="1391412" y="299526"/>
                  <a:pt x="1392460" y="301717"/>
                </a:cubicBezTo>
                <a:cubicBezTo>
                  <a:pt x="1393508" y="303908"/>
                  <a:pt x="1403128" y="300574"/>
                  <a:pt x="1404271" y="301431"/>
                </a:cubicBezTo>
                <a:cubicBezTo>
                  <a:pt x="1405414" y="302288"/>
                  <a:pt x="1410081" y="302955"/>
                  <a:pt x="1411510" y="300479"/>
                </a:cubicBezTo>
                <a:cubicBezTo>
                  <a:pt x="1412939" y="298002"/>
                  <a:pt x="1419320" y="296954"/>
                  <a:pt x="1416177" y="298764"/>
                </a:cubicBezTo>
                <a:cubicBezTo>
                  <a:pt x="1413034" y="300574"/>
                  <a:pt x="1416177" y="306194"/>
                  <a:pt x="1417415" y="303336"/>
                </a:cubicBezTo>
                <a:lnTo>
                  <a:pt x="1421987" y="303812"/>
                </a:lnTo>
                <a:cubicBezTo>
                  <a:pt x="1424178" y="304003"/>
                  <a:pt x="1428083" y="302288"/>
                  <a:pt x="1428845" y="300669"/>
                </a:cubicBezTo>
                <a:lnTo>
                  <a:pt x="1429798" y="298764"/>
                </a:lnTo>
                <a:cubicBezTo>
                  <a:pt x="1428655" y="296002"/>
                  <a:pt x="1429988" y="293811"/>
                  <a:pt x="1432750" y="293811"/>
                </a:cubicBezTo>
                <a:lnTo>
                  <a:pt x="1433513" y="292859"/>
                </a:lnTo>
                <a:cubicBezTo>
                  <a:pt x="1435132" y="290858"/>
                  <a:pt x="1435608" y="288191"/>
                  <a:pt x="1436465" y="285810"/>
                </a:cubicBezTo>
                <a:lnTo>
                  <a:pt x="1436465" y="285715"/>
                </a:lnTo>
                <a:cubicBezTo>
                  <a:pt x="1435322" y="285334"/>
                  <a:pt x="1434370" y="284762"/>
                  <a:pt x="1434370" y="284381"/>
                </a:cubicBezTo>
                <a:cubicBezTo>
                  <a:pt x="1434370" y="284000"/>
                  <a:pt x="1435894" y="283429"/>
                  <a:pt x="1437799" y="283905"/>
                </a:cubicBezTo>
                <a:cubicBezTo>
                  <a:pt x="1439704" y="284381"/>
                  <a:pt x="1444181" y="286572"/>
                  <a:pt x="1443038" y="287429"/>
                </a:cubicBezTo>
                <a:cubicBezTo>
                  <a:pt x="1441895" y="288287"/>
                  <a:pt x="1439894" y="292001"/>
                  <a:pt x="1441037" y="293621"/>
                </a:cubicBezTo>
                <a:cubicBezTo>
                  <a:pt x="1442180" y="295240"/>
                  <a:pt x="1448467" y="297240"/>
                  <a:pt x="1452182" y="294478"/>
                </a:cubicBezTo>
                <a:lnTo>
                  <a:pt x="1452467" y="291906"/>
                </a:lnTo>
                <a:lnTo>
                  <a:pt x="1453229" y="284572"/>
                </a:lnTo>
                <a:cubicBezTo>
                  <a:pt x="1448276" y="281619"/>
                  <a:pt x="1443895" y="279047"/>
                  <a:pt x="1443609" y="278666"/>
                </a:cubicBezTo>
                <a:cubicBezTo>
                  <a:pt x="1443228" y="278285"/>
                  <a:pt x="1443990" y="276476"/>
                  <a:pt x="1448181" y="277619"/>
                </a:cubicBezTo>
                <a:lnTo>
                  <a:pt x="1450753" y="278285"/>
                </a:lnTo>
                <a:cubicBezTo>
                  <a:pt x="1454658" y="279238"/>
                  <a:pt x="1455515" y="278476"/>
                  <a:pt x="1455896" y="273999"/>
                </a:cubicBezTo>
                <a:cubicBezTo>
                  <a:pt x="1455992" y="273428"/>
                  <a:pt x="1456849" y="272666"/>
                  <a:pt x="1457516" y="272475"/>
                </a:cubicBezTo>
                <a:cubicBezTo>
                  <a:pt x="1458087" y="272285"/>
                  <a:pt x="1459611" y="272666"/>
                  <a:pt x="1459611" y="273047"/>
                </a:cubicBezTo>
                <a:lnTo>
                  <a:pt x="1460183" y="275618"/>
                </a:lnTo>
                <a:cubicBezTo>
                  <a:pt x="1460659" y="278857"/>
                  <a:pt x="1462088" y="281048"/>
                  <a:pt x="1463421" y="280476"/>
                </a:cubicBezTo>
                <a:cubicBezTo>
                  <a:pt x="1464755" y="280000"/>
                  <a:pt x="1467041" y="280667"/>
                  <a:pt x="1465898" y="283048"/>
                </a:cubicBezTo>
                <a:lnTo>
                  <a:pt x="1466755" y="284572"/>
                </a:lnTo>
                <a:lnTo>
                  <a:pt x="1467612" y="286191"/>
                </a:lnTo>
                <a:cubicBezTo>
                  <a:pt x="1470470" y="287334"/>
                  <a:pt x="1469517" y="290192"/>
                  <a:pt x="1465421" y="292668"/>
                </a:cubicBezTo>
                <a:lnTo>
                  <a:pt x="1465421" y="297050"/>
                </a:lnTo>
                <a:lnTo>
                  <a:pt x="1465421" y="297907"/>
                </a:lnTo>
                <a:cubicBezTo>
                  <a:pt x="1464945" y="298669"/>
                  <a:pt x="1463326" y="298669"/>
                  <a:pt x="1461897" y="297812"/>
                </a:cubicBezTo>
                <a:cubicBezTo>
                  <a:pt x="1460468" y="297050"/>
                  <a:pt x="1454849" y="296669"/>
                  <a:pt x="1454372" y="299907"/>
                </a:cubicBezTo>
                <a:lnTo>
                  <a:pt x="1455230" y="300383"/>
                </a:lnTo>
                <a:lnTo>
                  <a:pt x="1457992" y="301812"/>
                </a:lnTo>
                <a:cubicBezTo>
                  <a:pt x="1461707" y="302669"/>
                  <a:pt x="1466469" y="301812"/>
                  <a:pt x="1468660" y="299907"/>
                </a:cubicBezTo>
                <a:lnTo>
                  <a:pt x="1470946" y="298383"/>
                </a:lnTo>
                <a:cubicBezTo>
                  <a:pt x="1471803" y="297812"/>
                  <a:pt x="1473232" y="297621"/>
                  <a:pt x="1474375" y="297621"/>
                </a:cubicBezTo>
                <a:cubicBezTo>
                  <a:pt x="1480375" y="297621"/>
                  <a:pt x="1481233" y="297526"/>
                  <a:pt x="1480661" y="294668"/>
                </a:cubicBezTo>
                <a:lnTo>
                  <a:pt x="1479614" y="289715"/>
                </a:lnTo>
                <a:cubicBezTo>
                  <a:pt x="1483138" y="286001"/>
                  <a:pt x="1488662" y="283238"/>
                  <a:pt x="1491901" y="283619"/>
                </a:cubicBezTo>
                <a:cubicBezTo>
                  <a:pt x="1495139" y="284000"/>
                  <a:pt x="1502664" y="284858"/>
                  <a:pt x="1501140" y="286667"/>
                </a:cubicBezTo>
                <a:lnTo>
                  <a:pt x="1499330" y="287048"/>
                </a:lnTo>
                <a:cubicBezTo>
                  <a:pt x="1495139" y="288096"/>
                  <a:pt x="1490663" y="288477"/>
                  <a:pt x="1486376" y="289334"/>
                </a:cubicBezTo>
                <a:lnTo>
                  <a:pt x="1485233" y="289620"/>
                </a:lnTo>
                <a:cubicBezTo>
                  <a:pt x="1484281" y="290668"/>
                  <a:pt x="1483519" y="295335"/>
                  <a:pt x="1483519" y="300002"/>
                </a:cubicBezTo>
                <a:lnTo>
                  <a:pt x="1477899" y="301812"/>
                </a:lnTo>
                <a:cubicBezTo>
                  <a:pt x="1475232" y="302669"/>
                  <a:pt x="1476280" y="302955"/>
                  <a:pt x="1477232" y="304384"/>
                </a:cubicBezTo>
                <a:lnTo>
                  <a:pt x="1478375" y="306098"/>
                </a:lnTo>
                <a:cubicBezTo>
                  <a:pt x="1478756" y="308099"/>
                  <a:pt x="1478661" y="307241"/>
                  <a:pt x="1478090" y="304193"/>
                </a:cubicBezTo>
                <a:lnTo>
                  <a:pt x="1483709" y="307337"/>
                </a:lnTo>
                <a:cubicBezTo>
                  <a:pt x="1484662" y="307813"/>
                  <a:pt x="1486662" y="308480"/>
                  <a:pt x="1486948" y="308194"/>
                </a:cubicBezTo>
                <a:lnTo>
                  <a:pt x="1489805" y="305527"/>
                </a:lnTo>
                <a:cubicBezTo>
                  <a:pt x="1492663" y="302574"/>
                  <a:pt x="1496092" y="300669"/>
                  <a:pt x="1497616" y="301336"/>
                </a:cubicBezTo>
                <a:cubicBezTo>
                  <a:pt x="1499140" y="302003"/>
                  <a:pt x="1504093" y="300098"/>
                  <a:pt x="1505807" y="295907"/>
                </a:cubicBezTo>
                <a:lnTo>
                  <a:pt x="1512665" y="297526"/>
                </a:lnTo>
                <a:cubicBezTo>
                  <a:pt x="1512856" y="297526"/>
                  <a:pt x="1514475" y="295240"/>
                  <a:pt x="1514189" y="294287"/>
                </a:cubicBezTo>
                <a:lnTo>
                  <a:pt x="1513523" y="292573"/>
                </a:lnTo>
                <a:cubicBezTo>
                  <a:pt x="1511999" y="290573"/>
                  <a:pt x="1509332" y="290287"/>
                  <a:pt x="1507522" y="292001"/>
                </a:cubicBezTo>
                <a:lnTo>
                  <a:pt x="1505807" y="293049"/>
                </a:lnTo>
                <a:lnTo>
                  <a:pt x="1504569" y="293811"/>
                </a:lnTo>
                <a:cubicBezTo>
                  <a:pt x="1502378" y="294097"/>
                  <a:pt x="1501712" y="292382"/>
                  <a:pt x="1503140" y="289906"/>
                </a:cubicBezTo>
                <a:cubicBezTo>
                  <a:pt x="1504569" y="287429"/>
                  <a:pt x="1513332" y="284191"/>
                  <a:pt x="1515332" y="286001"/>
                </a:cubicBezTo>
                <a:cubicBezTo>
                  <a:pt x="1517333" y="287810"/>
                  <a:pt x="1519809" y="294954"/>
                  <a:pt x="1518095" y="298764"/>
                </a:cubicBezTo>
                <a:lnTo>
                  <a:pt x="1517047" y="301907"/>
                </a:lnTo>
                <a:lnTo>
                  <a:pt x="1516856" y="302479"/>
                </a:lnTo>
                <a:cubicBezTo>
                  <a:pt x="1517904" y="303431"/>
                  <a:pt x="1519809" y="303527"/>
                  <a:pt x="1521047" y="302765"/>
                </a:cubicBezTo>
                <a:lnTo>
                  <a:pt x="1522000" y="302003"/>
                </a:lnTo>
                <a:lnTo>
                  <a:pt x="1522476" y="301526"/>
                </a:lnTo>
                <a:cubicBezTo>
                  <a:pt x="1522762" y="300764"/>
                  <a:pt x="1524286" y="301145"/>
                  <a:pt x="1525905" y="302288"/>
                </a:cubicBezTo>
                <a:cubicBezTo>
                  <a:pt x="1527524" y="303431"/>
                  <a:pt x="1526096" y="307908"/>
                  <a:pt x="1528000" y="307908"/>
                </a:cubicBezTo>
                <a:cubicBezTo>
                  <a:pt x="1529906" y="307908"/>
                  <a:pt x="1534382" y="305527"/>
                  <a:pt x="1533811" y="302669"/>
                </a:cubicBezTo>
                <a:lnTo>
                  <a:pt x="1535049" y="301336"/>
                </a:lnTo>
                <a:cubicBezTo>
                  <a:pt x="1539526" y="296669"/>
                  <a:pt x="1537049" y="294954"/>
                  <a:pt x="1531525" y="293525"/>
                </a:cubicBezTo>
                <a:cubicBezTo>
                  <a:pt x="1528382" y="292668"/>
                  <a:pt x="1531620" y="291716"/>
                  <a:pt x="1531620" y="290858"/>
                </a:cubicBezTo>
                <a:cubicBezTo>
                  <a:pt x="1531525" y="289144"/>
                  <a:pt x="1529810" y="286382"/>
                  <a:pt x="1530382" y="286001"/>
                </a:cubicBezTo>
                <a:lnTo>
                  <a:pt x="1532573" y="284762"/>
                </a:lnTo>
                <a:cubicBezTo>
                  <a:pt x="1533906" y="282857"/>
                  <a:pt x="1535335" y="280286"/>
                  <a:pt x="1535811" y="279143"/>
                </a:cubicBezTo>
                <a:lnTo>
                  <a:pt x="1536573" y="279047"/>
                </a:lnTo>
                <a:cubicBezTo>
                  <a:pt x="1543431" y="277809"/>
                  <a:pt x="1539621" y="275904"/>
                  <a:pt x="1537525" y="273618"/>
                </a:cubicBezTo>
                <a:cubicBezTo>
                  <a:pt x="1536097" y="272094"/>
                  <a:pt x="1533525" y="272951"/>
                  <a:pt x="1532001" y="270475"/>
                </a:cubicBezTo>
                <a:lnTo>
                  <a:pt x="1528953" y="265427"/>
                </a:lnTo>
                <a:cubicBezTo>
                  <a:pt x="1523714" y="267141"/>
                  <a:pt x="1522952" y="269141"/>
                  <a:pt x="1527239" y="269808"/>
                </a:cubicBezTo>
                <a:lnTo>
                  <a:pt x="1528763" y="272951"/>
                </a:lnTo>
                <a:lnTo>
                  <a:pt x="1529239" y="273999"/>
                </a:lnTo>
                <a:cubicBezTo>
                  <a:pt x="1529048" y="275333"/>
                  <a:pt x="1528000" y="276380"/>
                  <a:pt x="1526858" y="276190"/>
                </a:cubicBezTo>
                <a:cubicBezTo>
                  <a:pt x="1525715" y="275999"/>
                  <a:pt x="1521809" y="276857"/>
                  <a:pt x="1521809" y="278666"/>
                </a:cubicBezTo>
                <a:cubicBezTo>
                  <a:pt x="1521809" y="280476"/>
                  <a:pt x="1520190" y="285334"/>
                  <a:pt x="1518285" y="284762"/>
                </a:cubicBezTo>
                <a:cubicBezTo>
                  <a:pt x="1516380" y="284191"/>
                  <a:pt x="1511713" y="282286"/>
                  <a:pt x="1511713" y="281238"/>
                </a:cubicBezTo>
                <a:cubicBezTo>
                  <a:pt x="1511713" y="280095"/>
                  <a:pt x="1508855" y="278285"/>
                  <a:pt x="1505426" y="279047"/>
                </a:cubicBezTo>
                <a:lnTo>
                  <a:pt x="1504760" y="278381"/>
                </a:lnTo>
                <a:cubicBezTo>
                  <a:pt x="1501807" y="275142"/>
                  <a:pt x="1500759" y="280095"/>
                  <a:pt x="1498664" y="279047"/>
                </a:cubicBezTo>
                <a:cubicBezTo>
                  <a:pt x="1497711" y="278571"/>
                  <a:pt x="1496187" y="277809"/>
                  <a:pt x="1496282" y="277333"/>
                </a:cubicBezTo>
                <a:lnTo>
                  <a:pt x="1497235" y="270665"/>
                </a:lnTo>
                <a:cubicBezTo>
                  <a:pt x="1491044" y="270284"/>
                  <a:pt x="1486567" y="269141"/>
                  <a:pt x="1487234" y="268094"/>
                </a:cubicBezTo>
                <a:cubicBezTo>
                  <a:pt x="1487900" y="267046"/>
                  <a:pt x="1490472" y="265808"/>
                  <a:pt x="1491139" y="267903"/>
                </a:cubicBezTo>
                <a:lnTo>
                  <a:pt x="1492187" y="268284"/>
                </a:lnTo>
                <a:lnTo>
                  <a:pt x="1494377" y="269046"/>
                </a:lnTo>
                <a:cubicBezTo>
                  <a:pt x="1495425" y="267332"/>
                  <a:pt x="1496949" y="264855"/>
                  <a:pt x="1497806" y="263522"/>
                </a:cubicBezTo>
                <a:cubicBezTo>
                  <a:pt x="1498664" y="262188"/>
                  <a:pt x="1498092" y="257616"/>
                  <a:pt x="1493901" y="257330"/>
                </a:cubicBezTo>
                <a:lnTo>
                  <a:pt x="1492091" y="258473"/>
                </a:lnTo>
                <a:cubicBezTo>
                  <a:pt x="1488186" y="260950"/>
                  <a:pt x="1488567" y="259140"/>
                  <a:pt x="1488091" y="256854"/>
                </a:cubicBezTo>
                <a:cubicBezTo>
                  <a:pt x="1487996" y="256473"/>
                  <a:pt x="1484662" y="255997"/>
                  <a:pt x="1484090" y="256473"/>
                </a:cubicBezTo>
                <a:close/>
                <a:moveTo>
                  <a:pt x="917353" y="255711"/>
                </a:moveTo>
                <a:lnTo>
                  <a:pt x="917353" y="255806"/>
                </a:lnTo>
                <a:cubicBezTo>
                  <a:pt x="918591" y="259045"/>
                  <a:pt x="920686" y="262283"/>
                  <a:pt x="920591" y="265522"/>
                </a:cubicBezTo>
                <a:cubicBezTo>
                  <a:pt x="920591" y="267427"/>
                  <a:pt x="916971" y="268760"/>
                  <a:pt x="913542" y="268475"/>
                </a:cubicBezTo>
                <a:cubicBezTo>
                  <a:pt x="911447" y="268284"/>
                  <a:pt x="910780" y="268094"/>
                  <a:pt x="910971" y="266284"/>
                </a:cubicBezTo>
                <a:cubicBezTo>
                  <a:pt x="911066" y="265522"/>
                  <a:pt x="909637" y="264665"/>
                  <a:pt x="909447" y="263807"/>
                </a:cubicBezTo>
                <a:lnTo>
                  <a:pt x="909161" y="262664"/>
                </a:lnTo>
                <a:cubicBezTo>
                  <a:pt x="909256" y="261331"/>
                  <a:pt x="910494" y="260950"/>
                  <a:pt x="911828" y="261902"/>
                </a:cubicBezTo>
                <a:lnTo>
                  <a:pt x="912019" y="261807"/>
                </a:lnTo>
                <a:cubicBezTo>
                  <a:pt x="913638" y="260569"/>
                  <a:pt x="918305" y="260283"/>
                  <a:pt x="914209" y="257140"/>
                </a:cubicBezTo>
                <a:cubicBezTo>
                  <a:pt x="914971" y="256378"/>
                  <a:pt x="916400" y="255711"/>
                  <a:pt x="917353" y="255711"/>
                </a:cubicBezTo>
                <a:close/>
                <a:moveTo>
                  <a:pt x="105734" y="252648"/>
                </a:moveTo>
                <a:lnTo>
                  <a:pt x="104679" y="253044"/>
                </a:lnTo>
                <a:lnTo>
                  <a:pt x="104218" y="252813"/>
                </a:lnTo>
                <a:close/>
                <a:moveTo>
                  <a:pt x="1344263" y="252568"/>
                </a:moveTo>
                <a:lnTo>
                  <a:pt x="1339596" y="254759"/>
                </a:lnTo>
                <a:cubicBezTo>
                  <a:pt x="1334453" y="256664"/>
                  <a:pt x="1323594" y="256473"/>
                  <a:pt x="1315307" y="254282"/>
                </a:cubicBezTo>
                <a:lnTo>
                  <a:pt x="1307687" y="253901"/>
                </a:lnTo>
                <a:lnTo>
                  <a:pt x="1305973" y="253806"/>
                </a:lnTo>
                <a:cubicBezTo>
                  <a:pt x="1303211" y="256854"/>
                  <a:pt x="1303401" y="259807"/>
                  <a:pt x="1306354" y="260283"/>
                </a:cubicBezTo>
                <a:lnTo>
                  <a:pt x="1307592" y="259807"/>
                </a:lnTo>
                <a:cubicBezTo>
                  <a:pt x="1314736" y="257140"/>
                  <a:pt x="1321594" y="256664"/>
                  <a:pt x="1328738" y="259712"/>
                </a:cubicBezTo>
                <a:cubicBezTo>
                  <a:pt x="1329976" y="260283"/>
                  <a:pt x="1332452" y="258569"/>
                  <a:pt x="1334357" y="258473"/>
                </a:cubicBezTo>
                <a:cubicBezTo>
                  <a:pt x="1336453" y="258473"/>
                  <a:pt x="1338644" y="259712"/>
                  <a:pt x="1340549" y="259426"/>
                </a:cubicBezTo>
                <a:lnTo>
                  <a:pt x="1341596" y="259235"/>
                </a:lnTo>
                <a:cubicBezTo>
                  <a:pt x="1342454" y="257140"/>
                  <a:pt x="1344930" y="258378"/>
                  <a:pt x="1347121" y="261998"/>
                </a:cubicBezTo>
                <a:lnTo>
                  <a:pt x="1352360" y="258569"/>
                </a:lnTo>
                <a:cubicBezTo>
                  <a:pt x="1353217" y="257997"/>
                  <a:pt x="1355122" y="257426"/>
                  <a:pt x="1355693" y="257807"/>
                </a:cubicBezTo>
                <a:cubicBezTo>
                  <a:pt x="1358075" y="259426"/>
                  <a:pt x="1359789" y="260950"/>
                  <a:pt x="1363218" y="258473"/>
                </a:cubicBezTo>
                <a:cubicBezTo>
                  <a:pt x="1364266" y="257711"/>
                  <a:pt x="1368076" y="259712"/>
                  <a:pt x="1370648" y="259712"/>
                </a:cubicBezTo>
                <a:cubicBezTo>
                  <a:pt x="1373981" y="259712"/>
                  <a:pt x="1378172" y="263141"/>
                  <a:pt x="1380839" y="258569"/>
                </a:cubicBezTo>
                <a:cubicBezTo>
                  <a:pt x="1380935" y="258378"/>
                  <a:pt x="1382649" y="258759"/>
                  <a:pt x="1383411" y="259140"/>
                </a:cubicBezTo>
                <a:cubicBezTo>
                  <a:pt x="1385507" y="260188"/>
                  <a:pt x="1387507" y="260474"/>
                  <a:pt x="1387983" y="258092"/>
                </a:cubicBezTo>
                <a:cubicBezTo>
                  <a:pt x="1388078" y="257426"/>
                  <a:pt x="1386459" y="255997"/>
                  <a:pt x="1385221" y="255711"/>
                </a:cubicBezTo>
                <a:cubicBezTo>
                  <a:pt x="1382840" y="255044"/>
                  <a:pt x="1379696" y="253997"/>
                  <a:pt x="1377982" y="254759"/>
                </a:cubicBezTo>
                <a:cubicBezTo>
                  <a:pt x="1374077" y="256473"/>
                  <a:pt x="1369505" y="257902"/>
                  <a:pt x="1366647" y="255425"/>
                </a:cubicBezTo>
                <a:cubicBezTo>
                  <a:pt x="1361504" y="251044"/>
                  <a:pt x="1357598" y="255902"/>
                  <a:pt x="1353217" y="255425"/>
                </a:cubicBezTo>
                <a:cubicBezTo>
                  <a:pt x="1352550" y="255330"/>
                  <a:pt x="1351883" y="253997"/>
                  <a:pt x="1351407" y="254092"/>
                </a:cubicBezTo>
                <a:cubicBezTo>
                  <a:pt x="1348645" y="254473"/>
                  <a:pt x="1347407" y="251044"/>
                  <a:pt x="1344263" y="252568"/>
                </a:cubicBezTo>
                <a:close/>
                <a:moveTo>
                  <a:pt x="1252252" y="252187"/>
                </a:moveTo>
                <a:lnTo>
                  <a:pt x="1249490" y="253711"/>
                </a:lnTo>
                <a:lnTo>
                  <a:pt x="1247585" y="254759"/>
                </a:lnTo>
                <a:cubicBezTo>
                  <a:pt x="1246061" y="257235"/>
                  <a:pt x="1251680" y="260759"/>
                  <a:pt x="1254728" y="261331"/>
                </a:cubicBezTo>
                <a:cubicBezTo>
                  <a:pt x="1257776" y="261998"/>
                  <a:pt x="1258919" y="260664"/>
                  <a:pt x="1257110" y="258473"/>
                </a:cubicBezTo>
                <a:lnTo>
                  <a:pt x="1257014" y="257140"/>
                </a:lnTo>
                <a:lnTo>
                  <a:pt x="1256919" y="255521"/>
                </a:lnTo>
                <a:cubicBezTo>
                  <a:pt x="1257776" y="253616"/>
                  <a:pt x="1255681" y="252092"/>
                  <a:pt x="1252252" y="252187"/>
                </a:cubicBezTo>
                <a:close/>
                <a:moveTo>
                  <a:pt x="1278446" y="251711"/>
                </a:moveTo>
                <a:cubicBezTo>
                  <a:pt x="1273778" y="254092"/>
                  <a:pt x="1280636" y="255997"/>
                  <a:pt x="1279684" y="258473"/>
                </a:cubicBezTo>
                <a:lnTo>
                  <a:pt x="1279589" y="258854"/>
                </a:lnTo>
                <a:cubicBezTo>
                  <a:pt x="1280350" y="259331"/>
                  <a:pt x="1287875" y="259616"/>
                  <a:pt x="1290447" y="259616"/>
                </a:cubicBezTo>
                <a:cubicBezTo>
                  <a:pt x="1293114" y="259616"/>
                  <a:pt x="1294352" y="258569"/>
                  <a:pt x="1293305" y="257235"/>
                </a:cubicBezTo>
                <a:lnTo>
                  <a:pt x="1292543" y="256283"/>
                </a:lnTo>
                <a:cubicBezTo>
                  <a:pt x="1289971" y="253044"/>
                  <a:pt x="1281875" y="249996"/>
                  <a:pt x="1278446" y="251711"/>
                </a:cubicBezTo>
                <a:close/>
                <a:moveTo>
                  <a:pt x="111537" y="250472"/>
                </a:moveTo>
                <a:lnTo>
                  <a:pt x="107346" y="252473"/>
                </a:lnTo>
                <a:lnTo>
                  <a:pt x="105734" y="252648"/>
                </a:lnTo>
                <a:close/>
                <a:moveTo>
                  <a:pt x="97821" y="249615"/>
                </a:moveTo>
                <a:lnTo>
                  <a:pt x="104218" y="252813"/>
                </a:lnTo>
                <a:lnTo>
                  <a:pt x="97726" y="253520"/>
                </a:lnTo>
                <a:cubicBezTo>
                  <a:pt x="97440" y="253520"/>
                  <a:pt x="96678" y="251901"/>
                  <a:pt x="96583" y="250949"/>
                </a:cubicBezTo>
                <a:cubicBezTo>
                  <a:pt x="96488" y="250568"/>
                  <a:pt x="97726" y="249520"/>
                  <a:pt x="97821" y="249615"/>
                </a:cubicBezTo>
                <a:close/>
                <a:moveTo>
                  <a:pt x="875634" y="247900"/>
                </a:moveTo>
                <a:cubicBezTo>
                  <a:pt x="877538" y="247805"/>
                  <a:pt x="879158" y="252568"/>
                  <a:pt x="877919" y="254473"/>
                </a:cubicBezTo>
                <a:cubicBezTo>
                  <a:pt x="876681" y="256378"/>
                  <a:pt x="874014" y="257997"/>
                  <a:pt x="871919" y="258092"/>
                </a:cubicBezTo>
                <a:lnTo>
                  <a:pt x="869442" y="257806"/>
                </a:lnTo>
                <a:cubicBezTo>
                  <a:pt x="868680" y="257711"/>
                  <a:pt x="867442" y="256568"/>
                  <a:pt x="867442" y="255901"/>
                </a:cubicBezTo>
                <a:cubicBezTo>
                  <a:pt x="867442" y="255235"/>
                  <a:pt x="868394" y="254282"/>
                  <a:pt x="869252" y="253806"/>
                </a:cubicBezTo>
                <a:cubicBezTo>
                  <a:pt x="869823" y="253520"/>
                  <a:pt x="870966" y="253901"/>
                  <a:pt x="871728" y="253711"/>
                </a:cubicBezTo>
                <a:lnTo>
                  <a:pt x="875824" y="252853"/>
                </a:lnTo>
                <a:cubicBezTo>
                  <a:pt x="873824" y="250091"/>
                  <a:pt x="873824" y="247900"/>
                  <a:pt x="875634" y="247900"/>
                </a:cubicBezTo>
                <a:close/>
                <a:moveTo>
                  <a:pt x="1563719" y="247139"/>
                </a:moveTo>
                <a:cubicBezTo>
                  <a:pt x="1562100" y="247996"/>
                  <a:pt x="1566291" y="254568"/>
                  <a:pt x="1568196" y="257521"/>
                </a:cubicBezTo>
                <a:lnTo>
                  <a:pt x="1562100" y="258092"/>
                </a:lnTo>
                <a:cubicBezTo>
                  <a:pt x="1561433" y="258188"/>
                  <a:pt x="1560862" y="260188"/>
                  <a:pt x="1560481" y="261426"/>
                </a:cubicBezTo>
                <a:cubicBezTo>
                  <a:pt x="1559719" y="263236"/>
                  <a:pt x="1558671" y="265141"/>
                  <a:pt x="1558576" y="266951"/>
                </a:cubicBezTo>
                <a:cubicBezTo>
                  <a:pt x="1558481" y="268379"/>
                  <a:pt x="1559052" y="270475"/>
                  <a:pt x="1560195" y="271142"/>
                </a:cubicBezTo>
                <a:lnTo>
                  <a:pt x="1562386" y="272380"/>
                </a:lnTo>
                <a:cubicBezTo>
                  <a:pt x="1565148" y="272951"/>
                  <a:pt x="1566577" y="275714"/>
                  <a:pt x="1565720" y="278571"/>
                </a:cubicBezTo>
                <a:cubicBezTo>
                  <a:pt x="1564767" y="281429"/>
                  <a:pt x="1561148" y="288953"/>
                  <a:pt x="1560100" y="287715"/>
                </a:cubicBezTo>
                <a:cubicBezTo>
                  <a:pt x="1559052" y="286477"/>
                  <a:pt x="1555052" y="285810"/>
                  <a:pt x="1552766" y="288287"/>
                </a:cubicBezTo>
                <a:lnTo>
                  <a:pt x="1549908" y="289334"/>
                </a:lnTo>
                <a:lnTo>
                  <a:pt x="1540097" y="292859"/>
                </a:lnTo>
                <a:cubicBezTo>
                  <a:pt x="1539907" y="297335"/>
                  <a:pt x="1540002" y="302288"/>
                  <a:pt x="1540288" y="303908"/>
                </a:cubicBezTo>
                <a:lnTo>
                  <a:pt x="1539716" y="305146"/>
                </a:lnTo>
                <a:lnTo>
                  <a:pt x="1537621" y="309527"/>
                </a:lnTo>
                <a:cubicBezTo>
                  <a:pt x="1541717" y="310670"/>
                  <a:pt x="1547146" y="311813"/>
                  <a:pt x="1549622" y="312099"/>
                </a:cubicBezTo>
                <a:lnTo>
                  <a:pt x="1551908" y="312004"/>
                </a:lnTo>
                <a:cubicBezTo>
                  <a:pt x="1552956" y="312004"/>
                  <a:pt x="1553909" y="310670"/>
                  <a:pt x="1554956" y="310575"/>
                </a:cubicBezTo>
                <a:cubicBezTo>
                  <a:pt x="1555814" y="310480"/>
                  <a:pt x="1557052" y="311242"/>
                  <a:pt x="1557719" y="311909"/>
                </a:cubicBezTo>
                <a:cubicBezTo>
                  <a:pt x="1558100" y="312290"/>
                  <a:pt x="1557909" y="313528"/>
                  <a:pt x="1557433" y="313814"/>
                </a:cubicBezTo>
                <a:cubicBezTo>
                  <a:pt x="1556480" y="314290"/>
                  <a:pt x="1554956" y="314195"/>
                  <a:pt x="1554099" y="314766"/>
                </a:cubicBezTo>
                <a:cubicBezTo>
                  <a:pt x="1553337" y="315338"/>
                  <a:pt x="1552575" y="316481"/>
                  <a:pt x="1552766" y="317243"/>
                </a:cubicBezTo>
                <a:cubicBezTo>
                  <a:pt x="1552861" y="317909"/>
                  <a:pt x="1554290" y="318671"/>
                  <a:pt x="1555242" y="318862"/>
                </a:cubicBezTo>
                <a:lnTo>
                  <a:pt x="1557242" y="318862"/>
                </a:lnTo>
                <a:cubicBezTo>
                  <a:pt x="1559147" y="318767"/>
                  <a:pt x="1561148" y="321434"/>
                  <a:pt x="1561624" y="324767"/>
                </a:cubicBezTo>
                <a:lnTo>
                  <a:pt x="1559433" y="326672"/>
                </a:lnTo>
                <a:lnTo>
                  <a:pt x="1556004" y="329816"/>
                </a:lnTo>
                <a:cubicBezTo>
                  <a:pt x="1556385" y="330482"/>
                  <a:pt x="1557338" y="331435"/>
                  <a:pt x="1558195" y="332006"/>
                </a:cubicBezTo>
                <a:cubicBezTo>
                  <a:pt x="1559052" y="332483"/>
                  <a:pt x="1561814" y="332483"/>
                  <a:pt x="1563338" y="331244"/>
                </a:cubicBezTo>
                <a:cubicBezTo>
                  <a:pt x="1564767" y="330006"/>
                  <a:pt x="1568101" y="328196"/>
                  <a:pt x="1567815" y="329625"/>
                </a:cubicBezTo>
                <a:lnTo>
                  <a:pt x="1568482" y="330006"/>
                </a:lnTo>
                <a:cubicBezTo>
                  <a:pt x="1571054" y="331721"/>
                  <a:pt x="1578864" y="331721"/>
                  <a:pt x="1581150" y="330101"/>
                </a:cubicBezTo>
                <a:cubicBezTo>
                  <a:pt x="1581626" y="329816"/>
                  <a:pt x="1581436" y="328768"/>
                  <a:pt x="1581150" y="328101"/>
                </a:cubicBezTo>
                <a:cubicBezTo>
                  <a:pt x="1580960" y="327720"/>
                  <a:pt x="1580007" y="327244"/>
                  <a:pt x="1579531" y="327339"/>
                </a:cubicBezTo>
                <a:lnTo>
                  <a:pt x="1577626" y="327720"/>
                </a:lnTo>
                <a:cubicBezTo>
                  <a:pt x="1575721" y="328292"/>
                  <a:pt x="1575245" y="326291"/>
                  <a:pt x="1576673" y="323243"/>
                </a:cubicBezTo>
                <a:lnTo>
                  <a:pt x="1577245" y="320672"/>
                </a:lnTo>
                <a:lnTo>
                  <a:pt x="1577340" y="320100"/>
                </a:lnTo>
                <a:cubicBezTo>
                  <a:pt x="1575245" y="319243"/>
                  <a:pt x="1573816" y="317719"/>
                  <a:pt x="1574197" y="316766"/>
                </a:cubicBezTo>
                <a:lnTo>
                  <a:pt x="1574387" y="316766"/>
                </a:lnTo>
                <a:lnTo>
                  <a:pt x="1580674" y="317528"/>
                </a:lnTo>
                <a:cubicBezTo>
                  <a:pt x="1581150" y="313052"/>
                  <a:pt x="1584579" y="311528"/>
                  <a:pt x="1588199" y="314195"/>
                </a:cubicBezTo>
                <a:lnTo>
                  <a:pt x="1592771" y="314766"/>
                </a:lnTo>
                <a:lnTo>
                  <a:pt x="1596485" y="315147"/>
                </a:lnTo>
                <a:cubicBezTo>
                  <a:pt x="1600486" y="318290"/>
                  <a:pt x="1603820" y="319910"/>
                  <a:pt x="1604105" y="318576"/>
                </a:cubicBezTo>
                <a:cubicBezTo>
                  <a:pt x="1604296" y="317338"/>
                  <a:pt x="1607820" y="314195"/>
                  <a:pt x="1611344" y="314099"/>
                </a:cubicBezTo>
                <a:lnTo>
                  <a:pt x="1614297" y="314385"/>
                </a:lnTo>
                <a:cubicBezTo>
                  <a:pt x="1618202" y="314766"/>
                  <a:pt x="1621155" y="313528"/>
                  <a:pt x="1622203" y="310575"/>
                </a:cubicBezTo>
                <a:lnTo>
                  <a:pt x="1622870" y="308575"/>
                </a:lnTo>
                <a:cubicBezTo>
                  <a:pt x="1620393" y="307051"/>
                  <a:pt x="1618583" y="304955"/>
                  <a:pt x="1618774" y="303908"/>
                </a:cubicBezTo>
                <a:lnTo>
                  <a:pt x="1618869" y="303908"/>
                </a:lnTo>
                <a:cubicBezTo>
                  <a:pt x="1621631" y="304098"/>
                  <a:pt x="1623060" y="302955"/>
                  <a:pt x="1622203" y="300860"/>
                </a:cubicBezTo>
                <a:cubicBezTo>
                  <a:pt x="1621917" y="300098"/>
                  <a:pt x="1619441" y="299717"/>
                  <a:pt x="1617917" y="299621"/>
                </a:cubicBezTo>
                <a:lnTo>
                  <a:pt x="1614583" y="299431"/>
                </a:lnTo>
                <a:cubicBezTo>
                  <a:pt x="1610963" y="299526"/>
                  <a:pt x="1607249" y="298097"/>
                  <a:pt x="1606391" y="296383"/>
                </a:cubicBezTo>
                <a:lnTo>
                  <a:pt x="1610678" y="295240"/>
                </a:lnTo>
                <a:cubicBezTo>
                  <a:pt x="1611725" y="294954"/>
                  <a:pt x="1612868" y="294002"/>
                  <a:pt x="1613345" y="293144"/>
                </a:cubicBezTo>
                <a:cubicBezTo>
                  <a:pt x="1614011" y="292001"/>
                  <a:pt x="1614297" y="290668"/>
                  <a:pt x="1614583" y="289430"/>
                </a:cubicBezTo>
                <a:cubicBezTo>
                  <a:pt x="1614869" y="288096"/>
                  <a:pt x="1614392" y="286191"/>
                  <a:pt x="1615345" y="285524"/>
                </a:cubicBezTo>
                <a:cubicBezTo>
                  <a:pt x="1618107" y="283619"/>
                  <a:pt x="1615250" y="282953"/>
                  <a:pt x="1614869" y="281714"/>
                </a:cubicBezTo>
                <a:cubicBezTo>
                  <a:pt x="1614583" y="280857"/>
                  <a:pt x="1616774" y="279619"/>
                  <a:pt x="1616964" y="278381"/>
                </a:cubicBezTo>
                <a:cubicBezTo>
                  <a:pt x="1617059" y="277904"/>
                  <a:pt x="1614488" y="276476"/>
                  <a:pt x="1613630" y="276666"/>
                </a:cubicBezTo>
                <a:cubicBezTo>
                  <a:pt x="1612202" y="277047"/>
                  <a:pt x="1611154" y="278476"/>
                  <a:pt x="1609820" y="279333"/>
                </a:cubicBezTo>
                <a:cubicBezTo>
                  <a:pt x="1606201" y="281524"/>
                  <a:pt x="1606010" y="281619"/>
                  <a:pt x="1601724" y="277904"/>
                </a:cubicBezTo>
                <a:cubicBezTo>
                  <a:pt x="1599152" y="275714"/>
                  <a:pt x="1596771" y="276095"/>
                  <a:pt x="1594009" y="277523"/>
                </a:cubicBezTo>
                <a:lnTo>
                  <a:pt x="1593342" y="277904"/>
                </a:lnTo>
                <a:cubicBezTo>
                  <a:pt x="1592009" y="278190"/>
                  <a:pt x="1590866" y="277523"/>
                  <a:pt x="1590866" y="276380"/>
                </a:cubicBezTo>
                <a:cubicBezTo>
                  <a:pt x="1590866" y="275237"/>
                  <a:pt x="1588961" y="273618"/>
                  <a:pt x="1586579" y="274761"/>
                </a:cubicBezTo>
                <a:lnTo>
                  <a:pt x="1585246" y="274380"/>
                </a:lnTo>
                <a:lnTo>
                  <a:pt x="1582769" y="273713"/>
                </a:lnTo>
                <a:cubicBezTo>
                  <a:pt x="1583912" y="271904"/>
                  <a:pt x="1584293" y="269332"/>
                  <a:pt x="1583531" y="267998"/>
                </a:cubicBezTo>
                <a:cubicBezTo>
                  <a:pt x="1582769" y="266665"/>
                  <a:pt x="1582484" y="261902"/>
                  <a:pt x="1584103" y="260664"/>
                </a:cubicBezTo>
                <a:cubicBezTo>
                  <a:pt x="1585722" y="259331"/>
                  <a:pt x="1591818" y="255902"/>
                  <a:pt x="1592485" y="256759"/>
                </a:cubicBezTo>
                <a:cubicBezTo>
                  <a:pt x="1593152" y="257711"/>
                  <a:pt x="1595723" y="257235"/>
                  <a:pt x="1596200" y="252758"/>
                </a:cubicBezTo>
                <a:lnTo>
                  <a:pt x="1588961" y="253616"/>
                </a:lnTo>
                <a:lnTo>
                  <a:pt x="1586579" y="253901"/>
                </a:lnTo>
                <a:cubicBezTo>
                  <a:pt x="1584008" y="253806"/>
                  <a:pt x="1582198" y="255425"/>
                  <a:pt x="1582484" y="257616"/>
                </a:cubicBezTo>
                <a:cubicBezTo>
                  <a:pt x="1582769" y="259807"/>
                  <a:pt x="1576388" y="259235"/>
                  <a:pt x="1576959" y="258283"/>
                </a:cubicBezTo>
                <a:cubicBezTo>
                  <a:pt x="1577531" y="257330"/>
                  <a:pt x="1577626" y="254759"/>
                  <a:pt x="1575625" y="254949"/>
                </a:cubicBezTo>
                <a:cubicBezTo>
                  <a:pt x="1573721" y="255235"/>
                  <a:pt x="1570673" y="253997"/>
                  <a:pt x="1571911" y="251806"/>
                </a:cubicBezTo>
                <a:cubicBezTo>
                  <a:pt x="1573149" y="249615"/>
                  <a:pt x="1565339" y="246281"/>
                  <a:pt x="1563719" y="247139"/>
                </a:cubicBezTo>
                <a:close/>
                <a:moveTo>
                  <a:pt x="1590104" y="239519"/>
                </a:moveTo>
                <a:lnTo>
                  <a:pt x="1587437" y="241233"/>
                </a:lnTo>
                <a:lnTo>
                  <a:pt x="1584198" y="243329"/>
                </a:lnTo>
                <a:cubicBezTo>
                  <a:pt x="1584579" y="246472"/>
                  <a:pt x="1589723" y="249806"/>
                  <a:pt x="1595723" y="250758"/>
                </a:cubicBezTo>
                <a:lnTo>
                  <a:pt x="1599629" y="246091"/>
                </a:lnTo>
                <a:cubicBezTo>
                  <a:pt x="1599819" y="245805"/>
                  <a:pt x="1601343" y="246281"/>
                  <a:pt x="1602200" y="246377"/>
                </a:cubicBezTo>
                <a:lnTo>
                  <a:pt x="1605344" y="246853"/>
                </a:lnTo>
                <a:cubicBezTo>
                  <a:pt x="1608773" y="247234"/>
                  <a:pt x="1611725" y="247234"/>
                  <a:pt x="1611725" y="246948"/>
                </a:cubicBezTo>
                <a:cubicBezTo>
                  <a:pt x="1611821" y="246662"/>
                  <a:pt x="1610582" y="244853"/>
                  <a:pt x="1608773" y="243614"/>
                </a:cubicBezTo>
                <a:lnTo>
                  <a:pt x="1606963" y="243233"/>
                </a:lnTo>
                <a:lnTo>
                  <a:pt x="1603153" y="242471"/>
                </a:lnTo>
                <a:cubicBezTo>
                  <a:pt x="1598867" y="241709"/>
                  <a:pt x="1593056" y="240376"/>
                  <a:pt x="1590104" y="239519"/>
                </a:cubicBezTo>
                <a:close/>
                <a:moveTo>
                  <a:pt x="2042636" y="236852"/>
                </a:moveTo>
                <a:cubicBezTo>
                  <a:pt x="2038731" y="235709"/>
                  <a:pt x="2033588" y="240566"/>
                  <a:pt x="2032730" y="243043"/>
                </a:cubicBezTo>
                <a:cubicBezTo>
                  <a:pt x="2031873" y="245424"/>
                  <a:pt x="2034350" y="247710"/>
                  <a:pt x="2038064" y="247996"/>
                </a:cubicBezTo>
                <a:lnTo>
                  <a:pt x="2038541" y="247424"/>
                </a:lnTo>
                <a:cubicBezTo>
                  <a:pt x="2040255" y="245043"/>
                  <a:pt x="2042160" y="242281"/>
                  <a:pt x="2042446" y="239614"/>
                </a:cubicBezTo>
                <a:close/>
                <a:moveTo>
                  <a:pt x="226314" y="231899"/>
                </a:moveTo>
                <a:cubicBezTo>
                  <a:pt x="223457" y="232946"/>
                  <a:pt x="215836" y="233899"/>
                  <a:pt x="216122" y="234470"/>
                </a:cubicBezTo>
                <a:lnTo>
                  <a:pt x="216503" y="234947"/>
                </a:lnTo>
                <a:lnTo>
                  <a:pt x="221075" y="239519"/>
                </a:lnTo>
                <a:cubicBezTo>
                  <a:pt x="216408" y="239900"/>
                  <a:pt x="218599" y="241709"/>
                  <a:pt x="221075" y="242376"/>
                </a:cubicBezTo>
                <a:cubicBezTo>
                  <a:pt x="223552" y="243043"/>
                  <a:pt x="225171" y="241043"/>
                  <a:pt x="224790" y="238090"/>
                </a:cubicBezTo>
                <a:lnTo>
                  <a:pt x="225743" y="236090"/>
                </a:lnTo>
                <a:lnTo>
                  <a:pt x="226790" y="233804"/>
                </a:lnTo>
                <a:cubicBezTo>
                  <a:pt x="229362" y="231803"/>
                  <a:pt x="229172" y="230946"/>
                  <a:pt x="226314" y="231899"/>
                </a:cubicBezTo>
                <a:close/>
                <a:moveTo>
                  <a:pt x="42862" y="231612"/>
                </a:moveTo>
                <a:cubicBezTo>
                  <a:pt x="42862" y="229612"/>
                  <a:pt x="44100" y="229993"/>
                  <a:pt x="45624" y="232469"/>
                </a:cubicBezTo>
                <a:cubicBezTo>
                  <a:pt x="47148" y="234946"/>
                  <a:pt x="50482" y="240947"/>
                  <a:pt x="48958" y="240470"/>
                </a:cubicBezTo>
                <a:cubicBezTo>
                  <a:pt x="47434" y="239994"/>
                  <a:pt x="42862" y="233612"/>
                  <a:pt x="42862" y="231612"/>
                </a:cubicBezTo>
                <a:close/>
                <a:moveTo>
                  <a:pt x="200787" y="228565"/>
                </a:moveTo>
                <a:cubicBezTo>
                  <a:pt x="199739" y="228470"/>
                  <a:pt x="196501" y="228184"/>
                  <a:pt x="198310" y="230089"/>
                </a:cubicBezTo>
                <a:lnTo>
                  <a:pt x="201168" y="233423"/>
                </a:lnTo>
                <a:cubicBezTo>
                  <a:pt x="200692" y="237899"/>
                  <a:pt x="196977" y="242281"/>
                  <a:pt x="192881" y="243233"/>
                </a:cubicBezTo>
                <a:lnTo>
                  <a:pt x="189071" y="242090"/>
                </a:lnTo>
                <a:lnTo>
                  <a:pt x="187261" y="241519"/>
                </a:lnTo>
                <a:cubicBezTo>
                  <a:pt x="185642" y="246186"/>
                  <a:pt x="186500" y="249234"/>
                  <a:pt x="189262" y="248282"/>
                </a:cubicBezTo>
                <a:lnTo>
                  <a:pt x="191072" y="247329"/>
                </a:lnTo>
                <a:cubicBezTo>
                  <a:pt x="193643" y="245900"/>
                  <a:pt x="194501" y="250472"/>
                  <a:pt x="198406" y="248091"/>
                </a:cubicBezTo>
                <a:cubicBezTo>
                  <a:pt x="201358" y="246281"/>
                  <a:pt x="205169" y="246758"/>
                  <a:pt x="205454" y="242090"/>
                </a:cubicBezTo>
                <a:lnTo>
                  <a:pt x="205550" y="240281"/>
                </a:lnTo>
                <a:cubicBezTo>
                  <a:pt x="205550" y="238090"/>
                  <a:pt x="206121" y="235709"/>
                  <a:pt x="206788" y="234947"/>
                </a:cubicBezTo>
                <a:lnTo>
                  <a:pt x="207550" y="234851"/>
                </a:lnTo>
                <a:cubicBezTo>
                  <a:pt x="211836" y="234470"/>
                  <a:pt x="210503" y="231518"/>
                  <a:pt x="210026" y="230184"/>
                </a:cubicBezTo>
                <a:cubicBezTo>
                  <a:pt x="208788" y="227041"/>
                  <a:pt x="206597" y="228660"/>
                  <a:pt x="204407" y="229898"/>
                </a:cubicBezTo>
                <a:cubicBezTo>
                  <a:pt x="203835" y="230184"/>
                  <a:pt x="202025" y="228755"/>
                  <a:pt x="200787" y="228565"/>
                </a:cubicBezTo>
                <a:close/>
                <a:moveTo>
                  <a:pt x="124397" y="217516"/>
                </a:moveTo>
                <a:lnTo>
                  <a:pt x="123730" y="218278"/>
                </a:lnTo>
                <a:lnTo>
                  <a:pt x="120777" y="221802"/>
                </a:lnTo>
                <a:cubicBezTo>
                  <a:pt x="120872" y="226946"/>
                  <a:pt x="122301" y="229327"/>
                  <a:pt x="123920" y="226946"/>
                </a:cubicBezTo>
                <a:cubicBezTo>
                  <a:pt x="125539" y="224564"/>
                  <a:pt x="127349" y="217897"/>
                  <a:pt x="124397" y="217516"/>
                </a:cubicBezTo>
                <a:close/>
                <a:moveTo>
                  <a:pt x="1030605" y="217040"/>
                </a:moveTo>
                <a:cubicBezTo>
                  <a:pt x="1028224" y="215897"/>
                  <a:pt x="1026890" y="216944"/>
                  <a:pt x="1027652" y="219421"/>
                </a:cubicBezTo>
                <a:lnTo>
                  <a:pt x="1029176" y="219992"/>
                </a:lnTo>
                <a:cubicBezTo>
                  <a:pt x="1032224" y="221135"/>
                  <a:pt x="1035272" y="223707"/>
                  <a:pt x="1039082" y="221802"/>
                </a:cubicBezTo>
                <a:lnTo>
                  <a:pt x="1039844" y="221421"/>
                </a:lnTo>
                <a:cubicBezTo>
                  <a:pt x="1039940" y="220183"/>
                  <a:pt x="1032986" y="218183"/>
                  <a:pt x="1030605" y="217040"/>
                </a:cubicBezTo>
                <a:close/>
                <a:moveTo>
                  <a:pt x="359569" y="211896"/>
                </a:moveTo>
                <a:cubicBezTo>
                  <a:pt x="358807" y="211801"/>
                  <a:pt x="357188" y="212753"/>
                  <a:pt x="357092" y="213325"/>
                </a:cubicBezTo>
                <a:cubicBezTo>
                  <a:pt x="356902" y="214087"/>
                  <a:pt x="358045" y="215897"/>
                  <a:pt x="358235" y="215801"/>
                </a:cubicBezTo>
                <a:lnTo>
                  <a:pt x="365093" y="214658"/>
                </a:lnTo>
                <a:cubicBezTo>
                  <a:pt x="368808" y="218945"/>
                  <a:pt x="373666" y="221612"/>
                  <a:pt x="375857" y="220564"/>
                </a:cubicBezTo>
                <a:lnTo>
                  <a:pt x="378143" y="220183"/>
                </a:lnTo>
                <a:lnTo>
                  <a:pt x="380333" y="219802"/>
                </a:lnTo>
                <a:cubicBezTo>
                  <a:pt x="384143" y="219992"/>
                  <a:pt x="385191" y="218373"/>
                  <a:pt x="382619" y="216278"/>
                </a:cubicBezTo>
                <a:lnTo>
                  <a:pt x="380810" y="215611"/>
                </a:lnTo>
                <a:cubicBezTo>
                  <a:pt x="376142" y="213706"/>
                  <a:pt x="372142" y="208943"/>
                  <a:pt x="365855" y="213611"/>
                </a:cubicBezTo>
                <a:cubicBezTo>
                  <a:pt x="365093" y="214182"/>
                  <a:pt x="361760" y="212277"/>
                  <a:pt x="359569" y="211896"/>
                </a:cubicBezTo>
                <a:close/>
                <a:moveTo>
                  <a:pt x="768287" y="211134"/>
                </a:moveTo>
                <a:cubicBezTo>
                  <a:pt x="767715" y="212087"/>
                  <a:pt x="768953" y="215611"/>
                  <a:pt x="771049" y="218945"/>
                </a:cubicBezTo>
                <a:lnTo>
                  <a:pt x="773716" y="219326"/>
                </a:lnTo>
                <a:cubicBezTo>
                  <a:pt x="776954" y="219802"/>
                  <a:pt x="780669" y="216849"/>
                  <a:pt x="784384" y="216087"/>
                </a:cubicBezTo>
                <a:lnTo>
                  <a:pt x="787241" y="215516"/>
                </a:lnTo>
                <a:cubicBezTo>
                  <a:pt x="787146" y="213896"/>
                  <a:pt x="786003" y="213039"/>
                  <a:pt x="784765" y="213611"/>
                </a:cubicBezTo>
                <a:lnTo>
                  <a:pt x="783527" y="213706"/>
                </a:lnTo>
                <a:cubicBezTo>
                  <a:pt x="782384" y="213801"/>
                  <a:pt x="781050" y="213706"/>
                  <a:pt x="780098" y="213230"/>
                </a:cubicBezTo>
                <a:lnTo>
                  <a:pt x="776764" y="211420"/>
                </a:lnTo>
                <a:cubicBezTo>
                  <a:pt x="773430" y="209324"/>
                  <a:pt x="768953" y="210182"/>
                  <a:pt x="768287" y="211134"/>
                </a:cubicBezTo>
                <a:close/>
                <a:moveTo>
                  <a:pt x="440341" y="209134"/>
                </a:moveTo>
                <a:cubicBezTo>
                  <a:pt x="438626" y="207991"/>
                  <a:pt x="437198" y="208753"/>
                  <a:pt x="437198" y="210753"/>
                </a:cubicBezTo>
                <a:cubicBezTo>
                  <a:pt x="437198" y="212753"/>
                  <a:pt x="439674" y="218183"/>
                  <a:pt x="442627" y="218659"/>
                </a:cubicBezTo>
                <a:cubicBezTo>
                  <a:pt x="445675" y="219135"/>
                  <a:pt x="454057" y="219326"/>
                  <a:pt x="454628" y="218278"/>
                </a:cubicBezTo>
                <a:cubicBezTo>
                  <a:pt x="455295" y="217230"/>
                  <a:pt x="455581" y="214277"/>
                  <a:pt x="453866" y="213992"/>
                </a:cubicBezTo>
                <a:cubicBezTo>
                  <a:pt x="452152" y="213706"/>
                  <a:pt x="447770" y="210372"/>
                  <a:pt x="447294" y="211039"/>
                </a:cubicBezTo>
                <a:cubicBezTo>
                  <a:pt x="447008" y="211801"/>
                  <a:pt x="442055" y="210277"/>
                  <a:pt x="440341" y="209134"/>
                </a:cubicBezTo>
                <a:close/>
                <a:moveTo>
                  <a:pt x="2333135" y="199826"/>
                </a:moveTo>
                <a:lnTo>
                  <a:pt x="2332697" y="202847"/>
                </a:lnTo>
                <a:lnTo>
                  <a:pt x="2333421" y="208687"/>
                </a:lnTo>
                <a:lnTo>
                  <a:pt x="2330863" y="209039"/>
                </a:lnTo>
                <a:lnTo>
                  <a:pt x="2327910" y="208277"/>
                </a:lnTo>
                <a:cubicBezTo>
                  <a:pt x="2327624" y="208181"/>
                  <a:pt x="2327529" y="206657"/>
                  <a:pt x="2327910" y="206276"/>
                </a:cubicBezTo>
                <a:lnTo>
                  <a:pt x="2329434" y="205038"/>
                </a:lnTo>
                <a:lnTo>
                  <a:pt x="2329538" y="202042"/>
                </a:lnTo>
                <a:close/>
                <a:moveTo>
                  <a:pt x="2322100" y="189131"/>
                </a:moveTo>
                <a:cubicBezTo>
                  <a:pt x="2320290" y="189989"/>
                  <a:pt x="2311241" y="190560"/>
                  <a:pt x="2307146" y="192656"/>
                </a:cubicBezTo>
                <a:lnTo>
                  <a:pt x="2308193" y="197037"/>
                </a:lnTo>
                <a:lnTo>
                  <a:pt x="2308384" y="197799"/>
                </a:lnTo>
                <a:cubicBezTo>
                  <a:pt x="2309051" y="198561"/>
                  <a:pt x="2310765" y="199133"/>
                  <a:pt x="2312194" y="199133"/>
                </a:cubicBezTo>
                <a:lnTo>
                  <a:pt x="2312289" y="198942"/>
                </a:lnTo>
                <a:cubicBezTo>
                  <a:pt x="2313051" y="196085"/>
                  <a:pt x="2315623" y="195132"/>
                  <a:pt x="2318480" y="193799"/>
                </a:cubicBezTo>
                <a:lnTo>
                  <a:pt x="2321623" y="192370"/>
                </a:lnTo>
                <a:cubicBezTo>
                  <a:pt x="2323719" y="189703"/>
                  <a:pt x="2324005" y="188274"/>
                  <a:pt x="2322100" y="189131"/>
                </a:cubicBezTo>
                <a:close/>
                <a:moveTo>
                  <a:pt x="2330387" y="183226"/>
                </a:moveTo>
                <a:lnTo>
                  <a:pt x="2331339" y="187036"/>
                </a:lnTo>
                <a:cubicBezTo>
                  <a:pt x="2332196" y="190179"/>
                  <a:pt x="2335625" y="188084"/>
                  <a:pt x="2337721" y="188750"/>
                </a:cubicBezTo>
                <a:cubicBezTo>
                  <a:pt x="2338483" y="189036"/>
                  <a:pt x="2338864" y="190084"/>
                  <a:pt x="2339626" y="190084"/>
                </a:cubicBezTo>
                <a:lnTo>
                  <a:pt x="2341055" y="190274"/>
                </a:lnTo>
                <a:cubicBezTo>
                  <a:pt x="2342674" y="190084"/>
                  <a:pt x="2343722" y="188750"/>
                  <a:pt x="2343436" y="187417"/>
                </a:cubicBezTo>
                <a:lnTo>
                  <a:pt x="2342579" y="186464"/>
                </a:lnTo>
                <a:lnTo>
                  <a:pt x="2341340" y="184940"/>
                </a:lnTo>
                <a:cubicBezTo>
                  <a:pt x="2339150" y="183321"/>
                  <a:pt x="2334292" y="182559"/>
                  <a:pt x="2330387" y="183226"/>
                </a:cubicBezTo>
                <a:close/>
                <a:moveTo>
                  <a:pt x="2422588" y="173700"/>
                </a:moveTo>
                <a:cubicBezTo>
                  <a:pt x="2426398" y="172652"/>
                  <a:pt x="2426875" y="174367"/>
                  <a:pt x="2423636" y="177605"/>
                </a:cubicBezTo>
                <a:lnTo>
                  <a:pt x="2421255" y="179320"/>
                </a:lnTo>
                <a:cubicBezTo>
                  <a:pt x="2418397" y="181320"/>
                  <a:pt x="2415921" y="180368"/>
                  <a:pt x="2413444" y="176748"/>
                </a:cubicBezTo>
                <a:lnTo>
                  <a:pt x="2412968" y="176081"/>
                </a:lnTo>
                <a:cubicBezTo>
                  <a:pt x="2411730" y="174938"/>
                  <a:pt x="2413825" y="174081"/>
                  <a:pt x="2417635" y="174176"/>
                </a:cubicBezTo>
                <a:lnTo>
                  <a:pt x="2420493" y="173891"/>
                </a:lnTo>
                <a:close/>
                <a:moveTo>
                  <a:pt x="84105" y="173510"/>
                </a:moveTo>
                <a:lnTo>
                  <a:pt x="86201" y="177034"/>
                </a:lnTo>
                <a:cubicBezTo>
                  <a:pt x="87058" y="178463"/>
                  <a:pt x="88010" y="179892"/>
                  <a:pt x="88772" y="181320"/>
                </a:cubicBezTo>
                <a:cubicBezTo>
                  <a:pt x="89249" y="182178"/>
                  <a:pt x="89058" y="183511"/>
                  <a:pt x="89820" y="184083"/>
                </a:cubicBezTo>
                <a:cubicBezTo>
                  <a:pt x="91820" y="185416"/>
                  <a:pt x="97916" y="182559"/>
                  <a:pt x="96202" y="187607"/>
                </a:cubicBezTo>
                <a:cubicBezTo>
                  <a:pt x="95630" y="189226"/>
                  <a:pt x="91725" y="190083"/>
                  <a:pt x="89439" y="191322"/>
                </a:cubicBezTo>
                <a:lnTo>
                  <a:pt x="88772" y="191703"/>
                </a:lnTo>
                <a:cubicBezTo>
                  <a:pt x="87725" y="192655"/>
                  <a:pt x="86486" y="191131"/>
                  <a:pt x="86105" y="188274"/>
                </a:cubicBezTo>
                <a:lnTo>
                  <a:pt x="86391" y="185988"/>
                </a:lnTo>
                <a:lnTo>
                  <a:pt x="86867" y="181320"/>
                </a:lnTo>
                <a:cubicBezTo>
                  <a:pt x="82010" y="179130"/>
                  <a:pt x="80771" y="175605"/>
                  <a:pt x="84105" y="173510"/>
                </a:cubicBezTo>
                <a:close/>
                <a:moveTo>
                  <a:pt x="150305" y="159128"/>
                </a:moveTo>
                <a:cubicBezTo>
                  <a:pt x="149447" y="159985"/>
                  <a:pt x="148590" y="161795"/>
                  <a:pt x="148495" y="163319"/>
                </a:cubicBezTo>
                <a:lnTo>
                  <a:pt x="146590" y="163319"/>
                </a:lnTo>
                <a:cubicBezTo>
                  <a:pt x="144590" y="163223"/>
                  <a:pt x="142399" y="162080"/>
                  <a:pt x="140589" y="162461"/>
                </a:cubicBezTo>
                <a:lnTo>
                  <a:pt x="138208" y="162938"/>
                </a:lnTo>
                <a:cubicBezTo>
                  <a:pt x="136208" y="162461"/>
                  <a:pt x="130112" y="162938"/>
                  <a:pt x="124492" y="164176"/>
                </a:cubicBezTo>
                <a:lnTo>
                  <a:pt x="120301" y="166462"/>
                </a:lnTo>
                <a:lnTo>
                  <a:pt x="114395" y="169605"/>
                </a:lnTo>
                <a:cubicBezTo>
                  <a:pt x="114872" y="166652"/>
                  <a:pt x="112776" y="165224"/>
                  <a:pt x="109728" y="166462"/>
                </a:cubicBezTo>
                <a:lnTo>
                  <a:pt x="113062" y="169415"/>
                </a:lnTo>
                <a:cubicBezTo>
                  <a:pt x="117729" y="173510"/>
                  <a:pt x="118205" y="174177"/>
                  <a:pt x="116205" y="177892"/>
                </a:cubicBezTo>
                <a:cubicBezTo>
                  <a:pt x="115062" y="179987"/>
                  <a:pt x="113252" y="181797"/>
                  <a:pt x="112205" y="183893"/>
                </a:cubicBezTo>
                <a:cubicBezTo>
                  <a:pt x="111824" y="184559"/>
                  <a:pt x="112681" y="185798"/>
                  <a:pt x="113443" y="186464"/>
                </a:cubicBezTo>
                <a:cubicBezTo>
                  <a:pt x="113824" y="186845"/>
                  <a:pt x="115443" y="186845"/>
                  <a:pt x="115824" y="186464"/>
                </a:cubicBezTo>
                <a:cubicBezTo>
                  <a:pt x="118396" y="184083"/>
                  <a:pt x="122682" y="182940"/>
                  <a:pt x="120206" y="177987"/>
                </a:cubicBezTo>
                <a:cubicBezTo>
                  <a:pt x="118110" y="173891"/>
                  <a:pt x="122587" y="171224"/>
                  <a:pt x="127730" y="173225"/>
                </a:cubicBezTo>
                <a:cubicBezTo>
                  <a:pt x="131064" y="174558"/>
                  <a:pt x="131921" y="172653"/>
                  <a:pt x="134112" y="171891"/>
                </a:cubicBezTo>
                <a:cubicBezTo>
                  <a:pt x="140589" y="169700"/>
                  <a:pt x="145352" y="162557"/>
                  <a:pt x="154400" y="167129"/>
                </a:cubicBezTo>
                <a:cubicBezTo>
                  <a:pt x="156115" y="167986"/>
                  <a:pt x="161354" y="164462"/>
                  <a:pt x="161163" y="163033"/>
                </a:cubicBezTo>
                <a:cubicBezTo>
                  <a:pt x="160687" y="160271"/>
                  <a:pt x="158020" y="161699"/>
                  <a:pt x="156210" y="161223"/>
                </a:cubicBezTo>
                <a:cubicBezTo>
                  <a:pt x="154400" y="160747"/>
                  <a:pt x="152686" y="159794"/>
                  <a:pt x="150781" y="159223"/>
                </a:cubicBezTo>
                <a:close/>
                <a:moveTo>
                  <a:pt x="60674" y="156556"/>
                </a:moveTo>
                <a:cubicBezTo>
                  <a:pt x="59531" y="155222"/>
                  <a:pt x="56102" y="156175"/>
                  <a:pt x="52959" y="158651"/>
                </a:cubicBezTo>
                <a:lnTo>
                  <a:pt x="50483" y="159128"/>
                </a:lnTo>
                <a:cubicBezTo>
                  <a:pt x="46387" y="159890"/>
                  <a:pt x="47244" y="162366"/>
                  <a:pt x="47911" y="163795"/>
                </a:cubicBezTo>
                <a:cubicBezTo>
                  <a:pt x="49149" y="166462"/>
                  <a:pt x="51245" y="168938"/>
                  <a:pt x="53435" y="171224"/>
                </a:cubicBezTo>
                <a:cubicBezTo>
                  <a:pt x="54959" y="172844"/>
                  <a:pt x="62675" y="172082"/>
                  <a:pt x="62865" y="170272"/>
                </a:cubicBezTo>
                <a:lnTo>
                  <a:pt x="63532" y="165414"/>
                </a:lnTo>
                <a:cubicBezTo>
                  <a:pt x="67532" y="166081"/>
                  <a:pt x="71342" y="164652"/>
                  <a:pt x="71914" y="162366"/>
                </a:cubicBezTo>
                <a:cubicBezTo>
                  <a:pt x="72581" y="160080"/>
                  <a:pt x="66199" y="156175"/>
                  <a:pt x="65913" y="157318"/>
                </a:cubicBezTo>
                <a:cubicBezTo>
                  <a:pt x="65627" y="158366"/>
                  <a:pt x="61722" y="157889"/>
                  <a:pt x="60674" y="156556"/>
                </a:cubicBezTo>
                <a:close/>
                <a:moveTo>
                  <a:pt x="195929" y="153698"/>
                </a:moveTo>
                <a:cubicBezTo>
                  <a:pt x="192405" y="153508"/>
                  <a:pt x="190500" y="154556"/>
                  <a:pt x="191738" y="156080"/>
                </a:cubicBezTo>
                <a:cubicBezTo>
                  <a:pt x="192977" y="157508"/>
                  <a:pt x="195072" y="162080"/>
                  <a:pt x="191262" y="162938"/>
                </a:cubicBezTo>
                <a:lnTo>
                  <a:pt x="188214" y="163604"/>
                </a:lnTo>
                <a:cubicBezTo>
                  <a:pt x="186785" y="163890"/>
                  <a:pt x="186023" y="159318"/>
                  <a:pt x="184404" y="163223"/>
                </a:cubicBezTo>
                <a:cubicBezTo>
                  <a:pt x="184214" y="163700"/>
                  <a:pt x="185928" y="165033"/>
                  <a:pt x="186976" y="165700"/>
                </a:cubicBezTo>
                <a:lnTo>
                  <a:pt x="190786" y="167986"/>
                </a:lnTo>
                <a:cubicBezTo>
                  <a:pt x="195548" y="167414"/>
                  <a:pt x="199454" y="153889"/>
                  <a:pt x="195929" y="153698"/>
                </a:cubicBezTo>
                <a:close/>
                <a:moveTo>
                  <a:pt x="218027" y="153603"/>
                </a:moveTo>
                <a:cubicBezTo>
                  <a:pt x="217265" y="153698"/>
                  <a:pt x="214312" y="156746"/>
                  <a:pt x="213170" y="159890"/>
                </a:cubicBezTo>
                <a:lnTo>
                  <a:pt x="218599" y="159223"/>
                </a:lnTo>
                <a:lnTo>
                  <a:pt x="223266" y="158651"/>
                </a:lnTo>
                <a:cubicBezTo>
                  <a:pt x="224028" y="161509"/>
                  <a:pt x="226314" y="162271"/>
                  <a:pt x="228505" y="160366"/>
                </a:cubicBezTo>
                <a:lnTo>
                  <a:pt x="230315" y="158461"/>
                </a:lnTo>
                <a:lnTo>
                  <a:pt x="230791" y="157985"/>
                </a:lnTo>
                <a:cubicBezTo>
                  <a:pt x="230791" y="156556"/>
                  <a:pt x="228600" y="156365"/>
                  <a:pt x="225933" y="157604"/>
                </a:cubicBezTo>
                <a:cubicBezTo>
                  <a:pt x="223266" y="158842"/>
                  <a:pt x="218789" y="153508"/>
                  <a:pt x="218027" y="153603"/>
                </a:cubicBezTo>
                <a:close/>
                <a:moveTo>
                  <a:pt x="304991" y="146936"/>
                </a:moveTo>
                <a:lnTo>
                  <a:pt x="300038" y="148841"/>
                </a:lnTo>
                <a:cubicBezTo>
                  <a:pt x="293465" y="151793"/>
                  <a:pt x="289465" y="154651"/>
                  <a:pt x="291084" y="155318"/>
                </a:cubicBezTo>
                <a:cubicBezTo>
                  <a:pt x="292799" y="155984"/>
                  <a:pt x="299561" y="155032"/>
                  <a:pt x="303562" y="152174"/>
                </a:cubicBezTo>
                <a:lnTo>
                  <a:pt x="307657" y="150079"/>
                </a:lnTo>
                <a:cubicBezTo>
                  <a:pt x="308039" y="149888"/>
                  <a:pt x="308229" y="148555"/>
                  <a:pt x="307848" y="148174"/>
                </a:cubicBezTo>
                <a:cubicBezTo>
                  <a:pt x="307181" y="147507"/>
                  <a:pt x="305562" y="146650"/>
                  <a:pt x="304991" y="146936"/>
                </a:cubicBezTo>
                <a:close/>
                <a:moveTo>
                  <a:pt x="124968" y="146174"/>
                </a:moveTo>
                <a:lnTo>
                  <a:pt x="124015" y="146840"/>
                </a:lnTo>
                <a:cubicBezTo>
                  <a:pt x="122301" y="148079"/>
                  <a:pt x="120587" y="149984"/>
                  <a:pt x="120396" y="151698"/>
                </a:cubicBezTo>
                <a:lnTo>
                  <a:pt x="120301" y="153508"/>
                </a:lnTo>
                <a:cubicBezTo>
                  <a:pt x="122111" y="156365"/>
                  <a:pt x="124111" y="157508"/>
                  <a:pt x="124873" y="156080"/>
                </a:cubicBezTo>
                <a:cubicBezTo>
                  <a:pt x="125539" y="154651"/>
                  <a:pt x="129731" y="149984"/>
                  <a:pt x="129731" y="148841"/>
                </a:cubicBezTo>
                <a:cubicBezTo>
                  <a:pt x="129731" y="147698"/>
                  <a:pt x="127540" y="146555"/>
                  <a:pt x="124968" y="146174"/>
                </a:cubicBezTo>
                <a:close/>
                <a:moveTo>
                  <a:pt x="361569" y="143316"/>
                </a:moveTo>
                <a:cubicBezTo>
                  <a:pt x="360902" y="143030"/>
                  <a:pt x="358045" y="144840"/>
                  <a:pt x="357188" y="145507"/>
                </a:cubicBezTo>
                <a:cubicBezTo>
                  <a:pt x="356330" y="146174"/>
                  <a:pt x="354806" y="146269"/>
                  <a:pt x="353663" y="145793"/>
                </a:cubicBezTo>
                <a:cubicBezTo>
                  <a:pt x="352520" y="145316"/>
                  <a:pt x="347853" y="149412"/>
                  <a:pt x="352044" y="150841"/>
                </a:cubicBezTo>
                <a:lnTo>
                  <a:pt x="360236" y="147317"/>
                </a:lnTo>
                <a:cubicBezTo>
                  <a:pt x="360617" y="147126"/>
                  <a:pt x="361379" y="147698"/>
                  <a:pt x="361950" y="147793"/>
                </a:cubicBezTo>
                <a:lnTo>
                  <a:pt x="362807" y="147888"/>
                </a:lnTo>
                <a:cubicBezTo>
                  <a:pt x="363760" y="147888"/>
                  <a:pt x="363855" y="146555"/>
                  <a:pt x="362903" y="145031"/>
                </a:cubicBezTo>
                <a:lnTo>
                  <a:pt x="361855" y="143697"/>
                </a:lnTo>
                <a:close/>
                <a:moveTo>
                  <a:pt x="2410111" y="143030"/>
                </a:moveTo>
                <a:cubicBezTo>
                  <a:pt x="2406110" y="145983"/>
                  <a:pt x="2401729" y="157508"/>
                  <a:pt x="2403158" y="156461"/>
                </a:cubicBezTo>
                <a:cubicBezTo>
                  <a:pt x="2404586" y="155318"/>
                  <a:pt x="2408587" y="154937"/>
                  <a:pt x="2408873" y="155794"/>
                </a:cubicBezTo>
                <a:cubicBezTo>
                  <a:pt x="2409254" y="156651"/>
                  <a:pt x="2411730" y="154556"/>
                  <a:pt x="2414302" y="151127"/>
                </a:cubicBezTo>
                <a:lnTo>
                  <a:pt x="2413635" y="147888"/>
                </a:lnTo>
                <a:lnTo>
                  <a:pt x="2412778" y="143888"/>
                </a:lnTo>
                <a:cubicBezTo>
                  <a:pt x="2415350" y="140459"/>
                  <a:pt x="2414206" y="140078"/>
                  <a:pt x="2410111" y="143030"/>
                </a:cubicBezTo>
                <a:close/>
                <a:moveTo>
                  <a:pt x="74792" y="130101"/>
                </a:moveTo>
                <a:lnTo>
                  <a:pt x="75628" y="130457"/>
                </a:lnTo>
                <a:lnTo>
                  <a:pt x="77438" y="132458"/>
                </a:lnTo>
                <a:lnTo>
                  <a:pt x="75327" y="134657"/>
                </a:lnTo>
                <a:lnTo>
                  <a:pt x="73743" y="134950"/>
                </a:lnTo>
                <a:close/>
                <a:moveTo>
                  <a:pt x="1142238" y="121980"/>
                </a:moveTo>
                <a:lnTo>
                  <a:pt x="1143571" y="126076"/>
                </a:lnTo>
                <a:cubicBezTo>
                  <a:pt x="1144429" y="128648"/>
                  <a:pt x="1149382" y="130076"/>
                  <a:pt x="1153668" y="129886"/>
                </a:cubicBezTo>
                <a:lnTo>
                  <a:pt x="1155287" y="129791"/>
                </a:lnTo>
                <a:cubicBezTo>
                  <a:pt x="1157192" y="129981"/>
                  <a:pt x="1155097" y="125600"/>
                  <a:pt x="1153763" y="123980"/>
                </a:cubicBezTo>
                <a:cubicBezTo>
                  <a:pt x="1152430" y="122456"/>
                  <a:pt x="1147286" y="121599"/>
                  <a:pt x="1142238" y="121980"/>
                </a:cubicBezTo>
                <a:close/>
                <a:moveTo>
                  <a:pt x="188405" y="109217"/>
                </a:moveTo>
                <a:cubicBezTo>
                  <a:pt x="187071" y="110455"/>
                  <a:pt x="181547" y="111217"/>
                  <a:pt x="181166" y="110455"/>
                </a:cubicBezTo>
                <a:cubicBezTo>
                  <a:pt x="180784" y="109693"/>
                  <a:pt x="178499" y="111312"/>
                  <a:pt x="176212" y="113979"/>
                </a:cubicBezTo>
                <a:lnTo>
                  <a:pt x="182023" y="115503"/>
                </a:lnTo>
                <a:lnTo>
                  <a:pt x="184690" y="116265"/>
                </a:lnTo>
                <a:cubicBezTo>
                  <a:pt x="187738" y="119789"/>
                  <a:pt x="191453" y="120361"/>
                  <a:pt x="192786" y="117503"/>
                </a:cubicBezTo>
                <a:cubicBezTo>
                  <a:pt x="194120" y="114646"/>
                  <a:pt x="189738" y="107978"/>
                  <a:pt x="188405" y="109217"/>
                </a:cubicBezTo>
                <a:close/>
                <a:moveTo>
                  <a:pt x="103061" y="108169"/>
                </a:moveTo>
                <a:cubicBezTo>
                  <a:pt x="105632" y="109788"/>
                  <a:pt x="101156" y="116836"/>
                  <a:pt x="98584" y="115884"/>
                </a:cubicBezTo>
                <a:lnTo>
                  <a:pt x="96107" y="115503"/>
                </a:lnTo>
                <a:cubicBezTo>
                  <a:pt x="93631" y="115122"/>
                  <a:pt x="90773" y="115979"/>
                  <a:pt x="88583" y="115217"/>
                </a:cubicBezTo>
                <a:lnTo>
                  <a:pt x="86297" y="114360"/>
                </a:lnTo>
                <a:cubicBezTo>
                  <a:pt x="83249" y="111407"/>
                  <a:pt x="84201" y="109788"/>
                  <a:pt x="88583" y="110740"/>
                </a:cubicBezTo>
                <a:lnTo>
                  <a:pt x="90964" y="111121"/>
                </a:lnTo>
                <a:lnTo>
                  <a:pt x="92583" y="111312"/>
                </a:lnTo>
                <a:cubicBezTo>
                  <a:pt x="94393" y="111217"/>
                  <a:pt x="95155" y="109883"/>
                  <a:pt x="94298" y="108454"/>
                </a:cubicBezTo>
                <a:cubicBezTo>
                  <a:pt x="93440" y="107026"/>
                  <a:pt x="100489" y="106549"/>
                  <a:pt x="103061" y="108169"/>
                </a:cubicBezTo>
                <a:close/>
                <a:moveTo>
                  <a:pt x="2395728" y="95501"/>
                </a:moveTo>
                <a:cubicBezTo>
                  <a:pt x="2395156" y="95977"/>
                  <a:pt x="2393252" y="101025"/>
                  <a:pt x="2393156" y="105597"/>
                </a:cubicBezTo>
                <a:lnTo>
                  <a:pt x="2398395" y="108074"/>
                </a:lnTo>
                <a:cubicBezTo>
                  <a:pt x="2398967" y="108359"/>
                  <a:pt x="2399824" y="108836"/>
                  <a:pt x="2400110" y="108645"/>
                </a:cubicBezTo>
                <a:cubicBezTo>
                  <a:pt x="2401157" y="108074"/>
                  <a:pt x="2402777" y="106645"/>
                  <a:pt x="2402777" y="106550"/>
                </a:cubicBezTo>
                <a:lnTo>
                  <a:pt x="2399062" y="103025"/>
                </a:lnTo>
                <a:cubicBezTo>
                  <a:pt x="2397823" y="98358"/>
                  <a:pt x="2396300" y="94929"/>
                  <a:pt x="2395728" y="95501"/>
                </a:cubicBezTo>
                <a:close/>
                <a:moveTo>
                  <a:pt x="99631" y="94358"/>
                </a:moveTo>
                <a:cubicBezTo>
                  <a:pt x="100679" y="94834"/>
                  <a:pt x="102012" y="96739"/>
                  <a:pt x="101631" y="97215"/>
                </a:cubicBezTo>
                <a:cubicBezTo>
                  <a:pt x="99250" y="100835"/>
                  <a:pt x="90582" y="106073"/>
                  <a:pt x="85915" y="105883"/>
                </a:cubicBezTo>
                <a:lnTo>
                  <a:pt x="82486" y="105788"/>
                </a:lnTo>
                <a:cubicBezTo>
                  <a:pt x="78105" y="103692"/>
                  <a:pt x="75819" y="99882"/>
                  <a:pt x="77438" y="97310"/>
                </a:cubicBezTo>
                <a:lnTo>
                  <a:pt x="81343" y="99596"/>
                </a:lnTo>
                <a:cubicBezTo>
                  <a:pt x="81915" y="99977"/>
                  <a:pt x="83724" y="99215"/>
                  <a:pt x="84867" y="98644"/>
                </a:cubicBezTo>
                <a:cubicBezTo>
                  <a:pt x="87630" y="97310"/>
                  <a:pt x="89916" y="92643"/>
                  <a:pt x="92583" y="94643"/>
                </a:cubicBezTo>
                <a:cubicBezTo>
                  <a:pt x="96202" y="97406"/>
                  <a:pt x="97631" y="93405"/>
                  <a:pt x="99631" y="94358"/>
                </a:cubicBezTo>
                <a:close/>
                <a:moveTo>
                  <a:pt x="121920" y="86737"/>
                </a:moveTo>
                <a:lnTo>
                  <a:pt x="126587" y="90642"/>
                </a:lnTo>
                <a:lnTo>
                  <a:pt x="127540" y="91309"/>
                </a:lnTo>
                <a:cubicBezTo>
                  <a:pt x="127540" y="92928"/>
                  <a:pt x="126778" y="95214"/>
                  <a:pt x="125825" y="96452"/>
                </a:cubicBezTo>
                <a:cubicBezTo>
                  <a:pt x="124873" y="97595"/>
                  <a:pt x="120967" y="99024"/>
                  <a:pt x="119253" y="97119"/>
                </a:cubicBezTo>
                <a:lnTo>
                  <a:pt x="119443" y="93500"/>
                </a:lnTo>
                <a:cubicBezTo>
                  <a:pt x="119539" y="92071"/>
                  <a:pt x="118586" y="90071"/>
                  <a:pt x="117253" y="89404"/>
                </a:cubicBezTo>
                <a:lnTo>
                  <a:pt x="115062" y="88261"/>
                </a:lnTo>
                <a:cubicBezTo>
                  <a:pt x="111442" y="87499"/>
                  <a:pt x="114490" y="86832"/>
                  <a:pt x="121920" y="86737"/>
                </a:cubicBezTo>
                <a:close/>
                <a:moveTo>
                  <a:pt x="130218" y="80594"/>
                </a:moveTo>
                <a:cubicBezTo>
                  <a:pt x="131302" y="80094"/>
                  <a:pt x="132540" y="79927"/>
                  <a:pt x="134302" y="81403"/>
                </a:cubicBezTo>
                <a:lnTo>
                  <a:pt x="136112" y="83023"/>
                </a:lnTo>
                <a:cubicBezTo>
                  <a:pt x="141636" y="82356"/>
                  <a:pt x="140874" y="85213"/>
                  <a:pt x="134397" y="89404"/>
                </a:cubicBezTo>
                <a:lnTo>
                  <a:pt x="126777" y="85880"/>
                </a:lnTo>
                <a:cubicBezTo>
                  <a:pt x="125920" y="85499"/>
                  <a:pt x="124967" y="84451"/>
                  <a:pt x="125063" y="83689"/>
                </a:cubicBezTo>
                <a:cubicBezTo>
                  <a:pt x="125063" y="83023"/>
                  <a:pt x="126491" y="81784"/>
                  <a:pt x="127063" y="81784"/>
                </a:cubicBezTo>
                <a:cubicBezTo>
                  <a:pt x="128206" y="81927"/>
                  <a:pt x="129135" y="81094"/>
                  <a:pt x="130218" y="80594"/>
                </a:cubicBezTo>
                <a:close/>
                <a:moveTo>
                  <a:pt x="1758506" y="67973"/>
                </a:moveTo>
                <a:cubicBezTo>
                  <a:pt x="1756982" y="66735"/>
                  <a:pt x="1751552" y="73022"/>
                  <a:pt x="1751743" y="75403"/>
                </a:cubicBezTo>
                <a:cubicBezTo>
                  <a:pt x="1751838" y="77689"/>
                  <a:pt x="1753553" y="78070"/>
                  <a:pt x="1755362" y="76165"/>
                </a:cubicBezTo>
                <a:cubicBezTo>
                  <a:pt x="1757267" y="74260"/>
                  <a:pt x="1760125" y="69116"/>
                  <a:pt x="1758506" y="67973"/>
                </a:cubicBezTo>
                <a:close/>
                <a:moveTo>
                  <a:pt x="789623" y="63116"/>
                </a:moveTo>
                <a:cubicBezTo>
                  <a:pt x="788099" y="61687"/>
                  <a:pt x="783908" y="61877"/>
                  <a:pt x="780383" y="63592"/>
                </a:cubicBezTo>
                <a:lnTo>
                  <a:pt x="778097" y="65306"/>
                </a:lnTo>
                <a:cubicBezTo>
                  <a:pt x="775811" y="67021"/>
                  <a:pt x="777145" y="69878"/>
                  <a:pt x="780288" y="71212"/>
                </a:cubicBezTo>
                <a:cubicBezTo>
                  <a:pt x="781717" y="71783"/>
                  <a:pt x="782955" y="73117"/>
                  <a:pt x="784384" y="73212"/>
                </a:cubicBezTo>
                <a:lnTo>
                  <a:pt x="787051" y="73498"/>
                </a:lnTo>
                <a:cubicBezTo>
                  <a:pt x="788956" y="71688"/>
                  <a:pt x="791147" y="64544"/>
                  <a:pt x="789623" y="63116"/>
                </a:cubicBezTo>
                <a:close/>
                <a:moveTo>
                  <a:pt x="1336548" y="59687"/>
                </a:moveTo>
                <a:cubicBezTo>
                  <a:pt x="1335596" y="60353"/>
                  <a:pt x="1334738" y="62354"/>
                  <a:pt x="1334929" y="62449"/>
                </a:cubicBezTo>
                <a:lnTo>
                  <a:pt x="1337882" y="64259"/>
                </a:lnTo>
                <a:cubicBezTo>
                  <a:pt x="1335881" y="65592"/>
                  <a:pt x="1336072" y="66735"/>
                  <a:pt x="1338263" y="66735"/>
                </a:cubicBezTo>
                <a:cubicBezTo>
                  <a:pt x="1340453" y="66735"/>
                  <a:pt x="1346835" y="65306"/>
                  <a:pt x="1345216" y="63497"/>
                </a:cubicBezTo>
                <a:lnTo>
                  <a:pt x="1343882" y="62925"/>
                </a:lnTo>
                <a:cubicBezTo>
                  <a:pt x="1342263" y="62258"/>
                  <a:pt x="1339501" y="63782"/>
                  <a:pt x="1339025" y="61020"/>
                </a:cubicBezTo>
                <a:cubicBezTo>
                  <a:pt x="1338834" y="59877"/>
                  <a:pt x="1339025" y="57877"/>
                  <a:pt x="1336548" y="59687"/>
                </a:cubicBezTo>
                <a:close/>
                <a:moveTo>
                  <a:pt x="1935575" y="54829"/>
                </a:moveTo>
                <a:cubicBezTo>
                  <a:pt x="1933766" y="54829"/>
                  <a:pt x="1932146" y="55972"/>
                  <a:pt x="1931861" y="57401"/>
                </a:cubicBezTo>
                <a:lnTo>
                  <a:pt x="1931194" y="58067"/>
                </a:lnTo>
                <a:cubicBezTo>
                  <a:pt x="1930051" y="59115"/>
                  <a:pt x="1928813" y="59877"/>
                  <a:pt x="1930908" y="61115"/>
                </a:cubicBezTo>
                <a:cubicBezTo>
                  <a:pt x="1932051" y="61782"/>
                  <a:pt x="1932527" y="63401"/>
                  <a:pt x="1934623" y="61782"/>
                </a:cubicBezTo>
                <a:cubicBezTo>
                  <a:pt x="1936623" y="60258"/>
                  <a:pt x="1939385" y="59401"/>
                  <a:pt x="1941576" y="57972"/>
                </a:cubicBezTo>
                <a:lnTo>
                  <a:pt x="1942243" y="57591"/>
                </a:lnTo>
                <a:cubicBezTo>
                  <a:pt x="1942148" y="56067"/>
                  <a:pt x="1937385" y="54829"/>
                  <a:pt x="1935575" y="54829"/>
                </a:cubicBezTo>
                <a:close/>
                <a:moveTo>
                  <a:pt x="2425446" y="48352"/>
                </a:moveTo>
                <a:lnTo>
                  <a:pt x="2425541" y="48352"/>
                </a:lnTo>
                <a:lnTo>
                  <a:pt x="2428589" y="50352"/>
                </a:lnTo>
                <a:cubicBezTo>
                  <a:pt x="2431827" y="52638"/>
                  <a:pt x="2433256" y="55496"/>
                  <a:pt x="2431732" y="56639"/>
                </a:cubicBezTo>
                <a:lnTo>
                  <a:pt x="2431351" y="56448"/>
                </a:lnTo>
                <a:lnTo>
                  <a:pt x="2428398" y="55019"/>
                </a:lnTo>
                <a:cubicBezTo>
                  <a:pt x="2424398" y="55400"/>
                  <a:pt x="2421445" y="54638"/>
                  <a:pt x="2421921" y="53400"/>
                </a:cubicBezTo>
                <a:cubicBezTo>
                  <a:pt x="2422398" y="52067"/>
                  <a:pt x="2424207" y="49114"/>
                  <a:pt x="2425446" y="48352"/>
                </a:cubicBezTo>
                <a:close/>
                <a:moveTo>
                  <a:pt x="1299876" y="41875"/>
                </a:moveTo>
                <a:cubicBezTo>
                  <a:pt x="1302734" y="42256"/>
                  <a:pt x="1309020" y="42922"/>
                  <a:pt x="1306925" y="46637"/>
                </a:cubicBezTo>
                <a:lnTo>
                  <a:pt x="1302829" y="48161"/>
                </a:lnTo>
                <a:cubicBezTo>
                  <a:pt x="1302162" y="48447"/>
                  <a:pt x="1300733" y="48447"/>
                  <a:pt x="1300352" y="48161"/>
                </a:cubicBezTo>
                <a:lnTo>
                  <a:pt x="1298352" y="45875"/>
                </a:lnTo>
                <a:cubicBezTo>
                  <a:pt x="1296257" y="43303"/>
                  <a:pt x="1297019" y="41494"/>
                  <a:pt x="1299876" y="41875"/>
                </a:cubicBezTo>
                <a:close/>
                <a:moveTo>
                  <a:pt x="1558862" y="40351"/>
                </a:moveTo>
                <a:cubicBezTo>
                  <a:pt x="1558481" y="40351"/>
                  <a:pt x="1558195" y="42065"/>
                  <a:pt x="1558100" y="43018"/>
                </a:cubicBezTo>
                <a:cubicBezTo>
                  <a:pt x="1557528" y="45971"/>
                  <a:pt x="1562767" y="47590"/>
                  <a:pt x="1562291" y="48542"/>
                </a:cubicBezTo>
                <a:lnTo>
                  <a:pt x="1560576" y="51686"/>
                </a:lnTo>
                <a:cubicBezTo>
                  <a:pt x="1563148" y="53400"/>
                  <a:pt x="1566672" y="53019"/>
                  <a:pt x="1568577" y="51019"/>
                </a:cubicBezTo>
                <a:lnTo>
                  <a:pt x="1568101" y="49495"/>
                </a:lnTo>
                <a:cubicBezTo>
                  <a:pt x="1567244" y="46447"/>
                  <a:pt x="1565148" y="43589"/>
                  <a:pt x="1563053" y="40922"/>
                </a:cubicBezTo>
                <a:cubicBezTo>
                  <a:pt x="1562576" y="40256"/>
                  <a:pt x="1560290" y="40160"/>
                  <a:pt x="1558862" y="40351"/>
                </a:cubicBezTo>
                <a:close/>
                <a:moveTo>
                  <a:pt x="1723954" y="34124"/>
                </a:moveTo>
                <a:cubicBezTo>
                  <a:pt x="1724430" y="33017"/>
                  <a:pt x="1724216" y="33064"/>
                  <a:pt x="1723168" y="34541"/>
                </a:cubicBezTo>
                <a:cubicBezTo>
                  <a:pt x="1721168" y="37493"/>
                  <a:pt x="1709928" y="38446"/>
                  <a:pt x="1710595" y="39113"/>
                </a:cubicBezTo>
                <a:cubicBezTo>
                  <a:pt x="1711262" y="39684"/>
                  <a:pt x="1711833" y="41399"/>
                  <a:pt x="1710404" y="41684"/>
                </a:cubicBezTo>
                <a:lnTo>
                  <a:pt x="1709261" y="41875"/>
                </a:lnTo>
                <a:lnTo>
                  <a:pt x="1707833" y="42161"/>
                </a:lnTo>
                <a:cubicBezTo>
                  <a:pt x="1705451" y="42542"/>
                  <a:pt x="1705261" y="45209"/>
                  <a:pt x="1707356" y="48161"/>
                </a:cubicBezTo>
                <a:cubicBezTo>
                  <a:pt x="1709547" y="51114"/>
                  <a:pt x="1720787" y="51495"/>
                  <a:pt x="1719453" y="51019"/>
                </a:cubicBezTo>
                <a:cubicBezTo>
                  <a:pt x="1718120" y="50543"/>
                  <a:pt x="1717453" y="48733"/>
                  <a:pt x="1720215" y="47876"/>
                </a:cubicBezTo>
                <a:lnTo>
                  <a:pt x="1720215" y="47114"/>
                </a:lnTo>
                <a:lnTo>
                  <a:pt x="1720596" y="40637"/>
                </a:lnTo>
                <a:cubicBezTo>
                  <a:pt x="1722311" y="37493"/>
                  <a:pt x="1723477" y="35231"/>
                  <a:pt x="1723954" y="34124"/>
                </a:cubicBezTo>
                <a:close/>
                <a:moveTo>
                  <a:pt x="1084231" y="32731"/>
                </a:moveTo>
                <a:cubicBezTo>
                  <a:pt x="1081659" y="32350"/>
                  <a:pt x="1079373" y="32636"/>
                  <a:pt x="1079278" y="33302"/>
                </a:cubicBezTo>
                <a:lnTo>
                  <a:pt x="1078059" y="35496"/>
                </a:lnTo>
                <a:lnTo>
                  <a:pt x="1083373" y="34636"/>
                </a:lnTo>
                <a:lnTo>
                  <a:pt x="1083659" y="37303"/>
                </a:lnTo>
                <a:cubicBezTo>
                  <a:pt x="1083944" y="40065"/>
                  <a:pt x="1081658" y="41113"/>
                  <a:pt x="1077848" y="40160"/>
                </a:cubicBezTo>
                <a:cubicBezTo>
                  <a:pt x="1074419" y="39303"/>
                  <a:pt x="1073181" y="40160"/>
                  <a:pt x="1073467" y="42923"/>
                </a:cubicBezTo>
                <a:lnTo>
                  <a:pt x="1073562" y="43971"/>
                </a:lnTo>
                <a:cubicBezTo>
                  <a:pt x="1073562" y="45113"/>
                  <a:pt x="1073181" y="46352"/>
                  <a:pt x="1072895" y="46637"/>
                </a:cubicBezTo>
                <a:lnTo>
                  <a:pt x="1071679" y="47124"/>
                </a:lnTo>
                <a:lnTo>
                  <a:pt x="1072420" y="47495"/>
                </a:lnTo>
                <a:cubicBezTo>
                  <a:pt x="1072706" y="47209"/>
                  <a:pt x="1075277" y="46066"/>
                  <a:pt x="1077468" y="45685"/>
                </a:cubicBezTo>
                <a:cubicBezTo>
                  <a:pt x="1079659" y="45304"/>
                  <a:pt x="1085755" y="44923"/>
                  <a:pt x="1086136" y="45685"/>
                </a:cubicBezTo>
                <a:cubicBezTo>
                  <a:pt x="1086517" y="46447"/>
                  <a:pt x="1087279" y="44066"/>
                  <a:pt x="1086612" y="38351"/>
                </a:cubicBezTo>
                <a:lnTo>
                  <a:pt x="1084612" y="33588"/>
                </a:lnTo>
                <a:close/>
                <a:moveTo>
                  <a:pt x="1058501" y="31612"/>
                </a:moveTo>
                <a:cubicBezTo>
                  <a:pt x="1060060" y="32016"/>
                  <a:pt x="1061656" y="32921"/>
                  <a:pt x="1063085" y="32731"/>
                </a:cubicBezTo>
                <a:lnTo>
                  <a:pt x="1064228" y="32540"/>
                </a:lnTo>
                <a:cubicBezTo>
                  <a:pt x="1066514" y="35398"/>
                  <a:pt x="1066323" y="38731"/>
                  <a:pt x="1063752" y="39970"/>
                </a:cubicBezTo>
                <a:lnTo>
                  <a:pt x="1061942" y="39493"/>
                </a:lnTo>
                <a:cubicBezTo>
                  <a:pt x="1059846" y="38922"/>
                  <a:pt x="1058418" y="36541"/>
                  <a:pt x="1055655" y="38636"/>
                </a:cubicBezTo>
                <a:lnTo>
                  <a:pt x="1053941" y="39874"/>
                </a:lnTo>
                <a:cubicBezTo>
                  <a:pt x="1051941" y="41017"/>
                  <a:pt x="1049559" y="41970"/>
                  <a:pt x="1048607" y="41970"/>
                </a:cubicBezTo>
                <a:cubicBezTo>
                  <a:pt x="1047654" y="41970"/>
                  <a:pt x="1046226" y="41113"/>
                  <a:pt x="1047559" y="40065"/>
                </a:cubicBezTo>
                <a:cubicBezTo>
                  <a:pt x="1048893" y="39017"/>
                  <a:pt x="1051274" y="35398"/>
                  <a:pt x="1050131" y="34159"/>
                </a:cubicBezTo>
                <a:lnTo>
                  <a:pt x="1050512" y="33207"/>
                </a:lnTo>
                <a:cubicBezTo>
                  <a:pt x="1051941" y="29302"/>
                  <a:pt x="1053846" y="33874"/>
                  <a:pt x="1054131" y="33493"/>
                </a:cubicBezTo>
                <a:cubicBezTo>
                  <a:pt x="1055417" y="31302"/>
                  <a:pt x="1056941" y="31207"/>
                  <a:pt x="1058501" y="31612"/>
                </a:cubicBezTo>
                <a:close/>
                <a:moveTo>
                  <a:pt x="985170" y="27682"/>
                </a:moveTo>
                <a:lnTo>
                  <a:pt x="988599" y="29206"/>
                </a:lnTo>
                <a:lnTo>
                  <a:pt x="990218" y="29968"/>
                </a:lnTo>
                <a:cubicBezTo>
                  <a:pt x="993266" y="28920"/>
                  <a:pt x="996029" y="28349"/>
                  <a:pt x="996314" y="28730"/>
                </a:cubicBezTo>
                <a:lnTo>
                  <a:pt x="996219" y="28920"/>
                </a:lnTo>
                <a:lnTo>
                  <a:pt x="994981" y="31873"/>
                </a:lnTo>
                <a:cubicBezTo>
                  <a:pt x="993457" y="35111"/>
                  <a:pt x="986694" y="34254"/>
                  <a:pt x="984599" y="32921"/>
                </a:cubicBezTo>
                <a:cubicBezTo>
                  <a:pt x="982503" y="31587"/>
                  <a:pt x="982694" y="29206"/>
                  <a:pt x="985170" y="27682"/>
                </a:cubicBezTo>
                <a:close/>
                <a:moveTo>
                  <a:pt x="1358646" y="27206"/>
                </a:moveTo>
                <a:cubicBezTo>
                  <a:pt x="1359789" y="27301"/>
                  <a:pt x="1361217" y="27492"/>
                  <a:pt x="1361979" y="28158"/>
                </a:cubicBezTo>
                <a:cubicBezTo>
                  <a:pt x="1366075" y="31587"/>
                  <a:pt x="1365980" y="31587"/>
                  <a:pt x="1369885" y="28254"/>
                </a:cubicBezTo>
                <a:cubicBezTo>
                  <a:pt x="1370647" y="27587"/>
                  <a:pt x="1372743" y="27015"/>
                  <a:pt x="1373028" y="27301"/>
                </a:cubicBezTo>
                <a:cubicBezTo>
                  <a:pt x="1373981" y="28158"/>
                  <a:pt x="1375124" y="29968"/>
                  <a:pt x="1374743" y="30349"/>
                </a:cubicBezTo>
                <a:cubicBezTo>
                  <a:pt x="1372552" y="32349"/>
                  <a:pt x="1371600" y="32826"/>
                  <a:pt x="1375981" y="33873"/>
                </a:cubicBezTo>
                <a:lnTo>
                  <a:pt x="1378172" y="34350"/>
                </a:lnTo>
                <a:cubicBezTo>
                  <a:pt x="1379505" y="37969"/>
                  <a:pt x="1377981" y="37874"/>
                  <a:pt x="1374933" y="34159"/>
                </a:cubicBezTo>
                <a:lnTo>
                  <a:pt x="1368171" y="35207"/>
                </a:lnTo>
                <a:cubicBezTo>
                  <a:pt x="1367313" y="35397"/>
                  <a:pt x="1366742" y="33778"/>
                  <a:pt x="1364456" y="34445"/>
                </a:cubicBezTo>
                <a:lnTo>
                  <a:pt x="1360836" y="35588"/>
                </a:lnTo>
                <a:cubicBezTo>
                  <a:pt x="1356264" y="35683"/>
                  <a:pt x="1357407" y="35112"/>
                  <a:pt x="1363408" y="34255"/>
                </a:cubicBezTo>
                <a:lnTo>
                  <a:pt x="1357312" y="28349"/>
                </a:lnTo>
                <a:cubicBezTo>
                  <a:pt x="1357217" y="28254"/>
                  <a:pt x="1358265" y="27206"/>
                  <a:pt x="1358646" y="27206"/>
                </a:cubicBezTo>
                <a:close/>
                <a:moveTo>
                  <a:pt x="2407527" y="25242"/>
                </a:moveTo>
                <a:cubicBezTo>
                  <a:pt x="2406325" y="25873"/>
                  <a:pt x="2405111" y="27016"/>
                  <a:pt x="2403920" y="27302"/>
                </a:cubicBezTo>
                <a:cubicBezTo>
                  <a:pt x="2402491" y="27587"/>
                  <a:pt x="2400967" y="28445"/>
                  <a:pt x="2399824" y="29302"/>
                </a:cubicBezTo>
                <a:cubicBezTo>
                  <a:pt x="2399062" y="29969"/>
                  <a:pt x="2398205" y="31588"/>
                  <a:pt x="2398490" y="31778"/>
                </a:cubicBezTo>
                <a:lnTo>
                  <a:pt x="2401919" y="34160"/>
                </a:lnTo>
                <a:cubicBezTo>
                  <a:pt x="2400395" y="36922"/>
                  <a:pt x="2399633" y="39303"/>
                  <a:pt x="2400205" y="39398"/>
                </a:cubicBezTo>
                <a:cubicBezTo>
                  <a:pt x="2400872" y="39589"/>
                  <a:pt x="2403443" y="34922"/>
                  <a:pt x="2403443" y="33112"/>
                </a:cubicBezTo>
                <a:cubicBezTo>
                  <a:pt x="2403443" y="31397"/>
                  <a:pt x="2404586" y="29683"/>
                  <a:pt x="2405920" y="29302"/>
                </a:cubicBezTo>
                <a:lnTo>
                  <a:pt x="2406682" y="29302"/>
                </a:lnTo>
                <a:cubicBezTo>
                  <a:pt x="2409444" y="29397"/>
                  <a:pt x="2412873" y="28921"/>
                  <a:pt x="2411063" y="26254"/>
                </a:cubicBezTo>
                <a:cubicBezTo>
                  <a:pt x="2409920" y="24492"/>
                  <a:pt x="2408730" y="24611"/>
                  <a:pt x="2407527" y="25242"/>
                </a:cubicBezTo>
                <a:close/>
                <a:moveTo>
                  <a:pt x="1907952" y="24729"/>
                </a:moveTo>
                <a:lnTo>
                  <a:pt x="1909952" y="25205"/>
                </a:lnTo>
                <a:cubicBezTo>
                  <a:pt x="1911095" y="25491"/>
                  <a:pt x="1912715" y="25396"/>
                  <a:pt x="1913286" y="25967"/>
                </a:cubicBezTo>
                <a:lnTo>
                  <a:pt x="1914905" y="27491"/>
                </a:lnTo>
                <a:cubicBezTo>
                  <a:pt x="1916048" y="26539"/>
                  <a:pt x="1917858" y="26158"/>
                  <a:pt x="1918906" y="26729"/>
                </a:cubicBezTo>
                <a:lnTo>
                  <a:pt x="1918906" y="27110"/>
                </a:lnTo>
                <a:lnTo>
                  <a:pt x="1918620" y="31492"/>
                </a:lnTo>
                <a:cubicBezTo>
                  <a:pt x="1914810" y="32063"/>
                  <a:pt x="1909952" y="31397"/>
                  <a:pt x="1907857" y="30063"/>
                </a:cubicBezTo>
                <a:cubicBezTo>
                  <a:pt x="1905761" y="28730"/>
                  <a:pt x="1905095" y="23967"/>
                  <a:pt x="1907952" y="24729"/>
                </a:cubicBezTo>
                <a:close/>
                <a:moveTo>
                  <a:pt x="1593532" y="24444"/>
                </a:moveTo>
                <a:lnTo>
                  <a:pt x="1599056" y="28349"/>
                </a:lnTo>
                <a:cubicBezTo>
                  <a:pt x="1601819" y="30254"/>
                  <a:pt x="1603343" y="29207"/>
                  <a:pt x="1605343" y="27683"/>
                </a:cubicBezTo>
                <a:cubicBezTo>
                  <a:pt x="1609058" y="24730"/>
                  <a:pt x="1613249" y="26730"/>
                  <a:pt x="1617059" y="27492"/>
                </a:cubicBezTo>
                <a:cubicBezTo>
                  <a:pt x="1621916" y="28445"/>
                  <a:pt x="1622012" y="29778"/>
                  <a:pt x="1618392" y="33779"/>
                </a:cubicBezTo>
                <a:lnTo>
                  <a:pt x="1618106" y="34064"/>
                </a:lnTo>
                <a:cubicBezTo>
                  <a:pt x="1617725" y="34350"/>
                  <a:pt x="1616963" y="35969"/>
                  <a:pt x="1616487" y="37684"/>
                </a:cubicBezTo>
                <a:cubicBezTo>
                  <a:pt x="1615916" y="39398"/>
                  <a:pt x="1614106" y="43875"/>
                  <a:pt x="1610201" y="43494"/>
                </a:cubicBezTo>
                <a:lnTo>
                  <a:pt x="1608581" y="41875"/>
                </a:lnTo>
                <a:lnTo>
                  <a:pt x="1605533" y="38922"/>
                </a:lnTo>
                <a:cubicBezTo>
                  <a:pt x="1603438" y="40637"/>
                  <a:pt x="1601438" y="40541"/>
                  <a:pt x="1600961" y="38732"/>
                </a:cubicBezTo>
                <a:lnTo>
                  <a:pt x="1599723" y="37970"/>
                </a:lnTo>
                <a:cubicBezTo>
                  <a:pt x="1598390" y="37112"/>
                  <a:pt x="1595056" y="37779"/>
                  <a:pt x="1594294" y="36827"/>
                </a:cubicBezTo>
                <a:lnTo>
                  <a:pt x="1590484" y="32445"/>
                </a:lnTo>
                <a:cubicBezTo>
                  <a:pt x="1587341" y="34541"/>
                  <a:pt x="1585531" y="39208"/>
                  <a:pt x="1585817" y="40160"/>
                </a:cubicBezTo>
                <a:cubicBezTo>
                  <a:pt x="1586102" y="41113"/>
                  <a:pt x="1582292" y="42161"/>
                  <a:pt x="1577339" y="42446"/>
                </a:cubicBezTo>
                <a:lnTo>
                  <a:pt x="1576292" y="41018"/>
                </a:lnTo>
                <a:cubicBezTo>
                  <a:pt x="1575911" y="40541"/>
                  <a:pt x="1576006" y="39113"/>
                  <a:pt x="1576101" y="39113"/>
                </a:cubicBezTo>
                <a:lnTo>
                  <a:pt x="1583340" y="37398"/>
                </a:lnTo>
                <a:cubicBezTo>
                  <a:pt x="1586007" y="32159"/>
                  <a:pt x="1588769" y="28349"/>
                  <a:pt x="1589627" y="28921"/>
                </a:cubicBezTo>
                <a:cubicBezTo>
                  <a:pt x="1590484" y="29492"/>
                  <a:pt x="1593246" y="28254"/>
                  <a:pt x="1593532" y="24444"/>
                </a:cubicBezTo>
                <a:close/>
                <a:moveTo>
                  <a:pt x="448342" y="23967"/>
                </a:moveTo>
                <a:lnTo>
                  <a:pt x="451485" y="27777"/>
                </a:lnTo>
                <a:lnTo>
                  <a:pt x="454152" y="31016"/>
                </a:lnTo>
                <a:cubicBezTo>
                  <a:pt x="450532" y="33873"/>
                  <a:pt x="447199" y="34159"/>
                  <a:pt x="446722" y="31777"/>
                </a:cubicBezTo>
                <a:cubicBezTo>
                  <a:pt x="446246" y="29301"/>
                  <a:pt x="442627" y="25205"/>
                  <a:pt x="448342" y="23967"/>
                </a:cubicBezTo>
                <a:close/>
                <a:moveTo>
                  <a:pt x="1829276" y="22920"/>
                </a:moveTo>
                <a:lnTo>
                  <a:pt x="1829562" y="23206"/>
                </a:lnTo>
                <a:lnTo>
                  <a:pt x="1831848" y="25397"/>
                </a:lnTo>
                <a:cubicBezTo>
                  <a:pt x="1834515" y="28349"/>
                  <a:pt x="1835182" y="31016"/>
                  <a:pt x="1833372" y="31492"/>
                </a:cubicBezTo>
                <a:cubicBezTo>
                  <a:pt x="1831562" y="31874"/>
                  <a:pt x="1826419" y="32350"/>
                  <a:pt x="1826133" y="31588"/>
                </a:cubicBezTo>
                <a:lnTo>
                  <a:pt x="1826324" y="30730"/>
                </a:lnTo>
                <a:cubicBezTo>
                  <a:pt x="1826609" y="29016"/>
                  <a:pt x="1827466" y="27302"/>
                  <a:pt x="1827848" y="25587"/>
                </a:cubicBezTo>
                <a:lnTo>
                  <a:pt x="1827943" y="24920"/>
                </a:lnTo>
                <a:cubicBezTo>
                  <a:pt x="1827562" y="24063"/>
                  <a:pt x="1828133" y="23206"/>
                  <a:pt x="1829276" y="22920"/>
                </a:cubicBezTo>
                <a:close/>
                <a:moveTo>
                  <a:pt x="1063562" y="22538"/>
                </a:moveTo>
                <a:cubicBezTo>
                  <a:pt x="1064990" y="21681"/>
                  <a:pt x="1067657" y="22157"/>
                  <a:pt x="1069658" y="23681"/>
                </a:cubicBezTo>
                <a:lnTo>
                  <a:pt x="1070705" y="25301"/>
                </a:lnTo>
                <a:cubicBezTo>
                  <a:pt x="1071086" y="25872"/>
                  <a:pt x="1069372" y="27777"/>
                  <a:pt x="1068134" y="28444"/>
                </a:cubicBezTo>
                <a:lnTo>
                  <a:pt x="1064228" y="30444"/>
                </a:lnTo>
                <a:cubicBezTo>
                  <a:pt x="1059656" y="27968"/>
                  <a:pt x="1058704" y="26539"/>
                  <a:pt x="1062133" y="27301"/>
                </a:cubicBezTo>
                <a:lnTo>
                  <a:pt x="1063276" y="23491"/>
                </a:lnTo>
                <a:close/>
                <a:moveTo>
                  <a:pt x="1963388" y="21777"/>
                </a:moveTo>
                <a:cubicBezTo>
                  <a:pt x="1964626" y="21587"/>
                  <a:pt x="1970531" y="22539"/>
                  <a:pt x="1971389" y="24158"/>
                </a:cubicBezTo>
                <a:cubicBezTo>
                  <a:pt x="1972246" y="25873"/>
                  <a:pt x="1973008" y="27873"/>
                  <a:pt x="1973008" y="28635"/>
                </a:cubicBezTo>
                <a:cubicBezTo>
                  <a:pt x="1973008" y="29397"/>
                  <a:pt x="1971579" y="30540"/>
                  <a:pt x="1969769" y="29302"/>
                </a:cubicBezTo>
                <a:cubicBezTo>
                  <a:pt x="1967960" y="28064"/>
                  <a:pt x="1962245" y="26635"/>
                  <a:pt x="1960911" y="28540"/>
                </a:cubicBezTo>
                <a:cubicBezTo>
                  <a:pt x="1959578" y="30445"/>
                  <a:pt x="1955387" y="35207"/>
                  <a:pt x="1953577" y="34350"/>
                </a:cubicBezTo>
                <a:cubicBezTo>
                  <a:pt x="1951767" y="33493"/>
                  <a:pt x="1953958" y="27397"/>
                  <a:pt x="1954434" y="25206"/>
                </a:cubicBezTo>
                <a:lnTo>
                  <a:pt x="1955672" y="23587"/>
                </a:lnTo>
                <a:lnTo>
                  <a:pt x="1956625" y="22349"/>
                </a:lnTo>
                <a:cubicBezTo>
                  <a:pt x="1959101" y="22349"/>
                  <a:pt x="1962149" y="22158"/>
                  <a:pt x="1963388" y="21777"/>
                </a:cubicBezTo>
                <a:close/>
                <a:moveTo>
                  <a:pt x="815487" y="20864"/>
                </a:moveTo>
                <a:lnTo>
                  <a:pt x="816673" y="24539"/>
                </a:lnTo>
                <a:cubicBezTo>
                  <a:pt x="818292" y="27111"/>
                  <a:pt x="817054" y="25873"/>
                  <a:pt x="814006" y="21682"/>
                </a:cubicBezTo>
                <a:close/>
                <a:moveTo>
                  <a:pt x="1935861" y="19300"/>
                </a:moveTo>
                <a:lnTo>
                  <a:pt x="1936813" y="21205"/>
                </a:lnTo>
                <a:cubicBezTo>
                  <a:pt x="1938051" y="23491"/>
                  <a:pt x="1939385" y="23301"/>
                  <a:pt x="1941480" y="22443"/>
                </a:cubicBezTo>
                <a:lnTo>
                  <a:pt x="1942337" y="22062"/>
                </a:lnTo>
                <a:cubicBezTo>
                  <a:pt x="1943385" y="21777"/>
                  <a:pt x="1944433" y="22539"/>
                  <a:pt x="1944719" y="23777"/>
                </a:cubicBezTo>
                <a:lnTo>
                  <a:pt x="1944147" y="24253"/>
                </a:lnTo>
                <a:cubicBezTo>
                  <a:pt x="1942814" y="25396"/>
                  <a:pt x="1940814" y="26063"/>
                  <a:pt x="1939385" y="27206"/>
                </a:cubicBezTo>
                <a:lnTo>
                  <a:pt x="1938051" y="28158"/>
                </a:lnTo>
                <a:cubicBezTo>
                  <a:pt x="1937004" y="29682"/>
                  <a:pt x="1928812" y="25491"/>
                  <a:pt x="1929955" y="22158"/>
                </a:cubicBezTo>
                <a:cubicBezTo>
                  <a:pt x="1931098" y="18824"/>
                  <a:pt x="1933765" y="17586"/>
                  <a:pt x="1935861" y="19300"/>
                </a:cubicBezTo>
                <a:close/>
                <a:moveTo>
                  <a:pt x="2030730" y="18919"/>
                </a:moveTo>
                <a:lnTo>
                  <a:pt x="2031492" y="19395"/>
                </a:lnTo>
                <a:cubicBezTo>
                  <a:pt x="2033683" y="20919"/>
                  <a:pt x="2035207" y="21681"/>
                  <a:pt x="2037969" y="19967"/>
                </a:cubicBezTo>
                <a:lnTo>
                  <a:pt x="2038541" y="19490"/>
                </a:lnTo>
                <a:cubicBezTo>
                  <a:pt x="2040731" y="20729"/>
                  <a:pt x="2040827" y="24634"/>
                  <a:pt x="2038731" y="28063"/>
                </a:cubicBezTo>
                <a:lnTo>
                  <a:pt x="2036064" y="27111"/>
                </a:lnTo>
                <a:cubicBezTo>
                  <a:pt x="2033588" y="26158"/>
                  <a:pt x="2031111" y="24920"/>
                  <a:pt x="2029016" y="23396"/>
                </a:cubicBezTo>
                <a:lnTo>
                  <a:pt x="2027968" y="22634"/>
                </a:lnTo>
                <a:cubicBezTo>
                  <a:pt x="2027492" y="21110"/>
                  <a:pt x="2028730" y="19490"/>
                  <a:pt x="2030730" y="18919"/>
                </a:cubicBezTo>
                <a:close/>
                <a:moveTo>
                  <a:pt x="1223295" y="18824"/>
                </a:moveTo>
                <a:lnTo>
                  <a:pt x="1223105" y="25206"/>
                </a:lnTo>
                <a:cubicBezTo>
                  <a:pt x="1223105" y="25968"/>
                  <a:pt x="1224533" y="27397"/>
                  <a:pt x="1224819" y="27301"/>
                </a:cubicBezTo>
                <a:lnTo>
                  <a:pt x="1230534" y="25682"/>
                </a:lnTo>
                <a:cubicBezTo>
                  <a:pt x="1234344" y="29206"/>
                  <a:pt x="1237773" y="31016"/>
                  <a:pt x="1238059" y="29778"/>
                </a:cubicBezTo>
                <a:cubicBezTo>
                  <a:pt x="1238440" y="28444"/>
                  <a:pt x="1240155" y="25682"/>
                  <a:pt x="1241202" y="26539"/>
                </a:cubicBezTo>
                <a:cubicBezTo>
                  <a:pt x="1242345" y="27397"/>
                  <a:pt x="1245489" y="29016"/>
                  <a:pt x="1245774" y="28254"/>
                </a:cubicBezTo>
                <a:cubicBezTo>
                  <a:pt x="1246060" y="27492"/>
                  <a:pt x="1249013" y="26349"/>
                  <a:pt x="1251204" y="27968"/>
                </a:cubicBezTo>
                <a:lnTo>
                  <a:pt x="1250918" y="28540"/>
                </a:lnTo>
                <a:lnTo>
                  <a:pt x="1249203" y="31778"/>
                </a:lnTo>
                <a:cubicBezTo>
                  <a:pt x="1246632" y="35207"/>
                  <a:pt x="1240250" y="36636"/>
                  <a:pt x="1235011" y="34921"/>
                </a:cubicBezTo>
                <a:lnTo>
                  <a:pt x="1230058" y="33778"/>
                </a:lnTo>
                <a:lnTo>
                  <a:pt x="1225867" y="32826"/>
                </a:lnTo>
                <a:cubicBezTo>
                  <a:pt x="1225677" y="35588"/>
                  <a:pt x="1222724" y="37302"/>
                  <a:pt x="1219485" y="36445"/>
                </a:cubicBezTo>
                <a:lnTo>
                  <a:pt x="1216437" y="35779"/>
                </a:lnTo>
                <a:lnTo>
                  <a:pt x="1209770" y="34350"/>
                </a:lnTo>
                <a:cubicBezTo>
                  <a:pt x="1206722" y="37017"/>
                  <a:pt x="1203579" y="39398"/>
                  <a:pt x="1202721" y="39493"/>
                </a:cubicBezTo>
                <a:cubicBezTo>
                  <a:pt x="1201864" y="39589"/>
                  <a:pt x="1200150" y="38160"/>
                  <a:pt x="1200816" y="35969"/>
                </a:cubicBezTo>
                <a:lnTo>
                  <a:pt x="1196816" y="35683"/>
                </a:lnTo>
                <a:lnTo>
                  <a:pt x="1195292" y="35398"/>
                </a:lnTo>
                <a:cubicBezTo>
                  <a:pt x="1193482" y="34350"/>
                  <a:pt x="1192530" y="31587"/>
                  <a:pt x="1193196" y="29206"/>
                </a:cubicBezTo>
                <a:lnTo>
                  <a:pt x="1188910" y="29301"/>
                </a:lnTo>
                <a:lnTo>
                  <a:pt x="1188243" y="29206"/>
                </a:lnTo>
                <a:cubicBezTo>
                  <a:pt x="1187481" y="28063"/>
                  <a:pt x="1188815" y="27111"/>
                  <a:pt x="1191101" y="27015"/>
                </a:cubicBezTo>
                <a:cubicBezTo>
                  <a:pt x="1193387" y="26920"/>
                  <a:pt x="1197578" y="31302"/>
                  <a:pt x="1199959" y="29873"/>
                </a:cubicBezTo>
                <a:cubicBezTo>
                  <a:pt x="1202245" y="28349"/>
                  <a:pt x="1209389" y="25015"/>
                  <a:pt x="1209675" y="26349"/>
                </a:cubicBezTo>
                <a:cubicBezTo>
                  <a:pt x="1209960" y="27682"/>
                  <a:pt x="1212056" y="30635"/>
                  <a:pt x="1213770" y="30064"/>
                </a:cubicBezTo>
                <a:lnTo>
                  <a:pt x="1215294" y="29397"/>
                </a:lnTo>
                <a:lnTo>
                  <a:pt x="1218152" y="28159"/>
                </a:lnTo>
                <a:cubicBezTo>
                  <a:pt x="1216437" y="24634"/>
                  <a:pt x="1218723" y="20443"/>
                  <a:pt x="1223295" y="18824"/>
                </a:cubicBezTo>
                <a:close/>
                <a:moveTo>
                  <a:pt x="645699" y="17205"/>
                </a:moveTo>
                <a:cubicBezTo>
                  <a:pt x="647795" y="17205"/>
                  <a:pt x="652748" y="18539"/>
                  <a:pt x="651414" y="20253"/>
                </a:cubicBezTo>
                <a:lnTo>
                  <a:pt x="651605" y="21491"/>
                </a:lnTo>
                <a:lnTo>
                  <a:pt x="651795" y="22825"/>
                </a:lnTo>
                <a:cubicBezTo>
                  <a:pt x="653319" y="24063"/>
                  <a:pt x="656082" y="23968"/>
                  <a:pt x="656844" y="23396"/>
                </a:cubicBezTo>
                <a:cubicBezTo>
                  <a:pt x="657606" y="22825"/>
                  <a:pt x="658177" y="23396"/>
                  <a:pt x="658177" y="24730"/>
                </a:cubicBezTo>
                <a:cubicBezTo>
                  <a:pt x="658177" y="26063"/>
                  <a:pt x="656463" y="28064"/>
                  <a:pt x="654367" y="27111"/>
                </a:cubicBezTo>
                <a:cubicBezTo>
                  <a:pt x="652272" y="26159"/>
                  <a:pt x="648652" y="29111"/>
                  <a:pt x="647604" y="26635"/>
                </a:cubicBezTo>
                <a:cubicBezTo>
                  <a:pt x="646461" y="24158"/>
                  <a:pt x="643604" y="17205"/>
                  <a:pt x="645699" y="17205"/>
                </a:cubicBezTo>
                <a:close/>
                <a:moveTo>
                  <a:pt x="857249" y="17204"/>
                </a:moveTo>
                <a:cubicBezTo>
                  <a:pt x="859154" y="16919"/>
                  <a:pt x="864298" y="19871"/>
                  <a:pt x="864298" y="20919"/>
                </a:cubicBezTo>
                <a:cubicBezTo>
                  <a:pt x="864298" y="21967"/>
                  <a:pt x="863821" y="22824"/>
                  <a:pt x="863155" y="22824"/>
                </a:cubicBezTo>
                <a:lnTo>
                  <a:pt x="862964" y="22729"/>
                </a:lnTo>
                <a:lnTo>
                  <a:pt x="862298" y="22253"/>
                </a:lnTo>
                <a:cubicBezTo>
                  <a:pt x="861631" y="21681"/>
                  <a:pt x="860488" y="22824"/>
                  <a:pt x="859631" y="24824"/>
                </a:cubicBezTo>
                <a:cubicBezTo>
                  <a:pt x="858773" y="26729"/>
                  <a:pt x="847248" y="30444"/>
                  <a:pt x="847248" y="28920"/>
                </a:cubicBezTo>
                <a:cubicBezTo>
                  <a:pt x="847248" y="27491"/>
                  <a:pt x="848200" y="23396"/>
                  <a:pt x="849344" y="23300"/>
                </a:cubicBezTo>
                <a:cubicBezTo>
                  <a:pt x="850487" y="23205"/>
                  <a:pt x="853915" y="22157"/>
                  <a:pt x="853915" y="21300"/>
                </a:cubicBezTo>
                <a:cubicBezTo>
                  <a:pt x="853915" y="20443"/>
                  <a:pt x="855440" y="17300"/>
                  <a:pt x="857249" y="17204"/>
                </a:cubicBezTo>
                <a:close/>
                <a:moveTo>
                  <a:pt x="816863" y="15967"/>
                </a:moveTo>
                <a:lnTo>
                  <a:pt x="819626" y="16824"/>
                </a:lnTo>
                <a:cubicBezTo>
                  <a:pt x="820007" y="16919"/>
                  <a:pt x="820483" y="18157"/>
                  <a:pt x="820388" y="18157"/>
                </a:cubicBezTo>
                <a:lnTo>
                  <a:pt x="815487" y="20864"/>
                </a:lnTo>
                <a:lnTo>
                  <a:pt x="814875" y="18967"/>
                </a:lnTo>
                <a:cubicBezTo>
                  <a:pt x="814672" y="17038"/>
                  <a:pt x="815101" y="15538"/>
                  <a:pt x="816863" y="15967"/>
                </a:cubicBezTo>
                <a:close/>
                <a:moveTo>
                  <a:pt x="664083" y="15300"/>
                </a:moveTo>
                <a:cubicBezTo>
                  <a:pt x="667988" y="13871"/>
                  <a:pt x="671036" y="13967"/>
                  <a:pt x="671893" y="18253"/>
                </a:cubicBezTo>
                <a:lnTo>
                  <a:pt x="672179" y="19491"/>
                </a:lnTo>
                <a:cubicBezTo>
                  <a:pt x="673513" y="20920"/>
                  <a:pt x="675513" y="20729"/>
                  <a:pt x="676465" y="19015"/>
                </a:cubicBezTo>
                <a:cubicBezTo>
                  <a:pt x="677608" y="17205"/>
                  <a:pt x="678370" y="22634"/>
                  <a:pt x="676656" y="23968"/>
                </a:cubicBezTo>
                <a:cubicBezTo>
                  <a:pt x="674941" y="25301"/>
                  <a:pt x="672465" y="25301"/>
                  <a:pt x="671131" y="23873"/>
                </a:cubicBezTo>
                <a:cubicBezTo>
                  <a:pt x="669798" y="22444"/>
                  <a:pt x="664559" y="19491"/>
                  <a:pt x="664083" y="20253"/>
                </a:cubicBezTo>
                <a:cubicBezTo>
                  <a:pt x="663607" y="21015"/>
                  <a:pt x="661606" y="22539"/>
                  <a:pt x="660844" y="21682"/>
                </a:cubicBezTo>
                <a:cubicBezTo>
                  <a:pt x="659987" y="20825"/>
                  <a:pt x="659606" y="17396"/>
                  <a:pt x="662083" y="16062"/>
                </a:cubicBezTo>
                <a:close/>
                <a:moveTo>
                  <a:pt x="692753" y="15205"/>
                </a:moveTo>
                <a:lnTo>
                  <a:pt x="694658" y="15300"/>
                </a:lnTo>
                <a:cubicBezTo>
                  <a:pt x="696658" y="15014"/>
                  <a:pt x="698849" y="15490"/>
                  <a:pt x="699515" y="16348"/>
                </a:cubicBezTo>
                <a:lnTo>
                  <a:pt x="699515" y="17110"/>
                </a:lnTo>
                <a:cubicBezTo>
                  <a:pt x="699515" y="18634"/>
                  <a:pt x="700468" y="21396"/>
                  <a:pt x="697039" y="20729"/>
                </a:cubicBezTo>
                <a:lnTo>
                  <a:pt x="692277" y="19967"/>
                </a:lnTo>
                <a:cubicBezTo>
                  <a:pt x="690657" y="23587"/>
                  <a:pt x="689229" y="23777"/>
                  <a:pt x="689038" y="20348"/>
                </a:cubicBezTo>
                <a:lnTo>
                  <a:pt x="689514" y="18062"/>
                </a:lnTo>
                <a:cubicBezTo>
                  <a:pt x="689800" y="16919"/>
                  <a:pt x="691705" y="15109"/>
                  <a:pt x="692753" y="15205"/>
                </a:cubicBezTo>
                <a:close/>
                <a:moveTo>
                  <a:pt x="1982153" y="14538"/>
                </a:moveTo>
                <a:cubicBezTo>
                  <a:pt x="1984248" y="15300"/>
                  <a:pt x="1985582" y="16538"/>
                  <a:pt x="1985200" y="17395"/>
                </a:cubicBezTo>
                <a:cubicBezTo>
                  <a:pt x="1984820" y="18158"/>
                  <a:pt x="1984629" y="20634"/>
                  <a:pt x="1985962" y="20825"/>
                </a:cubicBezTo>
                <a:cubicBezTo>
                  <a:pt x="1987201" y="21015"/>
                  <a:pt x="1990820" y="22158"/>
                  <a:pt x="1990820" y="23111"/>
                </a:cubicBezTo>
                <a:cubicBezTo>
                  <a:pt x="1990820" y="24063"/>
                  <a:pt x="1988153" y="26825"/>
                  <a:pt x="1984915" y="27397"/>
                </a:cubicBezTo>
                <a:lnTo>
                  <a:pt x="1983295" y="25682"/>
                </a:lnTo>
                <a:cubicBezTo>
                  <a:pt x="1980533" y="22825"/>
                  <a:pt x="1980724" y="22920"/>
                  <a:pt x="1978057" y="25587"/>
                </a:cubicBezTo>
                <a:lnTo>
                  <a:pt x="1977104" y="26635"/>
                </a:lnTo>
                <a:cubicBezTo>
                  <a:pt x="1975009" y="27206"/>
                  <a:pt x="1973008" y="26063"/>
                  <a:pt x="1972723" y="23968"/>
                </a:cubicBezTo>
                <a:cubicBezTo>
                  <a:pt x="1972342" y="21967"/>
                  <a:pt x="1979486" y="19967"/>
                  <a:pt x="1977962" y="19491"/>
                </a:cubicBezTo>
                <a:cubicBezTo>
                  <a:pt x="1976533" y="19110"/>
                  <a:pt x="1973770" y="17777"/>
                  <a:pt x="1973770" y="17110"/>
                </a:cubicBezTo>
                <a:lnTo>
                  <a:pt x="1974056" y="17015"/>
                </a:lnTo>
                <a:cubicBezTo>
                  <a:pt x="1976152" y="16157"/>
                  <a:pt x="1978247" y="15014"/>
                  <a:pt x="1980438" y="14729"/>
                </a:cubicBezTo>
                <a:close/>
                <a:moveTo>
                  <a:pt x="800385" y="11966"/>
                </a:moveTo>
                <a:cubicBezTo>
                  <a:pt x="802004" y="13871"/>
                  <a:pt x="804862" y="18443"/>
                  <a:pt x="804290" y="19014"/>
                </a:cubicBezTo>
                <a:lnTo>
                  <a:pt x="803528" y="19300"/>
                </a:lnTo>
                <a:cubicBezTo>
                  <a:pt x="795146" y="22729"/>
                  <a:pt x="795146" y="22634"/>
                  <a:pt x="792098" y="30635"/>
                </a:cubicBezTo>
                <a:lnTo>
                  <a:pt x="791908" y="31111"/>
                </a:lnTo>
                <a:cubicBezTo>
                  <a:pt x="790860" y="31302"/>
                  <a:pt x="788574" y="28444"/>
                  <a:pt x="786955" y="24825"/>
                </a:cubicBezTo>
                <a:lnTo>
                  <a:pt x="784574" y="21777"/>
                </a:lnTo>
                <a:lnTo>
                  <a:pt x="782002" y="18633"/>
                </a:lnTo>
                <a:cubicBezTo>
                  <a:pt x="777906" y="18729"/>
                  <a:pt x="775811" y="17490"/>
                  <a:pt x="777525" y="15871"/>
                </a:cubicBezTo>
                <a:lnTo>
                  <a:pt x="779335" y="14728"/>
                </a:lnTo>
                <a:cubicBezTo>
                  <a:pt x="780192" y="14252"/>
                  <a:pt x="782002" y="15014"/>
                  <a:pt x="783050" y="14633"/>
                </a:cubicBezTo>
                <a:cubicBezTo>
                  <a:pt x="791051" y="11680"/>
                  <a:pt x="790955" y="11680"/>
                  <a:pt x="795146" y="17395"/>
                </a:cubicBezTo>
                <a:lnTo>
                  <a:pt x="795527" y="17871"/>
                </a:lnTo>
                <a:cubicBezTo>
                  <a:pt x="796575" y="18729"/>
                  <a:pt x="797432" y="18157"/>
                  <a:pt x="797432" y="16538"/>
                </a:cubicBezTo>
                <a:cubicBezTo>
                  <a:pt x="797432" y="14919"/>
                  <a:pt x="798766" y="10061"/>
                  <a:pt x="800385" y="11966"/>
                </a:cubicBezTo>
                <a:close/>
                <a:moveTo>
                  <a:pt x="840772" y="11776"/>
                </a:moveTo>
                <a:lnTo>
                  <a:pt x="841629" y="14252"/>
                </a:lnTo>
                <a:cubicBezTo>
                  <a:pt x="843439" y="19110"/>
                  <a:pt x="836485" y="19015"/>
                  <a:pt x="835152" y="22444"/>
                </a:cubicBezTo>
                <a:cubicBezTo>
                  <a:pt x="834199" y="24920"/>
                  <a:pt x="827056" y="22539"/>
                  <a:pt x="826008" y="18919"/>
                </a:cubicBezTo>
                <a:lnTo>
                  <a:pt x="825627" y="17205"/>
                </a:lnTo>
                <a:cubicBezTo>
                  <a:pt x="825817" y="14633"/>
                  <a:pt x="828484" y="13300"/>
                  <a:pt x="831437" y="14157"/>
                </a:cubicBezTo>
                <a:cubicBezTo>
                  <a:pt x="834390" y="15014"/>
                  <a:pt x="841153" y="8728"/>
                  <a:pt x="840772" y="11776"/>
                </a:cubicBezTo>
                <a:close/>
                <a:moveTo>
                  <a:pt x="2372963" y="6156"/>
                </a:moveTo>
                <a:cubicBezTo>
                  <a:pt x="2374392" y="4823"/>
                  <a:pt x="2377535" y="6632"/>
                  <a:pt x="2379917" y="10157"/>
                </a:cubicBezTo>
                <a:lnTo>
                  <a:pt x="2383536" y="8252"/>
                </a:lnTo>
                <a:lnTo>
                  <a:pt x="2387251" y="6251"/>
                </a:lnTo>
                <a:cubicBezTo>
                  <a:pt x="2387346" y="8156"/>
                  <a:pt x="2388585" y="11109"/>
                  <a:pt x="2390204" y="12919"/>
                </a:cubicBezTo>
                <a:cubicBezTo>
                  <a:pt x="2391728" y="14633"/>
                  <a:pt x="2396871" y="9014"/>
                  <a:pt x="2398395" y="8442"/>
                </a:cubicBezTo>
                <a:lnTo>
                  <a:pt x="2398681" y="8728"/>
                </a:lnTo>
                <a:cubicBezTo>
                  <a:pt x="2400395" y="10347"/>
                  <a:pt x="2404491" y="11204"/>
                  <a:pt x="2402015" y="14443"/>
                </a:cubicBezTo>
                <a:lnTo>
                  <a:pt x="2401538" y="15110"/>
                </a:lnTo>
                <a:cubicBezTo>
                  <a:pt x="2400110" y="16634"/>
                  <a:pt x="2402205" y="16919"/>
                  <a:pt x="2406301" y="15872"/>
                </a:cubicBezTo>
                <a:lnTo>
                  <a:pt x="2408682" y="14919"/>
                </a:lnTo>
                <a:cubicBezTo>
                  <a:pt x="2412111" y="13586"/>
                  <a:pt x="2412968" y="11776"/>
                  <a:pt x="2410587" y="9014"/>
                </a:cubicBezTo>
                <a:lnTo>
                  <a:pt x="2409825" y="8156"/>
                </a:lnTo>
                <a:cubicBezTo>
                  <a:pt x="2410206" y="6918"/>
                  <a:pt x="2411921" y="7109"/>
                  <a:pt x="2413730" y="8537"/>
                </a:cubicBezTo>
                <a:cubicBezTo>
                  <a:pt x="2415540" y="9966"/>
                  <a:pt x="2425256" y="12062"/>
                  <a:pt x="2431828" y="10442"/>
                </a:cubicBezTo>
                <a:lnTo>
                  <a:pt x="2436781" y="9395"/>
                </a:lnTo>
                <a:lnTo>
                  <a:pt x="2437543" y="9204"/>
                </a:lnTo>
                <a:cubicBezTo>
                  <a:pt x="2438591" y="9871"/>
                  <a:pt x="2441543" y="11585"/>
                  <a:pt x="2444020" y="13205"/>
                </a:cubicBezTo>
                <a:lnTo>
                  <a:pt x="2447258" y="13014"/>
                </a:lnTo>
                <a:cubicBezTo>
                  <a:pt x="2447830" y="13014"/>
                  <a:pt x="2449068" y="14348"/>
                  <a:pt x="2448973" y="15110"/>
                </a:cubicBezTo>
                <a:cubicBezTo>
                  <a:pt x="2448973" y="15776"/>
                  <a:pt x="2447735" y="17015"/>
                  <a:pt x="2446973" y="17015"/>
                </a:cubicBezTo>
                <a:cubicBezTo>
                  <a:pt x="2442496" y="17396"/>
                  <a:pt x="2438210" y="17015"/>
                  <a:pt x="2433733" y="19015"/>
                </a:cubicBezTo>
                <a:lnTo>
                  <a:pt x="2429637" y="20920"/>
                </a:lnTo>
                <a:cubicBezTo>
                  <a:pt x="2426494" y="17491"/>
                  <a:pt x="2422493" y="15300"/>
                  <a:pt x="2420779" y="15967"/>
                </a:cubicBezTo>
                <a:cubicBezTo>
                  <a:pt x="2419064" y="16729"/>
                  <a:pt x="2414016" y="20444"/>
                  <a:pt x="2412968" y="22253"/>
                </a:cubicBezTo>
                <a:lnTo>
                  <a:pt x="2413159" y="22349"/>
                </a:lnTo>
                <a:lnTo>
                  <a:pt x="2418112" y="24539"/>
                </a:lnTo>
                <a:cubicBezTo>
                  <a:pt x="2415921" y="27397"/>
                  <a:pt x="2418398" y="29302"/>
                  <a:pt x="2423541" y="28826"/>
                </a:cubicBezTo>
                <a:cubicBezTo>
                  <a:pt x="2428685" y="28349"/>
                  <a:pt x="2443544" y="29111"/>
                  <a:pt x="2445068" y="31588"/>
                </a:cubicBezTo>
                <a:lnTo>
                  <a:pt x="2440972" y="31874"/>
                </a:lnTo>
                <a:lnTo>
                  <a:pt x="2435828" y="32255"/>
                </a:lnTo>
                <a:cubicBezTo>
                  <a:pt x="2430209" y="32731"/>
                  <a:pt x="2423065" y="33588"/>
                  <a:pt x="2420017" y="34160"/>
                </a:cubicBezTo>
                <a:lnTo>
                  <a:pt x="2418398" y="35588"/>
                </a:lnTo>
                <a:lnTo>
                  <a:pt x="2416683" y="37112"/>
                </a:lnTo>
                <a:cubicBezTo>
                  <a:pt x="2416112" y="39779"/>
                  <a:pt x="2415921" y="42256"/>
                  <a:pt x="2416207" y="42732"/>
                </a:cubicBezTo>
                <a:cubicBezTo>
                  <a:pt x="2416397" y="43208"/>
                  <a:pt x="2417540" y="44066"/>
                  <a:pt x="2418017" y="43685"/>
                </a:cubicBezTo>
                <a:cubicBezTo>
                  <a:pt x="2418493" y="43304"/>
                  <a:pt x="2421255" y="43113"/>
                  <a:pt x="2422112" y="44637"/>
                </a:cubicBezTo>
                <a:cubicBezTo>
                  <a:pt x="2422970" y="46161"/>
                  <a:pt x="2417445" y="49590"/>
                  <a:pt x="2417160" y="50543"/>
                </a:cubicBezTo>
                <a:cubicBezTo>
                  <a:pt x="2416873" y="51495"/>
                  <a:pt x="2417350" y="54829"/>
                  <a:pt x="2414969" y="54638"/>
                </a:cubicBezTo>
                <a:lnTo>
                  <a:pt x="2413635" y="54257"/>
                </a:lnTo>
                <a:lnTo>
                  <a:pt x="2412206" y="53781"/>
                </a:lnTo>
                <a:cubicBezTo>
                  <a:pt x="2410778" y="53019"/>
                  <a:pt x="2408968" y="53210"/>
                  <a:pt x="2408301" y="54353"/>
                </a:cubicBezTo>
                <a:cubicBezTo>
                  <a:pt x="2407635" y="55400"/>
                  <a:pt x="2407253" y="59401"/>
                  <a:pt x="2408873" y="61020"/>
                </a:cubicBezTo>
                <a:cubicBezTo>
                  <a:pt x="2410492" y="62639"/>
                  <a:pt x="2415731" y="66449"/>
                  <a:pt x="2416588" y="65306"/>
                </a:cubicBezTo>
                <a:cubicBezTo>
                  <a:pt x="2417445" y="64259"/>
                  <a:pt x="2421636" y="63497"/>
                  <a:pt x="2423827" y="66164"/>
                </a:cubicBezTo>
                <a:lnTo>
                  <a:pt x="2429637" y="65592"/>
                </a:lnTo>
                <a:lnTo>
                  <a:pt x="2432399" y="65306"/>
                </a:lnTo>
                <a:cubicBezTo>
                  <a:pt x="2434590" y="67878"/>
                  <a:pt x="2432780" y="71117"/>
                  <a:pt x="2428399" y="72450"/>
                </a:cubicBezTo>
                <a:cubicBezTo>
                  <a:pt x="2424017" y="73784"/>
                  <a:pt x="2416873" y="82070"/>
                  <a:pt x="2418874" y="82070"/>
                </a:cubicBezTo>
                <a:cubicBezTo>
                  <a:pt x="2420779" y="82070"/>
                  <a:pt x="2425732" y="83309"/>
                  <a:pt x="2425732" y="84833"/>
                </a:cubicBezTo>
                <a:cubicBezTo>
                  <a:pt x="2425732" y="86357"/>
                  <a:pt x="2424303" y="90262"/>
                  <a:pt x="2422493" y="90548"/>
                </a:cubicBezTo>
                <a:cubicBezTo>
                  <a:pt x="2420684" y="90833"/>
                  <a:pt x="2415254" y="92072"/>
                  <a:pt x="2414302" y="92929"/>
                </a:cubicBezTo>
                <a:cubicBezTo>
                  <a:pt x="2413349" y="93786"/>
                  <a:pt x="2412778" y="96453"/>
                  <a:pt x="2414397" y="97977"/>
                </a:cubicBezTo>
                <a:cubicBezTo>
                  <a:pt x="2416112" y="99406"/>
                  <a:pt x="2422017" y="103121"/>
                  <a:pt x="2423160" y="102263"/>
                </a:cubicBezTo>
                <a:cubicBezTo>
                  <a:pt x="2424303" y="101406"/>
                  <a:pt x="2427637" y="101406"/>
                  <a:pt x="2428018" y="104264"/>
                </a:cubicBezTo>
                <a:lnTo>
                  <a:pt x="2432590" y="103597"/>
                </a:lnTo>
                <a:cubicBezTo>
                  <a:pt x="2432780" y="103597"/>
                  <a:pt x="2433828" y="105502"/>
                  <a:pt x="2433447" y="106169"/>
                </a:cubicBezTo>
                <a:cubicBezTo>
                  <a:pt x="2433161" y="106835"/>
                  <a:pt x="2431447" y="107502"/>
                  <a:pt x="2430494" y="107407"/>
                </a:cubicBezTo>
                <a:lnTo>
                  <a:pt x="2428304" y="107216"/>
                </a:lnTo>
                <a:cubicBezTo>
                  <a:pt x="2425351" y="106454"/>
                  <a:pt x="2423541" y="106931"/>
                  <a:pt x="2424208" y="108264"/>
                </a:cubicBezTo>
                <a:cubicBezTo>
                  <a:pt x="2424875" y="109598"/>
                  <a:pt x="2425827" y="114360"/>
                  <a:pt x="2425827" y="115884"/>
                </a:cubicBezTo>
                <a:cubicBezTo>
                  <a:pt x="2425827" y="117408"/>
                  <a:pt x="2426875" y="121790"/>
                  <a:pt x="2428018" y="121790"/>
                </a:cubicBezTo>
                <a:cubicBezTo>
                  <a:pt x="2429256" y="121790"/>
                  <a:pt x="2432304" y="120170"/>
                  <a:pt x="2431637" y="118170"/>
                </a:cubicBezTo>
                <a:lnTo>
                  <a:pt x="2431066" y="116265"/>
                </a:lnTo>
                <a:lnTo>
                  <a:pt x="2430494" y="114360"/>
                </a:lnTo>
                <a:cubicBezTo>
                  <a:pt x="2429828" y="112074"/>
                  <a:pt x="2430590" y="109979"/>
                  <a:pt x="2432114" y="109598"/>
                </a:cubicBezTo>
                <a:cubicBezTo>
                  <a:pt x="2433638" y="109217"/>
                  <a:pt x="2438495" y="108550"/>
                  <a:pt x="2438972" y="109217"/>
                </a:cubicBezTo>
                <a:lnTo>
                  <a:pt x="2438781" y="109693"/>
                </a:lnTo>
                <a:lnTo>
                  <a:pt x="2438114" y="111217"/>
                </a:lnTo>
                <a:cubicBezTo>
                  <a:pt x="2437067" y="112836"/>
                  <a:pt x="2436210" y="117122"/>
                  <a:pt x="2436019" y="120742"/>
                </a:cubicBezTo>
                <a:lnTo>
                  <a:pt x="2440400" y="122171"/>
                </a:lnTo>
                <a:lnTo>
                  <a:pt x="2444401" y="123504"/>
                </a:lnTo>
                <a:cubicBezTo>
                  <a:pt x="2448878" y="125409"/>
                  <a:pt x="2451449" y="128838"/>
                  <a:pt x="2450116" y="131124"/>
                </a:cubicBezTo>
                <a:cubicBezTo>
                  <a:pt x="2448687" y="133410"/>
                  <a:pt x="2444306" y="138554"/>
                  <a:pt x="2444115" y="136363"/>
                </a:cubicBezTo>
                <a:cubicBezTo>
                  <a:pt x="2444020" y="134172"/>
                  <a:pt x="2442020" y="129410"/>
                  <a:pt x="2440019" y="129981"/>
                </a:cubicBezTo>
                <a:cubicBezTo>
                  <a:pt x="2438019" y="130553"/>
                  <a:pt x="2433161" y="132267"/>
                  <a:pt x="2433733" y="131029"/>
                </a:cubicBezTo>
                <a:cubicBezTo>
                  <a:pt x="2434304" y="129791"/>
                  <a:pt x="2434019" y="126076"/>
                  <a:pt x="2432018" y="124838"/>
                </a:cubicBezTo>
                <a:cubicBezTo>
                  <a:pt x="2430113" y="123599"/>
                  <a:pt x="2424113" y="127219"/>
                  <a:pt x="2425922" y="129124"/>
                </a:cubicBezTo>
                <a:lnTo>
                  <a:pt x="2427446" y="130934"/>
                </a:lnTo>
                <a:lnTo>
                  <a:pt x="2430399" y="134553"/>
                </a:lnTo>
                <a:cubicBezTo>
                  <a:pt x="2426875" y="134934"/>
                  <a:pt x="2424875" y="136077"/>
                  <a:pt x="2425922" y="137125"/>
                </a:cubicBezTo>
                <a:cubicBezTo>
                  <a:pt x="2426970" y="138173"/>
                  <a:pt x="2434781" y="140459"/>
                  <a:pt x="2433638" y="141411"/>
                </a:cubicBezTo>
                <a:cubicBezTo>
                  <a:pt x="2432495" y="142364"/>
                  <a:pt x="2434685" y="146555"/>
                  <a:pt x="2434400" y="147602"/>
                </a:cubicBezTo>
                <a:cubicBezTo>
                  <a:pt x="2434114" y="148650"/>
                  <a:pt x="2432209" y="149888"/>
                  <a:pt x="2431923" y="147983"/>
                </a:cubicBezTo>
                <a:cubicBezTo>
                  <a:pt x="2431542" y="146078"/>
                  <a:pt x="2425256" y="147888"/>
                  <a:pt x="2423827" y="147507"/>
                </a:cubicBezTo>
                <a:cubicBezTo>
                  <a:pt x="2422398" y="147126"/>
                  <a:pt x="2418588" y="146269"/>
                  <a:pt x="2418588" y="147793"/>
                </a:cubicBezTo>
                <a:cubicBezTo>
                  <a:pt x="2418588" y="149317"/>
                  <a:pt x="2419445" y="153127"/>
                  <a:pt x="2420493" y="152174"/>
                </a:cubicBezTo>
                <a:lnTo>
                  <a:pt x="2421350" y="152079"/>
                </a:lnTo>
                <a:cubicBezTo>
                  <a:pt x="2422779" y="151984"/>
                  <a:pt x="2424398" y="152270"/>
                  <a:pt x="2425732" y="152746"/>
                </a:cubicBezTo>
                <a:lnTo>
                  <a:pt x="2426780" y="153127"/>
                </a:lnTo>
                <a:cubicBezTo>
                  <a:pt x="2428018" y="154460"/>
                  <a:pt x="2427256" y="155508"/>
                  <a:pt x="2424970" y="155413"/>
                </a:cubicBezTo>
                <a:lnTo>
                  <a:pt x="2423541" y="155889"/>
                </a:lnTo>
                <a:lnTo>
                  <a:pt x="2422398" y="156270"/>
                </a:lnTo>
                <a:cubicBezTo>
                  <a:pt x="2421541" y="157318"/>
                  <a:pt x="2421922" y="159223"/>
                  <a:pt x="2423255" y="160366"/>
                </a:cubicBezTo>
                <a:lnTo>
                  <a:pt x="2425351" y="159318"/>
                </a:lnTo>
                <a:lnTo>
                  <a:pt x="2426113" y="158937"/>
                </a:lnTo>
                <a:cubicBezTo>
                  <a:pt x="2427161" y="158842"/>
                  <a:pt x="2428208" y="159794"/>
                  <a:pt x="2428304" y="161033"/>
                </a:cubicBezTo>
                <a:lnTo>
                  <a:pt x="2427637" y="161414"/>
                </a:lnTo>
                <a:cubicBezTo>
                  <a:pt x="2425446" y="162842"/>
                  <a:pt x="2422779" y="163795"/>
                  <a:pt x="2420588" y="165224"/>
                </a:cubicBezTo>
                <a:cubicBezTo>
                  <a:pt x="2418493" y="166557"/>
                  <a:pt x="2417255" y="165986"/>
                  <a:pt x="2415159" y="165128"/>
                </a:cubicBezTo>
                <a:lnTo>
                  <a:pt x="2411349" y="163700"/>
                </a:lnTo>
                <a:cubicBezTo>
                  <a:pt x="2409158" y="166652"/>
                  <a:pt x="2406777" y="169605"/>
                  <a:pt x="2406110" y="170177"/>
                </a:cubicBezTo>
                <a:cubicBezTo>
                  <a:pt x="2405444" y="170748"/>
                  <a:pt x="2402300" y="172748"/>
                  <a:pt x="2400872" y="173415"/>
                </a:cubicBezTo>
                <a:cubicBezTo>
                  <a:pt x="2399443" y="174082"/>
                  <a:pt x="2396966" y="169605"/>
                  <a:pt x="2396109" y="167795"/>
                </a:cubicBezTo>
                <a:lnTo>
                  <a:pt x="2393728" y="168462"/>
                </a:lnTo>
                <a:cubicBezTo>
                  <a:pt x="2391537" y="169034"/>
                  <a:pt x="2391728" y="173415"/>
                  <a:pt x="2393823" y="174653"/>
                </a:cubicBezTo>
                <a:lnTo>
                  <a:pt x="2395442" y="175606"/>
                </a:lnTo>
                <a:cubicBezTo>
                  <a:pt x="2397443" y="176368"/>
                  <a:pt x="2401157" y="178082"/>
                  <a:pt x="2403634" y="179416"/>
                </a:cubicBezTo>
                <a:cubicBezTo>
                  <a:pt x="2406110" y="180749"/>
                  <a:pt x="2411063" y="190941"/>
                  <a:pt x="2412206" y="192370"/>
                </a:cubicBezTo>
                <a:cubicBezTo>
                  <a:pt x="2413445" y="193799"/>
                  <a:pt x="2416112" y="195989"/>
                  <a:pt x="2413826" y="195323"/>
                </a:cubicBezTo>
                <a:cubicBezTo>
                  <a:pt x="2411540" y="194656"/>
                  <a:pt x="2405158" y="196466"/>
                  <a:pt x="2404205" y="195513"/>
                </a:cubicBezTo>
                <a:cubicBezTo>
                  <a:pt x="2403253" y="194561"/>
                  <a:pt x="2403539" y="190941"/>
                  <a:pt x="2404301" y="188179"/>
                </a:cubicBezTo>
                <a:lnTo>
                  <a:pt x="2399729" y="187131"/>
                </a:lnTo>
                <a:lnTo>
                  <a:pt x="2398395" y="186845"/>
                </a:lnTo>
                <a:cubicBezTo>
                  <a:pt x="2397157" y="184845"/>
                  <a:pt x="2395252" y="183893"/>
                  <a:pt x="2394109" y="184845"/>
                </a:cubicBezTo>
                <a:lnTo>
                  <a:pt x="2393061" y="185702"/>
                </a:lnTo>
                <a:cubicBezTo>
                  <a:pt x="2391823" y="186750"/>
                  <a:pt x="2390609" y="187607"/>
                  <a:pt x="2389585" y="187655"/>
                </a:cubicBezTo>
                <a:lnTo>
                  <a:pt x="2387270" y="184773"/>
                </a:lnTo>
                <a:lnTo>
                  <a:pt x="2383726" y="187226"/>
                </a:lnTo>
                <a:cubicBezTo>
                  <a:pt x="2380964" y="189036"/>
                  <a:pt x="2380582" y="187322"/>
                  <a:pt x="2378963" y="186655"/>
                </a:cubicBezTo>
                <a:lnTo>
                  <a:pt x="2378011" y="186274"/>
                </a:lnTo>
                <a:cubicBezTo>
                  <a:pt x="2376487" y="186464"/>
                  <a:pt x="2374487" y="186274"/>
                  <a:pt x="2373629" y="185702"/>
                </a:cubicBezTo>
                <a:cubicBezTo>
                  <a:pt x="2372772" y="185226"/>
                  <a:pt x="2369438" y="182940"/>
                  <a:pt x="2368676" y="180940"/>
                </a:cubicBezTo>
                <a:cubicBezTo>
                  <a:pt x="2367914" y="179035"/>
                  <a:pt x="2372867" y="175511"/>
                  <a:pt x="2374106" y="177701"/>
                </a:cubicBezTo>
                <a:lnTo>
                  <a:pt x="2375630" y="179416"/>
                </a:lnTo>
                <a:lnTo>
                  <a:pt x="2377344" y="181416"/>
                </a:lnTo>
                <a:lnTo>
                  <a:pt x="2387209" y="184581"/>
                </a:lnTo>
                <a:lnTo>
                  <a:pt x="2386584" y="182083"/>
                </a:lnTo>
                <a:cubicBezTo>
                  <a:pt x="2384108" y="182654"/>
                  <a:pt x="2380869" y="181416"/>
                  <a:pt x="2379440" y="179511"/>
                </a:cubicBezTo>
                <a:cubicBezTo>
                  <a:pt x="2378012" y="177511"/>
                  <a:pt x="2377726" y="168938"/>
                  <a:pt x="2378488" y="168748"/>
                </a:cubicBezTo>
                <a:cubicBezTo>
                  <a:pt x="2379345" y="168557"/>
                  <a:pt x="2382298" y="167605"/>
                  <a:pt x="2382107" y="167414"/>
                </a:cubicBezTo>
                <a:cubicBezTo>
                  <a:pt x="2381917" y="167224"/>
                  <a:pt x="2380012" y="166748"/>
                  <a:pt x="2378202" y="166748"/>
                </a:cubicBezTo>
                <a:cubicBezTo>
                  <a:pt x="2376488" y="166748"/>
                  <a:pt x="2371820" y="167605"/>
                  <a:pt x="2371725" y="168653"/>
                </a:cubicBezTo>
                <a:cubicBezTo>
                  <a:pt x="2371630" y="169700"/>
                  <a:pt x="2369820" y="172463"/>
                  <a:pt x="2368010" y="172558"/>
                </a:cubicBezTo>
                <a:cubicBezTo>
                  <a:pt x="2366105" y="172653"/>
                  <a:pt x="2361248" y="173987"/>
                  <a:pt x="2361057" y="175225"/>
                </a:cubicBezTo>
                <a:lnTo>
                  <a:pt x="2361438" y="175701"/>
                </a:lnTo>
                <a:lnTo>
                  <a:pt x="2363724" y="178368"/>
                </a:lnTo>
                <a:cubicBezTo>
                  <a:pt x="2364105" y="181702"/>
                  <a:pt x="2365058" y="184655"/>
                  <a:pt x="2365915" y="184750"/>
                </a:cubicBezTo>
                <a:cubicBezTo>
                  <a:pt x="2366772" y="184845"/>
                  <a:pt x="2370201" y="185036"/>
                  <a:pt x="2371535" y="184750"/>
                </a:cubicBezTo>
                <a:cubicBezTo>
                  <a:pt x="2372868" y="184464"/>
                  <a:pt x="2374202" y="190179"/>
                  <a:pt x="2374202" y="193513"/>
                </a:cubicBezTo>
                <a:cubicBezTo>
                  <a:pt x="2374202" y="196942"/>
                  <a:pt x="2373154" y="205991"/>
                  <a:pt x="2371820" y="206086"/>
                </a:cubicBezTo>
                <a:cubicBezTo>
                  <a:pt x="2370487" y="206181"/>
                  <a:pt x="2366963" y="207229"/>
                  <a:pt x="2366963" y="208181"/>
                </a:cubicBezTo>
                <a:cubicBezTo>
                  <a:pt x="2366963" y="209134"/>
                  <a:pt x="2362962" y="211991"/>
                  <a:pt x="2358104" y="213230"/>
                </a:cubicBezTo>
                <a:lnTo>
                  <a:pt x="2356390" y="210372"/>
                </a:lnTo>
                <a:cubicBezTo>
                  <a:pt x="2355056" y="208181"/>
                  <a:pt x="2353818" y="207991"/>
                  <a:pt x="2351818" y="208848"/>
                </a:cubicBezTo>
                <a:cubicBezTo>
                  <a:pt x="2349056" y="210086"/>
                  <a:pt x="2345627" y="211229"/>
                  <a:pt x="2344007" y="213230"/>
                </a:cubicBezTo>
                <a:cubicBezTo>
                  <a:pt x="2339912" y="218373"/>
                  <a:pt x="2332292" y="215516"/>
                  <a:pt x="2327529" y="218754"/>
                </a:cubicBezTo>
                <a:cubicBezTo>
                  <a:pt x="2327339" y="218945"/>
                  <a:pt x="2325624" y="218278"/>
                  <a:pt x="2325624" y="217897"/>
                </a:cubicBezTo>
                <a:cubicBezTo>
                  <a:pt x="2325434" y="217040"/>
                  <a:pt x="2325719" y="215230"/>
                  <a:pt x="2326005" y="215230"/>
                </a:cubicBezTo>
                <a:lnTo>
                  <a:pt x="2334102" y="214182"/>
                </a:lnTo>
                <a:lnTo>
                  <a:pt x="2333421" y="208687"/>
                </a:lnTo>
                <a:lnTo>
                  <a:pt x="2338483" y="207991"/>
                </a:lnTo>
                <a:cubicBezTo>
                  <a:pt x="2339245" y="206753"/>
                  <a:pt x="2340483" y="202847"/>
                  <a:pt x="2339340" y="202466"/>
                </a:cubicBezTo>
                <a:cubicBezTo>
                  <a:pt x="2338197" y="202085"/>
                  <a:pt x="2336292" y="199895"/>
                  <a:pt x="2337149" y="198561"/>
                </a:cubicBezTo>
                <a:cubicBezTo>
                  <a:pt x="2337578" y="197894"/>
                  <a:pt x="2335602" y="198609"/>
                  <a:pt x="2333256" y="199752"/>
                </a:cubicBezTo>
                <a:lnTo>
                  <a:pt x="2333135" y="199826"/>
                </a:lnTo>
                <a:lnTo>
                  <a:pt x="2333720" y="195799"/>
                </a:lnTo>
                <a:lnTo>
                  <a:pt x="2332387" y="197037"/>
                </a:lnTo>
                <a:lnTo>
                  <a:pt x="2329625" y="199514"/>
                </a:lnTo>
                <a:lnTo>
                  <a:pt x="2329538" y="202042"/>
                </a:lnTo>
                <a:lnTo>
                  <a:pt x="2327148" y="203514"/>
                </a:lnTo>
                <a:cubicBezTo>
                  <a:pt x="2325053" y="205610"/>
                  <a:pt x="2320195" y="208086"/>
                  <a:pt x="2319719" y="209801"/>
                </a:cubicBezTo>
                <a:cubicBezTo>
                  <a:pt x="2319242" y="211420"/>
                  <a:pt x="2321814" y="216373"/>
                  <a:pt x="2320576" y="217325"/>
                </a:cubicBezTo>
                <a:cubicBezTo>
                  <a:pt x="2319338" y="218183"/>
                  <a:pt x="2315528" y="219040"/>
                  <a:pt x="2314575" y="217135"/>
                </a:cubicBezTo>
                <a:cubicBezTo>
                  <a:pt x="2313623" y="215325"/>
                  <a:pt x="2306384" y="219707"/>
                  <a:pt x="2304002" y="220564"/>
                </a:cubicBezTo>
                <a:lnTo>
                  <a:pt x="2301621" y="221040"/>
                </a:lnTo>
                <a:lnTo>
                  <a:pt x="2300288" y="221326"/>
                </a:lnTo>
                <a:cubicBezTo>
                  <a:pt x="2298954" y="223517"/>
                  <a:pt x="2297240" y="224660"/>
                  <a:pt x="2296573" y="223707"/>
                </a:cubicBezTo>
                <a:cubicBezTo>
                  <a:pt x="2295906" y="222755"/>
                  <a:pt x="2293430" y="220754"/>
                  <a:pt x="2292668" y="221326"/>
                </a:cubicBezTo>
                <a:cubicBezTo>
                  <a:pt x="2291906" y="221897"/>
                  <a:pt x="2290001" y="222755"/>
                  <a:pt x="2289524" y="222469"/>
                </a:cubicBezTo>
                <a:lnTo>
                  <a:pt x="2289524" y="222183"/>
                </a:lnTo>
                <a:cubicBezTo>
                  <a:pt x="2289524" y="217230"/>
                  <a:pt x="2286857" y="211896"/>
                  <a:pt x="2293239" y="207896"/>
                </a:cubicBezTo>
                <a:lnTo>
                  <a:pt x="2294001" y="207419"/>
                </a:lnTo>
                <a:cubicBezTo>
                  <a:pt x="2293715" y="205800"/>
                  <a:pt x="2292668" y="204467"/>
                  <a:pt x="2291715" y="204467"/>
                </a:cubicBezTo>
                <a:cubicBezTo>
                  <a:pt x="2290763" y="204562"/>
                  <a:pt x="2286953" y="207800"/>
                  <a:pt x="2284095" y="210753"/>
                </a:cubicBezTo>
                <a:lnTo>
                  <a:pt x="2284857" y="211515"/>
                </a:lnTo>
                <a:cubicBezTo>
                  <a:pt x="2288667" y="215801"/>
                  <a:pt x="2282000" y="215516"/>
                  <a:pt x="2281619" y="217611"/>
                </a:cubicBezTo>
                <a:cubicBezTo>
                  <a:pt x="2281428" y="218468"/>
                  <a:pt x="2281809" y="219707"/>
                  <a:pt x="2282571" y="220373"/>
                </a:cubicBezTo>
                <a:cubicBezTo>
                  <a:pt x="2283809" y="221612"/>
                  <a:pt x="2284857" y="222659"/>
                  <a:pt x="2281904" y="222755"/>
                </a:cubicBezTo>
                <a:lnTo>
                  <a:pt x="2275237" y="223136"/>
                </a:lnTo>
                <a:cubicBezTo>
                  <a:pt x="2274475" y="225612"/>
                  <a:pt x="2273522" y="227898"/>
                  <a:pt x="2273237" y="228089"/>
                </a:cubicBezTo>
                <a:cubicBezTo>
                  <a:pt x="2272951" y="228279"/>
                  <a:pt x="2270760" y="228279"/>
                  <a:pt x="2269427" y="227327"/>
                </a:cubicBezTo>
                <a:cubicBezTo>
                  <a:pt x="2267998" y="226374"/>
                  <a:pt x="2263902" y="223612"/>
                  <a:pt x="2262283" y="224279"/>
                </a:cubicBezTo>
                <a:cubicBezTo>
                  <a:pt x="2260664" y="224945"/>
                  <a:pt x="2256473" y="225136"/>
                  <a:pt x="2256949" y="222850"/>
                </a:cubicBezTo>
                <a:cubicBezTo>
                  <a:pt x="2257425" y="220659"/>
                  <a:pt x="2256854" y="216182"/>
                  <a:pt x="2254568" y="217421"/>
                </a:cubicBezTo>
                <a:cubicBezTo>
                  <a:pt x="2252282" y="218659"/>
                  <a:pt x="2246471" y="214849"/>
                  <a:pt x="2245709" y="215230"/>
                </a:cubicBezTo>
                <a:lnTo>
                  <a:pt x="2245519" y="215706"/>
                </a:lnTo>
                <a:cubicBezTo>
                  <a:pt x="2245328" y="216278"/>
                  <a:pt x="2245233" y="217325"/>
                  <a:pt x="2245709" y="217706"/>
                </a:cubicBezTo>
                <a:cubicBezTo>
                  <a:pt x="2247995" y="219802"/>
                  <a:pt x="2250662" y="221612"/>
                  <a:pt x="2252853" y="223707"/>
                </a:cubicBezTo>
                <a:lnTo>
                  <a:pt x="2253329" y="224183"/>
                </a:lnTo>
                <a:cubicBezTo>
                  <a:pt x="2252853" y="225422"/>
                  <a:pt x="2251043" y="226469"/>
                  <a:pt x="2249329" y="226469"/>
                </a:cubicBezTo>
                <a:lnTo>
                  <a:pt x="2248186" y="225898"/>
                </a:lnTo>
                <a:cubicBezTo>
                  <a:pt x="2247424" y="225517"/>
                  <a:pt x="2247900" y="223802"/>
                  <a:pt x="2247138" y="223231"/>
                </a:cubicBezTo>
                <a:cubicBezTo>
                  <a:pt x="2245709" y="222183"/>
                  <a:pt x="2243804" y="221516"/>
                  <a:pt x="2241995" y="220754"/>
                </a:cubicBezTo>
                <a:cubicBezTo>
                  <a:pt x="2241899" y="220754"/>
                  <a:pt x="2240566" y="222183"/>
                  <a:pt x="2240375" y="223040"/>
                </a:cubicBezTo>
                <a:cubicBezTo>
                  <a:pt x="2240090" y="225136"/>
                  <a:pt x="2239709" y="227327"/>
                  <a:pt x="2243995" y="227136"/>
                </a:cubicBezTo>
                <a:lnTo>
                  <a:pt x="2244471" y="227136"/>
                </a:lnTo>
                <a:cubicBezTo>
                  <a:pt x="2245519" y="229422"/>
                  <a:pt x="2243233" y="231232"/>
                  <a:pt x="2239328" y="231327"/>
                </a:cubicBezTo>
                <a:lnTo>
                  <a:pt x="2236470" y="231232"/>
                </a:lnTo>
                <a:cubicBezTo>
                  <a:pt x="2233898" y="231137"/>
                  <a:pt x="2233327" y="231899"/>
                  <a:pt x="2232374" y="233899"/>
                </a:cubicBezTo>
                <a:lnTo>
                  <a:pt x="2231041" y="236471"/>
                </a:lnTo>
                <a:cubicBezTo>
                  <a:pt x="2227802" y="234851"/>
                  <a:pt x="2223421" y="232470"/>
                  <a:pt x="2221325" y="231137"/>
                </a:cubicBezTo>
                <a:lnTo>
                  <a:pt x="2219420" y="231518"/>
                </a:lnTo>
                <a:cubicBezTo>
                  <a:pt x="2215991" y="232089"/>
                  <a:pt x="2212658" y="233327"/>
                  <a:pt x="2209419" y="234661"/>
                </a:cubicBezTo>
                <a:lnTo>
                  <a:pt x="2205038" y="236566"/>
                </a:lnTo>
                <a:cubicBezTo>
                  <a:pt x="2199799" y="237328"/>
                  <a:pt x="2188845" y="239423"/>
                  <a:pt x="2180654" y="241138"/>
                </a:cubicBezTo>
                <a:lnTo>
                  <a:pt x="2178272" y="239709"/>
                </a:lnTo>
                <a:cubicBezTo>
                  <a:pt x="2171414" y="235518"/>
                  <a:pt x="2167604" y="238852"/>
                  <a:pt x="2163604" y="242567"/>
                </a:cubicBezTo>
                <a:lnTo>
                  <a:pt x="2163032" y="243043"/>
                </a:lnTo>
                <a:cubicBezTo>
                  <a:pt x="2162366" y="243519"/>
                  <a:pt x="2159318" y="242567"/>
                  <a:pt x="2156365" y="240852"/>
                </a:cubicBezTo>
                <a:lnTo>
                  <a:pt x="2152936" y="242757"/>
                </a:lnTo>
                <a:cubicBezTo>
                  <a:pt x="2148935" y="245043"/>
                  <a:pt x="2150745" y="241900"/>
                  <a:pt x="2150078" y="240852"/>
                </a:cubicBezTo>
                <a:lnTo>
                  <a:pt x="2149888" y="240471"/>
                </a:lnTo>
                <a:cubicBezTo>
                  <a:pt x="2149031" y="240281"/>
                  <a:pt x="2148173" y="240566"/>
                  <a:pt x="2147983" y="241138"/>
                </a:cubicBezTo>
                <a:cubicBezTo>
                  <a:pt x="2147792" y="241614"/>
                  <a:pt x="2145697" y="243043"/>
                  <a:pt x="2144078" y="242471"/>
                </a:cubicBezTo>
                <a:lnTo>
                  <a:pt x="2142554" y="241900"/>
                </a:lnTo>
                <a:cubicBezTo>
                  <a:pt x="2136934" y="239804"/>
                  <a:pt x="2136648" y="239804"/>
                  <a:pt x="2129504" y="242948"/>
                </a:cubicBezTo>
                <a:lnTo>
                  <a:pt x="2128933" y="243233"/>
                </a:lnTo>
                <a:cubicBezTo>
                  <a:pt x="2128266" y="243424"/>
                  <a:pt x="2125885" y="243710"/>
                  <a:pt x="2123694" y="243805"/>
                </a:cubicBezTo>
                <a:cubicBezTo>
                  <a:pt x="2121408" y="243995"/>
                  <a:pt x="2115026" y="243519"/>
                  <a:pt x="2114550" y="242662"/>
                </a:cubicBezTo>
                <a:cubicBezTo>
                  <a:pt x="2114074" y="241900"/>
                  <a:pt x="2112169" y="240757"/>
                  <a:pt x="2111312" y="241805"/>
                </a:cubicBezTo>
                <a:cubicBezTo>
                  <a:pt x="2110454" y="242852"/>
                  <a:pt x="2106168" y="245710"/>
                  <a:pt x="2103692" y="245710"/>
                </a:cubicBezTo>
                <a:lnTo>
                  <a:pt x="2101501" y="245900"/>
                </a:lnTo>
                <a:lnTo>
                  <a:pt x="2100167" y="245996"/>
                </a:lnTo>
                <a:cubicBezTo>
                  <a:pt x="2097977" y="243519"/>
                  <a:pt x="2095405" y="242948"/>
                  <a:pt x="2094452" y="244757"/>
                </a:cubicBezTo>
                <a:cubicBezTo>
                  <a:pt x="2093500" y="246567"/>
                  <a:pt x="2101310" y="247901"/>
                  <a:pt x="2102834" y="247329"/>
                </a:cubicBezTo>
                <a:cubicBezTo>
                  <a:pt x="2104358" y="246758"/>
                  <a:pt x="2106168" y="250377"/>
                  <a:pt x="2103787" y="252663"/>
                </a:cubicBezTo>
                <a:lnTo>
                  <a:pt x="2100263" y="252377"/>
                </a:lnTo>
                <a:cubicBezTo>
                  <a:pt x="2098834" y="252282"/>
                  <a:pt x="2097596" y="250853"/>
                  <a:pt x="2096167" y="250377"/>
                </a:cubicBezTo>
                <a:lnTo>
                  <a:pt x="2091119" y="249044"/>
                </a:lnTo>
                <a:cubicBezTo>
                  <a:pt x="2092547" y="245710"/>
                  <a:pt x="2091690" y="243995"/>
                  <a:pt x="2089214" y="245234"/>
                </a:cubicBezTo>
                <a:cubicBezTo>
                  <a:pt x="2086642" y="246472"/>
                  <a:pt x="2081403" y="250663"/>
                  <a:pt x="2082165" y="252092"/>
                </a:cubicBezTo>
                <a:lnTo>
                  <a:pt x="2083118" y="252282"/>
                </a:lnTo>
                <a:lnTo>
                  <a:pt x="2085785" y="252758"/>
                </a:lnTo>
                <a:cubicBezTo>
                  <a:pt x="2087023" y="254663"/>
                  <a:pt x="2085308" y="256378"/>
                  <a:pt x="2081975" y="256568"/>
                </a:cubicBezTo>
                <a:cubicBezTo>
                  <a:pt x="2078641" y="256854"/>
                  <a:pt x="2071878" y="252377"/>
                  <a:pt x="2073116" y="251234"/>
                </a:cubicBezTo>
                <a:lnTo>
                  <a:pt x="2072831" y="250377"/>
                </a:lnTo>
                <a:cubicBezTo>
                  <a:pt x="2072354" y="248853"/>
                  <a:pt x="2070735" y="247615"/>
                  <a:pt x="2069402" y="246377"/>
                </a:cubicBezTo>
                <a:cubicBezTo>
                  <a:pt x="2069021" y="245996"/>
                  <a:pt x="2067782" y="245996"/>
                  <a:pt x="2067020" y="246091"/>
                </a:cubicBezTo>
                <a:cubicBezTo>
                  <a:pt x="2064163" y="246472"/>
                  <a:pt x="2066068" y="251996"/>
                  <a:pt x="2061782" y="250091"/>
                </a:cubicBezTo>
                <a:cubicBezTo>
                  <a:pt x="2059019" y="248853"/>
                  <a:pt x="2054352" y="247424"/>
                  <a:pt x="2054066" y="248282"/>
                </a:cubicBezTo>
                <a:lnTo>
                  <a:pt x="2052257" y="253425"/>
                </a:lnTo>
                <a:cubicBezTo>
                  <a:pt x="2053971" y="256187"/>
                  <a:pt x="2052638" y="258473"/>
                  <a:pt x="2049399" y="258378"/>
                </a:cubicBezTo>
                <a:lnTo>
                  <a:pt x="2047399" y="257426"/>
                </a:lnTo>
                <a:cubicBezTo>
                  <a:pt x="2044541" y="256187"/>
                  <a:pt x="2043113" y="254092"/>
                  <a:pt x="2046542" y="251711"/>
                </a:cubicBezTo>
                <a:lnTo>
                  <a:pt x="2048161" y="250568"/>
                </a:lnTo>
                <a:cubicBezTo>
                  <a:pt x="2050066" y="247805"/>
                  <a:pt x="2045684" y="247043"/>
                  <a:pt x="2038445" y="248948"/>
                </a:cubicBezTo>
                <a:lnTo>
                  <a:pt x="2039207" y="255425"/>
                </a:lnTo>
                <a:cubicBezTo>
                  <a:pt x="2039398" y="256759"/>
                  <a:pt x="2035969" y="257045"/>
                  <a:pt x="2034350" y="255235"/>
                </a:cubicBezTo>
                <a:cubicBezTo>
                  <a:pt x="2033492" y="254282"/>
                  <a:pt x="2033111" y="252854"/>
                  <a:pt x="2032064" y="252377"/>
                </a:cubicBezTo>
                <a:lnTo>
                  <a:pt x="2030730" y="251806"/>
                </a:lnTo>
                <a:cubicBezTo>
                  <a:pt x="2028825" y="251806"/>
                  <a:pt x="2027492" y="251330"/>
                  <a:pt x="2027777" y="250758"/>
                </a:cubicBezTo>
                <a:cubicBezTo>
                  <a:pt x="2028063" y="250187"/>
                  <a:pt x="2026253" y="247043"/>
                  <a:pt x="2023110" y="244948"/>
                </a:cubicBezTo>
                <a:lnTo>
                  <a:pt x="2019586" y="247996"/>
                </a:lnTo>
                <a:cubicBezTo>
                  <a:pt x="2018824" y="248663"/>
                  <a:pt x="2016443" y="248758"/>
                  <a:pt x="2016443" y="249044"/>
                </a:cubicBezTo>
                <a:cubicBezTo>
                  <a:pt x="2016347" y="253044"/>
                  <a:pt x="2014538" y="252854"/>
                  <a:pt x="2010918" y="251139"/>
                </a:cubicBezTo>
                <a:cubicBezTo>
                  <a:pt x="2007870" y="249710"/>
                  <a:pt x="2004060" y="248282"/>
                  <a:pt x="2002822" y="253425"/>
                </a:cubicBezTo>
                <a:cubicBezTo>
                  <a:pt x="2002346" y="255616"/>
                  <a:pt x="1998726" y="256092"/>
                  <a:pt x="1995583" y="256568"/>
                </a:cubicBezTo>
                <a:lnTo>
                  <a:pt x="1989487" y="257521"/>
                </a:lnTo>
                <a:cubicBezTo>
                  <a:pt x="1988153" y="261426"/>
                  <a:pt x="1985867" y="264569"/>
                  <a:pt x="1984248" y="264569"/>
                </a:cubicBezTo>
                <a:cubicBezTo>
                  <a:pt x="1982724" y="264569"/>
                  <a:pt x="1978343" y="263903"/>
                  <a:pt x="1978438" y="263045"/>
                </a:cubicBezTo>
                <a:lnTo>
                  <a:pt x="1978533" y="263045"/>
                </a:lnTo>
                <a:lnTo>
                  <a:pt x="1985296" y="262664"/>
                </a:lnTo>
                <a:cubicBezTo>
                  <a:pt x="1983581" y="258854"/>
                  <a:pt x="1980629" y="256473"/>
                  <a:pt x="1978724" y="257330"/>
                </a:cubicBezTo>
                <a:lnTo>
                  <a:pt x="1977295" y="257616"/>
                </a:lnTo>
                <a:lnTo>
                  <a:pt x="1975866" y="257902"/>
                </a:lnTo>
                <a:cubicBezTo>
                  <a:pt x="1974247" y="257807"/>
                  <a:pt x="1973771" y="256949"/>
                  <a:pt x="1974914" y="255997"/>
                </a:cubicBezTo>
                <a:lnTo>
                  <a:pt x="1974723" y="255521"/>
                </a:lnTo>
                <a:cubicBezTo>
                  <a:pt x="1972437" y="250949"/>
                  <a:pt x="1964436" y="248377"/>
                  <a:pt x="1957864" y="250758"/>
                </a:cubicBezTo>
                <a:lnTo>
                  <a:pt x="1956340" y="251330"/>
                </a:lnTo>
                <a:cubicBezTo>
                  <a:pt x="1955006" y="253806"/>
                  <a:pt x="1952625" y="256092"/>
                  <a:pt x="1951006" y="256568"/>
                </a:cubicBezTo>
                <a:lnTo>
                  <a:pt x="1950625" y="256187"/>
                </a:lnTo>
                <a:cubicBezTo>
                  <a:pt x="1949672" y="255235"/>
                  <a:pt x="1949577" y="253711"/>
                  <a:pt x="1948625" y="252758"/>
                </a:cubicBezTo>
                <a:cubicBezTo>
                  <a:pt x="1946434" y="250472"/>
                  <a:pt x="1943862" y="248472"/>
                  <a:pt x="1940528" y="251901"/>
                </a:cubicBezTo>
                <a:cubicBezTo>
                  <a:pt x="1938814" y="250853"/>
                  <a:pt x="1937480" y="252473"/>
                  <a:pt x="1937480" y="255425"/>
                </a:cubicBezTo>
                <a:cubicBezTo>
                  <a:pt x="1937480" y="258378"/>
                  <a:pt x="1935290" y="266855"/>
                  <a:pt x="1934432" y="266855"/>
                </a:cubicBezTo>
                <a:cubicBezTo>
                  <a:pt x="1933575" y="266855"/>
                  <a:pt x="1930908" y="264188"/>
                  <a:pt x="1929860" y="260759"/>
                </a:cubicBezTo>
                <a:lnTo>
                  <a:pt x="1927479" y="258854"/>
                </a:lnTo>
                <a:cubicBezTo>
                  <a:pt x="1925669" y="257426"/>
                  <a:pt x="1921955" y="257997"/>
                  <a:pt x="1919764" y="260378"/>
                </a:cubicBezTo>
                <a:cubicBezTo>
                  <a:pt x="1919383" y="260759"/>
                  <a:pt x="1916621" y="260188"/>
                  <a:pt x="1916525" y="259902"/>
                </a:cubicBezTo>
                <a:cubicBezTo>
                  <a:pt x="1915668" y="254378"/>
                  <a:pt x="1908715" y="255425"/>
                  <a:pt x="1907286" y="256568"/>
                </a:cubicBezTo>
                <a:lnTo>
                  <a:pt x="1903571" y="259616"/>
                </a:lnTo>
                <a:cubicBezTo>
                  <a:pt x="1899095" y="259331"/>
                  <a:pt x="1895475" y="259807"/>
                  <a:pt x="1895475" y="260759"/>
                </a:cubicBezTo>
                <a:cubicBezTo>
                  <a:pt x="1895475" y="261712"/>
                  <a:pt x="1898809" y="265236"/>
                  <a:pt x="1902905" y="265998"/>
                </a:cubicBezTo>
                <a:lnTo>
                  <a:pt x="1906238" y="263236"/>
                </a:lnTo>
                <a:lnTo>
                  <a:pt x="1906905" y="262760"/>
                </a:lnTo>
                <a:cubicBezTo>
                  <a:pt x="1908810" y="263236"/>
                  <a:pt x="1911096" y="264474"/>
                  <a:pt x="1912049" y="265522"/>
                </a:cubicBezTo>
                <a:cubicBezTo>
                  <a:pt x="1913001" y="266570"/>
                  <a:pt x="1917764" y="266570"/>
                  <a:pt x="1919097" y="268475"/>
                </a:cubicBezTo>
                <a:lnTo>
                  <a:pt x="1920716" y="268856"/>
                </a:lnTo>
                <a:cubicBezTo>
                  <a:pt x="1924717" y="269808"/>
                  <a:pt x="1922621" y="265712"/>
                  <a:pt x="1924812" y="264950"/>
                </a:cubicBezTo>
                <a:cubicBezTo>
                  <a:pt x="1925098" y="264855"/>
                  <a:pt x="1925955" y="265903"/>
                  <a:pt x="1926622" y="266093"/>
                </a:cubicBezTo>
                <a:lnTo>
                  <a:pt x="1928146" y="266570"/>
                </a:lnTo>
                <a:cubicBezTo>
                  <a:pt x="1930146" y="266855"/>
                  <a:pt x="1932718" y="267522"/>
                  <a:pt x="1933861" y="267903"/>
                </a:cubicBezTo>
                <a:cubicBezTo>
                  <a:pt x="1934909" y="268284"/>
                  <a:pt x="1938623" y="266951"/>
                  <a:pt x="1938528" y="264950"/>
                </a:cubicBezTo>
                <a:lnTo>
                  <a:pt x="1939481" y="263712"/>
                </a:lnTo>
                <a:cubicBezTo>
                  <a:pt x="1941195" y="261426"/>
                  <a:pt x="1948053" y="262855"/>
                  <a:pt x="1948910" y="265522"/>
                </a:cubicBezTo>
                <a:cubicBezTo>
                  <a:pt x="1949006" y="265808"/>
                  <a:pt x="1947291" y="266284"/>
                  <a:pt x="1946910" y="266951"/>
                </a:cubicBezTo>
                <a:lnTo>
                  <a:pt x="1944148" y="270475"/>
                </a:lnTo>
                <a:cubicBezTo>
                  <a:pt x="1939576" y="272951"/>
                  <a:pt x="1931480" y="272951"/>
                  <a:pt x="1926146" y="270475"/>
                </a:cubicBezTo>
                <a:lnTo>
                  <a:pt x="1920050" y="270951"/>
                </a:lnTo>
                <a:cubicBezTo>
                  <a:pt x="1911572" y="271713"/>
                  <a:pt x="1911572" y="271427"/>
                  <a:pt x="1906715" y="268665"/>
                </a:cubicBezTo>
                <a:cubicBezTo>
                  <a:pt x="1905381" y="267903"/>
                  <a:pt x="1903952" y="267236"/>
                  <a:pt x="1902428" y="266951"/>
                </a:cubicBezTo>
                <a:lnTo>
                  <a:pt x="1901285" y="266665"/>
                </a:lnTo>
                <a:cubicBezTo>
                  <a:pt x="1898999" y="266951"/>
                  <a:pt x="1898523" y="268284"/>
                  <a:pt x="1900142" y="269618"/>
                </a:cubicBezTo>
                <a:cubicBezTo>
                  <a:pt x="1901762" y="270951"/>
                  <a:pt x="1903286" y="274285"/>
                  <a:pt x="1899380" y="273618"/>
                </a:cubicBezTo>
                <a:cubicBezTo>
                  <a:pt x="1895380" y="272951"/>
                  <a:pt x="1887379" y="263998"/>
                  <a:pt x="1884998" y="265427"/>
                </a:cubicBezTo>
                <a:cubicBezTo>
                  <a:pt x="1882616" y="266760"/>
                  <a:pt x="1874711" y="269999"/>
                  <a:pt x="1872996" y="269237"/>
                </a:cubicBezTo>
                <a:cubicBezTo>
                  <a:pt x="1871282" y="268475"/>
                  <a:pt x="1866995" y="267617"/>
                  <a:pt x="1867471" y="268951"/>
                </a:cubicBezTo>
                <a:cubicBezTo>
                  <a:pt x="1867853" y="270284"/>
                  <a:pt x="1863662" y="274952"/>
                  <a:pt x="1859375" y="276476"/>
                </a:cubicBezTo>
                <a:lnTo>
                  <a:pt x="1856137" y="275809"/>
                </a:lnTo>
                <a:cubicBezTo>
                  <a:pt x="1852232" y="275047"/>
                  <a:pt x="1848517" y="275047"/>
                  <a:pt x="1846231" y="271046"/>
                </a:cubicBezTo>
                <a:cubicBezTo>
                  <a:pt x="1844802" y="268475"/>
                  <a:pt x="1840706" y="266570"/>
                  <a:pt x="1837373" y="264950"/>
                </a:cubicBezTo>
                <a:cubicBezTo>
                  <a:pt x="1836420" y="264474"/>
                  <a:pt x="1833944" y="266665"/>
                  <a:pt x="1832229" y="266570"/>
                </a:cubicBezTo>
                <a:lnTo>
                  <a:pt x="1827371" y="266284"/>
                </a:lnTo>
                <a:cubicBezTo>
                  <a:pt x="1823085" y="263141"/>
                  <a:pt x="1818323" y="262379"/>
                  <a:pt x="1816894" y="264569"/>
                </a:cubicBezTo>
                <a:lnTo>
                  <a:pt x="1815656" y="266570"/>
                </a:lnTo>
                <a:lnTo>
                  <a:pt x="1812227" y="272380"/>
                </a:lnTo>
                <a:cubicBezTo>
                  <a:pt x="1816608" y="274190"/>
                  <a:pt x="1817465" y="277714"/>
                  <a:pt x="1814227" y="280095"/>
                </a:cubicBezTo>
                <a:lnTo>
                  <a:pt x="1820894" y="281524"/>
                </a:lnTo>
                <a:cubicBezTo>
                  <a:pt x="1821656" y="281714"/>
                  <a:pt x="1822609" y="281905"/>
                  <a:pt x="1822990" y="282286"/>
                </a:cubicBezTo>
                <a:cubicBezTo>
                  <a:pt x="1823371" y="282762"/>
                  <a:pt x="1823657" y="283715"/>
                  <a:pt x="1823275" y="284191"/>
                </a:cubicBezTo>
                <a:cubicBezTo>
                  <a:pt x="1822895" y="284572"/>
                  <a:pt x="1821371" y="284953"/>
                  <a:pt x="1821085" y="284762"/>
                </a:cubicBezTo>
                <a:cubicBezTo>
                  <a:pt x="1817084" y="282191"/>
                  <a:pt x="1814036" y="283429"/>
                  <a:pt x="1811369" y="286096"/>
                </a:cubicBezTo>
                <a:lnTo>
                  <a:pt x="1808702" y="288763"/>
                </a:lnTo>
                <a:cubicBezTo>
                  <a:pt x="1805750" y="286572"/>
                  <a:pt x="1802416" y="286572"/>
                  <a:pt x="1801273" y="288763"/>
                </a:cubicBezTo>
                <a:cubicBezTo>
                  <a:pt x="1800130" y="290954"/>
                  <a:pt x="1805654" y="292763"/>
                  <a:pt x="1801368" y="293716"/>
                </a:cubicBezTo>
                <a:lnTo>
                  <a:pt x="1798415" y="292001"/>
                </a:lnTo>
                <a:cubicBezTo>
                  <a:pt x="1795844" y="290477"/>
                  <a:pt x="1793177" y="288572"/>
                  <a:pt x="1790224" y="288001"/>
                </a:cubicBezTo>
                <a:lnTo>
                  <a:pt x="1788128" y="287620"/>
                </a:lnTo>
                <a:cubicBezTo>
                  <a:pt x="1784985" y="289049"/>
                  <a:pt x="1782890" y="288382"/>
                  <a:pt x="1783366" y="286001"/>
                </a:cubicBezTo>
                <a:cubicBezTo>
                  <a:pt x="1783842" y="283715"/>
                  <a:pt x="1784318" y="277904"/>
                  <a:pt x="1783175" y="278000"/>
                </a:cubicBezTo>
                <a:cubicBezTo>
                  <a:pt x="1782032" y="278095"/>
                  <a:pt x="1778127" y="276761"/>
                  <a:pt x="1776317" y="274761"/>
                </a:cubicBezTo>
                <a:lnTo>
                  <a:pt x="1773460" y="277142"/>
                </a:lnTo>
                <a:cubicBezTo>
                  <a:pt x="1771745" y="278476"/>
                  <a:pt x="1766792" y="279809"/>
                  <a:pt x="1764125" y="279428"/>
                </a:cubicBezTo>
                <a:lnTo>
                  <a:pt x="1760601" y="278952"/>
                </a:lnTo>
                <a:cubicBezTo>
                  <a:pt x="1759363" y="281524"/>
                  <a:pt x="1755839" y="282572"/>
                  <a:pt x="1752791" y="281238"/>
                </a:cubicBezTo>
                <a:lnTo>
                  <a:pt x="1750409" y="279809"/>
                </a:lnTo>
                <a:lnTo>
                  <a:pt x="1747171" y="277809"/>
                </a:lnTo>
                <a:cubicBezTo>
                  <a:pt x="1750886" y="275999"/>
                  <a:pt x="1750695" y="272189"/>
                  <a:pt x="1746790" y="269332"/>
                </a:cubicBezTo>
                <a:lnTo>
                  <a:pt x="1741837" y="269046"/>
                </a:lnTo>
                <a:cubicBezTo>
                  <a:pt x="1736789" y="268760"/>
                  <a:pt x="1732312" y="269522"/>
                  <a:pt x="1730407" y="274190"/>
                </a:cubicBezTo>
                <a:cubicBezTo>
                  <a:pt x="1730312" y="274380"/>
                  <a:pt x="1728692" y="274285"/>
                  <a:pt x="1727835" y="274190"/>
                </a:cubicBezTo>
                <a:cubicBezTo>
                  <a:pt x="1726406" y="274094"/>
                  <a:pt x="1723930" y="273428"/>
                  <a:pt x="1723549" y="273809"/>
                </a:cubicBezTo>
                <a:lnTo>
                  <a:pt x="1720501" y="277714"/>
                </a:lnTo>
                <a:lnTo>
                  <a:pt x="1712592" y="273784"/>
                </a:lnTo>
                <a:lnTo>
                  <a:pt x="1713929" y="273047"/>
                </a:lnTo>
                <a:lnTo>
                  <a:pt x="1715834" y="270570"/>
                </a:lnTo>
                <a:cubicBezTo>
                  <a:pt x="1719644" y="268570"/>
                  <a:pt x="1721453" y="265141"/>
                  <a:pt x="1719834" y="262950"/>
                </a:cubicBezTo>
                <a:lnTo>
                  <a:pt x="1716977" y="266093"/>
                </a:lnTo>
                <a:cubicBezTo>
                  <a:pt x="1714595" y="268665"/>
                  <a:pt x="1712976" y="262950"/>
                  <a:pt x="1709738" y="265522"/>
                </a:cubicBezTo>
                <a:lnTo>
                  <a:pt x="1708309" y="266665"/>
                </a:lnTo>
                <a:lnTo>
                  <a:pt x="1707947" y="271476"/>
                </a:lnTo>
                <a:lnTo>
                  <a:pt x="1705166" y="270094"/>
                </a:lnTo>
                <a:lnTo>
                  <a:pt x="1704785" y="271142"/>
                </a:lnTo>
                <a:cubicBezTo>
                  <a:pt x="1703927" y="273713"/>
                  <a:pt x="1702689" y="271523"/>
                  <a:pt x="1701641" y="271046"/>
                </a:cubicBezTo>
                <a:cubicBezTo>
                  <a:pt x="1698498" y="269427"/>
                  <a:pt x="1696974" y="271618"/>
                  <a:pt x="1695545" y="273142"/>
                </a:cubicBezTo>
                <a:cubicBezTo>
                  <a:pt x="1694879" y="273904"/>
                  <a:pt x="1694974" y="275904"/>
                  <a:pt x="1695736" y="276571"/>
                </a:cubicBezTo>
                <a:cubicBezTo>
                  <a:pt x="1696974" y="277714"/>
                  <a:pt x="1700117" y="279238"/>
                  <a:pt x="1700689" y="278857"/>
                </a:cubicBezTo>
                <a:cubicBezTo>
                  <a:pt x="1702642" y="277571"/>
                  <a:pt x="1705142" y="277166"/>
                  <a:pt x="1707559" y="276559"/>
                </a:cubicBezTo>
                <a:lnTo>
                  <a:pt x="1707971" y="276332"/>
                </a:lnTo>
                <a:lnTo>
                  <a:pt x="1709928" y="281143"/>
                </a:lnTo>
                <a:cubicBezTo>
                  <a:pt x="1711071" y="281714"/>
                  <a:pt x="1717548" y="282762"/>
                  <a:pt x="1721834" y="282286"/>
                </a:cubicBezTo>
                <a:lnTo>
                  <a:pt x="1725454" y="280476"/>
                </a:lnTo>
                <a:cubicBezTo>
                  <a:pt x="1729169" y="278571"/>
                  <a:pt x="1732788" y="276476"/>
                  <a:pt x="1737646" y="276571"/>
                </a:cubicBezTo>
                <a:lnTo>
                  <a:pt x="1738217" y="276571"/>
                </a:lnTo>
                <a:cubicBezTo>
                  <a:pt x="1739265" y="273904"/>
                  <a:pt x="1743170" y="274761"/>
                  <a:pt x="1746885" y="278476"/>
                </a:cubicBezTo>
                <a:lnTo>
                  <a:pt x="1741361" y="282953"/>
                </a:lnTo>
                <a:cubicBezTo>
                  <a:pt x="1740027" y="284000"/>
                  <a:pt x="1739741" y="285334"/>
                  <a:pt x="1737265" y="285524"/>
                </a:cubicBezTo>
                <a:cubicBezTo>
                  <a:pt x="1735455" y="285715"/>
                  <a:pt x="1733360" y="286572"/>
                  <a:pt x="1732026" y="287715"/>
                </a:cubicBezTo>
                <a:cubicBezTo>
                  <a:pt x="1729550" y="289906"/>
                  <a:pt x="1727930" y="289906"/>
                  <a:pt x="1724692" y="288096"/>
                </a:cubicBezTo>
                <a:cubicBezTo>
                  <a:pt x="1721263" y="286191"/>
                  <a:pt x="1717358" y="287810"/>
                  <a:pt x="1718120" y="289620"/>
                </a:cubicBezTo>
                <a:lnTo>
                  <a:pt x="1719167" y="292097"/>
                </a:lnTo>
                <a:cubicBezTo>
                  <a:pt x="1717358" y="293335"/>
                  <a:pt x="1716024" y="295907"/>
                  <a:pt x="1716310" y="297716"/>
                </a:cubicBezTo>
                <a:lnTo>
                  <a:pt x="1716596" y="297716"/>
                </a:lnTo>
                <a:cubicBezTo>
                  <a:pt x="1718977" y="297812"/>
                  <a:pt x="1721072" y="298193"/>
                  <a:pt x="1720406" y="300574"/>
                </a:cubicBezTo>
                <a:cubicBezTo>
                  <a:pt x="1720025" y="301717"/>
                  <a:pt x="1718596" y="303146"/>
                  <a:pt x="1717262" y="303622"/>
                </a:cubicBezTo>
                <a:lnTo>
                  <a:pt x="1713643" y="304765"/>
                </a:lnTo>
                <a:cubicBezTo>
                  <a:pt x="1708975" y="305717"/>
                  <a:pt x="1705070" y="305527"/>
                  <a:pt x="1705070" y="304289"/>
                </a:cubicBezTo>
                <a:cubicBezTo>
                  <a:pt x="1705070" y="303050"/>
                  <a:pt x="1700594" y="297526"/>
                  <a:pt x="1701641" y="299240"/>
                </a:cubicBezTo>
                <a:cubicBezTo>
                  <a:pt x="1702689" y="300955"/>
                  <a:pt x="1710785" y="297716"/>
                  <a:pt x="1708785" y="295526"/>
                </a:cubicBezTo>
                <a:cubicBezTo>
                  <a:pt x="1706785" y="293335"/>
                  <a:pt x="1700689" y="288096"/>
                  <a:pt x="1699832" y="288668"/>
                </a:cubicBezTo>
                <a:cubicBezTo>
                  <a:pt x="1698974" y="289239"/>
                  <a:pt x="1698974" y="297526"/>
                  <a:pt x="1698117" y="299050"/>
                </a:cubicBezTo>
                <a:cubicBezTo>
                  <a:pt x="1697260" y="300669"/>
                  <a:pt x="1692783" y="305717"/>
                  <a:pt x="1694117" y="309623"/>
                </a:cubicBezTo>
                <a:lnTo>
                  <a:pt x="1700022" y="307432"/>
                </a:lnTo>
                <a:cubicBezTo>
                  <a:pt x="1700879" y="307146"/>
                  <a:pt x="1703070" y="307718"/>
                  <a:pt x="1703451" y="308384"/>
                </a:cubicBezTo>
                <a:cubicBezTo>
                  <a:pt x="1704689" y="310385"/>
                  <a:pt x="1704785" y="313147"/>
                  <a:pt x="1706499" y="314576"/>
                </a:cubicBezTo>
                <a:lnTo>
                  <a:pt x="1707833" y="315719"/>
                </a:lnTo>
                <a:cubicBezTo>
                  <a:pt x="1710881" y="316004"/>
                  <a:pt x="1715357" y="318100"/>
                  <a:pt x="1717929" y="320386"/>
                </a:cubicBezTo>
                <a:lnTo>
                  <a:pt x="1720596" y="322100"/>
                </a:lnTo>
                <a:lnTo>
                  <a:pt x="1721549" y="322767"/>
                </a:lnTo>
                <a:cubicBezTo>
                  <a:pt x="1723358" y="322767"/>
                  <a:pt x="1724787" y="321624"/>
                  <a:pt x="1724692" y="320291"/>
                </a:cubicBezTo>
                <a:lnTo>
                  <a:pt x="1724311" y="319148"/>
                </a:lnTo>
                <a:cubicBezTo>
                  <a:pt x="1724120" y="318576"/>
                  <a:pt x="1723263" y="318100"/>
                  <a:pt x="1722977" y="317528"/>
                </a:cubicBezTo>
                <a:cubicBezTo>
                  <a:pt x="1722406" y="316385"/>
                  <a:pt x="1723358" y="315528"/>
                  <a:pt x="1725168" y="315623"/>
                </a:cubicBezTo>
                <a:lnTo>
                  <a:pt x="1725835" y="315623"/>
                </a:lnTo>
                <a:cubicBezTo>
                  <a:pt x="1726978" y="316576"/>
                  <a:pt x="1727930" y="316481"/>
                  <a:pt x="1728025" y="315433"/>
                </a:cubicBezTo>
                <a:cubicBezTo>
                  <a:pt x="1728121" y="314385"/>
                  <a:pt x="1726692" y="310956"/>
                  <a:pt x="1724787" y="310766"/>
                </a:cubicBezTo>
                <a:cubicBezTo>
                  <a:pt x="1722882" y="310575"/>
                  <a:pt x="1719644" y="309146"/>
                  <a:pt x="1721834" y="307908"/>
                </a:cubicBezTo>
                <a:cubicBezTo>
                  <a:pt x="1724025" y="306670"/>
                  <a:pt x="1732598" y="308289"/>
                  <a:pt x="1735265" y="308003"/>
                </a:cubicBezTo>
                <a:cubicBezTo>
                  <a:pt x="1737836" y="307813"/>
                  <a:pt x="1739741" y="301336"/>
                  <a:pt x="1740980" y="302955"/>
                </a:cubicBezTo>
                <a:cubicBezTo>
                  <a:pt x="1742218" y="304574"/>
                  <a:pt x="1745361" y="307813"/>
                  <a:pt x="1745933" y="307718"/>
                </a:cubicBezTo>
                <a:lnTo>
                  <a:pt x="1746314" y="307337"/>
                </a:lnTo>
                <a:cubicBezTo>
                  <a:pt x="1747647" y="305717"/>
                  <a:pt x="1748504" y="302765"/>
                  <a:pt x="1750028" y="302479"/>
                </a:cubicBezTo>
                <a:cubicBezTo>
                  <a:pt x="1758601" y="300955"/>
                  <a:pt x="1753171" y="298669"/>
                  <a:pt x="1750886" y="296478"/>
                </a:cubicBezTo>
                <a:lnTo>
                  <a:pt x="1750219" y="295811"/>
                </a:lnTo>
                <a:cubicBezTo>
                  <a:pt x="1748885" y="294478"/>
                  <a:pt x="1750409" y="294573"/>
                  <a:pt x="1753553" y="296192"/>
                </a:cubicBezTo>
                <a:cubicBezTo>
                  <a:pt x="1756696" y="297716"/>
                  <a:pt x="1761363" y="304193"/>
                  <a:pt x="1763173" y="303431"/>
                </a:cubicBezTo>
                <a:cubicBezTo>
                  <a:pt x="1764983" y="302669"/>
                  <a:pt x="1764030" y="297526"/>
                  <a:pt x="1766602" y="295526"/>
                </a:cubicBezTo>
                <a:lnTo>
                  <a:pt x="1769174" y="293906"/>
                </a:lnTo>
                <a:lnTo>
                  <a:pt x="1769459" y="293716"/>
                </a:lnTo>
                <a:cubicBezTo>
                  <a:pt x="1770698" y="294478"/>
                  <a:pt x="1773555" y="297050"/>
                  <a:pt x="1775841" y="299431"/>
                </a:cubicBezTo>
                <a:lnTo>
                  <a:pt x="1776317" y="302288"/>
                </a:lnTo>
                <a:lnTo>
                  <a:pt x="1776317" y="302384"/>
                </a:lnTo>
                <a:cubicBezTo>
                  <a:pt x="1778127" y="302288"/>
                  <a:pt x="1779651" y="300955"/>
                  <a:pt x="1779651" y="299621"/>
                </a:cubicBezTo>
                <a:cubicBezTo>
                  <a:pt x="1779651" y="298193"/>
                  <a:pt x="1784509" y="294478"/>
                  <a:pt x="1790510" y="296002"/>
                </a:cubicBezTo>
                <a:lnTo>
                  <a:pt x="1795367" y="297145"/>
                </a:lnTo>
                <a:cubicBezTo>
                  <a:pt x="1796796" y="297526"/>
                  <a:pt x="1799082" y="298002"/>
                  <a:pt x="1799654" y="297526"/>
                </a:cubicBezTo>
                <a:cubicBezTo>
                  <a:pt x="1802987" y="294573"/>
                  <a:pt x="1803559" y="298288"/>
                  <a:pt x="1805178" y="299050"/>
                </a:cubicBezTo>
                <a:lnTo>
                  <a:pt x="1805654" y="299240"/>
                </a:lnTo>
                <a:cubicBezTo>
                  <a:pt x="1805273" y="300574"/>
                  <a:pt x="1804130" y="301622"/>
                  <a:pt x="1802987" y="301526"/>
                </a:cubicBezTo>
                <a:cubicBezTo>
                  <a:pt x="1801844" y="301431"/>
                  <a:pt x="1798320" y="302003"/>
                  <a:pt x="1797844" y="303241"/>
                </a:cubicBezTo>
                <a:cubicBezTo>
                  <a:pt x="1797368" y="304384"/>
                  <a:pt x="1798701" y="308480"/>
                  <a:pt x="1802225" y="308194"/>
                </a:cubicBezTo>
                <a:lnTo>
                  <a:pt x="1802702" y="307146"/>
                </a:lnTo>
                <a:cubicBezTo>
                  <a:pt x="1803654" y="305241"/>
                  <a:pt x="1804130" y="304003"/>
                  <a:pt x="1806702" y="304479"/>
                </a:cubicBezTo>
                <a:cubicBezTo>
                  <a:pt x="1808607" y="304860"/>
                  <a:pt x="1810512" y="306575"/>
                  <a:pt x="1812036" y="306289"/>
                </a:cubicBezTo>
                <a:cubicBezTo>
                  <a:pt x="1813846" y="305908"/>
                  <a:pt x="1814989" y="303812"/>
                  <a:pt x="1816703" y="302860"/>
                </a:cubicBezTo>
                <a:cubicBezTo>
                  <a:pt x="1819751" y="301145"/>
                  <a:pt x="1821275" y="303431"/>
                  <a:pt x="1822799" y="304860"/>
                </a:cubicBezTo>
                <a:cubicBezTo>
                  <a:pt x="1824419" y="306384"/>
                  <a:pt x="1824514" y="308194"/>
                  <a:pt x="1821466" y="308575"/>
                </a:cubicBezTo>
                <a:cubicBezTo>
                  <a:pt x="1818418" y="308861"/>
                  <a:pt x="1817942" y="310194"/>
                  <a:pt x="1818989" y="311909"/>
                </a:cubicBezTo>
                <a:cubicBezTo>
                  <a:pt x="1819275" y="312385"/>
                  <a:pt x="1821942" y="312480"/>
                  <a:pt x="1823180" y="312099"/>
                </a:cubicBezTo>
                <a:cubicBezTo>
                  <a:pt x="1828800" y="310099"/>
                  <a:pt x="1828800" y="310004"/>
                  <a:pt x="1827371" y="304289"/>
                </a:cubicBezTo>
                <a:cubicBezTo>
                  <a:pt x="1827276" y="303812"/>
                  <a:pt x="1826800" y="303050"/>
                  <a:pt x="1827086" y="302860"/>
                </a:cubicBezTo>
                <a:cubicBezTo>
                  <a:pt x="1831467" y="299431"/>
                  <a:pt x="1828324" y="298574"/>
                  <a:pt x="1824514" y="297716"/>
                </a:cubicBezTo>
                <a:lnTo>
                  <a:pt x="1823466" y="297431"/>
                </a:lnTo>
                <a:cubicBezTo>
                  <a:pt x="1822418" y="296288"/>
                  <a:pt x="1822037" y="294478"/>
                  <a:pt x="1822704" y="293525"/>
                </a:cubicBezTo>
                <a:cubicBezTo>
                  <a:pt x="1823371" y="292478"/>
                  <a:pt x="1829086" y="290763"/>
                  <a:pt x="1834229" y="292001"/>
                </a:cubicBezTo>
                <a:lnTo>
                  <a:pt x="1839087" y="290954"/>
                </a:lnTo>
                <a:lnTo>
                  <a:pt x="1839754" y="290858"/>
                </a:lnTo>
                <a:cubicBezTo>
                  <a:pt x="1840421" y="290477"/>
                  <a:pt x="1846231" y="289239"/>
                  <a:pt x="1852803" y="288096"/>
                </a:cubicBezTo>
                <a:lnTo>
                  <a:pt x="1856232" y="293906"/>
                </a:lnTo>
                <a:cubicBezTo>
                  <a:pt x="1856423" y="294192"/>
                  <a:pt x="1858232" y="294192"/>
                  <a:pt x="1858613" y="293811"/>
                </a:cubicBezTo>
                <a:lnTo>
                  <a:pt x="1862423" y="290192"/>
                </a:lnTo>
                <a:cubicBezTo>
                  <a:pt x="1868043" y="290954"/>
                  <a:pt x="1872615" y="292859"/>
                  <a:pt x="1872615" y="294383"/>
                </a:cubicBezTo>
                <a:cubicBezTo>
                  <a:pt x="1872615" y="295907"/>
                  <a:pt x="1874139" y="299050"/>
                  <a:pt x="1876044" y="298288"/>
                </a:cubicBezTo>
                <a:cubicBezTo>
                  <a:pt x="1877949" y="297431"/>
                  <a:pt x="1882235" y="294573"/>
                  <a:pt x="1881950" y="293335"/>
                </a:cubicBezTo>
                <a:cubicBezTo>
                  <a:pt x="1881664" y="292097"/>
                  <a:pt x="1885760" y="290192"/>
                  <a:pt x="1887093" y="290477"/>
                </a:cubicBezTo>
                <a:cubicBezTo>
                  <a:pt x="1888427" y="290858"/>
                  <a:pt x="1887284" y="296002"/>
                  <a:pt x="1887950" y="297907"/>
                </a:cubicBezTo>
                <a:cubicBezTo>
                  <a:pt x="1888617" y="299812"/>
                  <a:pt x="1893094" y="303622"/>
                  <a:pt x="1893189" y="302003"/>
                </a:cubicBezTo>
                <a:cubicBezTo>
                  <a:pt x="1893284" y="300383"/>
                  <a:pt x="1896046" y="296002"/>
                  <a:pt x="1898809" y="296383"/>
                </a:cubicBezTo>
                <a:lnTo>
                  <a:pt x="1901000" y="296859"/>
                </a:lnTo>
                <a:lnTo>
                  <a:pt x="1904238" y="297621"/>
                </a:lnTo>
                <a:cubicBezTo>
                  <a:pt x="1906905" y="296192"/>
                  <a:pt x="1909858" y="294954"/>
                  <a:pt x="1910715" y="294954"/>
                </a:cubicBezTo>
                <a:lnTo>
                  <a:pt x="1911572" y="295049"/>
                </a:lnTo>
                <a:cubicBezTo>
                  <a:pt x="1913001" y="295145"/>
                  <a:pt x="1915287" y="295811"/>
                  <a:pt x="1915859" y="295335"/>
                </a:cubicBezTo>
                <a:lnTo>
                  <a:pt x="1917192" y="293906"/>
                </a:lnTo>
                <a:cubicBezTo>
                  <a:pt x="1918049" y="291906"/>
                  <a:pt x="1917954" y="290192"/>
                  <a:pt x="1917097" y="290001"/>
                </a:cubicBezTo>
                <a:lnTo>
                  <a:pt x="1916621" y="289620"/>
                </a:lnTo>
                <a:lnTo>
                  <a:pt x="1915668" y="288763"/>
                </a:lnTo>
                <a:cubicBezTo>
                  <a:pt x="1914811" y="287715"/>
                  <a:pt x="1915763" y="286191"/>
                  <a:pt x="1917859" y="285334"/>
                </a:cubicBezTo>
                <a:lnTo>
                  <a:pt x="1919573" y="285524"/>
                </a:lnTo>
                <a:lnTo>
                  <a:pt x="1924621" y="286001"/>
                </a:lnTo>
                <a:cubicBezTo>
                  <a:pt x="1923860" y="289430"/>
                  <a:pt x="1922717" y="292763"/>
                  <a:pt x="1922050" y="293335"/>
                </a:cubicBezTo>
                <a:lnTo>
                  <a:pt x="1921097" y="293811"/>
                </a:lnTo>
                <a:lnTo>
                  <a:pt x="1917859" y="295526"/>
                </a:lnTo>
                <a:cubicBezTo>
                  <a:pt x="1919192" y="298002"/>
                  <a:pt x="1922812" y="296954"/>
                  <a:pt x="1925955" y="293144"/>
                </a:cubicBezTo>
                <a:lnTo>
                  <a:pt x="1930241" y="292478"/>
                </a:lnTo>
                <a:lnTo>
                  <a:pt x="1937195" y="291525"/>
                </a:lnTo>
                <a:cubicBezTo>
                  <a:pt x="1938242" y="287144"/>
                  <a:pt x="1939385" y="284477"/>
                  <a:pt x="1939862" y="285620"/>
                </a:cubicBezTo>
                <a:lnTo>
                  <a:pt x="1939862" y="286667"/>
                </a:lnTo>
                <a:cubicBezTo>
                  <a:pt x="1939766" y="289620"/>
                  <a:pt x="1942052" y="291525"/>
                  <a:pt x="1944910" y="291525"/>
                </a:cubicBezTo>
                <a:cubicBezTo>
                  <a:pt x="1946624" y="291525"/>
                  <a:pt x="1948529" y="289239"/>
                  <a:pt x="1950149" y="287906"/>
                </a:cubicBezTo>
                <a:lnTo>
                  <a:pt x="1950815" y="287334"/>
                </a:lnTo>
                <a:cubicBezTo>
                  <a:pt x="1951387" y="285715"/>
                  <a:pt x="1952244" y="285810"/>
                  <a:pt x="1952720" y="287525"/>
                </a:cubicBezTo>
                <a:lnTo>
                  <a:pt x="1952720" y="288477"/>
                </a:lnTo>
                <a:cubicBezTo>
                  <a:pt x="1952720" y="290287"/>
                  <a:pt x="1952816" y="292382"/>
                  <a:pt x="1955864" y="291620"/>
                </a:cubicBezTo>
                <a:cubicBezTo>
                  <a:pt x="1957578" y="291239"/>
                  <a:pt x="1961198" y="290287"/>
                  <a:pt x="1959388" y="287810"/>
                </a:cubicBezTo>
                <a:cubicBezTo>
                  <a:pt x="1956911" y="284381"/>
                  <a:pt x="1960340" y="285620"/>
                  <a:pt x="1961769" y="285524"/>
                </a:cubicBezTo>
                <a:cubicBezTo>
                  <a:pt x="1962341" y="285524"/>
                  <a:pt x="1963007" y="286382"/>
                  <a:pt x="1963579" y="286858"/>
                </a:cubicBezTo>
                <a:cubicBezTo>
                  <a:pt x="1964246" y="287334"/>
                  <a:pt x="1965484" y="288001"/>
                  <a:pt x="1965293" y="288287"/>
                </a:cubicBezTo>
                <a:lnTo>
                  <a:pt x="1962531" y="293335"/>
                </a:lnTo>
                <a:cubicBezTo>
                  <a:pt x="1966913" y="296954"/>
                  <a:pt x="1969484" y="299812"/>
                  <a:pt x="1968341" y="299812"/>
                </a:cubicBezTo>
                <a:cubicBezTo>
                  <a:pt x="1967198" y="299812"/>
                  <a:pt x="1963293" y="298955"/>
                  <a:pt x="1963103" y="298002"/>
                </a:cubicBezTo>
                <a:cubicBezTo>
                  <a:pt x="1962912" y="296954"/>
                  <a:pt x="1960912" y="293906"/>
                  <a:pt x="1959102" y="293906"/>
                </a:cubicBezTo>
                <a:cubicBezTo>
                  <a:pt x="1957388" y="293906"/>
                  <a:pt x="1952244" y="294668"/>
                  <a:pt x="1954054" y="295716"/>
                </a:cubicBezTo>
                <a:cubicBezTo>
                  <a:pt x="1955864" y="296669"/>
                  <a:pt x="1960055" y="299812"/>
                  <a:pt x="1959959" y="300669"/>
                </a:cubicBezTo>
                <a:lnTo>
                  <a:pt x="1959388" y="301431"/>
                </a:lnTo>
                <a:cubicBezTo>
                  <a:pt x="1957769" y="303622"/>
                  <a:pt x="1955959" y="305813"/>
                  <a:pt x="1954054" y="307908"/>
                </a:cubicBezTo>
                <a:cubicBezTo>
                  <a:pt x="1952625" y="309432"/>
                  <a:pt x="1951673" y="310385"/>
                  <a:pt x="1948529" y="308575"/>
                </a:cubicBezTo>
                <a:lnTo>
                  <a:pt x="1944434" y="306289"/>
                </a:lnTo>
                <a:cubicBezTo>
                  <a:pt x="1944815" y="309242"/>
                  <a:pt x="1943481" y="311432"/>
                  <a:pt x="1941576" y="311051"/>
                </a:cubicBezTo>
                <a:cubicBezTo>
                  <a:pt x="1939671" y="310766"/>
                  <a:pt x="1936242" y="312766"/>
                  <a:pt x="1934718" y="314671"/>
                </a:cubicBezTo>
                <a:lnTo>
                  <a:pt x="1932813" y="314290"/>
                </a:lnTo>
                <a:lnTo>
                  <a:pt x="1928908" y="313623"/>
                </a:lnTo>
                <a:lnTo>
                  <a:pt x="1928169" y="319581"/>
                </a:lnTo>
                <a:lnTo>
                  <a:pt x="1927098" y="319243"/>
                </a:lnTo>
                <a:cubicBezTo>
                  <a:pt x="1926241" y="317814"/>
                  <a:pt x="1922145" y="318100"/>
                  <a:pt x="1921955" y="319814"/>
                </a:cubicBezTo>
                <a:lnTo>
                  <a:pt x="1921684" y="320889"/>
                </a:lnTo>
                <a:lnTo>
                  <a:pt x="1912430" y="318576"/>
                </a:lnTo>
                <a:cubicBezTo>
                  <a:pt x="1913096" y="320862"/>
                  <a:pt x="1916240" y="326958"/>
                  <a:pt x="1918240" y="327434"/>
                </a:cubicBezTo>
                <a:cubicBezTo>
                  <a:pt x="1919240" y="327673"/>
                  <a:pt x="1920121" y="326220"/>
                  <a:pt x="1920776" y="324482"/>
                </a:cubicBezTo>
                <a:lnTo>
                  <a:pt x="1921684" y="320889"/>
                </a:lnTo>
                <a:lnTo>
                  <a:pt x="1921955" y="320957"/>
                </a:lnTo>
                <a:lnTo>
                  <a:pt x="1926527" y="324386"/>
                </a:lnTo>
                <a:lnTo>
                  <a:pt x="1927479" y="325148"/>
                </a:lnTo>
                <a:lnTo>
                  <a:pt x="1928169" y="319581"/>
                </a:lnTo>
                <a:lnTo>
                  <a:pt x="1936147" y="322100"/>
                </a:lnTo>
                <a:cubicBezTo>
                  <a:pt x="1939385" y="320672"/>
                  <a:pt x="1949672" y="322100"/>
                  <a:pt x="1949768" y="323053"/>
                </a:cubicBezTo>
                <a:cubicBezTo>
                  <a:pt x="1949863" y="323910"/>
                  <a:pt x="1951292" y="326863"/>
                  <a:pt x="1952530" y="327053"/>
                </a:cubicBezTo>
                <a:cubicBezTo>
                  <a:pt x="1953768" y="327244"/>
                  <a:pt x="1957102" y="328387"/>
                  <a:pt x="1956625" y="329244"/>
                </a:cubicBezTo>
                <a:lnTo>
                  <a:pt x="1956340" y="329244"/>
                </a:lnTo>
                <a:lnTo>
                  <a:pt x="1952530" y="329339"/>
                </a:lnTo>
                <a:cubicBezTo>
                  <a:pt x="1947767" y="329339"/>
                  <a:pt x="1945291" y="328292"/>
                  <a:pt x="1947005" y="327053"/>
                </a:cubicBezTo>
                <a:lnTo>
                  <a:pt x="1947005" y="326387"/>
                </a:lnTo>
                <a:cubicBezTo>
                  <a:pt x="1947005" y="325244"/>
                  <a:pt x="1946339" y="324101"/>
                  <a:pt x="1945481" y="323148"/>
                </a:cubicBezTo>
                <a:cubicBezTo>
                  <a:pt x="1945291" y="322958"/>
                  <a:pt x="1942529" y="323529"/>
                  <a:pt x="1942338" y="324101"/>
                </a:cubicBezTo>
                <a:lnTo>
                  <a:pt x="1940147" y="330387"/>
                </a:lnTo>
                <a:cubicBezTo>
                  <a:pt x="1938623" y="337340"/>
                  <a:pt x="1935099" y="344008"/>
                  <a:pt x="1932432" y="345341"/>
                </a:cubicBezTo>
                <a:cubicBezTo>
                  <a:pt x="1929765" y="346675"/>
                  <a:pt x="1923574" y="343627"/>
                  <a:pt x="1926336" y="341627"/>
                </a:cubicBezTo>
                <a:cubicBezTo>
                  <a:pt x="1929003" y="339626"/>
                  <a:pt x="1930241" y="331721"/>
                  <a:pt x="1927765" y="332483"/>
                </a:cubicBezTo>
                <a:cubicBezTo>
                  <a:pt x="1925384" y="333149"/>
                  <a:pt x="1921574" y="335626"/>
                  <a:pt x="1919764" y="338293"/>
                </a:cubicBezTo>
                <a:lnTo>
                  <a:pt x="1916335" y="334578"/>
                </a:lnTo>
                <a:cubicBezTo>
                  <a:pt x="1912906" y="330863"/>
                  <a:pt x="1910810" y="335816"/>
                  <a:pt x="1907667" y="335912"/>
                </a:cubicBezTo>
                <a:lnTo>
                  <a:pt x="1905095" y="336007"/>
                </a:lnTo>
                <a:cubicBezTo>
                  <a:pt x="1901666" y="338864"/>
                  <a:pt x="1898904" y="339817"/>
                  <a:pt x="1898904" y="338102"/>
                </a:cubicBezTo>
                <a:cubicBezTo>
                  <a:pt x="1898904" y="336483"/>
                  <a:pt x="1900142" y="331625"/>
                  <a:pt x="1901666" y="331054"/>
                </a:cubicBezTo>
                <a:cubicBezTo>
                  <a:pt x="1903190" y="330482"/>
                  <a:pt x="1908429" y="327149"/>
                  <a:pt x="1908334" y="325625"/>
                </a:cubicBezTo>
                <a:lnTo>
                  <a:pt x="1908715" y="324005"/>
                </a:lnTo>
                <a:lnTo>
                  <a:pt x="1909953" y="318767"/>
                </a:lnTo>
                <a:cubicBezTo>
                  <a:pt x="1904810" y="316004"/>
                  <a:pt x="1897475" y="316862"/>
                  <a:pt x="1893761" y="320767"/>
                </a:cubicBezTo>
                <a:lnTo>
                  <a:pt x="1890808" y="324196"/>
                </a:lnTo>
                <a:cubicBezTo>
                  <a:pt x="1890332" y="324672"/>
                  <a:pt x="1891094" y="326101"/>
                  <a:pt x="1891760" y="326958"/>
                </a:cubicBezTo>
                <a:lnTo>
                  <a:pt x="1894713" y="331149"/>
                </a:lnTo>
                <a:cubicBezTo>
                  <a:pt x="1893856" y="336864"/>
                  <a:pt x="1891475" y="340484"/>
                  <a:pt x="1889474" y="339150"/>
                </a:cubicBezTo>
                <a:cubicBezTo>
                  <a:pt x="1887474" y="337817"/>
                  <a:pt x="1886712" y="334673"/>
                  <a:pt x="1891094" y="334292"/>
                </a:cubicBezTo>
                <a:lnTo>
                  <a:pt x="1887284" y="329625"/>
                </a:lnTo>
                <a:lnTo>
                  <a:pt x="1885950" y="328006"/>
                </a:lnTo>
                <a:cubicBezTo>
                  <a:pt x="1885093" y="325529"/>
                  <a:pt x="1883188" y="323434"/>
                  <a:pt x="1881759" y="323434"/>
                </a:cubicBezTo>
                <a:cubicBezTo>
                  <a:pt x="1880330" y="323434"/>
                  <a:pt x="1875949" y="324005"/>
                  <a:pt x="1876044" y="324672"/>
                </a:cubicBezTo>
                <a:cubicBezTo>
                  <a:pt x="1876139" y="325339"/>
                  <a:pt x="1874615" y="326482"/>
                  <a:pt x="1872425" y="325720"/>
                </a:cubicBezTo>
                <a:cubicBezTo>
                  <a:pt x="1870234" y="324958"/>
                  <a:pt x="1860709" y="327244"/>
                  <a:pt x="1856232" y="327434"/>
                </a:cubicBezTo>
                <a:cubicBezTo>
                  <a:pt x="1851755" y="327625"/>
                  <a:pt x="1842611" y="320957"/>
                  <a:pt x="1842135" y="320862"/>
                </a:cubicBezTo>
                <a:cubicBezTo>
                  <a:pt x="1841659" y="320862"/>
                  <a:pt x="1842230" y="322672"/>
                  <a:pt x="1844516" y="324958"/>
                </a:cubicBezTo>
                <a:lnTo>
                  <a:pt x="1840230" y="327339"/>
                </a:lnTo>
                <a:cubicBezTo>
                  <a:pt x="1838039" y="328577"/>
                  <a:pt x="1837563" y="331721"/>
                  <a:pt x="1835468" y="332864"/>
                </a:cubicBezTo>
                <a:lnTo>
                  <a:pt x="1833086" y="334197"/>
                </a:lnTo>
                <a:cubicBezTo>
                  <a:pt x="1829276" y="334673"/>
                  <a:pt x="1827657" y="332768"/>
                  <a:pt x="1829657" y="329911"/>
                </a:cubicBezTo>
                <a:cubicBezTo>
                  <a:pt x="1831562" y="327149"/>
                  <a:pt x="1824133" y="321719"/>
                  <a:pt x="1823942" y="322862"/>
                </a:cubicBezTo>
                <a:lnTo>
                  <a:pt x="1823561" y="323815"/>
                </a:lnTo>
                <a:lnTo>
                  <a:pt x="1823085" y="324958"/>
                </a:lnTo>
                <a:cubicBezTo>
                  <a:pt x="1822323" y="326196"/>
                  <a:pt x="1820418" y="326577"/>
                  <a:pt x="1818704" y="325815"/>
                </a:cubicBezTo>
                <a:lnTo>
                  <a:pt x="1818608" y="325053"/>
                </a:lnTo>
                <a:cubicBezTo>
                  <a:pt x="1818132" y="322196"/>
                  <a:pt x="1815656" y="323053"/>
                  <a:pt x="1813846" y="323053"/>
                </a:cubicBezTo>
                <a:cubicBezTo>
                  <a:pt x="1812798" y="323053"/>
                  <a:pt x="1811179" y="323624"/>
                  <a:pt x="1810893" y="324291"/>
                </a:cubicBezTo>
                <a:cubicBezTo>
                  <a:pt x="1810607" y="325053"/>
                  <a:pt x="1811369" y="326863"/>
                  <a:pt x="1811846" y="326863"/>
                </a:cubicBezTo>
                <a:cubicBezTo>
                  <a:pt x="1814703" y="327149"/>
                  <a:pt x="1817561" y="328196"/>
                  <a:pt x="1815275" y="330387"/>
                </a:cubicBezTo>
                <a:cubicBezTo>
                  <a:pt x="1813655" y="332006"/>
                  <a:pt x="1808988" y="333530"/>
                  <a:pt x="1808036" y="328673"/>
                </a:cubicBezTo>
                <a:cubicBezTo>
                  <a:pt x="1807940" y="328292"/>
                  <a:pt x="1806131" y="327815"/>
                  <a:pt x="1805845" y="328006"/>
                </a:cubicBezTo>
                <a:cubicBezTo>
                  <a:pt x="1803368" y="330101"/>
                  <a:pt x="1801654" y="329244"/>
                  <a:pt x="1799463" y="327625"/>
                </a:cubicBezTo>
                <a:cubicBezTo>
                  <a:pt x="1798796" y="327149"/>
                  <a:pt x="1795939" y="327530"/>
                  <a:pt x="1795367" y="328292"/>
                </a:cubicBezTo>
                <a:lnTo>
                  <a:pt x="1793272" y="330673"/>
                </a:lnTo>
                <a:cubicBezTo>
                  <a:pt x="1791462" y="333530"/>
                  <a:pt x="1791843" y="336483"/>
                  <a:pt x="1794129" y="337245"/>
                </a:cubicBezTo>
                <a:cubicBezTo>
                  <a:pt x="1796415" y="338007"/>
                  <a:pt x="1801654" y="335054"/>
                  <a:pt x="1801654" y="336959"/>
                </a:cubicBezTo>
                <a:cubicBezTo>
                  <a:pt x="1801559" y="338769"/>
                  <a:pt x="1801368" y="343246"/>
                  <a:pt x="1800892" y="342484"/>
                </a:cubicBezTo>
                <a:cubicBezTo>
                  <a:pt x="1800416" y="341722"/>
                  <a:pt x="1798320" y="340007"/>
                  <a:pt x="1798130" y="341722"/>
                </a:cubicBezTo>
                <a:cubicBezTo>
                  <a:pt x="1797939" y="343436"/>
                  <a:pt x="1796796" y="347532"/>
                  <a:pt x="1796034" y="347627"/>
                </a:cubicBezTo>
                <a:lnTo>
                  <a:pt x="1795653" y="347342"/>
                </a:lnTo>
                <a:cubicBezTo>
                  <a:pt x="1792034" y="345151"/>
                  <a:pt x="1788605" y="342674"/>
                  <a:pt x="1784795" y="340769"/>
                </a:cubicBezTo>
                <a:cubicBezTo>
                  <a:pt x="1782128" y="339341"/>
                  <a:pt x="1778699" y="339150"/>
                  <a:pt x="1779365" y="335150"/>
                </a:cubicBezTo>
                <a:cubicBezTo>
                  <a:pt x="1779556" y="334197"/>
                  <a:pt x="1774793" y="332006"/>
                  <a:pt x="1771936" y="331435"/>
                </a:cubicBezTo>
                <a:lnTo>
                  <a:pt x="1765649" y="330101"/>
                </a:lnTo>
                <a:cubicBezTo>
                  <a:pt x="1759649" y="332959"/>
                  <a:pt x="1754505" y="333340"/>
                  <a:pt x="1754124" y="330959"/>
                </a:cubicBezTo>
                <a:cubicBezTo>
                  <a:pt x="1753838" y="328577"/>
                  <a:pt x="1756505" y="322481"/>
                  <a:pt x="1751838" y="320862"/>
                </a:cubicBezTo>
                <a:lnTo>
                  <a:pt x="1748885" y="318957"/>
                </a:lnTo>
                <a:lnTo>
                  <a:pt x="1746314" y="317243"/>
                </a:lnTo>
                <a:cubicBezTo>
                  <a:pt x="1743837" y="314766"/>
                  <a:pt x="1741742" y="315433"/>
                  <a:pt x="1741837" y="318576"/>
                </a:cubicBezTo>
                <a:cubicBezTo>
                  <a:pt x="1741932" y="321719"/>
                  <a:pt x="1752219" y="326672"/>
                  <a:pt x="1750981" y="327339"/>
                </a:cubicBezTo>
                <a:cubicBezTo>
                  <a:pt x="1749743" y="328006"/>
                  <a:pt x="1746218" y="330197"/>
                  <a:pt x="1745075" y="330959"/>
                </a:cubicBezTo>
                <a:cubicBezTo>
                  <a:pt x="1743932" y="331721"/>
                  <a:pt x="1739170" y="327244"/>
                  <a:pt x="1738884" y="328482"/>
                </a:cubicBezTo>
                <a:cubicBezTo>
                  <a:pt x="1738694" y="329816"/>
                  <a:pt x="1736027" y="331721"/>
                  <a:pt x="1733550" y="330578"/>
                </a:cubicBezTo>
                <a:lnTo>
                  <a:pt x="1731740" y="333626"/>
                </a:lnTo>
                <a:lnTo>
                  <a:pt x="1730788" y="335245"/>
                </a:lnTo>
                <a:cubicBezTo>
                  <a:pt x="1729169" y="336197"/>
                  <a:pt x="1728121" y="334483"/>
                  <a:pt x="1728502" y="331435"/>
                </a:cubicBezTo>
                <a:lnTo>
                  <a:pt x="1722692" y="334673"/>
                </a:lnTo>
                <a:lnTo>
                  <a:pt x="1721358" y="335435"/>
                </a:lnTo>
                <a:cubicBezTo>
                  <a:pt x="1718405" y="334864"/>
                  <a:pt x="1715643" y="336388"/>
                  <a:pt x="1715262" y="338769"/>
                </a:cubicBezTo>
                <a:lnTo>
                  <a:pt x="1714691" y="341341"/>
                </a:lnTo>
                <a:cubicBezTo>
                  <a:pt x="1714595" y="341627"/>
                  <a:pt x="1713071" y="342008"/>
                  <a:pt x="1712500" y="341817"/>
                </a:cubicBezTo>
                <a:lnTo>
                  <a:pt x="1711833" y="341627"/>
                </a:lnTo>
                <a:cubicBezTo>
                  <a:pt x="1711452" y="340865"/>
                  <a:pt x="1711643" y="338579"/>
                  <a:pt x="1712309" y="336388"/>
                </a:cubicBezTo>
                <a:cubicBezTo>
                  <a:pt x="1712976" y="334292"/>
                  <a:pt x="1709547" y="332292"/>
                  <a:pt x="1710119" y="335912"/>
                </a:cubicBezTo>
                <a:lnTo>
                  <a:pt x="1704499" y="332102"/>
                </a:lnTo>
                <a:cubicBezTo>
                  <a:pt x="1703927" y="331721"/>
                  <a:pt x="1702975" y="331435"/>
                  <a:pt x="1702308" y="331530"/>
                </a:cubicBezTo>
                <a:cubicBezTo>
                  <a:pt x="1700498" y="331721"/>
                  <a:pt x="1697546" y="330578"/>
                  <a:pt x="1697450" y="333340"/>
                </a:cubicBezTo>
                <a:lnTo>
                  <a:pt x="1697450" y="334483"/>
                </a:lnTo>
                <a:cubicBezTo>
                  <a:pt x="1698593" y="335816"/>
                  <a:pt x="1699070" y="337150"/>
                  <a:pt x="1698593" y="337436"/>
                </a:cubicBezTo>
                <a:lnTo>
                  <a:pt x="1698022" y="337817"/>
                </a:lnTo>
                <a:lnTo>
                  <a:pt x="1696974" y="338579"/>
                </a:lnTo>
                <a:cubicBezTo>
                  <a:pt x="1695831" y="339436"/>
                  <a:pt x="1695450" y="340769"/>
                  <a:pt x="1696117" y="341722"/>
                </a:cubicBezTo>
                <a:lnTo>
                  <a:pt x="1697069" y="342008"/>
                </a:lnTo>
                <a:cubicBezTo>
                  <a:pt x="1698879" y="342674"/>
                  <a:pt x="1700975" y="342865"/>
                  <a:pt x="1702880" y="343341"/>
                </a:cubicBezTo>
                <a:lnTo>
                  <a:pt x="1704404" y="343722"/>
                </a:lnTo>
                <a:cubicBezTo>
                  <a:pt x="1706499" y="344484"/>
                  <a:pt x="1705546" y="345818"/>
                  <a:pt x="1702213" y="346675"/>
                </a:cubicBezTo>
                <a:cubicBezTo>
                  <a:pt x="1698879" y="347532"/>
                  <a:pt x="1689830" y="349247"/>
                  <a:pt x="1690211" y="348294"/>
                </a:cubicBezTo>
                <a:cubicBezTo>
                  <a:pt x="1690688" y="347342"/>
                  <a:pt x="1688783" y="344294"/>
                  <a:pt x="1685258" y="343055"/>
                </a:cubicBezTo>
                <a:lnTo>
                  <a:pt x="1682401" y="340960"/>
                </a:lnTo>
                <a:lnTo>
                  <a:pt x="1679829" y="339245"/>
                </a:lnTo>
                <a:cubicBezTo>
                  <a:pt x="1677734" y="340293"/>
                  <a:pt x="1675257" y="340769"/>
                  <a:pt x="1674305" y="340293"/>
                </a:cubicBezTo>
                <a:lnTo>
                  <a:pt x="1674114" y="339722"/>
                </a:lnTo>
                <a:cubicBezTo>
                  <a:pt x="1673733" y="338388"/>
                  <a:pt x="1672400" y="336483"/>
                  <a:pt x="1671733" y="338579"/>
                </a:cubicBezTo>
                <a:cubicBezTo>
                  <a:pt x="1670209" y="343627"/>
                  <a:pt x="1668113" y="342103"/>
                  <a:pt x="1665256" y="339722"/>
                </a:cubicBezTo>
                <a:lnTo>
                  <a:pt x="1663446" y="338293"/>
                </a:lnTo>
                <a:cubicBezTo>
                  <a:pt x="1662303" y="337245"/>
                  <a:pt x="1658684" y="336674"/>
                  <a:pt x="1655350" y="336959"/>
                </a:cubicBezTo>
                <a:lnTo>
                  <a:pt x="1653635" y="336388"/>
                </a:lnTo>
                <a:lnTo>
                  <a:pt x="1651825" y="335816"/>
                </a:lnTo>
                <a:cubicBezTo>
                  <a:pt x="1650302" y="334197"/>
                  <a:pt x="1648016" y="333340"/>
                  <a:pt x="1646777" y="334102"/>
                </a:cubicBezTo>
                <a:cubicBezTo>
                  <a:pt x="1645539" y="334769"/>
                  <a:pt x="1641062" y="334864"/>
                  <a:pt x="1640110" y="336769"/>
                </a:cubicBezTo>
                <a:lnTo>
                  <a:pt x="1640681" y="338007"/>
                </a:lnTo>
                <a:cubicBezTo>
                  <a:pt x="1641539" y="339817"/>
                  <a:pt x="1644015" y="341055"/>
                  <a:pt x="1645444" y="342674"/>
                </a:cubicBezTo>
                <a:lnTo>
                  <a:pt x="1646587" y="344008"/>
                </a:lnTo>
                <a:cubicBezTo>
                  <a:pt x="1647349" y="345627"/>
                  <a:pt x="1648587" y="348389"/>
                  <a:pt x="1649349" y="350009"/>
                </a:cubicBezTo>
                <a:cubicBezTo>
                  <a:pt x="1650111" y="351723"/>
                  <a:pt x="1651730" y="356295"/>
                  <a:pt x="1650587" y="355914"/>
                </a:cubicBezTo>
                <a:cubicBezTo>
                  <a:pt x="1649444" y="355533"/>
                  <a:pt x="1645825" y="355533"/>
                  <a:pt x="1646111" y="356867"/>
                </a:cubicBezTo>
                <a:cubicBezTo>
                  <a:pt x="1646301" y="358200"/>
                  <a:pt x="1645825" y="362391"/>
                  <a:pt x="1644491" y="362486"/>
                </a:cubicBezTo>
                <a:cubicBezTo>
                  <a:pt x="1643063" y="362582"/>
                  <a:pt x="1638586" y="362105"/>
                  <a:pt x="1638681" y="361248"/>
                </a:cubicBezTo>
                <a:lnTo>
                  <a:pt x="1638967" y="360962"/>
                </a:lnTo>
                <a:cubicBezTo>
                  <a:pt x="1639729" y="360105"/>
                  <a:pt x="1640872" y="359534"/>
                  <a:pt x="1641634" y="358676"/>
                </a:cubicBezTo>
                <a:lnTo>
                  <a:pt x="1644396" y="355628"/>
                </a:lnTo>
                <a:cubicBezTo>
                  <a:pt x="1640967" y="355247"/>
                  <a:pt x="1637919" y="353533"/>
                  <a:pt x="1637443" y="351818"/>
                </a:cubicBezTo>
                <a:lnTo>
                  <a:pt x="1637062" y="350580"/>
                </a:lnTo>
                <a:lnTo>
                  <a:pt x="1636871" y="349818"/>
                </a:lnTo>
                <a:cubicBezTo>
                  <a:pt x="1636586" y="349056"/>
                  <a:pt x="1637062" y="348294"/>
                  <a:pt x="1637919" y="348199"/>
                </a:cubicBezTo>
                <a:lnTo>
                  <a:pt x="1638681" y="348104"/>
                </a:lnTo>
                <a:cubicBezTo>
                  <a:pt x="1640300" y="347723"/>
                  <a:pt x="1641062" y="351723"/>
                  <a:pt x="1642967" y="348866"/>
                </a:cubicBezTo>
                <a:cubicBezTo>
                  <a:pt x="1643444" y="348199"/>
                  <a:pt x="1642110" y="346294"/>
                  <a:pt x="1641062" y="345532"/>
                </a:cubicBezTo>
                <a:cubicBezTo>
                  <a:pt x="1639634" y="344484"/>
                  <a:pt x="1637633" y="344008"/>
                  <a:pt x="1635919" y="343341"/>
                </a:cubicBezTo>
                <a:cubicBezTo>
                  <a:pt x="1631728" y="341627"/>
                  <a:pt x="1628394" y="342389"/>
                  <a:pt x="1627727" y="345532"/>
                </a:cubicBezTo>
                <a:cubicBezTo>
                  <a:pt x="1627346" y="347437"/>
                  <a:pt x="1626965" y="350294"/>
                  <a:pt x="1628204" y="351342"/>
                </a:cubicBezTo>
                <a:lnTo>
                  <a:pt x="1630204" y="353057"/>
                </a:lnTo>
                <a:cubicBezTo>
                  <a:pt x="1634585" y="354104"/>
                  <a:pt x="1637252" y="355724"/>
                  <a:pt x="1636014" y="356771"/>
                </a:cubicBezTo>
                <a:cubicBezTo>
                  <a:pt x="1634776" y="357819"/>
                  <a:pt x="1630871" y="360105"/>
                  <a:pt x="1629823" y="359343"/>
                </a:cubicBezTo>
                <a:cubicBezTo>
                  <a:pt x="1628775" y="358581"/>
                  <a:pt x="1625156" y="357438"/>
                  <a:pt x="1625156" y="359534"/>
                </a:cubicBezTo>
                <a:cubicBezTo>
                  <a:pt x="1625156" y="361629"/>
                  <a:pt x="1624870" y="366582"/>
                  <a:pt x="1624584" y="366677"/>
                </a:cubicBezTo>
                <a:cubicBezTo>
                  <a:pt x="1624203" y="366677"/>
                  <a:pt x="1623155" y="364868"/>
                  <a:pt x="1622774" y="362582"/>
                </a:cubicBezTo>
                <a:lnTo>
                  <a:pt x="1621441" y="361153"/>
                </a:lnTo>
                <a:cubicBezTo>
                  <a:pt x="1619345" y="359057"/>
                  <a:pt x="1620298" y="358010"/>
                  <a:pt x="1621536" y="355914"/>
                </a:cubicBezTo>
                <a:cubicBezTo>
                  <a:pt x="1623250" y="353057"/>
                  <a:pt x="1626584" y="350199"/>
                  <a:pt x="1624870" y="346675"/>
                </a:cubicBezTo>
                <a:lnTo>
                  <a:pt x="1624203" y="345151"/>
                </a:lnTo>
                <a:cubicBezTo>
                  <a:pt x="1622298" y="343722"/>
                  <a:pt x="1621441" y="341436"/>
                  <a:pt x="1622298" y="340007"/>
                </a:cubicBezTo>
                <a:cubicBezTo>
                  <a:pt x="1623155" y="338674"/>
                  <a:pt x="1622584" y="332102"/>
                  <a:pt x="1617821" y="330578"/>
                </a:cubicBezTo>
                <a:lnTo>
                  <a:pt x="1617155" y="336578"/>
                </a:lnTo>
                <a:cubicBezTo>
                  <a:pt x="1617059" y="337340"/>
                  <a:pt x="1615535" y="338198"/>
                  <a:pt x="1614488" y="338769"/>
                </a:cubicBezTo>
                <a:cubicBezTo>
                  <a:pt x="1613535" y="339245"/>
                  <a:pt x="1611916" y="339912"/>
                  <a:pt x="1611154" y="339626"/>
                </a:cubicBezTo>
                <a:cubicBezTo>
                  <a:pt x="1608296" y="338483"/>
                  <a:pt x="1611535" y="337817"/>
                  <a:pt x="1611630" y="336864"/>
                </a:cubicBezTo>
                <a:cubicBezTo>
                  <a:pt x="1611725" y="335721"/>
                  <a:pt x="1611440" y="333911"/>
                  <a:pt x="1610582" y="333530"/>
                </a:cubicBezTo>
                <a:lnTo>
                  <a:pt x="1608868" y="332673"/>
                </a:lnTo>
                <a:cubicBezTo>
                  <a:pt x="1606487" y="332387"/>
                  <a:pt x="1601915" y="331816"/>
                  <a:pt x="1598676" y="331340"/>
                </a:cubicBezTo>
                <a:lnTo>
                  <a:pt x="1597914" y="335340"/>
                </a:lnTo>
                <a:lnTo>
                  <a:pt x="1597438" y="337626"/>
                </a:lnTo>
                <a:cubicBezTo>
                  <a:pt x="1594866" y="339817"/>
                  <a:pt x="1590485" y="341246"/>
                  <a:pt x="1587818" y="340865"/>
                </a:cubicBezTo>
                <a:lnTo>
                  <a:pt x="1590294" y="337150"/>
                </a:lnTo>
                <a:lnTo>
                  <a:pt x="1593247" y="332673"/>
                </a:lnTo>
                <a:cubicBezTo>
                  <a:pt x="1590199" y="329720"/>
                  <a:pt x="1585341" y="327815"/>
                  <a:pt x="1582388" y="328292"/>
                </a:cubicBezTo>
                <a:lnTo>
                  <a:pt x="1585055" y="331435"/>
                </a:lnTo>
                <a:cubicBezTo>
                  <a:pt x="1585817" y="332292"/>
                  <a:pt x="1586198" y="334197"/>
                  <a:pt x="1585627" y="334864"/>
                </a:cubicBezTo>
                <a:cubicBezTo>
                  <a:pt x="1583531" y="337055"/>
                  <a:pt x="1581150" y="339150"/>
                  <a:pt x="1578388" y="340769"/>
                </a:cubicBezTo>
                <a:cubicBezTo>
                  <a:pt x="1576959" y="341627"/>
                  <a:pt x="1573340" y="342293"/>
                  <a:pt x="1572673" y="341722"/>
                </a:cubicBezTo>
                <a:cubicBezTo>
                  <a:pt x="1567910" y="337150"/>
                  <a:pt x="1563529" y="341341"/>
                  <a:pt x="1559243" y="341912"/>
                </a:cubicBezTo>
                <a:lnTo>
                  <a:pt x="1554766" y="342484"/>
                </a:lnTo>
                <a:cubicBezTo>
                  <a:pt x="1556480" y="345056"/>
                  <a:pt x="1556957" y="347532"/>
                  <a:pt x="1555718" y="348008"/>
                </a:cubicBezTo>
                <a:cubicBezTo>
                  <a:pt x="1554480" y="348485"/>
                  <a:pt x="1551051" y="348104"/>
                  <a:pt x="1550956" y="345913"/>
                </a:cubicBezTo>
                <a:cubicBezTo>
                  <a:pt x="1550861" y="343722"/>
                  <a:pt x="1544003" y="342960"/>
                  <a:pt x="1544003" y="344389"/>
                </a:cubicBezTo>
                <a:cubicBezTo>
                  <a:pt x="1543907" y="345818"/>
                  <a:pt x="1541336" y="348866"/>
                  <a:pt x="1536859" y="347151"/>
                </a:cubicBezTo>
                <a:lnTo>
                  <a:pt x="1534954" y="343722"/>
                </a:lnTo>
                <a:lnTo>
                  <a:pt x="1532763" y="339912"/>
                </a:lnTo>
                <a:cubicBezTo>
                  <a:pt x="1530477" y="342008"/>
                  <a:pt x="1527715" y="342579"/>
                  <a:pt x="1526667" y="341246"/>
                </a:cubicBezTo>
                <a:cubicBezTo>
                  <a:pt x="1525619" y="339912"/>
                  <a:pt x="1522857" y="335816"/>
                  <a:pt x="1523333" y="335435"/>
                </a:cubicBezTo>
                <a:cubicBezTo>
                  <a:pt x="1523810" y="334959"/>
                  <a:pt x="1526572" y="333816"/>
                  <a:pt x="1527143" y="334959"/>
                </a:cubicBezTo>
                <a:cubicBezTo>
                  <a:pt x="1527715" y="336007"/>
                  <a:pt x="1530953" y="338483"/>
                  <a:pt x="1532192" y="335912"/>
                </a:cubicBezTo>
                <a:lnTo>
                  <a:pt x="1532287" y="335054"/>
                </a:lnTo>
                <a:cubicBezTo>
                  <a:pt x="1532668" y="331911"/>
                  <a:pt x="1530858" y="330006"/>
                  <a:pt x="1527048" y="329149"/>
                </a:cubicBezTo>
                <a:lnTo>
                  <a:pt x="1523619" y="328387"/>
                </a:lnTo>
                <a:cubicBezTo>
                  <a:pt x="1519904" y="327339"/>
                  <a:pt x="1518857" y="323910"/>
                  <a:pt x="1521428" y="320767"/>
                </a:cubicBezTo>
                <a:cubicBezTo>
                  <a:pt x="1524000" y="317624"/>
                  <a:pt x="1520571" y="311337"/>
                  <a:pt x="1520381" y="315052"/>
                </a:cubicBezTo>
                <a:lnTo>
                  <a:pt x="1514951" y="310385"/>
                </a:lnTo>
                <a:cubicBezTo>
                  <a:pt x="1513904" y="309527"/>
                  <a:pt x="1508570" y="308956"/>
                  <a:pt x="1509046" y="313337"/>
                </a:cubicBezTo>
                <a:cubicBezTo>
                  <a:pt x="1509046" y="313433"/>
                  <a:pt x="1506284" y="313909"/>
                  <a:pt x="1504855" y="313814"/>
                </a:cubicBezTo>
                <a:cubicBezTo>
                  <a:pt x="1504569" y="313814"/>
                  <a:pt x="1503998" y="311909"/>
                  <a:pt x="1504283" y="311147"/>
                </a:cubicBezTo>
                <a:lnTo>
                  <a:pt x="1504664" y="310194"/>
                </a:lnTo>
                <a:cubicBezTo>
                  <a:pt x="1506188" y="308861"/>
                  <a:pt x="1503426" y="309337"/>
                  <a:pt x="1498473" y="311337"/>
                </a:cubicBezTo>
                <a:lnTo>
                  <a:pt x="1496473" y="314195"/>
                </a:lnTo>
                <a:cubicBezTo>
                  <a:pt x="1495901" y="314957"/>
                  <a:pt x="1496187" y="316290"/>
                  <a:pt x="1496473" y="317338"/>
                </a:cubicBezTo>
                <a:cubicBezTo>
                  <a:pt x="1497140" y="319529"/>
                  <a:pt x="1501997" y="317719"/>
                  <a:pt x="1501997" y="321719"/>
                </a:cubicBezTo>
                <a:cubicBezTo>
                  <a:pt x="1501997" y="324005"/>
                  <a:pt x="1505617" y="322196"/>
                  <a:pt x="1507808" y="321053"/>
                </a:cubicBezTo>
                <a:lnTo>
                  <a:pt x="1509332" y="320291"/>
                </a:lnTo>
                <a:cubicBezTo>
                  <a:pt x="1512665" y="320481"/>
                  <a:pt x="1514951" y="322386"/>
                  <a:pt x="1514380" y="324577"/>
                </a:cubicBezTo>
                <a:cubicBezTo>
                  <a:pt x="1513808" y="326768"/>
                  <a:pt x="1508284" y="330197"/>
                  <a:pt x="1507141" y="329054"/>
                </a:cubicBezTo>
                <a:cubicBezTo>
                  <a:pt x="1505903" y="327911"/>
                  <a:pt x="1498759" y="326291"/>
                  <a:pt x="1496187" y="323339"/>
                </a:cubicBezTo>
                <a:lnTo>
                  <a:pt x="1493139" y="321434"/>
                </a:lnTo>
                <a:cubicBezTo>
                  <a:pt x="1491806" y="320576"/>
                  <a:pt x="1488186" y="320862"/>
                  <a:pt x="1486471" y="321719"/>
                </a:cubicBezTo>
                <a:cubicBezTo>
                  <a:pt x="1483900" y="323053"/>
                  <a:pt x="1483614" y="327911"/>
                  <a:pt x="1485233" y="329435"/>
                </a:cubicBezTo>
                <a:cubicBezTo>
                  <a:pt x="1487043" y="331054"/>
                  <a:pt x="1488948" y="332483"/>
                  <a:pt x="1491234" y="330006"/>
                </a:cubicBezTo>
                <a:cubicBezTo>
                  <a:pt x="1492091" y="329149"/>
                  <a:pt x="1492472" y="327339"/>
                  <a:pt x="1493425" y="327149"/>
                </a:cubicBezTo>
                <a:cubicBezTo>
                  <a:pt x="1496473" y="326577"/>
                  <a:pt x="1495711" y="329054"/>
                  <a:pt x="1496759" y="330197"/>
                </a:cubicBezTo>
                <a:lnTo>
                  <a:pt x="1498949" y="332768"/>
                </a:lnTo>
                <a:cubicBezTo>
                  <a:pt x="1502569" y="331911"/>
                  <a:pt x="1506188" y="331149"/>
                  <a:pt x="1506855" y="331149"/>
                </a:cubicBezTo>
                <a:cubicBezTo>
                  <a:pt x="1507522" y="331149"/>
                  <a:pt x="1509236" y="332387"/>
                  <a:pt x="1509046" y="333816"/>
                </a:cubicBezTo>
                <a:lnTo>
                  <a:pt x="1509332" y="335150"/>
                </a:lnTo>
                <a:lnTo>
                  <a:pt x="1511141" y="342293"/>
                </a:lnTo>
                <a:cubicBezTo>
                  <a:pt x="1504474" y="345437"/>
                  <a:pt x="1497425" y="347627"/>
                  <a:pt x="1495425" y="347342"/>
                </a:cubicBezTo>
                <a:cubicBezTo>
                  <a:pt x="1493520" y="346961"/>
                  <a:pt x="1492472" y="342103"/>
                  <a:pt x="1490948" y="341436"/>
                </a:cubicBezTo>
                <a:lnTo>
                  <a:pt x="1490377" y="341817"/>
                </a:lnTo>
                <a:lnTo>
                  <a:pt x="1482852" y="346103"/>
                </a:lnTo>
                <a:cubicBezTo>
                  <a:pt x="1473899" y="344770"/>
                  <a:pt x="1466374" y="343055"/>
                  <a:pt x="1465993" y="342389"/>
                </a:cubicBezTo>
                <a:cubicBezTo>
                  <a:pt x="1465612" y="341722"/>
                  <a:pt x="1462469" y="340293"/>
                  <a:pt x="1460183" y="341627"/>
                </a:cubicBezTo>
                <a:cubicBezTo>
                  <a:pt x="1457896" y="343055"/>
                  <a:pt x="1452372" y="345913"/>
                  <a:pt x="1454087" y="348675"/>
                </a:cubicBezTo>
                <a:cubicBezTo>
                  <a:pt x="1455801" y="351437"/>
                  <a:pt x="1445514" y="356771"/>
                  <a:pt x="1441799" y="356105"/>
                </a:cubicBezTo>
                <a:lnTo>
                  <a:pt x="1438085" y="356486"/>
                </a:lnTo>
                <a:lnTo>
                  <a:pt x="1431798" y="357057"/>
                </a:lnTo>
                <a:cubicBezTo>
                  <a:pt x="1427798" y="353723"/>
                  <a:pt x="1425702" y="347246"/>
                  <a:pt x="1427036" y="342865"/>
                </a:cubicBezTo>
                <a:lnTo>
                  <a:pt x="1422845" y="341817"/>
                </a:lnTo>
                <a:cubicBezTo>
                  <a:pt x="1421130" y="341436"/>
                  <a:pt x="1417511" y="340198"/>
                  <a:pt x="1416653" y="343436"/>
                </a:cubicBezTo>
                <a:lnTo>
                  <a:pt x="1416272" y="344960"/>
                </a:lnTo>
                <a:cubicBezTo>
                  <a:pt x="1415987" y="347246"/>
                  <a:pt x="1412939" y="347151"/>
                  <a:pt x="1409510" y="344770"/>
                </a:cubicBezTo>
                <a:cubicBezTo>
                  <a:pt x="1406081" y="342389"/>
                  <a:pt x="1392365" y="341436"/>
                  <a:pt x="1389031" y="341150"/>
                </a:cubicBezTo>
                <a:lnTo>
                  <a:pt x="1388555" y="343436"/>
                </a:lnTo>
                <a:cubicBezTo>
                  <a:pt x="1387793" y="346865"/>
                  <a:pt x="1391698" y="345437"/>
                  <a:pt x="1393889" y="345818"/>
                </a:cubicBezTo>
                <a:lnTo>
                  <a:pt x="1394650" y="346008"/>
                </a:lnTo>
                <a:cubicBezTo>
                  <a:pt x="1395508" y="346484"/>
                  <a:pt x="1395413" y="347246"/>
                  <a:pt x="1394460" y="347532"/>
                </a:cubicBezTo>
                <a:cubicBezTo>
                  <a:pt x="1393508" y="347913"/>
                  <a:pt x="1391317" y="350294"/>
                  <a:pt x="1392460" y="351818"/>
                </a:cubicBezTo>
                <a:cubicBezTo>
                  <a:pt x="1393603" y="353342"/>
                  <a:pt x="1394270" y="357438"/>
                  <a:pt x="1390745" y="356962"/>
                </a:cubicBezTo>
                <a:lnTo>
                  <a:pt x="1388364" y="356200"/>
                </a:lnTo>
                <a:cubicBezTo>
                  <a:pt x="1387316" y="355819"/>
                  <a:pt x="1385888" y="354390"/>
                  <a:pt x="1385983" y="353438"/>
                </a:cubicBezTo>
                <a:lnTo>
                  <a:pt x="1386364" y="348485"/>
                </a:lnTo>
                <a:cubicBezTo>
                  <a:pt x="1382173" y="349437"/>
                  <a:pt x="1378458" y="351056"/>
                  <a:pt x="1378268" y="352009"/>
                </a:cubicBezTo>
                <a:cubicBezTo>
                  <a:pt x="1378077" y="353057"/>
                  <a:pt x="1376458" y="355819"/>
                  <a:pt x="1375410" y="354485"/>
                </a:cubicBezTo>
                <a:cubicBezTo>
                  <a:pt x="1374362" y="353152"/>
                  <a:pt x="1373696" y="349532"/>
                  <a:pt x="1376267" y="349437"/>
                </a:cubicBezTo>
                <a:cubicBezTo>
                  <a:pt x="1378839" y="349342"/>
                  <a:pt x="1383887" y="345246"/>
                  <a:pt x="1381792" y="342674"/>
                </a:cubicBezTo>
                <a:lnTo>
                  <a:pt x="1377601" y="344865"/>
                </a:lnTo>
                <a:cubicBezTo>
                  <a:pt x="1377029" y="345246"/>
                  <a:pt x="1375600" y="345151"/>
                  <a:pt x="1375029" y="344770"/>
                </a:cubicBezTo>
                <a:lnTo>
                  <a:pt x="1369219" y="341150"/>
                </a:lnTo>
                <a:cubicBezTo>
                  <a:pt x="1369028" y="344865"/>
                  <a:pt x="1368171" y="345913"/>
                  <a:pt x="1367219" y="343532"/>
                </a:cubicBezTo>
                <a:cubicBezTo>
                  <a:pt x="1366266" y="341150"/>
                  <a:pt x="1357122" y="341341"/>
                  <a:pt x="1357122" y="343151"/>
                </a:cubicBezTo>
                <a:cubicBezTo>
                  <a:pt x="1357122" y="345056"/>
                  <a:pt x="1356836" y="349818"/>
                  <a:pt x="1356550" y="349818"/>
                </a:cubicBezTo>
                <a:cubicBezTo>
                  <a:pt x="1356170" y="349818"/>
                  <a:pt x="1354931" y="348389"/>
                  <a:pt x="1354455" y="346484"/>
                </a:cubicBezTo>
                <a:lnTo>
                  <a:pt x="1354646" y="344770"/>
                </a:lnTo>
                <a:lnTo>
                  <a:pt x="1354931" y="341722"/>
                </a:lnTo>
                <a:cubicBezTo>
                  <a:pt x="1352264" y="340293"/>
                  <a:pt x="1350264" y="338674"/>
                  <a:pt x="1350550" y="338102"/>
                </a:cubicBezTo>
                <a:cubicBezTo>
                  <a:pt x="1350836" y="337531"/>
                  <a:pt x="1350836" y="335721"/>
                  <a:pt x="1349597" y="335721"/>
                </a:cubicBezTo>
                <a:cubicBezTo>
                  <a:pt x="1348454" y="335721"/>
                  <a:pt x="1344740" y="336483"/>
                  <a:pt x="1344454" y="337436"/>
                </a:cubicBezTo>
                <a:cubicBezTo>
                  <a:pt x="1344263" y="338388"/>
                  <a:pt x="1341787" y="341246"/>
                  <a:pt x="1339406" y="341436"/>
                </a:cubicBezTo>
                <a:cubicBezTo>
                  <a:pt x="1337120" y="341627"/>
                  <a:pt x="1329214" y="342865"/>
                  <a:pt x="1328928" y="339626"/>
                </a:cubicBezTo>
                <a:lnTo>
                  <a:pt x="1332357" y="337626"/>
                </a:lnTo>
                <a:cubicBezTo>
                  <a:pt x="1334262" y="336483"/>
                  <a:pt x="1336643" y="335816"/>
                  <a:pt x="1338453" y="334578"/>
                </a:cubicBezTo>
                <a:lnTo>
                  <a:pt x="1339025" y="334197"/>
                </a:lnTo>
                <a:cubicBezTo>
                  <a:pt x="1338739" y="332864"/>
                  <a:pt x="1337120" y="329339"/>
                  <a:pt x="1335596" y="326291"/>
                </a:cubicBezTo>
                <a:lnTo>
                  <a:pt x="1332262" y="324672"/>
                </a:lnTo>
                <a:cubicBezTo>
                  <a:pt x="1329119" y="323243"/>
                  <a:pt x="1325499" y="322386"/>
                  <a:pt x="1322832" y="320576"/>
                </a:cubicBezTo>
                <a:cubicBezTo>
                  <a:pt x="1320165" y="318767"/>
                  <a:pt x="1318260" y="316100"/>
                  <a:pt x="1316260" y="313623"/>
                </a:cubicBezTo>
                <a:lnTo>
                  <a:pt x="1315784" y="312956"/>
                </a:lnTo>
                <a:cubicBezTo>
                  <a:pt x="1316069" y="311813"/>
                  <a:pt x="1317117" y="311242"/>
                  <a:pt x="1318165" y="311813"/>
                </a:cubicBezTo>
                <a:lnTo>
                  <a:pt x="1319022" y="311718"/>
                </a:lnTo>
                <a:lnTo>
                  <a:pt x="1322832" y="311242"/>
                </a:lnTo>
                <a:cubicBezTo>
                  <a:pt x="1327499" y="310385"/>
                  <a:pt x="1331309" y="307908"/>
                  <a:pt x="1331309" y="305717"/>
                </a:cubicBezTo>
                <a:cubicBezTo>
                  <a:pt x="1331309" y="303527"/>
                  <a:pt x="1332452" y="297335"/>
                  <a:pt x="1333881" y="296954"/>
                </a:cubicBezTo>
                <a:cubicBezTo>
                  <a:pt x="1335310" y="296573"/>
                  <a:pt x="1338548" y="297526"/>
                  <a:pt x="1337977" y="300002"/>
                </a:cubicBezTo>
                <a:lnTo>
                  <a:pt x="1341025" y="299621"/>
                </a:lnTo>
                <a:lnTo>
                  <a:pt x="1348264" y="298574"/>
                </a:lnTo>
                <a:cubicBezTo>
                  <a:pt x="1347978" y="302765"/>
                  <a:pt x="1349312" y="304384"/>
                  <a:pt x="1351121" y="302193"/>
                </a:cubicBezTo>
                <a:cubicBezTo>
                  <a:pt x="1352931" y="300002"/>
                  <a:pt x="1349693" y="293430"/>
                  <a:pt x="1348550" y="293430"/>
                </a:cubicBezTo>
                <a:cubicBezTo>
                  <a:pt x="1347407" y="293430"/>
                  <a:pt x="1342644" y="292382"/>
                  <a:pt x="1340739" y="291144"/>
                </a:cubicBezTo>
                <a:cubicBezTo>
                  <a:pt x="1338834" y="289906"/>
                  <a:pt x="1331786" y="287525"/>
                  <a:pt x="1329500" y="288668"/>
                </a:cubicBezTo>
                <a:cubicBezTo>
                  <a:pt x="1327214" y="289906"/>
                  <a:pt x="1323689" y="295716"/>
                  <a:pt x="1320546" y="295907"/>
                </a:cubicBezTo>
                <a:lnTo>
                  <a:pt x="1320832" y="292287"/>
                </a:lnTo>
                <a:lnTo>
                  <a:pt x="1320927" y="291335"/>
                </a:lnTo>
                <a:cubicBezTo>
                  <a:pt x="1319594" y="290192"/>
                  <a:pt x="1319689" y="288287"/>
                  <a:pt x="1321022" y="287239"/>
                </a:cubicBezTo>
                <a:cubicBezTo>
                  <a:pt x="1322356" y="286096"/>
                  <a:pt x="1327785" y="282953"/>
                  <a:pt x="1326166" y="281619"/>
                </a:cubicBezTo>
                <a:lnTo>
                  <a:pt x="1324546" y="281333"/>
                </a:lnTo>
                <a:cubicBezTo>
                  <a:pt x="1320546" y="280667"/>
                  <a:pt x="1320260" y="280762"/>
                  <a:pt x="1322165" y="279047"/>
                </a:cubicBezTo>
                <a:lnTo>
                  <a:pt x="1325023" y="276476"/>
                </a:lnTo>
                <a:cubicBezTo>
                  <a:pt x="1324832" y="272951"/>
                  <a:pt x="1320641" y="270094"/>
                  <a:pt x="1315593" y="270189"/>
                </a:cubicBezTo>
                <a:lnTo>
                  <a:pt x="1311402" y="271427"/>
                </a:lnTo>
                <a:lnTo>
                  <a:pt x="1309783" y="271904"/>
                </a:lnTo>
                <a:cubicBezTo>
                  <a:pt x="1307592" y="273713"/>
                  <a:pt x="1307878" y="275237"/>
                  <a:pt x="1310354" y="275333"/>
                </a:cubicBezTo>
                <a:lnTo>
                  <a:pt x="1312640" y="274666"/>
                </a:lnTo>
                <a:lnTo>
                  <a:pt x="1313307" y="274475"/>
                </a:lnTo>
                <a:cubicBezTo>
                  <a:pt x="1314260" y="274666"/>
                  <a:pt x="1315593" y="277047"/>
                  <a:pt x="1316165" y="279714"/>
                </a:cubicBezTo>
                <a:cubicBezTo>
                  <a:pt x="1316831" y="282381"/>
                  <a:pt x="1316736" y="289620"/>
                  <a:pt x="1314545" y="290096"/>
                </a:cubicBezTo>
                <a:cubicBezTo>
                  <a:pt x="1312355" y="290477"/>
                  <a:pt x="1305878" y="287715"/>
                  <a:pt x="1300353" y="290573"/>
                </a:cubicBezTo>
                <a:lnTo>
                  <a:pt x="1294352" y="287334"/>
                </a:lnTo>
                <a:cubicBezTo>
                  <a:pt x="1293590" y="286953"/>
                  <a:pt x="1290733" y="287810"/>
                  <a:pt x="1290352" y="288572"/>
                </a:cubicBezTo>
                <a:lnTo>
                  <a:pt x="1289875" y="289525"/>
                </a:lnTo>
                <a:cubicBezTo>
                  <a:pt x="1290828" y="291049"/>
                  <a:pt x="1289875" y="293144"/>
                  <a:pt x="1287875" y="294097"/>
                </a:cubicBezTo>
                <a:cubicBezTo>
                  <a:pt x="1285780" y="295145"/>
                  <a:pt x="1275493" y="291525"/>
                  <a:pt x="1275112" y="289430"/>
                </a:cubicBezTo>
                <a:cubicBezTo>
                  <a:pt x="1274826" y="287239"/>
                  <a:pt x="1283589" y="285715"/>
                  <a:pt x="1283018" y="288287"/>
                </a:cubicBezTo>
                <a:lnTo>
                  <a:pt x="1282732" y="290668"/>
                </a:lnTo>
                <a:cubicBezTo>
                  <a:pt x="1282732" y="290858"/>
                  <a:pt x="1284065" y="291335"/>
                  <a:pt x="1284827" y="291430"/>
                </a:cubicBezTo>
                <a:cubicBezTo>
                  <a:pt x="1285589" y="291430"/>
                  <a:pt x="1286923" y="291049"/>
                  <a:pt x="1286923" y="290763"/>
                </a:cubicBezTo>
                <a:cubicBezTo>
                  <a:pt x="1287304" y="288763"/>
                  <a:pt x="1287304" y="286667"/>
                  <a:pt x="1287494" y="284667"/>
                </a:cubicBezTo>
                <a:cubicBezTo>
                  <a:pt x="1287685" y="283143"/>
                  <a:pt x="1286732" y="281143"/>
                  <a:pt x="1290161" y="280857"/>
                </a:cubicBezTo>
                <a:lnTo>
                  <a:pt x="1291114" y="280762"/>
                </a:lnTo>
                <a:cubicBezTo>
                  <a:pt x="1291971" y="279333"/>
                  <a:pt x="1291400" y="277714"/>
                  <a:pt x="1289875" y="277142"/>
                </a:cubicBezTo>
                <a:lnTo>
                  <a:pt x="1288447" y="276761"/>
                </a:lnTo>
                <a:lnTo>
                  <a:pt x="1287304" y="276476"/>
                </a:lnTo>
                <a:cubicBezTo>
                  <a:pt x="1285589" y="276190"/>
                  <a:pt x="1285018" y="272666"/>
                  <a:pt x="1285970" y="268665"/>
                </a:cubicBezTo>
                <a:lnTo>
                  <a:pt x="1291781" y="267903"/>
                </a:lnTo>
                <a:lnTo>
                  <a:pt x="1292162" y="267903"/>
                </a:lnTo>
                <a:cubicBezTo>
                  <a:pt x="1292352" y="266474"/>
                  <a:pt x="1291495" y="265236"/>
                  <a:pt x="1290447" y="265236"/>
                </a:cubicBezTo>
                <a:lnTo>
                  <a:pt x="1289780" y="265617"/>
                </a:lnTo>
                <a:lnTo>
                  <a:pt x="1284542" y="268475"/>
                </a:lnTo>
                <a:cubicBezTo>
                  <a:pt x="1281779" y="265046"/>
                  <a:pt x="1279874" y="263045"/>
                  <a:pt x="1280255" y="263998"/>
                </a:cubicBezTo>
                <a:cubicBezTo>
                  <a:pt x="1280636" y="265046"/>
                  <a:pt x="1278350" y="268094"/>
                  <a:pt x="1274159" y="268570"/>
                </a:cubicBezTo>
                <a:cubicBezTo>
                  <a:pt x="1269968" y="269046"/>
                  <a:pt x="1268063" y="278571"/>
                  <a:pt x="1269492" y="278762"/>
                </a:cubicBezTo>
                <a:cubicBezTo>
                  <a:pt x="1270825" y="278952"/>
                  <a:pt x="1273778" y="280476"/>
                  <a:pt x="1273112" y="281905"/>
                </a:cubicBezTo>
                <a:cubicBezTo>
                  <a:pt x="1272445" y="283334"/>
                  <a:pt x="1267492" y="291906"/>
                  <a:pt x="1272350" y="294383"/>
                </a:cubicBezTo>
                <a:cubicBezTo>
                  <a:pt x="1277112" y="296859"/>
                  <a:pt x="1288447" y="304384"/>
                  <a:pt x="1286351" y="305241"/>
                </a:cubicBezTo>
                <a:cubicBezTo>
                  <a:pt x="1284256" y="306194"/>
                  <a:pt x="1277588" y="307241"/>
                  <a:pt x="1277398" y="304955"/>
                </a:cubicBezTo>
                <a:lnTo>
                  <a:pt x="1277017" y="303336"/>
                </a:lnTo>
                <a:cubicBezTo>
                  <a:pt x="1276731" y="302098"/>
                  <a:pt x="1276445" y="300098"/>
                  <a:pt x="1275493" y="299907"/>
                </a:cubicBezTo>
                <a:cubicBezTo>
                  <a:pt x="1273016" y="299145"/>
                  <a:pt x="1272254" y="300479"/>
                  <a:pt x="1271683" y="302574"/>
                </a:cubicBezTo>
                <a:cubicBezTo>
                  <a:pt x="1270921" y="305146"/>
                  <a:pt x="1269683" y="302574"/>
                  <a:pt x="1268444" y="302288"/>
                </a:cubicBezTo>
                <a:cubicBezTo>
                  <a:pt x="1264825" y="301431"/>
                  <a:pt x="1263587" y="302288"/>
                  <a:pt x="1264063" y="305051"/>
                </a:cubicBezTo>
                <a:cubicBezTo>
                  <a:pt x="1264158" y="305717"/>
                  <a:pt x="1263777" y="306765"/>
                  <a:pt x="1264158" y="307051"/>
                </a:cubicBezTo>
                <a:lnTo>
                  <a:pt x="1266825" y="308765"/>
                </a:lnTo>
                <a:cubicBezTo>
                  <a:pt x="1269302" y="311051"/>
                  <a:pt x="1270540" y="315433"/>
                  <a:pt x="1269778" y="318481"/>
                </a:cubicBezTo>
                <a:lnTo>
                  <a:pt x="1269397" y="321243"/>
                </a:lnTo>
                <a:cubicBezTo>
                  <a:pt x="1269302" y="321719"/>
                  <a:pt x="1271016" y="322672"/>
                  <a:pt x="1271969" y="322672"/>
                </a:cubicBezTo>
                <a:cubicBezTo>
                  <a:pt x="1274540" y="322767"/>
                  <a:pt x="1273588" y="321910"/>
                  <a:pt x="1273207" y="320386"/>
                </a:cubicBezTo>
                <a:lnTo>
                  <a:pt x="1272826" y="318767"/>
                </a:lnTo>
                <a:cubicBezTo>
                  <a:pt x="1274255" y="316385"/>
                  <a:pt x="1277112" y="314385"/>
                  <a:pt x="1279208" y="314385"/>
                </a:cubicBezTo>
                <a:cubicBezTo>
                  <a:pt x="1281303" y="314385"/>
                  <a:pt x="1287304" y="313814"/>
                  <a:pt x="1286732" y="313147"/>
                </a:cubicBezTo>
                <a:cubicBezTo>
                  <a:pt x="1286256" y="312480"/>
                  <a:pt x="1285970" y="310575"/>
                  <a:pt x="1286923" y="310099"/>
                </a:cubicBezTo>
                <a:lnTo>
                  <a:pt x="1287304" y="310289"/>
                </a:lnTo>
                <a:lnTo>
                  <a:pt x="1290066" y="311623"/>
                </a:lnTo>
                <a:cubicBezTo>
                  <a:pt x="1293209" y="313433"/>
                  <a:pt x="1297305" y="313814"/>
                  <a:pt x="1299020" y="312480"/>
                </a:cubicBezTo>
                <a:lnTo>
                  <a:pt x="1300258" y="311147"/>
                </a:lnTo>
                <a:lnTo>
                  <a:pt x="1300639" y="310766"/>
                </a:lnTo>
                <a:cubicBezTo>
                  <a:pt x="1300448" y="309908"/>
                  <a:pt x="1299400" y="309242"/>
                  <a:pt x="1298448" y="309337"/>
                </a:cubicBezTo>
                <a:lnTo>
                  <a:pt x="1297591" y="309146"/>
                </a:lnTo>
                <a:lnTo>
                  <a:pt x="1295971" y="308765"/>
                </a:lnTo>
                <a:cubicBezTo>
                  <a:pt x="1292828" y="307813"/>
                  <a:pt x="1292924" y="306670"/>
                  <a:pt x="1296162" y="306289"/>
                </a:cubicBezTo>
                <a:lnTo>
                  <a:pt x="1297781" y="305908"/>
                </a:lnTo>
                <a:lnTo>
                  <a:pt x="1299972" y="305336"/>
                </a:lnTo>
                <a:cubicBezTo>
                  <a:pt x="1302353" y="304574"/>
                  <a:pt x="1306735" y="305336"/>
                  <a:pt x="1309688" y="306956"/>
                </a:cubicBezTo>
                <a:lnTo>
                  <a:pt x="1310640" y="310004"/>
                </a:lnTo>
                <a:cubicBezTo>
                  <a:pt x="1311974" y="314004"/>
                  <a:pt x="1314069" y="317909"/>
                  <a:pt x="1315688" y="321910"/>
                </a:cubicBezTo>
                <a:lnTo>
                  <a:pt x="1317117" y="325434"/>
                </a:lnTo>
                <a:cubicBezTo>
                  <a:pt x="1319975" y="323910"/>
                  <a:pt x="1322737" y="323148"/>
                  <a:pt x="1323404" y="323624"/>
                </a:cubicBezTo>
                <a:cubicBezTo>
                  <a:pt x="1324070" y="324101"/>
                  <a:pt x="1325118" y="326291"/>
                  <a:pt x="1323594" y="326482"/>
                </a:cubicBezTo>
                <a:cubicBezTo>
                  <a:pt x="1322070" y="326768"/>
                  <a:pt x="1317974" y="328387"/>
                  <a:pt x="1318736" y="329435"/>
                </a:cubicBezTo>
                <a:cubicBezTo>
                  <a:pt x="1319594" y="330482"/>
                  <a:pt x="1322261" y="332673"/>
                  <a:pt x="1322737" y="331816"/>
                </a:cubicBezTo>
                <a:cubicBezTo>
                  <a:pt x="1323213" y="330959"/>
                  <a:pt x="1325118" y="329149"/>
                  <a:pt x="1325690" y="329720"/>
                </a:cubicBezTo>
                <a:cubicBezTo>
                  <a:pt x="1326261" y="330387"/>
                  <a:pt x="1327118" y="333911"/>
                  <a:pt x="1325118" y="334769"/>
                </a:cubicBezTo>
                <a:lnTo>
                  <a:pt x="1323499" y="336197"/>
                </a:lnTo>
                <a:cubicBezTo>
                  <a:pt x="1321880" y="337531"/>
                  <a:pt x="1321308" y="339817"/>
                  <a:pt x="1319594" y="341055"/>
                </a:cubicBezTo>
                <a:cubicBezTo>
                  <a:pt x="1318927" y="341531"/>
                  <a:pt x="1316165" y="339341"/>
                  <a:pt x="1314545" y="339531"/>
                </a:cubicBezTo>
                <a:lnTo>
                  <a:pt x="1311402" y="339722"/>
                </a:lnTo>
                <a:cubicBezTo>
                  <a:pt x="1308068" y="340674"/>
                  <a:pt x="1306735" y="339722"/>
                  <a:pt x="1308354" y="337626"/>
                </a:cubicBezTo>
                <a:cubicBezTo>
                  <a:pt x="1310069" y="335531"/>
                  <a:pt x="1307878" y="329054"/>
                  <a:pt x="1303020" y="329911"/>
                </a:cubicBezTo>
                <a:lnTo>
                  <a:pt x="1301972" y="334578"/>
                </a:lnTo>
                <a:cubicBezTo>
                  <a:pt x="1301782" y="335340"/>
                  <a:pt x="1299210" y="335816"/>
                  <a:pt x="1297591" y="336293"/>
                </a:cubicBezTo>
                <a:lnTo>
                  <a:pt x="1296829" y="336483"/>
                </a:lnTo>
                <a:cubicBezTo>
                  <a:pt x="1295781" y="336388"/>
                  <a:pt x="1294924" y="336769"/>
                  <a:pt x="1294924" y="337340"/>
                </a:cubicBezTo>
                <a:cubicBezTo>
                  <a:pt x="1294924" y="337912"/>
                  <a:pt x="1292828" y="338388"/>
                  <a:pt x="1290257" y="337245"/>
                </a:cubicBezTo>
                <a:lnTo>
                  <a:pt x="1289495" y="334483"/>
                </a:lnTo>
                <a:cubicBezTo>
                  <a:pt x="1289114" y="333149"/>
                  <a:pt x="1285208" y="332483"/>
                  <a:pt x="1284827" y="331054"/>
                </a:cubicBezTo>
                <a:cubicBezTo>
                  <a:pt x="1283875" y="327625"/>
                  <a:pt x="1280732" y="328768"/>
                  <a:pt x="1278827" y="329054"/>
                </a:cubicBezTo>
                <a:lnTo>
                  <a:pt x="1275398" y="329625"/>
                </a:lnTo>
                <a:cubicBezTo>
                  <a:pt x="1271588" y="331149"/>
                  <a:pt x="1268921" y="332959"/>
                  <a:pt x="1269397" y="333816"/>
                </a:cubicBezTo>
                <a:cubicBezTo>
                  <a:pt x="1269873" y="334578"/>
                  <a:pt x="1268444" y="338007"/>
                  <a:pt x="1264158" y="338579"/>
                </a:cubicBezTo>
                <a:lnTo>
                  <a:pt x="1260729" y="335912"/>
                </a:lnTo>
                <a:lnTo>
                  <a:pt x="1259015" y="334578"/>
                </a:lnTo>
                <a:cubicBezTo>
                  <a:pt x="1257491" y="335912"/>
                  <a:pt x="1257205" y="338102"/>
                  <a:pt x="1258348" y="339341"/>
                </a:cubicBezTo>
                <a:lnTo>
                  <a:pt x="1260443" y="339436"/>
                </a:lnTo>
                <a:lnTo>
                  <a:pt x="1261586" y="339531"/>
                </a:lnTo>
                <a:cubicBezTo>
                  <a:pt x="1263110" y="339912"/>
                  <a:pt x="1263301" y="340674"/>
                  <a:pt x="1261967" y="341246"/>
                </a:cubicBezTo>
                <a:cubicBezTo>
                  <a:pt x="1260634" y="341817"/>
                  <a:pt x="1255586" y="342960"/>
                  <a:pt x="1255014" y="342008"/>
                </a:cubicBezTo>
                <a:lnTo>
                  <a:pt x="1254062" y="340960"/>
                </a:lnTo>
                <a:cubicBezTo>
                  <a:pt x="1252633" y="339436"/>
                  <a:pt x="1250537" y="338293"/>
                  <a:pt x="1249013" y="340293"/>
                </a:cubicBezTo>
                <a:lnTo>
                  <a:pt x="1248346" y="341150"/>
                </a:lnTo>
                <a:cubicBezTo>
                  <a:pt x="1249394" y="343341"/>
                  <a:pt x="1249680" y="345151"/>
                  <a:pt x="1249013" y="345341"/>
                </a:cubicBezTo>
                <a:lnTo>
                  <a:pt x="1248061" y="345722"/>
                </a:lnTo>
                <a:lnTo>
                  <a:pt x="1247013" y="346199"/>
                </a:lnTo>
                <a:cubicBezTo>
                  <a:pt x="1245965" y="346770"/>
                  <a:pt x="1243489" y="345722"/>
                  <a:pt x="1241584" y="343913"/>
                </a:cubicBezTo>
                <a:cubicBezTo>
                  <a:pt x="1239679" y="342103"/>
                  <a:pt x="1231392" y="338102"/>
                  <a:pt x="1227201" y="338960"/>
                </a:cubicBezTo>
                <a:lnTo>
                  <a:pt x="1223772" y="339722"/>
                </a:lnTo>
                <a:lnTo>
                  <a:pt x="1222820" y="340198"/>
                </a:lnTo>
                <a:cubicBezTo>
                  <a:pt x="1220629" y="338198"/>
                  <a:pt x="1218057" y="338007"/>
                  <a:pt x="1217105" y="339817"/>
                </a:cubicBezTo>
                <a:cubicBezTo>
                  <a:pt x="1216152" y="341627"/>
                  <a:pt x="1211009" y="343341"/>
                  <a:pt x="1207484" y="340388"/>
                </a:cubicBezTo>
                <a:lnTo>
                  <a:pt x="1206437" y="335912"/>
                </a:lnTo>
                <a:lnTo>
                  <a:pt x="1205675" y="332578"/>
                </a:lnTo>
                <a:cubicBezTo>
                  <a:pt x="1201960" y="329244"/>
                  <a:pt x="1198245" y="327530"/>
                  <a:pt x="1197388" y="328768"/>
                </a:cubicBezTo>
                <a:cubicBezTo>
                  <a:pt x="1196531" y="330006"/>
                  <a:pt x="1193006" y="332483"/>
                  <a:pt x="1191387" y="331625"/>
                </a:cubicBezTo>
                <a:cubicBezTo>
                  <a:pt x="1189768" y="330863"/>
                  <a:pt x="1186244" y="331149"/>
                  <a:pt x="1186910" y="333816"/>
                </a:cubicBezTo>
                <a:cubicBezTo>
                  <a:pt x="1187577" y="336578"/>
                  <a:pt x="1197388" y="339341"/>
                  <a:pt x="1198817" y="341341"/>
                </a:cubicBezTo>
                <a:cubicBezTo>
                  <a:pt x="1200341" y="343436"/>
                  <a:pt x="1198055" y="348866"/>
                  <a:pt x="1197293" y="346961"/>
                </a:cubicBezTo>
                <a:cubicBezTo>
                  <a:pt x="1196435" y="345056"/>
                  <a:pt x="1192435" y="340103"/>
                  <a:pt x="1190054" y="340007"/>
                </a:cubicBezTo>
                <a:cubicBezTo>
                  <a:pt x="1187672" y="339912"/>
                  <a:pt x="1179671" y="340674"/>
                  <a:pt x="1177195" y="339436"/>
                </a:cubicBezTo>
                <a:lnTo>
                  <a:pt x="1180814" y="336864"/>
                </a:lnTo>
                <a:lnTo>
                  <a:pt x="1182053" y="336007"/>
                </a:lnTo>
                <a:cubicBezTo>
                  <a:pt x="1181481" y="332768"/>
                  <a:pt x="1178719" y="330768"/>
                  <a:pt x="1175766" y="331530"/>
                </a:cubicBezTo>
                <a:cubicBezTo>
                  <a:pt x="1172909" y="332292"/>
                  <a:pt x="1168527" y="337721"/>
                  <a:pt x="1168051" y="338102"/>
                </a:cubicBezTo>
                <a:lnTo>
                  <a:pt x="1167496" y="338880"/>
                </a:lnTo>
                <a:lnTo>
                  <a:pt x="1173766" y="337626"/>
                </a:lnTo>
                <a:lnTo>
                  <a:pt x="1175290" y="339626"/>
                </a:lnTo>
                <a:lnTo>
                  <a:pt x="1176814" y="341627"/>
                </a:lnTo>
                <a:cubicBezTo>
                  <a:pt x="1179481" y="341722"/>
                  <a:pt x="1181481" y="342770"/>
                  <a:pt x="1181291" y="344103"/>
                </a:cubicBezTo>
                <a:lnTo>
                  <a:pt x="1181862" y="344865"/>
                </a:lnTo>
                <a:lnTo>
                  <a:pt x="1183196" y="346484"/>
                </a:lnTo>
                <a:cubicBezTo>
                  <a:pt x="1183291" y="348389"/>
                  <a:pt x="1181291" y="350104"/>
                  <a:pt x="1178814" y="350294"/>
                </a:cubicBezTo>
                <a:lnTo>
                  <a:pt x="1176623" y="350104"/>
                </a:lnTo>
                <a:cubicBezTo>
                  <a:pt x="1175195" y="350008"/>
                  <a:pt x="1173575" y="348961"/>
                  <a:pt x="1172718" y="348008"/>
                </a:cubicBezTo>
                <a:lnTo>
                  <a:pt x="1170337" y="345246"/>
                </a:lnTo>
                <a:lnTo>
                  <a:pt x="1167241" y="339236"/>
                </a:lnTo>
                <a:lnTo>
                  <a:pt x="1165193" y="342103"/>
                </a:lnTo>
                <a:cubicBezTo>
                  <a:pt x="1164527" y="343532"/>
                  <a:pt x="1162050" y="346580"/>
                  <a:pt x="1159764" y="344675"/>
                </a:cubicBezTo>
                <a:cubicBezTo>
                  <a:pt x="1157478" y="342770"/>
                  <a:pt x="1159478" y="336007"/>
                  <a:pt x="1156525" y="337436"/>
                </a:cubicBezTo>
                <a:cubicBezTo>
                  <a:pt x="1153668" y="338769"/>
                  <a:pt x="1146905" y="343151"/>
                  <a:pt x="1145191" y="342389"/>
                </a:cubicBezTo>
                <a:cubicBezTo>
                  <a:pt x="1143476" y="341722"/>
                  <a:pt x="1138714" y="341150"/>
                  <a:pt x="1137571" y="342484"/>
                </a:cubicBezTo>
                <a:cubicBezTo>
                  <a:pt x="1136523" y="343817"/>
                  <a:pt x="1135094" y="349056"/>
                  <a:pt x="1134713" y="350390"/>
                </a:cubicBezTo>
                <a:cubicBezTo>
                  <a:pt x="1134332" y="351818"/>
                  <a:pt x="1129379" y="351723"/>
                  <a:pt x="1127760" y="348770"/>
                </a:cubicBezTo>
                <a:cubicBezTo>
                  <a:pt x="1126141" y="345818"/>
                  <a:pt x="1115187" y="343151"/>
                  <a:pt x="1113758" y="345818"/>
                </a:cubicBezTo>
                <a:lnTo>
                  <a:pt x="1112139" y="347913"/>
                </a:lnTo>
                <a:cubicBezTo>
                  <a:pt x="1111472" y="348866"/>
                  <a:pt x="1109663" y="350009"/>
                  <a:pt x="1108900" y="349818"/>
                </a:cubicBezTo>
                <a:cubicBezTo>
                  <a:pt x="1105757" y="349056"/>
                  <a:pt x="1108805" y="348199"/>
                  <a:pt x="1108996" y="347246"/>
                </a:cubicBezTo>
                <a:cubicBezTo>
                  <a:pt x="1109948" y="342865"/>
                  <a:pt x="1111282" y="338388"/>
                  <a:pt x="1105757" y="335150"/>
                </a:cubicBezTo>
                <a:cubicBezTo>
                  <a:pt x="1105376" y="334959"/>
                  <a:pt x="1105757" y="333721"/>
                  <a:pt x="1106043" y="332959"/>
                </a:cubicBezTo>
                <a:cubicBezTo>
                  <a:pt x="1106234" y="332387"/>
                  <a:pt x="1107186" y="331530"/>
                  <a:pt x="1106996" y="331244"/>
                </a:cubicBezTo>
                <a:cubicBezTo>
                  <a:pt x="1105662" y="329720"/>
                  <a:pt x="1104043" y="327053"/>
                  <a:pt x="1102519" y="327053"/>
                </a:cubicBezTo>
                <a:cubicBezTo>
                  <a:pt x="1095470" y="327053"/>
                  <a:pt x="1103662" y="323910"/>
                  <a:pt x="1100900" y="322577"/>
                </a:cubicBezTo>
                <a:lnTo>
                  <a:pt x="1098614" y="321529"/>
                </a:lnTo>
                <a:cubicBezTo>
                  <a:pt x="1096137" y="321053"/>
                  <a:pt x="1096042" y="318862"/>
                  <a:pt x="1098328" y="316766"/>
                </a:cubicBezTo>
                <a:lnTo>
                  <a:pt x="1100138" y="316957"/>
                </a:lnTo>
                <a:cubicBezTo>
                  <a:pt x="1104519" y="317433"/>
                  <a:pt x="1108805" y="318957"/>
                  <a:pt x="1112996" y="320291"/>
                </a:cubicBezTo>
                <a:cubicBezTo>
                  <a:pt x="1114806" y="320862"/>
                  <a:pt x="1116235" y="322196"/>
                  <a:pt x="1118045" y="322577"/>
                </a:cubicBezTo>
                <a:lnTo>
                  <a:pt x="1122331" y="323434"/>
                </a:lnTo>
                <a:cubicBezTo>
                  <a:pt x="1122331" y="320195"/>
                  <a:pt x="1122331" y="317624"/>
                  <a:pt x="1122331" y="317528"/>
                </a:cubicBezTo>
                <a:cubicBezTo>
                  <a:pt x="1122331" y="317528"/>
                  <a:pt x="1124712" y="318100"/>
                  <a:pt x="1127665" y="318195"/>
                </a:cubicBezTo>
                <a:lnTo>
                  <a:pt x="1129665" y="319243"/>
                </a:lnTo>
                <a:lnTo>
                  <a:pt x="1132332" y="320672"/>
                </a:lnTo>
                <a:cubicBezTo>
                  <a:pt x="1134904" y="323339"/>
                  <a:pt x="1138238" y="322767"/>
                  <a:pt x="1139762" y="319433"/>
                </a:cubicBezTo>
                <a:lnTo>
                  <a:pt x="1141762" y="318767"/>
                </a:lnTo>
                <a:cubicBezTo>
                  <a:pt x="1144524" y="317909"/>
                  <a:pt x="1146334" y="317433"/>
                  <a:pt x="1145667" y="314861"/>
                </a:cubicBezTo>
                <a:lnTo>
                  <a:pt x="1144429" y="309908"/>
                </a:lnTo>
                <a:cubicBezTo>
                  <a:pt x="1147953" y="305336"/>
                  <a:pt x="1148810" y="301336"/>
                  <a:pt x="1146429" y="301050"/>
                </a:cubicBezTo>
                <a:lnTo>
                  <a:pt x="1145572" y="301717"/>
                </a:lnTo>
                <a:cubicBezTo>
                  <a:pt x="1142048" y="304384"/>
                  <a:pt x="1139190" y="302003"/>
                  <a:pt x="1136333" y="301050"/>
                </a:cubicBezTo>
                <a:cubicBezTo>
                  <a:pt x="1135285" y="300669"/>
                  <a:pt x="1135380" y="298288"/>
                  <a:pt x="1134332" y="297716"/>
                </a:cubicBezTo>
                <a:cubicBezTo>
                  <a:pt x="1133380" y="297240"/>
                  <a:pt x="1132046" y="300574"/>
                  <a:pt x="1129760" y="298193"/>
                </a:cubicBezTo>
                <a:cubicBezTo>
                  <a:pt x="1129189" y="297621"/>
                  <a:pt x="1126046" y="297716"/>
                  <a:pt x="1125665" y="298288"/>
                </a:cubicBezTo>
                <a:lnTo>
                  <a:pt x="1122712" y="302479"/>
                </a:lnTo>
                <a:cubicBezTo>
                  <a:pt x="1119759" y="307241"/>
                  <a:pt x="1122140" y="311051"/>
                  <a:pt x="1127950" y="310861"/>
                </a:cubicBezTo>
                <a:lnTo>
                  <a:pt x="1130332" y="305432"/>
                </a:lnTo>
                <a:cubicBezTo>
                  <a:pt x="1131094" y="303622"/>
                  <a:pt x="1134904" y="303146"/>
                  <a:pt x="1134904" y="304479"/>
                </a:cubicBezTo>
                <a:lnTo>
                  <a:pt x="1134904" y="309813"/>
                </a:lnTo>
                <a:cubicBezTo>
                  <a:pt x="1139666" y="309432"/>
                  <a:pt x="1143000" y="310194"/>
                  <a:pt x="1142333" y="311337"/>
                </a:cubicBezTo>
                <a:cubicBezTo>
                  <a:pt x="1141667" y="312575"/>
                  <a:pt x="1136999" y="316576"/>
                  <a:pt x="1133951" y="316576"/>
                </a:cubicBezTo>
                <a:cubicBezTo>
                  <a:pt x="1130903" y="316576"/>
                  <a:pt x="1120807" y="316671"/>
                  <a:pt x="1118616" y="315719"/>
                </a:cubicBezTo>
                <a:cubicBezTo>
                  <a:pt x="1116425" y="314766"/>
                  <a:pt x="1110710" y="310194"/>
                  <a:pt x="1112139" y="308956"/>
                </a:cubicBezTo>
                <a:lnTo>
                  <a:pt x="1113473" y="308003"/>
                </a:lnTo>
                <a:cubicBezTo>
                  <a:pt x="1116140" y="306003"/>
                  <a:pt x="1115187" y="304098"/>
                  <a:pt x="1112711" y="303050"/>
                </a:cubicBezTo>
                <a:cubicBezTo>
                  <a:pt x="1108900" y="301431"/>
                  <a:pt x="1106996" y="299526"/>
                  <a:pt x="1106900" y="295621"/>
                </a:cubicBezTo>
                <a:lnTo>
                  <a:pt x="1106900" y="292954"/>
                </a:lnTo>
                <a:cubicBezTo>
                  <a:pt x="1104424" y="289906"/>
                  <a:pt x="1102995" y="286763"/>
                  <a:pt x="1103757" y="285905"/>
                </a:cubicBezTo>
                <a:lnTo>
                  <a:pt x="1104805" y="285810"/>
                </a:lnTo>
                <a:lnTo>
                  <a:pt x="1109091" y="285334"/>
                </a:lnTo>
                <a:cubicBezTo>
                  <a:pt x="1108805" y="282667"/>
                  <a:pt x="1109186" y="278762"/>
                  <a:pt x="1109853" y="276666"/>
                </a:cubicBezTo>
                <a:lnTo>
                  <a:pt x="1109948" y="274571"/>
                </a:lnTo>
                <a:cubicBezTo>
                  <a:pt x="1109948" y="273809"/>
                  <a:pt x="1110806" y="272475"/>
                  <a:pt x="1111568" y="272285"/>
                </a:cubicBezTo>
                <a:cubicBezTo>
                  <a:pt x="1112520" y="272094"/>
                  <a:pt x="1114235" y="272570"/>
                  <a:pt x="1114806" y="273142"/>
                </a:cubicBezTo>
                <a:cubicBezTo>
                  <a:pt x="1116806" y="275237"/>
                  <a:pt x="1118997" y="277333"/>
                  <a:pt x="1119950" y="279714"/>
                </a:cubicBezTo>
                <a:lnTo>
                  <a:pt x="1120807" y="281810"/>
                </a:lnTo>
                <a:cubicBezTo>
                  <a:pt x="1121474" y="284477"/>
                  <a:pt x="1122236" y="285239"/>
                  <a:pt x="1122426" y="283524"/>
                </a:cubicBezTo>
                <a:cubicBezTo>
                  <a:pt x="1122617" y="281810"/>
                  <a:pt x="1124617" y="277904"/>
                  <a:pt x="1126427" y="279333"/>
                </a:cubicBezTo>
                <a:lnTo>
                  <a:pt x="1128427" y="279905"/>
                </a:lnTo>
                <a:lnTo>
                  <a:pt x="1130713" y="280571"/>
                </a:lnTo>
                <a:cubicBezTo>
                  <a:pt x="1133380" y="280952"/>
                  <a:pt x="1134713" y="282000"/>
                  <a:pt x="1133570" y="282857"/>
                </a:cubicBezTo>
                <a:cubicBezTo>
                  <a:pt x="1132523" y="283810"/>
                  <a:pt x="1128046" y="284096"/>
                  <a:pt x="1127474" y="285143"/>
                </a:cubicBezTo>
                <a:cubicBezTo>
                  <a:pt x="1126903" y="286286"/>
                  <a:pt x="1126617" y="290287"/>
                  <a:pt x="1128713" y="290763"/>
                </a:cubicBezTo>
                <a:lnTo>
                  <a:pt x="1129951" y="291716"/>
                </a:lnTo>
                <a:cubicBezTo>
                  <a:pt x="1132427" y="293621"/>
                  <a:pt x="1133951" y="293240"/>
                  <a:pt x="1136333" y="291525"/>
                </a:cubicBezTo>
                <a:lnTo>
                  <a:pt x="1138904" y="289715"/>
                </a:lnTo>
                <a:cubicBezTo>
                  <a:pt x="1142619" y="288001"/>
                  <a:pt x="1145667" y="287715"/>
                  <a:pt x="1145667" y="289239"/>
                </a:cubicBezTo>
                <a:cubicBezTo>
                  <a:pt x="1145667" y="290668"/>
                  <a:pt x="1149382" y="294478"/>
                  <a:pt x="1153954" y="294097"/>
                </a:cubicBezTo>
                <a:cubicBezTo>
                  <a:pt x="1158526" y="293716"/>
                  <a:pt x="1168337" y="298669"/>
                  <a:pt x="1168527" y="297335"/>
                </a:cubicBezTo>
                <a:lnTo>
                  <a:pt x="1169289" y="296764"/>
                </a:lnTo>
                <a:lnTo>
                  <a:pt x="1170242" y="296002"/>
                </a:lnTo>
                <a:cubicBezTo>
                  <a:pt x="1171861" y="295621"/>
                  <a:pt x="1173766" y="296192"/>
                  <a:pt x="1174528" y="297240"/>
                </a:cubicBezTo>
                <a:lnTo>
                  <a:pt x="1174242" y="297907"/>
                </a:lnTo>
                <a:cubicBezTo>
                  <a:pt x="1173480" y="299717"/>
                  <a:pt x="1172528" y="301717"/>
                  <a:pt x="1170908" y="302955"/>
                </a:cubicBezTo>
                <a:lnTo>
                  <a:pt x="1168337" y="305051"/>
                </a:lnTo>
                <a:cubicBezTo>
                  <a:pt x="1171194" y="310099"/>
                  <a:pt x="1171766" y="313433"/>
                  <a:pt x="1169480" y="312290"/>
                </a:cubicBezTo>
                <a:cubicBezTo>
                  <a:pt x="1167194" y="311242"/>
                  <a:pt x="1163955" y="304860"/>
                  <a:pt x="1161193" y="308670"/>
                </a:cubicBezTo>
                <a:lnTo>
                  <a:pt x="1159097" y="306575"/>
                </a:lnTo>
                <a:cubicBezTo>
                  <a:pt x="1158145" y="305622"/>
                  <a:pt x="1157954" y="303717"/>
                  <a:pt x="1157002" y="303527"/>
                </a:cubicBezTo>
                <a:cubicBezTo>
                  <a:pt x="1154144" y="302860"/>
                  <a:pt x="1154240" y="304765"/>
                  <a:pt x="1153573" y="306575"/>
                </a:cubicBezTo>
                <a:lnTo>
                  <a:pt x="1152620" y="309051"/>
                </a:lnTo>
                <a:cubicBezTo>
                  <a:pt x="1150525" y="311528"/>
                  <a:pt x="1149096" y="313623"/>
                  <a:pt x="1149477" y="313814"/>
                </a:cubicBezTo>
                <a:cubicBezTo>
                  <a:pt x="1149858" y="314004"/>
                  <a:pt x="1151477" y="313718"/>
                  <a:pt x="1152239" y="312861"/>
                </a:cubicBezTo>
                <a:cubicBezTo>
                  <a:pt x="1153096" y="312004"/>
                  <a:pt x="1157097" y="311813"/>
                  <a:pt x="1159859" y="313814"/>
                </a:cubicBezTo>
                <a:lnTo>
                  <a:pt x="1162145" y="313623"/>
                </a:lnTo>
                <a:lnTo>
                  <a:pt x="1170242" y="313052"/>
                </a:lnTo>
                <a:cubicBezTo>
                  <a:pt x="1171575" y="318195"/>
                  <a:pt x="1173480" y="321910"/>
                  <a:pt x="1174433" y="321243"/>
                </a:cubicBezTo>
                <a:cubicBezTo>
                  <a:pt x="1175385" y="320576"/>
                  <a:pt x="1174242" y="312575"/>
                  <a:pt x="1174718" y="310670"/>
                </a:cubicBezTo>
                <a:cubicBezTo>
                  <a:pt x="1175290" y="308765"/>
                  <a:pt x="1180052" y="305336"/>
                  <a:pt x="1179481" y="306765"/>
                </a:cubicBezTo>
                <a:cubicBezTo>
                  <a:pt x="1178909" y="308194"/>
                  <a:pt x="1178814" y="312385"/>
                  <a:pt x="1180814" y="313147"/>
                </a:cubicBezTo>
                <a:cubicBezTo>
                  <a:pt x="1182719" y="313909"/>
                  <a:pt x="1185958" y="307337"/>
                  <a:pt x="1187006" y="305908"/>
                </a:cubicBezTo>
                <a:cubicBezTo>
                  <a:pt x="1188053" y="304574"/>
                  <a:pt x="1191673" y="301717"/>
                  <a:pt x="1192721" y="302765"/>
                </a:cubicBezTo>
                <a:lnTo>
                  <a:pt x="1193292" y="302765"/>
                </a:lnTo>
                <a:cubicBezTo>
                  <a:pt x="1193959" y="302765"/>
                  <a:pt x="1195197" y="301717"/>
                  <a:pt x="1195102" y="301431"/>
                </a:cubicBezTo>
                <a:lnTo>
                  <a:pt x="1194340" y="299621"/>
                </a:lnTo>
                <a:cubicBezTo>
                  <a:pt x="1193864" y="297145"/>
                  <a:pt x="1194340" y="295716"/>
                  <a:pt x="1195292" y="296383"/>
                </a:cubicBezTo>
                <a:lnTo>
                  <a:pt x="1196340" y="296859"/>
                </a:lnTo>
                <a:cubicBezTo>
                  <a:pt x="1198055" y="297716"/>
                  <a:pt x="1200626" y="299336"/>
                  <a:pt x="1201484" y="298955"/>
                </a:cubicBezTo>
                <a:cubicBezTo>
                  <a:pt x="1204627" y="297335"/>
                  <a:pt x="1201865" y="295811"/>
                  <a:pt x="1200817" y="294002"/>
                </a:cubicBezTo>
                <a:lnTo>
                  <a:pt x="1199674" y="292001"/>
                </a:lnTo>
                <a:cubicBezTo>
                  <a:pt x="1199864" y="289144"/>
                  <a:pt x="1199007" y="286763"/>
                  <a:pt x="1197769" y="286667"/>
                </a:cubicBezTo>
                <a:cubicBezTo>
                  <a:pt x="1196626" y="286572"/>
                  <a:pt x="1196721" y="283810"/>
                  <a:pt x="1200626" y="280857"/>
                </a:cubicBezTo>
                <a:lnTo>
                  <a:pt x="1191863" y="280095"/>
                </a:lnTo>
                <a:cubicBezTo>
                  <a:pt x="1190339" y="280000"/>
                  <a:pt x="1189387" y="277238"/>
                  <a:pt x="1187672" y="276190"/>
                </a:cubicBezTo>
                <a:cubicBezTo>
                  <a:pt x="1186625" y="275523"/>
                  <a:pt x="1183958" y="276095"/>
                  <a:pt x="1186148" y="274094"/>
                </a:cubicBezTo>
                <a:cubicBezTo>
                  <a:pt x="1187006" y="273332"/>
                  <a:pt x="1188530" y="272761"/>
                  <a:pt x="1189768" y="272761"/>
                </a:cubicBezTo>
                <a:lnTo>
                  <a:pt x="1192340" y="272951"/>
                </a:lnTo>
                <a:cubicBezTo>
                  <a:pt x="1195673" y="273618"/>
                  <a:pt x="1197864" y="273428"/>
                  <a:pt x="1197197" y="272570"/>
                </a:cubicBezTo>
                <a:cubicBezTo>
                  <a:pt x="1196864" y="272094"/>
                  <a:pt x="1196292" y="270475"/>
                  <a:pt x="1195757" y="269046"/>
                </a:cubicBezTo>
                <a:lnTo>
                  <a:pt x="1195682" y="268902"/>
                </a:lnTo>
                <a:lnTo>
                  <a:pt x="1200721" y="271332"/>
                </a:lnTo>
                <a:lnTo>
                  <a:pt x="1205103" y="274475"/>
                </a:lnTo>
                <a:cubicBezTo>
                  <a:pt x="1206722" y="279333"/>
                  <a:pt x="1208246" y="283810"/>
                  <a:pt x="1208342" y="284381"/>
                </a:cubicBezTo>
                <a:cubicBezTo>
                  <a:pt x="1208532" y="284953"/>
                  <a:pt x="1210437" y="283619"/>
                  <a:pt x="1211961" y="278666"/>
                </a:cubicBezTo>
                <a:lnTo>
                  <a:pt x="1213295" y="274952"/>
                </a:lnTo>
                <a:cubicBezTo>
                  <a:pt x="1213866" y="273428"/>
                  <a:pt x="1215200" y="272094"/>
                  <a:pt x="1215676" y="270570"/>
                </a:cubicBezTo>
                <a:lnTo>
                  <a:pt x="1215962" y="269808"/>
                </a:lnTo>
                <a:cubicBezTo>
                  <a:pt x="1215295" y="268760"/>
                  <a:pt x="1213390" y="268189"/>
                  <a:pt x="1211771" y="268570"/>
                </a:cubicBezTo>
                <a:lnTo>
                  <a:pt x="1210723" y="269332"/>
                </a:lnTo>
                <a:lnTo>
                  <a:pt x="1209961" y="269903"/>
                </a:lnTo>
                <a:cubicBezTo>
                  <a:pt x="1209866" y="270856"/>
                  <a:pt x="1208151" y="269903"/>
                  <a:pt x="1205960" y="267713"/>
                </a:cubicBezTo>
                <a:cubicBezTo>
                  <a:pt x="1203770" y="265522"/>
                  <a:pt x="1193006" y="264760"/>
                  <a:pt x="1190435" y="263426"/>
                </a:cubicBezTo>
                <a:lnTo>
                  <a:pt x="1187863" y="260283"/>
                </a:lnTo>
                <a:lnTo>
                  <a:pt x="1185196" y="256949"/>
                </a:lnTo>
                <a:cubicBezTo>
                  <a:pt x="1189768" y="252949"/>
                  <a:pt x="1191768" y="250377"/>
                  <a:pt x="1189768" y="251234"/>
                </a:cubicBezTo>
                <a:cubicBezTo>
                  <a:pt x="1187768" y="252092"/>
                  <a:pt x="1183100" y="254759"/>
                  <a:pt x="1182815" y="254473"/>
                </a:cubicBezTo>
                <a:lnTo>
                  <a:pt x="1182434" y="254282"/>
                </a:lnTo>
                <a:cubicBezTo>
                  <a:pt x="1180148" y="253044"/>
                  <a:pt x="1179100" y="249615"/>
                  <a:pt x="1175385" y="251425"/>
                </a:cubicBezTo>
                <a:cubicBezTo>
                  <a:pt x="1172909" y="252663"/>
                  <a:pt x="1174433" y="258378"/>
                  <a:pt x="1178338" y="258950"/>
                </a:cubicBezTo>
                <a:cubicBezTo>
                  <a:pt x="1184720" y="259902"/>
                  <a:pt x="1179386" y="261807"/>
                  <a:pt x="1179862" y="263045"/>
                </a:cubicBezTo>
                <a:lnTo>
                  <a:pt x="1180719" y="265141"/>
                </a:lnTo>
                <a:cubicBezTo>
                  <a:pt x="1182719" y="267332"/>
                  <a:pt x="1181767" y="268760"/>
                  <a:pt x="1178624" y="268379"/>
                </a:cubicBezTo>
                <a:cubicBezTo>
                  <a:pt x="1175480" y="267998"/>
                  <a:pt x="1168337" y="271523"/>
                  <a:pt x="1169575" y="272856"/>
                </a:cubicBezTo>
                <a:cubicBezTo>
                  <a:pt x="1170813" y="274190"/>
                  <a:pt x="1173671" y="284191"/>
                  <a:pt x="1175004" y="284381"/>
                </a:cubicBezTo>
                <a:cubicBezTo>
                  <a:pt x="1176338" y="284572"/>
                  <a:pt x="1179386" y="285715"/>
                  <a:pt x="1178433" y="286382"/>
                </a:cubicBezTo>
                <a:lnTo>
                  <a:pt x="1177766" y="286477"/>
                </a:lnTo>
                <a:cubicBezTo>
                  <a:pt x="1176528" y="286667"/>
                  <a:pt x="1175195" y="286667"/>
                  <a:pt x="1173956" y="286477"/>
                </a:cubicBezTo>
                <a:lnTo>
                  <a:pt x="1170337" y="286096"/>
                </a:lnTo>
                <a:cubicBezTo>
                  <a:pt x="1166432" y="285334"/>
                  <a:pt x="1162431" y="285620"/>
                  <a:pt x="1161288" y="286858"/>
                </a:cubicBezTo>
                <a:cubicBezTo>
                  <a:pt x="1160240" y="288096"/>
                  <a:pt x="1155383" y="290573"/>
                  <a:pt x="1154240" y="288382"/>
                </a:cubicBezTo>
                <a:lnTo>
                  <a:pt x="1153478" y="287048"/>
                </a:lnTo>
                <a:lnTo>
                  <a:pt x="1152525" y="285620"/>
                </a:lnTo>
                <a:cubicBezTo>
                  <a:pt x="1151382" y="283905"/>
                  <a:pt x="1149001" y="282381"/>
                  <a:pt x="1147382" y="282286"/>
                </a:cubicBezTo>
                <a:cubicBezTo>
                  <a:pt x="1145667" y="282191"/>
                  <a:pt x="1141857" y="279905"/>
                  <a:pt x="1143095" y="277619"/>
                </a:cubicBezTo>
                <a:lnTo>
                  <a:pt x="1147477" y="278095"/>
                </a:lnTo>
                <a:cubicBezTo>
                  <a:pt x="1151287" y="278476"/>
                  <a:pt x="1152239" y="275618"/>
                  <a:pt x="1154716" y="274571"/>
                </a:cubicBezTo>
                <a:lnTo>
                  <a:pt x="1155859" y="274094"/>
                </a:lnTo>
                <a:cubicBezTo>
                  <a:pt x="1157669" y="274475"/>
                  <a:pt x="1159097" y="275714"/>
                  <a:pt x="1159097" y="276857"/>
                </a:cubicBezTo>
                <a:lnTo>
                  <a:pt x="1158526" y="277523"/>
                </a:lnTo>
                <a:cubicBezTo>
                  <a:pt x="1157288" y="278952"/>
                  <a:pt x="1155383" y="279905"/>
                  <a:pt x="1154240" y="281333"/>
                </a:cubicBezTo>
                <a:cubicBezTo>
                  <a:pt x="1153859" y="281905"/>
                  <a:pt x="1154525" y="283524"/>
                  <a:pt x="1155287" y="283905"/>
                </a:cubicBezTo>
                <a:lnTo>
                  <a:pt x="1156049" y="284286"/>
                </a:lnTo>
                <a:cubicBezTo>
                  <a:pt x="1157478" y="283905"/>
                  <a:pt x="1160526" y="281905"/>
                  <a:pt x="1162812" y="279714"/>
                </a:cubicBezTo>
                <a:cubicBezTo>
                  <a:pt x="1165098" y="277523"/>
                  <a:pt x="1164527" y="269332"/>
                  <a:pt x="1164527" y="268570"/>
                </a:cubicBezTo>
                <a:cubicBezTo>
                  <a:pt x="1164527" y="267808"/>
                  <a:pt x="1165574" y="265522"/>
                  <a:pt x="1166813" y="265427"/>
                </a:cubicBezTo>
                <a:cubicBezTo>
                  <a:pt x="1168051" y="265331"/>
                  <a:pt x="1171004" y="263903"/>
                  <a:pt x="1170242" y="262379"/>
                </a:cubicBezTo>
                <a:lnTo>
                  <a:pt x="1170718" y="261521"/>
                </a:lnTo>
                <a:cubicBezTo>
                  <a:pt x="1171480" y="260188"/>
                  <a:pt x="1173004" y="259045"/>
                  <a:pt x="1170051" y="259140"/>
                </a:cubicBezTo>
                <a:cubicBezTo>
                  <a:pt x="1167765" y="259235"/>
                  <a:pt x="1165003" y="259997"/>
                  <a:pt x="1163574" y="261236"/>
                </a:cubicBezTo>
                <a:lnTo>
                  <a:pt x="1162145" y="262474"/>
                </a:lnTo>
                <a:cubicBezTo>
                  <a:pt x="1161669" y="264760"/>
                  <a:pt x="1158050" y="263522"/>
                  <a:pt x="1154240" y="259521"/>
                </a:cubicBezTo>
                <a:lnTo>
                  <a:pt x="1147477" y="260664"/>
                </a:lnTo>
                <a:lnTo>
                  <a:pt x="1147382" y="260664"/>
                </a:lnTo>
                <a:cubicBezTo>
                  <a:pt x="1147000" y="259140"/>
                  <a:pt x="1145667" y="257426"/>
                  <a:pt x="1144524" y="256854"/>
                </a:cubicBezTo>
                <a:cubicBezTo>
                  <a:pt x="1143381" y="256187"/>
                  <a:pt x="1144048" y="251901"/>
                  <a:pt x="1147096" y="249806"/>
                </a:cubicBezTo>
                <a:lnTo>
                  <a:pt x="1150525" y="252758"/>
                </a:lnTo>
                <a:cubicBezTo>
                  <a:pt x="1151954" y="253997"/>
                  <a:pt x="1153001" y="255425"/>
                  <a:pt x="1154335" y="256664"/>
                </a:cubicBezTo>
                <a:lnTo>
                  <a:pt x="1155287" y="257521"/>
                </a:lnTo>
                <a:cubicBezTo>
                  <a:pt x="1156430" y="258283"/>
                  <a:pt x="1158335" y="258092"/>
                  <a:pt x="1159383" y="256949"/>
                </a:cubicBezTo>
                <a:lnTo>
                  <a:pt x="1159383" y="255902"/>
                </a:lnTo>
                <a:cubicBezTo>
                  <a:pt x="1159478" y="251996"/>
                  <a:pt x="1161288" y="251806"/>
                  <a:pt x="1164812" y="253901"/>
                </a:cubicBezTo>
                <a:lnTo>
                  <a:pt x="1168718" y="256187"/>
                </a:lnTo>
                <a:cubicBezTo>
                  <a:pt x="1169289" y="253044"/>
                  <a:pt x="1164527" y="249044"/>
                  <a:pt x="1158145" y="247234"/>
                </a:cubicBezTo>
                <a:cubicBezTo>
                  <a:pt x="1151763" y="245424"/>
                  <a:pt x="1132999" y="245234"/>
                  <a:pt x="1134428" y="245805"/>
                </a:cubicBezTo>
                <a:cubicBezTo>
                  <a:pt x="1135856" y="246377"/>
                  <a:pt x="1138809" y="248377"/>
                  <a:pt x="1135952" y="248377"/>
                </a:cubicBezTo>
                <a:cubicBezTo>
                  <a:pt x="1133094" y="248377"/>
                  <a:pt x="1127093" y="250949"/>
                  <a:pt x="1127760" y="254187"/>
                </a:cubicBezTo>
                <a:lnTo>
                  <a:pt x="1131284" y="254854"/>
                </a:lnTo>
                <a:cubicBezTo>
                  <a:pt x="1133570" y="255330"/>
                  <a:pt x="1136523" y="254092"/>
                  <a:pt x="1136428" y="257711"/>
                </a:cubicBezTo>
                <a:cubicBezTo>
                  <a:pt x="1136333" y="261045"/>
                  <a:pt x="1134523" y="262855"/>
                  <a:pt x="1130713" y="263331"/>
                </a:cubicBezTo>
                <a:lnTo>
                  <a:pt x="1128617" y="263522"/>
                </a:lnTo>
                <a:cubicBezTo>
                  <a:pt x="1125474" y="263426"/>
                  <a:pt x="1123760" y="262474"/>
                  <a:pt x="1124807" y="261426"/>
                </a:cubicBezTo>
                <a:cubicBezTo>
                  <a:pt x="1125855" y="260378"/>
                  <a:pt x="1126998" y="257711"/>
                  <a:pt x="1125284" y="257616"/>
                </a:cubicBezTo>
                <a:cubicBezTo>
                  <a:pt x="1123569" y="257426"/>
                  <a:pt x="1117664" y="261045"/>
                  <a:pt x="1115759" y="260283"/>
                </a:cubicBezTo>
                <a:cubicBezTo>
                  <a:pt x="1113854" y="259521"/>
                  <a:pt x="1108805" y="258664"/>
                  <a:pt x="1108615" y="260093"/>
                </a:cubicBezTo>
                <a:cubicBezTo>
                  <a:pt x="1108424" y="261521"/>
                  <a:pt x="1104043" y="259331"/>
                  <a:pt x="1104805" y="257426"/>
                </a:cubicBezTo>
                <a:lnTo>
                  <a:pt x="1105376" y="255711"/>
                </a:lnTo>
                <a:lnTo>
                  <a:pt x="1106519" y="252092"/>
                </a:lnTo>
                <a:cubicBezTo>
                  <a:pt x="1109948" y="253901"/>
                  <a:pt x="1112806" y="254378"/>
                  <a:pt x="1112901" y="253235"/>
                </a:cubicBezTo>
                <a:cubicBezTo>
                  <a:pt x="1112996" y="252092"/>
                  <a:pt x="1110425" y="249139"/>
                  <a:pt x="1107091" y="248948"/>
                </a:cubicBezTo>
                <a:cubicBezTo>
                  <a:pt x="1103662" y="248853"/>
                  <a:pt x="1098804" y="258854"/>
                  <a:pt x="1098328" y="257997"/>
                </a:cubicBezTo>
                <a:cubicBezTo>
                  <a:pt x="1097852" y="257140"/>
                  <a:pt x="1095185" y="255997"/>
                  <a:pt x="1093375" y="256949"/>
                </a:cubicBezTo>
                <a:cubicBezTo>
                  <a:pt x="1091565" y="257997"/>
                  <a:pt x="1093375" y="262855"/>
                  <a:pt x="1091660" y="263903"/>
                </a:cubicBezTo>
                <a:cubicBezTo>
                  <a:pt x="1089946" y="264950"/>
                  <a:pt x="1089184" y="269332"/>
                  <a:pt x="1088231" y="268951"/>
                </a:cubicBezTo>
                <a:cubicBezTo>
                  <a:pt x="1087279" y="268570"/>
                  <a:pt x="1085279" y="265617"/>
                  <a:pt x="1085945" y="263236"/>
                </a:cubicBezTo>
                <a:lnTo>
                  <a:pt x="1082802" y="263522"/>
                </a:lnTo>
                <a:cubicBezTo>
                  <a:pt x="1079945" y="263807"/>
                  <a:pt x="1077754" y="264379"/>
                  <a:pt x="1074515" y="263617"/>
                </a:cubicBezTo>
                <a:lnTo>
                  <a:pt x="1069372" y="262283"/>
                </a:lnTo>
                <a:cubicBezTo>
                  <a:pt x="1070039" y="259426"/>
                  <a:pt x="1069277" y="257902"/>
                  <a:pt x="1067753" y="258854"/>
                </a:cubicBezTo>
                <a:cubicBezTo>
                  <a:pt x="1066229" y="259902"/>
                  <a:pt x="1061657" y="262855"/>
                  <a:pt x="1061657" y="261045"/>
                </a:cubicBezTo>
                <a:cubicBezTo>
                  <a:pt x="1061657" y="259235"/>
                  <a:pt x="1057370" y="254949"/>
                  <a:pt x="1052132" y="255521"/>
                </a:cubicBezTo>
                <a:lnTo>
                  <a:pt x="1056227" y="260759"/>
                </a:lnTo>
                <a:lnTo>
                  <a:pt x="1057085" y="261902"/>
                </a:lnTo>
                <a:cubicBezTo>
                  <a:pt x="1054703" y="265331"/>
                  <a:pt x="1051465" y="266189"/>
                  <a:pt x="1049941" y="263998"/>
                </a:cubicBezTo>
                <a:lnTo>
                  <a:pt x="1048703" y="262283"/>
                </a:lnTo>
                <a:cubicBezTo>
                  <a:pt x="1046607" y="259140"/>
                  <a:pt x="1045274" y="254949"/>
                  <a:pt x="1042035" y="253330"/>
                </a:cubicBezTo>
                <a:cubicBezTo>
                  <a:pt x="1039654" y="252092"/>
                  <a:pt x="1039082" y="250949"/>
                  <a:pt x="1037844" y="249425"/>
                </a:cubicBezTo>
                <a:cubicBezTo>
                  <a:pt x="1034796" y="245805"/>
                  <a:pt x="1025652" y="245043"/>
                  <a:pt x="1022318" y="248377"/>
                </a:cubicBezTo>
                <a:cubicBezTo>
                  <a:pt x="1019747" y="250949"/>
                  <a:pt x="1017842" y="253139"/>
                  <a:pt x="1013365" y="253520"/>
                </a:cubicBezTo>
                <a:lnTo>
                  <a:pt x="1010698" y="254473"/>
                </a:lnTo>
                <a:cubicBezTo>
                  <a:pt x="1008983" y="256378"/>
                  <a:pt x="1006507" y="256759"/>
                  <a:pt x="1005173" y="255330"/>
                </a:cubicBezTo>
                <a:lnTo>
                  <a:pt x="1003840" y="254092"/>
                </a:lnTo>
                <a:cubicBezTo>
                  <a:pt x="1002983" y="253235"/>
                  <a:pt x="1002030" y="251901"/>
                  <a:pt x="1000887" y="251806"/>
                </a:cubicBezTo>
                <a:cubicBezTo>
                  <a:pt x="999173" y="251615"/>
                  <a:pt x="996125" y="250853"/>
                  <a:pt x="996315" y="253616"/>
                </a:cubicBezTo>
                <a:cubicBezTo>
                  <a:pt x="996315" y="254378"/>
                  <a:pt x="998220" y="255140"/>
                  <a:pt x="999268" y="255806"/>
                </a:cubicBezTo>
                <a:lnTo>
                  <a:pt x="999935" y="256187"/>
                </a:lnTo>
                <a:cubicBezTo>
                  <a:pt x="1001173" y="256854"/>
                  <a:pt x="998887" y="257616"/>
                  <a:pt x="994886" y="257902"/>
                </a:cubicBezTo>
                <a:lnTo>
                  <a:pt x="991743" y="258378"/>
                </a:lnTo>
                <a:cubicBezTo>
                  <a:pt x="990600" y="258569"/>
                  <a:pt x="989552" y="261045"/>
                  <a:pt x="988600" y="258473"/>
                </a:cubicBezTo>
                <a:cubicBezTo>
                  <a:pt x="988314" y="257807"/>
                  <a:pt x="989933" y="255997"/>
                  <a:pt x="990981" y="255902"/>
                </a:cubicBezTo>
                <a:cubicBezTo>
                  <a:pt x="994124" y="255425"/>
                  <a:pt x="994315" y="253806"/>
                  <a:pt x="992981" y="252282"/>
                </a:cubicBezTo>
                <a:cubicBezTo>
                  <a:pt x="991934" y="251139"/>
                  <a:pt x="990505" y="247901"/>
                  <a:pt x="987647" y="251139"/>
                </a:cubicBezTo>
                <a:cubicBezTo>
                  <a:pt x="987457" y="251330"/>
                  <a:pt x="986790" y="251615"/>
                  <a:pt x="986600" y="251520"/>
                </a:cubicBezTo>
                <a:lnTo>
                  <a:pt x="985457" y="250853"/>
                </a:lnTo>
                <a:cubicBezTo>
                  <a:pt x="984218" y="250091"/>
                  <a:pt x="983933" y="248567"/>
                  <a:pt x="984599" y="247520"/>
                </a:cubicBezTo>
                <a:lnTo>
                  <a:pt x="985361" y="247424"/>
                </a:lnTo>
                <a:cubicBezTo>
                  <a:pt x="987933" y="247139"/>
                  <a:pt x="990505" y="247329"/>
                  <a:pt x="993077" y="247329"/>
                </a:cubicBezTo>
                <a:cubicBezTo>
                  <a:pt x="995267" y="247329"/>
                  <a:pt x="998411" y="248091"/>
                  <a:pt x="999268" y="247234"/>
                </a:cubicBezTo>
                <a:cubicBezTo>
                  <a:pt x="1001363" y="245234"/>
                  <a:pt x="1006888" y="246758"/>
                  <a:pt x="1006316" y="242852"/>
                </a:cubicBezTo>
                <a:cubicBezTo>
                  <a:pt x="1006031" y="240471"/>
                  <a:pt x="1003840" y="240662"/>
                  <a:pt x="1001649" y="241805"/>
                </a:cubicBezTo>
                <a:cubicBezTo>
                  <a:pt x="1000697" y="242376"/>
                  <a:pt x="999363" y="242567"/>
                  <a:pt x="998506" y="243233"/>
                </a:cubicBezTo>
                <a:cubicBezTo>
                  <a:pt x="994601" y="246091"/>
                  <a:pt x="989838" y="245424"/>
                  <a:pt x="985361" y="245234"/>
                </a:cubicBezTo>
                <a:lnTo>
                  <a:pt x="981266" y="245043"/>
                </a:lnTo>
                <a:cubicBezTo>
                  <a:pt x="977456" y="246281"/>
                  <a:pt x="973836" y="247043"/>
                  <a:pt x="973360" y="246662"/>
                </a:cubicBezTo>
                <a:cubicBezTo>
                  <a:pt x="972884" y="246281"/>
                  <a:pt x="970693" y="246281"/>
                  <a:pt x="970502" y="247710"/>
                </a:cubicBezTo>
                <a:cubicBezTo>
                  <a:pt x="970312" y="249234"/>
                  <a:pt x="969169" y="251234"/>
                  <a:pt x="968121" y="250377"/>
                </a:cubicBezTo>
                <a:cubicBezTo>
                  <a:pt x="967073" y="249520"/>
                  <a:pt x="964025" y="247043"/>
                  <a:pt x="964120" y="246948"/>
                </a:cubicBezTo>
                <a:cubicBezTo>
                  <a:pt x="964120" y="246948"/>
                  <a:pt x="963930" y="245234"/>
                  <a:pt x="961454" y="245234"/>
                </a:cubicBezTo>
                <a:lnTo>
                  <a:pt x="960596" y="245900"/>
                </a:lnTo>
                <a:cubicBezTo>
                  <a:pt x="958025" y="247901"/>
                  <a:pt x="955167" y="248186"/>
                  <a:pt x="952691" y="246567"/>
                </a:cubicBezTo>
                <a:cubicBezTo>
                  <a:pt x="950119" y="244853"/>
                  <a:pt x="948500" y="244948"/>
                  <a:pt x="946309" y="246853"/>
                </a:cubicBezTo>
                <a:lnTo>
                  <a:pt x="942118" y="250568"/>
                </a:lnTo>
                <a:cubicBezTo>
                  <a:pt x="938594" y="247805"/>
                  <a:pt x="932879" y="242662"/>
                  <a:pt x="929450" y="239042"/>
                </a:cubicBezTo>
                <a:lnTo>
                  <a:pt x="928307" y="246567"/>
                </a:lnTo>
                <a:cubicBezTo>
                  <a:pt x="928307" y="246758"/>
                  <a:pt x="923925" y="246662"/>
                  <a:pt x="921639" y="246567"/>
                </a:cubicBezTo>
                <a:lnTo>
                  <a:pt x="920782" y="246567"/>
                </a:lnTo>
                <a:cubicBezTo>
                  <a:pt x="918877" y="248567"/>
                  <a:pt x="917067" y="249139"/>
                  <a:pt x="916591" y="247805"/>
                </a:cubicBezTo>
                <a:cubicBezTo>
                  <a:pt x="916210" y="246472"/>
                  <a:pt x="913448" y="243233"/>
                  <a:pt x="911352" y="243233"/>
                </a:cubicBezTo>
                <a:cubicBezTo>
                  <a:pt x="909257" y="243233"/>
                  <a:pt x="903446" y="242281"/>
                  <a:pt x="903161" y="244281"/>
                </a:cubicBezTo>
                <a:cubicBezTo>
                  <a:pt x="902875" y="246377"/>
                  <a:pt x="893731" y="247424"/>
                  <a:pt x="891254" y="246091"/>
                </a:cubicBezTo>
                <a:cubicBezTo>
                  <a:pt x="888778" y="244757"/>
                  <a:pt x="883253" y="239233"/>
                  <a:pt x="882968" y="239900"/>
                </a:cubicBezTo>
                <a:cubicBezTo>
                  <a:pt x="882682" y="240662"/>
                  <a:pt x="880110" y="242662"/>
                  <a:pt x="878300" y="241805"/>
                </a:cubicBezTo>
                <a:lnTo>
                  <a:pt x="876586" y="241519"/>
                </a:lnTo>
                <a:cubicBezTo>
                  <a:pt x="873633" y="241043"/>
                  <a:pt x="869728" y="239042"/>
                  <a:pt x="869347" y="243995"/>
                </a:cubicBezTo>
                <a:lnTo>
                  <a:pt x="869347" y="244281"/>
                </a:lnTo>
                <a:cubicBezTo>
                  <a:pt x="867061" y="244567"/>
                  <a:pt x="865061" y="243519"/>
                  <a:pt x="864870" y="242090"/>
                </a:cubicBezTo>
                <a:lnTo>
                  <a:pt x="865537" y="241233"/>
                </a:lnTo>
                <a:lnTo>
                  <a:pt x="866775" y="239614"/>
                </a:lnTo>
                <a:cubicBezTo>
                  <a:pt x="868680" y="238090"/>
                  <a:pt x="867442" y="235423"/>
                  <a:pt x="863918" y="233708"/>
                </a:cubicBezTo>
                <a:lnTo>
                  <a:pt x="862489" y="235518"/>
                </a:lnTo>
                <a:cubicBezTo>
                  <a:pt x="859345" y="239519"/>
                  <a:pt x="854297" y="237995"/>
                  <a:pt x="850583" y="238471"/>
                </a:cubicBezTo>
                <a:lnTo>
                  <a:pt x="846296" y="239042"/>
                </a:lnTo>
                <a:cubicBezTo>
                  <a:pt x="845630" y="241233"/>
                  <a:pt x="844391" y="242281"/>
                  <a:pt x="843439" y="241424"/>
                </a:cubicBezTo>
                <a:lnTo>
                  <a:pt x="842391" y="240947"/>
                </a:lnTo>
                <a:cubicBezTo>
                  <a:pt x="840200" y="239995"/>
                  <a:pt x="842391" y="236280"/>
                  <a:pt x="838295" y="236756"/>
                </a:cubicBezTo>
                <a:lnTo>
                  <a:pt x="833438" y="237328"/>
                </a:lnTo>
                <a:cubicBezTo>
                  <a:pt x="834295" y="240376"/>
                  <a:pt x="834104" y="240376"/>
                  <a:pt x="833152" y="237423"/>
                </a:cubicBezTo>
                <a:lnTo>
                  <a:pt x="828866" y="238947"/>
                </a:lnTo>
                <a:lnTo>
                  <a:pt x="826294" y="239900"/>
                </a:lnTo>
                <a:cubicBezTo>
                  <a:pt x="823341" y="241614"/>
                  <a:pt x="819436" y="241519"/>
                  <a:pt x="817626" y="239709"/>
                </a:cubicBezTo>
                <a:lnTo>
                  <a:pt x="815435" y="238090"/>
                </a:lnTo>
                <a:lnTo>
                  <a:pt x="812387" y="235804"/>
                </a:lnTo>
                <a:cubicBezTo>
                  <a:pt x="810101" y="239519"/>
                  <a:pt x="807149" y="241043"/>
                  <a:pt x="805910" y="239042"/>
                </a:cubicBezTo>
                <a:lnTo>
                  <a:pt x="804672" y="237804"/>
                </a:lnTo>
                <a:cubicBezTo>
                  <a:pt x="802100" y="235137"/>
                  <a:pt x="800005" y="233994"/>
                  <a:pt x="795433" y="236661"/>
                </a:cubicBezTo>
                <a:cubicBezTo>
                  <a:pt x="791813" y="238757"/>
                  <a:pt x="785527" y="235518"/>
                  <a:pt x="781050" y="238566"/>
                </a:cubicBezTo>
                <a:cubicBezTo>
                  <a:pt x="780764" y="238757"/>
                  <a:pt x="779812" y="238280"/>
                  <a:pt x="779240" y="238090"/>
                </a:cubicBezTo>
                <a:cubicBezTo>
                  <a:pt x="773144" y="235328"/>
                  <a:pt x="773144" y="235232"/>
                  <a:pt x="770477" y="236756"/>
                </a:cubicBezTo>
                <a:cubicBezTo>
                  <a:pt x="764762" y="239900"/>
                  <a:pt x="762381" y="240185"/>
                  <a:pt x="757333" y="236852"/>
                </a:cubicBezTo>
                <a:cubicBezTo>
                  <a:pt x="754285" y="234851"/>
                  <a:pt x="752094" y="234280"/>
                  <a:pt x="748379" y="235613"/>
                </a:cubicBezTo>
                <a:cubicBezTo>
                  <a:pt x="745617" y="236661"/>
                  <a:pt x="740759" y="237614"/>
                  <a:pt x="739140" y="236471"/>
                </a:cubicBezTo>
                <a:lnTo>
                  <a:pt x="732854" y="232184"/>
                </a:lnTo>
                <a:cubicBezTo>
                  <a:pt x="728853" y="236280"/>
                  <a:pt x="724472" y="238661"/>
                  <a:pt x="723329" y="237328"/>
                </a:cubicBezTo>
                <a:cubicBezTo>
                  <a:pt x="722090" y="235994"/>
                  <a:pt x="718280" y="233137"/>
                  <a:pt x="717614" y="233994"/>
                </a:cubicBezTo>
                <a:cubicBezTo>
                  <a:pt x="716947" y="234756"/>
                  <a:pt x="711041" y="236471"/>
                  <a:pt x="705612" y="236280"/>
                </a:cubicBezTo>
                <a:lnTo>
                  <a:pt x="700754" y="237042"/>
                </a:lnTo>
                <a:lnTo>
                  <a:pt x="699421" y="237328"/>
                </a:lnTo>
                <a:cubicBezTo>
                  <a:pt x="697802" y="238471"/>
                  <a:pt x="696087" y="236185"/>
                  <a:pt x="695611" y="232375"/>
                </a:cubicBezTo>
                <a:lnTo>
                  <a:pt x="689610" y="235709"/>
                </a:lnTo>
                <a:lnTo>
                  <a:pt x="685038" y="238185"/>
                </a:lnTo>
                <a:cubicBezTo>
                  <a:pt x="681323" y="235423"/>
                  <a:pt x="676561" y="233423"/>
                  <a:pt x="674465" y="233804"/>
                </a:cubicBezTo>
                <a:lnTo>
                  <a:pt x="673037" y="234661"/>
                </a:lnTo>
                <a:cubicBezTo>
                  <a:pt x="670655" y="236090"/>
                  <a:pt x="668941" y="238471"/>
                  <a:pt x="665798" y="235518"/>
                </a:cubicBezTo>
                <a:cubicBezTo>
                  <a:pt x="665131" y="234947"/>
                  <a:pt x="663416" y="234661"/>
                  <a:pt x="662369" y="234851"/>
                </a:cubicBezTo>
                <a:cubicBezTo>
                  <a:pt x="659225" y="235328"/>
                  <a:pt x="656082" y="236947"/>
                  <a:pt x="653129" y="236661"/>
                </a:cubicBezTo>
                <a:cubicBezTo>
                  <a:pt x="650653" y="236375"/>
                  <a:pt x="648748" y="233708"/>
                  <a:pt x="646176" y="232851"/>
                </a:cubicBezTo>
                <a:cubicBezTo>
                  <a:pt x="644652" y="232375"/>
                  <a:pt x="642366" y="233423"/>
                  <a:pt x="640366" y="233899"/>
                </a:cubicBezTo>
                <a:cubicBezTo>
                  <a:pt x="636175" y="234851"/>
                  <a:pt x="631984" y="236090"/>
                  <a:pt x="627698" y="236852"/>
                </a:cubicBezTo>
                <a:cubicBezTo>
                  <a:pt x="625983" y="237137"/>
                  <a:pt x="623030" y="237899"/>
                  <a:pt x="622459" y="235423"/>
                </a:cubicBezTo>
                <a:cubicBezTo>
                  <a:pt x="621506" y="231232"/>
                  <a:pt x="619601" y="232375"/>
                  <a:pt x="616553" y="234185"/>
                </a:cubicBezTo>
                <a:cubicBezTo>
                  <a:pt x="614172" y="235613"/>
                  <a:pt x="603123" y="235709"/>
                  <a:pt x="597980" y="234851"/>
                </a:cubicBezTo>
                <a:lnTo>
                  <a:pt x="595217" y="234375"/>
                </a:lnTo>
                <a:cubicBezTo>
                  <a:pt x="591788" y="234185"/>
                  <a:pt x="589026" y="235423"/>
                  <a:pt x="589026" y="237137"/>
                </a:cubicBezTo>
                <a:cubicBezTo>
                  <a:pt x="589026" y="238852"/>
                  <a:pt x="587693" y="243614"/>
                  <a:pt x="586073" y="242852"/>
                </a:cubicBezTo>
                <a:cubicBezTo>
                  <a:pt x="584454" y="242090"/>
                  <a:pt x="582073" y="239709"/>
                  <a:pt x="583978" y="238947"/>
                </a:cubicBezTo>
                <a:cubicBezTo>
                  <a:pt x="585883" y="238185"/>
                  <a:pt x="580739" y="234566"/>
                  <a:pt x="578834" y="236661"/>
                </a:cubicBezTo>
                <a:lnTo>
                  <a:pt x="573786" y="235423"/>
                </a:lnTo>
                <a:cubicBezTo>
                  <a:pt x="568928" y="234185"/>
                  <a:pt x="562356" y="233232"/>
                  <a:pt x="556736" y="236661"/>
                </a:cubicBezTo>
                <a:cubicBezTo>
                  <a:pt x="555022" y="237709"/>
                  <a:pt x="550259" y="237518"/>
                  <a:pt x="548450" y="236280"/>
                </a:cubicBezTo>
                <a:lnTo>
                  <a:pt x="545020" y="233899"/>
                </a:lnTo>
                <a:cubicBezTo>
                  <a:pt x="542830" y="235613"/>
                  <a:pt x="539306" y="236280"/>
                  <a:pt x="537115" y="235518"/>
                </a:cubicBezTo>
                <a:lnTo>
                  <a:pt x="533781" y="236280"/>
                </a:lnTo>
                <a:lnTo>
                  <a:pt x="526923" y="237804"/>
                </a:lnTo>
                <a:cubicBezTo>
                  <a:pt x="518446" y="236280"/>
                  <a:pt x="511588" y="237042"/>
                  <a:pt x="511683" y="239423"/>
                </a:cubicBezTo>
                <a:lnTo>
                  <a:pt x="511397" y="241424"/>
                </a:lnTo>
                <a:cubicBezTo>
                  <a:pt x="511302" y="242090"/>
                  <a:pt x="510064" y="243138"/>
                  <a:pt x="509207" y="243233"/>
                </a:cubicBezTo>
                <a:cubicBezTo>
                  <a:pt x="508254" y="243329"/>
                  <a:pt x="506730" y="242567"/>
                  <a:pt x="506444" y="241900"/>
                </a:cubicBezTo>
                <a:cubicBezTo>
                  <a:pt x="505682" y="240376"/>
                  <a:pt x="506063" y="238471"/>
                  <a:pt x="505016" y="237137"/>
                </a:cubicBezTo>
                <a:cubicBezTo>
                  <a:pt x="503777" y="235518"/>
                  <a:pt x="502158" y="233899"/>
                  <a:pt x="498824" y="235613"/>
                </a:cubicBezTo>
                <a:cubicBezTo>
                  <a:pt x="496538" y="236756"/>
                  <a:pt x="493205" y="237233"/>
                  <a:pt x="490633" y="236852"/>
                </a:cubicBezTo>
                <a:lnTo>
                  <a:pt x="487870" y="236375"/>
                </a:lnTo>
                <a:cubicBezTo>
                  <a:pt x="488061" y="233804"/>
                  <a:pt x="486823" y="230660"/>
                  <a:pt x="485203" y="229327"/>
                </a:cubicBezTo>
                <a:lnTo>
                  <a:pt x="487870" y="227898"/>
                </a:lnTo>
                <a:cubicBezTo>
                  <a:pt x="487966" y="227898"/>
                  <a:pt x="487394" y="226850"/>
                  <a:pt x="487013" y="226469"/>
                </a:cubicBezTo>
                <a:lnTo>
                  <a:pt x="485394" y="225041"/>
                </a:lnTo>
                <a:cubicBezTo>
                  <a:pt x="483394" y="223421"/>
                  <a:pt x="481965" y="223802"/>
                  <a:pt x="482155" y="225803"/>
                </a:cubicBezTo>
                <a:cubicBezTo>
                  <a:pt x="482346" y="227803"/>
                  <a:pt x="478726" y="233137"/>
                  <a:pt x="479298" y="234661"/>
                </a:cubicBezTo>
                <a:cubicBezTo>
                  <a:pt x="479870" y="236185"/>
                  <a:pt x="479298" y="240757"/>
                  <a:pt x="477774" y="239423"/>
                </a:cubicBezTo>
                <a:lnTo>
                  <a:pt x="476631" y="239138"/>
                </a:lnTo>
                <a:cubicBezTo>
                  <a:pt x="475012" y="238757"/>
                  <a:pt x="472821" y="239519"/>
                  <a:pt x="471678" y="238852"/>
                </a:cubicBezTo>
                <a:cubicBezTo>
                  <a:pt x="470345" y="238090"/>
                  <a:pt x="469964" y="235423"/>
                  <a:pt x="468820" y="235232"/>
                </a:cubicBezTo>
                <a:cubicBezTo>
                  <a:pt x="467201" y="234947"/>
                  <a:pt x="465201" y="236947"/>
                  <a:pt x="463391" y="236756"/>
                </a:cubicBezTo>
                <a:lnTo>
                  <a:pt x="457962" y="236375"/>
                </a:lnTo>
                <a:cubicBezTo>
                  <a:pt x="453771" y="239900"/>
                  <a:pt x="448913" y="240757"/>
                  <a:pt x="447199" y="238280"/>
                </a:cubicBezTo>
                <a:lnTo>
                  <a:pt x="445865" y="236947"/>
                </a:lnTo>
                <a:cubicBezTo>
                  <a:pt x="443865" y="234851"/>
                  <a:pt x="441389" y="233232"/>
                  <a:pt x="438817" y="236375"/>
                </a:cubicBezTo>
                <a:lnTo>
                  <a:pt x="436912" y="238566"/>
                </a:lnTo>
                <a:cubicBezTo>
                  <a:pt x="434435" y="237899"/>
                  <a:pt x="432149" y="237804"/>
                  <a:pt x="431864" y="238471"/>
                </a:cubicBezTo>
                <a:cubicBezTo>
                  <a:pt x="431578" y="239138"/>
                  <a:pt x="430149" y="240662"/>
                  <a:pt x="429673" y="239804"/>
                </a:cubicBezTo>
                <a:cubicBezTo>
                  <a:pt x="429197" y="238947"/>
                  <a:pt x="424434" y="236375"/>
                  <a:pt x="420719" y="236756"/>
                </a:cubicBezTo>
                <a:cubicBezTo>
                  <a:pt x="417005" y="237137"/>
                  <a:pt x="406337" y="237614"/>
                  <a:pt x="406146" y="238757"/>
                </a:cubicBezTo>
                <a:cubicBezTo>
                  <a:pt x="405956" y="239900"/>
                  <a:pt x="404432" y="242662"/>
                  <a:pt x="403384" y="242281"/>
                </a:cubicBezTo>
                <a:lnTo>
                  <a:pt x="403384" y="242090"/>
                </a:lnTo>
                <a:cubicBezTo>
                  <a:pt x="403574" y="239995"/>
                  <a:pt x="402717" y="238280"/>
                  <a:pt x="399955" y="239042"/>
                </a:cubicBezTo>
                <a:lnTo>
                  <a:pt x="397002" y="239900"/>
                </a:lnTo>
                <a:cubicBezTo>
                  <a:pt x="394049" y="241519"/>
                  <a:pt x="389287" y="240471"/>
                  <a:pt x="386429" y="237518"/>
                </a:cubicBezTo>
                <a:lnTo>
                  <a:pt x="383572" y="234851"/>
                </a:lnTo>
                <a:lnTo>
                  <a:pt x="383286" y="234566"/>
                </a:lnTo>
                <a:cubicBezTo>
                  <a:pt x="382143" y="234851"/>
                  <a:pt x="381381" y="235709"/>
                  <a:pt x="381667" y="236471"/>
                </a:cubicBezTo>
                <a:lnTo>
                  <a:pt x="381857" y="237233"/>
                </a:lnTo>
                <a:lnTo>
                  <a:pt x="382143" y="238376"/>
                </a:lnTo>
                <a:cubicBezTo>
                  <a:pt x="381476" y="239995"/>
                  <a:pt x="379000" y="238852"/>
                  <a:pt x="376714" y="235899"/>
                </a:cubicBezTo>
                <a:lnTo>
                  <a:pt x="374332" y="233423"/>
                </a:lnTo>
                <a:cubicBezTo>
                  <a:pt x="373761" y="232851"/>
                  <a:pt x="371761" y="232565"/>
                  <a:pt x="370999" y="232946"/>
                </a:cubicBezTo>
                <a:cubicBezTo>
                  <a:pt x="370237" y="233327"/>
                  <a:pt x="369570" y="234851"/>
                  <a:pt x="369856" y="235518"/>
                </a:cubicBezTo>
                <a:lnTo>
                  <a:pt x="370523" y="236947"/>
                </a:lnTo>
                <a:cubicBezTo>
                  <a:pt x="372237" y="238947"/>
                  <a:pt x="370142" y="240662"/>
                  <a:pt x="365855" y="240662"/>
                </a:cubicBezTo>
                <a:lnTo>
                  <a:pt x="362712" y="241138"/>
                </a:lnTo>
                <a:cubicBezTo>
                  <a:pt x="359950" y="241519"/>
                  <a:pt x="357664" y="243329"/>
                  <a:pt x="354425" y="241233"/>
                </a:cubicBezTo>
                <a:cubicBezTo>
                  <a:pt x="352616" y="240090"/>
                  <a:pt x="349663" y="241138"/>
                  <a:pt x="347853" y="243138"/>
                </a:cubicBezTo>
                <a:cubicBezTo>
                  <a:pt x="345567" y="245805"/>
                  <a:pt x="342233" y="246472"/>
                  <a:pt x="339185" y="244376"/>
                </a:cubicBezTo>
                <a:cubicBezTo>
                  <a:pt x="335756" y="242090"/>
                  <a:pt x="328422" y="244376"/>
                  <a:pt x="328327" y="237899"/>
                </a:cubicBezTo>
                <a:lnTo>
                  <a:pt x="328327" y="235137"/>
                </a:lnTo>
                <a:cubicBezTo>
                  <a:pt x="326422" y="231613"/>
                  <a:pt x="320897" y="227708"/>
                  <a:pt x="316040" y="226565"/>
                </a:cubicBezTo>
                <a:lnTo>
                  <a:pt x="314325" y="232661"/>
                </a:lnTo>
                <a:cubicBezTo>
                  <a:pt x="314230" y="233137"/>
                  <a:pt x="309372" y="231899"/>
                  <a:pt x="307277" y="231137"/>
                </a:cubicBezTo>
                <a:cubicBezTo>
                  <a:pt x="304419" y="230089"/>
                  <a:pt x="301752" y="230089"/>
                  <a:pt x="299371" y="232184"/>
                </a:cubicBezTo>
                <a:cubicBezTo>
                  <a:pt x="298418" y="233042"/>
                  <a:pt x="298132" y="235042"/>
                  <a:pt x="294799" y="233708"/>
                </a:cubicBezTo>
                <a:cubicBezTo>
                  <a:pt x="290894" y="232089"/>
                  <a:pt x="289179" y="233423"/>
                  <a:pt x="290036" y="236185"/>
                </a:cubicBezTo>
                <a:cubicBezTo>
                  <a:pt x="290513" y="237709"/>
                  <a:pt x="292037" y="239042"/>
                  <a:pt x="292513" y="240566"/>
                </a:cubicBezTo>
                <a:cubicBezTo>
                  <a:pt x="293465" y="243710"/>
                  <a:pt x="290894" y="247234"/>
                  <a:pt x="286988" y="247234"/>
                </a:cubicBezTo>
                <a:cubicBezTo>
                  <a:pt x="279845" y="247234"/>
                  <a:pt x="273368" y="248853"/>
                  <a:pt x="267176" y="251425"/>
                </a:cubicBezTo>
                <a:lnTo>
                  <a:pt x="266605" y="251615"/>
                </a:lnTo>
                <a:cubicBezTo>
                  <a:pt x="265367" y="250853"/>
                  <a:pt x="264700" y="249901"/>
                  <a:pt x="265081" y="249615"/>
                </a:cubicBezTo>
                <a:cubicBezTo>
                  <a:pt x="265462" y="249234"/>
                  <a:pt x="263747" y="246853"/>
                  <a:pt x="259080" y="246377"/>
                </a:cubicBezTo>
                <a:lnTo>
                  <a:pt x="257937" y="247520"/>
                </a:lnTo>
                <a:cubicBezTo>
                  <a:pt x="254127" y="251425"/>
                  <a:pt x="249555" y="247139"/>
                  <a:pt x="245174" y="249139"/>
                </a:cubicBezTo>
                <a:cubicBezTo>
                  <a:pt x="241554" y="250758"/>
                  <a:pt x="235268" y="250663"/>
                  <a:pt x="231362" y="249234"/>
                </a:cubicBezTo>
                <a:cubicBezTo>
                  <a:pt x="225076" y="246853"/>
                  <a:pt x="219361" y="249044"/>
                  <a:pt x="214122" y="249996"/>
                </a:cubicBezTo>
                <a:cubicBezTo>
                  <a:pt x="209931" y="250758"/>
                  <a:pt x="206883" y="252663"/>
                  <a:pt x="203168" y="249615"/>
                </a:cubicBezTo>
                <a:cubicBezTo>
                  <a:pt x="202882" y="249425"/>
                  <a:pt x="200025" y="250568"/>
                  <a:pt x="199739" y="251330"/>
                </a:cubicBezTo>
                <a:cubicBezTo>
                  <a:pt x="198882" y="254568"/>
                  <a:pt x="197072" y="254187"/>
                  <a:pt x="194501" y="252758"/>
                </a:cubicBezTo>
                <a:cubicBezTo>
                  <a:pt x="193834" y="252377"/>
                  <a:pt x="192119" y="252377"/>
                  <a:pt x="191929" y="252758"/>
                </a:cubicBezTo>
                <a:cubicBezTo>
                  <a:pt x="189738" y="255711"/>
                  <a:pt x="187261" y="255616"/>
                  <a:pt x="184118" y="253711"/>
                </a:cubicBezTo>
                <a:cubicBezTo>
                  <a:pt x="183452" y="253235"/>
                  <a:pt x="180594" y="255521"/>
                  <a:pt x="178403" y="254949"/>
                </a:cubicBezTo>
                <a:lnTo>
                  <a:pt x="173355" y="253711"/>
                </a:lnTo>
                <a:cubicBezTo>
                  <a:pt x="168021" y="254473"/>
                  <a:pt x="166402" y="254378"/>
                  <a:pt x="169545" y="253711"/>
                </a:cubicBezTo>
                <a:lnTo>
                  <a:pt x="168878" y="249996"/>
                </a:lnTo>
                <a:lnTo>
                  <a:pt x="168211" y="246567"/>
                </a:lnTo>
                <a:cubicBezTo>
                  <a:pt x="165640" y="246948"/>
                  <a:pt x="165259" y="246567"/>
                  <a:pt x="167450" y="245519"/>
                </a:cubicBezTo>
                <a:cubicBezTo>
                  <a:pt x="169640" y="244567"/>
                  <a:pt x="176022" y="241233"/>
                  <a:pt x="176212" y="239233"/>
                </a:cubicBezTo>
                <a:lnTo>
                  <a:pt x="176689" y="237614"/>
                </a:lnTo>
                <a:cubicBezTo>
                  <a:pt x="177832" y="233994"/>
                  <a:pt x="176403" y="232184"/>
                  <a:pt x="172307" y="232851"/>
                </a:cubicBezTo>
                <a:cubicBezTo>
                  <a:pt x="169831" y="233232"/>
                  <a:pt x="166687" y="235042"/>
                  <a:pt x="165164" y="234375"/>
                </a:cubicBezTo>
                <a:lnTo>
                  <a:pt x="152686" y="228851"/>
                </a:lnTo>
                <a:cubicBezTo>
                  <a:pt x="141065" y="233899"/>
                  <a:pt x="132398" y="239138"/>
                  <a:pt x="133350" y="240662"/>
                </a:cubicBezTo>
                <a:lnTo>
                  <a:pt x="134207" y="241328"/>
                </a:lnTo>
                <a:cubicBezTo>
                  <a:pt x="137160" y="243710"/>
                  <a:pt x="139732" y="244948"/>
                  <a:pt x="140589" y="239995"/>
                </a:cubicBezTo>
                <a:lnTo>
                  <a:pt x="140684" y="239519"/>
                </a:lnTo>
                <a:cubicBezTo>
                  <a:pt x="143256" y="239042"/>
                  <a:pt x="144494" y="240090"/>
                  <a:pt x="143351" y="241900"/>
                </a:cubicBezTo>
                <a:cubicBezTo>
                  <a:pt x="142304" y="243614"/>
                  <a:pt x="137922" y="248948"/>
                  <a:pt x="140970" y="252473"/>
                </a:cubicBezTo>
                <a:lnTo>
                  <a:pt x="143923" y="255521"/>
                </a:lnTo>
                <a:lnTo>
                  <a:pt x="144304" y="255902"/>
                </a:lnTo>
                <a:cubicBezTo>
                  <a:pt x="145923" y="255616"/>
                  <a:pt x="147066" y="254854"/>
                  <a:pt x="146780" y="254282"/>
                </a:cubicBezTo>
                <a:cubicBezTo>
                  <a:pt x="146495" y="253711"/>
                  <a:pt x="146971" y="251615"/>
                  <a:pt x="148876" y="251615"/>
                </a:cubicBezTo>
                <a:cubicBezTo>
                  <a:pt x="150781" y="251615"/>
                  <a:pt x="154019" y="254854"/>
                  <a:pt x="151924" y="258950"/>
                </a:cubicBezTo>
                <a:lnTo>
                  <a:pt x="144113" y="258092"/>
                </a:lnTo>
                <a:cubicBezTo>
                  <a:pt x="141351" y="257807"/>
                  <a:pt x="137446" y="257521"/>
                  <a:pt x="135731" y="258759"/>
                </a:cubicBezTo>
                <a:lnTo>
                  <a:pt x="131731" y="261617"/>
                </a:lnTo>
                <a:cubicBezTo>
                  <a:pt x="130778" y="258950"/>
                  <a:pt x="130778" y="256568"/>
                  <a:pt x="131731" y="256187"/>
                </a:cubicBezTo>
                <a:cubicBezTo>
                  <a:pt x="132683" y="255806"/>
                  <a:pt x="134779" y="252758"/>
                  <a:pt x="134017" y="250187"/>
                </a:cubicBezTo>
                <a:lnTo>
                  <a:pt x="132398" y="248567"/>
                </a:lnTo>
                <a:lnTo>
                  <a:pt x="131540" y="247710"/>
                </a:lnTo>
                <a:cubicBezTo>
                  <a:pt x="128207" y="247996"/>
                  <a:pt x="125539" y="247234"/>
                  <a:pt x="125635" y="246186"/>
                </a:cubicBezTo>
                <a:lnTo>
                  <a:pt x="124777" y="245138"/>
                </a:lnTo>
                <a:cubicBezTo>
                  <a:pt x="123539" y="243519"/>
                  <a:pt x="130778" y="242090"/>
                  <a:pt x="124968" y="241233"/>
                </a:cubicBezTo>
                <a:cubicBezTo>
                  <a:pt x="120872" y="240662"/>
                  <a:pt x="122873" y="243995"/>
                  <a:pt x="122206" y="245710"/>
                </a:cubicBezTo>
                <a:lnTo>
                  <a:pt x="122015" y="246281"/>
                </a:lnTo>
                <a:cubicBezTo>
                  <a:pt x="121444" y="246853"/>
                  <a:pt x="119539" y="246472"/>
                  <a:pt x="117729" y="245329"/>
                </a:cubicBezTo>
                <a:cubicBezTo>
                  <a:pt x="115919" y="244186"/>
                  <a:pt x="118110" y="239042"/>
                  <a:pt x="115157" y="238471"/>
                </a:cubicBezTo>
                <a:lnTo>
                  <a:pt x="114300" y="239138"/>
                </a:lnTo>
                <a:lnTo>
                  <a:pt x="112205" y="240852"/>
                </a:lnTo>
                <a:cubicBezTo>
                  <a:pt x="110681" y="243329"/>
                  <a:pt x="108299" y="244853"/>
                  <a:pt x="106871" y="244376"/>
                </a:cubicBezTo>
                <a:cubicBezTo>
                  <a:pt x="105537" y="243805"/>
                  <a:pt x="102108" y="241995"/>
                  <a:pt x="102489" y="241614"/>
                </a:cubicBezTo>
                <a:cubicBezTo>
                  <a:pt x="102965" y="241233"/>
                  <a:pt x="102965" y="239614"/>
                  <a:pt x="101537" y="238852"/>
                </a:cubicBezTo>
                <a:lnTo>
                  <a:pt x="100965" y="239138"/>
                </a:lnTo>
                <a:lnTo>
                  <a:pt x="98584" y="240376"/>
                </a:lnTo>
                <a:cubicBezTo>
                  <a:pt x="96393" y="241995"/>
                  <a:pt x="93345" y="241709"/>
                  <a:pt x="91916" y="239900"/>
                </a:cubicBezTo>
                <a:cubicBezTo>
                  <a:pt x="90488" y="237995"/>
                  <a:pt x="84011" y="234947"/>
                  <a:pt x="84392" y="233518"/>
                </a:cubicBezTo>
                <a:lnTo>
                  <a:pt x="85344" y="232851"/>
                </a:lnTo>
                <a:lnTo>
                  <a:pt x="87154" y="231613"/>
                </a:lnTo>
                <a:cubicBezTo>
                  <a:pt x="90202" y="230375"/>
                  <a:pt x="91535" y="227803"/>
                  <a:pt x="90107" y="225898"/>
                </a:cubicBezTo>
                <a:lnTo>
                  <a:pt x="85535" y="227517"/>
                </a:lnTo>
                <a:cubicBezTo>
                  <a:pt x="80201" y="229422"/>
                  <a:pt x="74009" y="233708"/>
                  <a:pt x="67342" y="229041"/>
                </a:cubicBezTo>
                <a:cubicBezTo>
                  <a:pt x="67151" y="228851"/>
                  <a:pt x="65913" y="229232"/>
                  <a:pt x="65627" y="229613"/>
                </a:cubicBezTo>
                <a:lnTo>
                  <a:pt x="61627" y="234947"/>
                </a:lnTo>
                <a:cubicBezTo>
                  <a:pt x="57150" y="232470"/>
                  <a:pt x="53816" y="229232"/>
                  <a:pt x="54197" y="227898"/>
                </a:cubicBezTo>
                <a:cubicBezTo>
                  <a:pt x="54578" y="226469"/>
                  <a:pt x="51340" y="223707"/>
                  <a:pt x="46387" y="224374"/>
                </a:cubicBezTo>
                <a:lnTo>
                  <a:pt x="42386" y="225612"/>
                </a:lnTo>
                <a:lnTo>
                  <a:pt x="42005" y="225707"/>
                </a:lnTo>
                <a:cubicBezTo>
                  <a:pt x="42196" y="227327"/>
                  <a:pt x="40291" y="231613"/>
                  <a:pt x="37719" y="235423"/>
                </a:cubicBezTo>
                <a:lnTo>
                  <a:pt x="32195" y="235994"/>
                </a:lnTo>
                <a:lnTo>
                  <a:pt x="29909" y="236185"/>
                </a:lnTo>
                <a:cubicBezTo>
                  <a:pt x="26670" y="236947"/>
                  <a:pt x="24289" y="236185"/>
                  <a:pt x="24670" y="234661"/>
                </a:cubicBezTo>
                <a:cubicBezTo>
                  <a:pt x="24955" y="233042"/>
                  <a:pt x="24098" y="228755"/>
                  <a:pt x="21908" y="228851"/>
                </a:cubicBezTo>
                <a:lnTo>
                  <a:pt x="19526" y="228660"/>
                </a:lnTo>
                <a:cubicBezTo>
                  <a:pt x="15430" y="228374"/>
                  <a:pt x="17716" y="232089"/>
                  <a:pt x="15430" y="232851"/>
                </a:cubicBezTo>
                <a:lnTo>
                  <a:pt x="13430" y="233518"/>
                </a:lnTo>
                <a:cubicBezTo>
                  <a:pt x="11049" y="234089"/>
                  <a:pt x="11621" y="229422"/>
                  <a:pt x="14669" y="223326"/>
                </a:cubicBezTo>
                <a:lnTo>
                  <a:pt x="21622" y="220469"/>
                </a:lnTo>
                <a:cubicBezTo>
                  <a:pt x="23241" y="219802"/>
                  <a:pt x="26289" y="219802"/>
                  <a:pt x="26765" y="218945"/>
                </a:cubicBezTo>
                <a:cubicBezTo>
                  <a:pt x="27432" y="217706"/>
                  <a:pt x="26670" y="215516"/>
                  <a:pt x="25622" y="214277"/>
                </a:cubicBezTo>
                <a:cubicBezTo>
                  <a:pt x="24194" y="212563"/>
                  <a:pt x="24098" y="211515"/>
                  <a:pt x="25717" y="209801"/>
                </a:cubicBezTo>
                <a:lnTo>
                  <a:pt x="26479" y="209039"/>
                </a:lnTo>
                <a:cubicBezTo>
                  <a:pt x="26384" y="207515"/>
                  <a:pt x="25432" y="206467"/>
                  <a:pt x="24289" y="206562"/>
                </a:cubicBezTo>
                <a:cubicBezTo>
                  <a:pt x="23146" y="206657"/>
                  <a:pt x="19812" y="204276"/>
                  <a:pt x="19431" y="200942"/>
                </a:cubicBezTo>
                <a:lnTo>
                  <a:pt x="28003" y="199799"/>
                </a:lnTo>
                <a:lnTo>
                  <a:pt x="32385" y="199228"/>
                </a:lnTo>
                <a:cubicBezTo>
                  <a:pt x="33147" y="196942"/>
                  <a:pt x="33814" y="197323"/>
                  <a:pt x="33909" y="199990"/>
                </a:cubicBezTo>
                <a:cubicBezTo>
                  <a:pt x="34004" y="202657"/>
                  <a:pt x="31337" y="210563"/>
                  <a:pt x="33719" y="212182"/>
                </a:cubicBezTo>
                <a:lnTo>
                  <a:pt x="35338" y="211801"/>
                </a:lnTo>
                <a:lnTo>
                  <a:pt x="40767" y="210753"/>
                </a:lnTo>
                <a:cubicBezTo>
                  <a:pt x="45244" y="210277"/>
                  <a:pt x="47911" y="207610"/>
                  <a:pt x="46768" y="204943"/>
                </a:cubicBezTo>
                <a:cubicBezTo>
                  <a:pt x="45529" y="202181"/>
                  <a:pt x="55340" y="200657"/>
                  <a:pt x="54102" y="199609"/>
                </a:cubicBezTo>
                <a:cubicBezTo>
                  <a:pt x="52864" y="198561"/>
                  <a:pt x="51435" y="195513"/>
                  <a:pt x="53912" y="195513"/>
                </a:cubicBezTo>
                <a:cubicBezTo>
                  <a:pt x="56388" y="195513"/>
                  <a:pt x="62675" y="193799"/>
                  <a:pt x="61055" y="191703"/>
                </a:cubicBezTo>
                <a:lnTo>
                  <a:pt x="61246" y="190465"/>
                </a:lnTo>
                <a:lnTo>
                  <a:pt x="61436" y="189227"/>
                </a:lnTo>
                <a:cubicBezTo>
                  <a:pt x="63056" y="187893"/>
                  <a:pt x="65056" y="187417"/>
                  <a:pt x="66008" y="188179"/>
                </a:cubicBezTo>
                <a:cubicBezTo>
                  <a:pt x="66961" y="188941"/>
                  <a:pt x="70771" y="190084"/>
                  <a:pt x="72581" y="189322"/>
                </a:cubicBezTo>
                <a:cubicBezTo>
                  <a:pt x="74486" y="188560"/>
                  <a:pt x="80105" y="188084"/>
                  <a:pt x="81058" y="189989"/>
                </a:cubicBezTo>
                <a:cubicBezTo>
                  <a:pt x="82106" y="191894"/>
                  <a:pt x="83058" y="196751"/>
                  <a:pt x="85915" y="196180"/>
                </a:cubicBezTo>
                <a:cubicBezTo>
                  <a:pt x="88678" y="195704"/>
                  <a:pt x="101918" y="197132"/>
                  <a:pt x="102680" y="193608"/>
                </a:cubicBezTo>
                <a:lnTo>
                  <a:pt x="101156" y="191989"/>
                </a:lnTo>
                <a:cubicBezTo>
                  <a:pt x="98012" y="188560"/>
                  <a:pt x="100965" y="189322"/>
                  <a:pt x="103251" y="188750"/>
                </a:cubicBezTo>
                <a:cubicBezTo>
                  <a:pt x="103918" y="188560"/>
                  <a:pt x="104585" y="186941"/>
                  <a:pt x="104299" y="186179"/>
                </a:cubicBezTo>
                <a:cubicBezTo>
                  <a:pt x="104013" y="185321"/>
                  <a:pt x="102680" y="184655"/>
                  <a:pt x="101918" y="183893"/>
                </a:cubicBezTo>
                <a:lnTo>
                  <a:pt x="98108" y="179702"/>
                </a:lnTo>
                <a:cubicBezTo>
                  <a:pt x="101060" y="176558"/>
                  <a:pt x="103823" y="175034"/>
                  <a:pt x="104108" y="176273"/>
                </a:cubicBezTo>
                <a:cubicBezTo>
                  <a:pt x="104394" y="177606"/>
                  <a:pt x="107251" y="180654"/>
                  <a:pt x="109538" y="179416"/>
                </a:cubicBezTo>
                <a:lnTo>
                  <a:pt x="110966" y="178368"/>
                </a:lnTo>
                <a:cubicBezTo>
                  <a:pt x="113062" y="176939"/>
                  <a:pt x="112490" y="175320"/>
                  <a:pt x="110585" y="174082"/>
                </a:cubicBezTo>
                <a:lnTo>
                  <a:pt x="106680" y="171605"/>
                </a:lnTo>
                <a:cubicBezTo>
                  <a:pt x="101441" y="170939"/>
                  <a:pt x="97060" y="171320"/>
                  <a:pt x="96869" y="172463"/>
                </a:cubicBezTo>
                <a:cubicBezTo>
                  <a:pt x="96679" y="173510"/>
                  <a:pt x="95917" y="176368"/>
                  <a:pt x="95631" y="176368"/>
                </a:cubicBezTo>
                <a:cubicBezTo>
                  <a:pt x="95345" y="176368"/>
                  <a:pt x="94583" y="175606"/>
                  <a:pt x="94393" y="174558"/>
                </a:cubicBezTo>
                <a:cubicBezTo>
                  <a:pt x="94202" y="173606"/>
                  <a:pt x="91440" y="170177"/>
                  <a:pt x="88773" y="170177"/>
                </a:cubicBezTo>
                <a:cubicBezTo>
                  <a:pt x="86106" y="170177"/>
                  <a:pt x="81534" y="168843"/>
                  <a:pt x="85058" y="167224"/>
                </a:cubicBezTo>
                <a:cubicBezTo>
                  <a:pt x="88583" y="165605"/>
                  <a:pt x="96298" y="159032"/>
                  <a:pt x="95060" y="157794"/>
                </a:cubicBezTo>
                <a:cubicBezTo>
                  <a:pt x="93821" y="156556"/>
                  <a:pt x="89440" y="154365"/>
                  <a:pt x="88106" y="155508"/>
                </a:cubicBezTo>
                <a:lnTo>
                  <a:pt x="87344" y="155413"/>
                </a:lnTo>
                <a:cubicBezTo>
                  <a:pt x="80486" y="154365"/>
                  <a:pt x="77819" y="158842"/>
                  <a:pt x="77152" y="162271"/>
                </a:cubicBezTo>
                <a:cubicBezTo>
                  <a:pt x="76295" y="166938"/>
                  <a:pt x="72866" y="169415"/>
                  <a:pt x="69533" y="172367"/>
                </a:cubicBezTo>
                <a:lnTo>
                  <a:pt x="67532" y="174177"/>
                </a:lnTo>
                <a:cubicBezTo>
                  <a:pt x="65627" y="176368"/>
                  <a:pt x="63818" y="177701"/>
                  <a:pt x="63437" y="177035"/>
                </a:cubicBezTo>
                <a:cubicBezTo>
                  <a:pt x="63151" y="176368"/>
                  <a:pt x="60865" y="175606"/>
                  <a:pt x="59055" y="176463"/>
                </a:cubicBezTo>
                <a:cubicBezTo>
                  <a:pt x="57150" y="177225"/>
                  <a:pt x="50959" y="178463"/>
                  <a:pt x="50673" y="176654"/>
                </a:cubicBezTo>
                <a:cubicBezTo>
                  <a:pt x="50387" y="174844"/>
                  <a:pt x="48577" y="170462"/>
                  <a:pt x="46958" y="170462"/>
                </a:cubicBezTo>
                <a:cubicBezTo>
                  <a:pt x="45339" y="170462"/>
                  <a:pt x="40481" y="171224"/>
                  <a:pt x="40196" y="172177"/>
                </a:cubicBezTo>
                <a:cubicBezTo>
                  <a:pt x="40005" y="173129"/>
                  <a:pt x="38576" y="175796"/>
                  <a:pt x="37624" y="175606"/>
                </a:cubicBezTo>
                <a:lnTo>
                  <a:pt x="37624" y="175511"/>
                </a:lnTo>
                <a:lnTo>
                  <a:pt x="38100" y="170558"/>
                </a:lnTo>
                <a:cubicBezTo>
                  <a:pt x="33719" y="171224"/>
                  <a:pt x="30099" y="171034"/>
                  <a:pt x="30099" y="170177"/>
                </a:cubicBezTo>
                <a:cubicBezTo>
                  <a:pt x="30099" y="169319"/>
                  <a:pt x="28194" y="166462"/>
                  <a:pt x="25813" y="166462"/>
                </a:cubicBezTo>
                <a:cubicBezTo>
                  <a:pt x="23432" y="166462"/>
                  <a:pt x="17240" y="166938"/>
                  <a:pt x="16859" y="167510"/>
                </a:cubicBezTo>
                <a:lnTo>
                  <a:pt x="16669" y="168176"/>
                </a:lnTo>
                <a:cubicBezTo>
                  <a:pt x="16288" y="169605"/>
                  <a:pt x="17812" y="171891"/>
                  <a:pt x="14478" y="172177"/>
                </a:cubicBezTo>
                <a:cubicBezTo>
                  <a:pt x="11239" y="172463"/>
                  <a:pt x="11525" y="170462"/>
                  <a:pt x="11525" y="168748"/>
                </a:cubicBezTo>
                <a:lnTo>
                  <a:pt x="11525" y="167795"/>
                </a:lnTo>
                <a:cubicBezTo>
                  <a:pt x="10859" y="165700"/>
                  <a:pt x="9430" y="165605"/>
                  <a:pt x="8573" y="167510"/>
                </a:cubicBezTo>
                <a:cubicBezTo>
                  <a:pt x="7620" y="169415"/>
                  <a:pt x="2858" y="172653"/>
                  <a:pt x="0" y="170843"/>
                </a:cubicBezTo>
                <a:lnTo>
                  <a:pt x="1619" y="168176"/>
                </a:lnTo>
                <a:cubicBezTo>
                  <a:pt x="3048" y="165700"/>
                  <a:pt x="5905" y="163414"/>
                  <a:pt x="8858" y="161890"/>
                </a:cubicBezTo>
                <a:cubicBezTo>
                  <a:pt x="11430" y="160556"/>
                  <a:pt x="14954" y="160461"/>
                  <a:pt x="17907" y="159509"/>
                </a:cubicBezTo>
                <a:lnTo>
                  <a:pt x="18288" y="159413"/>
                </a:lnTo>
                <a:cubicBezTo>
                  <a:pt x="17907" y="157223"/>
                  <a:pt x="19336" y="155508"/>
                  <a:pt x="21526" y="155508"/>
                </a:cubicBezTo>
                <a:lnTo>
                  <a:pt x="23527" y="155508"/>
                </a:lnTo>
                <a:lnTo>
                  <a:pt x="25051" y="155508"/>
                </a:lnTo>
                <a:cubicBezTo>
                  <a:pt x="26670" y="155508"/>
                  <a:pt x="28861" y="154556"/>
                  <a:pt x="29813" y="153413"/>
                </a:cubicBezTo>
                <a:cubicBezTo>
                  <a:pt x="30766" y="152270"/>
                  <a:pt x="32861" y="150746"/>
                  <a:pt x="32480" y="152555"/>
                </a:cubicBezTo>
                <a:cubicBezTo>
                  <a:pt x="32099" y="154365"/>
                  <a:pt x="38576" y="155413"/>
                  <a:pt x="39148" y="155222"/>
                </a:cubicBezTo>
                <a:lnTo>
                  <a:pt x="39148" y="155032"/>
                </a:lnTo>
                <a:cubicBezTo>
                  <a:pt x="39052" y="151698"/>
                  <a:pt x="39719" y="148269"/>
                  <a:pt x="38576" y="145221"/>
                </a:cubicBezTo>
                <a:cubicBezTo>
                  <a:pt x="37338" y="142078"/>
                  <a:pt x="36386" y="139982"/>
                  <a:pt x="38862" y="138839"/>
                </a:cubicBezTo>
                <a:lnTo>
                  <a:pt x="40196" y="138268"/>
                </a:lnTo>
                <a:cubicBezTo>
                  <a:pt x="42291" y="138554"/>
                  <a:pt x="43815" y="139887"/>
                  <a:pt x="43529" y="141411"/>
                </a:cubicBezTo>
                <a:cubicBezTo>
                  <a:pt x="43244" y="142840"/>
                  <a:pt x="43720" y="146936"/>
                  <a:pt x="45244" y="147412"/>
                </a:cubicBezTo>
                <a:lnTo>
                  <a:pt x="45720" y="147126"/>
                </a:lnTo>
                <a:cubicBezTo>
                  <a:pt x="50197" y="144650"/>
                  <a:pt x="49816" y="144459"/>
                  <a:pt x="50959" y="138077"/>
                </a:cubicBezTo>
                <a:cubicBezTo>
                  <a:pt x="51245" y="136744"/>
                  <a:pt x="53912" y="135410"/>
                  <a:pt x="55912" y="134648"/>
                </a:cubicBezTo>
                <a:cubicBezTo>
                  <a:pt x="59055" y="133315"/>
                  <a:pt x="62770" y="132839"/>
                  <a:pt x="65818" y="131315"/>
                </a:cubicBezTo>
                <a:cubicBezTo>
                  <a:pt x="69818" y="129314"/>
                  <a:pt x="69342" y="127886"/>
                  <a:pt x="64961" y="124076"/>
                </a:cubicBezTo>
                <a:cubicBezTo>
                  <a:pt x="64484" y="123695"/>
                  <a:pt x="64294" y="122456"/>
                  <a:pt x="64579" y="122075"/>
                </a:cubicBezTo>
                <a:cubicBezTo>
                  <a:pt x="67723" y="118837"/>
                  <a:pt x="71152" y="119123"/>
                  <a:pt x="73628" y="122647"/>
                </a:cubicBezTo>
                <a:lnTo>
                  <a:pt x="75724" y="125790"/>
                </a:lnTo>
                <a:lnTo>
                  <a:pt x="74792" y="130101"/>
                </a:lnTo>
                <a:lnTo>
                  <a:pt x="71152" y="128552"/>
                </a:lnTo>
                <a:cubicBezTo>
                  <a:pt x="71057" y="130172"/>
                  <a:pt x="69533" y="134267"/>
                  <a:pt x="68199" y="134458"/>
                </a:cubicBezTo>
                <a:cubicBezTo>
                  <a:pt x="66865" y="134648"/>
                  <a:pt x="63532" y="135887"/>
                  <a:pt x="63532" y="136839"/>
                </a:cubicBezTo>
                <a:lnTo>
                  <a:pt x="73743" y="134950"/>
                </a:lnTo>
                <a:lnTo>
                  <a:pt x="72676" y="139887"/>
                </a:lnTo>
                <a:lnTo>
                  <a:pt x="73628" y="135791"/>
                </a:lnTo>
                <a:cubicBezTo>
                  <a:pt x="73724" y="135410"/>
                  <a:pt x="74581" y="135029"/>
                  <a:pt x="75152" y="134839"/>
                </a:cubicBezTo>
                <a:lnTo>
                  <a:pt x="75327" y="134657"/>
                </a:lnTo>
                <a:lnTo>
                  <a:pt x="82582" y="133315"/>
                </a:lnTo>
                <a:lnTo>
                  <a:pt x="84296" y="133982"/>
                </a:lnTo>
                <a:lnTo>
                  <a:pt x="86297" y="134839"/>
                </a:lnTo>
                <a:cubicBezTo>
                  <a:pt x="88868" y="136363"/>
                  <a:pt x="90107" y="133220"/>
                  <a:pt x="89154" y="127886"/>
                </a:cubicBezTo>
                <a:lnTo>
                  <a:pt x="92488" y="124361"/>
                </a:lnTo>
                <a:cubicBezTo>
                  <a:pt x="95155" y="121504"/>
                  <a:pt x="98774" y="121028"/>
                  <a:pt x="102108" y="123409"/>
                </a:cubicBezTo>
                <a:lnTo>
                  <a:pt x="103251" y="124171"/>
                </a:lnTo>
                <a:cubicBezTo>
                  <a:pt x="103918" y="125600"/>
                  <a:pt x="103251" y="127409"/>
                  <a:pt x="101727" y="128171"/>
                </a:cubicBezTo>
                <a:lnTo>
                  <a:pt x="100394" y="128171"/>
                </a:lnTo>
                <a:lnTo>
                  <a:pt x="94202" y="128362"/>
                </a:lnTo>
                <a:cubicBezTo>
                  <a:pt x="95726" y="131505"/>
                  <a:pt x="101346" y="132077"/>
                  <a:pt x="106489" y="129695"/>
                </a:cubicBezTo>
                <a:lnTo>
                  <a:pt x="106966" y="129410"/>
                </a:lnTo>
                <a:lnTo>
                  <a:pt x="111633" y="127124"/>
                </a:lnTo>
                <a:cubicBezTo>
                  <a:pt x="110966" y="123123"/>
                  <a:pt x="110871" y="120170"/>
                  <a:pt x="111347" y="120456"/>
                </a:cubicBezTo>
                <a:cubicBezTo>
                  <a:pt x="111824" y="120837"/>
                  <a:pt x="113919" y="120932"/>
                  <a:pt x="114776" y="119980"/>
                </a:cubicBezTo>
                <a:lnTo>
                  <a:pt x="114490" y="119504"/>
                </a:lnTo>
                <a:lnTo>
                  <a:pt x="112300" y="115694"/>
                </a:lnTo>
                <a:cubicBezTo>
                  <a:pt x="109442" y="111312"/>
                  <a:pt x="109823" y="107597"/>
                  <a:pt x="113252" y="107502"/>
                </a:cubicBezTo>
                <a:lnTo>
                  <a:pt x="116300" y="107121"/>
                </a:lnTo>
                <a:lnTo>
                  <a:pt x="120682" y="106645"/>
                </a:lnTo>
                <a:cubicBezTo>
                  <a:pt x="121634" y="103502"/>
                  <a:pt x="123158" y="99977"/>
                  <a:pt x="124111" y="98739"/>
                </a:cubicBezTo>
                <a:cubicBezTo>
                  <a:pt x="125063" y="97596"/>
                  <a:pt x="129159" y="95310"/>
                  <a:pt x="131064" y="96167"/>
                </a:cubicBezTo>
                <a:cubicBezTo>
                  <a:pt x="132969" y="97025"/>
                  <a:pt x="136874" y="100358"/>
                  <a:pt x="135731" y="101120"/>
                </a:cubicBezTo>
                <a:lnTo>
                  <a:pt x="135446" y="101978"/>
                </a:lnTo>
                <a:cubicBezTo>
                  <a:pt x="135160" y="102740"/>
                  <a:pt x="135827" y="103883"/>
                  <a:pt x="136398" y="104740"/>
                </a:cubicBezTo>
                <a:cubicBezTo>
                  <a:pt x="136684" y="105121"/>
                  <a:pt x="138494" y="105216"/>
                  <a:pt x="138684" y="105026"/>
                </a:cubicBezTo>
                <a:cubicBezTo>
                  <a:pt x="141351" y="101025"/>
                  <a:pt x="145447" y="107502"/>
                  <a:pt x="148971" y="103692"/>
                </a:cubicBezTo>
                <a:cubicBezTo>
                  <a:pt x="152019" y="100454"/>
                  <a:pt x="154877" y="96167"/>
                  <a:pt x="161925" y="96358"/>
                </a:cubicBezTo>
                <a:cubicBezTo>
                  <a:pt x="164782" y="96453"/>
                  <a:pt x="163925" y="92929"/>
                  <a:pt x="163258" y="91214"/>
                </a:cubicBezTo>
                <a:lnTo>
                  <a:pt x="162211" y="88643"/>
                </a:lnTo>
                <a:cubicBezTo>
                  <a:pt x="155353" y="86547"/>
                  <a:pt x="151733" y="84547"/>
                  <a:pt x="154115" y="84261"/>
                </a:cubicBezTo>
                <a:lnTo>
                  <a:pt x="154877" y="83499"/>
                </a:lnTo>
                <a:cubicBezTo>
                  <a:pt x="160401" y="77975"/>
                  <a:pt x="160401" y="78070"/>
                  <a:pt x="167069" y="75308"/>
                </a:cubicBezTo>
                <a:cubicBezTo>
                  <a:pt x="169259" y="74355"/>
                  <a:pt x="170783" y="72736"/>
                  <a:pt x="172783" y="75308"/>
                </a:cubicBezTo>
                <a:cubicBezTo>
                  <a:pt x="173069" y="75593"/>
                  <a:pt x="174593" y="75593"/>
                  <a:pt x="175260" y="75308"/>
                </a:cubicBezTo>
                <a:cubicBezTo>
                  <a:pt x="177927" y="73974"/>
                  <a:pt x="176117" y="67973"/>
                  <a:pt x="181547" y="70355"/>
                </a:cubicBezTo>
                <a:cubicBezTo>
                  <a:pt x="186500" y="72450"/>
                  <a:pt x="187071" y="68735"/>
                  <a:pt x="189738" y="67973"/>
                </a:cubicBezTo>
                <a:cubicBezTo>
                  <a:pt x="191833" y="67307"/>
                  <a:pt x="194501" y="67211"/>
                  <a:pt x="196596" y="67783"/>
                </a:cubicBezTo>
                <a:lnTo>
                  <a:pt x="199549" y="68545"/>
                </a:lnTo>
                <a:cubicBezTo>
                  <a:pt x="202692" y="70259"/>
                  <a:pt x="206216" y="70831"/>
                  <a:pt x="207455" y="69974"/>
                </a:cubicBezTo>
                <a:cubicBezTo>
                  <a:pt x="208693" y="69116"/>
                  <a:pt x="213836" y="67307"/>
                  <a:pt x="215360" y="68640"/>
                </a:cubicBezTo>
                <a:cubicBezTo>
                  <a:pt x="216980" y="69974"/>
                  <a:pt x="220408" y="74641"/>
                  <a:pt x="218027" y="74927"/>
                </a:cubicBezTo>
                <a:cubicBezTo>
                  <a:pt x="215646" y="75212"/>
                  <a:pt x="210598" y="78260"/>
                  <a:pt x="212884" y="80927"/>
                </a:cubicBezTo>
                <a:cubicBezTo>
                  <a:pt x="215170" y="83594"/>
                  <a:pt x="223837" y="88071"/>
                  <a:pt x="227267" y="85309"/>
                </a:cubicBezTo>
                <a:lnTo>
                  <a:pt x="224123" y="81499"/>
                </a:lnTo>
                <a:cubicBezTo>
                  <a:pt x="222885" y="79975"/>
                  <a:pt x="222123" y="76641"/>
                  <a:pt x="223076" y="75784"/>
                </a:cubicBezTo>
                <a:lnTo>
                  <a:pt x="226695" y="72831"/>
                </a:lnTo>
                <a:cubicBezTo>
                  <a:pt x="224695" y="70069"/>
                  <a:pt x="225933" y="68640"/>
                  <a:pt x="229457" y="69593"/>
                </a:cubicBezTo>
                <a:cubicBezTo>
                  <a:pt x="232982" y="70640"/>
                  <a:pt x="242030" y="70926"/>
                  <a:pt x="241649" y="68450"/>
                </a:cubicBezTo>
                <a:cubicBezTo>
                  <a:pt x="241268" y="65973"/>
                  <a:pt x="243078" y="64449"/>
                  <a:pt x="245745" y="65497"/>
                </a:cubicBezTo>
                <a:lnTo>
                  <a:pt x="245745" y="66354"/>
                </a:lnTo>
                <a:cubicBezTo>
                  <a:pt x="245840" y="69878"/>
                  <a:pt x="248698" y="69116"/>
                  <a:pt x="251079" y="69116"/>
                </a:cubicBezTo>
                <a:cubicBezTo>
                  <a:pt x="254603" y="69116"/>
                  <a:pt x="253079" y="71402"/>
                  <a:pt x="253841" y="72736"/>
                </a:cubicBezTo>
                <a:lnTo>
                  <a:pt x="254699" y="74260"/>
                </a:lnTo>
                <a:cubicBezTo>
                  <a:pt x="256508" y="75689"/>
                  <a:pt x="257366" y="77879"/>
                  <a:pt x="256508" y="79308"/>
                </a:cubicBezTo>
                <a:cubicBezTo>
                  <a:pt x="255651" y="80737"/>
                  <a:pt x="255365" y="85690"/>
                  <a:pt x="259175" y="85309"/>
                </a:cubicBezTo>
                <a:lnTo>
                  <a:pt x="261557" y="84642"/>
                </a:lnTo>
                <a:cubicBezTo>
                  <a:pt x="262319" y="84452"/>
                  <a:pt x="263081" y="82356"/>
                  <a:pt x="262700" y="81880"/>
                </a:cubicBezTo>
                <a:lnTo>
                  <a:pt x="258699" y="77213"/>
                </a:lnTo>
                <a:cubicBezTo>
                  <a:pt x="263176" y="74450"/>
                  <a:pt x="265652" y="71498"/>
                  <a:pt x="264224" y="70736"/>
                </a:cubicBezTo>
                <a:cubicBezTo>
                  <a:pt x="262795" y="69974"/>
                  <a:pt x="262604" y="67688"/>
                  <a:pt x="267748" y="67783"/>
                </a:cubicBezTo>
                <a:lnTo>
                  <a:pt x="270986" y="66259"/>
                </a:lnTo>
                <a:lnTo>
                  <a:pt x="274034" y="64830"/>
                </a:lnTo>
                <a:cubicBezTo>
                  <a:pt x="276225" y="61115"/>
                  <a:pt x="278702" y="59496"/>
                  <a:pt x="279559" y="61306"/>
                </a:cubicBezTo>
                <a:lnTo>
                  <a:pt x="282131" y="59877"/>
                </a:lnTo>
                <a:cubicBezTo>
                  <a:pt x="283178" y="59210"/>
                  <a:pt x="285083" y="59115"/>
                  <a:pt x="286417" y="59306"/>
                </a:cubicBezTo>
                <a:cubicBezTo>
                  <a:pt x="288322" y="59591"/>
                  <a:pt x="290132" y="60544"/>
                  <a:pt x="292037" y="60734"/>
                </a:cubicBezTo>
                <a:cubicBezTo>
                  <a:pt x="292894" y="60830"/>
                  <a:pt x="294037" y="59972"/>
                  <a:pt x="294799" y="59306"/>
                </a:cubicBezTo>
                <a:lnTo>
                  <a:pt x="295275" y="58925"/>
                </a:lnTo>
                <a:cubicBezTo>
                  <a:pt x="295370" y="57686"/>
                  <a:pt x="298228" y="56353"/>
                  <a:pt x="301847" y="56067"/>
                </a:cubicBezTo>
                <a:cubicBezTo>
                  <a:pt x="305372" y="55781"/>
                  <a:pt x="314897" y="58544"/>
                  <a:pt x="315182" y="57305"/>
                </a:cubicBezTo>
                <a:cubicBezTo>
                  <a:pt x="315468" y="55972"/>
                  <a:pt x="317849" y="54162"/>
                  <a:pt x="319945" y="56258"/>
                </a:cubicBezTo>
                <a:cubicBezTo>
                  <a:pt x="322040" y="58258"/>
                  <a:pt x="330041" y="57401"/>
                  <a:pt x="329565" y="56067"/>
                </a:cubicBezTo>
                <a:cubicBezTo>
                  <a:pt x="329184" y="54734"/>
                  <a:pt x="328994" y="51019"/>
                  <a:pt x="330232" y="50924"/>
                </a:cubicBezTo>
                <a:lnTo>
                  <a:pt x="330518" y="51209"/>
                </a:lnTo>
                <a:cubicBezTo>
                  <a:pt x="333375" y="53591"/>
                  <a:pt x="337471" y="55496"/>
                  <a:pt x="336232" y="59782"/>
                </a:cubicBezTo>
                <a:cubicBezTo>
                  <a:pt x="336232" y="59972"/>
                  <a:pt x="338328" y="60925"/>
                  <a:pt x="339281" y="60830"/>
                </a:cubicBezTo>
                <a:cubicBezTo>
                  <a:pt x="340043" y="60734"/>
                  <a:pt x="341376" y="59020"/>
                  <a:pt x="341186" y="58829"/>
                </a:cubicBezTo>
                <a:lnTo>
                  <a:pt x="336232" y="53495"/>
                </a:lnTo>
                <a:cubicBezTo>
                  <a:pt x="341376" y="50638"/>
                  <a:pt x="345757" y="51400"/>
                  <a:pt x="346043" y="55210"/>
                </a:cubicBezTo>
                <a:lnTo>
                  <a:pt x="351758" y="51495"/>
                </a:lnTo>
                <a:cubicBezTo>
                  <a:pt x="352616" y="50924"/>
                  <a:pt x="354425" y="50162"/>
                  <a:pt x="354902" y="50447"/>
                </a:cubicBezTo>
                <a:lnTo>
                  <a:pt x="359569" y="52924"/>
                </a:lnTo>
                <a:cubicBezTo>
                  <a:pt x="362998" y="50447"/>
                  <a:pt x="367856" y="48257"/>
                  <a:pt x="370332" y="47971"/>
                </a:cubicBezTo>
                <a:lnTo>
                  <a:pt x="372142" y="49209"/>
                </a:lnTo>
                <a:cubicBezTo>
                  <a:pt x="374142" y="50543"/>
                  <a:pt x="377095" y="52067"/>
                  <a:pt x="377285" y="53686"/>
                </a:cubicBezTo>
                <a:lnTo>
                  <a:pt x="377952" y="58734"/>
                </a:lnTo>
                <a:cubicBezTo>
                  <a:pt x="382334" y="57496"/>
                  <a:pt x="384905" y="55019"/>
                  <a:pt x="383762" y="53305"/>
                </a:cubicBezTo>
                <a:lnTo>
                  <a:pt x="383286" y="51876"/>
                </a:lnTo>
                <a:cubicBezTo>
                  <a:pt x="382048" y="48542"/>
                  <a:pt x="383762" y="47590"/>
                  <a:pt x="388620" y="47780"/>
                </a:cubicBezTo>
                <a:cubicBezTo>
                  <a:pt x="391478" y="47876"/>
                  <a:pt x="396716" y="46256"/>
                  <a:pt x="397097" y="46733"/>
                </a:cubicBezTo>
                <a:cubicBezTo>
                  <a:pt x="399860" y="51590"/>
                  <a:pt x="404432" y="44066"/>
                  <a:pt x="407575" y="48161"/>
                </a:cubicBezTo>
                <a:lnTo>
                  <a:pt x="409289" y="50352"/>
                </a:lnTo>
                <a:cubicBezTo>
                  <a:pt x="413957" y="51781"/>
                  <a:pt x="418052" y="51971"/>
                  <a:pt x="418433" y="50828"/>
                </a:cubicBezTo>
                <a:cubicBezTo>
                  <a:pt x="418814" y="49590"/>
                  <a:pt x="420624" y="46256"/>
                  <a:pt x="421005" y="47685"/>
                </a:cubicBezTo>
                <a:cubicBezTo>
                  <a:pt x="421386" y="49114"/>
                  <a:pt x="424529" y="50924"/>
                  <a:pt x="427196" y="48923"/>
                </a:cubicBezTo>
                <a:cubicBezTo>
                  <a:pt x="429863" y="46923"/>
                  <a:pt x="439388" y="47495"/>
                  <a:pt x="436531" y="47971"/>
                </a:cubicBezTo>
                <a:lnTo>
                  <a:pt x="435578" y="48638"/>
                </a:lnTo>
                <a:lnTo>
                  <a:pt x="434626" y="48923"/>
                </a:lnTo>
                <a:cubicBezTo>
                  <a:pt x="434435" y="50162"/>
                  <a:pt x="435007" y="51209"/>
                  <a:pt x="435959" y="51400"/>
                </a:cubicBezTo>
                <a:lnTo>
                  <a:pt x="436817" y="51305"/>
                </a:lnTo>
                <a:cubicBezTo>
                  <a:pt x="438817" y="51019"/>
                  <a:pt x="440817" y="50162"/>
                  <a:pt x="442722" y="50352"/>
                </a:cubicBezTo>
                <a:cubicBezTo>
                  <a:pt x="449199" y="51019"/>
                  <a:pt x="453866" y="49876"/>
                  <a:pt x="456343" y="44161"/>
                </a:cubicBezTo>
                <a:cubicBezTo>
                  <a:pt x="457295" y="41970"/>
                  <a:pt x="460439" y="40351"/>
                  <a:pt x="463391" y="43399"/>
                </a:cubicBezTo>
                <a:cubicBezTo>
                  <a:pt x="463487" y="43589"/>
                  <a:pt x="465106" y="42732"/>
                  <a:pt x="466058" y="42446"/>
                </a:cubicBezTo>
                <a:lnTo>
                  <a:pt x="470916" y="40351"/>
                </a:lnTo>
                <a:cubicBezTo>
                  <a:pt x="471202" y="43494"/>
                  <a:pt x="474821" y="42827"/>
                  <a:pt x="479012" y="38922"/>
                </a:cubicBezTo>
                <a:lnTo>
                  <a:pt x="484918" y="43875"/>
                </a:lnTo>
                <a:cubicBezTo>
                  <a:pt x="485775" y="44542"/>
                  <a:pt x="488823" y="43494"/>
                  <a:pt x="490823" y="43208"/>
                </a:cubicBezTo>
                <a:cubicBezTo>
                  <a:pt x="493586" y="42827"/>
                  <a:pt x="497300" y="41208"/>
                  <a:pt x="499015" y="42161"/>
                </a:cubicBezTo>
                <a:cubicBezTo>
                  <a:pt x="502825" y="44161"/>
                  <a:pt x="504444" y="42827"/>
                  <a:pt x="506825" y="40827"/>
                </a:cubicBezTo>
                <a:cubicBezTo>
                  <a:pt x="509111" y="39017"/>
                  <a:pt x="511302" y="39017"/>
                  <a:pt x="511778" y="42256"/>
                </a:cubicBezTo>
                <a:lnTo>
                  <a:pt x="511874" y="42827"/>
                </a:lnTo>
                <a:cubicBezTo>
                  <a:pt x="512445" y="43399"/>
                  <a:pt x="516350" y="43589"/>
                  <a:pt x="520637" y="43304"/>
                </a:cubicBezTo>
                <a:lnTo>
                  <a:pt x="524447" y="43018"/>
                </a:lnTo>
                <a:cubicBezTo>
                  <a:pt x="528542" y="42732"/>
                  <a:pt x="532638" y="42351"/>
                  <a:pt x="536543" y="41399"/>
                </a:cubicBezTo>
                <a:cubicBezTo>
                  <a:pt x="537686" y="41113"/>
                  <a:pt x="538258" y="38065"/>
                  <a:pt x="539401" y="37970"/>
                </a:cubicBezTo>
                <a:cubicBezTo>
                  <a:pt x="541020" y="37779"/>
                  <a:pt x="542830" y="39303"/>
                  <a:pt x="544735" y="39779"/>
                </a:cubicBezTo>
                <a:lnTo>
                  <a:pt x="545402" y="39970"/>
                </a:lnTo>
                <a:cubicBezTo>
                  <a:pt x="546449" y="39208"/>
                  <a:pt x="547021" y="38351"/>
                  <a:pt x="546640" y="37970"/>
                </a:cubicBezTo>
                <a:cubicBezTo>
                  <a:pt x="546259" y="37589"/>
                  <a:pt x="545973" y="36160"/>
                  <a:pt x="547497" y="36160"/>
                </a:cubicBezTo>
                <a:cubicBezTo>
                  <a:pt x="549021" y="36160"/>
                  <a:pt x="552736" y="36541"/>
                  <a:pt x="552164" y="37112"/>
                </a:cubicBezTo>
                <a:cubicBezTo>
                  <a:pt x="551593" y="37684"/>
                  <a:pt x="551593" y="39589"/>
                  <a:pt x="553974" y="39684"/>
                </a:cubicBezTo>
                <a:cubicBezTo>
                  <a:pt x="556260" y="39779"/>
                  <a:pt x="562451" y="38351"/>
                  <a:pt x="560927" y="36160"/>
                </a:cubicBezTo>
                <a:lnTo>
                  <a:pt x="560927" y="34636"/>
                </a:lnTo>
                <a:cubicBezTo>
                  <a:pt x="560927" y="33207"/>
                  <a:pt x="562356" y="31588"/>
                  <a:pt x="563594" y="30350"/>
                </a:cubicBezTo>
                <a:cubicBezTo>
                  <a:pt x="564261" y="29683"/>
                  <a:pt x="566071" y="29302"/>
                  <a:pt x="566928" y="29588"/>
                </a:cubicBezTo>
                <a:cubicBezTo>
                  <a:pt x="567690" y="29873"/>
                  <a:pt x="568166" y="31207"/>
                  <a:pt x="568262" y="32064"/>
                </a:cubicBezTo>
                <a:cubicBezTo>
                  <a:pt x="568357" y="32540"/>
                  <a:pt x="567214" y="33112"/>
                  <a:pt x="567023" y="33683"/>
                </a:cubicBezTo>
                <a:lnTo>
                  <a:pt x="566642" y="34826"/>
                </a:lnTo>
                <a:cubicBezTo>
                  <a:pt x="566452" y="36160"/>
                  <a:pt x="567690" y="37208"/>
                  <a:pt x="569309" y="37112"/>
                </a:cubicBezTo>
                <a:lnTo>
                  <a:pt x="570738" y="36922"/>
                </a:lnTo>
                <a:cubicBezTo>
                  <a:pt x="573595" y="36446"/>
                  <a:pt x="577406" y="37970"/>
                  <a:pt x="579025" y="34541"/>
                </a:cubicBezTo>
                <a:cubicBezTo>
                  <a:pt x="579025" y="34445"/>
                  <a:pt x="580835" y="34826"/>
                  <a:pt x="581597" y="35207"/>
                </a:cubicBezTo>
                <a:cubicBezTo>
                  <a:pt x="583692" y="36255"/>
                  <a:pt x="585502" y="36541"/>
                  <a:pt x="586264" y="34064"/>
                </a:cubicBezTo>
                <a:cubicBezTo>
                  <a:pt x="586645" y="33017"/>
                  <a:pt x="585788" y="31207"/>
                  <a:pt x="588740" y="32540"/>
                </a:cubicBezTo>
                <a:cubicBezTo>
                  <a:pt x="590836" y="33493"/>
                  <a:pt x="593979" y="33017"/>
                  <a:pt x="595503" y="34160"/>
                </a:cubicBezTo>
                <a:cubicBezTo>
                  <a:pt x="599504" y="37112"/>
                  <a:pt x="598646" y="34350"/>
                  <a:pt x="599408" y="32540"/>
                </a:cubicBezTo>
                <a:cubicBezTo>
                  <a:pt x="599599" y="31969"/>
                  <a:pt x="601694" y="31493"/>
                  <a:pt x="602647" y="31683"/>
                </a:cubicBezTo>
                <a:cubicBezTo>
                  <a:pt x="603409" y="31874"/>
                  <a:pt x="604361" y="33302"/>
                  <a:pt x="604171" y="33969"/>
                </a:cubicBezTo>
                <a:lnTo>
                  <a:pt x="603409" y="36350"/>
                </a:lnTo>
                <a:cubicBezTo>
                  <a:pt x="603028" y="39303"/>
                  <a:pt x="604076" y="39970"/>
                  <a:pt x="605885" y="37779"/>
                </a:cubicBezTo>
                <a:lnTo>
                  <a:pt x="607790" y="36065"/>
                </a:lnTo>
                <a:cubicBezTo>
                  <a:pt x="609029" y="34922"/>
                  <a:pt x="610553" y="39303"/>
                  <a:pt x="611886" y="36350"/>
                </a:cubicBezTo>
                <a:lnTo>
                  <a:pt x="612362" y="35303"/>
                </a:lnTo>
                <a:cubicBezTo>
                  <a:pt x="610934" y="33398"/>
                  <a:pt x="611600" y="31588"/>
                  <a:pt x="613696" y="31397"/>
                </a:cubicBezTo>
                <a:cubicBezTo>
                  <a:pt x="615791" y="31207"/>
                  <a:pt x="620459" y="36255"/>
                  <a:pt x="621887" y="37684"/>
                </a:cubicBezTo>
                <a:cubicBezTo>
                  <a:pt x="623411" y="39113"/>
                  <a:pt x="621792" y="42732"/>
                  <a:pt x="621983" y="41399"/>
                </a:cubicBezTo>
                <a:cubicBezTo>
                  <a:pt x="622173" y="40065"/>
                  <a:pt x="624745" y="36731"/>
                  <a:pt x="627412" y="37112"/>
                </a:cubicBezTo>
                <a:lnTo>
                  <a:pt x="629793" y="36922"/>
                </a:lnTo>
                <a:cubicBezTo>
                  <a:pt x="632174" y="36731"/>
                  <a:pt x="634937" y="36446"/>
                  <a:pt x="636651" y="35398"/>
                </a:cubicBezTo>
                <a:cubicBezTo>
                  <a:pt x="639318" y="33683"/>
                  <a:pt x="640175" y="32731"/>
                  <a:pt x="640747" y="36541"/>
                </a:cubicBezTo>
                <a:cubicBezTo>
                  <a:pt x="641033" y="38351"/>
                  <a:pt x="643985" y="38255"/>
                  <a:pt x="645605" y="36636"/>
                </a:cubicBezTo>
                <a:lnTo>
                  <a:pt x="646367" y="35874"/>
                </a:lnTo>
                <a:cubicBezTo>
                  <a:pt x="647033" y="34922"/>
                  <a:pt x="647700" y="34922"/>
                  <a:pt x="647986" y="36065"/>
                </a:cubicBezTo>
                <a:lnTo>
                  <a:pt x="648557" y="36922"/>
                </a:lnTo>
                <a:cubicBezTo>
                  <a:pt x="648748" y="37112"/>
                  <a:pt x="650272" y="36731"/>
                  <a:pt x="651224" y="36541"/>
                </a:cubicBezTo>
                <a:cubicBezTo>
                  <a:pt x="652367" y="36350"/>
                  <a:pt x="653701" y="35684"/>
                  <a:pt x="654653" y="35874"/>
                </a:cubicBezTo>
                <a:lnTo>
                  <a:pt x="655701" y="36065"/>
                </a:lnTo>
                <a:cubicBezTo>
                  <a:pt x="656654" y="37017"/>
                  <a:pt x="657987" y="35969"/>
                  <a:pt x="658749" y="33683"/>
                </a:cubicBezTo>
                <a:cubicBezTo>
                  <a:pt x="659511" y="31397"/>
                  <a:pt x="673703" y="29778"/>
                  <a:pt x="673322" y="32731"/>
                </a:cubicBezTo>
                <a:lnTo>
                  <a:pt x="678370" y="31112"/>
                </a:lnTo>
                <a:lnTo>
                  <a:pt x="679799" y="30635"/>
                </a:lnTo>
                <a:cubicBezTo>
                  <a:pt x="681800" y="29397"/>
                  <a:pt x="683705" y="29683"/>
                  <a:pt x="683895" y="31397"/>
                </a:cubicBezTo>
                <a:cubicBezTo>
                  <a:pt x="684086" y="33112"/>
                  <a:pt x="687705" y="37684"/>
                  <a:pt x="691229" y="37684"/>
                </a:cubicBezTo>
                <a:cubicBezTo>
                  <a:pt x="694754" y="37684"/>
                  <a:pt x="704564" y="38541"/>
                  <a:pt x="704660" y="39684"/>
                </a:cubicBezTo>
                <a:cubicBezTo>
                  <a:pt x="704850" y="40827"/>
                  <a:pt x="707898" y="42065"/>
                  <a:pt x="711327" y="40541"/>
                </a:cubicBezTo>
                <a:lnTo>
                  <a:pt x="712661" y="35874"/>
                </a:lnTo>
                <a:lnTo>
                  <a:pt x="712851" y="35207"/>
                </a:lnTo>
                <a:cubicBezTo>
                  <a:pt x="713232" y="34445"/>
                  <a:pt x="715994" y="37112"/>
                  <a:pt x="719042" y="41113"/>
                </a:cubicBezTo>
                <a:lnTo>
                  <a:pt x="724186" y="35779"/>
                </a:lnTo>
                <a:cubicBezTo>
                  <a:pt x="724567" y="35398"/>
                  <a:pt x="725900" y="35493"/>
                  <a:pt x="726662" y="35684"/>
                </a:cubicBezTo>
                <a:lnTo>
                  <a:pt x="731996" y="36827"/>
                </a:lnTo>
                <a:cubicBezTo>
                  <a:pt x="738378" y="38255"/>
                  <a:pt x="743617" y="37493"/>
                  <a:pt x="743522" y="35112"/>
                </a:cubicBezTo>
                <a:lnTo>
                  <a:pt x="743617" y="32826"/>
                </a:lnTo>
                <a:cubicBezTo>
                  <a:pt x="743617" y="31874"/>
                  <a:pt x="743903" y="30064"/>
                  <a:pt x="744284" y="30064"/>
                </a:cubicBezTo>
                <a:lnTo>
                  <a:pt x="748665" y="29588"/>
                </a:lnTo>
                <a:cubicBezTo>
                  <a:pt x="748760" y="26730"/>
                  <a:pt x="746760" y="21777"/>
                  <a:pt x="744379" y="18634"/>
                </a:cubicBezTo>
                <a:lnTo>
                  <a:pt x="739045" y="18729"/>
                </a:lnTo>
                <a:lnTo>
                  <a:pt x="737140" y="18824"/>
                </a:lnTo>
                <a:cubicBezTo>
                  <a:pt x="735235" y="16538"/>
                  <a:pt x="736092" y="14633"/>
                  <a:pt x="739140" y="14443"/>
                </a:cubicBezTo>
                <a:lnTo>
                  <a:pt x="740474" y="15491"/>
                </a:lnTo>
                <a:lnTo>
                  <a:pt x="744855" y="19015"/>
                </a:lnTo>
                <a:cubicBezTo>
                  <a:pt x="750665" y="18920"/>
                  <a:pt x="755714" y="18348"/>
                  <a:pt x="755999" y="17681"/>
                </a:cubicBezTo>
                <a:cubicBezTo>
                  <a:pt x="756285" y="17015"/>
                  <a:pt x="759333" y="15205"/>
                  <a:pt x="762000" y="15014"/>
                </a:cubicBezTo>
                <a:cubicBezTo>
                  <a:pt x="764572" y="14824"/>
                  <a:pt x="766953" y="18634"/>
                  <a:pt x="763810" y="18253"/>
                </a:cubicBezTo>
                <a:cubicBezTo>
                  <a:pt x="760667" y="17872"/>
                  <a:pt x="757238" y="24539"/>
                  <a:pt x="758285" y="25587"/>
                </a:cubicBezTo>
                <a:cubicBezTo>
                  <a:pt x="759238" y="26635"/>
                  <a:pt x="757904" y="30159"/>
                  <a:pt x="753237" y="31112"/>
                </a:cubicBezTo>
                <a:lnTo>
                  <a:pt x="749237" y="32445"/>
                </a:lnTo>
                <a:cubicBezTo>
                  <a:pt x="746855" y="33207"/>
                  <a:pt x="745427" y="35017"/>
                  <a:pt x="748760" y="36827"/>
                </a:cubicBezTo>
                <a:lnTo>
                  <a:pt x="749427" y="37208"/>
                </a:lnTo>
                <a:cubicBezTo>
                  <a:pt x="749332" y="38446"/>
                  <a:pt x="751237" y="39398"/>
                  <a:pt x="753523" y="39398"/>
                </a:cubicBezTo>
                <a:cubicBezTo>
                  <a:pt x="755809" y="39398"/>
                  <a:pt x="762667" y="38636"/>
                  <a:pt x="761143" y="37684"/>
                </a:cubicBezTo>
                <a:cubicBezTo>
                  <a:pt x="759619" y="36731"/>
                  <a:pt x="756952" y="34064"/>
                  <a:pt x="758095" y="33493"/>
                </a:cubicBezTo>
                <a:cubicBezTo>
                  <a:pt x="759143" y="32921"/>
                  <a:pt x="762286" y="33017"/>
                  <a:pt x="762857" y="34922"/>
                </a:cubicBezTo>
                <a:cubicBezTo>
                  <a:pt x="763524" y="36827"/>
                  <a:pt x="769049" y="40637"/>
                  <a:pt x="773906" y="39113"/>
                </a:cubicBezTo>
                <a:cubicBezTo>
                  <a:pt x="778764" y="37589"/>
                  <a:pt x="789337" y="32636"/>
                  <a:pt x="788289" y="33969"/>
                </a:cubicBezTo>
                <a:cubicBezTo>
                  <a:pt x="787337" y="35303"/>
                  <a:pt x="788194" y="40446"/>
                  <a:pt x="792194" y="41589"/>
                </a:cubicBezTo>
                <a:lnTo>
                  <a:pt x="793147" y="36446"/>
                </a:lnTo>
                <a:cubicBezTo>
                  <a:pt x="793814" y="33112"/>
                  <a:pt x="798862" y="31874"/>
                  <a:pt x="800386" y="28635"/>
                </a:cubicBezTo>
                <a:cubicBezTo>
                  <a:pt x="800576" y="28349"/>
                  <a:pt x="802005" y="28254"/>
                  <a:pt x="802767" y="28349"/>
                </a:cubicBezTo>
                <a:lnTo>
                  <a:pt x="806768" y="28826"/>
                </a:lnTo>
                <a:cubicBezTo>
                  <a:pt x="811244" y="29397"/>
                  <a:pt x="815721" y="32826"/>
                  <a:pt x="816769" y="36446"/>
                </a:cubicBezTo>
                <a:lnTo>
                  <a:pt x="823532" y="33874"/>
                </a:lnTo>
                <a:cubicBezTo>
                  <a:pt x="828104" y="32159"/>
                  <a:pt x="829818" y="34636"/>
                  <a:pt x="828675" y="39779"/>
                </a:cubicBezTo>
                <a:lnTo>
                  <a:pt x="828389" y="41018"/>
                </a:lnTo>
                <a:cubicBezTo>
                  <a:pt x="828485" y="43113"/>
                  <a:pt x="832676" y="42732"/>
                  <a:pt x="837724" y="40160"/>
                </a:cubicBezTo>
                <a:lnTo>
                  <a:pt x="842772" y="41875"/>
                </a:lnTo>
                <a:cubicBezTo>
                  <a:pt x="843725" y="42161"/>
                  <a:pt x="846487" y="41018"/>
                  <a:pt x="846582" y="40446"/>
                </a:cubicBezTo>
                <a:cubicBezTo>
                  <a:pt x="846773" y="35969"/>
                  <a:pt x="852107" y="37303"/>
                  <a:pt x="853059" y="37970"/>
                </a:cubicBezTo>
                <a:cubicBezTo>
                  <a:pt x="857726" y="41399"/>
                  <a:pt x="859155" y="38065"/>
                  <a:pt x="859441" y="35779"/>
                </a:cubicBezTo>
                <a:lnTo>
                  <a:pt x="859822" y="32921"/>
                </a:lnTo>
                <a:cubicBezTo>
                  <a:pt x="862298" y="31112"/>
                  <a:pt x="863251" y="31112"/>
                  <a:pt x="861727" y="33017"/>
                </a:cubicBezTo>
                <a:cubicBezTo>
                  <a:pt x="860298" y="34922"/>
                  <a:pt x="866013" y="39494"/>
                  <a:pt x="868585" y="38541"/>
                </a:cubicBezTo>
                <a:cubicBezTo>
                  <a:pt x="871061" y="37493"/>
                  <a:pt x="880205" y="40446"/>
                  <a:pt x="882872" y="41018"/>
                </a:cubicBezTo>
                <a:cubicBezTo>
                  <a:pt x="885539" y="41589"/>
                  <a:pt x="893350" y="37112"/>
                  <a:pt x="894683" y="33969"/>
                </a:cubicBezTo>
                <a:lnTo>
                  <a:pt x="894779" y="31112"/>
                </a:lnTo>
                <a:cubicBezTo>
                  <a:pt x="894874" y="29683"/>
                  <a:pt x="892207" y="28159"/>
                  <a:pt x="890873" y="26635"/>
                </a:cubicBezTo>
                <a:cubicBezTo>
                  <a:pt x="890016" y="25682"/>
                  <a:pt x="890302" y="25968"/>
                  <a:pt x="893731" y="24730"/>
                </a:cubicBezTo>
                <a:lnTo>
                  <a:pt x="896398" y="23777"/>
                </a:lnTo>
                <a:cubicBezTo>
                  <a:pt x="898970" y="21777"/>
                  <a:pt x="899922" y="19682"/>
                  <a:pt x="898493" y="19015"/>
                </a:cubicBezTo>
                <a:cubicBezTo>
                  <a:pt x="897065" y="18348"/>
                  <a:pt x="897350" y="12824"/>
                  <a:pt x="897636" y="13681"/>
                </a:cubicBezTo>
                <a:cubicBezTo>
                  <a:pt x="897922" y="14443"/>
                  <a:pt x="901446" y="15110"/>
                  <a:pt x="904685" y="13490"/>
                </a:cubicBezTo>
                <a:lnTo>
                  <a:pt x="907828" y="12919"/>
                </a:lnTo>
                <a:lnTo>
                  <a:pt x="912114" y="12157"/>
                </a:lnTo>
                <a:lnTo>
                  <a:pt x="910255" y="18756"/>
                </a:lnTo>
                <a:lnTo>
                  <a:pt x="910304" y="18729"/>
                </a:lnTo>
                <a:cubicBezTo>
                  <a:pt x="910780" y="17681"/>
                  <a:pt x="914019" y="17872"/>
                  <a:pt x="917448" y="19110"/>
                </a:cubicBezTo>
                <a:lnTo>
                  <a:pt x="921067" y="19015"/>
                </a:lnTo>
                <a:lnTo>
                  <a:pt x="922020" y="19015"/>
                </a:lnTo>
                <a:cubicBezTo>
                  <a:pt x="923163" y="20158"/>
                  <a:pt x="921353" y="21777"/>
                  <a:pt x="918115" y="22730"/>
                </a:cubicBezTo>
                <a:lnTo>
                  <a:pt x="915924" y="24635"/>
                </a:lnTo>
                <a:lnTo>
                  <a:pt x="913828" y="26254"/>
                </a:lnTo>
                <a:lnTo>
                  <a:pt x="905007" y="21749"/>
                </a:lnTo>
                <a:lnTo>
                  <a:pt x="904780" y="21872"/>
                </a:lnTo>
                <a:cubicBezTo>
                  <a:pt x="906780" y="24920"/>
                  <a:pt x="906304" y="29778"/>
                  <a:pt x="903542" y="32540"/>
                </a:cubicBezTo>
                <a:lnTo>
                  <a:pt x="903923" y="32826"/>
                </a:lnTo>
                <a:lnTo>
                  <a:pt x="909542" y="37398"/>
                </a:lnTo>
                <a:cubicBezTo>
                  <a:pt x="905066" y="37589"/>
                  <a:pt x="903637" y="38732"/>
                  <a:pt x="906399" y="39970"/>
                </a:cubicBezTo>
                <a:cubicBezTo>
                  <a:pt x="909161" y="41208"/>
                  <a:pt x="918782" y="41780"/>
                  <a:pt x="920972" y="38160"/>
                </a:cubicBezTo>
                <a:lnTo>
                  <a:pt x="924973" y="40256"/>
                </a:lnTo>
                <a:cubicBezTo>
                  <a:pt x="929259" y="42542"/>
                  <a:pt x="932212" y="43018"/>
                  <a:pt x="935927" y="40160"/>
                </a:cubicBezTo>
                <a:cubicBezTo>
                  <a:pt x="936308" y="39875"/>
                  <a:pt x="938308" y="40446"/>
                  <a:pt x="939165" y="41018"/>
                </a:cubicBezTo>
                <a:lnTo>
                  <a:pt x="944499" y="44351"/>
                </a:lnTo>
                <a:cubicBezTo>
                  <a:pt x="946023" y="41303"/>
                  <a:pt x="946023" y="37970"/>
                  <a:pt x="944594" y="36731"/>
                </a:cubicBezTo>
                <a:cubicBezTo>
                  <a:pt x="943166" y="35588"/>
                  <a:pt x="938784" y="33398"/>
                  <a:pt x="937927" y="34445"/>
                </a:cubicBezTo>
                <a:lnTo>
                  <a:pt x="936117" y="35303"/>
                </a:lnTo>
                <a:lnTo>
                  <a:pt x="935069" y="35779"/>
                </a:lnTo>
                <a:cubicBezTo>
                  <a:pt x="933260" y="35303"/>
                  <a:pt x="932021" y="33779"/>
                  <a:pt x="932402" y="32255"/>
                </a:cubicBezTo>
                <a:lnTo>
                  <a:pt x="932498" y="32255"/>
                </a:lnTo>
                <a:cubicBezTo>
                  <a:pt x="937355" y="32731"/>
                  <a:pt x="936212" y="28445"/>
                  <a:pt x="938689" y="27016"/>
                </a:cubicBezTo>
                <a:lnTo>
                  <a:pt x="938879" y="26921"/>
                </a:lnTo>
                <a:cubicBezTo>
                  <a:pt x="938498" y="25873"/>
                  <a:pt x="937355" y="25301"/>
                  <a:pt x="936403" y="25778"/>
                </a:cubicBezTo>
                <a:cubicBezTo>
                  <a:pt x="935450" y="26159"/>
                  <a:pt x="932021" y="26730"/>
                  <a:pt x="931164" y="26063"/>
                </a:cubicBezTo>
                <a:cubicBezTo>
                  <a:pt x="930307" y="25397"/>
                  <a:pt x="927354" y="24063"/>
                  <a:pt x="926878" y="24730"/>
                </a:cubicBezTo>
                <a:cubicBezTo>
                  <a:pt x="926497" y="25492"/>
                  <a:pt x="924020" y="28254"/>
                  <a:pt x="924020" y="26444"/>
                </a:cubicBezTo>
                <a:cubicBezTo>
                  <a:pt x="924020" y="24635"/>
                  <a:pt x="925830" y="20063"/>
                  <a:pt x="928021" y="18539"/>
                </a:cubicBezTo>
                <a:cubicBezTo>
                  <a:pt x="930212" y="17110"/>
                  <a:pt x="937832" y="20539"/>
                  <a:pt x="940022" y="19777"/>
                </a:cubicBezTo>
                <a:cubicBezTo>
                  <a:pt x="942213" y="19015"/>
                  <a:pt x="950786" y="21206"/>
                  <a:pt x="954310" y="26349"/>
                </a:cubicBezTo>
                <a:lnTo>
                  <a:pt x="960596" y="29111"/>
                </a:lnTo>
                <a:cubicBezTo>
                  <a:pt x="963549" y="30350"/>
                  <a:pt x="964216" y="31969"/>
                  <a:pt x="959834" y="34064"/>
                </a:cubicBezTo>
                <a:lnTo>
                  <a:pt x="955739" y="36065"/>
                </a:lnTo>
                <a:cubicBezTo>
                  <a:pt x="952119" y="40732"/>
                  <a:pt x="952024" y="44542"/>
                  <a:pt x="955453" y="44542"/>
                </a:cubicBezTo>
                <a:lnTo>
                  <a:pt x="956882" y="43494"/>
                </a:lnTo>
                <a:cubicBezTo>
                  <a:pt x="959644" y="41589"/>
                  <a:pt x="962882" y="41780"/>
                  <a:pt x="965168" y="42446"/>
                </a:cubicBezTo>
                <a:cubicBezTo>
                  <a:pt x="968597" y="43399"/>
                  <a:pt x="971074" y="45494"/>
                  <a:pt x="974884" y="42446"/>
                </a:cubicBezTo>
                <a:cubicBezTo>
                  <a:pt x="976122" y="41399"/>
                  <a:pt x="980694" y="43685"/>
                  <a:pt x="983170" y="43018"/>
                </a:cubicBezTo>
                <a:lnTo>
                  <a:pt x="986123" y="42161"/>
                </a:lnTo>
                <a:cubicBezTo>
                  <a:pt x="988790" y="39875"/>
                  <a:pt x="990886" y="38827"/>
                  <a:pt x="990886" y="39779"/>
                </a:cubicBezTo>
                <a:cubicBezTo>
                  <a:pt x="990886" y="40732"/>
                  <a:pt x="996791" y="42542"/>
                  <a:pt x="1004030" y="41303"/>
                </a:cubicBezTo>
                <a:lnTo>
                  <a:pt x="1010793" y="41780"/>
                </a:lnTo>
                <a:cubicBezTo>
                  <a:pt x="1010984" y="41780"/>
                  <a:pt x="1011555" y="40637"/>
                  <a:pt x="1011460" y="40065"/>
                </a:cubicBezTo>
                <a:cubicBezTo>
                  <a:pt x="1011460" y="39494"/>
                  <a:pt x="1010984" y="38446"/>
                  <a:pt x="1010507" y="38446"/>
                </a:cubicBezTo>
                <a:lnTo>
                  <a:pt x="1008507" y="38065"/>
                </a:lnTo>
                <a:cubicBezTo>
                  <a:pt x="1004888" y="37874"/>
                  <a:pt x="1004983" y="35874"/>
                  <a:pt x="1008793" y="33683"/>
                </a:cubicBezTo>
                <a:lnTo>
                  <a:pt x="1010126" y="34160"/>
                </a:lnTo>
                <a:lnTo>
                  <a:pt x="1014889" y="35874"/>
                </a:lnTo>
                <a:cubicBezTo>
                  <a:pt x="1019556" y="34731"/>
                  <a:pt x="1023938" y="33302"/>
                  <a:pt x="1024604" y="32731"/>
                </a:cubicBezTo>
                <a:cubicBezTo>
                  <a:pt x="1025271" y="32159"/>
                  <a:pt x="1024985" y="30064"/>
                  <a:pt x="1021461" y="29969"/>
                </a:cubicBezTo>
                <a:lnTo>
                  <a:pt x="1018699" y="29588"/>
                </a:lnTo>
                <a:cubicBezTo>
                  <a:pt x="1017937" y="29492"/>
                  <a:pt x="1016889" y="28254"/>
                  <a:pt x="1016889" y="27492"/>
                </a:cubicBezTo>
                <a:cubicBezTo>
                  <a:pt x="1016889" y="26825"/>
                  <a:pt x="1018318" y="25492"/>
                  <a:pt x="1018794" y="25587"/>
                </a:cubicBezTo>
                <a:lnTo>
                  <a:pt x="1023461" y="26349"/>
                </a:lnTo>
                <a:cubicBezTo>
                  <a:pt x="1026033" y="23587"/>
                  <a:pt x="1027843" y="22730"/>
                  <a:pt x="1027557" y="24349"/>
                </a:cubicBezTo>
                <a:lnTo>
                  <a:pt x="1034635" y="28627"/>
                </a:lnTo>
                <a:lnTo>
                  <a:pt x="1038796" y="23872"/>
                </a:lnTo>
                <a:lnTo>
                  <a:pt x="1042130" y="23110"/>
                </a:lnTo>
                <a:cubicBezTo>
                  <a:pt x="1043558" y="22729"/>
                  <a:pt x="1045368" y="23205"/>
                  <a:pt x="1046987" y="23491"/>
                </a:cubicBezTo>
                <a:cubicBezTo>
                  <a:pt x="1047368" y="23586"/>
                  <a:pt x="1047749" y="24634"/>
                  <a:pt x="1047749" y="25205"/>
                </a:cubicBezTo>
                <a:lnTo>
                  <a:pt x="1047749" y="25777"/>
                </a:lnTo>
                <a:cubicBezTo>
                  <a:pt x="1047273" y="26444"/>
                  <a:pt x="1046416" y="26729"/>
                  <a:pt x="1045940" y="26348"/>
                </a:cubicBezTo>
                <a:cubicBezTo>
                  <a:pt x="1045463" y="26063"/>
                  <a:pt x="1043368" y="26825"/>
                  <a:pt x="1042701" y="28730"/>
                </a:cubicBezTo>
                <a:lnTo>
                  <a:pt x="1036213" y="29599"/>
                </a:lnTo>
                <a:lnTo>
                  <a:pt x="1033177" y="32445"/>
                </a:lnTo>
                <a:cubicBezTo>
                  <a:pt x="1030034" y="35398"/>
                  <a:pt x="1028891" y="39779"/>
                  <a:pt x="1027176" y="43685"/>
                </a:cubicBezTo>
                <a:lnTo>
                  <a:pt x="1026890" y="44351"/>
                </a:lnTo>
                <a:cubicBezTo>
                  <a:pt x="1027652" y="45399"/>
                  <a:pt x="1029938" y="45971"/>
                  <a:pt x="1032034" y="45494"/>
                </a:cubicBezTo>
                <a:lnTo>
                  <a:pt x="1032034" y="45018"/>
                </a:lnTo>
                <a:cubicBezTo>
                  <a:pt x="1032415" y="40446"/>
                  <a:pt x="1034320" y="44066"/>
                  <a:pt x="1036130" y="44066"/>
                </a:cubicBezTo>
                <a:lnTo>
                  <a:pt x="1039082" y="44161"/>
                </a:lnTo>
                <a:cubicBezTo>
                  <a:pt x="1042416" y="43113"/>
                  <a:pt x="1045940" y="42161"/>
                  <a:pt x="1046893" y="42161"/>
                </a:cubicBezTo>
                <a:cubicBezTo>
                  <a:pt x="1047845" y="42161"/>
                  <a:pt x="1052989" y="42351"/>
                  <a:pt x="1056323" y="42542"/>
                </a:cubicBezTo>
                <a:lnTo>
                  <a:pt x="1057847" y="43399"/>
                </a:lnTo>
                <a:lnTo>
                  <a:pt x="1060609" y="45018"/>
                </a:lnTo>
                <a:cubicBezTo>
                  <a:pt x="1062609" y="48161"/>
                  <a:pt x="1064705" y="49400"/>
                  <a:pt x="1065276" y="47876"/>
                </a:cubicBezTo>
                <a:cubicBezTo>
                  <a:pt x="1065848" y="46256"/>
                  <a:pt x="1071182" y="46637"/>
                  <a:pt x="1071277" y="46923"/>
                </a:cubicBezTo>
                <a:lnTo>
                  <a:pt x="1071404" y="46987"/>
                </a:lnTo>
                <a:lnTo>
                  <a:pt x="1070419" y="43494"/>
                </a:lnTo>
                <a:lnTo>
                  <a:pt x="1070038" y="42256"/>
                </a:lnTo>
                <a:lnTo>
                  <a:pt x="1069562" y="40732"/>
                </a:lnTo>
                <a:cubicBezTo>
                  <a:pt x="1068895" y="39113"/>
                  <a:pt x="1072038" y="36731"/>
                  <a:pt x="1073467" y="36350"/>
                </a:cubicBezTo>
                <a:cubicBezTo>
                  <a:pt x="1074896" y="35969"/>
                  <a:pt x="1076420" y="35684"/>
                  <a:pt x="1076896" y="35684"/>
                </a:cubicBezTo>
                <a:lnTo>
                  <a:pt x="1077701" y="35554"/>
                </a:lnTo>
                <a:lnTo>
                  <a:pt x="1073944" y="27397"/>
                </a:lnTo>
                <a:lnTo>
                  <a:pt x="1073658" y="23111"/>
                </a:lnTo>
                <a:lnTo>
                  <a:pt x="1073563" y="21015"/>
                </a:lnTo>
                <a:cubicBezTo>
                  <a:pt x="1075658" y="17300"/>
                  <a:pt x="1078516" y="18539"/>
                  <a:pt x="1079849" y="23682"/>
                </a:cubicBezTo>
                <a:lnTo>
                  <a:pt x="1082040" y="24539"/>
                </a:lnTo>
                <a:lnTo>
                  <a:pt x="1086231" y="25873"/>
                </a:lnTo>
                <a:cubicBezTo>
                  <a:pt x="1086898" y="28826"/>
                  <a:pt x="1088517" y="29588"/>
                  <a:pt x="1090041" y="27587"/>
                </a:cubicBezTo>
                <a:lnTo>
                  <a:pt x="1091851" y="26159"/>
                </a:lnTo>
                <a:lnTo>
                  <a:pt x="1092708" y="25492"/>
                </a:lnTo>
                <a:cubicBezTo>
                  <a:pt x="1094613" y="25587"/>
                  <a:pt x="1097471" y="27206"/>
                  <a:pt x="1099090" y="29016"/>
                </a:cubicBezTo>
                <a:lnTo>
                  <a:pt x="1101376" y="30159"/>
                </a:lnTo>
                <a:lnTo>
                  <a:pt x="1103567" y="31207"/>
                </a:lnTo>
                <a:cubicBezTo>
                  <a:pt x="1105757" y="33302"/>
                  <a:pt x="1104614" y="35017"/>
                  <a:pt x="1100995" y="35112"/>
                </a:cubicBezTo>
                <a:lnTo>
                  <a:pt x="1100423" y="36065"/>
                </a:lnTo>
                <a:cubicBezTo>
                  <a:pt x="1098518" y="39494"/>
                  <a:pt x="1092518" y="35303"/>
                  <a:pt x="1091279" y="39970"/>
                </a:cubicBezTo>
                <a:lnTo>
                  <a:pt x="1090613" y="42542"/>
                </a:lnTo>
                <a:cubicBezTo>
                  <a:pt x="1091279" y="44828"/>
                  <a:pt x="1092708" y="47399"/>
                  <a:pt x="1093661" y="48257"/>
                </a:cubicBezTo>
                <a:lnTo>
                  <a:pt x="1094232" y="48066"/>
                </a:lnTo>
                <a:cubicBezTo>
                  <a:pt x="1095756" y="47685"/>
                  <a:pt x="1097090" y="46066"/>
                  <a:pt x="1098328" y="46161"/>
                </a:cubicBezTo>
                <a:cubicBezTo>
                  <a:pt x="1101471" y="46447"/>
                  <a:pt x="1104710" y="48257"/>
                  <a:pt x="1107567" y="47876"/>
                </a:cubicBezTo>
                <a:cubicBezTo>
                  <a:pt x="1110901" y="47399"/>
                  <a:pt x="1113758" y="44828"/>
                  <a:pt x="1117092" y="44066"/>
                </a:cubicBezTo>
                <a:lnTo>
                  <a:pt x="1120235" y="43399"/>
                </a:lnTo>
                <a:cubicBezTo>
                  <a:pt x="1123855" y="43685"/>
                  <a:pt x="1126427" y="43018"/>
                  <a:pt x="1126046" y="41875"/>
                </a:cubicBezTo>
                <a:lnTo>
                  <a:pt x="1121357" y="35592"/>
                </a:lnTo>
                <a:lnTo>
                  <a:pt x="1118044" y="36160"/>
                </a:lnTo>
                <a:cubicBezTo>
                  <a:pt x="1115568" y="34159"/>
                  <a:pt x="1110424" y="27302"/>
                  <a:pt x="1113853" y="26920"/>
                </a:cubicBezTo>
                <a:lnTo>
                  <a:pt x="1115663" y="27397"/>
                </a:lnTo>
                <a:lnTo>
                  <a:pt x="1124616" y="29683"/>
                </a:lnTo>
                <a:cubicBezTo>
                  <a:pt x="1127379" y="25778"/>
                  <a:pt x="1130903" y="23396"/>
                  <a:pt x="1132522" y="24349"/>
                </a:cubicBezTo>
                <a:cubicBezTo>
                  <a:pt x="1134141" y="25301"/>
                  <a:pt x="1139666" y="25778"/>
                  <a:pt x="1141380" y="23396"/>
                </a:cubicBezTo>
                <a:lnTo>
                  <a:pt x="1139475" y="21396"/>
                </a:lnTo>
                <a:cubicBezTo>
                  <a:pt x="1138047" y="19967"/>
                  <a:pt x="1137761" y="19110"/>
                  <a:pt x="1140428" y="19110"/>
                </a:cubicBezTo>
                <a:cubicBezTo>
                  <a:pt x="1141380" y="19110"/>
                  <a:pt x="1142333" y="20063"/>
                  <a:pt x="1143095" y="20634"/>
                </a:cubicBezTo>
                <a:cubicBezTo>
                  <a:pt x="1143285" y="20825"/>
                  <a:pt x="1143190" y="21301"/>
                  <a:pt x="1143095" y="21682"/>
                </a:cubicBezTo>
                <a:cubicBezTo>
                  <a:pt x="1142238" y="26539"/>
                  <a:pt x="1146714" y="26063"/>
                  <a:pt x="1149477" y="25111"/>
                </a:cubicBezTo>
                <a:lnTo>
                  <a:pt x="1151953" y="24349"/>
                </a:lnTo>
                <a:cubicBezTo>
                  <a:pt x="1152715" y="25397"/>
                  <a:pt x="1155287" y="26635"/>
                  <a:pt x="1157478" y="27206"/>
                </a:cubicBezTo>
                <a:cubicBezTo>
                  <a:pt x="1159668" y="27778"/>
                  <a:pt x="1166717" y="28349"/>
                  <a:pt x="1168241" y="27302"/>
                </a:cubicBezTo>
                <a:cubicBezTo>
                  <a:pt x="1169670" y="26254"/>
                  <a:pt x="1173194" y="22634"/>
                  <a:pt x="1175575" y="21015"/>
                </a:cubicBezTo>
                <a:lnTo>
                  <a:pt x="1177766" y="21301"/>
                </a:lnTo>
                <a:lnTo>
                  <a:pt x="1184529" y="22063"/>
                </a:lnTo>
                <a:cubicBezTo>
                  <a:pt x="1185862" y="25016"/>
                  <a:pt x="1186148" y="27778"/>
                  <a:pt x="1185195" y="28159"/>
                </a:cubicBezTo>
                <a:cubicBezTo>
                  <a:pt x="1184148" y="28540"/>
                  <a:pt x="1180147" y="30731"/>
                  <a:pt x="1178242" y="32159"/>
                </a:cubicBezTo>
                <a:cubicBezTo>
                  <a:pt x="1176337" y="33588"/>
                  <a:pt x="1182052" y="37779"/>
                  <a:pt x="1183195" y="35588"/>
                </a:cubicBezTo>
                <a:cubicBezTo>
                  <a:pt x="1184338" y="33398"/>
                  <a:pt x="1191291" y="34636"/>
                  <a:pt x="1190244" y="35588"/>
                </a:cubicBezTo>
                <a:cubicBezTo>
                  <a:pt x="1189196" y="36541"/>
                  <a:pt x="1188910" y="40351"/>
                  <a:pt x="1185291" y="41780"/>
                </a:cubicBezTo>
                <a:lnTo>
                  <a:pt x="1181862" y="42065"/>
                </a:lnTo>
                <a:lnTo>
                  <a:pt x="1179385" y="42256"/>
                </a:lnTo>
                <a:cubicBezTo>
                  <a:pt x="1176432" y="41113"/>
                  <a:pt x="1174432" y="37493"/>
                  <a:pt x="1174813" y="34255"/>
                </a:cubicBezTo>
                <a:lnTo>
                  <a:pt x="1169860" y="37970"/>
                </a:lnTo>
                <a:lnTo>
                  <a:pt x="1169193" y="38446"/>
                </a:lnTo>
                <a:cubicBezTo>
                  <a:pt x="1167574" y="38255"/>
                  <a:pt x="1166717" y="37493"/>
                  <a:pt x="1167098" y="36922"/>
                </a:cubicBezTo>
                <a:cubicBezTo>
                  <a:pt x="1167574" y="36350"/>
                  <a:pt x="1168146" y="34255"/>
                  <a:pt x="1167574" y="33779"/>
                </a:cubicBezTo>
                <a:cubicBezTo>
                  <a:pt x="1166907" y="33207"/>
                  <a:pt x="1164240" y="32540"/>
                  <a:pt x="1163097" y="33398"/>
                </a:cubicBezTo>
                <a:cubicBezTo>
                  <a:pt x="1161954" y="34255"/>
                  <a:pt x="1158144" y="35969"/>
                  <a:pt x="1156906" y="35493"/>
                </a:cubicBezTo>
                <a:lnTo>
                  <a:pt x="1156335" y="35112"/>
                </a:lnTo>
                <a:cubicBezTo>
                  <a:pt x="1155382" y="34445"/>
                  <a:pt x="1154620" y="33207"/>
                  <a:pt x="1153572" y="33017"/>
                </a:cubicBezTo>
                <a:lnTo>
                  <a:pt x="1151286" y="32540"/>
                </a:lnTo>
                <a:cubicBezTo>
                  <a:pt x="1148619" y="32350"/>
                  <a:pt x="1146524" y="33017"/>
                  <a:pt x="1146714" y="33969"/>
                </a:cubicBezTo>
                <a:cubicBezTo>
                  <a:pt x="1146905" y="34922"/>
                  <a:pt x="1141857" y="38351"/>
                  <a:pt x="1139571" y="38922"/>
                </a:cubicBezTo>
                <a:cubicBezTo>
                  <a:pt x="1137285" y="39398"/>
                  <a:pt x="1132903" y="37970"/>
                  <a:pt x="1129950" y="35588"/>
                </a:cubicBezTo>
                <a:lnTo>
                  <a:pt x="1129938" y="35588"/>
                </a:lnTo>
                <a:lnTo>
                  <a:pt x="1135761" y="42351"/>
                </a:lnTo>
                <a:lnTo>
                  <a:pt x="1135094" y="42732"/>
                </a:lnTo>
                <a:cubicBezTo>
                  <a:pt x="1130999" y="45304"/>
                  <a:pt x="1134618" y="46542"/>
                  <a:pt x="1136428" y="47876"/>
                </a:cubicBezTo>
                <a:lnTo>
                  <a:pt x="1136999" y="48257"/>
                </a:lnTo>
                <a:cubicBezTo>
                  <a:pt x="1138523" y="47876"/>
                  <a:pt x="1139571" y="47018"/>
                  <a:pt x="1139285" y="46542"/>
                </a:cubicBezTo>
                <a:cubicBezTo>
                  <a:pt x="1139000" y="45971"/>
                  <a:pt x="1140809" y="44732"/>
                  <a:pt x="1144429" y="45590"/>
                </a:cubicBezTo>
                <a:cubicBezTo>
                  <a:pt x="1147953" y="46447"/>
                  <a:pt x="1157859" y="47209"/>
                  <a:pt x="1158431" y="46161"/>
                </a:cubicBezTo>
                <a:cubicBezTo>
                  <a:pt x="1159097" y="45113"/>
                  <a:pt x="1158716" y="41780"/>
                  <a:pt x="1155954" y="41589"/>
                </a:cubicBezTo>
                <a:lnTo>
                  <a:pt x="1153954" y="41875"/>
                </a:lnTo>
                <a:lnTo>
                  <a:pt x="1152049" y="42161"/>
                </a:lnTo>
                <a:cubicBezTo>
                  <a:pt x="1149477" y="43113"/>
                  <a:pt x="1149953" y="40256"/>
                  <a:pt x="1153192" y="35779"/>
                </a:cubicBezTo>
                <a:lnTo>
                  <a:pt x="1157478" y="38446"/>
                </a:lnTo>
                <a:lnTo>
                  <a:pt x="1161860" y="41113"/>
                </a:lnTo>
                <a:cubicBezTo>
                  <a:pt x="1164146" y="39208"/>
                  <a:pt x="1165670" y="39208"/>
                  <a:pt x="1165193" y="41113"/>
                </a:cubicBezTo>
                <a:cubicBezTo>
                  <a:pt x="1164717" y="43113"/>
                  <a:pt x="1171289" y="48828"/>
                  <a:pt x="1172623" y="47876"/>
                </a:cubicBezTo>
                <a:lnTo>
                  <a:pt x="1173766" y="46923"/>
                </a:lnTo>
                <a:lnTo>
                  <a:pt x="1173956" y="46733"/>
                </a:lnTo>
                <a:cubicBezTo>
                  <a:pt x="1173861" y="46256"/>
                  <a:pt x="1175480" y="47018"/>
                  <a:pt x="1177576" y="48352"/>
                </a:cubicBezTo>
                <a:cubicBezTo>
                  <a:pt x="1179671" y="49685"/>
                  <a:pt x="1186148" y="51114"/>
                  <a:pt x="1186529" y="49971"/>
                </a:cubicBezTo>
                <a:cubicBezTo>
                  <a:pt x="1186910" y="48733"/>
                  <a:pt x="1189673" y="45018"/>
                  <a:pt x="1191863" y="43970"/>
                </a:cubicBezTo>
                <a:cubicBezTo>
                  <a:pt x="1194054" y="42827"/>
                  <a:pt x="1200245" y="41970"/>
                  <a:pt x="1201103" y="44637"/>
                </a:cubicBezTo>
                <a:cubicBezTo>
                  <a:pt x="1201960" y="47399"/>
                  <a:pt x="1211961" y="48161"/>
                  <a:pt x="1212628" y="46256"/>
                </a:cubicBezTo>
                <a:cubicBezTo>
                  <a:pt x="1213295" y="44447"/>
                  <a:pt x="1217009" y="40256"/>
                  <a:pt x="1219676" y="41208"/>
                </a:cubicBezTo>
                <a:cubicBezTo>
                  <a:pt x="1222343" y="42161"/>
                  <a:pt x="1225391" y="47018"/>
                  <a:pt x="1231106" y="46447"/>
                </a:cubicBezTo>
                <a:lnTo>
                  <a:pt x="1229392" y="44542"/>
                </a:lnTo>
                <a:lnTo>
                  <a:pt x="1226725" y="41589"/>
                </a:lnTo>
                <a:cubicBezTo>
                  <a:pt x="1228820" y="40446"/>
                  <a:pt x="1231583" y="41684"/>
                  <a:pt x="1232821" y="44256"/>
                </a:cubicBezTo>
                <a:lnTo>
                  <a:pt x="1232916" y="46542"/>
                </a:lnTo>
                <a:cubicBezTo>
                  <a:pt x="1233011" y="49495"/>
                  <a:pt x="1235012" y="51971"/>
                  <a:pt x="1237393" y="51971"/>
                </a:cubicBezTo>
                <a:cubicBezTo>
                  <a:pt x="1241012" y="51971"/>
                  <a:pt x="1246442" y="54924"/>
                  <a:pt x="1248346" y="50162"/>
                </a:cubicBezTo>
                <a:cubicBezTo>
                  <a:pt x="1249680" y="46923"/>
                  <a:pt x="1253014" y="47590"/>
                  <a:pt x="1254157" y="48161"/>
                </a:cubicBezTo>
                <a:lnTo>
                  <a:pt x="1257776" y="50066"/>
                </a:lnTo>
                <a:cubicBezTo>
                  <a:pt x="1259586" y="48066"/>
                  <a:pt x="1264634" y="45590"/>
                  <a:pt x="1268921" y="44542"/>
                </a:cubicBezTo>
                <a:lnTo>
                  <a:pt x="1267016" y="40160"/>
                </a:lnTo>
                <a:cubicBezTo>
                  <a:pt x="1267016" y="40065"/>
                  <a:pt x="1267778" y="39684"/>
                  <a:pt x="1267873" y="39684"/>
                </a:cubicBezTo>
                <a:lnTo>
                  <a:pt x="1270064" y="41303"/>
                </a:lnTo>
                <a:cubicBezTo>
                  <a:pt x="1272254" y="40351"/>
                  <a:pt x="1273302" y="37970"/>
                  <a:pt x="1272540" y="36065"/>
                </a:cubicBezTo>
                <a:lnTo>
                  <a:pt x="1271588" y="34255"/>
                </a:lnTo>
                <a:lnTo>
                  <a:pt x="1271397" y="33969"/>
                </a:lnTo>
                <a:cubicBezTo>
                  <a:pt x="1271016" y="33683"/>
                  <a:pt x="1268063" y="33493"/>
                  <a:pt x="1264825" y="33398"/>
                </a:cubicBezTo>
                <a:cubicBezTo>
                  <a:pt x="1261586" y="33302"/>
                  <a:pt x="1254347" y="38827"/>
                  <a:pt x="1253776" y="37779"/>
                </a:cubicBezTo>
                <a:cubicBezTo>
                  <a:pt x="1253204" y="36827"/>
                  <a:pt x="1252252" y="32731"/>
                  <a:pt x="1253681" y="31874"/>
                </a:cubicBezTo>
                <a:cubicBezTo>
                  <a:pt x="1255109" y="31016"/>
                  <a:pt x="1258824" y="28159"/>
                  <a:pt x="1258253" y="27683"/>
                </a:cubicBezTo>
                <a:cubicBezTo>
                  <a:pt x="1257681" y="27206"/>
                  <a:pt x="1257300" y="25682"/>
                  <a:pt x="1258157" y="24825"/>
                </a:cubicBezTo>
                <a:lnTo>
                  <a:pt x="1258634" y="24920"/>
                </a:lnTo>
                <a:lnTo>
                  <a:pt x="1264253" y="26444"/>
                </a:lnTo>
                <a:cubicBezTo>
                  <a:pt x="1271111" y="27397"/>
                  <a:pt x="1275683" y="27492"/>
                  <a:pt x="1274350" y="26635"/>
                </a:cubicBezTo>
                <a:lnTo>
                  <a:pt x="1274350" y="25873"/>
                </a:lnTo>
                <a:lnTo>
                  <a:pt x="1274350" y="24825"/>
                </a:lnTo>
                <a:cubicBezTo>
                  <a:pt x="1275398" y="23682"/>
                  <a:pt x="1277969" y="22539"/>
                  <a:pt x="1280065" y="22349"/>
                </a:cubicBezTo>
                <a:cubicBezTo>
                  <a:pt x="1282160" y="22063"/>
                  <a:pt x="1286828" y="18443"/>
                  <a:pt x="1286923" y="19491"/>
                </a:cubicBezTo>
                <a:cubicBezTo>
                  <a:pt x="1287018" y="20539"/>
                  <a:pt x="1286923" y="24730"/>
                  <a:pt x="1286732" y="27206"/>
                </a:cubicBezTo>
                <a:lnTo>
                  <a:pt x="1291209" y="27492"/>
                </a:lnTo>
                <a:cubicBezTo>
                  <a:pt x="1292828" y="27587"/>
                  <a:pt x="1294257" y="29778"/>
                  <a:pt x="1295781" y="31016"/>
                </a:cubicBezTo>
                <a:cubicBezTo>
                  <a:pt x="1297115" y="32159"/>
                  <a:pt x="1296829" y="31874"/>
                  <a:pt x="1293590" y="33493"/>
                </a:cubicBezTo>
                <a:lnTo>
                  <a:pt x="1291209" y="34636"/>
                </a:lnTo>
                <a:cubicBezTo>
                  <a:pt x="1288352" y="37112"/>
                  <a:pt x="1285685" y="37874"/>
                  <a:pt x="1285208" y="36446"/>
                </a:cubicBezTo>
                <a:cubicBezTo>
                  <a:pt x="1284732" y="34922"/>
                  <a:pt x="1282541" y="31302"/>
                  <a:pt x="1281303" y="31397"/>
                </a:cubicBezTo>
                <a:cubicBezTo>
                  <a:pt x="1280065" y="31493"/>
                  <a:pt x="1276350" y="33302"/>
                  <a:pt x="1278160" y="35112"/>
                </a:cubicBezTo>
                <a:cubicBezTo>
                  <a:pt x="1279970" y="36922"/>
                  <a:pt x="1283113" y="41684"/>
                  <a:pt x="1280636" y="41589"/>
                </a:cubicBezTo>
                <a:lnTo>
                  <a:pt x="1279112" y="41875"/>
                </a:lnTo>
                <a:cubicBezTo>
                  <a:pt x="1278160" y="42065"/>
                  <a:pt x="1277303" y="42923"/>
                  <a:pt x="1276826" y="43685"/>
                </a:cubicBezTo>
                <a:cubicBezTo>
                  <a:pt x="1276541" y="44066"/>
                  <a:pt x="1276921" y="45209"/>
                  <a:pt x="1277493" y="45494"/>
                </a:cubicBezTo>
                <a:lnTo>
                  <a:pt x="1280827" y="47209"/>
                </a:lnTo>
                <a:cubicBezTo>
                  <a:pt x="1284637" y="49019"/>
                  <a:pt x="1289209" y="47018"/>
                  <a:pt x="1291019" y="42923"/>
                </a:cubicBezTo>
                <a:lnTo>
                  <a:pt x="1296162" y="48066"/>
                </a:lnTo>
                <a:lnTo>
                  <a:pt x="1296638" y="48542"/>
                </a:lnTo>
                <a:cubicBezTo>
                  <a:pt x="1298448" y="48257"/>
                  <a:pt x="1299877" y="49019"/>
                  <a:pt x="1299877" y="50066"/>
                </a:cubicBezTo>
                <a:cubicBezTo>
                  <a:pt x="1299877" y="51209"/>
                  <a:pt x="1303115" y="53114"/>
                  <a:pt x="1307116" y="51590"/>
                </a:cubicBezTo>
                <a:cubicBezTo>
                  <a:pt x="1310735" y="48638"/>
                  <a:pt x="1315212" y="50828"/>
                  <a:pt x="1319213" y="50162"/>
                </a:cubicBezTo>
                <a:lnTo>
                  <a:pt x="1322737" y="49590"/>
                </a:lnTo>
                <a:cubicBezTo>
                  <a:pt x="1326547" y="48828"/>
                  <a:pt x="1331595" y="47780"/>
                  <a:pt x="1333976" y="47304"/>
                </a:cubicBezTo>
                <a:lnTo>
                  <a:pt x="1336262" y="49114"/>
                </a:lnTo>
                <a:lnTo>
                  <a:pt x="1337596" y="50257"/>
                </a:lnTo>
                <a:cubicBezTo>
                  <a:pt x="1340834" y="49590"/>
                  <a:pt x="1342739" y="48733"/>
                  <a:pt x="1341977" y="48447"/>
                </a:cubicBezTo>
                <a:cubicBezTo>
                  <a:pt x="1341215" y="48161"/>
                  <a:pt x="1338358" y="46447"/>
                  <a:pt x="1340834" y="46352"/>
                </a:cubicBezTo>
                <a:cubicBezTo>
                  <a:pt x="1343311" y="46256"/>
                  <a:pt x="1348550" y="46733"/>
                  <a:pt x="1347883" y="47685"/>
                </a:cubicBezTo>
                <a:cubicBezTo>
                  <a:pt x="1347216" y="48638"/>
                  <a:pt x="1348931" y="49876"/>
                  <a:pt x="1353312" y="47971"/>
                </a:cubicBezTo>
                <a:lnTo>
                  <a:pt x="1356741" y="51209"/>
                </a:lnTo>
                <a:cubicBezTo>
                  <a:pt x="1357027" y="51495"/>
                  <a:pt x="1358741" y="51305"/>
                  <a:pt x="1359313" y="50924"/>
                </a:cubicBezTo>
                <a:cubicBezTo>
                  <a:pt x="1360646" y="50066"/>
                  <a:pt x="1361599" y="48638"/>
                  <a:pt x="1363028" y="48066"/>
                </a:cubicBezTo>
                <a:lnTo>
                  <a:pt x="1369886" y="45209"/>
                </a:lnTo>
                <a:cubicBezTo>
                  <a:pt x="1368266" y="41684"/>
                  <a:pt x="1369314" y="39779"/>
                  <a:pt x="1372171" y="40922"/>
                </a:cubicBezTo>
                <a:lnTo>
                  <a:pt x="1373600" y="42161"/>
                </a:lnTo>
                <a:cubicBezTo>
                  <a:pt x="1375220" y="43494"/>
                  <a:pt x="1375696" y="45971"/>
                  <a:pt x="1377506" y="47018"/>
                </a:cubicBezTo>
                <a:lnTo>
                  <a:pt x="1378934" y="47780"/>
                </a:lnTo>
                <a:cubicBezTo>
                  <a:pt x="1381887" y="47304"/>
                  <a:pt x="1384459" y="47209"/>
                  <a:pt x="1384649" y="47590"/>
                </a:cubicBezTo>
                <a:cubicBezTo>
                  <a:pt x="1384840" y="47971"/>
                  <a:pt x="1386650" y="49495"/>
                  <a:pt x="1387983" y="49019"/>
                </a:cubicBezTo>
                <a:cubicBezTo>
                  <a:pt x="1389221" y="48542"/>
                  <a:pt x="1391698" y="45399"/>
                  <a:pt x="1389983" y="43494"/>
                </a:cubicBezTo>
                <a:cubicBezTo>
                  <a:pt x="1388269" y="41589"/>
                  <a:pt x="1391126" y="35303"/>
                  <a:pt x="1389221" y="33779"/>
                </a:cubicBezTo>
                <a:cubicBezTo>
                  <a:pt x="1387316" y="32255"/>
                  <a:pt x="1383887" y="26730"/>
                  <a:pt x="1385792" y="25016"/>
                </a:cubicBezTo>
                <a:lnTo>
                  <a:pt x="1386935" y="25301"/>
                </a:lnTo>
                <a:lnTo>
                  <a:pt x="1389507" y="25873"/>
                </a:lnTo>
                <a:cubicBezTo>
                  <a:pt x="1391984" y="27492"/>
                  <a:pt x="1395508" y="27968"/>
                  <a:pt x="1397318" y="27016"/>
                </a:cubicBezTo>
                <a:cubicBezTo>
                  <a:pt x="1399127" y="26063"/>
                  <a:pt x="1405223" y="26063"/>
                  <a:pt x="1404461" y="27016"/>
                </a:cubicBezTo>
                <a:lnTo>
                  <a:pt x="1403890" y="27302"/>
                </a:lnTo>
                <a:cubicBezTo>
                  <a:pt x="1397699" y="30731"/>
                  <a:pt x="1397699" y="30731"/>
                  <a:pt x="1403414" y="34826"/>
                </a:cubicBezTo>
                <a:lnTo>
                  <a:pt x="1404175" y="35398"/>
                </a:lnTo>
                <a:cubicBezTo>
                  <a:pt x="1406081" y="35684"/>
                  <a:pt x="1407700" y="34350"/>
                  <a:pt x="1407700" y="32350"/>
                </a:cubicBezTo>
                <a:cubicBezTo>
                  <a:pt x="1407700" y="30445"/>
                  <a:pt x="1408843" y="26825"/>
                  <a:pt x="1410367" y="27968"/>
                </a:cubicBezTo>
                <a:cubicBezTo>
                  <a:pt x="1411796" y="29111"/>
                  <a:pt x="1416844" y="30731"/>
                  <a:pt x="1417892" y="28540"/>
                </a:cubicBezTo>
                <a:cubicBezTo>
                  <a:pt x="1419035" y="26349"/>
                  <a:pt x="1426464" y="28826"/>
                  <a:pt x="1428274" y="28540"/>
                </a:cubicBezTo>
                <a:lnTo>
                  <a:pt x="1428845" y="26349"/>
                </a:lnTo>
                <a:lnTo>
                  <a:pt x="1429417" y="24254"/>
                </a:lnTo>
                <a:cubicBezTo>
                  <a:pt x="1431703" y="25206"/>
                  <a:pt x="1433989" y="27683"/>
                  <a:pt x="1434560" y="29778"/>
                </a:cubicBezTo>
                <a:cubicBezTo>
                  <a:pt x="1435132" y="31874"/>
                  <a:pt x="1438942" y="39303"/>
                  <a:pt x="1437989" y="36446"/>
                </a:cubicBezTo>
                <a:lnTo>
                  <a:pt x="1429988" y="37493"/>
                </a:lnTo>
                <a:cubicBezTo>
                  <a:pt x="1425321" y="33969"/>
                  <a:pt x="1421321" y="32064"/>
                  <a:pt x="1421130" y="33207"/>
                </a:cubicBezTo>
                <a:cubicBezTo>
                  <a:pt x="1420940" y="34350"/>
                  <a:pt x="1418082" y="36350"/>
                  <a:pt x="1415320" y="34922"/>
                </a:cubicBezTo>
                <a:lnTo>
                  <a:pt x="1411891" y="37208"/>
                </a:lnTo>
                <a:lnTo>
                  <a:pt x="1407795" y="39970"/>
                </a:lnTo>
                <a:cubicBezTo>
                  <a:pt x="1403318" y="37874"/>
                  <a:pt x="1398651" y="36827"/>
                  <a:pt x="1397318" y="37684"/>
                </a:cubicBezTo>
                <a:cubicBezTo>
                  <a:pt x="1396079" y="38636"/>
                  <a:pt x="1394555" y="41589"/>
                  <a:pt x="1396270" y="42732"/>
                </a:cubicBezTo>
                <a:lnTo>
                  <a:pt x="1397699" y="44066"/>
                </a:lnTo>
                <a:cubicBezTo>
                  <a:pt x="1399127" y="45304"/>
                  <a:pt x="1400175" y="46733"/>
                  <a:pt x="1401604" y="47971"/>
                </a:cubicBezTo>
                <a:lnTo>
                  <a:pt x="1402080" y="48352"/>
                </a:lnTo>
                <a:cubicBezTo>
                  <a:pt x="1403223" y="48161"/>
                  <a:pt x="1404271" y="47304"/>
                  <a:pt x="1404461" y="46447"/>
                </a:cubicBezTo>
                <a:lnTo>
                  <a:pt x="1404080" y="45971"/>
                </a:lnTo>
                <a:cubicBezTo>
                  <a:pt x="1402366" y="43780"/>
                  <a:pt x="1402842" y="40922"/>
                  <a:pt x="1405700" y="42161"/>
                </a:cubicBezTo>
                <a:cubicBezTo>
                  <a:pt x="1409891" y="43970"/>
                  <a:pt x="1411129" y="42446"/>
                  <a:pt x="1413510" y="40732"/>
                </a:cubicBezTo>
                <a:cubicBezTo>
                  <a:pt x="1414367" y="40065"/>
                  <a:pt x="1417130" y="39875"/>
                  <a:pt x="1417701" y="40446"/>
                </a:cubicBezTo>
                <a:lnTo>
                  <a:pt x="1420749" y="43399"/>
                </a:lnTo>
                <a:cubicBezTo>
                  <a:pt x="1424940" y="43018"/>
                  <a:pt x="1425988" y="43018"/>
                  <a:pt x="1423035" y="43399"/>
                </a:cubicBezTo>
                <a:cubicBezTo>
                  <a:pt x="1420082" y="43875"/>
                  <a:pt x="1417796" y="48161"/>
                  <a:pt x="1423130" y="49590"/>
                </a:cubicBezTo>
                <a:cubicBezTo>
                  <a:pt x="1428560" y="50924"/>
                  <a:pt x="1443514" y="53210"/>
                  <a:pt x="1444371" y="51495"/>
                </a:cubicBezTo>
                <a:lnTo>
                  <a:pt x="1445609" y="50257"/>
                </a:lnTo>
                <a:cubicBezTo>
                  <a:pt x="1447229" y="48638"/>
                  <a:pt x="1449229" y="47304"/>
                  <a:pt x="1450943" y="45780"/>
                </a:cubicBezTo>
                <a:lnTo>
                  <a:pt x="1451229" y="45494"/>
                </a:lnTo>
                <a:cubicBezTo>
                  <a:pt x="1451134" y="44923"/>
                  <a:pt x="1450658" y="44066"/>
                  <a:pt x="1450086" y="43685"/>
                </a:cubicBezTo>
                <a:cubicBezTo>
                  <a:pt x="1449515" y="43208"/>
                  <a:pt x="1447229" y="42637"/>
                  <a:pt x="1446276" y="43399"/>
                </a:cubicBezTo>
                <a:cubicBezTo>
                  <a:pt x="1445324" y="44161"/>
                  <a:pt x="1440275" y="41018"/>
                  <a:pt x="1441228" y="39875"/>
                </a:cubicBezTo>
                <a:cubicBezTo>
                  <a:pt x="1442180" y="38732"/>
                  <a:pt x="1446562" y="35874"/>
                  <a:pt x="1446657" y="33493"/>
                </a:cubicBezTo>
                <a:cubicBezTo>
                  <a:pt x="1446752" y="31112"/>
                  <a:pt x="1452753" y="28921"/>
                  <a:pt x="1451610" y="30159"/>
                </a:cubicBezTo>
                <a:cubicBezTo>
                  <a:pt x="1450467" y="31493"/>
                  <a:pt x="1450086" y="39494"/>
                  <a:pt x="1450372" y="39875"/>
                </a:cubicBezTo>
                <a:lnTo>
                  <a:pt x="1450753" y="39875"/>
                </a:lnTo>
                <a:lnTo>
                  <a:pt x="1452467" y="39970"/>
                </a:lnTo>
                <a:cubicBezTo>
                  <a:pt x="1454563" y="39970"/>
                  <a:pt x="1455515" y="41494"/>
                  <a:pt x="1454468" y="43494"/>
                </a:cubicBezTo>
                <a:lnTo>
                  <a:pt x="1454563" y="45113"/>
                </a:lnTo>
                <a:cubicBezTo>
                  <a:pt x="1454658" y="46256"/>
                  <a:pt x="1456754" y="46542"/>
                  <a:pt x="1455515" y="49019"/>
                </a:cubicBezTo>
                <a:cubicBezTo>
                  <a:pt x="1454182" y="51686"/>
                  <a:pt x="1459135" y="50447"/>
                  <a:pt x="1460564" y="50257"/>
                </a:cubicBezTo>
                <a:cubicBezTo>
                  <a:pt x="1462278" y="49971"/>
                  <a:pt x="1463802" y="48161"/>
                  <a:pt x="1465136" y="46828"/>
                </a:cubicBezTo>
                <a:lnTo>
                  <a:pt x="1466183" y="45875"/>
                </a:lnTo>
                <a:cubicBezTo>
                  <a:pt x="1466660" y="44923"/>
                  <a:pt x="1468088" y="44828"/>
                  <a:pt x="1469327" y="45685"/>
                </a:cubicBezTo>
                <a:cubicBezTo>
                  <a:pt x="1470565" y="46542"/>
                  <a:pt x="1475804" y="47399"/>
                  <a:pt x="1479137" y="46161"/>
                </a:cubicBezTo>
                <a:lnTo>
                  <a:pt x="1482376" y="48923"/>
                </a:lnTo>
                <a:cubicBezTo>
                  <a:pt x="1483805" y="50162"/>
                  <a:pt x="1486853" y="50352"/>
                  <a:pt x="1489234" y="50447"/>
                </a:cubicBezTo>
                <a:cubicBezTo>
                  <a:pt x="1492377" y="50543"/>
                  <a:pt x="1495425" y="47971"/>
                  <a:pt x="1498759" y="50447"/>
                </a:cubicBezTo>
                <a:cubicBezTo>
                  <a:pt x="1499425" y="50924"/>
                  <a:pt x="1501235" y="50638"/>
                  <a:pt x="1502378" y="50257"/>
                </a:cubicBezTo>
                <a:cubicBezTo>
                  <a:pt x="1507998" y="48257"/>
                  <a:pt x="1510379" y="47780"/>
                  <a:pt x="1512951" y="49114"/>
                </a:cubicBezTo>
                <a:cubicBezTo>
                  <a:pt x="1514475" y="49876"/>
                  <a:pt x="1514856" y="50066"/>
                  <a:pt x="1516761" y="49400"/>
                </a:cubicBezTo>
                <a:cubicBezTo>
                  <a:pt x="1522000" y="47399"/>
                  <a:pt x="1527524" y="43875"/>
                  <a:pt x="1533620" y="48352"/>
                </a:cubicBezTo>
                <a:lnTo>
                  <a:pt x="1534192" y="48828"/>
                </a:lnTo>
                <a:cubicBezTo>
                  <a:pt x="1536764" y="47685"/>
                  <a:pt x="1539050" y="47590"/>
                  <a:pt x="1539240" y="48733"/>
                </a:cubicBezTo>
                <a:cubicBezTo>
                  <a:pt x="1539431" y="49781"/>
                  <a:pt x="1543241" y="49495"/>
                  <a:pt x="1547050" y="44637"/>
                </a:cubicBezTo>
                <a:lnTo>
                  <a:pt x="1553813" y="44161"/>
                </a:lnTo>
                <a:cubicBezTo>
                  <a:pt x="1554290" y="44161"/>
                  <a:pt x="1555052" y="42256"/>
                  <a:pt x="1554766" y="41589"/>
                </a:cubicBezTo>
                <a:cubicBezTo>
                  <a:pt x="1554480" y="40922"/>
                  <a:pt x="1552956" y="40637"/>
                  <a:pt x="1551813" y="40351"/>
                </a:cubicBezTo>
                <a:cubicBezTo>
                  <a:pt x="1550003" y="39875"/>
                  <a:pt x="1549527" y="43589"/>
                  <a:pt x="1546955" y="41303"/>
                </a:cubicBezTo>
                <a:lnTo>
                  <a:pt x="1545431" y="39970"/>
                </a:lnTo>
                <a:cubicBezTo>
                  <a:pt x="1546098" y="38636"/>
                  <a:pt x="1545908" y="36922"/>
                  <a:pt x="1544955" y="36065"/>
                </a:cubicBezTo>
                <a:lnTo>
                  <a:pt x="1544479" y="36160"/>
                </a:lnTo>
                <a:cubicBezTo>
                  <a:pt x="1541907" y="37017"/>
                  <a:pt x="1539526" y="38160"/>
                  <a:pt x="1536954" y="39017"/>
                </a:cubicBezTo>
                <a:cubicBezTo>
                  <a:pt x="1535144" y="39589"/>
                  <a:pt x="1533049" y="40351"/>
                  <a:pt x="1531144" y="40160"/>
                </a:cubicBezTo>
                <a:lnTo>
                  <a:pt x="1523429" y="39494"/>
                </a:lnTo>
                <a:cubicBezTo>
                  <a:pt x="1521238" y="42827"/>
                  <a:pt x="1518190" y="41303"/>
                  <a:pt x="1516856" y="36065"/>
                </a:cubicBezTo>
                <a:lnTo>
                  <a:pt x="1522000" y="32445"/>
                </a:lnTo>
                <a:cubicBezTo>
                  <a:pt x="1524571" y="30540"/>
                  <a:pt x="1526572" y="28159"/>
                  <a:pt x="1530191" y="31493"/>
                </a:cubicBezTo>
                <a:cubicBezTo>
                  <a:pt x="1531144" y="32350"/>
                  <a:pt x="1537907" y="29873"/>
                  <a:pt x="1540002" y="28445"/>
                </a:cubicBezTo>
                <a:cubicBezTo>
                  <a:pt x="1540574" y="28064"/>
                  <a:pt x="1541431" y="27778"/>
                  <a:pt x="1542193" y="27778"/>
                </a:cubicBezTo>
                <a:cubicBezTo>
                  <a:pt x="1546003" y="27397"/>
                  <a:pt x="1543526" y="33112"/>
                  <a:pt x="1548860" y="32064"/>
                </a:cubicBezTo>
                <a:lnTo>
                  <a:pt x="1555052" y="30921"/>
                </a:lnTo>
                <a:cubicBezTo>
                  <a:pt x="1554480" y="35017"/>
                  <a:pt x="1555433" y="37589"/>
                  <a:pt x="1557052" y="36827"/>
                </a:cubicBezTo>
                <a:cubicBezTo>
                  <a:pt x="1558671" y="35969"/>
                  <a:pt x="1564196" y="34445"/>
                  <a:pt x="1564767" y="35588"/>
                </a:cubicBezTo>
                <a:lnTo>
                  <a:pt x="1565148" y="36446"/>
                </a:lnTo>
                <a:cubicBezTo>
                  <a:pt x="1566482" y="39113"/>
                  <a:pt x="1566863" y="42923"/>
                  <a:pt x="1569339" y="44256"/>
                </a:cubicBezTo>
                <a:cubicBezTo>
                  <a:pt x="1573435" y="46542"/>
                  <a:pt x="1578769" y="47495"/>
                  <a:pt x="1583722" y="48638"/>
                </a:cubicBezTo>
                <a:lnTo>
                  <a:pt x="1587913" y="49590"/>
                </a:lnTo>
                <a:cubicBezTo>
                  <a:pt x="1588103" y="46828"/>
                  <a:pt x="1589913" y="44923"/>
                  <a:pt x="1591723" y="45304"/>
                </a:cubicBezTo>
                <a:cubicBezTo>
                  <a:pt x="1593628" y="45780"/>
                  <a:pt x="1596676" y="43304"/>
                  <a:pt x="1597819" y="43780"/>
                </a:cubicBezTo>
                <a:cubicBezTo>
                  <a:pt x="1598962" y="44161"/>
                  <a:pt x="1602581" y="44256"/>
                  <a:pt x="1604296" y="46542"/>
                </a:cubicBezTo>
                <a:cubicBezTo>
                  <a:pt x="1606010" y="48828"/>
                  <a:pt x="1611535" y="54257"/>
                  <a:pt x="1612678" y="53495"/>
                </a:cubicBezTo>
                <a:cubicBezTo>
                  <a:pt x="1613821" y="52733"/>
                  <a:pt x="1617726" y="51019"/>
                  <a:pt x="1618964" y="51305"/>
                </a:cubicBezTo>
                <a:cubicBezTo>
                  <a:pt x="1620203" y="51590"/>
                  <a:pt x="1625918" y="49590"/>
                  <a:pt x="1628680" y="46352"/>
                </a:cubicBezTo>
                <a:lnTo>
                  <a:pt x="1624679" y="42351"/>
                </a:lnTo>
                <a:lnTo>
                  <a:pt x="1624298" y="41970"/>
                </a:lnTo>
                <a:cubicBezTo>
                  <a:pt x="1626299" y="39875"/>
                  <a:pt x="1629156" y="39398"/>
                  <a:pt x="1630775" y="40827"/>
                </a:cubicBezTo>
                <a:cubicBezTo>
                  <a:pt x="1632395" y="42256"/>
                  <a:pt x="1635347" y="46352"/>
                  <a:pt x="1634109" y="46923"/>
                </a:cubicBezTo>
                <a:cubicBezTo>
                  <a:pt x="1632871" y="47495"/>
                  <a:pt x="1631252" y="49209"/>
                  <a:pt x="1633538" y="48923"/>
                </a:cubicBezTo>
                <a:cubicBezTo>
                  <a:pt x="1635824" y="48542"/>
                  <a:pt x="1641443" y="47304"/>
                  <a:pt x="1641062" y="46066"/>
                </a:cubicBezTo>
                <a:cubicBezTo>
                  <a:pt x="1640681" y="44828"/>
                  <a:pt x="1644110" y="41494"/>
                  <a:pt x="1649540" y="41589"/>
                </a:cubicBezTo>
                <a:lnTo>
                  <a:pt x="1647825" y="47304"/>
                </a:lnTo>
                <a:cubicBezTo>
                  <a:pt x="1647730" y="47590"/>
                  <a:pt x="1650016" y="48923"/>
                  <a:pt x="1650302" y="48733"/>
                </a:cubicBezTo>
                <a:cubicBezTo>
                  <a:pt x="1655445" y="45590"/>
                  <a:pt x="1658588" y="49590"/>
                  <a:pt x="1662494" y="50924"/>
                </a:cubicBezTo>
                <a:lnTo>
                  <a:pt x="1665732" y="51971"/>
                </a:lnTo>
                <a:lnTo>
                  <a:pt x="1665513" y="46558"/>
                </a:lnTo>
                <a:lnTo>
                  <a:pt x="1666295" y="45878"/>
                </a:lnTo>
                <a:lnTo>
                  <a:pt x="1672209" y="46637"/>
                </a:lnTo>
                <a:cubicBezTo>
                  <a:pt x="1675829" y="47114"/>
                  <a:pt x="1676210" y="48161"/>
                  <a:pt x="1676114" y="50447"/>
                </a:cubicBezTo>
                <a:lnTo>
                  <a:pt x="1676114" y="51305"/>
                </a:lnTo>
                <a:cubicBezTo>
                  <a:pt x="1676971" y="53019"/>
                  <a:pt x="1677924" y="53210"/>
                  <a:pt x="1678305" y="51686"/>
                </a:cubicBezTo>
                <a:cubicBezTo>
                  <a:pt x="1678686" y="50162"/>
                  <a:pt x="1680115" y="46828"/>
                  <a:pt x="1680686" y="47780"/>
                </a:cubicBezTo>
                <a:cubicBezTo>
                  <a:pt x="1681258" y="48733"/>
                  <a:pt x="1683830" y="49876"/>
                  <a:pt x="1685639" y="49114"/>
                </a:cubicBezTo>
                <a:cubicBezTo>
                  <a:pt x="1687449" y="48352"/>
                  <a:pt x="1692688" y="47971"/>
                  <a:pt x="1693450" y="49876"/>
                </a:cubicBezTo>
                <a:cubicBezTo>
                  <a:pt x="1694212" y="51781"/>
                  <a:pt x="1700117" y="51495"/>
                  <a:pt x="1699736" y="49590"/>
                </a:cubicBezTo>
                <a:cubicBezTo>
                  <a:pt x="1699355" y="47685"/>
                  <a:pt x="1697450" y="42732"/>
                  <a:pt x="1698498" y="41970"/>
                </a:cubicBezTo>
                <a:cubicBezTo>
                  <a:pt x="1699546" y="41208"/>
                  <a:pt x="1700403" y="37779"/>
                  <a:pt x="1697736" y="36446"/>
                </a:cubicBezTo>
                <a:cubicBezTo>
                  <a:pt x="1695069" y="35017"/>
                  <a:pt x="1686782" y="32445"/>
                  <a:pt x="1686592" y="34636"/>
                </a:cubicBezTo>
                <a:cubicBezTo>
                  <a:pt x="1686496" y="36827"/>
                  <a:pt x="1684592" y="42923"/>
                  <a:pt x="1682591" y="44066"/>
                </a:cubicBezTo>
                <a:cubicBezTo>
                  <a:pt x="1680591" y="45304"/>
                  <a:pt x="1677067" y="40732"/>
                  <a:pt x="1678210" y="40065"/>
                </a:cubicBezTo>
                <a:cubicBezTo>
                  <a:pt x="1679258" y="39303"/>
                  <a:pt x="1678972" y="36636"/>
                  <a:pt x="1675924" y="37493"/>
                </a:cubicBezTo>
                <a:lnTo>
                  <a:pt x="1666295" y="45878"/>
                </a:lnTo>
                <a:lnTo>
                  <a:pt x="1665481" y="45773"/>
                </a:lnTo>
                <a:lnTo>
                  <a:pt x="1665458" y="45209"/>
                </a:lnTo>
                <a:cubicBezTo>
                  <a:pt x="1664756" y="43994"/>
                  <a:pt x="1663494" y="43923"/>
                  <a:pt x="1661827" y="45304"/>
                </a:cubicBezTo>
                <a:lnTo>
                  <a:pt x="1665481" y="45773"/>
                </a:lnTo>
                <a:lnTo>
                  <a:pt x="1665513" y="46558"/>
                </a:lnTo>
                <a:lnTo>
                  <a:pt x="1664875" y="47114"/>
                </a:lnTo>
                <a:lnTo>
                  <a:pt x="1663256" y="46733"/>
                </a:lnTo>
                <a:lnTo>
                  <a:pt x="1658874" y="45685"/>
                </a:lnTo>
                <a:cubicBezTo>
                  <a:pt x="1659350" y="42732"/>
                  <a:pt x="1660017" y="39208"/>
                  <a:pt x="1660493" y="37970"/>
                </a:cubicBezTo>
                <a:cubicBezTo>
                  <a:pt x="1660970" y="36731"/>
                  <a:pt x="1658017" y="33112"/>
                  <a:pt x="1661065" y="33017"/>
                </a:cubicBezTo>
                <a:cubicBezTo>
                  <a:pt x="1664113" y="33017"/>
                  <a:pt x="1672876" y="31112"/>
                  <a:pt x="1673066" y="30159"/>
                </a:cubicBezTo>
                <a:cubicBezTo>
                  <a:pt x="1673257" y="29207"/>
                  <a:pt x="1674590" y="26349"/>
                  <a:pt x="1675448" y="26349"/>
                </a:cubicBezTo>
                <a:lnTo>
                  <a:pt x="1675733" y="26635"/>
                </a:lnTo>
                <a:cubicBezTo>
                  <a:pt x="1679258" y="29873"/>
                  <a:pt x="1684592" y="28064"/>
                  <a:pt x="1688783" y="29778"/>
                </a:cubicBezTo>
                <a:lnTo>
                  <a:pt x="1689354" y="29969"/>
                </a:lnTo>
                <a:cubicBezTo>
                  <a:pt x="1691164" y="28064"/>
                  <a:pt x="1693736" y="27587"/>
                  <a:pt x="1695164" y="29016"/>
                </a:cubicBezTo>
                <a:cubicBezTo>
                  <a:pt x="1696593" y="30445"/>
                  <a:pt x="1701356" y="33207"/>
                  <a:pt x="1702213" y="31588"/>
                </a:cubicBezTo>
                <a:cubicBezTo>
                  <a:pt x="1703165" y="29969"/>
                  <a:pt x="1706975" y="25873"/>
                  <a:pt x="1708404" y="26730"/>
                </a:cubicBezTo>
                <a:cubicBezTo>
                  <a:pt x="1709833" y="27587"/>
                  <a:pt x="1714405" y="29207"/>
                  <a:pt x="1715262" y="28540"/>
                </a:cubicBezTo>
                <a:lnTo>
                  <a:pt x="1716310" y="27968"/>
                </a:lnTo>
                <a:cubicBezTo>
                  <a:pt x="1718596" y="26635"/>
                  <a:pt x="1720787" y="24635"/>
                  <a:pt x="1723358" y="24254"/>
                </a:cubicBezTo>
                <a:cubicBezTo>
                  <a:pt x="1725740" y="23873"/>
                  <a:pt x="1728502" y="25492"/>
                  <a:pt x="1731169" y="25778"/>
                </a:cubicBezTo>
                <a:lnTo>
                  <a:pt x="1737836" y="25873"/>
                </a:lnTo>
                <a:cubicBezTo>
                  <a:pt x="1743266" y="23206"/>
                  <a:pt x="1748314" y="22634"/>
                  <a:pt x="1749171" y="24635"/>
                </a:cubicBezTo>
                <a:lnTo>
                  <a:pt x="1750505" y="24920"/>
                </a:lnTo>
                <a:lnTo>
                  <a:pt x="1754505" y="25873"/>
                </a:lnTo>
                <a:cubicBezTo>
                  <a:pt x="1759077" y="26540"/>
                  <a:pt x="1763268" y="26635"/>
                  <a:pt x="1763935" y="26063"/>
                </a:cubicBezTo>
                <a:lnTo>
                  <a:pt x="1764602" y="25968"/>
                </a:lnTo>
                <a:cubicBezTo>
                  <a:pt x="1768888" y="25206"/>
                  <a:pt x="1773460" y="27873"/>
                  <a:pt x="1771650" y="29778"/>
                </a:cubicBezTo>
                <a:lnTo>
                  <a:pt x="1768602" y="33112"/>
                </a:lnTo>
                <a:cubicBezTo>
                  <a:pt x="1771079" y="37112"/>
                  <a:pt x="1772603" y="39303"/>
                  <a:pt x="1771841" y="37970"/>
                </a:cubicBezTo>
                <a:lnTo>
                  <a:pt x="1770698" y="37970"/>
                </a:lnTo>
                <a:cubicBezTo>
                  <a:pt x="1764316" y="38065"/>
                  <a:pt x="1768221" y="33779"/>
                  <a:pt x="1766316" y="32159"/>
                </a:cubicBezTo>
                <a:cubicBezTo>
                  <a:pt x="1765649" y="31588"/>
                  <a:pt x="1764125" y="31588"/>
                  <a:pt x="1762887" y="31493"/>
                </a:cubicBezTo>
                <a:cubicBezTo>
                  <a:pt x="1762696" y="31493"/>
                  <a:pt x="1762220" y="32350"/>
                  <a:pt x="1762125" y="32921"/>
                </a:cubicBezTo>
                <a:cubicBezTo>
                  <a:pt x="1761839" y="35779"/>
                  <a:pt x="1761458" y="36255"/>
                  <a:pt x="1760125" y="35303"/>
                </a:cubicBezTo>
                <a:lnTo>
                  <a:pt x="1758315" y="34064"/>
                </a:lnTo>
                <a:cubicBezTo>
                  <a:pt x="1756791" y="34731"/>
                  <a:pt x="1753648" y="37398"/>
                  <a:pt x="1751267" y="39970"/>
                </a:cubicBezTo>
                <a:lnTo>
                  <a:pt x="1749266" y="42446"/>
                </a:lnTo>
                <a:cubicBezTo>
                  <a:pt x="1747266" y="44923"/>
                  <a:pt x="1750028" y="46066"/>
                  <a:pt x="1751648" y="47399"/>
                </a:cubicBezTo>
                <a:cubicBezTo>
                  <a:pt x="1753648" y="49114"/>
                  <a:pt x="1755458" y="48161"/>
                  <a:pt x="1756886" y="46637"/>
                </a:cubicBezTo>
                <a:lnTo>
                  <a:pt x="1758220" y="45209"/>
                </a:lnTo>
                <a:cubicBezTo>
                  <a:pt x="1759649" y="43208"/>
                  <a:pt x="1760982" y="42542"/>
                  <a:pt x="1761363" y="43780"/>
                </a:cubicBezTo>
                <a:cubicBezTo>
                  <a:pt x="1761649" y="45018"/>
                  <a:pt x="1764221" y="47495"/>
                  <a:pt x="1766316" y="46733"/>
                </a:cubicBezTo>
                <a:cubicBezTo>
                  <a:pt x="1768507" y="46066"/>
                  <a:pt x="1775270" y="40541"/>
                  <a:pt x="1778032" y="40732"/>
                </a:cubicBezTo>
                <a:lnTo>
                  <a:pt x="1781366" y="41875"/>
                </a:lnTo>
                <a:lnTo>
                  <a:pt x="1785461" y="43208"/>
                </a:lnTo>
                <a:cubicBezTo>
                  <a:pt x="1783556" y="45590"/>
                  <a:pt x="1783175" y="47780"/>
                  <a:pt x="1784509" y="48257"/>
                </a:cubicBezTo>
                <a:lnTo>
                  <a:pt x="1785652" y="48161"/>
                </a:lnTo>
                <a:cubicBezTo>
                  <a:pt x="1787366" y="47971"/>
                  <a:pt x="1791938" y="49400"/>
                  <a:pt x="1788224" y="45399"/>
                </a:cubicBezTo>
                <a:lnTo>
                  <a:pt x="1787462" y="44637"/>
                </a:lnTo>
                <a:cubicBezTo>
                  <a:pt x="1789748" y="41494"/>
                  <a:pt x="1791938" y="39970"/>
                  <a:pt x="1792224" y="41303"/>
                </a:cubicBezTo>
                <a:cubicBezTo>
                  <a:pt x="1792510" y="42637"/>
                  <a:pt x="1794796" y="46352"/>
                  <a:pt x="1796796" y="46542"/>
                </a:cubicBezTo>
                <a:lnTo>
                  <a:pt x="1798130" y="46066"/>
                </a:lnTo>
                <a:cubicBezTo>
                  <a:pt x="1800701" y="45018"/>
                  <a:pt x="1802892" y="43875"/>
                  <a:pt x="1804797" y="46637"/>
                </a:cubicBezTo>
                <a:cubicBezTo>
                  <a:pt x="1804988" y="46923"/>
                  <a:pt x="1805464" y="47399"/>
                  <a:pt x="1805654" y="47304"/>
                </a:cubicBezTo>
                <a:cubicBezTo>
                  <a:pt x="1808607" y="46923"/>
                  <a:pt x="1812417" y="45399"/>
                  <a:pt x="1814227" y="46352"/>
                </a:cubicBezTo>
                <a:lnTo>
                  <a:pt x="1817370" y="48066"/>
                </a:lnTo>
                <a:cubicBezTo>
                  <a:pt x="1820990" y="47590"/>
                  <a:pt x="1822704" y="46447"/>
                  <a:pt x="1821180" y="45685"/>
                </a:cubicBezTo>
                <a:cubicBezTo>
                  <a:pt x="1819656" y="44923"/>
                  <a:pt x="1816703" y="42256"/>
                  <a:pt x="1818227" y="41684"/>
                </a:cubicBezTo>
                <a:lnTo>
                  <a:pt x="1819085" y="41970"/>
                </a:lnTo>
                <a:lnTo>
                  <a:pt x="1822037" y="42923"/>
                </a:lnTo>
                <a:cubicBezTo>
                  <a:pt x="1825371" y="44447"/>
                  <a:pt x="1827943" y="43494"/>
                  <a:pt x="1827657" y="40827"/>
                </a:cubicBezTo>
                <a:lnTo>
                  <a:pt x="1832610" y="41780"/>
                </a:lnTo>
                <a:lnTo>
                  <a:pt x="1840650" y="38963"/>
                </a:lnTo>
                <a:lnTo>
                  <a:pt x="1841183" y="39779"/>
                </a:lnTo>
                <a:lnTo>
                  <a:pt x="1841279" y="38743"/>
                </a:lnTo>
                <a:lnTo>
                  <a:pt x="1845659" y="37208"/>
                </a:lnTo>
                <a:lnTo>
                  <a:pt x="1846326" y="36446"/>
                </a:lnTo>
                <a:cubicBezTo>
                  <a:pt x="1845945" y="34922"/>
                  <a:pt x="1843945" y="33969"/>
                  <a:pt x="1841659" y="34255"/>
                </a:cubicBezTo>
                <a:lnTo>
                  <a:pt x="1841659" y="34636"/>
                </a:lnTo>
                <a:lnTo>
                  <a:pt x="1841279" y="38743"/>
                </a:lnTo>
                <a:lnTo>
                  <a:pt x="1840650" y="38963"/>
                </a:lnTo>
                <a:lnTo>
                  <a:pt x="1838135" y="35112"/>
                </a:lnTo>
                <a:lnTo>
                  <a:pt x="1838706" y="33874"/>
                </a:lnTo>
                <a:lnTo>
                  <a:pt x="1839468" y="32064"/>
                </a:lnTo>
                <a:cubicBezTo>
                  <a:pt x="1839182" y="28826"/>
                  <a:pt x="1840516" y="27683"/>
                  <a:pt x="1842421" y="29778"/>
                </a:cubicBezTo>
                <a:lnTo>
                  <a:pt x="1843945" y="30159"/>
                </a:lnTo>
                <a:cubicBezTo>
                  <a:pt x="1849946" y="31493"/>
                  <a:pt x="1850041" y="35207"/>
                  <a:pt x="1848993" y="38732"/>
                </a:cubicBezTo>
                <a:cubicBezTo>
                  <a:pt x="1848517" y="40446"/>
                  <a:pt x="1844707" y="41589"/>
                  <a:pt x="1850136" y="42161"/>
                </a:cubicBezTo>
                <a:lnTo>
                  <a:pt x="1852136" y="42351"/>
                </a:lnTo>
                <a:cubicBezTo>
                  <a:pt x="1854327" y="44542"/>
                  <a:pt x="1857851" y="45685"/>
                  <a:pt x="1859947" y="44923"/>
                </a:cubicBezTo>
                <a:cubicBezTo>
                  <a:pt x="1862042" y="44161"/>
                  <a:pt x="1866710" y="39303"/>
                  <a:pt x="1865757" y="37398"/>
                </a:cubicBezTo>
                <a:cubicBezTo>
                  <a:pt x="1864805" y="35493"/>
                  <a:pt x="1858042" y="36827"/>
                  <a:pt x="1857756" y="35874"/>
                </a:cubicBezTo>
                <a:cubicBezTo>
                  <a:pt x="1857470" y="34922"/>
                  <a:pt x="1858518" y="31207"/>
                  <a:pt x="1861090" y="30921"/>
                </a:cubicBezTo>
                <a:lnTo>
                  <a:pt x="1862042" y="31588"/>
                </a:lnTo>
                <a:cubicBezTo>
                  <a:pt x="1866900" y="34636"/>
                  <a:pt x="1870329" y="33302"/>
                  <a:pt x="1873282" y="29683"/>
                </a:cubicBezTo>
                <a:cubicBezTo>
                  <a:pt x="1875187" y="27397"/>
                  <a:pt x="1875949" y="23777"/>
                  <a:pt x="1881092" y="25111"/>
                </a:cubicBezTo>
                <a:cubicBezTo>
                  <a:pt x="1881283" y="25206"/>
                  <a:pt x="1881759" y="24825"/>
                  <a:pt x="1882140" y="24635"/>
                </a:cubicBezTo>
                <a:lnTo>
                  <a:pt x="1884236" y="23396"/>
                </a:lnTo>
                <a:cubicBezTo>
                  <a:pt x="1885760" y="24444"/>
                  <a:pt x="1887284" y="24730"/>
                  <a:pt x="1887569" y="23968"/>
                </a:cubicBezTo>
                <a:cubicBezTo>
                  <a:pt x="1887855" y="23301"/>
                  <a:pt x="1889760" y="22730"/>
                  <a:pt x="1890998" y="24635"/>
                </a:cubicBezTo>
                <a:lnTo>
                  <a:pt x="1892522" y="25111"/>
                </a:lnTo>
                <a:cubicBezTo>
                  <a:pt x="1895380" y="25968"/>
                  <a:pt x="1895570" y="23873"/>
                  <a:pt x="1895856" y="22063"/>
                </a:cubicBezTo>
                <a:cubicBezTo>
                  <a:pt x="1895951" y="21587"/>
                  <a:pt x="1898142" y="20920"/>
                  <a:pt x="1898999" y="21206"/>
                </a:cubicBezTo>
                <a:cubicBezTo>
                  <a:pt x="1902047" y="22158"/>
                  <a:pt x="1898999" y="22920"/>
                  <a:pt x="1898714" y="23873"/>
                </a:cubicBezTo>
                <a:lnTo>
                  <a:pt x="1898047" y="25778"/>
                </a:lnTo>
                <a:cubicBezTo>
                  <a:pt x="1897666" y="27778"/>
                  <a:pt x="1895761" y="28445"/>
                  <a:pt x="1893761" y="27302"/>
                </a:cubicBezTo>
                <a:cubicBezTo>
                  <a:pt x="1891760" y="26159"/>
                  <a:pt x="1888808" y="32064"/>
                  <a:pt x="1888046" y="30826"/>
                </a:cubicBezTo>
                <a:cubicBezTo>
                  <a:pt x="1887188" y="29588"/>
                  <a:pt x="1883569" y="28254"/>
                  <a:pt x="1880997" y="29683"/>
                </a:cubicBezTo>
                <a:cubicBezTo>
                  <a:pt x="1878425" y="31112"/>
                  <a:pt x="1873091" y="35398"/>
                  <a:pt x="1875282" y="35779"/>
                </a:cubicBezTo>
                <a:lnTo>
                  <a:pt x="1876711" y="35874"/>
                </a:lnTo>
                <a:lnTo>
                  <a:pt x="1884521" y="36541"/>
                </a:lnTo>
                <a:cubicBezTo>
                  <a:pt x="1883569" y="40351"/>
                  <a:pt x="1883188" y="43970"/>
                  <a:pt x="1883569" y="44447"/>
                </a:cubicBezTo>
                <a:cubicBezTo>
                  <a:pt x="1883950" y="44923"/>
                  <a:pt x="1886331" y="45971"/>
                  <a:pt x="1887760" y="45399"/>
                </a:cubicBezTo>
                <a:cubicBezTo>
                  <a:pt x="1889284" y="44923"/>
                  <a:pt x="1893951" y="45494"/>
                  <a:pt x="1894808" y="44542"/>
                </a:cubicBezTo>
                <a:cubicBezTo>
                  <a:pt x="1895666" y="43589"/>
                  <a:pt x="1897190" y="40446"/>
                  <a:pt x="1895666" y="40256"/>
                </a:cubicBezTo>
                <a:cubicBezTo>
                  <a:pt x="1894142" y="40065"/>
                  <a:pt x="1890236" y="38541"/>
                  <a:pt x="1892618" y="37970"/>
                </a:cubicBezTo>
                <a:lnTo>
                  <a:pt x="1893761" y="37970"/>
                </a:lnTo>
                <a:cubicBezTo>
                  <a:pt x="1897666" y="37970"/>
                  <a:pt x="1899666" y="37303"/>
                  <a:pt x="1896999" y="33874"/>
                </a:cubicBezTo>
                <a:lnTo>
                  <a:pt x="1896523" y="33302"/>
                </a:lnTo>
                <a:cubicBezTo>
                  <a:pt x="1896618" y="32350"/>
                  <a:pt x="1898142" y="31778"/>
                  <a:pt x="1899761" y="31874"/>
                </a:cubicBezTo>
                <a:lnTo>
                  <a:pt x="1900047" y="32445"/>
                </a:lnTo>
                <a:cubicBezTo>
                  <a:pt x="1902333" y="36636"/>
                  <a:pt x="1906048" y="41018"/>
                  <a:pt x="1898904" y="44732"/>
                </a:cubicBezTo>
                <a:lnTo>
                  <a:pt x="1898142" y="45113"/>
                </a:lnTo>
                <a:cubicBezTo>
                  <a:pt x="1898047" y="46447"/>
                  <a:pt x="1899380" y="47876"/>
                  <a:pt x="1901095" y="48257"/>
                </a:cubicBezTo>
                <a:lnTo>
                  <a:pt x="1902333" y="47971"/>
                </a:lnTo>
                <a:lnTo>
                  <a:pt x="1906810" y="46733"/>
                </a:lnTo>
                <a:cubicBezTo>
                  <a:pt x="1908143" y="42923"/>
                  <a:pt x="1912334" y="41399"/>
                  <a:pt x="1916049" y="43399"/>
                </a:cubicBezTo>
                <a:lnTo>
                  <a:pt x="1915954" y="47209"/>
                </a:lnTo>
                <a:cubicBezTo>
                  <a:pt x="1915954" y="47304"/>
                  <a:pt x="1917764" y="47780"/>
                  <a:pt x="1918240" y="47590"/>
                </a:cubicBezTo>
                <a:lnTo>
                  <a:pt x="1925765" y="43589"/>
                </a:lnTo>
                <a:cubicBezTo>
                  <a:pt x="1934242" y="45494"/>
                  <a:pt x="1941005" y="47495"/>
                  <a:pt x="1940624" y="48066"/>
                </a:cubicBezTo>
                <a:cubicBezTo>
                  <a:pt x="1940338" y="48638"/>
                  <a:pt x="1940528" y="49971"/>
                  <a:pt x="1941862" y="49971"/>
                </a:cubicBezTo>
                <a:cubicBezTo>
                  <a:pt x="1943195" y="49971"/>
                  <a:pt x="1946243" y="49209"/>
                  <a:pt x="1945958" y="48352"/>
                </a:cubicBezTo>
                <a:cubicBezTo>
                  <a:pt x="1945672" y="47495"/>
                  <a:pt x="1946815" y="44637"/>
                  <a:pt x="1949291" y="44542"/>
                </a:cubicBezTo>
                <a:cubicBezTo>
                  <a:pt x="1951863" y="44447"/>
                  <a:pt x="1958721" y="43970"/>
                  <a:pt x="1958912" y="43780"/>
                </a:cubicBezTo>
                <a:cubicBezTo>
                  <a:pt x="1959102" y="43589"/>
                  <a:pt x="1959293" y="43018"/>
                  <a:pt x="1958816" y="42827"/>
                </a:cubicBezTo>
                <a:lnTo>
                  <a:pt x="1958721" y="42542"/>
                </a:lnTo>
                <a:cubicBezTo>
                  <a:pt x="1957959" y="40256"/>
                  <a:pt x="1959674" y="37874"/>
                  <a:pt x="1962055" y="38160"/>
                </a:cubicBezTo>
                <a:cubicBezTo>
                  <a:pt x="1963198" y="38255"/>
                  <a:pt x="1964150" y="39113"/>
                  <a:pt x="1965198" y="39494"/>
                </a:cubicBezTo>
                <a:cubicBezTo>
                  <a:pt x="1968627" y="40922"/>
                  <a:pt x="1971294" y="40160"/>
                  <a:pt x="1974056" y="37970"/>
                </a:cubicBezTo>
                <a:lnTo>
                  <a:pt x="1977866" y="34922"/>
                </a:lnTo>
                <a:cubicBezTo>
                  <a:pt x="1974914" y="33207"/>
                  <a:pt x="1973866" y="30921"/>
                  <a:pt x="1975580" y="29873"/>
                </a:cubicBezTo>
                <a:cubicBezTo>
                  <a:pt x="1977295" y="28826"/>
                  <a:pt x="1981962" y="31302"/>
                  <a:pt x="1981010" y="32064"/>
                </a:cubicBezTo>
                <a:cubicBezTo>
                  <a:pt x="1980057" y="32826"/>
                  <a:pt x="1979200" y="34731"/>
                  <a:pt x="1979676" y="35684"/>
                </a:cubicBezTo>
                <a:cubicBezTo>
                  <a:pt x="1980152" y="36541"/>
                  <a:pt x="1982629" y="38160"/>
                  <a:pt x="1984343" y="37874"/>
                </a:cubicBezTo>
                <a:lnTo>
                  <a:pt x="1984724" y="37493"/>
                </a:lnTo>
                <a:cubicBezTo>
                  <a:pt x="1986915" y="35112"/>
                  <a:pt x="1988915" y="32636"/>
                  <a:pt x="1991296" y="30350"/>
                </a:cubicBezTo>
                <a:lnTo>
                  <a:pt x="1991582" y="30064"/>
                </a:lnTo>
                <a:cubicBezTo>
                  <a:pt x="1994154" y="31112"/>
                  <a:pt x="1995773" y="29778"/>
                  <a:pt x="1995202" y="27206"/>
                </a:cubicBezTo>
                <a:cubicBezTo>
                  <a:pt x="1994630" y="24635"/>
                  <a:pt x="1994059" y="17300"/>
                  <a:pt x="1995392" y="17300"/>
                </a:cubicBezTo>
                <a:cubicBezTo>
                  <a:pt x="1996726" y="17205"/>
                  <a:pt x="2001012" y="18348"/>
                  <a:pt x="2000250" y="19872"/>
                </a:cubicBezTo>
                <a:cubicBezTo>
                  <a:pt x="1999393" y="21396"/>
                  <a:pt x="1999869" y="25682"/>
                  <a:pt x="2000917" y="26730"/>
                </a:cubicBezTo>
                <a:cubicBezTo>
                  <a:pt x="2001965" y="27778"/>
                  <a:pt x="2002631" y="31588"/>
                  <a:pt x="2002155" y="32636"/>
                </a:cubicBezTo>
                <a:cubicBezTo>
                  <a:pt x="2001679" y="33683"/>
                  <a:pt x="2001107" y="37874"/>
                  <a:pt x="2003108" y="37779"/>
                </a:cubicBezTo>
                <a:cubicBezTo>
                  <a:pt x="2005203" y="37589"/>
                  <a:pt x="2010918" y="38160"/>
                  <a:pt x="2011109" y="39398"/>
                </a:cubicBezTo>
                <a:cubicBezTo>
                  <a:pt x="2011299" y="40637"/>
                  <a:pt x="2013871" y="43685"/>
                  <a:pt x="2015966" y="42065"/>
                </a:cubicBezTo>
                <a:lnTo>
                  <a:pt x="2016252" y="40637"/>
                </a:lnTo>
                <a:cubicBezTo>
                  <a:pt x="2016728" y="38255"/>
                  <a:pt x="2018157" y="37493"/>
                  <a:pt x="2020348" y="38351"/>
                </a:cubicBezTo>
                <a:lnTo>
                  <a:pt x="2021396" y="38732"/>
                </a:lnTo>
                <a:cubicBezTo>
                  <a:pt x="2021872" y="40541"/>
                  <a:pt x="2023396" y="41589"/>
                  <a:pt x="2024634" y="41018"/>
                </a:cubicBezTo>
                <a:cubicBezTo>
                  <a:pt x="2025872" y="40541"/>
                  <a:pt x="2028635" y="38732"/>
                  <a:pt x="2027682" y="38351"/>
                </a:cubicBezTo>
                <a:cubicBezTo>
                  <a:pt x="2026730" y="37970"/>
                  <a:pt x="2027587" y="36446"/>
                  <a:pt x="2031873" y="35874"/>
                </a:cubicBezTo>
                <a:lnTo>
                  <a:pt x="2026730" y="32159"/>
                </a:lnTo>
                <a:cubicBezTo>
                  <a:pt x="2026444" y="31969"/>
                  <a:pt x="2027396" y="30064"/>
                  <a:pt x="2028158" y="29778"/>
                </a:cubicBezTo>
                <a:cubicBezTo>
                  <a:pt x="2029016" y="29492"/>
                  <a:pt x="2030825" y="29873"/>
                  <a:pt x="2031492" y="30540"/>
                </a:cubicBezTo>
                <a:cubicBezTo>
                  <a:pt x="2032730" y="31778"/>
                  <a:pt x="2033397" y="33398"/>
                  <a:pt x="2034350" y="34826"/>
                </a:cubicBezTo>
                <a:cubicBezTo>
                  <a:pt x="2035493" y="36541"/>
                  <a:pt x="2036350" y="38922"/>
                  <a:pt x="2038064" y="39684"/>
                </a:cubicBezTo>
                <a:cubicBezTo>
                  <a:pt x="2039779" y="40351"/>
                  <a:pt x="2042541" y="39303"/>
                  <a:pt x="2044922" y="39113"/>
                </a:cubicBezTo>
                <a:cubicBezTo>
                  <a:pt x="2045780" y="39017"/>
                  <a:pt x="2047304" y="39113"/>
                  <a:pt x="2047589" y="39494"/>
                </a:cubicBezTo>
                <a:cubicBezTo>
                  <a:pt x="2049780" y="43018"/>
                  <a:pt x="2052447" y="41399"/>
                  <a:pt x="2055495" y="40351"/>
                </a:cubicBezTo>
                <a:cubicBezTo>
                  <a:pt x="2059400" y="39017"/>
                  <a:pt x="2057876" y="37493"/>
                  <a:pt x="2056162" y="35779"/>
                </a:cubicBezTo>
                <a:lnTo>
                  <a:pt x="2055876" y="35493"/>
                </a:lnTo>
                <a:cubicBezTo>
                  <a:pt x="2055495" y="35207"/>
                  <a:pt x="2055686" y="33112"/>
                  <a:pt x="2056352" y="30731"/>
                </a:cubicBezTo>
                <a:cubicBezTo>
                  <a:pt x="2056924" y="28349"/>
                  <a:pt x="2063210" y="23873"/>
                  <a:pt x="2064925" y="24349"/>
                </a:cubicBezTo>
                <a:cubicBezTo>
                  <a:pt x="2066544" y="24825"/>
                  <a:pt x="2064449" y="28445"/>
                  <a:pt x="2065115" y="29111"/>
                </a:cubicBezTo>
                <a:cubicBezTo>
                  <a:pt x="2065782" y="29683"/>
                  <a:pt x="2068925" y="31016"/>
                  <a:pt x="2070354" y="30635"/>
                </a:cubicBezTo>
                <a:cubicBezTo>
                  <a:pt x="2071878" y="30350"/>
                  <a:pt x="2075498" y="31683"/>
                  <a:pt x="2075021" y="34160"/>
                </a:cubicBezTo>
                <a:lnTo>
                  <a:pt x="2075974" y="34731"/>
                </a:lnTo>
                <a:cubicBezTo>
                  <a:pt x="2078736" y="36350"/>
                  <a:pt x="2082165" y="37208"/>
                  <a:pt x="2085499" y="38065"/>
                </a:cubicBezTo>
                <a:lnTo>
                  <a:pt x="2086356" y="38255"/>
                </a:lnTo>
                <a:cubicBezTo>
                  <a:pt x="2087690" y="37589"/>
                  <a:pt x="2088166" y="35684"/>
                  <a:pt x="2087404" y="34064"/>
                </a:cubicBezTo>
                <a:lnTo>
                  <a:pt x="2086737" y="34064"/>
                </a:lnTo>
                <a:lnTo>
                  <a:pt x="2082451" y="33969"/>
                </a:lnTo>
                <a:cubicBezTo>
                  <a:pt x="2083118" y="31588"/>
                  <a:pt x="2084927" y="29683"/>
                  <a:pt x="2086546" y="29683"/>
                </a:cubicBezTo>
                <a:cubicBezTo>
                  <a:pt x="2088166" y="29683"/>
                  <a:pt x="2093309" y="28730"/>
                  <a:pt x="2093595" y="27587"/>
                </a:cubicBezTo>
                <a:cubicBezTo>
                  <a:pt x="2093881" y="26444"/>
                  <a:pt x="2094833" y="23396"/>
                  <a:pt x="2095024" y="23396"/>
                </a:cubicBezTo>
                <a:cubicBezTo>
                  <a:pt x="2095214" y="23396"/>
                  <a:pt x="2095976" y="24254"/>
                  <a:pt x="2096167" y="25301"/>
                </a:cubicBezTo>
                <a:cubicBezTo>
                  <a:pt x="2096357" y="26349"/>
                  <a:pt x="2099024" y="29207"/>
                  <a:pt x="2101406" y="28064"/>
                </a:cubicBezTo>
                <a:lnTo>
                  <a:pt x="2103311" y="27206"/>
                </a:lnTo>
                <a:lnTo>
                  <a:pt x="2104930" y="26540"/>
                </a:lnTo>
                <a:cubicBezTo>
                  <a:pt x="2107406" y="26540"/>
                  <a:pt x="2108168" y="27492"/>
                  <a:pt x="2106644" y="28730"/>
                </a:cubicBezTo>
                <a:cubicBezTo>
                  <a:pt x="2105120" y="29969"/>
                  <a:pt x="2101882" y="35017"/>
                  <a:pt x="2103501" y="36636"/>
                </a:cubicBezTo>
                <a:lnTo>
                  <a:pt x="2105120" y="37589"/>
                </a:lnTo>
                <a:lnTo>
                  <a:pt x="2105882" y="38065"/>
                </a:lnTo>
                <a:cubicBezTo>
                  <a:pt x="2107311" y="37874"/>
                  <a:pt x="2108264" y="37017"/>
                  <a:pt x="2107883" y="36160"/>
                </a:cubicBezTo>
                <a:lnTo>
                  <a:pt x="2107502" y="35493"/>
                </a:lnTo>
                <a:cubicBezTo>
                  <a:pt x="2106454" y="33779"/>
                  <a:pt x="2106073" y="32350"/>
                  <a:pt x="2109216" y="31778"/>
                </a:cubicBezTo>
                <a:lnTo>
                  <a:pt x="2113502" y="31016"/>
                </a:lnTo>
                <a:cubicBezTo>
                  <a:pt x="2118646" y="29873"/>
                  <a:pt x="2120932" y="27492"/>
                  <a:pt x="2118455" y="25778"/>
                </a:cubicBezTo>
                <a:cubicBezTo>
                  <a:pt x="2115979" y="24063"/>
                  <a:pt x="2110740" y="18158"/>
                  <a:pt x="2112645" y="17015"/>
                </a:cubicBezTo>
                <a:cubicBezTo>
                  <a:pt x="2114550" y="15872"/>
                  <a:pt x="2121122" y="13014"/>
                  <a:pt x="2121694" y="14157"/>
                </a:cubicBezTo>
                <a:cubicBezTo>
                  <a:pt x="2122265" y="15300"/>
                  <a:pt x="2123313" y="18729"/>
                  <a:pt x="2122742" y="19015"/>
                </a:cubicBezTo>
                <a:cubicBezTo>
                  <a:pt x="2122075" y="19301"/>
                  <a:pt x="2121027" y="22634"/>
                  <a:pt x="2123504" y="24825"/>
                </a:cubicBezTo>
                <a:lnTo>
                  <a:pt x="2124647" y="27111"/>
                </a:lnTo>
                <a:lnTo>
                  <a:pt x="2125599" y="29111"/>
                </a:lnTo>
                <a:cubicBezTo>
                  <a:pt x="2125409" y="32064"/>
                  <a:pt x="2126647" y="31302"/>
                  <a:pt x="2128266" y="27492"/>
                </a:cubicBezTo>
                <a:lnTo>
                  <a:pt x="2130838" y="26349"/>
                </a:lnTo>
                <a:lnTo>
                  <a:pt x="2132933" y="25397"/>
                </a:lnTo>
                <a:cubicBezTo>
                  <a:pt x="2137124" y="27016"/>
                  <a:pt x="2139315" y="29016"/>
                  <a:pt x="2137791" y="29778"/>
                </a:cubicBezTo>
                <a:cubicBezTo>
                  <a:pt x="2136267" y="30635"/>
                  <a:pt x="2135886" y="32350"/>
                  <a:pt x="2140363" y="31874"/>
                </a:cubicBezTo>
                <a:lnTo>
                  <a:pt x="2144173" y="31588"/>
                </a:lnTo>
                <a:lnTo>
                  <a:pt x="2145983" y="31397"/>
                </a:lnTo>
                <a:cubicBezTo>
                  <a:pt x="2147792" y="30635"/>
                  <a:pt x="2153126" y="29397"/>
                  <a:pt x="2157698" y="28635"/>
                </a:cubicBezTo>
                <a:lnTo>
                  <a:pt x="2161032" y="26349"/>
                </a:lnTo>
                <a:lnTo>
                  <a:pt x="2161318" y="26159"/>
                </a:lnTo>
                <a:cubicBezTo>
                  <a:pt x="2161794" y="25778"/>
                  <a:pt x="2163890" y="26635"/>
                  <a:pt x="2165890" y="27968"/>
                </a:cubicBezTo>
                <a:cubicBezTo>
                  <a:pt x="2167985" y="29397"/>
                  <a:pt x="2174843" y="28254"/>
                  <a:pt x="2173986" y="26921"/>
                </a:cubicBezTo>
                <a:lnTo>
                  <a:pt x="2173700" y="25587"/>
                </a:lnTo>
                <a:lnTo>
                  <a:pt x="2173319" y="23873"/>
                </a:lnTo>
                <a:cubicBezTo>
                  <a:pt x="2173415" y="21777"/>
                  <a:pt x="2171414" y="19301"/>
                  <a:pt x="2168747" y="18443"/>
                </a:cubicBezTo>
                <a:cubicBezTo>
                  <a:pt x="2166080" y="17586"/>
                  <a:pt x="2164366" y="11300"/>
                  <a:pt x="2165699" y="11300"/>
                </a:cubicBezTo>
                <a:cubicBezTo>
                  <a:pt x="2167033" y="11300"/>
                  <a:pt x="2168557" y="12347"/>
                  <a:pt x="2166557" y="13586"/>
                </a:cubicBezTo>
                <a:lnTo>
                  <a:pt x="2169986" y="15110"/>
                </a:lnTo>
                <a:cubicBezTo>
                  <a:pt x="2171414" y="15681"/>
                  <a:pt x="2172843" y="16253"/>
                  <a:pt x="2174272" y="16729"/>
                </a:cubicBezTo>
                <a:lnTo>
                  <a:pt x="2175701" y="17205"/>
                </a:lnTo>
                <a:cubicBezTo>
                  <a:pt x="2177415" y="17681"/>
                  <a:pt x="2177701" y="18729"/>
                  <a:pt x="2176367" y="19682"/>
                </a:cubicBezTo>
                <a:lnTo>
                  <a:pt x="2176177" y="20539"/>
                </a:lnTo>
                <a:lnTo>
                  <a:pt x="2175796" y="22158"/>
                </a:lnTo>
                <a:cubicBezTo>
                  <a:pt x="2175986" y="24349"/>
                  <a:pt x="2177606" y="25682"/>
                  <a:pt x="2179415" y="25206"/>
                </a:cubicBezTo>
                <a:cubicBezTo>
                  <a:pt x="2181225" y="24635"/>
                  <a:pt x="2185607" y="23587"/>
                  <a:pt x="2185797" y="23873"/>
                </a:cubicBezTo>
                <a:cubicBezTo>
                  <a:pt x="2185892" y="24158"/>
                  <a:pt x="2185226" y="25397"/>
                  <a:pt x="2183892" y="26159"/>
                </a:cubicBezTo>
                <a:cubicBezTo>
                  <a:pt x="2182559" y="26921"/>
                  <a:pt x="2180749" y="30064"/>
                  <a:pt x="2182749" y="31588"/>
                </a:cubicBezTo>
                <a:lnTo>
                  <a:pt x="2186654" y="28826"/>
                </a:lnTo>
                <a:lnTo>
                  <a:pt x="2187797" y="27968"/>
                </a:lnTo>
                <a:cubicBezTo>
                  <a:pt x="2190655" y="28445"/>
                  <a:pt x="2193608" y="26825"/>
                  <a:pt x="2194274" y="24444"/>
                </a:cubicBezTo>
                <a:cubicBezTo>
                  <a:pt x="2195036" y="21968"/>
                  <a:pt x="2197799" y="15110"/>
                  <a:pt x="2198561" y="15681"/>
                </a:cubicBezTo>
                <a:cubicBezTo>
                  <a:pt x="2199323" y="16253"/>
                  <a:pt x="2200561" y="19682"/>
                  <a:pt x="2199704" y="21777"/>
                </a:cubicBezTo>
                <a:lnTo>
                  <a:pt x="2198084" y="23206"/>
                </a:lnTo>
                <a:cubicBezTo>
                  <a:pt x="2194751" y="26159"/>
                  <a:pt x="2197513" y="27683"/>
                  <a:pt x="2199799" y="29016"/>
                </a:cubicBezTo>
                <a:cubicBezTo>
                  <a:pt x="2202371" y="30445"/>
                  <a:pt x="2205609" y="30635"/>
                  <a:pt x="2207514" y="28159"/>
                </a:cubicBezTo>
                <a:cubicBezTo>
                  <a:pt x="2208752" y="26540"/>
                  <a:pt x="2208848" y="24444"/>
                  <a:pt x="2209610" y="22634"/>
                </a:cubicBezTo>
                <a:cubicBezTo>
                  <a:pt x="2210276" y="21015"/>
                  <a:pt x="2212086" y="21110"/>
                  <a:pt x="2214944" y="22539"/>
                </a:cubicBezTo>
                <a:cubicBezTo>
                  <a:pt x="2215896" y="23015"/>
                  <a:pt x="2217134" y="23396"/>
                  <a:pt x="2218277" y="23492"/>
                </a:cubicBezTo>
                <a:lnTo>
                  <a:pt x="2221135" y="23587"/>
                </a:lnTo>
                <a:cubicBezTo>
                  <a:pt x="2223897" y="22444"/>
                  <a:pt x="2228374" y="22920"/>
                  <a:pt x="2231041" y="24635"/>
                </a:cubicBezTo>
                <a:lnTo>
                  <a:pt x="2232660" y="23396"/>
                </a:lnTo>
                <a:cubicBezTo>
                  <a:pt x="2237518" y="19586"/>
                  <a:pt x="2241804" y="23396"/>
                  <a:pt x="2246090" y="23873"/>
                </a:cubicBezTo>
                <a:lnTo>
                  <a:pt x="2248757" y="24063"/>
                </a:lnTo>
                <a:cubicBezTo>
                  <a:pt x="2250853" y="23396"/>
                  <a:pt x="2254758" y="21015"/>
                  <a:pt x="2257425" y="18634"/>
                </a:cubicBezTo>
                <a:lnTo>
                  <a:pt x="2261521" y="20729"/>
                </a:lnTo>
                <a:lnTo>
                  <a:pt x="2262473" y="21206"/>
                </a:lnTo>
                <a:cubicBezTo>
                  <a:pt x="2264093" y="21491"/>
                  <a:pt x="2265617" y="20729"/>
                  <a:pt x="2265807" y="19682"/>
                </a:cubicBezTo>
                <a:cubicBezTo>
                  <a:pt x="2266093" y="18539"/>
                  <a:pt x="2267617" y="15110"/>
                  <a:pt x="2268379" y="16253"/>
                </a:cubicBezTo>
                <a:cubicBezTo>
                  <a:pt x="2269141" y="17491"/>
                  <a:pt x="2274665" y="18729"/>
                  <a:pt x="2278571" y="15586"/>
                </a:cubicBezTo>
                <a:lnTo>
                  <a:pt x="2283143" y="17110"/>
                </a:lnTo>
                <a:cubicBezTo>
                  <a:pt x="2286857" y="18348"/>
                  <a:pt x="2291620" y="15586"/>
                  <a:pt x="2295239" y="18729"/>
                </a:cubicBezTo>
                <a:cubicBezTo>
                  <a:pt x="2295430" y="18920"/>
                  <a:pt x="2296954" y="18539"/>
                  <a:pt x="2296954" y="18348"/>
                </a:cubicBezTo>
                <a:cubicBezTo>
                  <a:pt x="2296954" y="13490"/>
                  <a:pt x="2301907" y="14252"/>
                  <a:pt x="2303812" y="15586"/>
                </a:cubicBezTo>
                <a:cubicBezTo>
                  <a:pt x="2308670" y="19015"/>
                  <a:pt x="2310384" y="16062"/>
                  <a:pt x="2312575" y="13586"/>
                </a:cubicBezTo>
                <a:lnTo>
                  <a:pt x="2313242" y="12824"/>
                </a:lnTo>
                <a:cubicBezTo>
                  <a:pt x="2313718" y="10919"/>
                  <a:pt x="2314289" y="10442"/>
                  <a:pt x="2314670" y="11871"/>
                </a:cubicBezTo>
                <a:cubicBezTo>
                  <a:pt x="2314956" y="13300"/>
                  <a:pt x="2317242" y="15776"/>
                  <a:pt x="2319147" y="15110"/>
                </a:cubicBezTo>
                <a:cubicBezTo>
                  <a:pt x="2321052" y="14348"/>
                  <a:pt x="2324672" y="10728"/>
                  <a:pt x="2325910" y="11776"/>
                </a:cubicBezTo>
                <a:cubicBezTo>
                  <a:pt x="2327243" y="12824"/>
                  <a:pt x="2332196" y="13967"/>
                  <a:pt x="2333435" y="11395"/>
                </a:cubicBezTo>
                <a:lnTo>
                  <a:pt x="2334768" y="11014"/>
                </a:lnTo>
                <a:cubicBezTo>
                  <a:pt x="2337054" y="10347"/>
                  <a:pt x="2340960" y="9966"/>
                  <a:pt x="2342198" y="11014"/>
                </a:cubicBezTo>
                <a:lnTo>
                  <a:pt x="2347531" y="15586"/>
                </a:lnTo>
                <a:cubicBezTo>
                  <a:pt x="2350485" y="11776"/>
                  <a:pt x="2353532" y="9585"/>
                  <a:pt x="2354485" y="10728"/>
                </a:cubicBezTo>
                <a:cubicBezTo>
                  <a:pt x="2355342" y="11871"/>
                  <a:pt x="2358485" y="14252"/>
                  <a:pt x="2359628" y="13776"/>
                </a:cubicBezTo>
                <a:cubicBezTo>
                  <a:pt x="2360771" y="13300"/>
                  <a:pt x="2363343" y="11585"/>
                  <a:pt x="2362391" y="11204"/>
                </a:cubicBezTo>
                <a:cubicBezTo>
                  <a:pt x="2361438" y="10823"/>
                  <a:pt x="2359819" y="9395"/>
                  <a:pt x="2361057" y="8918"/>
                </a:cubicBezTo>
                <a:cubicBezTo>
                  <a:pt x="2362200" y="8442"/>
                  <a:pt x="2366296" y="8537"/>
                  <a:pt x="2367439" y="10157"/>
                </a:cubicBezTo>
                <a:lnTo>
                  <a:pt x="2369058" y="10538"/>
                </a:lnTo>
                <a:cubicBezTo>
                  <a:pt x="2372202" y="11395"/>
                  <a:pt x="2371344" y="8537"/>
                  <a:pt x="2372202" y="7299"/>
                </a:cubicBezTo>
                <a:close/>
                <a:moveTo>
                  <a:pt x="2224849" y="536"/>
                </a:moveTo>
                <a:cubicBezTo>
                  <a:pt x="2225897" y="250"/>
                  <a:pt x="2227707" y="1393"/>
                  <a:pt x="2229040" y="2060"/>
                </a:cubicBezTo>
                <a:cubicBezTo>
                  <a:pt x="2231421" y="3203"/>
                  <a:pt x="2231517" y="5489"/>
                  <a:pt x="2229421" y="5965"/>
                </a:cubicBezTo>
                <a:lnTo>
                  <a:pt x="2221801" y="7870"/>
                </a:lnTo>
                <a:cubicBezTo>
                  <a:pt x="2225421" y="12156"/>
                  <a:pt x="2223516" y="14442"/>
                  <a:pt x="2217515" y="12823"/>
                </a:cubicBezTo>
                <a:lnTo>
                  <a:pt x="2212943" y="11680"/>
                </a:lnTo>
                <a:cubicBezTo>
                  <a:pt x="2211514" y="11299"/>
                  <a:pt x="2208942" y="10537"/>
                  <a:pt x="2208752" y="10728"/>
                </a:cubicBezTo>
                <a:lnTo>
                  <a:pt x="2204942" y="16538"/>
                </a:lnTo>
                <a:cubicBezTo>
                  <a:pt x="2199513" y="13871"/>
                  <a:pt x="2195512" y="9394"/>
                  <a:pt x="2195893" y="6537"/>
                </a:cubicBezTo>
                <a:lnTo>
                  <a:pt x="2200370" y="9775"/>
                </a:lnTo>
                <a:cubicBezTo>
                  <a:pt x="2201132" y="10347"/>
                  <a:pt x="2202942" y="10632"/>
                  <a:pt x="2203704" y="10251"/>
                </a:cubicBezTo>
                <a:cubicBezTo>
                  <a:pt x="2209514" y="7394"/>
                  <a:pt x="2215229" y="4536"/>
                  <a:pt x="2222087" y="3584"/>
                </a:cubicBezTo>
                <a:cubicBezTo>
                  <a:pt x="2223135" y="3393"/>
                  <a:pt x="2223611" y="917"/>
                  <a:pt x="2224849" y="536"/>
                </a:cubicBezTo>
                <a:close/>
                <a:moveTo>
                  <a:pt x="2266855" y="60"/>
                </a:moveTo>
                <a:cubicBezTo>
                  <a:pt x="2267712" y="60"/>
                  <a:pt x="2269331" y="1108"/>
                  <a:pt x="2269236" y="1584"/>
                </a:cubicBezTo>
                <a:cubicBezTo>
                  <a:pt x="2269046" y="3298"/>
                  <a:pt x="2270760" y="5489"/>
                  <a:pt x="2266664" y="6346"/>
                </a:cubicBezTo>
                <a:cubicBezTo>
                  <a:pt x="2262188" y="7204"/>
                  <a:pt x="2265140" y="7680"/>
                  <a:pt x="2267141" y="8442"/>
                </a:cubicBezTo>
                <a:cubicBezTo>
                  <a:pt x="2268188" y="8823"/>
                  <a:pt x="2269617" y="10633"/>
                  <a:pt x="2269236" y="11204"/>
                </a:cubicBezTo>
                <a:cubicBezTo>
                  <a:pt x="2267903" y="13490"/>
                  <a:pt x="2267045" y="11109"/>
                  <a:pt x="2265902" y="10728"/>
                </a:cubicBezTo>
                <a:cubicBezTo>
                  <a:pt x="2264474" y="10156"/>
                  <a:pt x="2261902" y="9775"/>
                  <a:pt x="2261807" y="9204"/>
                </a:cubicBezTo>
                <a:cubicBezTo>
                  <a:pt x="2261330" y="4251"/>
                  <a:pt x="2257425" y="6061"/>
                  <a:pt x="2254568" y="6823"/>
                </a:cubicBezTo>
                <a:cubicBezTo>
                  <a:pt x="2248853" y="8347"/>
                  <a:pt x="2254187" y="11014"/>
                  <a:pt x="2253806" y="13109"/>
                </a:cubicBezTo>
                <a:lnTo>
                  <a:pt x="2253996" y="13490"/>
                </a:lnTo>
                <a:cubicBezTo>
                  <a:pt x="2253425" y="14252"/>
                  <a:pt x="2251710" y="13966"/>
                  <a:pt x="2249996" y="12728"/>
                </a:cubicBezTo>
                <a:lnTo>
                  <a:pt x="2249043" y="11585"/>
                </a:lnTo>
                <a:cubicBezTo>
                  <a:pt x="2245995" y="7966"/>
                  <a:pt x="2244757" y="7489"/>
                  <a:pt x="2241137" y="9394"/>
                </a:cubicBezTo>
                <a:lnTo>
                  <a:pt x="2238947" y="10633"/>
                </a:lnTo>
                <a:cubicBezTo>
                  <a:pt x="2235422" y="11299"/>
                  <a:pt x="2233994" y="10252"/>
                  <a:pt x="2235804" y="8347"/>
                </a:cubicBezTo>
                <a:cubicBezTo>
                  <a:pt x="2237613" y="6442"/>
                  <a:pt x="2239423" y="250"/>
                  <a:pt x="2240661" y="250"/>
                </a:cubicBezTo>
                <a:cubicBezTo>
                  <a:pt x="2241995" y="250"/>
                  <a:pt x="2246090" y="727"/>
                  <a:pt x="2245614" y="1203"/>
                </a:cubicBezTo>
                <a:cubicBezTo>
                  <a:pt x="2245138" y="1774"/>
                  <a:pt x="2246376" y="3679"/>
                  <a:pt x="2249424" y="4346"/>
                </a:cubicBezTo>
                <a:lnTo>
                  <a:pt x="2252377" y="2441"/>
                </a:lnTo>
                <a:cubicBezTo>
                  <a:pt x="2254377" y="1108"/>
                  <a:pt x="2259044" y="-512"/>
                  <a:pt x="2259711" y="155"/>
                </a:cubicBezTo>
                <a:cubicBezTo>
                  <a:pt x="2262664" y="2727"/>
                  <a:pt x="2264569" y="60"/>
                  <a:pt x="2266855" y="6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highlight>
                <a:srgbClr val="000000"/>
              </a:highlight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4E1331A0-2D7A-9028-4CD5-D9EA9B852454}"/>
              </a:ext>
            </a:extLst>
          </p:cNvPr>
          <p:cNvSpPr txBox="1"/>
          <p:nvPr/>
        </p:nvSpPr>
        <p:spPr>
          <a:xfrm>
            <a:off x="1279146" y="5073641"/>
            <a:ext cx="908405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600" b="0" i="0">
                <a:solidFill>
                  <a:srgbClr val="333333"/>
                </a:solidFill>
                <a:effectLst/>
                <a:latin typeface="三极行楷简体-粗" panose="00000500000000000000" pitchFamily="2" charset="-122"/>
                <a:ea typeface="三极行楷简体-粗" panose="00000500000000000000" pitchFamily="2" charset="-122"/>
              </a:defRPr>
            </a:lvl1pPr>
          </a:lstStyle>
          <a:p>
            <a:r>
              <a:rPr lang="zh-CN" altLang="en-US" dirty="0"/>
              <a:t>烧火：冬至是一年中最寒冷的时候，人们会烧火来取暖，同时也有驱除邪气的寓意。</a:t>
            </a:r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5AE29892-C109-9ADD-FEC4-A647A51CCC13}"/>
              </a:ext>
            </a:extLst>
          </p:cNvPr>
          <p:cNvGrpSpPr/>
          <p:nvPr/>
        </p:nvGrpSpPr>
        <p:grpSpPr>
          <a:xfrm>
            <a:off x="10922727" y="739279"/>
            <a:ext cx="810481" cy="3343606"/>
            <a:chOff x="8189524" y="2104699"/>
            <a:chExt cx="810481" cy="3343606"/>
          </a:xfrm>
        </p:grpSpPr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AA051670-691B-B4FF-C9C7-0BD1E1E30E28}"/>
                </a:ext>
              </a:extLst>
            </p:cNvPr>
            <p:cNvSpPr/>
            <p:nvPr/>
          </p:nvSpPr>
          <p:spPr>
            <a:xfrm rot="5400000">
              <a:off x="6960339" y="3484115"/>
              <a:ext cx="3343606" cy="584773"/>
            </a:xfrm>
            <a:custGeom>
              <a:avLst/>
              <a:gdLst>
                <a:gd name="connsiteX0" fmla="*/ 73388 w 2411631"/>
                <a:gd name="connsiteY0" fmla="*/ 0 h 421776"/>
                <a:gd name="connsiteX1" fmla="*/ 420932 w 2411631"/>
                <a:gd name="connsiteY1" fmla="*/ 0 h 421776"/>
                <a:gd name="connsiteX2" fmla="*/ 1004485 w 2411631"/>
                <a:gd name="connsiteY2" fmla="*/ 0 h 421776"/>
                <a:gd name="connsiteX3" fmla="*/ 1059602 w 2411631"/>
                <a:gd name="connsiteY3" fmla="*/ 0 h 421776"/>
                <a:gd name="connsiteX4" fmla="*/ 1352029 w 2411631"/>
                <a:gd name="connsiteY4" fmla="*/ 0 h 421776"/>
                <a:gd name="connsiteX5" fmla="*/ 1407147 w 2411631"/>
                <a:gd name="connsiteY5" fmla="*/ 0 h 421776"/>
                <a:gd name="connsiteX6" fmla="*/ 1990699 w 2411631"/>
                <a:gd name="connsiteY6" fmla="*/ 0 h 421776"/>
                <a:gd name="connsiteX7" fmla="*/ 2338243 w 2411631"/>
                <a:gd name="connsiteY7" fmla="*/ 0 h 421776"/>
                <a:gd name="connsiteX8" fmla="*/ 2411631 w 2411631"/>
                <a:gd name="connsiteY8" fmla="*/ 73388 h 421776"/>
                <a:gd name="connsiteX9" fmla="*/ 2411631 w 2411631"/>
                <a:gd name="connsiteY9" fmla="*/ 353314 h 421776"/>
                <a:gd name="connsiteX10" fmla="*/ 2339734 w 2411631"/>
                <a:gd name="connsiteY10" fmla="*/ 411911 h 421776"/>
                <a:gd name="connsiteX11" fmla="*/ 2338740 w 2411631"/>
                <a:gd name="connsiteY11" fmla="*/ 421776 h 421776"/>
                <a:gd name="connsiteX12" fmla="*/ 1991195 w 2411631"/>
                <a:gd name="connsiteY12" fmla="*/ 421776 h 421776"/>
                <a:gd name="connsiteX13" fmla="*/ 1406650 w 2411631"/>
                <a:gd name="connsiteY13" fmla="*/ 421776 h 421776"/>
                <a:gd name="connsiteX14" fmla="*/ 1352526 w 2411631"/>
                <a:gd name="connsiteY14" fmla="*/ 421776 h 421776"/>
                <a:gd name="connsiteX15" fmla="*/ 1059106 w 2411631"/>
                <a:gd name="connsiteY15" fmla="*/ 421776 h 421776"/>
                <a:gd name="connsiteX16" fmla="*/ 1004981 w 2411631"/>
                <a:gd name="connsiteY16" fmla="*/ 421776 h 421776"/>
                <a:gd name="connsiteX17" fmla="*/ 420436 w 2411631"/>
                <a:gd name="connsiteY17" fmla="*/ 421776 h 421776"/>
                <a:gd name="connsiteX18" fmla="*/ 72891 w 2411631"/>
                <a:gd name="connsiteY18" fmla="*/ 421776 h 421776"/>
                <a:gd name="connsiteX19" fmla="*/ 71897 w 2411631"/>
                <a:gd name="connsiteY19" fmla="*/ 411911 h 421776"/>
                <a:gd name="connsiteX20" fmla="*/ 0 w 2411631"/>
                <a:gd name="connsiteY20" fmla="*/ 353314 h 421776"/>
                <a:gd name="connsiteX21" fmla="*/ 0 w 2411631"/>
                <a:gd name="connsiteY21" fmla="*/ 73388 h 421776"/>
                <a:gd name="connsiteX22" fmla="*/ 73388 w 2411631"/>
                <a:gd name="connsiteY22" fmla="*/ 0 h 421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411631" h="421776">
                  <a:moveTo>
                    <a:pt x="73388" y="0"/>
                  </a:moveTo>
                  <a:lnTo>
                    <a:pt x="420932" y="0"/>
                  </a:lnTo>
                  <a:lnTo>
                    <a:pt x="1004485" y="0"/>
                  </a:lnTo>
                  <a:lnTo>
                    <a:pt x="1059602" y="0"/>
                  </a:lnTo>
                  <a:lnTo>
                    <a:pt x="1352029" y="0"/>
                  </a:lnTo>
                  <a:lnTo>
                    <a:pt x="1407147" y="0"/>
                  </a:lnTo>
                  <a:lnTo>
                    <a:pt x="1990699" y="0"/>
                  </a:lnTo>
                  <a:lnTo>
                    <a:pt x="2338243" y="0"/>
                  </a:lnTo>
                  <a:cubicBezTo>
                    <a:pt x="2338243" y="40531"/>
                    <a:pt x="2371100" y="73388"/>
                    <a:pt x="2411631" y="73388"/>
                  </a:cubicBezTo>
                  <a:lnTo>
                    <a:pt x="2411631" y="353314"/>
                  </a:lnTo>
                  <a:cubicBezTo>
                    <a:pt x="2376167" y="353314"/>
                    <a:pt x="2346577" y="378470"/>
                    <a:pt x="2339734" y="411911"/>
                  </a:cubicBezTo>
                  <a:lnTo>
                    <a:pt x="2338740" y="421776"/>
                  </a:lnTo>
                  <a:lnTo>
                    <a:pt x="1991195" y="421776"/>
                  </a:lnTo>
                  <a:lnTo>
                    <a:pt x="1406650" y="421776"/>
                  </a:lnTo>
                  <a:lnTo>
                    <a:pt x="1352526" y="421776"/>
                  </a:lnTo>
                  <a:lnTo>
                    <a:pt x="1059106" y="421776"/>
                  </a:lnTo>
                  <a:lnTo>
                    <a:pt x="1004981" y="421776"/>
                  </a:lnTo>
                  <a:lnTo>
                    <a:pt x="420436" y="421776"/>
                  </a:lnTo>
                  <a:lnTo>
                    <a:pt x="72891" y="421776"/>
                  </a:lnTo>
                  <a:lnTo>
                    <a:pt x="71897" y="411911"/>
                  </a:lnTo>
                  <a:cubicBezTo>
                    <a:pt x="65054" y="378470"/>
                    <a:pt x="35465" y="353314"/>
                    <a:pt x="0" y="353314"/>
                  </a:cubicBezTo>
                  <a:lnTo>
                    <a:pt x="0" y="73388"/>
                  </a:lnTo>
                  <a:cubicBezTo>
                    <a:pt x="40531" y="73388"/>
                    <a:pt x="73388" y="40531"/>
                    <a:pt x="73388" y="0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ym typeface="+mn-lt"/>
              </a:endParaRP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AB9D9D16-5293-E953-05DF-0B7E9430D1B3}"/>
                </a:ext>
              </a:extLst>
            </p:cNvPr>
            <p:cNvSpPr txBox="1"/>
            <p:nvPr/>
          </p:nvSpPr>
          <p:spPr>
            <a:xfrm>
              <a:off x="8302378" y="2228850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latin typeface="三极行楷简体-粗" panose="00000500000000000000" pitchFamily="2" charset="-122"/>
                  <a:ea typeface="三极行楷简体-粗" panose="00000500000000000000" pitchFamily="2" charset="-122"/>
                </a:rPr>
                <a:t>叁</a:t>
              </a: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A9302A01-D6C9-05FD-D96A-C7AF10030A0D}"/>
                </a:ext>
              </a:extLst>
            </p:cNvPr>
            <p:cNvSpPr/>
            <p:nvPr/>
          </p:nvSpPr>
          <p:spPr>
            <a:xfrm>
              <a:off x="8189524" y="2989792"/>
              <a:ext cx="663963" cy="126142"/>
            </a:xfrm>
            <a:custGeom>
              <a:avLst/>
              <a:gdLst>
                <a:gd name="connsiteX0" fmla="*/ 95250 w 2107946"/>
                <a:gd name="connsiteY0" fmla="*/ 487 h 400473"/>
                <a:gd name="connsiteX1" fmla="*/ 1028573 w 2107946"/>
                <a:gd name="connsiteY1" fmla="*/ 6837 h 400473"/>
                <a:gd name="connsiteX2" fmla="*/ 285687 w 2107946"/>
                <a:gd name="connsiteY2" fmla="*/ 6837 h 400473"/>
                <a:gd name="connsiteX3" fmla="*/ 146050 w 2107946"/>
                <a:gd name="connsiteY3" fmla="*/ 95737 h 400473"/>
                <a:gd name="connsiteX4" fmla="*/ 215837 w 2107946"/>
                <a:gd name="connsiteY4" fmla="*/ 178287 h 400473"/>
                <a:gd name="connsiteX5" fmla="*/ 1987296 w 2107946"/>
                <a:gd name="connsiteY5" fmla="*/ 178287 h 400473"/>
                <a:gd name="connsiteX6" fmla="*/ 2107946 w 2107946"/>
                <a:gd name="connsiteY6" fmla="*/ 292523 h 400473"/>
                <a:gd name="connsiteX7" fmla="*/ 1999996 w 2107946"/>
                <a:gd name="connsiteY7" fmla="*/ 400473 h 400473"/>
                <a:gd name="connsiteX8" fmla="*/ 819023 w 2107946"/>
                <a:gd name="connsiteY8" fmla="*/ 394123 h 400473"/>
                <a:gd name="connsiteX9" fmla="*/ 1828546 w 2107946"/>
                <a:gd name="connsiteY9" fmla="*/ 394123 h 400473"/>
                <a:gd name="connsiteX10" fmla="*/ 1930146 w 2107946"/>
                <a:gd name="connsiteY10" fmla="*/ 292523 h 400473"/>
                <a:gd name="connsiteX11" fmla="*/ 1834896 w 2107946"/>
                <a:gd name="connsiteY11" fmla="*/ 190987 h 400473"/>
                <a:gd name="connsiteX12" fmla="*/ 82550 w 2107946"/>
                <a:gd name="connsiteY12" fmla="*/ 190987 h 400473"/>
                <a:gd name="connsiteX13" fmla="*/ 0 w 2107946"/>
                <a:gd name="connsiteY13" fmla="*/ 95737 h 400473"/>
                <a:gd name="connsiteX14" fmla="*/ 95250 w 2107946"/>
                <a:gd name="connsiteY14" fmla="*/ 487 h 400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07946" h="400473">
                  <a:moveTo>
                    <a:pt x="95250" y="487"/>
                  </a:moveTo>
                  <a:lnTo>
                    <a:pt x="1028573" y="6837"/>
                  </a:lnTo>
                  <a:lnTo>
                    <a:pt x="285687" y="6837"/>
                  </a:lnTo>
                  <a:cubicBezTo>
                    <a:pt x="234887" y="6837"/>
                    <a:pt x="146050" y="13187"/>
                    <a:pt x="146050" y="95737"/>
                  </a:cubicBezTo>
                  <a:cubicBezTo>
                    <a:pt x="146050" y="121137"/>
                    <a:pt x="171451" y="178287"/>
                    <a:pt x="215837" y="178287"/>
                  </a:cubicBezTo>
                  <a:lnTo>
                    <a:pt x="1987296" y="178287"/>
                  </a:lnTo>
                  <a:cubicBezTo>
                    <a:pt x="2076196" y="197337"/>
                    <a:pt x="2107946" y="235437"/>
                    <a:pt x="2107946" y="292523"/>
                  </a:cubicBezTo>
                  <a:cubicBezTo>
                    <a:pt x="2107946" y="343323"/>
                    <a:pt x="2063496" y="387773"/>
                    <a:pt x="1999996" y="400473"/>
                  </a:cubicBezTo>
                  <a:lnTo>
                    <a:pt x="819023" y="394123"/>
                  </a:lnTo>
                  <a:lnTo>
                    <a:pt x="1828546" y="394123"/>
                  </a:lnTo>
                  <a:cubicBezTo>
                    <a:pt x="1879346" y="387773"/>
                    <a:pt x="1930146" y="330623"/>
                    <a:pt x="1930146" y="292523"/>
                  </a:cubicBezTo>
                  <a:cubicBezTo>
                    <a:pt x="1930146" y="254423"/>
                    <a:pt x="1892046" y="190987"/>
                    <a:pt x="1834896" y="190987"/>
                  </a:cubicBezTo>
                  <a:lnTo>
                    <a:pt x="82550" y="190987"/>
                  </a:lnTo>
                  <a:cubicBezTo>
                    <a:pt x="31750" y="165587"/>
                    <a:pt x="0" y="133837"/>
                    <a:pt x="0" y="95737"/>
                  </a:cubicBezTo>
                  <a:cubicBezTo>
                    <a:pt x="0" y="51287"/>
                    <a:pt x="44450" y="-5863"/>
                    <a:pt x="95250" y="487"/>
                  </a:cubicBezTo>
                  <a:close/>
                </a:path>
              </a:pathLst>
            </a:custGeom>
            <a:solidFill>
              <a:srgbClr val="D53216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C1EC552D-2E35-2EBB-8245-38A5223CE3E5}"/>
                </a:ext>
              </a:extLst>
            </p:cNvPr>
            <p:cNvSpPr txBox="1"/>
            <p:nvPr/>
          </p:nvSpPr>
          <p:spPr>
            <a:xfrm>
              <a:off x="8420358" y="3249387"/>
              <a:ext cx="461665" cy="195181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tx1">
                      <a:lumMod val="95000"/>
                      <a:lumOff val="5000"/>
                    </a:schemeClr>
                  </a:solidFill>
                  <a:latin typeface="三极行楷简体-粗" panose="00000500000000000000" pitchFamily="2" charset="-122"/>
                  <a:ea typeface="三极行楷简体-粗" panose="00000500000000000000" pitchFamily="2" charset="-122"/>
                </a:defRPr>
              </a:lvl1pPr>
            </a:lstStyle>
            <a:p>
              <a:r>
                <a:rPr lang="zh-CN" altLang="en-US" dirty="0">
                  <a:sym typeface="+mn-lt"/>
                </a:rPr>
                <a:t>古代人如何过冬至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95678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文本占位符 10">
            <a:extLst>
              <a:ext uri="{FF2B5EF4-FFF2-40B4-BE49-F238E27FC236}">
                <a16:creationId xmlns:a16="http://schemas.microsoft.com/office/drawing/2014/main" id="{2C8E776F-F199-E81E-75A4-9800865D7180}"/>
              </a:ext>
            </a:extLst>
          </p:cNvPr>
          <p:cNvSpPr txBox="1">
            <a:spLocks/>
          </p:cNvSpPr>
          <p:nvPr/>
        </p:nvSpPr>
        <p:spPr>
          <a:xfrm>
            <a:off x="11210487" y="4518171"/>
            <a:ext cx="512897" cy="147091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三极行楷简体-粗" panose="00000500000000000000" pitchFamily="2" charset="-122"/>
                <a:ea typeface="三极行楷简体-粗" panose="00000500000000000000" pitchFamily="2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133" dirty="0">
                <a:sym typeface="+mn-lt"/>
              </a:rPr>
              <a:t>二十四节气</a:t>
            </a: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A7117E52-11D1-5D9A-DE81-98C2D292F52B}"/>
              </a:ext>
            </a:extLst>
          </p:cNvPr>
          <p:cNvSpPr txBox="1"/>
          <p:nvPr/>
        </p:nvSpPr>
        <p:spPr>
          <a:xfrm>
            <a:off x="6711890" y="1638787"/>
            <a:ext cx="2736647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9900" dirty="0">
                <a:latin typeface="三极行楷简体-粗" panose="00000500000000000000" pitchFamily="2" charset="-122"/>
                <a:ea typeface="三极行楷简体-粗" panose="00000500000000000000" pitchFamily="2" charset="-122"/>
              </a:rPr>
              <a:t>肆</a:t>
            </a:r>
          </a:p>
        </p:txBody>
      </p:sp>
      <p:sp>
        <p:nvSpPr>
          <p:cNvPr id="110" name="任意多边形: 形状 109">
            <a:extLst>
              <a:ext uri="{FF2B5EF4-FFF2-40B4-BE49-F238E27FC236}">
                <a16:creationId xmlns:a16="http://schemas.microsoft.com/office/drawing/2014/main" id="{11E3C7BD-3009-0CCE-168D-761BEED46FAE}"/>
              </a:ext>
            </a:extLst>
          </p:cNvPr>
          <p:cNvSpPr/>
          <p:nvPr/>
        </p:nvSpPr>
        <p:spPr>
          <a:xfrm rot="5400000">
            <a:off x="4399383" y="3136613"/>
            <a:ext cx="3343606" cy="584773"/>
          </a:xfrm>
          <a:custGeom>
            <a:avLst/>
            <a:gdLst>
              <a:gd name="connsiteX0" fmla="*/ 73388 w 2411631"/>
              <a:gd name="connsiteY0" fmla="*/ 0 h 421776"/>
              <a:gd name="connsiteX1" fmla="*/ 420932 w 2411631"/>
              <a:gd name="connsiteY1" fmla="*/ 0 h 421776"/>
              <a:gd name="connsiteX2" fmla="*/ 1004485 w 2411631"/>
              <a:gd name="connsiteY2" fmla="*/ 0 h 421776"/>
              <a:gd name="connsiteX3" fmla="*/ 1059602 w 2411631"/>
              <a:gd name="connsiteY3" fmla="*/ 0 h 421776"/>
              <a:gd name="connsiteX4" fmla="*/ 1352029 w 2411631"/>
              <a:gd name="connsiteY4" fmla="*/ 0 h 421776"/>
              <a:gd name="connsiteX5" fmla="*/ 1407147 w 2411631"/>
              <a:gd name="connsiteY5" fmla="*/ 0 h 421776"/>
              <a:gd name="connsiteX6" fmla="*/ 1990699 w 2411631"/>
              <a:gd name="connsiteY6" fmla="*/ 0 h 421776"/>
              <a:gd name="connsiteX7" fmla="*/ 2338243 w 2411631"/>
              <a:gd name="connsiteY7" fmla="*/ 0 h 421776"/>
              <a:gd name="connsiteX8" fmla="*/ 2411631 w 2411631"/>
              <a:gd name="connsiteY8" fmla="*/ 73388 h 421776"/>
              <a:gd name="connsiteX9" fmla="*/ 2411631 w 2411631"/>
              <a:gd name="connsiteY9" fmla="*/ 353314 h 421776"/>
              <a:gd name="connsiteX10" fmla="*/ 2339734 w 2411631"/>
              <a:gd name="connsiteY10" fmla="*/ 411911 h 421776"/>
              <a:gd name="connsiteX11" fmla="*/ 2338740 w 2411631"/>
              <a:gd name="connsiteY11" fmla="*/ 421776 h 421776"/>
              <a:gd name="connsiteX12" fmla="*/ 1991195 w 2411631"/>
              <a:gd name="connsiteY12" fmla="*/ 421776 h 421776"/>
              <a:gd name="connsiteX13" fmla="*/ 1406650 w 2411631"/>
              <a:gd name="connsiteY13" fmla="*/ 421776 h 421776"/>
              <a:gd name="connsiteX14" fmla="*/ 1352526 w 2411631"/>
              <a:gd name="connsiteY14" fmla="*/ 421776 h 421776"/>
              <a:gd name="connsiteX15" fmla="*/ 1059106 w 2411631"/>
              <a:gd name="connsiteY15" fmla="*/ 421776 h 421776"/>
              <a:gd name="connsiteX16" fmla="*/ 1004981 w 2411631"/>
              <a:gd name="connsiteY16" fmla="*/ 421776 h 421776"/>
              <a:gd name="connsiteX17" fmla="*/ 420436 w 2411631"/>
              <a:gd name="connsiteY17" fmla="*/ 421776 h 421776"/>
              <a:gd name="connsiteX18" fmla="*/ 72891 w 2411631"/>
              <a:gd name="connsiteY18" fmla="*/ 421776 h 421776"/>
              <a:gd name="connsiteX19" fmla="*/ 71897 w 2411631"/>
              <a:gd name="connsiteY19" fmla="*/ 411911 h 421776"/>
              <a:gd name="connsiteX20" fmla="*/ 0 w 2411631"/>
              <a:gd name="connsiteY20" fmla="*/ 353314 h 421776"/>
              <a:gd name="connsiteX21" fmla="*/ 0 w 2411631"/>
              <a:gd name="connsiteY21" fmla="*/ 73388 h 421776"/>
              <a:gd name="connsiteX22" fmla="*/ 73388 w 2411631"/>
              <a:gd name="connsiteY22" fmla="*/ 0 h 421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411631" h="421776">
                <a:moveTo>
                  <a:pt x="73388" y="0"/>
                </a:moveTo>
                <a:lnTo>
                  <a:pt x="420932" y="0"/>
                </a:lnTo>
                <a:lnTo>
                  <a:pt x="1004485" y="0"/>
                </a:lnTo>
                <a:lnTo>
                  <a:pt x="1059602" y="0"/>
                </a:lnTo>
                <a:lnTo>
                  <a:pt x="1352029" y="0"/>
                </a:lnTo>
                <a:lnTo>
                  <a:pt x="1407147" y="0"/>
                </a:lnTo>
                <a:lnTo>
                  <a:pt x="1990699" y="0"/>
                </a:lnTo>
                <a:lnTo>
                  <a:pt x="2338243" y="0"/>
                </a:lnTo>
                <a:cubicBezTo>
                  <a:pt x="2338243" y="40531"/>
                  <a:pt x="2371100" y="73388"/>
                  <a:pt x="2411631" y="73388"/>
                </a:cubicBezTo>
                <a:lnTo>
                  <a:pt x="2411631" y="353314"/>
                </a:lnTo>
                <a:cubicBezTo>
                  <a:pt x="2376167" y="353314"/>
                  <a:pt x="2346577" y="378470"/>
                  <a:pt x="2339734" y="411911"/>
                </a:cubicBezTo>
                <a:lnTo>
                  <a:pt x="2338740" y="421776"/>
                </a:lnTo>
                <a:lnTo>
                  <a:pt x="1991195" y="421776"/>
                </a:lnTo>
                <a:lnTo>
                  <a:pt x="1406650" y="421776"/>
                </a:lnTo>
                <a:lnTo>
                  <a:pt x="1352526" y="421776"/>
                </a:lnTo>
                <a:lnTo>
                  <a:pt x="1059106" y="421776"/>
                </a:lnTo>
                <a:lnTo>
                  <a:pt x="1004981" y="421776"/>
                </a:lnTo>
                <a:lnTo>
                  <a:pt x="420436" y="421776"/>
                </a:lnTo>
                <a:lnTo>
                  <a:pt x="72891" y="421776"/>
                </a:lnTo>
                <a:lnTo>
                  <a:pt x="71897" y="411911"/>
                </a:lnTo>
                <a:cubicBezTo>
                  <a:pt x="65054" y="378470"/>
                  <a:pt x="35465" y="353314"/>
                  <a:pt x="0" y="353314"/>
                </a:cubicBezTo>
                <a:lnTo>
                  <a:pt x="0" y="73388"/>
                </a:lnTo>
                <a:cubicBezTo>
                  <a:pt x="40531" y="73388"/>
                  <a:pt x="73388" y="40531"/>
                  <a:pt x="73388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4905A4B-7433-A501-F780-42F4843A76E2}"/>
              </a:ext>
            </a:extLst>
          </p:cNvPr>
          <p:cNvSpPr txBox="1"/>
          <p:nvPr/>
        </p:nvSpPr>
        <p:spPr>
          <a:xfrm>
            <a:off x="5859402" y="2917962"/>
            <a:ext cx="461665" cy="102207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95000"/>
                    <a:lumOff val="5000"/>
                  </a:schemeClr>
                </a:solidFill>
                <a:latin typeface="三极行楷简体-粗" panose="00000500000000000000" pitchFamily="2" charset="-122"/>
                <a:ea typeface="三极行楷简体-粗" panose="00000500000000000000" pitchFamily="2" charset="-122"/>
              </a:defRPr>
            </a:lvl1pPr>
          </a:lstStyle>
          <a:p>
            <a:r>
              <a:rPr lang="zh-CN" altLang="en-US" dirty="0">
                <a:sym typeface="+mn-lt"/>
              </a:rPr>
              <a:t>冬至诗歌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FD6678C8-66D9-24B3-0AB3-A136EDD90135}"/>
              </a:ext>
            </a:extLst>
          </p:cNvPr>
          <p:cNvSpPr txBox="1"/>
          <p:nvPr/>
        </p:nvSpPr>
        <p:spPr>
          <a:xfrm>
            <a:off x="4141737" y="2764091"/>
            <a:ext cx="1292662" cy="248953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 spc="300">
                <a:solidFill>
                  <a:schemeClr val="tx1">
                    <a:lumMod val="95000"/>
                    <a:lumOff val="5000"/>
                  </a:schemeClr>
                </a:solidFill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</a:defRPr>
            </a:lvl1pPr>
          </a:lstStyle>
          <a:p>
            <a:r>
              <a:rPr lang="zh-CN" altLang="en-US" b="0" i="0" dirty="0">
                <a:solidFill>
                  <a:srgbClr val="24292F"/>
                </a:solidFill>
                <a:effectLst/>
                <a:latin typeface="-apple-system"/>
              </a:rPr>
              <a:t>西北风袭百草衰</a:t>
            </a:r>
          </a:p>
          <a:p>
            <a:r>
              <a:rPr lang="zh-CN" altLang="en-US" b="0" i="0" dirty="0">
                <a:solidFill>
                  <a:srgbClr val="24292F"/>
                </a:solidFill>
                <a:effectLst/>
                <a:latin typeface="-apple-system"/>
              </a:rPr>
              <a:t>几番寒起一阳来</a:t>
            </a:r>
          </a:p>
          <a:p>
            <a:r>
              <a:rPr lang="zh-CN" altLang="en-US" b="0" i="0" dirty="0">
                <a:solidFill>
                  <a:srgbClr val="24292F"/>
                </a:solidFill>
                <a:effectLst/>
                <a:latin typeface="-apple-system"/>
              </a:rPr>
              <a:t>白天最是时光短</a:t>
            </a:r>
          </a:p>
          <a:p>
            <a:r>
              <a:rPr lang="zh-CN" altLang="en-US" b="0" i="0" dirty="0">
                <a:solidFill>
                  <a:srgbClr val="24292F"/>
                </a:solidFill>
                <a:effectLst/>
                <a:latin typeface="-apple-system"/>
              </a:rPr>
              <a:t>却见金梅竞艳开</a:t>
            </a: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B6DF8147-1D58-07C8-1CAC-C4CBB215858B}"/>
              </a:ext>
            </a:extLst>
          </p:cNvPr>
          <p:cNvSpPr/>
          <p:nvPr/>
        </p:nvSpPr>
        <p:spPr>
          <a:xfrm>
            <a:off x="4406813" y="1735948"/>
            <a:ext cx="1648421" cy="300751"/>
          </a:xfrm>
          <a:custGeom>
            <a:avLst/>
            <a:gdLst>
              <a:gd name="connsiteX0" fmla="*/ 812292 w 2639569"/>
              <a:gd name="connsiteY0" fmla="*/ 0 h 481584"/>
              <a:gd name="connsiteX1" fmla="*/ 1566672 w 2639569"/>
              <a:gd name="connsiteY1" fmla="*/ 0 h 481584"/>
              <a:gd name="connsiteX2" fmla="*/ 1566672 w 2639569"/>
              <a:gd name="connsiteY2" fmla="*/ 10668 h 481584"/>
              <a:gd name="connsiteX3" fmla="*/ 888492 w 2639569"/>
              <a:gd name="connsiteY3" fmla="*/ 10668 h 481584"/>
              <a:gd name="connsiteX4" fmla="*/ 818388 w 2639569"/>
              <a:gd name="connsiteY4" fmla="*/ 83820 h 481584"/>
              <a:gd name="connsiteX5" fmla="*/ 882396 w 2639569"/>
              <a:gd name="connsiteY5" fmla="*/ 156972 h 481584"/>
              <a:gd name="connsiteX6" fmla="*/ 1155192 w 2639569"/>
              <a:gd name="connsiteY6" fmla="*/ 156972 h 481584"/>
              <a:gd name="connsiteX7" fmla="*/ 1228345 w 2639569"/>
              <a:gd name="connsiteY7" fmla="*/ 240792 h 481584"/>
              <a:gd name="connsiteX8" fmla="*/ 1155192 w 2639569"/>
              <a:gd name="connsiteY8" fmla="*/ 324612 h 481584"/>
              <a:gd name="connsiteX9" fmla="*/ 147828 w 2639569"/>
              <a:gd name="connsiteY9" fmla="*/ 324612 h 481584"/>
              <a:gd name="connsiteX10" fmla="*/ 83820 w 2639569"/>
              <a:gd name="connsiteY10" fmla="*/ 397764 h 481584"/>
              <a:gd name="connsiteX11" fmla="*/ 150876 w 2639569"/>
              <a:gd name="connsiteY11" fmla="*/ 470916 h 481584"/>
              <a:gd name="connsiteX12" fmla="*/ 2639569 w 2639569"/>
              <a:gd name="connsiteY12" fmla="*/ 470916 h 481584"/>
              <a:gd name="connsiteX13" fmla="*/ 2639569 w 2639569"/>
              <a:gd name="connsiteY13" fmla="*/ 481584 h 481584"/>
              <a:gd name="connsiteX14" fmla="*/ 73152 w 2639569"/>
              <a:gd name="connsiteY14" fmla="*/ 481584 h 481584"/>
              <a:gd name="connsiteX15" fmla="*/ 0 w 2639569"/>
              <a:gd name="connsiteY15" fmla="*/ 397764 h 481584"/>
              <a:gd name="connsiteX16" fmla="*/ 53340 w 2639569"/>
              <a:gd name="connsiteY16" fmla="*/ 318516 h 481584"/>
              <a:gd name="connsiteX17" fmla="*/ 71628 w 2639569"/>
              <a:gd name="connsiteY17" fmla="*/ 313944 h 481584"/>
              <a:gd name="connsiteX18" fmla="*/ 1078992 w 2639569"/>
              <a:gd name="connsiteY18" fmla="*/ 313944 h 481584"/>
              <a:gd name="connsiteX19" fmla="*/ 1146048 w 2639569"/>
              <a:gd name="connsiteY19" fmla="*/ 240792 h 481584"/>
              <a:gd name="connsiteX20" fmla="*/ 1077468 w 2639569"/>
              <a:gd name="connsiteY20" fmla="*/ 167640 h 481584"/>
              <a:gd name="connsiteX21" fmla="*/ 806196 w 2639569"/>
              <a:gd name="connsiteY21" fmla="*/ 167640 h 481584"/>
              <a:gd name="connsiteX22" fmla="*/ 734568 w 2639569"/>
              <a:gd name="connsiteY22" fmla="*/ 83820 h 481584"/>
              <a:gd name="connsiteX23" fmla="*/ 812292 w 2639569"/>
              <a:gd name="connsiteY23" fmla="*/ 0 h 481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639569" h="481584">
                <a:moveTo>
                  <a:pt x="812292" y="0"/>
                </a:moveTo>
                <a:lnTo>
                  <a:pt x="1566672" y="0"/>
                </a:lnTo>
                <a:lnTo>
                  <a:pt x="1566672" y="10668"/>
                </a:lnTo>
                <a:lnTo>
                  <a:pt x="888492" y="10668"/>
                </a:lnTo>
                <a:cubicBezTo>
                  <a:pt x="842772" y="13716"/>
                  <a:pt x="818388" y="51816"/>
                  <a:pt x="818388" y="83820"/>
                </a:cubicBezTo>
                <a:cubicBezTo>
                  <a:pt x="818388" y="111252"/>
                  <a:pt x="845820" y="156972"/>
                  <a:pt x="882396" y="156972"/>
                </a:cubicBezTo>
                <a:lnTo>
                  <a:pt x="1155192" y="156972"/>
                </a:lnTo>
                <a:cubicBezTo>
                  <a:pt x="1207008" y="166116"/>
                  <a:pt x="1228345" y="205740"/>
                  <a:pt x="1228345" y="240792"/>
                </a:cubicBezTo>
                <a:cubicBezTo>
                  <a:pt x="1228345" y="283464"/>
                  <a:pt x="1190245" y="324612"/>
                  <a:pt x="1155192" y="324612"/>
                </a:cubicBezTo>
                <a:lnTo>
                  <a:pt x="147828" y="324612"/>
                </a:lnTo>
                <a:cubicBezTo>
                  <a:pt x="103632" y="332232"/>
                  <a:pt x="83820" y="364236"/>
                  <a:pt x="83820" y="397764"/>
                </a:cubicBezTo>
                <a:cubicBezTo>
                  <a:pt x="83820" y="429768"/>
                  <a:pt x="109728" y="470916"/>
                  <a:pt x="150876" y="470916"/>
                </a:cubicBezTo>
                <a:lnTo>
                  <a:pt x="2639569" y="470916"/>
                </a:lnTo>
                <a:lnTo>
                  <a:pt x="2639569" y="481584"/>
                </a:lnTo>
                <a:lnTo>
                  <a:pt x="73152" y="481584"/>
                </a:lnTo>
                <a:cubicBezTo>
                  <a:pt x="22860" y="469392"/>
                  <a:pt x="0" y="435864"/>
                  <a:pt x="0" y="397764"/>
                </a:cubicBezTo>
                <a:cubicBezTo>
                  <a:pt x="0" y="368808"/>
                  <a:pt x="13716" y="336804"/>
                  <a:pt x="53340" y="318516"/>
                </a:cubicBezTo>
                <a:cubicBezTo>
                  <a:pt x="57912" y="316992"/>
                  <a:pt x="67056" y="313944"/>
                  <a:pt x="71628" y="313944"/>
                </a:cubicBezTo>
                <a:lnTo>
                  <a:pt x="1078992" y="313944"/>
                </a:lnTo>
                <a:cubicBezTo>
                  <a:pt x="1120140" y="304800"/>
                  <a:pt x="1146048" y="274320"/>
                  <a:pt x="1146048" y="240792"/>
                </a:cubicBezTo>
                <a:cubicBezTo>
                  <a:pt x="1146048" y="207264"/>
                  <a:pt x="1115568" y="167640"/>
                  <a:pt x="1077468" y="167640"/>
                </a:cubicBezTo>
                <a:lnTo>
                  <a:pt x="806196" y="167640"/>
                </a:lnTo>
                <a:cubicBezTo>
                  <a:pt x="757428" y="156972"/>
                  <a:pt x="734568" y="118872"/>
                  <a:pt x="734568" y="83820"/>
                </a:cubicBezTo>
                <a:cubicBezTo>
                  <a:pt x="734568" y="48768"/>
                  <a:pt x="763524" y="1524"/>
                  <a:pt x="812292" y="0"/>
                </a:cubicBezTo>
                <a:close/>
              </a:path>
            </a:pathLst>
          </a:custGeom>
          <a:solidFill>
            <a:srgbClr val="D53216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05C22EBE-EA4B-8345-1BB6-28CC87F67671}"/>
              </a:ext>
            </a:extLst>
          </p:cNvPr>
          <p:cNvSpPr/>
          <p:nvPr/>
        </p:nvSpPr>
        <p:spPr>
          <a:xfrm>
            <a:off x="6071186" y="4951633"/>
            <a:ext cx="1336708" cy="531278"/>
          </a:xfrm>
          <a:custGeom>
            <a:avLst/>
            <a:gdLst>
              <a:gd name="connsiteX0" fmla="*/ 1143000 w 2392680"/>
              <a:gd name="connsiteY0" fmla="*/ 0 h 950976"/>
              <a:gd name="connsiteX1" fmla="*/ 1583436 w 2392680"/>
              <a:gd name="connsiteY1" fmla="*/ 0 h 950976"/>
              <a:gd name="connsiteX2" fmla="*/ 1656588 w 2392680"/>
              <a:gd name="connsiteY2" fmla="*/ 82296 h 950976"/>
              <a:gd name="connsiteX3" fmla="*/ 1653540 w 2392680"/>
              <a:gd name="connsiteY3" fmla="*/ 103632 h 950976"/>
              <a:gd name="connsiteX4" fmla="*/ 1578864 w 2392680"/>
              <a:gd name="connsiteY4" fmla="*/ 167640 h 950976"/>
              <a:gd name="connsiteX5" fmla="*/ 1307592 w 2392680"/>
              <a:gd name="connsiteY5" fmla="*/ 167640 h 950976"/>
              <a:gd name="connsiteX6" fmla="*/ 1246632 w 2392680"/>
              <a:gd name="connsiteY6" fmla="*/ 239268 h 950976"/>
              <a:gd name="connsiteX7" fmla="*/ 1307592 w 2392680"/>
              <a:gd name="connsiteY7" fmla="*/ 312420 h 950976"/>
              <a:gd name="connsiteX8" fmla="*/ 2313432 w 2392680"/>
              <a:gd name="connsiteY8" fmla="*/ 312420 h 950976"/>
              <a:gd name="connsiteX9" fmla="*/ 2392680 w 2392680"/>
              <a:gd name="connsiteY9" fmla="*/ 396240 h 950976"/>
              <a:gd name="connsiteX10" fmla="*/ 2308860 w 2392680"/>
              <a:gd name="connsiteY10" fmla="*/ 481584 h 950976"/>
              <a:gd name="connsiteX11" fmla="*/ 1232916 w 2392680"/>
              <a:gd name="connsiteY11" fmla="*/ 483108 h 950976"/>
              <a:gd name="connsiteX12" fmla="*/ 1269492 w 2392680"/>
              <a:gd name="connsiteY12" fmla="*/ 553212 h 950976"/>
              <a:gd name="connsiteX13" fmla="*/ 1219200 w 2392680"/>
              <a:gd name="connsiteY13" fmla="*/ 629412 h 950976"/>
              <a:gd name="connsiteX14" fmla="*/ 1194816 w 2392680"/>
              <a:gd name="connsiteY14" fmla="*/ 637032 h 950976"/>
              <a:gd name="connsiteX15" fmla="*/ 923544 w 2392680"/>
              <a:gd name="connsiteY15" fmla="*/ 637032 h 950976"/>
              <a:gd name="connsiteX16" fmla="*/ 859536 w 2392680"/>
              <a:gd name="connsiteY16" fmla="*/ 708660 h 950976"/>
              <a:gd name="connsiteX17" fmla="*/ 928116 w 2392680"/>
              <a:gd name="connsiteY17" fmla="*/ 783336 h 950976"/>
              <a:gd name="connsiteX18" fmla="*/ 1615440 w 2392680"/>
              <a:gd name="connsiteY18" fmla="*/ 783336 h 950976"/>
              <a:gd name="connsiteX19" fmla="*/ 1687068 w 2392680"/>
              <a:gd name="connsiteY19" fmla="*/ 865632 h 950976"/>
              <a:gd name="connsiteX20" fmla="*/ 1610868 w 2392680"/>
              <a:gd name="connsiteY20" fmla="*/ 950976 h 950976"/>
              <a:gd name="connsiteX21" fmla="*/ 0 w 2392680"/>
              <a:gd name="connsiteY21" fmla="*/ 950976 h 950976"/>
              <a:gd name="connsiteX22" fmla="*/ 0 w 2392680"/>
              <a:gd name="connsiteY22" fmla="*/ 938784 h 950976"/>
              <a:gd name="connsiteX23" fmla="*/ 1543812 w 2392680"/>
              <a:gd name="connsiteY23" fmla="*/ 938784 h 950976"/>
              <a:gd name="connsiteX24" fmla="*/ 1604772 w 2392680"/>
              <a:gd name="connsiteY24" fmla="*/ 867156 h 950976"/>
              <a:gd name="connsiteX25" fmla="*/ 1539240 w 2392680"/>
              <a:gd name="connsiteY25" fmla="*/ 794004 h 950976"/>
              <a:gd name="connsiteX26" fmla="*/ 848868 w 2392680"/>
              <a:gd name="connsiteY26" fmla="*/ 794004 h 950976"/>
              <a:gd name="connsiteX27" fmla="*/ 775716 w 2392680"/>
              <a:gd name="connsiteY27" fmla="*/ 710184 h 950976"/>
              <a:gd name="connsiteX28" fmla="*/ 777240 w 2392680"/>
              <a:gd name="connsiteY28" fmla="*/ 691896 h 950976"/>
              <a:gd name="connsiteX29" fmla="*/ 847344 w 2392680"/>
              <a:gd name="connsiteY29" fmla="*/ 626364 h 950976"/>
              <a:gd name="connsiteX30" fmla="*/ 1118616 w 2392680"/>
              <a:gd name="connsiteY30" fmla="*/ 626364 h 950976"/>
              <a:gd name="connsiteX31" fmla="*/ 1185672 w 2392680"/>
              <a:gd name="connsiteY31" fmla="*/ 553212 h 950976"/>
              <a:gd name="connsiteX32" fmla="*/ 1139952 w 2392680"/>
              <a:gd name="connsiteY32" fmla="*/ 484632 h 950976"/>
              <a:gd name="connsiteX33" fmla="*/ 1127760 w 2392680"/>
              <a:gd name="connsiteY33" fmla="*/ 481584 h 950976"/>
              <a:gd name="connsiteX34" fmla="*/ 1022604 w 2392680"/>
              <a:gd name="connsiteY34" fmla="*/ 481584 h 950976"/>
              <a:gd name="connsiteX35" fmla="*/ 1022604 w 2392680"/>
              <a:gd name="connsiteY35" fmla="*/ 469392 h 950976"/>
              <a:gd name="connsiteX36" fmla="*/ 2246376 w 2392680"/>
              <a:gd name="connsiteY36" fmla="*/ 469392 h 950976"/>
              <a:gd name="connsiteX37" fmla="*/ 2308860 w 2392680"/>
              <a:gd name="connsiteY37" fmla="*/ 396240 h 950976"/>
              <a:gd name="connsiteX38" fmla="*/ 2304288 w 2392680"/>
              <a:gd name="connsiteY38" fmla="*/ 373380 h 950976"/>
              <a:gd name="connsiteX39" fmla="*/ 2247900 w 2392680"/>
              <a:gd name="connsiteY39" fmla="*/ 324612 h 950976"/>
              <a:gd name="connsiteX40" fmla="*/ 1242060 w 2392680"/>
              <a:gd name="connsiteY40" fmla="*/ 324612 h 950976"/>
              <a:gd name="connsiteX41" fmla="*/ 1162812 w 2392680"/>
              <a:gd name="connsiteY41" fmla="*/ 239268 h 950976"/>
              <a:gd name="connsiteX42" fmla="*/ 1243584 w 2392680"/>
              <a:gd name="connsiteY42" fmla="*/ 155448 h 950976"/>
              <a:gd name="connsiteX43" fmla="*/ 1513332 w 2392680"/>
              <a:gd name="connsiteY43" fmla="*/ 155448 h 950976"/>
              <a:gd name="connsiteX44" fmla="*/ 1572768 w 2392680"/>
              <a:gd name="connsiteY44" fmla="*/ 82296 h 950976"/>
              <a:gd name="connsiteX45" fmla="*/ 1507236 w 2392680"/>
              <a:gd name="connsiteY45" fmla="*/ 10668 h 950976"/>
              <a:gd name="connsiteX46" fmla="*/ 1143000 w 2392680"/>
              <a:gd name="connsiteY46" fmla="*/ 10668 h 950976"/>
              <a:gd name="connsiteX47" fmla="*/ 1143000 w 2392680"/>
              <a:gd name="connsiteY47" fmla="*/ 0 h 950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2392680" h="950976">
                <a:moveTo>
                  <a:pt x="1143000" y="0"/>
                </a:moveTo>
                <a:lnTo>
                  <a:pt x="1583436" y="0"/>
                </a:lnTo>
                <a:cubicBezTo>
                  <a:pt x="1635252" y="9144"/>
                  <a:pt x="1656588" y="48768"/>
                  <a:pt x="1656588" y="82296"/>
                </a:cubicBezTo>
                <a:cubicBezTo>
                  <a:pt x="1656588" y="86868"/>
                  <a:pt x="1655064" y="97536"/>
                  <a:pt x="1653540" y="103632"/>
                </a:cubicBezTo>
                <a:cubicBezTo>
                  <a:pt x="1650492" y="134112"/>
                  <a:pt x="1606296" y="167640"/>
                  <a:pt x="1578864" y="167640"/>
                </a:cubicBezTo>
                <a:lnTo>
                  <a:pt x="1307592" y="167640"/>
                </a:lnTo>
                <a:cubicBezTo>
                  <a:pt x="1264920" y="172212"/>
                  <a:pt x="1246632" y="211836"/>
                  <a:pt x="1246632" y="239268"/>
                </a:cubicBezTo>
                <a:cubicBezTo>
                  <a:pt x="1246632" y="274320"/>
                  <a:pt x="1278636" y="312420"/>
                  <a:pt x="1307592" y="312420"/>
                </a:cubicBezTo>
                <a:lnTo>
                  <a:pt x="2313432" y="312420"/>
                </a:lnTo>
                <a:cubicBezTo>
                  <a:pt x="2365248" y="320040"/>
                  <a:pt x="2392680" y="358140"/>
                  <a:pt x="2392680" y="396240"/>
                </a:cubicBezTo>
                <a:cubicBezTo>
                  <a:pt x="2392680" y="434340"/>
                  <a:pt x="2362200" y="480060"/>
                  <a:pt x="2308860" y="481584"/>
                </a:cubicBezTo>
                <a:lnTo>
                  <a:pt x="1232916" y="483108"/>
                </a:lnTo>
                <a:cubicBezTo>
                  <a:pt x="1258824" y="501396"/>
                  <a:pt x="1269492" y="528828"/>
                  <a:pt x="1269492" y="553212"/>
                </a:cubicBezTo>
                <a:cubicBezTo>
                  <a:pt x="1269492" y="577596"/>
                  <a:pt x="1257300" y="612648"/>
                  <a:pt x="1219200" y="629412"/>
                </a:cubicBezTo>
                <a:cubicBezTo>
                  <a:pt x="1211580" y="632460"/>
                  <a:pt x="1199388" y="637032"/>
                  <a:pt x="1194816" y="637032"/>
                </a:cubicBezTo>
                <a:lnTo>
                  <a:pt x="923544" y="637032"/>
                </a:lnTo>
                <a:cubicBezTo>
                  <a:pt x="879348" y="644652"/>
                  <a:pt x="859536" y="676656"/>
                  <a:pt x="859536" y="708660"/>
                </a:cubicBezTo>
                <a:cubicBezTo>
                  <a:pt x="859536" y="742188"/>
                  <a:pt x="888492" y="783336"/>
                  <a:pt x="928116" y="783336"/>
                </a:cubicBezTo>
                <a:lnTo>
                  <a:pt x="1615440" y="783336"/>
                </a:lnTo>
                <a:cubicBezTo>
                  <a:pt x="1668780" y="797052"/>
                  <a:pt x="1687068" y="830580"/>
                  <a:pt x="1687068" y="865632"/>
                </a:cubicBezTo>
                <a:cubicBezTo>
                  <a:pt x="1687068" y="909828"/>
                  <a:pt x="1650492" y="950976"/>
                  <a:pt x="1610868" y="950976"/>
                </a:cubicBezTo>
                <a:lnTo>
                  <a:pt x="0" y="950976"/>
                </a:lnTo>
                <a:lnTo>
                  <a:pt x="0" y="938784"/>
                </a:lnTo>
                <a:lnTo>
                  <a:pt x="1543812" y="938784"/>
                </a:lnTo>
                <a:cubicBezTo>
                  <a:pt x="1583436" y="932688"/>
                  <a:pt x="1604772" y="893064"/>
                  <a:pt x="1604772" y="867156"/>
                </a:cubicBezTo>
                <a:cubicBezTo>
                  <a:pt x="1604772" y="830580"/>
                  <a:pt x="1568196" y="794004"/>
                  <a:pt x="1539240" y="794004"/>
                </a:cubicBezTo>
                <a:lnTo>
                  <a:pt x="848868" y="794004"/>
                </a:lnTo>
                <a:cubicBezTo>
                  <a:pt x="801624" y="786384"/>
                  <a:pt x="775716" y="746760"/>
                  <a:pt x="775716" y="710184"/>
                </a:cubicBezTo>
                <a:cubicBezTo>
                  <a:pt x="775716" y="705612"/>
                  <a:pt x="777240" y="697992"/>
                  <a:pt x="777240" y="691896"/>
                </a:cubicBezTo>
                <a:cubicBezTo>
                  <a:pt x="778764" y="662940"/>
                  <a:pt x="821436" y="626364"/>
                  <a:pt x="847344" y="626364"/>
                </a:cubicBezTo>
                <a:lnTo>
                  <a:pt x="1118616" y="626364"/>
                </a:lnTo>
                <a:cubicBezTo>
                  <a:pt x="1162812" y="617220"/>
                  <a:pt x="1185672" y="586740"/>
                  <a:pt x="1185672" y="553212"/>
                </a:cubicBezTo>
                <a:cubicBezTo>
                  <a:pt x="1185672" y="530352"/>
                  <a:pt x="1173480" y="498348"/>
                  <a:pt x="1139952" y="484632"/>
                </a:cubicBezTo>
                <a:cubicBezTo>
                  <a:pt x="1136904" y="483108"/>
                  <a:pt x="1132332" y="481584"/>
                  <a:pt x="1127760" y="481584"/>
                </a:cubicBezTo>
                <a:lnTo>
                  <a:pt x="1022604" y="481584"/>
                </a:lnTo>
                <a:lnTo>
                  <a:pt x="1022604" y="469392"/>
                </a:lnTo>
                <a:lnTo>
                  <a:pt x="2246376" y="469392"/>
                </a:lnTo>
                <a:cubicBezTo>
                  <a:pt x="2289048" y="463296"/>
                  <a:pt x="2308860" y="423672"/>
                  <a:pt x="2308860" y="396240"/>
                </a:cubicBezTo>
                <a:cubicBezTo>
                  <a:pt x="2308860" y="393192"/>
                  <a:pt x="2305812" y="381000"/>
                  <a:pt x="2304288" y="373380"/>
                </a:cubicBezTo>
                <a:cubicBezTo>
                  <a:pt x="2301240" y="352044"/>
                  <a:pt x="2264664" y="324612"/>
                  <a:pt x="2247900" y="324612"/>
                </a:cubicBezTo>
                <a:lnTo>
                  <a:pt x="1242060" y="324612"/>
                </a:lnTo>
                <a:cubicBezTo>
                  <a:pt x="1190244" y="321564"/>
                  <a:pt x="1162812" y="275844"/>
                  <a:pt x="1162812" y="239268"/>
                </a:cubicBezTo>
                <a:cubicBezTo>
                  <a:pt x="1162812" y="195072"/>
                  <a:pt x="1200912" y="155448"/>
                  <a:pt x="1243584" y="155448"/>
                </a:cubicBezTo>
                <a:lnTo>
                  <a:pt x="1513332" y="155448"/>
                </a:lnTo>
                <a:cubicBezTo>
                  <a:pt x="1556004" y="144780"/>
                  <a:pt x="1572768" y="112776"/>
                  <a:pt x="1572768" y="82296"/>
                </a:cubicBezTo>
                <a:cubicBezTo>
                  <a:pt x="1572768" y="50292"/>
                  <a:pt x="1545336" y="10668"/>
                  <a:pt x="1507236" y="10668"/>
                </a:cubicBezTo>
                <a:lnTo>
                  <a:pt x="1143000" y="10668"/>
                </a:lnTo>
                <a:lnTo>
                  <a:pt x="1143000" y="0"/>
                </a:lnTo>
                <a:close/>
              </a:path>
            </a:pathLst>
          </a:custGeom>
          <a:solidFill>
            <a:srgbClr val="000000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9265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8" name="组合 117">
            <a:extLst>
              <a:ext uri="{FF2B5EF4-FFF2-40B4-BE49-F238E27FC236}">
                <a16:creationId xmlns:a16="http://schemas.microsoft.com/office/drawing/2014/main" id="{8E63F8A9-BB15-7436-A1C0-6C2CAA36E6D5}"/>
              </a:ext>
            </a:extLst>
          </p:cNvPr>
          <p:cNvGrpSpPr/>
          <p:nvPr/>
        </p:nvGrpSpPr>
        <p:grpSpPr>
          <a:xfrm>
            <a:off x="10922727" y="739279"/>
            <a:ext cx="810481" cy="3343606"/>
            <a:chOff x="8189524" y="2104699"/>
            <a:chExt cx="810481" cy="3343606"/>
          </a:xfrm>
        </p:grpSpPr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1E90FCC9-21D7-1C09-913B-7B3257BC57C6}"/>
                </a:ext>
              </a:extLst>
            </p:cNvPr>
            <p:cNvSpPr/>
            <p:nvPr/>
          </p:nvSpPr>
          <p:spPr>
            <a:xfrm rot="5400000">
              <a:off x="6960339" y="3484115"/>
              <a:ext cx="3343606" cy="584773"/>
            </a:xfrm>
            <a:custGeom>
              <a:avLst/>
              <a:gdLst>
                <a:gd name="connsiteX0" fmla="*/ 73388 w 2411631"/>
                <a:gd name="connsiteY0" fmla="*/ 0 h 421776"/>
                <a:gd name="connsiteX1" fmla="*/ 420932 w 2411631"/>
                <a:gd name="connsiteY1" fmla="*/ 0 h 421776"/>
                <a:gd name="connsiteX2" fmla="*/ 1004485 w 2411631"/>
                <a:gd name="connsiteY2" fmla="*/ 0 h 421776"/>
                <a:gd name="connsiteX3" fmla="*/ 1059602 w 2411631"/>
                <a:gd name="connsiteY3" fmla="*/ 0 h 421776"/>
                <a:gd name="connsiteX4" fmla="*/ 1352029 w 2411631"/>
                <a:gd name="connsiteY4" fmla="*/ 0 h 421776"/>
                <a:gd name="connsiteX5" fmla="*/ 1407147 w 2411631"/>
                <a:gd name="connsiteY5" fmla="*/ 0 h 421776"/>
                <a:gd name="connsiteX6" fmla="*/ 1990699 w 2411631"/>
                <a:gd name="connsiteY6" fmla="*/ 0 h 421776"/>
                <a:gd name="connsiteX7" fmla="*/ 2338243 w 2411631"/>
                <a:gd name="connsiteY7" fmla="*/ 0 h 421776"/>
                <a:gd name="connsiteX8" fmla="*/ 2411631 w 2411631"/>
                <a:gd name="connsiteY8" fmla="*/ 73388 h 421776"/>
                <a:gd name="connsiteX9" fmla="*/ 2411631 w 2411631"/>
                <a:gd name="connsiteY9" fmla="*/ 353314 h 421776"/>
                <a:gd name="connsiteX10" fmla="*/ 2339734 w 2411631"/>
                <a:gd name="connsiteY10" fmla="*/ 411911 h 421776"/>
                <a:gd name="connsiteX11" fmla="*/ 2338740 w 2411631"/>
                <a:gd name="connsiteY11" fmla="*/ 421776 h 421776"/>
                <a:gd name="connsiteX12" fmla="*/ 1991195 w 2411631"/>
                <a:gd name="connsiteY12" fmla="*/ 421776 h 421776"/>
                <a:gd name="connsiteX13" fmla="*/ 1406650 w 2411631"/>
                <a:gd name="connsiteY13" fmla="*/ 421776 h 421776"/>
                <a:gd name="connsiteX14" fmla="*/ 1352526 w 2411631"/>
                <a:gd name="connsiteY14" fmla="*/ 421776 h 421776"/>
                <a:gd name="connsiteX15" fmla="*/ 1059106 w 2411631"/>
                <a:gd name="connsiteY15" fmla="*/ 421776 h 421776"/>
                <a:gd name="connsiteX16" fmla="*/ 1004981 w 2411631"/>
                <a:gd name="connsiteY16" fmla="*/ 421776 h 421776"/>
                <a:gd name="connsiteX17" fmla="*/ 420436 w 2411631"/>
                <a:gd name="connsiteY17" fmla="*/ 421776 h 421776"/>
                <a:gd name="connsiteX18" fmla="*/ 72891 w 2411631"/>
                <a:gd name="connsiteY18" fmla="*/ 421776 h 421776"/>
                <a:gd name="connsiteX19" fmla="*/ 71897 w 2411631"/>
                <a:gd name="connsiteY19" fmla="*/ 411911 h 421776"/>
                <a:gd name="connsiteX20" fmla="*/ 0 w 2411631"/>
                <a:gd name="connsiteY20" fmla="*/ 353314 h 421776"/>
                <a:gd name="connsiteX21" fmla="*/ 0 w 2411631"/>
                <a:gd name="connsiteY21" fmla="*/ 73388 h 421776"/>
                <a:gd name="connsiteX22" fmla="*/ 73388 w 2411631"/>
                <a:gd name="connsiteY22" fmla="*/ 0 h 421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411631" h="421776">
                  <a:moveTo>
                    <a:pt x="73388" y="0"/>
                  </a:moveTo>
                  <a:lnTo>
                    <a:pt x="420932" y="0"/>
                  </a:lnTo>
                  <a:lnTo>
                    <a:pt x="1004485" y="0"/>
                  </a:lnTo>
                  <a:lnTo>
                    <a:pt x="1059602" y="0"/>
                  </a:lnTo>
                  <a:lnTo>
                    <a:pt x="1352029" y="0"/>
                  </a:lnTo>
                  <a:lnTo>
                    <a:pt x="1407147" y="0"/>
                  </a:lnTo>
                  <a:lnTo>
                    <a:pt x="1990699" y="0"/>
                  </a:lnTo>
                  <a:lnTo>
                    <a:pt x="2338243" y="0"/>
                  </a:lnTo>
                  <a:cubicBezTo>
                    <a:pt x="2338243" y="40531"/>
                    <a:pt x="2371100" y="73388"/>
                    <a:pt x="2411631" y="73388"/>
                  </a:cubicBezTo>
                  <a:lnTo>
                    <a:pt x="2411631" y="353314"/>
                  </a:lnTo>
                  <a:cubicBezTo>
                    <a:pt x="2376167" y="353314"/>
                    <a:pt x="2346577" y="378470"/>
                    <a:pt x="2339734" y="411911"/>
                  </a:cubicBezTo>
                  <a:lnTo>
                    <a:pt x="2338740" y="421776"/>
                  </a:lnTo>
                  <a:lnTo>
                    <a:pt x="1991195" y="421776"/>
                  </a:lnTo>
                  <a:lnTo>
                    <a:pt x="1406650" y="421776"/>
                  </a:lnTo>
                  <a:lnTo>
                    <a:pt x="1352526" y="421776"/>
                  </a:lnTo>
                  <a:lnTo>
                    <a:pt x="1059106" y="421776"/>
                  </a:lnTo>
                  <a:lnTo>
                    <a:pt x="1004981" y="421776"/>
                  </a:lnTo>
                  <a:lnTo>
                    <a:pt x="420436" y="421776"/>
                  </a:lnTo>
                  <a:lnTo>
                    <a:pt x="72891" y="421776"/>
                  </a:lnTo>
                  <a:lnTo>
                    <a:pt x="71897" y="411911"/>
                  </a:lnTo>
                  <a:cubicBezTo>
                    <a:pt x="65054" y="378470"/>
                    <a:pt x="35465" y="353314"/>
                    <a:pt x="0" y="353314"/>
                  </a:cubicBezTo>
                  <a:lnTo>
                    <a:pt x="0" y="73388"/>
                  </a:lnTo>
                  <a:cubicBezTo>
                    <a:pt x="40531" y="73388"/>
                    <a:pt x="73388" y="40531"/>
                    <a:pt x="73388" y="0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ym typeface="+mn-lt"/>
              </a:endParaRPr>
            </a:p>
          </p:txBody>
        </p:sp>
        <p:sp>
          <p:nvSpPr>
            <p:cNvPr id="120" name="文本框 119">
              <a:extLst>
                <a:ext uri="{FF2B5EF4-FFF2-40B4-BE49-F238E27FC236}">
                  <a16:creationId xmlns:a16="http://schemas.microsoft.com/office/drawing/2014/main" id="{5ADD3614-33BA-7C70-539A-A772C81491F8}"/>
                </a:ext>
              </a:extLst>
            </p:cNvPr>
            <p:cNvSpPr txBox="1"/>
            <p:nvPr/>
          </p:nvSpPr>
          <p:spPr>
            <a:xfrm>
              <a:off x="8302378" y="2228850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latin typeface="三极行楷简体-粗" panose="00000500000000000000" pitchFamily="2" charset="-122"/>
                  <a:ea typeface="三极行楷简体-粗" panose="00000500000000000000" pitchFamily="2" charset="-122"/>
                </a:rPr>
                <a:t>肆</a:t>
              </a:r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AECEBED0-07E5-A0E6-ACFA-DB98020981B9}"/>
                </a:ext>
              </a:extLst>
            </p:cNvPr>
            <p:cNvSpPr/>
            <p:nvPr/>
          </p:nvSpPr>
          <p:spPr>
            <a:xfrm>
              <a:off x="8189524" y="2989792"/>
              <a:ext cx="663963" cy="126142"/>
            </a:xfrm>
            <a:custGeom>
              <a:avLst/>
              <a:gdLst>
                <a:gd name="connsiteX0" fmla="*/ 95250 w 2107946"/>
                <a:gd name="connsiteY0" fmla="*/ 487 h 400473"/>
                <a:gd name="connsiteX1" fmla="*/ 1028573 w 2107946"/>
                <a:gd name="connsiteY1" fmla="*/ 6837 h 400473"/>
                <a:gd name="connsiteX2" fmla="*/ 285687 w 2107946"/>
                <a:gd name="connsiteY2" fmla="*/ 6837 h 400473"/>
                <a:gd name="connsiteX3" fmla="*/ 146050 w 2107946"/>
                <a:gd name="connsiteY3" fmla="*/ 95737 h 400473"/>
                <a:gd name="connsiteX4" fmla="*/ 215837 w 2107946"/>
                <a:gd name="connsiteY4" fmla="*/ 178287 h 400473"/>
                <a:gd name="connsiteX5" fmla="*/ 1987296 w 2107946"/>
                <a:gd name="connsiteY5" fmla="*/ 178287 h 400473"/>
                <a:gd name="connsiteX6" fmla="*/ 2107946 w 2107946"/>
                <a:gd name="connsiteY6" fmla="*/ 292523 h 400473"/>
                <a:gd name="connsiteX7" fmla="*/ 1999996 w 2107946"/>
                <a:gd name="connsiteY7" fmla="*/ 400473 h 400473"/>
                <a:gd name="connsiteX8" fmla="*/ 819023 w 2107946"/>
                <a:gd name="connsiteY8" fmla="*/ 394123 h 400473"/>
                <a:gd name="connsiteX9" fmla="*/ 1828546 w 2107946"/>
                <a:gd name="connsiteY9" fmla="*/ 394123 h 400473"/>
                <a:gd name="connsiteX10" fmla="*/ 1930146 w 2107946"/>
                <a:gd name="connsiteY10" fmla="*/ 292523 h 400473"/>
                <a:gd name="connsiteX11" fmla="*/ 1834896 w 2107946"/>
                <a:gd name="connsiteY11" fmla="*/ 190987 h 400473"/>
                <a:gd name="connsiteX12" fmla="*/ 82550 w 2107946"/>
                <a:gd name="connsiteY12" fmla="*/ 190987 h 400473"/>
                <a:gd name="connsiteX13" fmla="*/ 0 w 2107946"/>
                <a:gd name="connsiteY13" fmla="*/ 95737 h 400473"/>
                <a:gd name="connsiteX14" fmla="*/ 95250 w 2107946"/>
                <a:gd name="connsiteY14" fmla="*/ 487 h 400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07946" h="400473">
                  <a:moveTo>
                    <a:pt x="95250" y="487"/>
                  </a:moveTo>
                  <a:lnTo>
                    <a:pt x="1028573" y="6837"/>
                  </a:lnTo>
                  <a:lnTo>
                    <a:pt x="285687" y="6837"/>
                  </a:lnTo>
                  <a:cubicBezTo>
                    <a:pt x="234887" y="6837"/>
                    <a:pt x="146050" y="13187"/>
                    <a:pt x="146050" y="95737"/>
                  </a:cubicBezTo>
                  <a:cubicBezTo>
                    <a:pt x="146050" y="121137"/>
                    <a:pt x="171451" y="178287"/>
                    <a:pt x="215837" y="178287"/>
                  </a:cubicBezTo>
                  <a:lnTo>
                    <a:pt x="1987296" y="178287"/>
                  </a:lnTo>
                  <a:cubicBezTo>
                    <a:pt x="2076196" y="197337"/>
                    <a:pt x="2107946" y="235437"/>
                    <a:pt x="2107946" y="292523"/>
                  </a:cubicBezTo>
                  <a:cubicBezTo>
                    <a:pt x="2107946" y="343323"/>
                    <a:pt x="2063496" y="387773"/>
                    <a:pt x="1999996" y="400473"/>
                  </a:cubicBezTo>
                  <a:lnTo>
                    <a:pt x="819023" y="394123"/>
                  </a:lnTo>
                  <a:lnTo>
                    <a:pt x="1828546" y="394123"/>
                  </a:lnTo>
                  <a:cubicBezTo>
                    <a:pt x="1879346" y="387773"/>
                    <a:pt x="1930146" y="330623"/>
                    <a:pt x="1930146" y="292523"/>
                  </a:cubicBezTo>
                  <a:cubicBezTo>
                    <a:pt x="1930146" y="254423"/>
                    <a:pt x="1892046" y="190987"/>
                    <a:pt x="1834896" y="190987"/>
                  </a:cubicBezTo>
                  <a:lnTo>
                    <a:pt x="82550" y="190987"/>
                  </a:lnTo>
                  <a:cubicBezTo>
                    <a:pt x="31750" y="165587"/>
                    <a:pt x="0" y="133837"/>
                    <a:pt x="0" y="95737"/>
                  </a:cubicBezTo>
                  <a:cubicBezTo>
                    <a:pt x="0" y="51287"/>
                    <a:pt x="44450" y="-5863"/>
                    <a:pt x="95250" y="487"/>
                  </a:cubicBezTo>
                  <a:close/>
                </a:path>
              </a:pathLst>
            </a:custGeom>
            <a:solidFill>
              <a:srgbClr val="D53216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文本框 121">
              <a:extLst>
                <a:ext uri="{FF2B5EF4-FFF2-40B4-BE49-F238E27FC236}">
                  <a16:creationId xmlns:a16="http://schemas.microsoft.com/office/drawing/2014/main" id="{AA2EDE90-8543-8759-BA6E-B96A3014B54D}"/>
                </a:ext>
              </a:extLst>
            </p:cNvPr>
            <p:cNvSpPr txBox="1"/>
            <p:nvPr/>
          </p:nvSpPr>
          <p:spPr>
            <a:xfrm>
              <a:off x="8420358" y="3476821"/>
              <a:ext cx="461665" cy="102207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tx1">
                      <a:lumMod val="95000"/>
                      <a:lumOff val="5000"/>
                    </a:schemeClr>
                  </a:solidFill>
                  <a:latin typeface="三极行楷简体-粗" panose="00000500000000000000" pitchFamily="2" charset="-122"/>
                  <a:ea typeface="三极行楷简体-粗" panose="00000500000000000000" pitchFamily="2" charset="-122"/>
                </a:defRPr>
              </a:lvl1pPr>
            </a:lstStyle>
            <a:p>
              <a:r>
                <a:rPr lang="zh-CN" altLang="en-US" dirty="0">
                  <a:sym typeface="+mn-lt"/>
                </a:rPr>
                <a:t>冬至诗歌</a:t>
              </a:r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3FD0728A-3424-9B23-FDB4-08FDD32FA8AC}"/>
              </a:ext>
            </a:extLst>
          </p:cNvPr>
          <p:cNvSpPr/>
          <p:nvPr/>
        </p:nvSpPr>
        <p:spPr>
          <a:xfrm>
            <a:off x="2590251" y="2968869"/>
            <a:ext cx="1620957" cy="152041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西北风袭百草衰</a:t>
            </a:r>
            <a:br>
              <a:rPr lang="zh-CN" altLang="en-US" sz="1600" dirty="0"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</a:br>
            <a:r>
              <a:rPr lang="zh-CN" altLang="en-US" sz="1600" dirty="0"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几番寒起一阳来</a:t>
            </a:r>
            <a:br>
              <a:rPr lang="zh-CN" altLang="en-US" sz="1600" dirty="0"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</a:br>
            <a:r>
              <a:rPr lang="zh-CN" altLang="en-US" sz="1600" dirty="0"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白天最是时光短</a:t>
            </a:r>
            <a:br>
              <a:rPr lang="zh-CN" altLang="en-US" sz="1600" dirty="0"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</a:br>
            <a:r>
              <a:rPr lang="zh-CN" altLang="en-US" sz="1600" dirty="0"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却见金梅竞艳开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D9EFD40-B671-D0AD-BB7A-D2BF7DB67D0A}"/>
              </a:ext>
            </a:extLst>
          </p:cNvPr>
          <p:cNvSpPr txBox="1"/>
          <p:nvPr/>
        </p:nvSpPr>
        <p:spPr>
          <a:xfrm>
            <a:off x="2764133" y="1871470"/>
            <a:ext cx="1091967" cy="64633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  <a:lvl1pPr algn="ctr">
              <a:defRPr sz="3600" b="1"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冬至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D3165CB-DB3E-7D40-2230-C0209531BF7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003" b="95261" l="0" r="99142">
                        <a14:foregroundMark x1="74678" y1="16114" x2="80258" y2="14376"/>
                        <a14:foregroundMark x1="80687" y1="36493" x2="84120" y2="83096"/>
                        <a14:foregroundMark x1="84120" y1="83096" x2="92704" y2="93839"/>
                        <a14:foregroundMark x1="92704" y1="93839" x2="95279" y2="95261"/>
                        <a14:foregroundMark x1="93133" y1="83412" x2="99142" y2="88784"/>
                        <a14:foregroundMark x1="51073" y1="11058" x2="41631" y2="11532"/>
                        <a14:foregroundMark x1="25751" y1="10111" x2="23176" y2="6161"/>
                        <a14:foregroundMark x1="13305" y1="32227" x2="5579" y2="34755"/>
                        <a14:foregroundMark x1="57511" y1="87046" x2="67811" y2="87046"/>
                        <a14:foregroundMark x1="68240" y1="90363" x2="67811" y2="90995"/>
                        <a14:foregroundMark x1="73820" y1="93049" x2="48927" y2="85624"/>
                        <a14:foregroundMark x1="48927" y1="85624" x2="64807" y2="82464"/>
                        <a14:foregroundMark x1="64807" y1="82464" x2="73391" y2="91627"/>
                        <a14:foregroundMark x1="73391" y1="91627" x2="71245" y2="93049"/>
                      </a14:backgroundRemoval>
                    </a14:imgEffect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3279" y="1153873"/>
            <a:ext cx="4592716" cy="4907127"/>
          </a:xfrm>
          <a:prstGeom prst="rect">
            <a:avLst/>
          </a:prstGeom>
        </p:spPr>
      </p:pic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E88C8794-C5DD-D839-7A59-BEE403B5D68B}"/>
              </a:ext>
            </a:extLst>
          </p:cNvPr>
          <p:cNvSpPr/>
          <p:nvPr/>
        </p:nvSpPr>
        <p:spPr>
          <a:xfrm rot="10800000">
            <a:off x="2546908" y="2559677"/>
            <a:ext cx="1664300" cy="183657"/>
          </a:xfrm>
          <a:custGeom>
            <a:avLst/>
            <a:gdLst>
              <a:gd name="connsiteX0" fmla="*/ 1481614 w 2450468"/>
              <a:gd name="connsiteY0" fmla="*/ 372201 h 377583"/>
              <a:gd name="connsiteX1" fmla="*/ 1488281 w 2450468"/>
              <a:gd name="connsiteY1" fmla="*/ 377440 h 377583"/>
              <a:gd name="connsiteX2" fmla="*/ 1478375 w 2450468"/>
              <a:gd name="connsiteY2" fmla="*/ 375535 h 377583"/>
              <a:gd name="connsiteX3" fmla="*/ 1481614 w 2450468"/>
              <a:gd name="connsiteY3" fmla="*/ 372201 h 377583"/>
              <a:gd name="connsiteX4" fmla="*/ 1302544 w 2450468"/>
              <a:gd name="connsiteY4" fmla="*/ 370392 h 377583"/>
              <a:gd name="connsiteX5" fmla="*/ 1300353 w 2450468"/>
              <a:gd name="connsiteY5" fmla="*/ 375726 h 377583"/>
              <a:gd name="connsiteX6" fmla="*/ 1295686 w 2450468"/>
              <a:gd name="connsiteY6" fmla="*/ 374583 h 377583"/>
              <a:gd name="connsiteX7" fmla="*/ 1295305 w 2450468"/>
              <a:gd name="connsiteY7" fmla="*/ 372773 h 377583"/>
              <a:gd name="connsiteX8" fmla="*/ 1296543 w 2450468"/>
              <a:gd name="connsiteY8" fmla="*/ 371249 h 377583"/>
              <a:gd name="connsiteX9" fmla="*/ 1366849 w 2450468"/>
              <a:gd name="connsiteY9" fmla="*/ 362735 h 377583"/>
              <a:gd name="connsiteX10" fmla="*/ 1369123 w 2450468"/>
              <a:gd name="connsiteY10" fmla="*/ 363724 h 377583"/>
              <a:gd name="connsiteX11" fmla="*/ 1366837 w 2450468"/>
              <a:gd name="connsiteY11" fmla="*/ 362867 h 377583"/>
              <a:gd name="connsiteX12" fmla="*/ 1364361 w 2450468"/>
              <a:gd name="connsiteY12" fmla="*/ 354295 h 377583"/>
              <a:gd name="connsiteX13" fmla="*/ 1367313 w 2450468"/>
              <a:gd name="connsiteY13" fmla="*/ 357724 h 377583"/>
              <a:gd name="connsiteX14" fmla="*/ 1366849 w 2450468"/>
              <a:gd name="connsiteY14" fmla="*/ 362735 h 377583"/>
              <a:gd name="connsiteX15" fmla="*/ 1364742 w 2450468"/>
              <a:gd name="connsiteY15" fmla="*/ 361819 h 377583"/>
              <a:gd name="connsiteX16" fmla="*/ 1362456 w 2450468"/>
              <a:gd name="connsiteY16" fmla="*/ 360772 h 377583"/>
              <a:gd name="connsiteX17" fmla="*/ 1359503 w 2450468"/>
              <a:gd name="connsiteY17" fmla="*/ 358009 h 377583"/>
              <a:gd name="connsiteX18" fmla="*/ 1359408 w 2450468"/>
              <a:gd name="connsiteY18" fmla="*/ 357343 h 377583"/>
              <a:gd name="connsiteX19" fmla="*/ 1364361 w 2450468"/>
              <a:gd name="connsiteY19" fmla="*/ 354295 h 377583"/>
              <a:gd name="connsiteX20" fmla="*/ 978217 w 2450468"/>
              <a:gd name="connsiteY20" fmla="*/ 352008 h 377583"/>
              <a:gd name="connsiteX21" fmla="*/ 987361 w 2450468"/>
              <a:gd name="connsiteY21" fmla="*/ 353437 h 377583"/>
              <a:gd name="connsiteX22" fmla="*/ 988504 w 2450468"/>
              <a:gd name="connsiteY22" fmla="*/ 356390 h 377583"/>
              <a:gd name="connsiteX23" fmla="*/ 984599 w 2450468"/>
              <a:gd name="connsiteY23" fmla="*/ 354580 h 377583"/>
              <a:gd name="connsiteX24" fmla="*/ 978312 w 2450468"/>
              <a:gd name="connsiteY24" fmla="*/ 355437 h 377583"/>
              <a:gd name="connsiteX25" fmla="*/ 978217 w 2450468"/>
              <a:gd name="connsiteY25" fmla="*/ 352008 h 377583"/>
              <a:gd name="connsiteX26" fmla="*/ 1700402 w 2450468"/>
              <a:gd name="connsiteY26" fmla="*/ 351628 h 377583"/>
              <a:gd name="connsiteX27" fmla="*/ 1702879 w 2450468"/>
              <a:gd name="connsiteY27" fmla="*/ 356105 h 377583"/>
              <a:gd name="connsiteX28" fmla="*/ 1697545 w 2450468"/>
              <a:gd name="connsiteY28" fmla="*/ 360010 h 377583"/>
              <a:gd name="connsiteX29" fmla="*/ 1695926 w 2450468"/>
              <a:gd name="connsiteY29" fmla="*/ 355343 h 377583"/>
              <a:gd name="connsiteX30" fmla="*/ 1700402 w 2450468"/>
              <a:gd name="connsiteY30" fmla="*/ 351628 h 377583"/>
              <a:gd name="connsiteX31" fmla="*/ 1869758 w 2450468"/>
              <a:gd name="connsiteY31" fmla="*/ 351247 h 377583"/>
              <a:gd name="connsiteX32" fmla="*/ 1877473 w 2450468"/>
              <a:gd name="connsiteY32" fmla="*/ 351628 h 377583"/>
              <a:gd name="connsiteX33" fmla="*/ 1879092 w 2450468"/>
              <a:gd name="connsiteY33" fmla="*/ 354485 h 377583"/>
              <a:gd name="connsiteX34" fmla="*/ 1878616 w 2450468"/>
              <a:gd name="connsiteY34" fmla="*/ 356581 h 377583"/>
              <a:gd name="connsiteX35" fmla="*/ 1875187 w 2450468"/>
              <a:gd name="connsiteY35" fmla="*/ 357343 h 377583"/>
              <a:gd name="connsiteX36" fmla="*/ 1872615 w 2450468"/>
              <a:gd name="connsiteY36" fmla="*/ 356581 h 377583"/>
              <a:gd name="connsiteX37" fmla="*/ 1869758 w 2450468"/>
              <a:gd name="connsiteY37" fmla="*/ 351247 h 377583"/>
              <a:gd name="connsiteX38" fmla="*/ 1495329 w 2450468"/>
              <a:gd name="connsiteY38" fmla="*/ 349817 h 377583"/>
              <a:gd name="connsiteX39" fmla="*/ 1498853 w 2450468"/>
              <a:gd name="connsiteY39" fmla="*/ 350960 h 377583"/>
              <a:gd name="connsiteX40" fmla="*/ 1497901 w 2450468"/>
              <a:gd name="connsiteY40" fmla="*/ 351818 h 377583"/>
              <a:gd name="connsiteX41" fmla="*/ 1498091 w 2450468"/>
              <a:gd name="connsiteY41" fmla="*/ 356866 h 377583"/>
              <a:gd name="connsiteX42" fmla="*/ 1501044 w 2450468"/>
              <a:gd name="connsiteY42" fmla="*/ 358676 h 377583"/>
              <a:gd name="connsiteX43" fmla="*/ 1496567 w 2450468"/>
              <a:gd name="connsiteY43" fmla="*/ 362295 h 377583"/>
              <a:gd name="connsiteX44" fmla="*/ 1495139 w 2450468"/>
              <a:gd name="connsiteY44" fmla="*/ 362867 h 377583"/>
              <a:gd name="connsiteX45" fmla="*/ 1493138 w 2450468"/>
              <a:gd name="connsiteY45" fmla="*/ 363629 h 377583"/>
              <a:gd name="connsiteX46" fmla="*/ 1491995 w 2450468"/>
              <a:gd name="connsiteY46" fmla="*/ 364676 h 377583"/>
              <a:gd name="connsiteX47" fmla="*/ 1489709 w 2450468"/>
              <a:gd name="connsiteY47" fmla="*/ 355532 h 377583"/>
              <a:gd name="connsiteX48" fmla="*/ 1492091 w 2450468"/>
              <a:gd name="connsiteY48" fmla="*/ 350103 h 377583"/>
              <a:gd name="connsiteX49" fmla="*/ 1493519 w 2450468"/>
              <a:gd name="connsiteY49" fmla="*/ 350008 h 377583"/>
              <a:gd name="connsiteX50" fmla="*/ 1459611 w 2450468"/>
              <a:gd name="connsiteY50" fmla="*/ 348675 h 377583"/>
              <a:gd name="connsiteX51" fmla="*/ 1459991 w 2450468"/>
              <a:gd name="connsiteY51" fmla="*/ 348960 h 377583"/>
              <a:gd name="connsiteX52" fmla="*/ 1465516 w 2450468"/>
              <a:gd name="connsiteY52" fmla="*/ 353342 h 377583"/>
              <a:gd name="connsiteX53" fmla="*/ 1475994 w 2450468"/>
              <a:gd name="connsiteY53" fmla="*/ 351056 h 377583"/>
              <a:gd name="connsiteX54" fmla="*/ 1476946 w 2450468"/>
              <a:gd name="connsiteY54" fmla="*/ 349913 h 377583"/>
              <a:gd name="connsiteX55" fmla="*/ 1482947 w 2450468"/>
              <a:gd name="connsiteY55" fmla="*/ 353437 h 377583"/>
              <a:gd name="connsiteX56" fmla="*/ 1482566 w 2450468"/>
              <a:gd name="connsiteY56" fmla="*/ 353628 h 377583"/>
              <a:gd name="connsiteX57" fmla="*/ 1476565 w 2450468"/>
              <a:gd name="connsiteY57" fmla="*/ 356676 h 377583"/>
              <a:gd name="connsiteX58" fmla="*/ 1478756 w 2450468"/>
              <a:gd name="connsiteY58" fmla="*/ 365058 h 377583"/>
              <a:gd name="connsiteX59" fmla="*/ 1477041 w 2450468"/>
              <a:gd name="connsiteY59" fmla="*/ 365153 h 377583"/>
              <a:gd name="connsiteX60" fmla="*/ 1471612 w 2450468"/>
              <a:gd name="connsiteY60" fmla="*/ 365629 h 377583"/>
              <a:gd name="connsiteX61" fmla="*/ 1458372 w 2450468"/>
              <a:gd name="connsiteY61" fmla="*/ 362105 h 377583"/>
              <a:gd name="connsiteX62" fmla="*/ 1457706 w 2450468"/>
              <a:gd name="connsiteY62" fmla="*/ 358581 h 377583"/>
              <a:gd name="connsiteX63" fmla="*/ 1457229 w 2450468"/>
              <a:gd name="connsiteY63" fmla="*/ 355818 h 377583"/>
              <a:gd name="connsiteX64" fmla="*/ 1456372 w 2450468"/>
              <a:gd name="connsiteY64" fmla="*/ 350103 h 377583"/>
              <a:gd name="connsiteX65" fmla="*/ 1459611 w 2450468"/>
              <a:gd name="connsiteY65" fmla="*/ 348675 h 377583"/>
              <a:gd name="connsiteX66" fmla="*/ 1054322 w 2450468"/>
              <a:gd name="connsiteY66" fmla="*/ 348389 h 377583"/>
              <a:gd name="connsiteX67" fmla="*/ 1063752 w 2450468"/>
              <a:gd name="connsiteY67" fmla="*/ 350770 h 377583"/>
              <a:gd name="connsiteX68" fmla="*/ 1064419 w 2450468"/>
              <a:gd name="connsiteY68" fmla="*/ 352199 h 377583"/>
              <a:gd name="connsiteX69" fmla="*/ 1065181 w 2450468"/>
              <a:gd name="connsiteY69" fmla="*/ 355723 h 377583"/>
              <a:gd name="connsiteX70" fmla="*/ 1063085 w 2450468"/>
              <a:gd name="connsiteY70" fmla="*/ 356295 h 377583"/>
              <a:gd name="connsiteX71" fmla="*/ 1058894 w 2450468"/>
              <a:gd name="connsiteY71" fmla="*/ 352580 h 377583"/>
              <a:gd name="connsiteX72" fmla="*/ 1058608 w 2450468"/>
              <a:gd name="connsiteY72" fmla="*/ 352199 h 377583"/>
              <a:gd name="connsiteX73" fmla="*/ 1056989 w 2450468"/>
              <a:gd name="connsiteY73" fmla="*/ 350008 h 377583"/>
              <a:gd name="connsiteX74" fmla="*/ 1056418 w 2450468"/>
              <a:gd name="connsiteY74" fmla="*/ 350485 h 377583"/>
              <a:gd name="connsiteX75" fmla="*/ 1052417 w 2450468"/>
              <a:gd name="connsiteY75" fmla="*/ 354104 h 377583"/>
              <a:gd name="connsiteX76" fmla="*/ 1054322 w 2450468"/>
              <a:gd name="connsiteY76" fmla="*/ 348389 h 377583"/>
              <a:gd name="connsiteX77" fmla="*/ 1259491 w 2450468"/>
              <a:gd name="connsiteY77" fmla="*/ 348008 h 377583"/>
              <a:gd name="connsiteX78" fmla="*/ 1260729 w 2450468"/>
              <a:gd name="connsiteY78" fmla="*/ 352485 h 377583"/>
              <a:gd name="connsiteX79" fmla="*/ 1263777 w 2450468"/>
              <a:gd name="connsiteY79" fmla="*/ 361914 h 377583"/>
              <a:gd name="connsiteX80" fmla="*/ 1265491 w 2450468"/>
              <a:gd name="connsiteY80" fmla="*/ 360486 h 377583"/>
              <a:gd name="connsiteX81" fmla="*/ 1267016 w 2450468"/>
              <a:gd name="connsiteY81" fmla="*/ 354866 h 377583"/>
              <a:gd name="connsiteX82" fmla="*/ 1267778 w 2450468"/>
              <a:gd name="connsiteY82" fmla="*/ 353152 h 377583"/>
              <a:gd name="connsiteX83" fmla="*/ 1273397 w 2450468"/>
              <a:gd name="connsiteY83" fmla="*/ 352961 h 377583"/>
              <a:gd name="connsiteX84" fmla="*/ 1272350 w 2450468"/>
              <a:gd name="connsiteY84" fmla="*/ 357533 h 377583"/>
              <a:gd name="connsiteX85" fmla="*/ 1263777 w 2450468"/>
              <a:gd name="connsiteY85" fmla="*/ 364772 h 377583"/>
              <a:gd name="connsiteX86" fmla="*/ 1261300 w 2450468"/>
              <a:gd name="connsiteY86" fmla="*/ 364772 h 377583"/>
              <a:gd name="connsiteX87" fmla="*/ 1253109 w 2450468"/>
              <a:gd name="connsiteY87" fmla="*/ 364772 h 377583"/>
              <a:gd name="connsiteX88" fmla="*/ 1245679 w 2450468"/>
              <a:gd name="connsiteY88" fmla="*/ 363819 h 377583"/>
              <a:gd name="connsiteX89" fmla="*/ 1241489 w 2450468"/>
              <a:gd name="connsiteY89" fmla="*/ 361819 h 377583"/>
              <a:gd name="connsiteX90" fmla="*/ 1240536 w 2450468"/>
              <a:gd name="connsiteY90" fmla="*/ 357724 h 377583"/>
              <a:gd name="connsiteX91" fmla="*/ 1233678 w 2450468"/>
              <a:gd name="connsiteY91" fmla="*/ 359152 h 377583"/>
              <a:gd name="connsiteX92" fmla="*/ 1233487 w 2450468"/>
              <a:gd name="connsiteY92" fmla="*/ 358485 h 377583"/>
              <a:gd name="connsiteX93" fmla="*/ 1234345 w 2450468"/>
              <a:gd name="connsiteY93" fmla="*/ 356771 h 377583"/>
              <a:gd name="connsiteX94" fmla="*/ 1242917 w 2450468"/>
              <a:gd name="connsiteY94" fmla="*/ 356866 h 377583"/>
              <a:gd name="connsiteX95" fmla="*/ 1255300 w 2450468"/>
              <a:gd name="connsiteY95" fmla="*/ 359533 h 377583"/>
              <a:gd name="connsiteX96" fmla="*/ 1259491 w 2450468"/>
              <a:gd name="connsiteY96" fmla="*/ 348008 h 377583"/>
              <a:gd name="connsiteX97" fmla="*/ 1902238 w 2450468"/>
              <a:gd name="connsiteY97" fmla="*/ 345437 h 377583"/>
              <a:gd name="connsiteX98" fmla="*/ 1909572 w 2450468"/>
              <a:gd name="connsiteY98" fmla="*/ 354200 h 377583"/>
              <a:gd name="connsiteX99" fmla="*/ 1902618 w 2450468"/>
              <a:gd name="connsiteY99" fmla="*/ 355724 h 377583"/>
              <a:gd name="connsiteX100" fmla="*/ 1904047 w 2450468"/>
              <a:gd name="connsiteY100" fmla="*/ 348294 h 377583"/>
              <a:gd name="connsiteX101" fmla="*/ 1900333 w 2450468"/>
              <a:gd name="connsiteY101" fmla="*/ 346294 h 377583"/>
              <a:gd name="connsiteX102" fmla="*/ 1901190 w 2450468"/>
              <a:gd name="connsiteY102" fmla="*/ 345913 h 377583"/>
              <a:gd name="connsiteX103" fmla="*/ 1149286 w 2450468"/>
              <a:gd name="connsiteY103" fmla="*/ 344389 h 377583"/>
              <a:gd name="connsiteX104" fmla="*/ 1155097 w 2450468"/>
              <a:gd name="connsiteY104" fmla="*/ 347151 h 377583"/>
              <a:gd name="connsiteX105" fmla="*/ 1158526 w 2450468"/>
              <a:gd name="connsiteY105" fmla="*/ 354771 h 377583"/>
              <a:gd name="connsiteX106" fmla="*/ 1159478 w 2450468"/>
              <a:gd name="connsiteY106" fmla="*/ 354771 h 377583"/>
              <a:gd name="connsiteX107" fmla="*/ 1160812 w 2450468"/>
              <a:gd name="connsiteY107" fmla="*/ 354676 h 377583"/>
              <a:gd name="connsiteX108" fmla="*/ 1162145 w 2450468"/>
              <a:gd name="connsiteY108" fmla="*/ 358391 h 377583"/>
              <a:gd name="connsiteX109" fmla="*/ 1161383 w 2450468"/>
              <a:gd name="connsiteY109" fmla="*/ 358391 h 377583"/>
              <a:gd name="connsiteX110" fmla="*/ 1141666 w 2450468"/>
              <a:gd name="connsiteY110" fmla="*/ 358676 h 377583"/>
              <a:gd name="connsiteX111" fmla="*/ 1137666 w 2450468"/>
              <a:gd name="connsiteY111" fmla="*/ 361153 h 377583"/>
              <a:gd name="connsiteX112" fmla="*/ 1137571 w 2450468"/>
              <a:gd name="connsiteY112" fmla="*/ 361915 h 377583"/>
              <a:gd name="connsiteX113" fmla="*/ 1135761 w 2450468"/>
              <a:gd name="connsiteY113" fmla="*/ 358486 h 377583"/>
              <a:gd name="connsiteX114" fmla="*/ 1139285 w 2450468"/>
              <a:gd name="connsiteY114" fmla="*/ 356200 h 377583"/>
              <a:gd name="connsiteX115" fmla="*/ 1140809 w 2450468"/>
              <a:gd name="connsiteY115" fmla="*/ 355247 h 377583"/>
              <a:gd name="connsiteX116" fmla="*/ 1146524 w 2450468"/>
              <a:gd name="connsiteY116" fmla="*/ 353914 h 377583"/>
              <a:gd name="connsiteX117" fmla="*/ 1149858 w 2450468"/>
              <a:gd name="connsiteY117" fmla="*/ 346389 h 377583"/>
              <a:gd name="connsiteX118" fmla="*/ 1149286 w 2450468"/>
              <a:gd name="connsiteY118" fmla="*/ 344389 h 377583"/>
              <a:gd name="connsiteX119" fmla="*/ 1286923 w 2450468"/>
              <a:gd name="connsiteY119" fmla="*/ 338197 h 377583"/>
              <a:gd name="connsiteX120" fmla="*/ 1287304 w 2450468"/>
              <a:gd name="connsiteY120" fmla="*/ 338483 h 377583"/>
              <a:gd name="connsiteX121" fmla="*/ 1290066 w 2450468"/>
              <a:gd name="connsiteY121" fmla="*/ 341626 h 377583"/>
              <a:gd name="connsiteX122" fmla="*/ 1293209 w 2450468"/>
              <a:gd name="connsiteY122" fmla="*/ 343627 h 377583"/>
              <a:gd name="connsiteX123" fmla="*/ 1296352 w 2450468"/>
              <a:gd name="connsiteY123" fmla="*/ 343341 h 377583"/>
              <a:gd name="connsiteX124" fmla="*/ 1302163 w 2450468"/>
              <a:gd name="connsiteY124" fmla="*/ 340579 h 377583"/>
              <a:gd name="connsiteX125" fmla="*/ 1306354 w 2450468"/>
              <a:gd name="connsiteY125" fmla="*/ 344865 h 377583"/>
              <a:gd name="connsiteX126" fmla="*/ 1303496 w 2450468"/>
              <a:gd name="connsiteY126" fmla="*/ 346103 h 377583"/>
              <a:gd name="connsiteX127" fmla="*/ 1300353 w 2450468"/>
              <a:gd name="connsiteY127" fmla="*/ 347437 h 377583"/>
              <a:gd name="connsiteX128" fmla="*/ 1291876 w 2450468"/>
              <a:gd name="connsiteY128" fmla="*/ 351818 h 377583"/>
              <a:gd name="connsiteX129" fmla="*/ 1290447 w 2450468"/>
              <a:gd name="connsiteY129" fmla="*/ 351628 h 377583"/>
              <a:gd name="connsiteX130" fmla="*/ 1288542 w 2450468"/>
              <a:gd name="connsiteY130" fmla="*/ 351342 h 377583"/>
              <a:gd name="connsiteX131" fmla="*/ 1284541 w 2450468"/>
              <a:gd name="connsiteY131" fmla="*/ 348103 h 377583"/>
              <a:gd name="connsiteX132" fmla="*/ 1277588 w 2450468"/>
              <a:gd name="connsiteY132" fmla="*/ 346103 h 377583"/>
              <a:gd name="connsiteX133" fmla="*/ 1263110 w 2450468"/>
              <a:gd name="connsiteY133" fmla="*/ 343817 h 377583"/>
              <a:gd name="connsiteX134" fmla="*/ 1266158 w 2450468"/>
              <a:gd name="connsiteY134" fmla="*/ 344008 h 377583"/>
              <a:gd name="connsiteX135" fmla="*/ 1272254 w 2450468"/>
              <a:gd name="connsiteY135" fmla="*/ 344484 h 377583"/>
              <a:gd name="connsiteX136" fmla="*/ 1277302 w 2450468"/>
              <a:gd name="connsiteY136" fmla="*/ 338959 h 377583"/>
              <a:gd name="connsiteX137" fmla="*/ 1282065 w 2450468"/>
              <a:gd name="connsiteY137" fmla="*/ 340960 h 377583"/>
              <a:gd name="connsiteX138" fmla="*/ 1286923 w 2450468"/>
              <a:gd name="connsiteY138" fmla="*/ 338197 h 377583"/>
              <a:gd name="connsiteX139" fmla="*/ 1741170 w 2450468"/>
              <a:gd name="connsiteY139" fmla="*/ 337912 h 377583"/>
              <a:gd name="connsiteX140" fmla="*/ 1740979 w 2450468"/>
              <a:gd name="connsiteY140" fmla="*/ 339150 h 377583"/>
              <a:gd name="connsiteX141" fmla="*/ 1740789 w 2450468"/>
              <a:gd name="connsiteY141" fmla="*/ 340388 h 377583"/>
              <a:gd name="connsiteX142" fmla="*/ 1739646 w 2450468"/>
              <a:gd name="connsiteY142" fmla="*/ 343627 h 377583"/>
              <a:gd name="connsiteX143" fmla="*/ 1740217 w 2450468"/>
              <a:gd name="connsiteY143" fmla="*/ 343817 h 377583"/>
              <a:gd name="connsiteX144" fmla="*/ 1746027 w 2450468"/>
              <a:gd name="connsiteY144" fmla="*/ 345817 h 377583"/>
              <a:gd name="connsiteX145" fmla="*/ 1744980 w 2450468"/>
              <a:gd name="connsiteY145" fmla="*/ 351151 h 377583"/>
              <a:gd name="connsiteX146" fmla="*/ 1733359 w 2450468"/>
              <a:gd name="connsiteY146" fmla="*/ 344865 h 377583"/>
              <a:gd name="connsiteX147" fmla="*/ 1728597 w 2450468"/>
              <a:gd name="connsiteY147" fmla="*/ 346675 h 377583"/>
              <a:gd name="connsiteX148" fmla="*/ 1726692 w 2450468"/>
              <a:gd name="connsiteY148" fmla="*/ 347913 h 377583"/>
              <a:gd name="connsiteX149" fmla="*/ 1723834 w 2450468"/>
              <a:gd name="connsiteY149" fmla="*/ 348484 h 377583"/>
              <a:gd name="connsiteX150" fmla="*/ 1722025 w 2450468"/>
              <a:gd name="connsiteY150" fmla="*/ 347246 h 377583"/>
              <a:gd name="connsiteX151" fmla="*/ 1729835 w 2450468"/>
              <a:gd name="connsiteY151" fmla="*/ 340102 h 377583"/>
              <a:gd name="connsiteX152" fmla="*/ 1732883 w 2450468"/>
              <a:gd name="connsiteY152" fmla="*/ 339436 h 377583"/>
              <a:gd name="connsiteX153" fmla="*/ 1735455 w 2450468"/>
              <a:gd name="connsiteY153" fmla="*/ 338864 h 377583"/>
              <a:gd name="connsiteX154" fmla="*/ 1741170 w 2450468"/>
              <a:gd name="connsiteY154" fmla="*/ 337912 h 377583"/>
              <a:gd name="connsiteX155" fmla="*/ 1757838 w 2450468"/>
              <a:gd name="connsiteY155" fmla="*/ 337721 h 377583"/>
              <a:gd name="connsiteX156" fmla="*/ 1763553 w 2450468"/>
              <a:gd name="connsiteY156" fmla="*/ 338292 h 377583"/>
              <a:gd name="connsiteX157" fmla="*/ 1771745 w 2450468"/>
              <a:gd name="connsiteY157" fmla="*/ 338387 h 377583"/>
              <a:gd name="connsiteX158" fmla="*/ 1776888 w 2450468"/>
              <a:gd name="connsiteY158" fmla="*/ 346007 h 377583"/>
              <a:gd name="connsiteX159" fmla="*/ 1777650 w 2450468"/>
              <a:gd name="connsiteY159" fmla="*/ 347817 h 377583"/>
              <a:gd name="connsiteX160" fmla="*/ 1772411 w 2450468"/>
              <a:gd name="connsiteY160" fmla="*/ 346484 h 377583"/>
              <a:gd name="connsiteX161" fmla="*/ 1770601 w 2450468"/>
              <a:gd name="connsiteY161" fmla="*/ 343817 h 377583"/>
              <a:gd name="connsiteX162" fmla="*/ 1764029 w 2450468"/>
              <a:gd name="connsiteY162" fmla="*/ 341721 h 377583"/>
              <a:gd name="connsiteX163" fmla="*/ 1761553 w 2450468"/>
              <a:gd name="connsiteY163" fmla="*/ 345626 h 377583"/>
              <a:gd name="connsiteX164" fmla="*/ 1760886 w 2450468"/>
              <a:gd name="connsiteY164" fmla="*/ 347150 h 377583"/>
              <a:gd name="connsiteX165" fmla="*/ 1756886 w 2450468"/>
              <a:gd name="connsiteY165" fmla="*/ 348103 h 377583"/>
              <a:gd name="connsiteX166" fmla="*/ 1755933 w 2450468"/>
              <a:gd name="connsiteY166" fmla="*/ 338959 h 377583"/>
              <a:gd name="connsiteX167" fmla="*/ 825532 w 2450468"/>
              <a:gd name="connsiteY167" fmla="*/ 331625 h 377583"/>
              <a:gd name="connsiteX168" fmla="*/ 839629 w 2450468"/>
              <a:gd name="connsiteY168" fmla="*/ 335530 h 377583"/>
              <a:gd name="connsiteX169" fmla="*/ 833819 w 2450468"/>
              <a:gd name="connsiteY169" fmla="*/ 339436 h 377583"/>
              <a:gd name="connsiteX170" fmla="*/ 833724 w 2450468"/>
              <a:gd name="connsiteY170" fmla="*/ 334959 h 377583"/>
              <a:gd name="connsiteX171" fmla="*/ 831152 w 2450468"/>
              <a:gd name="connsiteY171" fmla="*/ 333435 h 377583"/>
              <a:gd name="connsiteX172" fmla="*/ 919733 w 2450468"/>
              <a:gd name="connsiteY172" fmla="*/ 327434 h 377583"/>
              <a:gd name="connsiteX173" fmla="*/ 922972 w 2450468"/>
              <a:gd name="connsiteY173" fmla="*/ 327529 h 377583"/>
              <a:gd name="connsiteX174" fmla="*/ 926020 w 2450468"/>
              <a:gd name="connsiteY174" fmla="*/ 331244 h 377583"/>
              <a:gd name="connsiteX175" fmla="*/ 929449 w 2450468"/>
              <a:gd name="connsiteY175" fmla="*/ 339340 h 377583"/>
              <a:gd name="connsiteX176" fmla="*/ 924210 w 2450468"/>
              <a:gd name="connsiteY176" fmla="*/ 335626 h 377583"/>
              <a:gd name="connsiteX177" fmla="*/ 923162 w 2450468"/>
              <a:gd name="connsiteY177" fmla="*/ 333911 h 377583"/>
              <a:gd name="connsiteX178" fmla="*/ 918876 w 2450468"/>
              <a:gd name="connsiteY178" fmla="*/ 330101 h 377583"/>
              <a:gd name="connsiteX179" fmla="*/ 919733 w 2450468"/>
              <a:gd name="connsiteY179" fmla="*/ 327434 h 377583"/>
              <a:gd name="connsiteX180" fmla="*/ 1428274 w 2450468"/>
              <a:gd name="connsiteY180" fmla="*/ 324767 h 377583"/>
              <a:gd name="connsiteX181" fmla="*/ 1427988 w 2450468"/>
              <a:gd name="connsiteY181" fmla="*/ 325148 h 377583"/>
              <a:gd name="connsiteX182" fmla="*/ 1426845 w 2450468"/>
              <a:gd name="connsiteY182" fmla="*/ 327720 h 377583"/>
              <a:gd name="connsiteX183" fmla="*/ 1435227 w 2450468"/>
              <a:gd name="connsiteY183" fmla="*/ 335626 h 377583"/>
              <a:gd name="connsiteX184" fmla="*/ 1436275 w 2450468"/>
              <a:gd name="connsiteY184" fmla="*/ 336007 h 377583"/>
              <a:gd name="connsiteX185" fmla="*/ 1432655 w 2450468"/>
              <a:gd name="connsiteY185" fmla="*/ 337245 h 377583"/>
              <a:gd name="connsiteX186" fmla="*/ 1427226 w 2450468"/>
              <a:gd name="connsiteY186" fmla="*/ 342865 h 377583"/>
              <a:gd name="connsiteX187" fmla="*/ 1430465 w 2450468"/>
              <a:gd name="connsiteY187" fmla="*/ 345627 h 377583"/>
              <a:gd name="connsiteX188" fmla="*/ 1429798 w 2450468"/>
              <a:gd name="connsiteY188" fmla="*/ 349342 h 377583"/>
              <a:gd name="connsiteX189" fmla="*/ 1441037 w 2450468"/>
              <a:gd name="connsiteY189" fmla="*/ 352104 h 377583"/>
              <a:gd name="connsiteX190" fmla="*/ 1444466 w 2450468"/>
              <a:gd name="connsiteY190" fmla="*/ 350199 h 377583"/>
              <a:gd name="connsiteX191" fmla="*/ 1439132 w 2450468"/>
              <a:gd name="connsiteY191" fmla="*/ 345818 h 377583"/>
              <a:gd name="connsiteX192" fmla="*/ 1440371 w 2450468"/>
              <a:gd name="connsiteY192" fmla="*/ 341150 h 377583"/>
              <a:gd name="connsiteX193" fmla="*/ 1442085 w 2450468"/>
              <a:gd name="connsiteY193" fmla="*/ 339150 h 377583"/>
              <a:gd name="connsiteX194" fmla="*/ 1444657 w 2450468"/>
              <a:gd name="connsiteY194" fmla="*/ 337626 h 377583"/>
              <a:gd name="connsiteX195" fmla="*/ 1454087 w 2450468"/>
              <a:gd name="connsiteY195" fmla="*/ 334959 h 377583"/>
              <a:gd name="connsiteX196" fmla="*/ 1454753 w 2450468"/>
              <a:gd name="connsiteY196" fmla="*/ 334388 h 377583"/>
              <a:gd name="connsiteX197" fmla="*/ 1453610 w 2450468"/>
              <a:gd name="connsiteY197" fmla="*/ 332578 h 377583"/>
              <a:gd name="connsiteX198" fmla="*/ 1447800 w 2450468"/>
              <a:gd name="connsiteY198" fmla="*/ 328768 h 377583"/>
              <a:gd name="connsiteX199" fmla="*/ 1443419 w 2450468"/>
              <a:gd name="connsiteY199" fmla="*/ 328958 h 377583"/>
              <a:gd name="connsiteX200" fmla="*/ 1438561 w 2450468"/>
              <a:gd name="connsiteY200" fmla="*/ 329244 h 377583"/>
              <a:gd name="connsiteX201" fmla="*/ 1428274 w 2450468"/>
              <a:gd name="connsiteY201" fmla="*/ 324767 h 377583"/>
              <a:gd name="connsiteX202" fmla="*/ 1006697 w 2450468"/>
              <a:gd name="connsiteY202" fmla="*/ 323338 h 377583"/>
              <a:gd name="connsiteX203" fmla="*/ 1014508 w 2450468"/>
              <a:gd name="connsiteY203" fmla="*/ 323814 h 377583"/>
              <a:gd name="connsiteX204" fmla="*/ 1012698 w 2450468"/>
              <a:gd name="connsiteY204" fmla="*/ 325624 h 377583"/>
              <a:gd name="connsiteX205" fmla="*/ 1008983 w 2450468"/>
              <a:gd name="connsiteY205" fmla="*/ 328481 h 377583"/>
              <a:gd name="connsiteX206" fmla="*/ 1014413 w 2450468"/>
              <a:gd name="connsiteY206" fmla="*/ 328291 h 377583"/>
              <a:gd name="connsiteX207" fmla="*/ 1016984 w 2450468"/>
              <a:gd name="connsiteY207" fmla="*/ 327910 h 377583"/>
              <a:gd name="connsiteX208" fmla="*/ 1019175 w 2450468"/>
              <a:gd name="connsiteY208" fmla="*/ 328672 h 377583"/>
              <a:gd name="connsiteX209" fmla="*/ 1019461 w 2450468"/>
              <a:gd name="connsiteY209" fmla="*/ 329053 h 377583"/>
              <a:gd name="connsiteX210" fmla="*/ 1018223 w 2450468"/>
              <a:gd name="connsiteY210" fmla="*/ 331244 h 377583"/>
              <a:gd name="connsiteX211" fmla="*/ 1017937 w 2450468"/>
              <a:gd name="connsiteY211" fmla="*/ 331244 h 377583"/>
              <a:gd name="connsiteX212" fmla="*/ 1014508 w 2450468"/>
              <a:gd name="connsiteY212" fmla="*/ 331339 h 377583"/>
              <a:gd name="connsiteX213" fmla="*/ 1006221 w 2450468"/>
              <a:gd name="connsiteY213" fmla="*/ 329053 h 377583"/>
              <a:gd name="connsiteX214" fmla="*/ 1006697 w 2450468"/>
              <a:gd name="connsiteY214" fmla="*/ 323338 h 377583"/>
              <a:gd name="connsiteX215" fmla="*/ 1210913 w 2450468"/>
              <a:gd name="connsiteY215" fmla="*/ 321529 h 377583"/>
              <a:gd name="connsiteX216" fmla="*/ 1210246 w 2450468"/>
              <a:gd name="connsiteY216" fmla="*/ 322386 h 377583"/>
              <a:gd name="connsiteX217" fmla="*/ 1211390 w 2450468"/>
              <a:gd name="connsiteY217" fmla="*/ 324863 h 377583"/>
              <a:gd name="connsiteX218" fmla="*/ 1221772 w 2450468"/>
              <a:gd name="connsiteY218" fmla="*/ 329054 h 377583"/>
              <a:gd name="connsiteX219" fmla="*/ 1222629 w 2450468"/>
              <a:gd name="connsiteY219" fmla="*/ 329339 h 377583"/>
              <a:gd name="connsiteX220" fmla="*/ 1223963 w 2450468"/>
              <a:gd name="connsiteY220" fmla="*/ 325339 h 377583"/>
              <a:gd name="connsiteX221" fmla="*/ 1222915 w 2450468"/>
              <a:gd name="connsiteY221" fmla="*/ 325053 h 377583"/>
              <a:gd name="connsiteX222" fmla="*/ 1217676 w 2450468"/>
              <a:gd name="connsiteY222" fmla="*/ 322386 h 377583"/>
              <a:gd name="connsiteX223" fmla="*/ 1217676 w 2450468"/>
              <a:gd name="connsiteY223" fmla="*/ 321719 h 377583"/>
              <a:gd name="connsiteX224" fmla="*/ 1210913 w 2450468"/>
              <a:gd name="connsiteY224" fmla="*/ 321529 h 377583"/>
              <a:gd name="connsiteX225" fmla="*/ 1035177 w 2450468"/>
              <a:gd name="connsiteY225" fmla="*/ 321148 h 377583"/>
              <a:gd name="connsiteX226" fmla="*/ 1039272 w 2450468"/>
              <a:gd name="connsiteY226" fmla="*/ 326292 h 377583"/>
              <a:gd name="connsiteX227" fmla="*/ 1032224 w 2450468"/>
              <a:gd name="connsiteY227" fmla="*/ 337245 h 377583"/>
              <a:gd name="connsiteX228" fmla="*/ 1029081 w 2450468"/>
              <a:gd name="connsiteY228" fmla="*/ 334102 h 377583"/>
              <a:gd name="connsiteX229" fmla="*/ 1030890 w 2450468"/>
              <a:gd name="connsiteY229" fmla="*/ 331149 h 377583"/>
              <a:gd name="connsiteX230" fmla="*/ 1035177 w 2450468"/>
              <a:gd name="connsiteY230" fmla="*/ 321148 h 377583"/>
              <a:gd name="connsiteX231" fmla="*/ 1400175 w 2450468"/>
              <a:gd name="connsiteY231" fmla="*/ 320481 h 377583"/>
              <a:gd name="connsiteX232" fmla="*/ 1389412 w 2450468"/>
              <a:gd name="connsiteY232" fmla="*/ 322767 h 377583"/>
              <a:gd name="connsiteX233" fmla="*/ 1386935 w 2450468"/>
              <a:gd name="connsiteY233" fmla="*/ 322862 h 377583"/>
              <a:gd name="connsiteX234" fmla="*/ 1385507 w 2450468"/>
              <a:gd name="connsiteY234" fmla="*/ 325244 h 377583"/>
              <a:gd name="connsiteX235" fmla="*/ 1389221 w 2450468"/>
              <a:gd name="connsiteY235" fmla="*/ 326958 h 377583"/>
              <a:gd name="connsiteX236" fmla="*/ 1390364 w 2450468"/>
              <a:gd name="connsiteY236" fmla="*/ 327053 h 377583"/>
              <a:gd name="connsiteX237" fmla="*/ 1392365 w 2450468"/>
              <a:gd name="connsiteY237" fmla="*/ 328292 h 377583"/>
              <a:gd name="connsiteX238" fmla="*/ 1391603 w 2450468"/>
              <a:gd name="connsiteY238" fmla="*/ 329339 h 377583"/>
              <a:gd name="connsiteX239" fmla="*/ 1390745 w 2450468"/>
              <a:gd name="connsiteY239" fmla="*/ 330387 h 377583"/>
              <a:gd name="connsiteX240" fmla="*/ 1388459 w 2450468"/>
              <a:gd name="connsiteY240" fmla="*/ 332768 h 377583"/>
              <a:gd name="connsiteX241" fmla="*/ 1393127 w 2450468"/>
              <a:gd name="connsiteY241" fmla="*/ 332768 h 377583"/>
              <a:gd name="connsiteX242" fmla="*/ 1400175 w 2450468"/>
              <a:gd name="connsiteY242" fmla="*/ 320481 h 377583"/>
              <a:gd name="connsiteX243" fmla="*/ 962215 w 2450468"/>
              <a:gd name="connsiteY243" fmla="*/ 319052 h 377583"/>
              <a:gd name="connsiteX244" fmla="*/ 959548 w 2450468"/>
              <a:gd name="connsiteY244" fmla="*/ 321147 h 377583"/>
              <a:gd name="connsiteX245" fmla="*/ 960596 w 2450468"/>
              <a:gd name="connsiteY245" fmla="*/ 335149 h 377583"/>
              <a:gd name="connsiteX246" fmla="*/ 955928 w 2450468"/>
              <a:gd name="connsiteY246" fmla="*/ 334387 h 377583"/>
              <a:gd name="connsiteX247" fmla="*/ 948689 w 2450468"/>
              <a:gd name="connsiteY247" fmla="*/ 322385 h 377583"/>
              <a:gd name="connsiteX248" fmla="*/ 962215 w 2450468"/>
              <a:gd name="connsiteY248" fmla="*/ 319052 h 377583"/>
              <a:gd name="connsiteX249" fmla="*/ 1460564 w 2450468"/>
              <a:gd name="connsiteY249" fmla="*/ 316576 h 377583"/>
              <a:gd name="connsiteX250" fmla="*/ 1449800 w 2450468"/>
              <a:gd name="connsiteY250" fmla="*/ 316957 h 377583"/>
              <a:gd name="connsiteX251" fmla="*/ 1450372 w 2450468"/>
              <a:gd name="connsiteY251" fmla="*/ 317909 h 377583"/>
              <a:gd name="connsiteX252" fmla="*/ 1451039 w 2450468"/>
              <a:gd name="connsiteY252" fmla="*/ 319052 h 377583"/>
              <a:gd name="connsiteX253" fmla="*/ 1461135 w 2450468"/>
              <a:gd name="connsiteY253" fmla="*/ 323053 h 377583"/>
              <a:gd name="connsiteX254" fmla="*/ 1464469 w 2450468"/>
              <a:gd name="connsiteY254" fmla="*/ 320386 h 377583"/>
              <a:gd name="connsiteX255" fmla="*/ 1465231 w 2450468"/>
              <a:gd name="connsiteY255" fmla="*/ 317719 h 377583"/>
              <a:gd name="connsiteX256" fmla="*/ 1328928 w 2450468"/>
              <a:gd name="connsiteY256" fmla="*/ 312766 h 377583"/>
              <a:gd name="connsiteX257" fmla="*/ 1326452 w 2450468"/>
              <a:gd name="connsiteY257" fmla="*/ 316004 h 377583"/>
              <a:gd name="connsiteX258" fmla="*/ 1327023 w 2450468"/>
              <a:gd name="connsiteY258" fmla="*/ 316195 h 377583"/>
              <a:gd name="connsiteX259" fmla="*/ 1336834 w 2450468"/>
              <a:gd name="connsiteY259" fmla="*/ 326291 h 377583"/>
              <a:gd name="connsiteX260" fmla="*/ 1338834 w 2450468"/>
              <a:gd name="connsiteY260" fmla="*/ 326958 h 377583"/>
              <a:gd name="connsiteX261" fmla="*/ 1341406 w 2450468"/>
              <a:gd name="connsiteY261" fmla="*/ 325434 h 377583"/>
              <a:gd name="connsiteX262" fmla="*/ 1342358 w 2450468"/>
              <a:gd name="connsiteY262" fmla="*/ 322100 h 377583"/>
              <a:gd name="connsiteX263" fmla="*/ 1342168 w 2450468"/>
              <a:gd name="connsiteY263" fmla="*/ 314576 h 377583"/>
              <a:gd name="connsiteX264" fmla="*/ 1334738 w 2450468"/>
              <a:gd name="connsiteY264" fmla="*/ 316862 h 377583"/>
              <a:gd name="connsiteX265" fmla="*/ 1332167 w 2450468"/>
              <a:gd name="connsiteY265" fmla="*/ 314195 h 377583"/>
              <a:gd name="connsiteX266" fmla="*/ 1330357 w 2450468"/>
              <a:gd name="connsiteY266" fmla="*/ 312766 h 377583"/>
              <a:gd name="connsiteX267" fmla="*/ 1757458 w 2450468"/>
              <a:gd name="connsiteY267" fmla="*/ 312480 h 377583"/>
              <a:gd name="connsiteX268" fmla="*/ 1754219 w 2450468"/>
              <a:gd name="connsiteY268" fmla="*/ 313433 h 377583"/>
              <a:gd name="connsiteX269" fmla="*/ 1754029 w 2450468"/>
              <a:gd name="connsiteY269" fmla="*/ 315338 h 377583"/>
              <a:gd name="connsiteX270" fmla="*/ 1758315 w 2450468"/>
              <a:gd name="connsiteY270" fmla="*/ 320481 h 377583"/>
              <a:gd name="connsiteX271" fmla="*/ 1772031 w 2450468"/>
              <a:gd name="connsiteY271" fmla="*/ 317624 h 377583"/>
              <a:gd name="connsiteX272" fmla="*/ 1771745 w 2450468"/>
              <a:gd name="connsiteY272" fmla="*/ 317528 h 377583"/>
              <a:gd name="connsiteX273" fmla="*/ 1757458 w 2450468"/>
              <a:gd name="connsiteY273" fmla="*/ 312480 h 377583"/>
              <a:gd name="connsiteX274" fmla="*/ 1543431 w 2450468"/>
              <a:gd name="connsiteY274" fmla="*/ 312290 h 377583"/>
              <a:gd name="connsiteX275" fmla="*/ 1537716 w 2450468"/>
              <a:gd name="connsiteY275" fmla="*/ 312480 h 377583"/>
              <a:gd name="connsiteX276" fmla="*/ 1535049 w 2450468"/>
              <a:gd name="connsiteY276" fmla="*/ 314004 h 377583"/>
              <a:gd name="connsiteX277" fmla="*/ 1535430 w 2450468"/>
              <a:gd name="connsiteY277" fmla="*/ 315814 h 377583"/>
              <a:gd name="connsiteX278" fmla="*/ 1540669 w 2450468"/>
              <a:gd name="connsiteY278" fmla="*/ 318100 h 377583"/>
              <a:gd name="connsiteX279" fmla="*/ 1541050 w 2450468"/>
              <a:gd name="connsiteY279" fmla="*/ 322386 h 377583"/>
              <a:gd name="connsiteX280" fmla="*/ 1542479 w 2450468"/>
              <a:gd name="connsiteY280" fmla="*/ 323148 h 377583"/>
              <a:gd name="connsiteX281" fmla="*/ 1543431 w 2450468"/>
              <a:gd name="connsiteY281" fmla="*/ 312290 h 377583"/>
              <a:gd name="connsiteX282" fmla="*/ 1249775 w 2450468"/>
              <a:gd name="connsiteY282" fmla="*/ 306384 h 377583"/>
              <a:gd name="connsiteX283" fmla="*/ 1241203 w 2450468"/>
              <a:gd name="connsiteY283" fmla="*/ 307241 h 377583"/>
              <a:gd name="connsiteX284" fmla="*/ 1241108 w 2450468"/>
              <a:gd name="connsiteY284" fmla="*/ 307813 h 377583"/>
              <a:gd name="connsiteX285" fmla="*/ 1241679 w 2450468"/>
              <a:gd name="connsiteY285" fmla="*/ 309623 h 377583"/>
              <a:gd name="connsiteX286" fmla="*/ 1250156 w 2450468"/>
              <a:gd name="connsiteY286" fmla="*/ 310575 h 377583"/>
              <a:gd name="connsiteX287" fmla="*/ 1253681 w 2450468"/>
              <a:gd name="connsiteY287" fmla="*/ 313085 h 377583"/>
              <a:gd name="connsiteX288" fmla="*/ 1253966 w 2450468"/>
              <a:gd name="connsiteY288" fmla="*/ 313814 h 377583"/>
              <a:gd name="connsiteX289" fmla="*/ 1254860 w 2450468"/>
              <a:gd name="connsiteY289" fmla="*/ 321748 h 377583"/>
              <a:gd name="connsiteX290" fmla="*/ 1254062 w 2450468"/>
              <a:gd name="connsiteY290" fmla="*/ 327149 h 377583"/>
              <a:gd name="connsiteX291" fmla="*/ 1254157 w 2450468"/>
              <a:gd name="connsiteY291" fmla="*/ 328196 h 377583"/>
              <a:gd name="connsiteX292" fmla="*/ 1254347 w 2450468"/>
              <a:gd name="connsiteY292" fmla="*/ 328482 h 377583"/>
              <a:gd name="connsiteX293" fmla="*/ 1255086 w 2450468"/>
              <a:gd name="connsiteY293" fmla="*/ 323755 h 377583"/>
              <a:gd name="connsiteX294" fmla="*/ 1254860 w 2450468"/>
              <a:gd name="connsiteY294" fmla="*/ 321748 h 377583"/>
              <a:gd name="connsiteX295" fmla="*/ 1255300 w 2450468"/>
              <a:gd name="connsiteY295" fmla="*/ 318767 h 377583"/>
              <a:gd name="connsiteX296" fmla="*/ 1257014 w 2450468"/>
              <a:gd name="connsiteY296" fmla="*/ 317338 h 377583"/>
              <a:gd name="connsiteX297" fmla="*/ 1259110 w 2450468"/>
              <a:gd name="connsiteY297" fmla="*/ 317624 h 377583"/>
              <a:gd name="connsiteX298" fmla="*/ 1260539 w 2450468"/>
              <a:gd name="connsiteY298" fmla="*/ 318576 h 377583"/>
              <a:gd name="connsiteX299" fmla="*/ 1262848 w 2450468"/>
              <a:gd name="connsiteY299" fmla="*/ 322083 h 377583"/>
              <a:gd name="connsiteX300" fmla="*/ 1264444 w 2450468"/>
              <a:gd name="connsiteY300" fmla="*/ 324958 h 377583"/>
              <a:gd name="connsiteX301" fmla="*/ 1263682 w 2450468"/>
              <a:gd name="connsiteY301" fmla="*/ 323529 h 377583"/>
              <a:gd name="connsiteX302" fmla="*/ 1263110 w 2450468"/>
              <a:gd name="connsiteY302" fmla="*/ 322481 h 377583"/>
              <a:gd name="connsiteX303" fmla="*/ 1262848 w 2450468"/>
              <a:gd name="connsiteY303" fmla="*/ 322083 h 377583"/>
              <a:gd name="connsiteX304" fmla="*/ 1262824 w 2450468"/>
              <a:gd name="connsiteY304" fmla="*/ 322041 h 377583"/>
              <a:gd name="connsiteX305" fmla="*/ 1261513 w 2450468"/>
              <a:gd name="connsiteY305" fmla="*/ 317261 h 377583"/>
              <a:gd name="connsiteX306" fmla="*/ 1262634 w 2450468"/>
              <a:gd name="connsiteY306" fmla="*/ 317624 h 377583"/>
              <a:gd name="connsiteX307" fmla="*/ 1262253 w 2450468"/>
              <a:gd name="connsiteY307" fmla="*/ 311147 h 377583"/>
              <a:gd name="connsiteX308" fmla="*/ 1261491 w 2450468"/>
              <a:gd name="connsiteY308" fmla="*/ 310194 h 377583"/>
              <a:gd name="connsiteX309" fmla="*/ 1258634 w 2450468"/>
              <a:gd name="connsiteY309" fmla="*/ 306765 h 377583"/>
              <a:gd name="connsiteX310" fmla="*/ 1261513 w 2450468"/>
              <a:gd name="connsiteY310" fmla="*/ 317261 h 377583"/>
              <a:gd name="connsiteX311" fmla="*/ 1259110 w 2450468"/>
              <a:gd name="connsiteY311" fmla="*/ 316481 h 377583"/>
              <a:gd name="connsiteX312" fmla="*/ 1255776 w 2450468"/>
              <a:gd name="connsiteY312" fmla="*/ 314576 h 377583"/>
              <a:gd name="connsiteX313" fmla="*/ 1253681 w 2450468"/>
              <a:gd name="connsiteY313" fmla="*/ 313085 h 377583"/>
              <a:gd name="connsiteX314" fmla="*/ 1251192 w 2450468"/>
              <a:gd name="connsiteY314" fmla="*/ 306706 h 377583"/>
              <a:gd name="connsiteX315" fmla="*/ 1249775 w 2450468"/>
              <a:gd name="connsiteY315" fmla="*/ 306384 h 377583"/>
              <a:gd name="connsiteX316" fmla="*/ 1234631 w 2450468"/>
              <a:gd name="connsiteY316" fmla="*/ 306098 h 377583"/>
              <a:gd name="connsiteX317" fmla="*/ 1231868 w 2450468"/>
              <a:gd name="connsiteY317" fmla="*/ 309337 h 377583"/>
              <a:gd name="connsiteX318" fmla="*/ 1232821 w 2450468"/>
              <a:gd name="connsiteY318" fmla="*/ 310099 h 377583"/>
              <a:gd name="connsiteX319" fmla="*/ 1233488 w 2450468"/>
              <a:gd name="connsiteY319" fmla="*/ 310670 h 377583"/>
              <a:gd name="connsiteX320" fmla="*/ 1234631 w 2450468"/>
              <a:gd name="connsiteY320" fmla="*/ 311813 h 377583"/>
              <a:gd name="connsiteX321" fmla="*/ 1232345 w 2450468"/>
              <a:gd name="connsiteY321" fmla="*/ 314861 h 377583"/>
              <a:gd name="connsiteX322" fmla="*/ 1237012 w 2450468"/>
              <a:gd name="connsiteY322" fmla="*/ 316100 h 377583"/>
              <a:gd name="connsiteX323" fmla="*/ 1245870 w 2450468"/>
              <a:gd name="connsiteY323" fmla="*/ 321815 h 377583"/>
              <a:gd name="connsiteX324" fmla="*/ 1243965 w 2450468"/>
              <a:gd name="connsiteY324" fmla="*/ 318005 h 377583"/>
              <a:gd name="connsiteX325" fmla="*/ 1242917 w 2450468"/>
              <a:gd name="connsiteY325" fmla="*/ 315242 h 377583"/>
              <a:gd name="connsiteX326" fmla="*/ 1235107 w 2450468"/>
              <a:gd name="connsiteY326" fmla="*/ 306575 h 377583"/>
              <a:gd name="connsiteX327" fmla="*/ 659310 w 2450468"/>
              <a:gd name="connsiteY327" fmla="*/ 304856 h 377583"/>
              <a:gd name="connsiteX328" fmla="*/ 659797 w 2450468"/>
              <a:gd name="connsiteY328" fmla="*/ 306479 h 377583"/>
              <a:gd name="connsiteX329" fmla="*/ 655701 w 2450468"/>
              <a:gd name="connsiteY329" fmla="*/ 308098 h 377583"/>
              <a:gd name="connsiteX330" fmla="*/ 1062990 w 2450468"/>
              <a:gd name="connsiteY330" fmla="*/ 304288 h 377583"/>
              <a:gd name="connsiteX331" fmla="*/ 1064228 w 2450468"/>
              <a:gd name="connsiteY331" fmla="*/ 304288 h 377583"/>
              <a:gd name="connsiteX332" fmla="*/ 1065180 w 2450468"/>
              <a:gd name="connsiteY332" fmla="*/ 305621 h 377583"/>
              <a:gd name="connsiteX333" fmla="*/ 1070229 w 2450468"/>
              <a:gd name="connsiteY333" fmla="*/ 317051 h 377583"/>
              <a:gd name="connsiteX334" fmla="*/ 1084897 w 2450468"/>
              <a:gd name="connsiteY334" fmla="*/ 319147 h 377583"/>
              <a:gd name="connsiteX335" fmla="*/ 1091470 w 2450468"/>
              <a:gd name="connsiteY335" fmla="*/ 320861 h 377583"/>
              <a:gd name="connsiteX336" fmla="*/ 1094041 w 2450468"/>
              <a:gd name="connsiteY336" fmla="*/ 325148 h 377583"/>
              <a:gd name="connsiteX337" fmla="*/ 1094899 w 2450468"/>
              <a:gd name="connsiteY337" fmla="*/ 326100 h 377583"/>
              <a:gd name="connsiteX338" fmla="*/ 1092708 w 2450468"/>
              <a:gd name="connsiteY338" fmla="*/ 329148 h 377583"/>
              <a:gd name="connsiteX339" fmla="*/ 1085659 w 2450468"/>
              <a:gd name="connsiteY339" fmla="*/ 332101 h 377583"/>
              <a:gd name="connsiteX340" fmla="*/ 1089564 w 2450468"/>
              <a:gd name="connsiteY340" fmla="*/ 331815 h 377583"/>
              <a:gd name="connsiteX341" fmla="*/ 1093851 w 2450468"/>
              <a:gd name="connsiteY341" fmla="*/ 332387 h 377583"/>
              <a:gd name="connsiteX342" fmla="*/ 1096708 w 2450468"/>
              <a:gd name="connsiteY342" fmla="*/ 334196 h 377583"/>
              <a:gd name="connsiteX343" fmla="*/ 1098327 w 2450468"/>
              <a:gd name="connsiteY343" fmla="*/ 339149 h 377583"/>
              <a:gd name="connsiteX344" fmla="*/ 1096994 w 2450468"/>
              <a:gd name="connsiteY344" fmla="*/ 338864 h 377583"/>
              <a:gd name="connsiteX345" fmla="*/ 1095089 w 2450468"/>
              <a:gd name="connsiteY345" fmla="*/ 338483 h 377583"/>
              <a:gd name="connsiteX346" fmla="*/ 1083373 w 2450468"/>
              <a:gd name="connsiteY346" fmla="*/ 337244 h 377583"/>
              <a:gd name="connsiteX347" fmla="*/ 1066323 w 2450468"/>
              <a:gd name="connsiteY347" fmla="*/ 337911 h 377583"/>
              <a:gd name="connsiteX348" fmla="*/ 1065466 w 2450468"/>
              <a:gd name="connsiteY348" fmla="*/ 338768 h 377583"/>
              <a:gd name="connsiteX349" fmla="*/ 1058989 w 2450468"/>
              <a:gd name="connsiteY349" fmla="*/ 339816 h 377583"/>
              <a:gd name="connsiteX350" fmla="*/ 1058703 w 2450468"/>
              <a:gd name="connsiteY350" fmla="*/ 339530 h 377583"/>
              <a:gd name="connsiteX351" fmla="*/ 1052798 w 2450468"/>
              <a:gd name="connsiteY351" fmla="*/ 339245 h 377583"/>
              <a:gd name="connsiteX352" fmla="*/ 1052131 w 2450468"/>
              <a:gd name="connsiteY352" fmla="*/ 338102 h 377583"/>
              <a:gd name="connsiteX353" fmla="*/ 1051274 w 2450468"/>
              <a:gd name="connsiteY353" fmla="*/ 338006 h 377583"/>
              <a:gd name="connsiteX354" fmla="*/ 1045273 w 2450468"/>
              <a:gd name="connsiteY354" fmla="*/ 338483 h 377583"/>
              <a:gd name="connsiteX355" fmla="*/ 1050226 w 2450468"/>
              <a:gd name="connsiteY355" fmla="*/ 329434 h 377583"/>
              <a:gd name="connsiteX356" fmla="*/ 1057275 w 2450468"/>
              <a:gd name="connsiteY356" fmla="*/ 328958 h 377583"/>
              <a:gd name="connsiteX357" fmla="*/ 1068800 w 2450468"/>
              <a:gd name="connsiteY357" fmla="*/ 327148 h 377583"/>
              <a:gd name="connsiteX358" fmla="*/ 1070705 w 2450468"/>
              <a:gd name="connsiteY358" fmla="*/ 325243 h 377583"/>
              <a:gd name="connsiteX359" fmla="*/ 1068895 w 2450468"/>
              <a:gd name="connsiteY359" fmla="*/ 323147 h 377583"/>
              <a:gd name="connsiteX360" fmla="*/ 1062132 w 2450468"/>
              <a:gd name="connsiteY360" fmla="*/ 321242 h 377583"/>
              <a:gd name="connsiteX361" fmla="*/ 1058703 w 2450468"/>
              <a:gd name="connsiteY361" fmla="*/ 321433 h 377583"/>
              <a:gd name="connsiteX362" fmla="*/ 1052988 w 2450468"/>
              <a:gd name="connsiteY362" fmla="*/ 323433 h 377583"/>
              <a:gd name="connsiteX363" fmla="*/ 1042797 w 2450468"/>
              <a:gd name="connsiteY363" fmla="*/ 318766 h 377583"/>
              <a:gd name="connsiteX364" fmla="*/ 1046226 w 2450468"/>
              <a:gd name="connsiteY364" fmla="*/ 312670 h 377583"/>
              <a:gd name="connsiteX365" fmla="*/ 1047559 w 2450468"/>
              <a:gd name="connsiteY365" fmla="*/ 312479 h 377583"/>
              <a:gd name="connsiteX366" fmla="*/ 1054608 w 2450468"/>
              <a:gd name="connsiteY366" fmla="*/ 311241 h 377583"/>
              <a:gd name="connsiteX367" fmla="*/ 1055465 w 2450468"/>
              <a:gd name="connsiteY367" fmla="*/ 316099 h 377583"/>
              <a:gd name="connsiteX368" fmla="*/ 1056513 w 2450468"/>
              <a:gd name="connsiteY368" fmla="*/ 312384 h 377583"/>
              <a:gd name="connsiteX369" fmla="*/ 1062990 w 2450468"/>
              <a:gd name="connsiteY369" fmla="*/ 304288 h 377583"/>
              <a:gd name="connsiteX370" fmla="*/ 1680686 w 2450468"/>
              <a:gd name="connsiteY370" fmla="*/ 302384 h 377583"/>
              <a:gd name="connsiteX371" fmla="*/ 1676495 w 2450468"/>
              <a:gd name="connsiteY371" fmla="*/ 303908 h 377583"/>
              <a:gd name="connsiteX372" fmla="*/ 1675177 w 2450468"/>
              <a:gd name="connsiteY372" fmla="*/ 308191 h 377583"/>
              <a:gd name="connsiteX373" fmla="*/ 1670209 w 2450468"/>
              <a:gd name="connsiteY373" fmla="*/ 308003 h 377583"/>
              <a:gd name="connsiteX374" fmla="*/ 1674971 w 2450468"/>
              <a:gd name="connsiteY374" fmla="*/ 308861 h 377583"/>
              <a:gd name="connsiteX375" fmla="*/ 1675177 w 2450468"/>
              <a:gd name="connsiteY375" fmla="*/ 308191 h 377583"/>
              <a:gd name="connsiteX376" fmla="*/ 1680305 w 2450468"/>
              <a:gd name="connsiteY376" fmla="*/ 308384 h 377583"/>
              <a:gd name="connsiteX377" fmla="*/ 1681448 w 2450468"/>
              <a:gd name="connsiteY377" fmla="*/ 306956 h 377583"/>
              <a:gd name="connsiteX378" fmla="*/ 1680686 w 2450468"/>
              <a:gd name="connsiteY378" fmla="*/ 302384 h 377583"/>
              <a:gd name="connsiteX379" fmla="*/ 1372457 w 2450468"/>
              <a:gd name="connsiteY379" fmla="*/ 302003 h 377583"/>
              <a:gd name="connsiteX380" fmla="*/ 1369981 w 2450468"/>
              <a:gd name="connsiteY380" fmla="*/ 305527 h 377583"/>
              <a:gd name="connsiteX381" fmla="*/ 1371029 w 2450468"/>
              <a:gd name="connsiteY381" fmla="*/ 309242 h 377583"/>
              <a:gd name="connsiteX382" fmla="*/ 1376458 w 2450468"/>
              <a:gd name="connsiteY382" fmla="*/ 314766 h 377583"/>
              <a:gd name="connsiteX383" fmla="*/ 1377696 w 2450468"/>
              <a:gd name="connsiteY383" fmla="*/ 313909 h 377583"/>
              <a:gd name="connsiteX384" fmla="*/ 1382268 w 2450468"/>
              <a:gd name="connsiteY384" fmla="*/ 311528 h 377583"/>
              <a:gd name="connsiteX385" fmla="*/ 1380173 w 2450468"/>
              <a:gd name="connsiteY385" fmla="*/ 308194 h 377583"/>
              <a:gd name="connsiteX386" fmla="*/ 1374934 w 2450468"/>
              <a:gd name="connsiteY386" fmla="*/ 304479 h 377583"/>
              <a:gd name="connsiteX387" fmla="*/ 1372457 w 2450468"/>
              <a:gd name="connsiteY387" fmla="*/ 302003 h 377583"/>
              <a:gd name="connsiteX388" fmla="*/ 1217200 w 2450468"/>
              <a:gd name="connsiteY388" fmla="*/ 302003 h 377583"/>
              <a:gd name="connsiteX389" fmla="*/ 1210151 w 2450468"/>
              <a:gd name="connsiteY389" fmla="*/ 304765 h 377583"/>
              <a:gd name="connsiteX390" fmla="*/ 1207865 w 2450468"/>
              <a:gd name="connsiteY390" fmla="*/ 316004 h 377583"/>
              <a:gd name="connsiteX391" fmla="*/ 1211866 w 2450468"/>
              <a:gd name="connsiteY391" fmla="*/ 314957 h 377583"/>
              <a:gd name="connsiteX392" fmla="*/ 1212247 w 2450468"/>
              <a:gd name="connsiteY392" fmla="*/ 313814 h 377583"/>
              <a:gd name="connsiteX393" fmla="*/ 1218533 w 2450468"/>
              <a:gd name="connsiteY393" fmla="*/ 311813 h 377583"/>
              <a:gd name="connsiteX394" fmla="*/ 1220438 w 2450468"/>
              <a:gd name="connsiteY394" fmla="*/ 313147 h 377583"/>
              <a:gd name="connsiteX395" fmla="*/ 1224153 w 2450468"/>
              <a:gd name="connsiteY395" fmla="*/ 308289 h 377583"/>
              <a:gd name="connsiteX396" fmla="*/ 1223772 w 2450468"/>
              <a:gd name="connsiteY396" fmla="*/ 308289 h 377583"/>
              <a:gd name="connsiteX397" fmla="*/ 1219391 w 2450468"/>
              <a:gd name="connsiteY397" fmla="*/ 303717 h 377583"/>
              <a:gd name="connsiteX398" fmla="*/ 1219486 w 2450468"/>
              <a:gd name="connsiteY398" fmla="*/ 302384 h 377583"/>
              <a:gd name="connsiteX399" fmla="*/ 1217200 w 2450468"/>
              <a:gd name="connsiteY399" fmla="*/ 302003 h 377583"/>
              <a:gd name="connsiteX400" fmla="*/ 1843945 w 2450468"/>
              <a:gd name="connsiteY400" fmla="*/ 301145 h 377583"/>
              <a:gd name="connsiteX401" fmla="*/ 1841849 w 2450468"/>
              <a:gd name="connsiteY401" fmla="*/ 302860 h 377583"/>
              <a:gd name="connsiteX402" fmla="*/ 1838039 w 2450468"/>
              <a:gd name="connsiteY402" fmla="*/ 305908 h 377583"/>
              <a:gd name="connsiteX403" fmla="*/ 1844231 w 2450468"/>
              <a:gd name="connsiteY403" fmla="*/ 305622 h 377583"/>
              <a:gd name="connsiteX404" fmla="*/ 1848136 w 2450468"/>
              <a:gd name="connsiteY404" fmla="*/ 306003 h 377583"/>
              <a:gd name="connsiteX405" fmla="*/ 1850422 w 2450468"/>
              <a:gd name="connsiteY405" fmla="*/ 306194 h 377583"/>
              <a:gd name="connsiteX406" fmla="*/ 1855089 w 2450468"/>
              <a:gd name="connsiteY406" fmla="*/ 314385 h 377583"/>
              <a:gd name="connsiteX407" fmla="*/ 1860042 w 2450468"/>
              <a:gd name="connsiteY407" fmla="*/ 314480 h 377583"/>
              <a:gd name="connsiteX408" fmla="*/ 1861661 w 2450468"/>
              <a:gd name="connsiteY408" fmla="*/ 318005 h 377583"/>
              <a:gd name="connsiteX409" fmla="*/ 1857566 w 2450468"/>
              <a:gd name="connsiteY409" fmla="*/ 321529 h 377583"/>
              <a:gd name="connsiteX410" fmla="*/ 1864328 w 2450468"/>
              <a:gd name="connsiteY410" fmla="*/ 322767 h 377583"/>
              <a:gd name="connsiteX411" fmla="*/ 1864900 w 2450468"/>
              <a:gd name="connsiteY411" fmla="*/ 322958 h 377583"/>
              <a:gd name="connsiteX412" fmla="*/ 1866995 w 2450468"/>
              <a:gd name="connsiteY412" fmla="*/ 319148 h 377583"/>
              <a:gd name="connsiteX413" fmla="*/ 1856518 w 2450468"/>
              <a:gd name="connsiteY413" fmla="*/ 311623 h 377583"/>
              <a:gd name="connsiteX414" fmla="*/ 1856994 w 2450468"/>
              <a:gd name="connsiteY414" fmla="*/ 305813 h 377583"/>
              <a:gd name="connsiteX415" fmla="*/ 1854803 w 2450468"/>
              <a:gd name="connsiteY415" fmla="*/ 304098 h 377583"/>
              <a:gd name="connsiteX416" fmla="*/ 1847088 w 2450468"/>
              <a:gd name="connsiteY416" fmla="*/ 305717 h 377583"/>
              <a:gd name="connsiteX417" fmla="*/ 1843945 w 2450468"/>
              <a:gd name="connsiteY417" fmla="*/ 301145 h 377583"/>
              <a:gd name="connsiteX418" fmla="*/ 689610 w 2450468"/>
              <a:gd name="connsiteY418" fmla="*/ 299811 h 377583"/>
              <a:gd name="connsiteX419" fmla="*/ 692277 w 2450468"/>
              <a:gd name="connsiteY419" fmla="*/ 301812 h 377583"/>
              <a:gd name="connsiteX420" fmla="*/ 692181 w 2450468"/>
              <a:gd name="connsiteY420" fmla="*/ 303050 h 377583"/>
              <a:gd name="connsiteX421" fmla="*/ 687705 w 2450468"/>
              <a:gd name="connsiteY421" fmla="*/ 306003 h 377583"/>
              <a:gd name="connsiteX422" fmla="*/ 684847 w 2450468"/>
              <a:gd name="connsiteY422" fmla="*/ 306288 h 377583"/>
              <a:gd name="connsiteX423" fmla="*/ 683704 w 2450468"/>
              <a:gd name="connsiteY423" fmla="*/ 306384 h 377583"/>
              <a:gd name="connsiteX424" fmla="*/ 683990 w 2450468"/>
              <a:gd name="connsiteY424" fmla="*/ 309622 h 377583"/>
              <a:gd name="connsiteX425" fmla="*/ 685133 w 2450468"/>
              <a:gd name="connsiteY425" fmla="*/ 310289 h 377583"/>
              <a:gd name="connsiteX426" fmla="*/ 685704 w 2450468"/>
              <a:gd name="connsiteY426" fmla="*/ 310670 h 377583"/>
              <a:gd name="connsiteX427" fmla="*/ 684561 w 2450468"/>
              <a:gd name="connsiteY427" fmla="*/ 311908 h 377583"/>
              <a:gd name="connsiteX428" fmla="*/ 678275 w 2450468"/>
              <a:gd name="connsiteY428" fmla="*/ 306384 h 377583"/>
              <a:gd name="connsiteX429" fmla="*/ 679704 w 2450468"/>
              <a:gd name="connsiteY429" fmla="*/ 305050 h 377583"/>
              <a:gd name="connsiteX430" fmla="*/ 689610 w 2450468"/>
              <a:gd name="connsiteY430" fmla="*/ 299811 h 377583"/>
              <a:gd name="connsiteX431" fmla="*/ 727043 w 2450468"/>
              <a:gd name="connsiteY431" fmla="*/ 298097 h 377583"/>
              <a:gd name="connsiteX432" fmla="*/ 732377 w 2450468"/>
              <a:gd name="connsiteY432" fmla="*/ 298097 h 377583"/>
              <a:gd name="connsiteX433" fmla="*/ 733329 w 2450468"/>
              <a:gd name="connsiteY433" fmla="*/ 300479 h 377583"/>
              <a:gd name="connsiteX434" fmla="*/ 734187 w 2450468"/>
              <a:gd name="connsiteY434" fmla="*/ 302765 h 377583"/>
              <a:gd name="connsiteX435" fmla="*/ 730281 w 2450468"/>
              <a:gd name="connsiteY435" fmla="*/ 306384 h 377583"/>
              <a:gd name="connsiteX436" fmla="*/ 727900 w 2450468"/>
              <a:gd name="connsiteY436" fmla="*/ 306194 h 377583"/>
              <a:gd name="connsiteX437" fmla="*/ 725519 w 2450468"/>
              <a:gd name="connsiteY437" fmla="*/ 306003 h 377583"/>
              <a:gd name="connsiteX438" fmla="*/ 727043 w 2450468"/>
              <a:gd name="connsiteY438" fmla="*/ 298097 h 377583"/>
              <a:gd name="connsiteX439" fmla="*/ 910399 w 2450468"/>
              <a:gd name="connsiteY439" fmla="*/ 297431 h 377583"/>
              <a:gd name="connsiteX440" fmla="*/ 915923 w 2450468"/>
              <a:gd name="connsiteY440" fmla="*/ 297621 h 377583"/>
              <a:gd name="connsiteX441" fmla="*/ 917352 w 2450468"/>
              <a:gd name="connsiteY441" fmla="*/ 299812 h 377583"/>
              <a:gd name="connsiteX442" fmla="*/ 918686 w 2450468"/>
              <a:gd name="connsiteY442" fmla="*/ 304479 h 377583"/>
              <a:gd name="connsiteX443" fmla="*/ 917447 w 2450468"/>
              <a:gd name="connsiteY443" fmla="*/ 306003 h 377583"/>
              <a:gd name="connsiteX444" fmla="*/ 914113 w 2450468"/>
              <a:gd name="connsiteY444" fmla="*/ 305336 h 377583"/>
              <a:gd name="connsiteX445" fmla="*/ 913828 w 2450468"/>
              <a:gd name="connsiteY445" fmla="*/ 302288 h 377583"/>
              <a:gd name="connsiteX446" fmla="*/ 900969 w 2450468"/>
              <a:gd name="connsiteY446" fmla="*/ 298193 h 377583"/>
              <a:gd name="connsiteX447" fmla="*/ 909256 w 2450468"/>
              <a:gd name="connsiteY447" fmla="*/ 297526 h 377583"/>
              <a:gd name="connsiteX448" fmla="*/ 1595914 w 2450468"/>
              <a:gd name="connsiteY448" fmla="*/ 293429 h 377583"/>
              <a:gd name="connsiteX449" fmla="*/ 1592580 w 2450468"/>
              <a:gd name="connsiteY449" fmla="*/ 295620 h 377583"/>
              <a:gd name="connsiteX450" fmla="*/ 1589151 w 2450468"/>
              <a:gd name="connsiteY450" fmla="*/ 297525 h 377583"/>
              <a:gd name="connsiteX451" fmla="*/ 1593342 w 2450468"/>
              <a:gd name="connsiteY451" fmla="*/ 299811 h 377583"/>
              <a:gd name="connsiteX452" fmla="*/ 1596962 w 2450468"/>
              <a:gd name="connsiteY452" fmla="*/ 300287 h 377583"/>
              <a:gd name="connsiteX453" fmla="*/ 1597343 w 2450468"/>
              <a:gd name="connsiteY453" fmla="*/ 305145 h 377583"/>
              <a:gd name="connsiteX454" fmla="*/ 1596581 w 2450468"/>
              <a:gd name="connsiteY454" fmla="*/ 304860 h 377583"/>
              <a:gd name="connsiteX455" fmla="*/ 1595533 w 2450468"/>
              <a:gd name="connsiteY455" fmla="*/ 304478 h 377583"/>
              <a:gd name="connsiteX456" fmla="*/ 1592008 w 2450468"/>
              <a:gd name="connsiteY456" fmla="*/ 306479 h 377583"/>
              <a:gd name="connsiteX457" fmla="*/ 1590770 w 2450468"/>
              <a:gd name="connsiteY457" fmla="*/ 312384 h 377583"/>
              <a:gd name="connsiteX458" fmla="*/ 1589532 w 2450468"/>
              <a:gd name="connsiteY458" fmla="*/ 310479 h 377583"/>
              <a:gd name="connsiteX459" fmla="*/ 1584484 w 2450468"/>
              <a:gd name="connsiteY459" fmla="*/ 305907 h 377583"/>
              <a:gd name="connsiteX460" fmla="*/ 1578959 w 2450468"/>
              <a:gd name="connsiteY460" fmla="*/ 301716 h 377583"/>
              <a:gd name="connsiteX461" fmla="*/ 1578864 w 2450468"/>
              <a:gd name="connsiteY461" fmla="*/ 299716 h 377583"/>
              <a:gd name="connsiteX462" fmla="*/ 1582103 w 2450468"/>
              <a:gd name="connsiteY462" fmla="*/ 295335 h 377583"/>
              <a:gd name="connsiteX463" fmla="*/ 1584960 w 2450468"/>
              <a:gd name="connsiteY463" fmla="*/ 295239 h 377583"/>
              <a:gd name="connsiteX464" fmla="*/ 1595914 w 2450468"/>
              <a:gd name="connsiteY464" fmla="*/ 293429 h 377583"/>
              <a:gd name="connsiteX465" fmla="*/ 1556290 w 2450468"/>
              <a:gd name="connsiteY465" fmla="*/ 291525 h 377583"/>
              <a:gd name="connsiteX466" fmla="*/ 1558004 w 2450468"/>
              <a:gd name="connsiteY466" fmla="*/ 294954 h 377583"/>
              <a:gd name="connsiteX467" fmla="*/ 1558290 w 2450468"/>
              <a:gd name="connsiteY467" fmla="*/ 295621 h 377583"/>
              <a:gd name="connsiteX468" fmla="*/ 1563338 w 2450468"/>
              <a:gd name="connsiteY468" fmla="*/ 298002 h 377583"/>
              <a:gd name="connsiteX469" fmla="*/ 1569148 w 2450468"/>
              <a:gd name="connsiteY469" fmla="*/ 303145 h 377583"/>
              <a:gd name="connsiteX470" fmla="*/ 1566577 w 2450468"/>
              <a:gd name="connsiteY470" fmla="*/ 316195 h 377583"/>
              <a:gd name="connsiteX471" fmla="*/ 1564386 w 2450468"/>
              <a:gd name="connsiteY471" fmla="*/ 318671 h 377583"/>
              <a:gd name="connsiteX472" fmla="*/ 1564005 w 2450468"/>
              <a:gd name="connsiteY472" fmla="*/ 319147 h 377583"/>
              <a:gd name="connsiteX473" fmla="*/ 1562100 w 2450468"/>
              <a:gd name="connsiteY473" fmla="*/ 316195 h 377583"/>
              <a:gd name="connsiteX474" fmla="*/ 1562386 w 2450468"/>
              <a:gd name="connsiteY474" fmla="*/ 308765 h 377583"/>
              <a:gd name="connsiteX475" fmla="*/ 1560481 w 2450468"/>
              <a:gd name="connsiteY475" fmla="*/ 308384 h 377583"/>
              <a:gd name="connsiteX476" fmla="*/ 1558671 w 2450468"/>
              <a:gd name="connsiteY476" fmla="*/ 304765 h 377583"/>
              <a:gd name="connsiteX477" fmla="*/ 1556385 w 2450468"/>
              <a:gd name="connsiteY477" fmla="*/ 299431 h 377583"/>
              <a:gd name="connsiteX478" fmla="*/ 1553718 w 2450468"/>
              <a:gd name="connsiteY478" fmla="*/ 295240 h 377583"/>
              <a:gd name="connsiteX479" fmla="*/ 1554004 w 2450468"/>
              <a:gd name="connsiteY479" fmla="*/ 291715 h 377583"/>
              <a:gd name="connsiteX480" fmla="*/ 1556290 w 2450468"/>
              <a:gd name="connsiteY480" fmla="*/ 291525 h 377583"/>
              <a:gd name="connsiteX481" fmla="*/ 960755 w 2450468"/>
              <a:gd name="connsiteY481" fmla="*/ 289942 h 377583"/>
              <a:gd name="connsiteX482" fmla="*/ 959929 w 2450468"/>
              <a:gd name="connsiteY482" fmla="*/ 295406 h 377583"/>
              <a:gd name="connsiteX483" fmla="*/ 959906 w 2450468"/>
              <a:gd name="connsiteY483" fmla="*/ 297430 h 377583"/>
              <a:gd name="connsiteX484" fmla="*/ 958976 w 2450468"/>
              <a:gd name="connsiteY484" fmla="*/ 297430 h 377583"/>
              <a:gd name="connsiteX485" fmla="*/ 955970 w 2450468"/>
              <a:gd name="connsiteY485" fmla="*/ 293885 h 377583"/>
              <a:gd name="connsiteX486" fmla="*/ 960179 w 2450468"/>
              <a:gd name="connsiteY486" fmla="*/ 290370 h 377583"/>
              <a:gd name="connsiteX487" fmla="*/ 1240060 w 2450468"/>
              <a:gd name="connsiteY487" fmla="*/ 287810 h 377583"/>
              <a:gd name="connsiteX488" fmla="*/ 1235583 w 2450468"/>
              <a:gd name="connsiteY488" fmla="*/ 290287 h 377583"/>
              <a:gd name="connsiteX489" fmla="*/ 1230916 w 2450468"/>
              <a:gd name="connsiteY489" fmla="*/ 293621 h 377583"/>
              <a:gd name="connsiteX490" fmla="*/ 1230970 w 2450468"/>
              <a:gd name="connsiteY490" fmla="*/ 294279 h 377583"/>
              <a:gd name="connsiteX491" fmla="*/ 1230916 w 2450468"/>
              <a:gd name="connsiteY491" fmla="*/ 294287 h 377583"/>
              <a:gd name="connsiteX492" fmla="*/ 1230994 w 2450468"/>
              <a:gd name="connsiteY492" fmla="*/ 294581 h 377583"/>
              <a:gd name="connsiteX493" fmla="*/ 1231297 w 2450468"/>
              <a:gd name="connsiteY493" fmla="*/ 298288 h 377583"/>
              <a:gd name="connsiteX494" fmla="*/ 1228058 w 2450468"/>
              <a:gd name="connsiteY494" fmla="*/ 303241 h 377583"/>
              <a:gd name="connsiteX495" fmla="*/ 1230344 w 2450468"/>
              <a:gd name="connsiteY495" fmla="*/ 303050 h 377583"/>
              <a:gd name="connsiteX496" fmla="*/ 1233202 w 2450468"/>
              <a:gd name="connsiteY496" fmla="*/ 302860 h 377583"/>
              <a:gd name="connsiteX497" fmla="*/ 1230994 w 2450468"/>
              <a:gd name="connsiteY497" fmla="*/ 294581 h 377583"/>
              <a:gd name="connsiteX498" fmla="*/ 1230970 w 2450468"/>
              <a:gd name="connsiteY498" fmla="*/ 294279 h 377583"/>
              <a:gd name="connsiteX499" fmla="*/ 1239965 w 2450468"/>
              <a:gd name="connsiteY499" fmla="*/ 292954 h 377583"/>
              <a:gd name="connsiteX500" fmla="*/ 1240060 w 2450468"/>
              <a:gd name="connsiteY500" fmla="*/ 287810 h 377583"/>
              <a:gd name="connsiteX501" fmla="*/ 655106 w 2450468"/>
              <a:gd name="connsiteY501" fmla="*/ 287679 h 377583"/>
              <a:gd name="connsiteX502" fmla="*/ 656749 w 2450468"/>
              <a:gd name="connsiteY502" fmla="*/ 288762 h 377583"/>
              <a:gd name="connsiteX503" fmla="*/ 659892 w 2450468"/>
              <a:gd name="connsiteY503" fmla="*/ 289238 h 377583"/>
              <a:gd name="connsiteX504" fmla="*/ 667417 w 2450468"/>
              <a:gd name="connsiteY504" fmla="*/ 294191 h 377583"/>
              <a:gd name="connsiteX505" fmla="*/ 668274 w 2450468"/>
              <a:gd name="connsiteY505" fmla="*/ 296096 h 377583"/>
              <a:gd name="connsiteX506" fmla="*/ 669226 w 2450468"/>
              <a:gd name="connsiteY506" fmla="*/ 298478 h 377583"/>
              <a:gd name="connsiteX507" fmla="*/ 667988 w 2450468"/>
              <a:gd name="connsiteY507" fmla="*/ 302097 h 377583"/>
              <a:gd name="connsiteX508" fmla="*/ 661321 w 2450468"/>
              <a:gd name="connsiteY508" fmla="*/ 303050 h 377583"/>
              <a:gd name="connsiteX509" fmla="*/ 659310 w 2450468"/>
              <a:gd name="connsiteY509" fmla="*/ 304856 h 377583"/>
              <a:gd name="connsiteX510" fmla="*/ 658654 w 2450468"/>
              <a:gd name="connsiteY510" fmla="*/ 302669 h 377583"/>
              <a:gd name="connsiteX511" fmla="*/ 658749 w 2450468"/>
              <a:gd name="connsiteY511" fmla="*/ 297525 h 377583"/>
              <a:gd name="connsiteX512" fmla="*/ 655987 w 2450468"/>
              <a:gd name="connsiteY512" fmla="*/ 291334 h 377583"/>
              <a:gd name="connsiteX513" fmla="*/ 653605 w 2450468"/>
              <a:gd name="connsiteY513" fmla="*/ 288667 h 377583"/>
              <a:gd name="connsiteX514" fmla="*/ 655106 w 2450468"/>
              <a:gd name="connsiteY514" fmla="*/ 287679 h 377583"/>
              <a:gd name="connsiteX515" fmla="*/ 1671828 w 2450468"/>
              <a:gd name="connsiteY515" fmla="*/ 285810 h 377583"/>
              <a:gd name="connsiteX516" fmla="*/ 1684115 w 2450468"/>
              <a:gd name="connsiteY516" fmla="*/ 292954 h 377583"/>
              <a:gd name="connsiteX517" fmla="*/ 1671828 w 2450468"/>
              <a:gd name="connsiteY517" fmla="*/ 285810 h 377583"/>
              <a:gd name="connsiteX518" fmla="*/ 1655826 w 2450468"/>
              <a:gd name="connsiteY518" fmla="*/ 285524 h 377583"/>
              <a:gd name="connsiteX519" fmla="*/ 1645539 w 2450468"/>
              <a:gd name="connsiteY519" fmla="*/ 290192 h 377583"/>
              <a:gd name="connsiteX520" fmla="*/ 1647920 w 2450468"/>
              <a:gd name="connsiteY520" fmla="*/ 290668 h 377583"/>
              <a:gd name="connsiteX521" fmla="*/ 1651825 w 2450468"/>
              <a:gd name="connsiteY521" fmla="*/ 293811 h 377583"/>
              <a:gd name="connsiteX522" fmla="*/ 1655159 w 2450468"/>
              <a:gd name="connsiteY522" fmla="*/ 293621 h 377583"/>
              <a:gd name="connsiteX523" fmla="*/ 1656207 w 2450468"/>
              <a:gd name="connsiteY523" fmla="*/ 293525 h 377583"/>
              <a:gd name="connsiteX524" fmla="*/ 1656588 w 2450468"/>
              <a:gd name="connsiteY524" fmla="*/ 297431 h 377583"/>
              <a:gd name="connsiteX525" fmla="*/ 1655445 w 2450468"/>
              <a:gd name="connsiteY525" fmla="*/ 297621 h 377583"/>
              <a:gd name="connsiteX526" fmla="*/ 1649254 w 2450468"/>
              <a:gd name="connsiteY526" fmla="*/ 297240 h 377583"/>
              <a:gd name="connsiteX527" fmla="*/ 1647920 w 2450468"/>
              <a:gd name="connsiteY527" fmla="*/ 296764 h 377583"/>
              <a:gd name="connsiteX528" fmla="*/ 1643825 w 2450468"/>
              <a:gd name="connsiteY528" fmla="*/ 296097 h 377583"/>
              <a:gd name="connsiteX529" fmla="*/ 1642872 w 2450468"/>
              <a:gd name="connsiteY529" fmla="*/ 293144 h 377583"/>
              <a:gd name="connsiteX530" fmla="*/ 1641824 w 2450468"/>
              <a:gd name="connsiteY530" fmla="*/ 289811 h 377583"/>
              <a:gd name="connsiteX531" fmla="*/ 1632204 w 2450468"/>
              <a:gd name="connsiteY531" fmla="*/ 292954 h 377583"/>
              <a:gd name="connsiteX532" fmla="*/ 1625537 w 2450468"/>
              <a:gd name="connsiteY532" fmla="*/ 299145 h 377583"/>
              <a:gd name="connsiteX533" fmla="*/ 1633442 w 2450468"/>
              <a:gd name="connsiteY533" fmla="*/ 301812 h 377583"/>
              <a:gd name="connsiteX534" fmla="*/ 1640491 w 2450468"/>
              <a:gd name="connsiteY534" fmla="*/ 301812 h 377583"/>
              <a:gd name="connsiteX535" fmla="*/ 1640300 w 2450468"/>
              <a:gd name="connsiteY535" fmla="*/ 302003 h 377583"/>
              <a:gd name="connsiteX536" fmla="*/ 1634014 w 2450468"/>
              <a:gd name="connsiteY536" fmla="*/ 312480 h 377583"/>
              <a:gd name="connsiteX537" fmla="*/ 1633157 w 2450468"/>
              <a:gd name="connsiteY537" fmla="*/ 312861 h 377583"/>
              <a:gd name="connsiteX538" fmla="*/ 1636109 w 2450468"/>
              <a:gd name="connsiteY538" fmla="*/ 315814 h 377583"/>
              <a:gd name="connsiteX539" fmla="*/ 1637538 w 2450468"/>
              <a:gd name="connsiteY539" fmla="*/ 315623 h 377583"/>
              <a:gd name="connsiteX540" fmla="*/ 1639348 w 2450468"/>
              <a:gd name="connsiteY540" fmla="*/ 314766 h 377583"/>
              <a:gd name="connsiteX541" fmla="*/ 1645063 w 2450468"/>
              <a:gd name="connsiteY541" fmla="*/ 314861 h 377583"/>
              <a:gd name="connsiteX542" fmla="*/ 1650683 w 2450468"/>
              <a:gd name="connsiteY542" fmla="*/ 306003 h 377583"/>
              <a:gd name="connsiteX543" fmla="*/ 1656398 w 2450468"/>
              <a:gd name="connsiteY543" fmla="*/ 304289 h 377583"/>
              <a:gd name="connsiteX544" fmla="*/ 1656874 w 2450468"/>
              <a:gd name="connsiteY544" fmla="*/ 303908 h 377583"/>
              <a:gd name="connsiteX545" fmla="*/ 1664970 w 2450468"/>
              <a:gd name="connsiteY545" fmla="*/ 301907 h 377583"/>
              <a:gd name="connsiteX546" fmla="*/ 1666304 w 2450468"/>
              <a:gd name="connsiteY546" fmla="*/ 301907 h 377583"/>
              <a:gd name="connsiteX547" fmla="*/ 1667161 w 2450468"/>
              <a:gd name="connsiteY547" fmla="*/ 298288 h 377583"/>
              <a:gd name="connsiteX548" fmla="*/ 1666018 w 2450468"/>
              <a:gd name="connsiteY548" fmla="*/ 297907 h 377583"/>
              <a:gd name="connsiteX549" fmla="*/ 1665446 w 2450468"/>
              <a:gd name="connsiteY549" fmla="*/ 293716 h 377583"/>
              <a:gd name="connsiteX550" fmla="*/ 1667351 w 2450468"/>
              <a:gd name="connsiteY550" fmla="*/ 292573 h 377583"/>
              <a:gd name="connsiteX551" fmla="*/ 1670399 w 2450468"/>
              <a:gd name="connsiteY551" fmla="*/ 289620 h 377583"/>
              <a:gd name="connsiteX552" fmla="*/ 1664684 w 2450468"/>
              <a:gd name="connsiteY552" fmla="*/ 290477 h 377583"/>
              <a:gd name="connsiteX553" fmla="*/ 1657731 w 2450468"/>
              <a:gd name="connsiteY553" fmla="*/ 289144 h 377583"/>
              <a:gd name="connsiteX554" fmla="*/ 1655826 w 2450468"/>
              <a:gd name="connsiteY554" fmla="*/ 285524 h 377583"/>
              <a:gd name="connsiteX555" fmla="*/ 1063942 w 2450468"/>
              <a:gd name="connsiteY555" fmla="*/ 285428 h 377583"/>
              <a:gd name="connsiteX556" fmla="*/ 1065657 w 2450468"/>
              <a:gd name="connsiteY556" fmla="*/ 288572 h 377583"/>
              <a:gd name="connsiteX557" fmla="*/ 1061085 w 2450468"/>
              <a:gd name="connsiteY557" fmla="*/ 298382 h 377583"/>
              <a:gd name="connsiteX558" fmla="*/ 1053465 w 2450468"/>
              <a:gd name="connsiteY558" fmla="*/ 299144 h 377583"/>
              <a:gd name="connsiteX559" fmla="*/ 1052798 w 2450468"/>
              <a:gd name="connsiteY559" fmla="*/ 298478 h 377583"/>
              <a:gd name="connsiteX560" fmla="*/ 1052798 w 2450468"/>
              <a:gd name="connsiteY560" fmla="*/ 293810 h 377583"/>
              <a:gd name="connsiteX561" fmla="*/ 1048893 w 2450468"/>
              <a:gd name="connsiteY561" fmla="*/ 291905 h 377583"/>
              <a:gd name="connsiteX562" fmla="*/ 1049274 w 2450468"/>
              <a:gd name="connsiteY562" fmla="*/ 291334 h 377583"/>
              <a:gd name="connsiteX563" fmla="*/ 1052036 w 2450468"/>
              <a:gd name="connsiteY563" fmla="*/ 287524 h 377583"/>
              <a:gd name="connsiteX564" fmla="*/ 1058704 w 2450468"/>
              <a:gd name="connsiteY564" fmla="*/ 288572 h 377583"/>
              <a:gd name="connsiteX565" fmla="*/ 1059656 w 2450468"/>
              <a:gd name="connsiteY565" fmla="*/ 286190 h 377583"/>
              <a:gd name="connsiteX566" fmla="*/ 1252633 w 2450468"/>
              <a:gd name="connsiteY566" fmla="*/ 285239 h 377583"/>
              <a:gd name="connsiteX567" fmla="*/ 1251871 w 2450468"/>
              <a:gd name="connsiteY567" fmla="*/ 285810 h 377583"/>
              <a:gd name="connsiteX568" fmla="*/ 1247108 w 2450468"/>
              <a:gd name="connsiteY568" fmla="*/ 290763 h 377583"/>
              <a:gd name="connsiteX569" fmla="*/ 1243584 w 2450468"/>
              <a:gd name="connsiteY569" fmla="*/ 294573 h 377583"/>
              <a:gd name="connsiteX570" fmla="*/ 1243679 w 2450468"/>
              <a:gd name="connsiteY570" fmla="*/ 296573 h 377583"/>
              <a:gd name="connsiteX571" fmla="*/ 1246823 w 2450468"/>
              <a:gd name="connsiteY571" fmla="*/ 297621 h 377583"/>
              <a:gd name="connsiteX572" fmla="*/ 1256252 w 2450468"/>
              <a:gd name="connsiteY572" fmla="*/ 291906 h 377583"/>
              <a:gd name="connsiteX573" fmla="*/ 1257586 w 2450468"/>
              <a:gd name="connsiteY573" fmla="*/ 290477 h 377583"/>
              <a:gd name="connsiteX574" fmla="*/ 1252633 w 2450468"/>
              <a:gd name="connsiteY574" fmla="*/ 285239 h 377583"/>
              <a:gd name="connsiteX575" fmla="*/ 1217105 w 2450468"/>
              <a:gd name="connsiteY575" fmla="*/ 285143 h 377583"/>
              <a:gd name="connsiteX576" fmla="*/ 1212533 w 2450468"/>
              <a:gd name="connsiteY576" fmla="*/ 288096 h 377583"/>
              <a:gd name="connsiteX577" fmla="*/ 1213104 w 2450468"/>
              <a:gd name="connsiteY577" fmla="*/ 288477 h 377583"/>
              <a:gd name="connsiteX578" fmla="*/ 1216343 w 2450468"/>
              <a:gd name="connsiteY578" fmla="*/ 290668 h 377583"/>
              <a:gd name="connsiteX579" fmla="*/ 1222820 w 2450468"/>
              <a:gd name="connsiteY579" fmla="*/ 289239 h 377583"/>
              <a:gd name="connsiteX580" fmla="*/ 1222915 w 2450468"/>
              <a:gd name="connsiteY580" fmla="*/ 289906 h 377583"/>
              <a:gd name="connsiteX581" fmla="*/ 1225582 w 2450468"/>
              <a:gd name="connsiteY581" fmla="*/ 293335 h 377583"/>
              <a:gd name="connsiteX582" fmla="*/ 1227963 w 2450468"/>
              <a:gd name="connsiteY582" fmla="*/ 290763 h 377583"/>
              <a:gd name="connsiteX583" fmla="*/ 1227106 w 2450468"/>
              <a:gd name="connsiteY583" fmla="*/ 287239 h 377583"/>
              <a:gd name="connsiteX584" fmla="*/ 1223677 w 2450468"/>
              <a:gd name="connsiteY584" fmla="*/ 285143 h 377583"/>
              <a:gd name="connsiteX585" fmla="*/ 1219105 w 2450468"/>
              <a:gd name="connsiteY585" fmla="*/ 285143 h 377583"/>
              <a:gd name="connsiteX586" fmla="*/ 1776793 w 2450468"/>
              <a:gd name="connsiteY586" fmla="*/ 283429 h 377583"/>
              <a:gd name="connsiteX587" fmla="*/ 1778603 w 2450468"/>
              <a:gd name="connsiteY587" fmla="*/ 286382 h 377583"/>
              <a:gd name="connsiteX588" fmla="*/ 1777651 w 2450468"/>
              <a:gd name="connsiteY588" fmla="*/ 287239 h 377583"/>
              <a:gd name="connsiteX589" fmla="*/ 1774698 w 2450468"/>
              <a:gd name="connsiteY589" fmla="*/ 288477 h 377583"/>
              <a:gd name="connsiteX590" fmla="*/ 1774698 w 2450468"/>
              <a:gd name="connsiteY590" fmla="*/ 292763 h 377583"/>
              <a:gd name="connsiteX591" fmla="*/ 1768316 w 2450468"/>
              <a:gd name="connsiteY591" fmla="*/ 293716 h 377583"/>
              <a:gd name="connsiteX592" fmla="*/ 1766983 w 2450468"/>
              <a:gd name="connsiteY592" fmla="*/ 289715 h 377583"/>
              <a:gd name="connsiteX593" fmla="*/ 1768602 w 2450468"/>
              <a:gd name="connsiteY593" fmla="*/ 285334 h 377583"/>
              <a:gd name="connsiteX594" fmla="*/ 1775365 w 2450468"/>
              <a:gd name="connsiteY594" fmla="*/ 283619 h 377583"/>
              <a:gd name="connsiteX595" fmla="*/ 709707 w 2450468"/>
              <a:gd name="connsiteY595" fmla="*/ 283428 h 377583"/>
              <a:gd name="connsiteX596" fmla="*/ 708564 w 2450468"/>
              <a:gd name="connsiteY596" fmla="*/ 290763 h 377583"/>
              <a:gd name="connsiteX597" fmla="*/ 712469 w 2450468"/>
              <a:gd name="connsiteY597" fmla="*/ 289143 h 377583"/>
              <a:gd name="connsiteX598" fmla="*/ 715041 w 2450468"/>
              <a:gd name="connsiteY598" fmla="*/ 288096 h 377583"/>
              <a:gd name="connsiteX599" fmla="*/ 709707 w 2450468"/>
              <a:gd name="connsiteY599" fmla="*/ 283428 h 377583"/>
              <a:gd name="connsiteX600" fmla="*/ 1020127 w 2450468"/>
              <a:gd name="connsiteY600" fmla="*/ 283238 h 377583"/>
              <a:gd name="connsiteX601" fmla="*/ 1019651 w 2450468"/>
              <a:gd name="connsiteY601" fmla="*/ 284190 h 377583"/>
              <a:gd name="connsiteX602" fmla="*/ 1016888 w 2450468"/>
              <a:gd name="connsiteY602" fmla="*/ 295525 h 377583"/>
              <a:gd name="connsiteX603" fmla="*/ 1016793 w 2450468"/>
              <a:gd name="connsiteY603" fmla="*/ 296192 h 377583"/>
              <a:gd name="connsiteX604" fmla="*/ 1021460 w 2450468"/>
              <a:gd name="connsiteY604" fmla="*/ 296573 h 377583"/>
              <a:gd name="connsiteX605" fmla="*/ 1021841 w 2450468"/>
              <a:gd name="connsiteY605" fmla="*/ 295716 h 377583"/>
              <a:gd name="connsiteX606" fmla="*/ 1023461 w 2450468"/>
              <a:gd name="connsiteY606" fmla="*/ 291810 h 377583"/>
              <a:gd name="connsiteX607" fmla="*/ 1020127 w 2450468"/>
              <a:gd name="connsiteY607" fmla="*/ 283238 h 377583"/>
              <a:gd name="connsiteX608" fmla="*/ 1433512 w 2450468"/>
              <a:gd name="connsiteY608" fmla="*/ 281333 h 377583"/>
              <a:gd name="connsiteX609" fmla="*/ 1433798 w 2450468"/>
              <a:gd name="connsiteY609" fmla="*/ 281333 h 377583"/>
              <a:gd name="connsiteX610" fmla="*/ 1434369 w 2450468"/>
              <a:gd name="connsiteY610" fmla="*/ 284476 h 377583"/>
              <a:gd name="connsiteX611" fmla="*/ 1430178 w 2450468"/>
              <a:gd name="connsiteY611" fmla="*/ 287810 h 377583"/>
              <a:gd name="connsiteX612" fmla="*/ 1428178 w 2450468"/>
              <a:gd name="connsiteY612" fmla="*/ 289143 h 377583"/>
              <a:gd name="connsiteX613" fmla="*/ 1422177 w 2450468"/>
              <a:gd name="connsiteY613" fmla="*/ 290572 h 377583"/>
              <a:gd name="connsiteX614" fmla="*/ 1424178 w 2450468"/>
              <a:gd name="connsiteY614" fmla="*/ 285524 h 377583"/>
              <a:gd name="connsiteX615" fmla="*/ 1433512 w 2450468"/>
              <a:gd name="connsiteY615" fmla="*/ 281333 h 377583"/>
              <a:gd name="connsiteX616" fmla="*/ 1577911 w 2450468"/>
              <a:gd name="connsiteY616" fmla="*/ 279047 h 377583"/>
              <a:gd name="connsiteX617" fmla="*/ 1581055 w 2450468"/>
              <a:gd name="connsiteY617" fmla="*/ 279904 h 377583"/>
              <a:gd name="connsiteX618" fmla="*/ 1582198 w 2450468"/>
              <a:gd name="connsiteY618" fmla="*/ 284000 h 377583"/>
              <a:gd name="connsiteX619" fmla="*/ 1577149 w 2450468"/>
              <a:gd name="connsiteY619" fmla="*/ 295715 h 377583"/>
              <a:gd name="connsiteX620" fmla="*/ 1570958 w 2450468"/>
              <a:gd name="connsiteY620" fmla="*/ 286095 h 377583"/>
              <a:gd name="connsiteX621" fmla="*/ 1577530 w 2450468"/>
              <a:gd name="connsiteY621" fmla="*/ 287143 h 377583"/>
              <a:gd name="connsiteX622" fmla="*/ 1578578 w 2450468"/>
              <a:gd name="connsiteY622" fmla="*/ 284571 h 377583"/>
              <a:gd name="connsiteX623" fmla="*/ 1576292 w 2450468"/>
              <a:gd name="connsiteY623" fmla="*/ 281237 h 377583"/>
              <a:gd name="connsiteX624" fmla="*/ 1577911 w 2450468"/>
              <a:gd name="connsiteY624" fmla="*/ 279047 h 377583"/>
              <a:gd name="connsiteX625" fmla="*/ 1084993 w 2450468"/>
              <a:gd name="connsiteY625" fmla="*/ 278094 h 377583"/>
              <a:gd name="connsiteX626" fmla="*/ 1091851 w 2450468"/>
              <a:gd name="connsiteY626" fmla="*/ 278094 h 377583"/>
              <a:gd name="connsiteX627" fmla="*/ 1093946 w 2450468"/>
              <a:gd name="connsiteY627" fmla="*/ 280952 h 377583"/>
              <a:gd name="connsiteX628" fmla="*/ 1091375 w 2450468"/>
              <a:gd name="connsiteY628" fmla="*/ 282095 h 377583"/>
              <a:gd name="connsiteX629" fmla="*/ 1086231 w 2450468"/>
              <a:gd name="connsiteY629" fmla="*/ 287524 h 377583"/>
              <a:gd name="connsiteX630" fmla="*/ 1087469 w 2450468"/>
              <a:gd name="connsiteY630" fmla="*/ 291429 h 377583"/>
              <a:gd name="connsiteX631" fmla="*/ 1092518 w 2450468"/>
              <a:gd name="connsiteY631" fmla="*/ 292096 h 377583"/>
              <a:gd name="connsiteX632" fmla="*/ 1087660 w 2450468"/>
              <a:gd name="connsiteY632" fmla="*/ 294954 h 377583"/>
              <a:gd name="connsiteX633" fmla="*/ 1081945 w 2450468"/>
              <a:gd name="connsiteY633" fmla="*/ 292191 h 377583"/>
              <a:gd name="connsiteX634" fmla="*/ 1081469 w 2450468"/>
              <a:gd name="connsiteY634" fmla="*/ 292477 h 377583"/>
              <a:gd name="connsiteX635" fmla="*/ 1073849 w 2450468"/>
              <a:gd name="connsiteY635" fmla="*/ 296954 h 377583"/>
              <a:gd name="connsiteX636" fmla="*/ 1069277 w 2450468"/>
              <a:gd name="connsiteY636" fmla="*/ 299335 h 377583"/>
              <a:gd name="connsiteX637" fmla="*/ 1069562 w 2450468"/>
              <a:gd name="connsiteY637" fmla="*/ 294001 h 377583"/>
              <a:gd name="connsiteX638" fmla="*/ 1070229 w 2450468"/>
              <a:gd name="connsiteY638" fmla="*/ 292763 h 377583"/>
              <a:gd name="connsiteX639" fmla="*/ 1072229 w 2450468"/>
              <a:gd name="connsiteY639" fmla="*/ 289524 h 377583"/>
              <a:gd name="connsiteX640" fmla="*/ 1072801 w 2450468"/>
              <a:gd name="connsiteY640" fmla="*/ 282857 h 377583"/>
              <a:gd name="connsiteX641" fmla="*/ 1076420 w 2450468"/>
              <a:gd name="connsiteY641" fmla="*/ 283047 h 377583"/>
              <a:gd name="connsiteX642" fmla="*/ 1081850 w 2450468"/>
              <a:gd name="connsiteY642" fmla="*/ 283428 h 377583"/>
              <a:gd name="connsiteX643" fmla="*/ 1084993 w 2450468"/>
              <a:gd name="connsiteY643" fmla="*/ 278094 h 377583"/>
              <a:gd name="connsiteX644" fmla="*/ 449580 w 2450468"/>
              <a:gd name="connsiteY644" fmla="*/ 276476 h 377583"/>
              <a:gd name="connsiteX645" fmla="*/ 452533 w 2450468"/>
              <a:gd name="connsiteY645" fmla="*/ 276952 h 377583"/>
              <a:gd name="connsiteX646" fmla="*/ 462249 w 2450468"/>
              <a:gd name="connsiteY646" fmla="*/ 281238 h 377583"/>
              <a:gd name="connsiteX647" fmla="*/ 456057 w 2450468"/>
              <a:gd name="connsiteY647" fmla="*/ 280952 h 377583"/>
              <a:gd name="connsiteX648" fmla="*/ 453581 w 2450468"/>
              <a:gd name="connsiteY648" fmla="*/ 280952 h 377583"/>
              <a:gd name="connsiteX649" fmla="*/ 449676 w 2450468"/>
              <a:gd name="connsiteY649" fmla="*/ 291430 h 377583"/>
              <a:gd name="connsiteX650" fmla="*/ 436436 w 2450468"/>
              <a:gd name="connsiteY650" fmla="*/ 281905 h 377583"/>
              <a:gd name="connsiteX651" fmla="*/ 439579 w 2450468"/>
              <a:gd name="connsiteY651" fmla="*/ 283143 h 377583"/>
              <a:gd name="connsiteX652" fmla="*/ 445484 w 2450468"/>
              <a:gd name="connsiteY652" fmla="*/ 280286 h 377583"/>
              <a:gd name="connsiteX653" fmla="*/ 449580 w 2450468"/>
              <a:gd name="connsiteY653" fmla="*/ 276476 h 377583"/>
              <a:gd name="connsiteX654" fmla="*/ 1405890 w 2450468"/>
              <a:gd name="connsiteY654" fmla="*/ 275618 h 377583"/>
              <a:gd name="connsiteX655" fmla="*/ 1400746 w 2450468"/>
              <a:gd name="connsiteY655" fmla="*/ 279714 h 377583"/>
              <a:gd name="connsiteX656" fmla="*/ 1400270 w 2450468"/>
              <a:gd name="connsiteY656" fmla="*/ 288382 h 377583"/>
              <a:gd name="connsiteX657" fmla="*/ 1405890 w 2450468"/>
              <a:gd name="connsiteY657" fmla="*/ 275618 h 377583"/>
              <a:gd name="connsiteX658" fmla="*/ 624935 w 2450468"/>
              <a:gd name="connsiteY658" fmla="*/ 274570 h 377583"/>
              <a:gd name="connsiteX659" fmla="*/ 630459 w 2450468"/>
              <a:gd name="connsiteY659" fmla="*/ 276475 h 377583"/>
              <a:gd name="connsiteX660" fmla="*/ 625792 w 2450468"/>
              <a:gd name="connsiteY660" fmla="*/ 279999 h 377583"/>
              <a:gd name="connsiteX661" fmla="*/ 622363 w 2450468"/>
              <a:gd name="connsiteY661" fmla="*/ 279142 h 377583"/>
              <a:gd name="connsiteX662" fmla="*/ 617410 w 2450468"/>
              <a:gd name="connsiteY662" fmla="*/ 280761 h 377583"/>
              <a:gd name="connsiteX663" fmla="*/ 621506 w 2450468"/>
              <a:gd name="connsiteY663" fmla="*/ 283428 h 377583"/>
              <a:gd name="connsiteX664" fmla="*/ 621887 w 2450468"/>
              <a:gd name="connsiteY664" fmla="*/ 283523 h 377583"/>
              <a:gd name="connsiteX665" fmla="*/ 614838 w 2450468"/>
              <a:gd name="connsiteY665" fmla="*/ 288858 h 377583"/>
              <a:gd name="connsiteX666" fmla="*/ 611314 w 2450468"/>
              <a:gd name="connsiteY666" fmla="*/ 291429 h 377583"/>
              <a:gd name="connsiteX667" fmla="*/ 604646 w 2450468"/>
              <a:gd name="connsiteY667" fmla="*/ 293715 h 377583"/>
              <a:gd name="connsiteX668" fmla="*/ 599122 w 2450468"/>
              <a:gd name="connsiteY668" fmla="*/ 297335 h 377583"/>
              <a:gd name="connsiteX669" fmla="*/ 598836 w 2450468"/>
              <a:gd name="connsiteY669" fmla="*/ 299621 h 377583"/>
              <a:gd name="connsiteX670" fmla="*/ 586739 w 2450468"/>
              <a:gd name="connsiteY670" fmla="*/ 300478 h 377583"/>
              <a:gd name="connsiteX671" fmla="*/ 583596 w 2450468"/>
              <a:gd name="connsiteY671" fmla="*/ 298668 h 377583"/>
              <a:gd name="connsiteX672" fmla="*/ 582739 w 2450468"/>
              <a:gd name="connsiteY672" fmla="*/ 298001 h 377583"/>
              <a:gd name="connsiteX673" fmla="*/ 576643 w 2450468"/>
              <a:gd name="connsiteY673" fmla="*/ 299049 h 377583"/>
              <a:gd name="connsiteX674" fmla="*/ 578548 w 2450468"/>
              <a:gd name="connsiteY674" fmla="*/ 295049 h 377583"/>
              <a:gd name="connsiteX675" fmla="*/ 578834 w 2450468"/>
              <a:gd name="connsiteY675" fmla="*/ 290381 h 377583"/>
              <a:gd name="connsiteX676" fmla="*/ 580167 w 2450468"/>
              <a:gd name="connsiteY676" fmla="*/ 289429 h 377583"/>
              <a:gd name="connsiteX677" fmla="*/ 576643 w 2450468"/>
              <a:gd name="connsiteY677" fmla="*/ 287524 h 377583"/>
              <a:gd name="connsiteX678" fmla="*/ 574738 w 2450468"/>
              <a:gd name="connsiteY678" fmla="*/ 287334 h 377583"/>
              <a:gd name="connsiteX679" fmla="*/ 570261 w 2450468"/>
              <a:gd name="connsiteY679" fmla="*/ 291048 h 377583"/>
              <a:gd name="connsiteX680" fmla="*/ 565880 w 2450468"/>
              <a:gd name="connsiteY680" fmla="*/ 289619 h 377583"/>
              <a:gd name="connsiteX681" fmla="*/ 565689 w 2450468"/>
              <a:gd name="connsiteY681" fmla="*/ 288286 h 377583"/>
              <a:gd name="connsiteX682" fmla="*/ 560355 w 2450468"/>
              <a:gd name="connsiteY682" fmla="*/ 288191 h 377583"/>
              <a:gd name="connsiteX683" fmla="*/ 548068 w 2450468"/>
              <a:gd name="connsiteY683" fmla="*/ 286476 h 377583"/>
              <a:gd name="connsiteX684" fmla="*/ 549687 w 2450468"/>
              <a:gd name="connsiteY684" fmla="*/ 281047 h 377583"/>
              <a:gd name="connsiteX685" fmla="*/ 550354 w 2450468"/>
              <a:gd name="connsiteY685" fmla="*/ 281142 h 377583"/>
              <a:gd name="connsiteX686" fmla="*/ 561308 w 2450468"/>
              <a:gd name="connsiteY686" fmla="*/ 282476 h 377583"/>
              <a:gd name="connsiteX687" fmla="*/ 565594 w 2450468"/>
              <a:gd name="connsiteY687" fmla="*/ 282285 h 377583"/>
              <a:gd name="connsiteX688" fmla="*/ 574928 w 2450468"/>
              <a:gd name="connsiteY688" fmla="*/ 281523 h 377583"/>
              <a:gd name="connsiteX689" fmla="*/ 580167 w 2450468"/>
              <a:gd name="connsiteY689" fmla="*/ 284285 h 377583"/>
              <a:gd name="connsiteX690" fmla="*/ 584168 w 2450468"/>
              <a:gd name="connsiteY690" fmla="*/ 287048 h 377583"/>
              <a:gd name="connsiteX691" fmla="*/ 587787 w 2450468"/>
              <a:gd name="connsiteY691" fmla="*/ 291620 h 377583"/>
              <a:gd name="connsiteX692" fmla="*/ 588930 w 2450468"/>
              <a:gd name="connsiteY692" fmla="*/ 294382 h 377583"/>
              <a:gd name="connsiteX693" fmla="*/ 590740 w 2450468"/>
              <a:gd name="connsiteY693" fmla="*/ 299621 h 377583"/>
              <a:gd name="connsiteX694" fmla="*/ 595598 w 2450468"/>
              <a:gd name="connsiteY694" fmla="*/ 295049 h 377583"/>
              <a:gd name="connsiteX695" fmla="*/ 597122 w 2450468"/>
              <a:gd name="connsiteY695" fmla="*/ 294096 h 377583"/>
              <a:gd name="connsiteX696" fmla="*/ 600646 w 2450468"/>
              <a:gd name="connsiteY696" fmla="*/ 289905 h 377583"/>
              <a:gd name="connsiteX697" fmla="*/ 595979 w 2450468"/>
              <a:gd name="connsiteY697" fmla="*/ 284666 h 377583"/>
              <a:gd name="connsiteX698" fmla="*/ 591216 w 2450468"/>
              <a:gd name="connsiteY698" fmla="*/ 282952 h 377583"/>
              <a:gd name="connsiteX699" fmla="*/ 587501 w 2450468"/>
              <a:gd name="connsiteY699" fmla="*/ 278475 h 377583"/>
              <a:gd name="connsiteX700" fmla="*/ 587025 w 2450468"/>
              <a:gd name="connsiteY700" fmla="*/ 277332 h 377583"/>
              <a:gd name="connsiteX701" fmla="*/ 594359 w 2450468"/>
              <a:gd name="connsiteY701" fmla="*/ 277713 h 377583"/>
              <a:gd name="connsiteX702" fmla="*/ 609790 w 2450468"/>
              <a:gd name="connsiteY702" fmla="*/ 280761 h 377583"/>
              <a:gd name="connsiteX703" fmla="*/ 613505 w 2450468"/>
              <a:gd name="connsiteY703" fmla="*/ 278951 h 377583"/>
              <a:gd name="connsiteX704" fmla="*/ 624268 w 2450468"/>
              <a:gd name="connsiteY704" fmla="*/ 274760 h 377583"/>
              <a:gd name="connsiteX705" fmla="*/ 2115026 w 2450468"/>
              <a:gd name="connsiteY705" fmla="*/ 273046 h 377583"/>
              <a:gd name="connsiteX706" fmla="*/ 2122075 w 2450468"/>
              <a:gd name="connsiteY706" fmla="*/ 273141 h 377583"/>
              <a:gd name="connsiteX707" fmla="*/ 2125694 w 2450468"/>
              <a:gd name="connsiteY707" fmla="*/ 277713 h 377583"/>
              <a:gd name="connsiteX708" fmla="*/ 2135695 w 2450468"/>
              <a:gd name="connsiteY708" fmla="*/ 278571 h 377583"/>
              <a:gd name="connsiteX709" fmla="*/ 2138458 w 2450468"/>
              <a:gd name="connsiteY709" fmla="*/ 286572 h 377583"/>
              <a:gd name="connsiteX710" fmla="*/ 2140934 w 2450468"/>
              <a:gd name="connsiteY710" fmla="*/ 293430 h 377583"/>
              <a:gd name="connsiteX711" fmla="*/ 2134457 w 2450468"/>
              <a:gd name="connsiteY711" fmla="*/ 293239 h 377583"/>
              <a:gd name="connsiteX712" fmla="*/ 2123599 w 2450468"/>
              <a:gd name="connsiteY712" fmla="*/ 287048 h 377583"/>
              <a:gd name="connsiteX713" fmla="*/ 2121122 w 2450468"/>
              <a:gd name="connsiteY713" fmla="*/ 287715 h 377583"/>
              <a:gd name="connsiteX714" fmla="*/ 2118360 w 2450468"/>
              <a:gd name="connsiteY714" fmla="*/ 288477 h 377583"/>
              <a:gd name="connsiteX715" fmla="*/ 2115407 w 2450468"/>
              <a:gd name="connsiteY715" fmla="*/ 281333 h 377583"/>
              <a:gd name="connsiteX716" fmla="*/ 2116169 w 2450468"/>
              <a:gd name="connsiteY716" fmla="*/ 278856 h 377583"/>
              <a:gd name="connsiteX717" fmla="*/ 2118931 w 2450468"/>
              <a:gd name="connsiteY717" fmla="*/ 277142 h 377583"/>
              <a:gd name="connsiteX718" fmla="*/ 2118455 w 2450468"/>
              <a:gd name="connsiteY718" fmla="*/ 276666 h 377583"/>
              <a:gd name="connsiteX719" fmla="*/ 1094613 w 2450468"/>
              <a:gd name="connsiteY719" fmla="*/ 272284 h 377583"/>
              <a:gd name="connsiteX720" fmla="*/ 1101090 w 2450468"/>
              <a:gd name="connsiteY720" fmla="*/ 278380 h 377583"/>
              <a:gd name="connsiteX721" fmla="*/ 1092803 w 2450468"/>
              <a:gd name="connsiteY721" fmla="*/ 274761 h 377583"/>
              <a:gd name="connsiteX722" fmla="*/ 1092136 w 2450468"/>
              <a:gd name="connsiteY722" fmla="*/ 274761 h 377583"/>
              <a:gd name="connsiteX723" fmla="*/ 1087850 w 2450468"/>
              <a:gd name="connsiteY723" fmla="*/ 274856 h 377583"/>
              <a:gd name="connsiteX724" fmla="*/ 1094613 w 2450468"/>
              <a:gd name="connsiteY724" fmla="*/ 272284 h 377583"/>
              <a:gd name="connsiteX725" fmla="*/ 1707947 w 2450468"/>
              <a:gd name="connsiteY725" fmla="*/ 271476 h 377583"/>
              <a:gd name="connsiteX726" fmla="*/ 1712592 w 2450468"/>
              <a:gd name="connsiteY726" fmla="*/ 273784 h 377583"/>
              <a:gd name="connsiteX727" fmla="*/ 1707971 w 2450468"/>
              <a:gd name="connsiteY727" fmla="*/ 276332 h 377583"/>
              <a:gd name="connsiteX728" fmla="*/ 1707642 w 2450468"/>
              <a:gd name="connsiteY728" fmla="*/ 275523 h 377583"/>
              <a:gd name="connsiteX729" fmla="*/ 1552289 w 2450468"/>
              <a:gd name="connsiteY729" fmla="*/ 270665 h 377583"/>
              <a:gd name="connsiteX730" fmla="*/ 1546765 w 2450468"/>
              <a:gd name="connsiteY730" fmla="*/ 280857 h 377583"/>
              <a:gd name="connsiteX731" fmla="*/ 1547908 w 2450468"/>
              <a:gd name="connsiteY731" fmla="*/ 282857 h 377583"/>
              <a:gd name="connsiteX732" fmla="*/ 1550861 w 2450468"/>
              <a:gd name="connsiteY732" fmla="*/ 284953 h 377583"/>
              <a:gd name="connsiteX733" fmla="*/ 1550384 w 2450468"/>
              <a:gd name="connsiteY733" fmla="*/ 281810 h 377583"/>
              <a:gd name="connsiteX734" fmla="*/ 1550575 w 2450468"/>
              <a:gd name="connsiteY734" fmla="*/ 280190 h 377583"/>
              <a:gd name="connsiteX735" fmla="*/ 1556290 w 2450468"/>
              <a:gd name="connsiteY735" fmla="*/ 280000 h 377583"/>
              <a:gd name="connsiteX736" fmla="*/ 1560957 w 2450468"/>
              <a:gd name="connsiteY736" fmla="*/ 275047 h 377583"/>
              <a:gd name="connsiteX737" fmla="*/ 1557528 w 2450468"/>
              <a:gd name="connsiteY737" fmla="*/ 273332 h 377583"/>
              <a:gd name="connsiteX738" fmla="*/ 1076515 w 2450468"/>
              <a:gd name="connsiteY738" fmla="*/ 269522 h 377583"/>
              <a:gd name="connsiteX739" fmla="*/ 1078230 w 2450468"/>
              <a:gd name="connsiteY739" fmla="*/ 270284 h 377583"/>
              <a:gd name="connsiteX740" fmla="*/ 1083850 w 2450468"/>
              <a:gd name="connsiteY740" fmla="*/ 273998 h 377583"/>
              <a:gd name="connsiteX741" fmla="*/ 1081183 w 2450468"/>
              <a:gd name="connsiteY741" fmla="*/ 275713 h 377583"/>
              <a:gd name="connsiteX742" fmla="*/ 1064609 w 2450468"/>
              <a:gd name="connsiteY742" fmla="*/ 273046 h 377583"/>
              <a:gd name="connsiteX743" fmla="*/ 1071753 w 2450468"/>
              <a:gd name="connsiteY743" fmla="*/ 272951 h 377583"/>
              <a:gd name="connsiteX744" fmla="*/ 1076515 w 2450468"/>
              <a:gd name="connsiteY744" fmla="*/ 269522 h 377583"/>
              <a:gd name="connsiteX745" fmla="*/ 1837753 w 2450468"/>
              <a:gd name="connsiteY745" fmla="*/ 269427 h 377583"/>
              <a:gd name="connsiteX746" fmla="*/ 1840611 w 2450468"/>
              <a:gd name="connsiteY746" fmla="*/ 272856 h 377583"/>
              <a:gd name="connsiteX747" fmla="*/ 1841278 w 2450468"/>
              <a:gd name="connsiteY747" fmla="*/ 273618 h 377583"/>
              <a:gd name="connsiteX748" fmla="*/ 1838134 w 2450468"/>
              <a:gd name="connsiteY748" fmla="*/ 276857 h 377583"/>
              <a:gd name="connsiteX749" fmla="*/ 1837658 w 2450468"/>
              <a:gd name="connsiteY749" fmla="*/ 276475 h 377583"/>
              <a:gd name="connsiteX750" fmla="*/ 1830419 w 2450468"/>
              <a:gd name="connsiteY750" fmla="*/ 276095 h 377583"/>
              <a:gd name="connsiteX751" fmla="*/ 1826990 w 2450468"/>
              <a:gd name="connsiteY751" fmla="*/ 276857 h 377583"/>
              <a:gd name="connsiteX752" fmla="*/ 1837753 w 2450468"/>
              <a:gd name="connsiteY752" fmla="*/ 269427 h 377583"/>
              <a:gd name="connsiteX753" fmla="*/ 1355789 w 2450468"/>
              <a:gd name="connsiteY753" fmla="*/ 268951 h 377583"/>
              <a:gd name="connsiteX754" fmla="*/ 1353217 w 2450468"/>
              <a:gd name="connsiteY754" fmla="*/ 269618 h 377583"/>
              <a:gd name="connsiteX755" fmla="*/ 1351670 w 2450468"/>
              <a:gd name="connsiteY755" fmla="*/ 271369 h 377583"/>
              <a:gd name="connsiteX756" fmla="*/ 1350776 w 2450468"/>
              <a:gd name="connsiteY756" fmla="*/ 270922 h 377583"/>
              <a:gd name="connsiteX757" fmla="*/ 1350550 w 2450468"/>
              <a:gd name="connsiteY757" fmla="*/ 269808 h 377583"/>
              <a:gd name="connsiteX758" fmla="*/ 1350645 w 2450468"/>
              <a:gd name="connsiteY758" fmla="*/ 270856 h 377583"/>
              <a:gd name="connsiteX759" fmla="*/ 1350776 w 2450468"/>
              <a:gd name="connsiteY759" fmla="*/ 270922 h 377583"/>
              <a:gd name="connsiteX760" fmla="*/ 1351018 w 2450468"/>
              <a:gd name="connsiteY760" fmla="*/ 272108 h 377583"/>
              <a:gd name="connsiteX761" fmla="*/ 1348169 w 2450468"/>
              <a:gd name="connsiteY761" fmla="*/ 275333 h 377583"/>
              <a:gd name="connsiteX762" fmla="*/ 1346835 w 2450468"/>
              <a:gd name="connsiteY762" fmla="*/ 276285 h 377583"/>
              <a:gd name="connsiteX763" fmla="*/ 1341311 w 2450468"/>
              <a:gd name="connsiteY763" fmla="*/ 280857 h 377583"/>
              <a:gd name="connsiteX764" fmla="*/ 1339215 w 2450468"/>
              <a:gd name="connsiteY764" fmla="*/ 282000 h 377583"/>
              <a:gd name="connsiteX765" fmla="*/ 1339215 w 2450468"/>
              <a:gd name="connsiteY765" fmla="*/ 284762 h 377583"/>
              <a:gd name="connsiteX766" fmla="*/ 1341977 w 2450468"/>
              <a:gd name="connsiteY766" fmla="*/ 285048 h 377583"/>
              <a:gd name="connsiteX767" fmla="*/ 1344644 w 2450468"/>
              <a:gd name="connsiteY767" fmla="*/ 285334 h 377583"/>
              <a:gd name="connsiteX768" fmla="*/ 1358437 w 2450468"/>
              <a:gd name="connsiteY768" fmla="*/ 282787 h 377583"/>
              <a:gd name="connsiteX769" fmla="*/ 1359313 w 2450468"/>
              <a:gd name="connsiteY769" fmla="*/ 283524 h 377583"/>
              <a:gd name="connsiteX770" fmla="*/ 1359961 w 2450468"/>
              <a:gd name="connsiteY770" fmla="*/ 282801 h 377583"/>
              <a:gd name="connsiteX771" fmla="*/ 1364266 w 2450468"/>
              <a:gd name="connsiteY771" fmla="*/ 285524 h 377583"/>
              <a:gd name="connsiteX772" fmla="*/ 1368457 w 2450468"/>
              <a:gd name="connsiteY772" fmla="*/ 288096 h 377583"/>
              <a:gd name="connsiteX773" fmla="*/ 1372362 w 2450468"/>
              <a:gd name="connsiteY773" fmla="*/ 280667 h 377583"/>
              <a:gd name="connsiteX774" fmla="*/ 1364361 w 2450468"/>
              <a:gd name="connsiteY774" fmla="*/ 278000 h 377583"/>
              <a:gd name="connsiteX775" fmla="*/ 1362646 w 2450468"/>
              <a:gd name="connsiteY775" fmla="*/ 279809 h 377583"/>
              <a:gd name="connsiteX776" fmla="*/ 1359961 w 2450468"/>
              <a:gd name="connsiteY776" fmla="*/ 282801 h 377583"/>
              <a:gd name="connsiteX777" fmla="*/ 1359599 w 2450468"/>
              <a:gd name="connsiteY777" fmla="*/ 282572 h 377583"/>
              <a:gd name="connsiteX778" fmla="*/ 1358437 w 2450468"/>
              <a:gd name="connsiteY778" fmla="*/ 282787 h 377583"/>
              <a:gd name="connsiteX779" fmla="*/ 1352074 w 2450468"/>
              <a:gd name="connsiteY779" fmla="*/ 277428 h 377583"/>
              <a:gd name="connsiteX780" fmla="*/ 1351788 w 2450468"/>
              <a:gd name="connsiteY780" fmla="*/ 275809 h 377583"/>
              <a:gd name="connsiteX781" fmla="*/ 1351693 w 2450468"/>
              <a:gd name="connsiteY781" fmla="*/ 275428 h 377583"/>
              <a:gd name="connsiteX782" fmla="*/ 1351018 w 2450468"/>
              <a:gd name="connsiteY782" fmla="*/ 272108 h 377583"/>
              <a:gd name="connsiteX783" fmla="*/ 1351670 w 2450468"/>
              <a:gd name="connsiteY783" fmla="*/ 271369 h 377583"/>
              <a:gd name="connsiteX784" fmla="*/ 1357884 w 2450468"/>
              <a:gd name="connsiteY784" fmla="*/ 274475 h 377583"/>
              <a:gd name="connsiteX785" fmla="*/ 1366361 w 2450468"/>
              <a:gd name="connsiteY785" fmla="*/ 274666 h 377583"/>
              <a:gd name="connsiteX786" fmla="*/ 1369695 w 2450468"/>
              <a:gd name="connsiteY786" fmla="*/ 272761 h 377583"/>
              <a:gd name="connsiteX787" fmla="*/ 1368076 w 2450468"/>
              <a:gd name="connsiteY787" fmla="*/ 270665 h 377583"/>
              <a:gd name="connsiteX788" fmla="*/ 1363504 w 2450468"/>
              <a:gd name="connsiteY788" fmla="*/ 270761 h 377583"/>
              <a:gd name="connsiteX789" fmla="*/ 1355789 w 2450468"/>
              <a:gd name="connsiteY789" fmla="*/ 268951 h 377583"/>
              <a:gd name="connsiteX790" fmla="*/ 543210 w 2450468"/>
              <a:gd name="connsiteY790" fmla="*/ 268570 h 377583"/>
              <a:gd name="connsiteX791" fmla="*/ 546353 w 2450468"/>
              <a:gd name="connsiteY791" fmla="*/ 269808 h 377583"/>
              <a:gd name="connsiteX792" fmla="*/ 544353 w 2450468"/>
              <a:gd name="connsiteY792" fmla="*/ 274856 h 377583"/>
              <a:gd name="connsiteX793" fmla="*/ 543496 w 2450468"/>
              <a:gd name="connsiteY793" fmla="*/ 278952 h 377583"/>
              <a:gd name="connsiteX794" fmla="*/ 541210 w 2450468"/>
              <a:gd name="connsiteY794" fmla="*/ 278857 h 377583"/>
              <a:gd name="connsiteX795" fmla="*/ 540067 w 2450468"/>
              <a:gd name="connsiteY795" fmla="*/ 276285 h 377583"/>
              <a:gd name="connsiteX796" fmla="*/ 540162 w 2450468"/>
              <a:gd name="connsiteY796" fmla="*/ 271523 h 377583"/>
              <a:gd name="connsiteX797" fmla="*/ 543210 w 2450468"/>
              <a:gd name="connsiteY797" fmla="*/ 268570 h 377583"/>
              <a:gd name="connsiteX798" fmla="*/ 2087975 w 2450468"/>
              <a:gd name="connsiteY798" fmla="*/ 268379 h 377583"/>
              <a:gd name="connsiteX799" fmla="*/ 2094071 w 2450468"/>
              <a:gd name="connsiteY799" fmla="*/ 269046 h 377583"/>
              <a:gd name="connsiteX800" fmla="*/ 2094262 w 2450468"/>
              <a:gd name="connsiteY800" fmla="*/ 270284 h 377583"/>
              <a:gd name="connsiteX801" fmla="*/ 2094357 w 2450468"/>
              <a:gd name="connsiteY801" fmla="*/ 275904 h 377583"/>
              <a:gd name="connsiteX802" fmla="*/ 2103215 w 2450468"/>
              <a:gd name="connsiteY802" fmla="*/ 274761 h 377583"/>
              <a:gd name="connsiteX803" fmla="*/ 2104263 w 2450468"/>
              <a:gd name="connsiteY803" fmla="*/ 273809 h 377583"/>
              <a:gd name="connsiteX804" fmla="*/ 2109978 w 2450468"/>
              <a:gd name="connsiteY804" fmla="*/ 273999 h 377583"/>
              <a:gd name="connsiteX805" fmla="*/ 2113121 w 2450468"/>
              <a:gd name="connsiteY805" fmla="*/ 281333 h 377583"/>
              <a:gd name="connsiteX806" fmla="*/ 2112168 w 2450468"/>
              <a:gd name="connsiteY806" fmla="*/ 282476 h 377583"/>
              <a:gd name="connsiteX807" fmla="*/ 2106739 w 2450468"/>
              <a:gd name="connsiteY807" fmla="*/ 286953 h 377583"/>
              <a:gd name="connsiteX808" fmla="*/ 2101691 w 2450468"/>
              <a:gd name="connsiteY808" fmla="*/ 291239 h 377583"/>
              <a:gd name="connsiteX809" fmla="*/ 2101120 w 2450468"/>
              <a:gd name="connsiteY809" fmla="*/ 293621 h 377583"/>
              <a:gd name="connsiteX810" fmla="*/ 2094547 w 2450468"/>
              <a:gd name="connsiteY810" fmla="*/ 296859 h 377583"/>
              <a:gd name="connsiteX811" fmla="*/ 2095214 w 2450468"/>
              <a:gd name="connsiteY811" fmla="*/ 293144 h 377583"/>
              <a:gd name="connsiteX812" fmla="*/ 2092928 w 2450468"/>
              <a:gd name="connsiteY812" fmla="*/ 290287 h 377583"/>
              <a:gd name="connsiteX813" fmla="*/ 2085594 w 2450468"/>
              <a:gd name="connsiteY813" fmla="*/ 289144 h 377583"/>
              <a:gd name="connsiteX814" fmla="*/ 2086165 w 2450468"/>
              <a:gd name="connsiteY814" fmla="*/ 285524 h 377583"/>
              <a:gd name="connsiteX815" fmla="*/ 2080260 w 2450468"/>
              <a:gd name="connsiteY815" fmla="*/ 288763 h 377583"/>
              <a:gd name="connsiteX816" fmla="*/ 2080164 w 2450468"/>
              <a:gd name="connsiteY816" fmla="*/ 295145 h 377583"/>
              <a:gd name="connsiteX817" fmla="*/ 2073211 w 2450468"/>
              <a:gd name="connsiteY817" fmla="*/ 294287 h 377583"/>
              <a:gd name="connsiteX818" fmla="*/ 2068734 w 2450468"/>
              <a:gd name="connsiteY818" fmla="*/ 295907 h 377583"/>
              <a:gd name="connsiteX819" fmla="*/ 2068354 w 2450468"/>
              <a:gd name="connsiteY819" fmla="*/ 294002 h 377583"/>
              <a:gd name="connsiteX820" fmla="*/ 2068163 w 2450468"/>
              <a:gd name="connsiteY820" fmla="*/ 293049 h 377583"/>
              <a:gd name="connsiteX821" fmla="*/ 2063686 w 2450468"/>
              <a:gd name="connsiteY821" fmla="*/ 293430 h 377583"/>
              <a:gd name="connsiteX822" fmla="*/ 2063400 w 2450468"/>
              <a:gd name="connsiteY822" fmla="*/ 294383 h 377583"/>
              <a:gd name="connsiteX823" fmla="*/ 2063020 w 2450468"/>
              <a:gd name="connsiteY823" fmla="*/ 296002 h 377583"/>
              <a:gd name="connsiteX824" fmla="*/ 2058829 w 2450468"/>
              <a:gd name="connsiteY824" fmla="*/ 297050 h 377583"/>
              <a:gd name="connsiteX825" fmla="*/ 2057114 w 2450468"/>
              <a:gd name="connsiteY825" fmla="*/ 295811 h 377583"/>
              <a:gd name="connsiteX826" fmla="*/ 2054733 w 2450468"/>
              <a:gd name="connsiteY826" fmla="*/ 295621 h 377583"/>
              <a:gd name="connsiteX827" fmla="*/ 2053304 w 2450468"/>
              <a:gd name="connsiteY827" fmla="*/ 296669 h 377583"/>
              <a:gd name="connsiteX828" fmla="*/ 2048065 w 2450468"/>
              <a:gd name="connsiteY828" fmla="*/ 297526 h 377583"/>
              <a:gd name="connsiteX829" fmla="*/ 2045493 w 2450468"/>
              <a:gd name="connsiteY829" fmla="*/ 298288 h 377583"/>
              <a:gd name="connsiteX830" fmla="*/ 2037874 w 2450468"/>
              <a:gd name="connsiteY830" fmla="*/ 300669 h 377583"/>
              <a:gd name="connsiteX831" fmla="*/ 2030063 w 2450468"/>
              <a:gd name="connsiteY831" fmla="*/ 293335 h 377583"/>
              <a:gd name="connsiteX832" fmla="*/ 2029110 w 2450468"/>
              <a:gd name="connsiteY832" fmla="*/ 293525 h 377583"/>
              <a:gd name="connsiteX833" fmla="*/ 2028920 w 2450468"/>
              <a:gd name="connsiteY833" fmla="*/ 296002 h 377583"/>
              <a:gd name="connsiteX834" fmla="*/ 2028825 w 2450468"/>
              <a:gd name="connsiteY834" fmla="*/ 297716 h 377583"/>
              <a:gd name="connsiteX835" fmla="*/ 2027015 w 2450468"/>
              <a:gd name="connsiteY835" fmla="*/ 302765 h 377583"/>
              <a:gd name="connsiteX836" fmla="*/ 2024348 w 2450468"/>
              <a:gd name="connsiteY836" fmla="*/ 305908 h 377583"/>
              <a:gd name="connsiteX837" fmla="*/ 2019681 w 2450468"/>
              <a:gd name="connsiteY837" fmla="*/ 305146 h 377583"/>
              <a:gd name="connsiteX838" fmla="*/ 2019395 w 2450468"/>
              <a:gd name="connsiteY838" fmla="*/ 305717 h 377583"/>
              <a:gd name="connsiteX839" fmla="*/ 2017585 w 2450468"/>
              <a:gd name="connsiteY839" fmla="*/ 310004 h 377583"/>
              <a:gd name="connsiteX840" fmla="*/ 2014156 w 2450468"/>
              <a:gd name="connsiteY840" fmla="*/ 306098 h 377583"/>
              <a:gd name="connsiteX841" fmla="*/ 2013299 w 2450468"/>
              <a:gd name="connsiteY841" fmla="*/ 301526 h 377583"/>
              <a:gd name="connsiteX842" fmla="*/ 2001583 w 2450468"/>
              <a:gd name="connsiteY842" fmla="*/ 300669 h 377583"/>
              <a:gd name="connsiteX843" fmla="*/ 1991391 w 2450468"/>
              <a:gd name="connsiteY843" fmla="*/ 300860 h 377583"/>
              <a:gd name="connsiteX844" fmla="*/ 1979104 w 2450468"/>
              <a:gd name="connsiteY844" fmla="*/ 303717 h 377583"/>
              <a:gd name="connsiteX845" fmla="*/ 1979866 w 2450468"/>
              <a:gd name="connsiteY845" fmla="*/ 305908 h 377583"/>
              <a:gd name="connsiteX846" fmla="*/ 1979485 w 2450468"/>
              <a:gd name="connsiteY846" fmla="*/ 306003 h 377583"/>
              <a:gd name="connsiteX847" fmla="*/ 1974342 w 2450468"/>
              <a:gd name="connsiteY847" fmla="*/ 306860 h 377583"/>
              <a:gd name="connsiteX848" fmla="*/ 1962912 w 2450468"/>
              <a:gd name="connsiteY848" fmla="*/ 306956 h 377583"/>
              <a:gd name="connsiteX849" fmla="*/ 1962816 w 2450468"/>
              <a:gd name="connsiteY849" fmla="*/ 306384 h 377583"/>
              <a:gd name="connsiteX850" fmla="*/ 1963388 w 2450468"/>
              <a:gd name="connsiteY850" fmla="*/ 304574 h 377583"/>
              <a:gd name="connsiteX851" fmla="*/ 1966626 w 2450468"/>
              <a:gd name="connsiteY851" fmla="*/ 303812 h 377583"/>
              <a:gd name="connsiteX852" fmla="*/ 1974151 w 2450468"/>
              <a:gd name="connsiteY852" fmla="*/ 297431 h 377583"/>
              <a:gd name="connsiteX853" fmla="*/ 1983676 w 2450468"/>
              <a:gd name="connsiteY853" fmla="*/ 293811 h 377583"/>
              <a:gd name="connsiteX854" fmla="*/ 1994916 w 2450468"/>
              <a:gd name="connsiteY854" fmla="*/ 297335 h 377583"/>
              <a:gd name="connsiteX855" fmla="*/ 1994154 w 2450468"/>
              <a:gd name="connsiteY855" fmla="*/ 292192 h 377583"/>
              <a:gd name="connsiteX856" fmla="*/ 2001393 w 2450468"/>
              <a:gd name="connsiteY856" fmla="*/ 291430 h 377583"/>
              <a:gd name="connsiteX857" fmla="*/ 2015204 w 2450468"/>
              <a:gd name="connsiteY857" fmla="*/ 295621 h 377583"/>
              <a:gd name="connsiteX858" fmla="*/ 2017204 w 2450468"/>
              <a:gd name="connsiteY858" fmla="*/ 290287 h 377583"/>
              <a:gd name="connsiteX859" fmla="*/ 2019776 w 2450468"/>
              <a:gd name="connsiteY859" fmla="*/ 290668 h 377583"/>
              <a:gd name="connsiteX860" fmla="*/ 2021205 w 2450468"/>
              <a:gd name="connsiteY860" fmla="*/ 290954 h 377583"/>
              <a:gd name="connsiteX861" fmla="*/ 2021395 w 2450468"/>
              <a:gd name="connsiteY861" fmla="*/ 288096 h 377583"/>
              <a:gd name="connsiteX862" fmla="*/ 2016347 w 2450468"/>
              <a:gd name="connsiteY862" fmla="*/ 281619 h 377583"/>
              <a:gd name="connsiteX863" fmla="*/ 2012442 w 2450468"/>
              <a:gd name="connsiteY863" fmla="*/ 276761 h 377583"/>
              <a:gd name="connsiteX864" fmla="*/ 2019871 w 2450468"/>
              <a:gd name="connsiteY864" fmla="*/ 272475 h 377583"/>
              <a:gd name="connsiteX865" fmla="*/ 2024253 w 2450468"/>
              <a:gd name="connsiteY865" fmla="*/ 276952 h 377583"/>
              <a:gd name="connsiteX866" fmla="*/ 2025396 w 2450468"/>
              <a:gd name="connsiteY866" fmla="*/ 282953 h 377583"/>
              <a:gd name="connsiteX867" fmla="*/ 2041969 w 2450468"/>
              <a:gd name="connsiteY867" fmla="*/ 286953 h 377583"/>
              <a:gd name="connsiteX868" fmla="*/ 2048256 w 2450468"/>
              <a:gd name="connsiteY868" fmla="*/ 275618 h 377583"/>
              <a:gd name="connsiteX869" fmla="*/ 2040159 w 2450468"/>
              <a:gd name="connsiteY869" fmla="*/ 277714 h 377583"/>
              <a:gd name="connsiteX870" fmla="*/ 2035016 w 2450468"/>
              <a:gd name="connsiteY870" fmla="*/ 279047 h 377583"/>
              <a:gd name="connsiteX871" fmla="*/ 2032920 w 2450468"/>
              <a:gd name="connsiteY871" fmla="*/ 270951 h 377583"/>
              <a:gd name="connsiteX872" fmla="*/ 2037112 w 2450468"/>
              <a:gd name="connsiteY872" fmla="*/ 273237 h 377583"/>
              <a:gd name="connsiteX873" fmla="*/ 2052637 w 2450468"/>
              <a:gd name="connsiteY873" fmla="*/ 273809 h 377583"/>
              <a:gd name="connsiteX874" fmla="*/ 2057400 w 2450468"/>
              <a:gd name="connsiteY874" fmla="*/ 272666 h 377583"/>
              <a:gd name="connsiteX875" fmla="*/ 2060733 w 2450468"/>
              <a:gd name="connsiteY875" fmla="*/ 279714 h 377583"/>
              <a:gd name="connsiteX876" fmla="*/ 2061591 w 2450468"/>
              <a:gd name="connsiteY876" fmla="*/ 280667 h 377583"/>
              <a:gd name="connsiteX877" fmla="*/ 2068639 w 2450468"/>
              <a:gd name="connsiteY877" fmla="*/ 281714 h 377583"/>
              <a:gd name="connsiteX878" fmla="*/ 2075402 w 2450468"/>
              <a:gd name="connsiteY878" fmla="*/ 280857 h 377583"/>
              <a:gd name="connsiteX879" fmla="*/ 2080164 w 2450468"/>
              <a:gd name="connsiteY879" fmla="*/ 278476 h 377583"/>
              <a:gd name="connsiteX880" fmla="*/ 2080355 w 2450468"/>
              <a:gd name="connsiteY880" fmla="*/ 273523 h 377583"/>
              <a:gd name="connsiteX881" fmla="*/ 2086070 w 2450468"/>
              <a:gd name="connsiteY881" fmla="*/ 270856 h 377583"/>
              <a:gd name="connsiteX882" fmla="*/ 2086641 w 2450468"/>
              <a:gd name="connsiteY882" fmla="*/ 270094 h 377583"/>
              <a:gd name="connsiteX883" fmla="*/ 1806512 w 2450468"/>
              <a:gd name="connsiteY883" fmla="*/ 267046 h 377583"/>
              <a:gd name="connsiteX884" fmla="*/ 1802321 w 2450468"/>
              <a:gd name="connsiteY884" fmla="*/ 269618 h 377583"/>
              <a:gd name="connsiteX885" fmla="*/ 1793272 w 2450468"/>
              <a:gd name="connsiteY885" fmla="*/ 269618 h 377583"/>
              <a:gd name="connsiteX886" fmla="*/ 1785175 w 2450468"/>
              <a:gd name="connsiteY886" fmla="*/ 271427 h 377583"/>
              <a:gd name="connsiteX887" fmla="*/ 1784699 w 2450468"/>
              <a:gd name="connsiteY887" fmla="*/ 271808 h 377583"/>
              <a:gd name="connsiteX888" fmla="*/ 1786700 w 2450468"/>
              <a:gd name="connsiteY888" fmla="*/ 273713 h 377583"/>
              <a:gd name="connsiteX889" fmla="*/ 1789557 w 2450468"/>
              <a:gd name="connsiteY889" fmla="*/ 277523 h 377583"/>
              <a:gd name="connsiteX890" fmla="*/ 1790986 w 2450468"/>
              <a:gd name="connsiteY890" fmla="*/ 278285 h 377583"/>
              <a:gd name="connsiteX891" fmla="*/ 1796129 w 2450468"/>
              <a:gd name="connsiteY891" fmla="*/ 275047 h 377583"/>
              <a:gd name="connsiteX892" fmla="*/ 1800987 w 2450468"/>
              <a:gd name="connsiteY892" fmla="*/ 274571 h 377583"/>
              <a:gd name="connsiteX893" fmla="*/ 1803559 w 2450468"/>
              <a:gd name="connsiteY893" fmla="*/ 273999 h 377583"/>
              <a:gd name="connsiteX894" fmla="*/ 1806512 w 2450468"/>
              <a:gd name="connsiteY894" fmla="*/ 267046 h 377583"/>
              <a:gd name="connsiteX895" fmla="*/ 1194530 w 2450468"/>
              <a:gd name="connsiteY895" fmla="*/ 266665 h 377583"/>
              <a:gd name="connsiteX896" fmla="*/ 1195682 w 2450468"/>
              <a:gd name="connsiteY896" fmla="*/ 268902 h 377583"/>
              <a:gd name="connsiteX897" fmla="*/ 1195388 w 2450468"/>
              <a:gd name="connsiteY897" fmla="*/ 268760 h 377583"/>
              <a:gd name="connsiteX898" fmla="*/ 1240060 w 2450468"/>
              <a:gd name="connsiteY898" fmla="*/ 264855 h 377583"/>
              <a:gd name="connsiteX899" fmla="*/ 1238155 w 2450468"/>
              <a:gd name="connsiteY899" fmla="*/ 271618 h 377583"/>
              <a:gd name="connsiteX900" fmla="*/ 1232535 w 2450468"/>
              <a:gd name="connsiteY900" fmla="*/ 272475 h 377583"/>
              <a:gd name="connsiteX901" fmla="*/ 1228058 w 2450468"/>
              <a:gd name="connsiteY901" fmla="*/ 268094 h 377583"/>
              <a:gd name="connsiteX902" fmla="*/ 1227106 w 2450468"/>
              <a:gd name="connsiteY902" fmla="*/ 267332 h 377583"/>
              <a:gd name="connsiteX903" fmla="*/ 1222629 w 2450468"/>
              <a:gd name="connsiteY903" fmla="*/ 269141 h 377583"/>
              <a:gd name="connsiteX904" fmla="*/ 1223105 w 2450468"/>
              <a:gd name="connsiteY904" fmla="*/ 270094 h 377583"/>
              <a:gd name="connsiteX905" fmla="*/ 1226915 w 2450468"/>
              <a:gd name="connsiteY905" fmla="*/ 275047 h 377583"/>
              <a:gd name="connsiteX906" fmla="*/ 1227392 w 2450468"/>
              <a:gd name="connsiteY906" fmla="*/ 275999 h 377583"/>
              <a:gd name="connsiteX907" fmla="*/ 1230821 w 2450468"/>
              <a:gd name="connsiteY907" fmla="*/ 276190 h 377583"/>
              <a:gd name="connsiteX908" fmla="*/ 1246346 w 2450468"/>
              <a:gd name="connsiteY908" fmla="*/ 271808 h 377583"/>
              <a:gd name="connsiteX909" fmla="*/ 1240060 w 2450468"/>
              <a:gd name="connsiteY909" fmla="*/ 264855 h 377583"/>
              <a:gd name="connsiteX910" fmla="*/ 1464183 w 2450468"/>
              <a:gd name="connsiteY910" fmla="*/ 264759 h 377583"/>
              <a:gd name="connsiteX911" fmla="*/ 1469612 w 2450468"/>
              <a:gd name="connsiteY911" fmla="*/ 268188 h 377583"/>
              <a:gd name="connsiteX912" fmla="*/ 1472945 w 2450468"/>
              <a:gd name="connsiteY912" fmla="*/ 269617 h 377583"/>
              <a:gd name="connsiteX913" fmla="*/ 1475708 w 2450468"/>
              <a:gd name="connsiteY913" fmla="*/ 274951 h 377583"/>
              <a:gd name="connsiteX914" fmla="*/ 1480280 w 2450468"/>
              <a:gd name="connsiteY914" fmla="*/ 275427 h 377583"/>
              <a:gd name="connsiteX915" fmla="*/ 1481708 w 2450468"/>
              <a:gd name="connsiteY915" fmla="*/ 277046 h 377583"/>
              <a:gd name="connsiteX916" fmla="*/ 1487614 w 2450468"/>
              <a:gd name="connsiteY916" fmla="*/ 278380 h 377583"/>
              <a:gd name="connsiteX917" fmla="*/ 1490281 w 2450468"/>
              <a:gd name="connsiteY917" fmla="*/ 281332 h 377583"/>
              <a:gd name="connsiteX918" fmla="*/ 1482852 w 2450468"/>
              <a:gd name="connsiteY918" fmla="*/ 281809 h 377583"/>
              <a:gd name="connsiteX919" fmla="*/ 1474755 w 2450468"/>
              <a:gd name="connsiteY919" fmla="*/ 281047 h 377583"/>
              <a:gd name="connsiteX920" fmla="*/ 1472469 w 2450468"/>
              <a:gd name="connsiteY920" fmla="*/ 282285 h 377583"/>
              <a:gd name="connsiteX921" fmla="*/ 1463420 w 2450468"/>
              <a:gd name="connsiteY921" fmla="*/ 273522 h 377583"/>
              <a:gd name="connsiteX922" fmla="*/ 1461611 w 2450468"/>
              <a:gd name="connsiteY922" fmla="*/ 270665 h 377583"/>
              <a:gd name="connsiteX923" fmla="*/ 1460563 w 2450468"/>
              <a:gd name="connsiteY923" fmla="*/ 269045 h 377583"/>
              <a:gd name="connsiteX924" fmla="*/ 1464183 w 2450468"/>
              <a:gd name="connsiteY924" fmla="*/ 264759 h 377583"/>
              <a:gd name="connsiteX925" fmla="*/ 1755839 w 2450468"/>
              <a:gd name="connsiteY925" fmla="*/ 264474 h 377583"/>
              <a:gd name="connsiteX926" fmla="*/ 1752314 w 2450468"/>
              <a:gd name="connsiteY926" fmla="*/ 265808 h 377583"/>
              <a:gd name="connsiteX927" fmla="*/ 1752695 w 2450468"/>
              <a:gd name="connsiteY927" fmla="*/ 266189 h 377583"/>
              <a:gd name="connsiteX928" fmla="*/ 1759172 w 2450468"/>
              <a:gd name="connsiteY928" fmla="*/ 272189 h 377583"/>
              <a:gd name="connsiteX929" fmla="*/ 1764316 w 2450468"/>
              <a:gd name="connsiteY929" fmla="*/ 272189 h 377583"/>
              <a:gd name="connsiteX930" fmla="*/ 1755839 w 2450468"/>
              <a:gd name="connsiteY930" fmla="*/ 264474 h 377583"/>
              <a:gd name="connsiteX931" fmla="*/ 1439799 w 2450468"/>
              <a:gd name="connsiteY931" fmla="*/ 264283 h 377583"/>
              <a:gd name="connsiteX932" fmla="*/ 1448753 w 2450468"/>
              <a:gd name="connsiteY932" fmla="*/ 267808 h 377583"/>
              <a:gd name="connsiteX933" fmla="*/ 1449800 w 2450468"/>
              <a:gd name="connsiteY933" fmla="*/ 270665 h 377583"/>
              <a:gd name="connsiteX934" fmla="*/ 1448753 w 2450468"/>
              <a:gd name="connsiteY934" fmla="*/ 272284 h 377583"/>
              <a:gd name="connsiteX935" fmla="*/ 1445419 w 2450468"/>
              <a:gd name="connsiteY935" fmla="*/ 271903 h 377583"/>
              <a:gd name="connsiteX936" fmla="*/ 1443990 w 2450468"/>
              <a:gd name="connsiteY936" fmla="*/ 268570 h 377583"/>
              <a:gd name="connsiteX937" fmla="*/ 1439799 w 2450468"/>
              <a:gd name="connsiteY937" fmla="*/ 264283 h 377583"/>
              <a:gd name="connsiteX938" fmla="*/ 584645 w 2450468"/>
              <a:gd name="connsiteY938" fmla="*/ 264188 h 377583"/>
              <a:gd name="connsiteX939" fmla="*/ 591217 w 2450468"/>
              <a:gd name="connsiteY939" fmla="*/ 264855 h 377583"/>
              <a:gd name="connsiteX940" fmla="*/ 597884 w 2450468"/>
              <a:gd name="connsiteY940" fmla="*/ 269617 h 377583"/>
              <a:gd name="connsiteX941" fmla="*/ 602266 w 2450468"/>
              <a:gd name="connsiteY941" fmla="*/ 272951 h 377583"/>
              <a:gd name="connsiteX942" fmla="*/ 590169 w 2450468"/>
              <a:gd name="connsiteY942" fmla="*/ 273618 h 377583"/>
              <a:gd name="connsiteX943" fmla="*/ 588645 w 2450468"/>
              <a:gd name="connsiteY943" fmla="*/ 270570 h 377583"/>
              <a:gd name="connsiteX944" fmla="*/ 587502 w 2450468"/>
              <a:gd name="connsiteY944" fmla="*/ 268188 h 377583"/>
              <a:gd name="connsiteX945" fmla="*/ 584645 w 2450468"/>
              <a:gd name="connsiteY945" fmla="*/ 264188 h 377583"/>
              <a:gd name="connsiteX946" fmla="*/ 1331881 w 2450468"/>
              <a:gd name="connsiteY946" fmla="*/ 262950 h 377583"/>
              <a:gd name="connsiteX947" fmla="*/ 1330547 w 2450468"/>
              <a:gd name="connsiteY947" fmla="*/ 270665 h 377583"/>
              <a:gd name="connsiteX948" fmla="*/ 1335500 w 2450468"/>
              <a:gd name="connsiteY948" fmla="*/ 267236 h 377583"/>
              <a:gd name="connsiteX949" fmla="*/ 1336358 w 2450468"/>
              <a:gd name="connsiteY949" fmla="*/ 264474 h 377583"/>
              <a:gd name="connsiteX950" fmla="*/ 1336548 w 2450468"/>
              <a:gd name="connsiteY950" fmla="*/ 263807 h 377583"/>
              <a:gd name="connsiteX951" fmla="*/ 1331881 w 2450468"/>
              <a:gd name="connsiteY951" fmla="*/ 262950 h 377583"/>
              <a:gd name="connsiteX952" fmla="*/ 487965 w 2450468"/>
              <a:gd name="connsiteY952" fmla="*/ 262188 h 377583"/>
              <a:gd name="connsiteX953" fmla="*/ 489966 w 2450468"/>
              <a:gd name="connsiteY953" fmla="*/ 262664 h 377583"/>
              <a:gd name="connsiteX954" fmla="*/ 491585 w 2450468"/>
              <a:gd name="connsiteY954" fmla="*/ 266951 h 377583"/>
              <a:gd name="connsiteX955" fmla="*/ 492157 w 2450468"/>
              <a:gd name="connsiteY955" fmla="*/ 270284 h 377583"/>
              <a:gd name="connsiteX956" fmla="*/ 504730 w 2450468"/>
              <a:gd name="connsiteY956" fmla="*/ 273142 h 377583"/>
              <a:gd name="connsiteX957" fmla="*/ 508063 w 2450468"/>
              <a:gd name="connsiteY957" fmla="*/ 275047 h 377583"/>
              <a:gd name="connsiteX958" fmla="*/ 511492 w 2450468"/>
              <a:gd name="connsiteY958" fmla="*/ 285810 h 377583"/>
              <a:gd name="connsiteX959" fmla="*/ 508825 w 2450468"/>
              <a:gd name="connsiteY959" fmla="*/ 289144 h 377583"/>
              <a:gd name="connsiteX960" fmla="*/ 495776 w 2450468"/>
              <a:gd name="connsiteY960" fmla="*/ 288286 h 377583"/>
              <a:gd name="connsiteX961" fmla="*/ 492252 w 2450468"/>
              <a:gd name="connsiteY961" fmla="*/ 289334 h 377583"/>
              <a:gd name="connsiteX962" fmla="*/ 487203 w 2450468"/>
              <a:gd name="connsiteY962" fmla="*/ 292287 h 377583"/>
              <a:gd name="connsiteX963" fmla="*/ 490442 w 2450468"/>
              <a:gd name="connsiteY963" fmla="*/ 282953 h 377583"/>
              <a:gd name="connsiteX964" fmla="*/ 492252 w 2450468"/>
              <a:gd name="connsiteY964" fmla="*/ 283810 h 377583"/>
              <a:gd name="connsiteX965" fmla="*/ 496062 w 2450468"/>
              <a:gd name="connsiteY965" fmla="*/ 285715 h 377583"/>
              <a:gd name="connsiteX966" fmla="*/ 501777 w 2450468"/>
              <a:gd name="connsiteY966" fmla="*/ 281143 h 377583"/>
              <a:gd name="connsiteX967" fmla="*/ 500634 w 2450468"/>
              <a:gd name="connsiteY967" fmla="*/ 279619 h 377583"/>
              <a:gd name="connsiteX968" fmla="*/ 495490 w 2450468"/>
              <a:gd name="connsiteY968" fmla="*/ 276190 h 377583"/>
              <a:gd name="connsiteX969" fmla="*/ 490728 w 2450468"/>
              <a:gd name="connsiteY969" fmla="*/ 276476 h 377583"/>
              <a:gd name="connsiteX970" fmla="*/ 482060 w 2450468"/>
              <a:gd name="connsiteY970" fmla="*/ 279047 h 377583"/>
              <a:gd name="connsiteX971" fmla="*/ 476917 w 2450468"/>
              <a:gd name="connsiteY971" fmla="*/ 277999 h 377583"/>
              <a:gd name="connsiteX972" fmla="*/ 469677 w 2450468"/>
              <a:gd name="connsiteY972" fmla="*/ 280952 h 377583"/>
              <a:gd name="connsiteX973" fmla="*/ 469106 w 2450468"/>
              <a:gd name="connsiteY973" fmla="*/ 276761 h 377583"/>
              <a:gd name="connsiteX974" fmla="*/ 469773 w 2450468"/>
              <a:gd name="connsiteY974" fmla="*/ 275618 h 377583"/>
              <a:gd name="connsiteX975" fmla="*/ 471011 w 2450468"/>
              <a:gd name="connsiteY975" fmla="*/ 274190 h 377583"/>
              <a:gd name="connsiteX976" fmla="*/ 476059 w 2450468"/>
              <a:gd name="connsiteY976" fmla="*/ 274856 h 377583"/>
              <a:gd name="connsiteX977" fmla="*/ 477964 w 2450468"/>
              <a:gd name="connsiteY977" fmla="*/ 270665 h 377583"/>
              <a:gd name="connsiteX978" fmla="*/ 479202 w 2450468"/>
              <a:gd name="connsiteY978" fmla="*/ 267903 h 377583"/>
              <a:gd name="connsiteX979" fmla="*/ 487965 w 2450468"/>
              <a:gd name="connsiteY979" fmla="*/ 262188 h 377583"/>
              <a:gd name="connsiteX980" fmla="*/ 948975 w 2450468"/>
              <a:gd name="connsiteY980" fmla="*/ 260473 h 377583"/>
              <a:gd name="connsiteX981" fmla="*/ 950880 w 2450468"/>
              <a:gd name="connsiteY981" fmla="*/ 262283 h 377583"/>
              <a:gd name="connsiteX982" fmla="*/ 954404 w 2450468"/>
              <a:gd name="connsiteY982" fmla="*/ 265617 h 377583"/>
              <a:gd name="connsiteX983" fmla="*/ 958310 w 2450468"/>
              <a:gd name="connsiteY983" fmla="*/ 265045 h 377583"/>
              <a:gd name="connsiteX984" fmla="*/ 957548 w 2450468"/>
              <a:gd name="connsiteY984" fmla="*/ 266284 h 377583"/>
              <a:gd name="connsiteX985" fmla="*/ 955547 w 2450468"/>
              <a:gd name="connsiteY985" fmla="*/ 268284 h 377583"/>
              <a:gd name="connsiteX986" fmla="*/ 953261 w 2450468"/>
              <a:gd name="connsiteY986" fmla="*/ 267998 h 377583"/>
              <a:gd name="connsiteX987" fmla="*/ 942784 w 2450468"/>
              <a:gd name="connsiteY987" fmla="*/ 263617 h 377583"/>
              <a:gd name="connsiteX988" fmla="*/ 941450 w 2450468"/>
              <a:gd name="connsiteY988" fmla="*/ 262950 h 377583"/>
              <a:gd name="connsiteX989" fmla="*/ 948975 w 2450468"/>
              <a:gd name="connsiteY989" fmla="*/ 260473 h 377583"/>
              <a:gd name="connsiteX990" fmla="*/ 1573530 w 2450468"/>
              <a:gd name="connsiteY990" fmla="*/ 259902 h 377583"/>
              <a:gd name="connsiteX991" fmla="*/ 1576006 w 2450468"/>
              <a:gd name="connsiteY991" fmla="*/ 261235 h 377583"/>
              <a:gd name="connsiteX992" fmla="*/ 1578293 w 2450468"/>
              <a:gd name="connsiteY992" fmla="*/ 262473 h 377583"/>
              <a:gd name="connsiteX993" fmla="*/ 1579626 w 2450468"/>
              <a:gd name="connsiteY993" fmla="*/ 269141 h 377583"/>
              <a:gd name="connsiteX994" fmla="*/ 1573054 w 2450468"/>
              <a:gd name="connsiteY994" fmla="*/ 270570 h 377583"/>
              <a:gd name="connsiteX995" fmla="*/ 1564767 w 2450468"/>
              <a:gd name="connsiteY995" fmla="*/ 265712 h 377583"/>
              <a:gd name="connsiteX996" fmla="*/ 1573530 w 2450468"/>
              <a:gd name="connsiteY996" fmla="*/ 259902 h 377583"/>
              <a:gd name="connsiteX997" fmla="*/ 1685258 w 2450468"/>
              <a:gd name="connsiteY997" fmla="*/ 259521 h 377583"/>
              <a:gd name="connsiteX998" fmla="*/ 1681829 w 2450468"/>
              <a:gd name="connsiteY998" fmla="*/ 262379 h 377583"/>
              <a:gd name="connsiteX999" fmla="*/ 1675733 w 2450468"/>
              <a:gd name="connsiteY999" fmla="*/ 269237 h 377583"/>
              <a:gd name="connsiteX1000" fmla="*/ 1670018 w 2450468"/>
              <a:gd name="connsiteY1000" fmla="*/ 270380 h 377583"/>
              <a:gd name="connsiteX1001" fmla="*/ 1669352 w 2450468"/>
              <a:gd name="connsiteY1001" fmla="*/ 270475 h 377583"/>
              <a:gd name="connsiteX1002" fmla="*/ 1660017 w 2450468"/>
              <a:gd name="connsiteY1002" fmla="*/ 275523 h 377583"/>
              <a:gd name="connsiteX1003" fmla="*/ 1659636 w 2450468"/>
              <a:gd name="connsiteY1003" fmla="*/ 278857 h 377583"/>
              <a:gd name="connsiteX1004" fmla="*/ 1660589 w 2450468"/>
              <a:gd name="connsiteY1004" fmla="*/ 278190 h 377583"/>
              <a:gd name="connsiteX1005" fmla="*/ 1662398 w 2450468"/>
              <a:gd name="connsiteY1005" fmla="*/ 277047 h 377583"/>
              <a:gd name="connsiteX1006" fmla="*/ 1668494 w 2450468"/>
              <a:gd name="connsiteY1006" fmla="*/ 278000 h 377583"/>
              <a:gd name="connsiteX1007" fmla="*/ 1678019 w 2450468"/>
              <a:gd name="connsiteY1007" fmla="*/ 271618 h 377583"/>
              <a:gd name="connsiteX1008" fmla="*/ 1683449 w 2450468"/>
              <a:gd name="connsiteY1008" fmla="*/ 275142 h 377583"/>
              <a:gd name="connsiteX1009" fmla="*/ 1686496 w 2450468"/>
              <a:gd name="connsiteY1009" fmla="*/ 277142 h 377583"/>
              <a:gd name="connsiteX1010" fmla="*/ 1688116 w 2450468"/>
              <a:gd name="connsiteY1010" fmla="*/ 267713 h 377583"/>
              <a:gd name="connsiteX1011" fmla="*/ 1690116 w 2450468"/>
              <a:gd name="connsiteY1011" fmla="*/ 265331 h 377583"/>
              <a:gd name="connsiteX1012" fmla="*/ 1687925 w 2450468"/>
              <a:gd name="connsiteY1012" fmla="*/ 260283 h 377583"/>
              <a:gd name="connsiteX1013" fmla="*/ 529399 w 2450468"/>
              <a:gd name="connsiteY1013" fmla="*/ 259521 h 377583"/>
              <a:gd name="connsiteX1014" fmla="*/ 533400 w 2450468"/>
              <a:gd name="connsiteY1014" fmla="*/ 264093 h 377583"/>
              <a:gd name="connsiteX1015" fmla="*/ 533305 w 2450468"/>
              <a:gd name="connsiteY1015" fmla="*/ 264093 h 377583"/>
              <a:gd name="connsiteX1016" fmla="*/ 527971 w 2450468"/>
              <a:gd name="connsiteY1016" fmla="*/ 263426 h 377583"/>
              <a:gd name="connsiteX1017" fmla="*/ 531019 w 2450468"/>
              <a:gd name="connsiteY1017" fmla="*/ 271618 h 377583"/>
              <a:gd name="connsiteX1018" fmla="*/ 532924 w 2450468"/>
              <a:gd name="connsiteY1018" fmla="*/ 272665 h 377583"/>
              <a:gd name="connsiteX1019" fmla="*/ 534638 w 2450468"/>
              <a:gd name="connsiteY1019" fmla="*/ 274856 h 377583"/>
              <a:gd name="connsiteX1020" fmla="*/ 530066 w 2450468"/>
              <a:gd name="connsiteY1020" fmla="*/ 280190 h 377583"/>
              <a:gd name="connsiteX1021" fmla="*/ 529876 w 2450468"/>
              <a:gd name="connsiteY1021" fmla="*/ 283143 h 377583"/>
              <a:gd name="connsiteX1022" fmla="*/ 525685 w 2450468"/>
              <a:gd name="connsiteY1022" fmla="*/ 286762 h 377583"/>
              <a:gd name="connsiteX1023" fmla="*/ 522256 w 2450468"/>
              <a:gd name="connsiteY1023" fmla="*/ 289810 h 377583"/>
              <a:gd name="connsiteX1024" fmla="*/ 518350 w 2450468"/>
              <a:gd name="connsiteY1024" fmla="*/ 285715 h 377583"/>
              <a:gd name="connsiteX1025" fmla="*/ 516826 w 2450468"/>
              <a:gd name="connsiteY1025" fmla="*/ 281238 h 377583"/>
              <a:gd name="connsiteX1026" fmla="*/ 517017 w 2450468"/>
              <a:gd name="connsiteY1026" fmla="*/ 275999 h 377583"/>
              <a:gd name="connsiteX1027" fmla="*/ 517017 w 2450468"/>
              <a:gd name="connsiteY1027" fmla="*/ 275332 h 377583"/>
              <a:gd name="connsiteX1028" fmla="*/ 520255 w 2450468"/>
              <a:gd name="connsiteY1028" fmla="*/ 269427 h 377583"/>
              <a:gd name="connsiteX1029" fmla="*/ 522827 w 2450468"/>
              <a:gd name="connsiteY1029" fmla="*/ 266569 h 377583"/>
              <a:gd name="connsiteX1030" fmla="*/ 528447 w 2450468"/>
              <a:gd name="connsiteY1030" fmla="*/ 260188 h 377583"/>
              <a:gd name="connsiteX1031" fmla="*/ 461295 w 2450468"/>
              <a:gd name="connsiteY1031" fmla="*/ 259235 h 377583"/>
              <a:gd name="connsiteX1032" fmla="*/ 465581 w 2450468"/>
              <a:gd name="connsiteY1032" fmla="*/ 262378 h 377583"/>
              <a:gd name="connsiteX1033" fmla="*/ 463867 w 2450468"/>
              <a:gd name="connsiteY1033" fmla="*/ 266760 h 377583"/>
              <a:gd name="connsiteX1034" fmla="*/ 466343 w 2450468"/>
              <a:gd name="connsiteY1034" fmla="*/ 271046 h 377583"/>
              <a:gd name="connsiteX1035" fmla="*/ 465391 w 2450468"/>
              <a:gd name="connsiteY1035" fmla="*/ 270379 h 377583"/>
              <a:gd name="connsiteX1036" fmla="*/ 447293 w 2450468"/>
              <a:gd name="connsiteY1036" fmla="*/ 273713 h 377583"/>
              <a:gd name="connsiteX1037" fmla="*/ 446722 w 2450468"/>
              <a:gd name="connsiteY1037" fmla="*/ 273904 h 377583"/>
              <a:gd name="connsiteX1038" fmla="*/ 444341 w 2450468"/>
              <a:gd name="connsiteY1038" fmla="*/ 274951 h 377583"/>
              <a:gd name="connsiteX1039" fmla="*/ 443960 w 2450468"/>
              <a:gd name="connsiteY1039" fmla="*/ 266379 h 377583"/>
              <a:gd name="connsiteX1040" fmla="*/ 449389 w 2450468"/>
              <a:gd name="connsiteY1040" fmla="*/ 267903 h 377583"/>
              <a:gd name="connsiteX1041" fmla="*/ 457485 w 2450468"/>
              <a:gd name="connsiteY1041" fmla="*/ 260664 h 377583"/>
              <a:gd name="connsiteX1042" fmla="*/ 457580 w 2450468"/>
              <a:gd name="connsiteY1042" fmla="*/ 259711 h 377583"/>
              <a:gd name="connsiteX1043" fmla="*/ 461295 w 2450468"/>
              <a:gd name="connsiteY1043" fmla="*/ 259235 h 377583"/>
              <a:gd name="connsiteX1044" fmla="*/ 599123 w 2450468"/>
              <a:gd name="connsiteY1044" fmla="*/ 259044 h 377583"/>
              <a:gd name="connsiteX1045" fmla="*/ 607790 w 2450468"/>
              <a:gd name="connsiteY1045" fmla="*/ 263140 h 377583"/>
              <a:gd name="connsiteX1046" fmla="*/ 612172 w 2450468"/>
              <a:gd name="connsiteY1046" fmla="*/ 263807 h 377583"/>
              <a:gd name="connsiteX1047" fmla="*/ 616553 w 2450468"/>
              <a:gd name="connsiteY1047" fmla="*/ 264569 h 377583"/>
              <a:gd name="connsiteX1048" fmla="*/ 627221 w 2450468"/>
              <a:gd name="connsiteY1048" fmla="*/ 263426 h 377583"/>
              <a:gd name="connsiteX1049" fmla="*/ 631508 w 2450468"/>
              <a:gd name="connsiteY1049" fmla="*/ 264569 h 377583"/>
              <a:gd name="connsiteX1050" fmla="*/ 633222 w 2450468"/>
              <a:gd name="connsiteY1050" fmla="*/ 264283 h 377583"/>
              <a:gd name="connsiteX1051" fmla="*/ 635318 w 2450468"/>
              <a:gd name="connsiteY1051" fmla="*/ 265997 h 377583"/>
              <a:gd name="connsiteX1052" fmla="*/ 633032 w 2450468"/>
              <a:gd name="connsiteY1052" fmla="*/ 267998 h 377583"/>
              <a:gd name="connsiteX1053" fmla="*/ 625031 w 2450468"/>
              <a:gd name="connsiteY1053" fmla="*/ 272855 h 377583"/>
              <a:gd name="connsiteX1054" fmla="*/ 618173 w 2450468"/>
              <a:gd name="connsiteY1054" fmla="*/ 272093 h 377583"/>
              <a:gd name="connsiteX1055" fmla="*/ 617887 w 2450468"/>
              <a:gd name="connsiteY1055" fmla="*/ 266474 h 377583"/>
              <a:gd name="connsiteX1056" fmla="*/ 612458 w 2450468"/>
              <a:gd name="connsiteY1056" fmla="*/ 268283 h 377583"/>
              <a:gd name="connsiteX1057" fmla="*/ 607219 w 2450468"/>
              <a:gd name="connsiteY1057" fmla="*/ 268474 h 377583"/>
              <a:gd name="connsiteX1058" fmla="*/ 599123 w 2450468"/>
              <a:gd name="connsiteY1058" fmla="*/ 259044 h 377583"/>
              <a:gd name="connsiteX1059" fmla="*/ 2214753 w 2450468"/>
              <a:gd name="connsiteY1059" fmla="*/ 258854 h 377583"/>
              <a:gd name="connsiteX1060" fmla="*/ 2230945 w 2450468"/>
              <a:gd name="connsiteY1060" fmla="*/ 261331 h 377583"/>
              <a:gd name="connsiteX1061" fmla="*/ 2235518 w 2450468"/>
              <a:gd name="connsiteY1061" fmla="*/ 263045 h 377583"/>
              <a:gd name="connsiteX1062" fmla="*/ 2235803 w 2450468"/>
              <a:gd name="connsiteY1062" fmla="*/ 264855 h 377583"/>
              <a:gd name="connsiteX1063" fmla="*/ 2233041 w 2450468"/>
              <a:gd name="connsiteY1063" fmla="*/ 266284 h 377583"/>
              <a:gd name="connsiteX1064" fmla="*/ 2228755 w 2450468"/>
              <a:gd name="connsiteY1064" fmla="*/ 267236 h 377583"/>
              <a:gd name="connsiteX1065" fmla="*/ 2223516 w 2450468"/>
              <a:gd name="connsiteY1065" fmla="*/ 264760 h 377583"/>
              <a:gd name="connsiteX1066" fmla="*/ 2221611 w 2450468"/>
              <a:gd name="connsiteY1066" fmla="*/ 267903 h 377583"/>
              <a:gd name="connsiteX1067" fmla="*/ 2215324 w 2450468"/>
              <a:gd name="connsiteY1067" fmla="*/ 264569 h 377583"/>
              <a:gd name="connsiteX1068" fmla="*/ 2215134 w 2450468"/>
              <a:gd name="connsiteY1068" fmla="*/ 262950 h 377583"/>
              <a:gd name="connsiteX1069" fmla="*/ 2197989 w 2450468"/>
              <a:gd name="connsiteY1069" fmla="*/ 258854 h 377583"/>
              <a:gd name="connsiteX1070" fmla="*/ 2201132 w 2450468"/>
              <a:gd name="connsiteY1070" fmla="*/ 260093 h 377583"/>
              <a:gd name="connsiteX1071" fmla="*/ 2204751 w 2450468"/>
              <a:gd name="connsiteY1071" fmla="*/ 264855 h 377583"/>
              <a:gd name="connsiteX1072" fmla="*/ 2197989 w 2450468"/>
              <a:gd name="connsiteY1072" fmla="*/ 268475 h 377583"/>
              <a:gd name="connsiteX1073" fmla="*/ 2194560 w 2450468"/>
              <a:gd name="connsiteY1073" fmla="*/ 265236 h 377583"/>
              <a:gd name="connsiteX1074" fmla="*/ 2193798 w 2450468"/>
              <a:gd name="connsiteY1074" fmla="*/ 262855 h 377583"/>
              <a:gd name="connsiteX1075" fmla="*/ 2197989 w 2450468"/>
              <a:gd name="connsiteY1075" fmla="*/ 258854 h 377583"/>
              <a:gd name="connsiteX1076" fmla="*/ 747902 w 2450468"/>
              <a:gd name="connsiteY1076" fmla="*/ 258473 h 377583"/>
              <a:gd name="connsiteX1077" fmla="*/ 748474 w 2450468"/>
              <a:gd name="connsiteY1077" fmla="*/ 259997 h 377583"/>
              <a:gd name="connsiteX1078" fmla="*/ 749141 w 2450468"/>
              <a:gd name="connsiteY1078" fmla="*/ 261616 h 377583"/>
              <a:gd name="connsiteX1079" fmla="*/ 751808 w 2450468"/>
              <a:gd name="connsiteY1079" fmla="*/ 266188 h 377583"/>
              <a:gd name="connsiteX1080" fmla="*/ 757427 w 2450468"/>
              <a:gd name="connsiteY1080" fmla="*/ 269046 h 377583"/>
              <a:gd name="connsiteX1081" fmla="*/ 758666 w 2450468"/>
              <a:gd name="connsiteY1081" fmla="*/ 273903 h 377583"/>
              <a:gd name="connsiteX1082" fmla="*/ 759332 w 2450468"/>
              <a:gd name="connsiteY1082" fmla="*/ 273427 h 377583"/>
              <a:gd name="connsiteX1083" fmla="*/ 764762 w 2450468"/>
              <a:gd name="connsiteY1083" fmla="*/ 274094 h 377583"/>
              <a:gd name="connsiteX1084" fmla="*/ 767619 w 2450468"/>
              <a:gd name="connsiteY1084" fmla="*/ 275427 h 377583"/>
              <a:gd name="connsiteX1085" fmla="*/ 772667 w 2450468"/>
              <a:gd name="connsiteY1085" fmla="*/ 275713 h 377583"/>
              <a:gd name="connsiteX1086" fmla="*/ 786764 w 2450468"/>
              <a:gd name="connsiteY1086" fmla="*/ 281904 h 377583"/>
              <a:gd name="connsiteX1087" fmla="*/ 783335 w 2450468"/>
              <a:gd name="connsiteY1087" fmla="*/ 278761 h 377583"/>
              <a:gd name="connsiteX1088" fmla="*/ 782573 w 2450468"/>
              <a:gd name="connsiteY1088" fmla="*/ 278094 h 377583"/>
              <a:gd name="connsiteX1089" fmla="*/ 785336 w 2450468"/>
              <a:gd name="connsiteY1089" fmla="*/ 275523 h 377583"/>
              <a:gd name="connsiteX1090" fmla="*/ 789241 w 2450468"/>
              <a:gd name="connsiteY1090" fmla="*/ 277428 h 377583"/>
              <a:gd name="connsiteX1091" fmla="*/ 792670 w 2450468"/>
              <a:gd name="connsiteY1091" fmla="*/ 279523 h 377583"/>
              <a:gd name="connsiteX1092" fmla="*/ 795146 w 2450468"/>
              <a:gd name="connsiteY1092" fmla="*/ 279142 h 377583"/>
              <a:gd name="connsiteX1093" fmla="*/ 797528 w 2450468"/>
              <a:gd name="connsiteY1093" fmla="*/ 278761 h 377583"/>
              <a:gd name="connsiteX1094" fmla="*/ 794194 w 2450468"/>
              <a:gd name="connsiteY1094" fmla="*/ 275427 h 377583"/>
              <a:gd name="connsiteX1095" fmla="*/ 790670 w 2450468"/>
              <a:gd name="connsiteY1095" fmla="*/ 272856 h 377583"/>
              <a:gd name="connsiteX1096" fmla="*/ 790765 w 2450468"/>
              <a:gd name="connsiteY1096" fmla="*/ 268474 h 377583"/>
              <a:gd name="connsiteX1097" fmla="*/ 792098 w 2450468"/>
              <a:gd name="connsiteY1097" fmla="*/ 267522 h 377583"/>
              <a:gd name="connsiteX1098" fmla="*/ 794765 w 2450468"/>
              <a:gd name="connsiteY1098" fmla="*/ 266569 h 377583"/>
              <a:gd name="connsiteX1099" fmla="*/ 798671 w 2450468"/>
              <a:gd name="connsiteY1099" fmla="*/ 272284 h 377583"/>
              <a:gd name="connsiteX1100" fmla="*/ 807243 w 2450468"/>
              <a:gd name="connsiteY1100" fmla="*/ 267331 h 377583"/>
              <a:gd name="connsiteX1101" fmla="*/ 808577 w 2450468"/>
              <a:gd name="connsiteY1101" fmla="*/ 267998 h 377583"/>
              <a:gd name="connsiteX1102" fmla="*/ 812958 w 2450468"/>
              <a:gd name="connsiteY1102" fmla="*/ 270474 h 377583"/>
              <a:gd name="connsiteX1103" fmla="*/ 808958 w 2450468"/>
              <a:gd name="connsiteY1103" fmla="*/ 273046 h 377583"/>
              <a:gd name="connsiteX1104" fmla="*/ 808100 w 2450468"/>
              <a:gd name="connsiteY1104" fmla="*/ 275713 h 377583"/>
              <a:gd name="connsiteX1105" fmla="*/ 811244 w 2450468"/>
              <a:gd name="connsiteY1105" fmla="*/ 276761 h 377583"/>
              <a:gd name="connsiteX1106" fmla="*/ 815720 w 2450468"/>
              <a:gd name="connsiteY1106" fmla="*/ 275523 h 377583"/>
              <a:gd name="connsiteX1107" fmla="*/ 824769 w 2450468"/>
              <a:gd name="connsiteY1107" fmla="*/ 274284 h 377583"/>
              <a:gd name="connsiteX1108" fmla="*/ 832199 w 2450468"/>
              <a:gd name="connsiteY1108" fmla="*/ 276856 h 377583"/>
              <a:gd name="connsiteX1109" fmla="*/ 833913 w 2450468"/>
              <a:gd name="connsiteY1109" fmla="*/ 272570 h 377583"/>
              <a:gd name="connsiteX1110" fmla="*/ 841247 w 2450468"/>
              <a:gd name="connsiteY1110" fmla="*/ 271998 h 377583"/>
              <a:gd name="connsiteX1111" fmla="*/ 846677 w 2450468"/>
              <a:gd name="connsiteY1111" fmla="*/ 281523 h 377583"/>
              <a:gd name="connsiteX1112" fmla="*/ 846200 w 2450468"/>
              <a:gd name="connsiteY1112" fmla="*/ 282381 h 377583"/>
              <a:gd name="connsiteX1113" fmla="*/ 849248 w 2450468"/>
              <a:gd name="connsiteY1113" fmla="*/ 283714 h 377583"/>
              <a:gd name="connsiteX1114" fmla="*/ 856106 w 2450468"/>
              <a:gd name="connsiteY1114" fmla="*/ 284095 h 377583"/>
              <a:gd name="connsiteX1115" fmla="*/ 859535 w 2450468"/>
              <a:gd name="connsiteY1115" fmla="*/ 282000 h 377583"/>
              <a:gd name="connsiteX1116" fmla="*/ 861917 w 2450468"/>
              <a:gd name="connsiteY1116" fmla="*/ 280571 h 377583"/>
              <a:gd name="connsiteX1117" fmla="*/ 863250 w 2450468"/>
              <a:gd name="connsiteY1117" fmla="*/ 276856 h 377583"/>
              <a:gd name="connsiteX1118" fmla="*/ 864679 w 2450468"/>
              <a:gd name="connsiteY1118" fmla="*/ 269331 h 377583"/>
              <a:gd name="connsiteX1119" fmla="*/ 872489 w 2450468"/>
              <a:gd name="connsiteY1119" fmla="*/ 269712 h 377583"/>
              <a:gd name="connsiteX1120" fmla="*/ 875156 w 2450468"/>
              <a:gd name="connsiteY1120" fmla="*/ 269236 h 377583"/>
              <a:gd name="connsiteX1121" fmla="*/ 878014 w 2450468"/>
              <a:gd name="connsiteY1121" fmla="*/ 268284 h 377583"/>
              <a:gd name="connsiteX1122" fmla="*/ 879633 w 2450468"/>
              <a:gd name="connsiteY1122" fmla="*/ 269236 h 377583"/>
              <a:gd name="connsiteX1123" fmla="*/ 876299 w 2450468"/>
              <a:gd name="connsiteY1123" fmla="*/ 278190 h 377583"/>
              <a:gd name="connsiteX1124" fmla="*/ 877919 w 2450468"/>
              <a:gd name="connsiteY1124" fmla="*/ 277523 h 377583"/>
              <a:gd name="connsiteX1125" fmla="*/ 889730 w 2450468"/>
              <a:gd name="connsiteY1125" fmla="*/ 273046 h 377583"/>
              <a:gd name="connsiteX1126" fmla="*/ 891920 w 2450468"/>
              <a:gd name="connsiteY1126" fmla="*/ 272665 h 377583"/>
              <a:gd name="connsiteX1127" fmla="*/ 895635 w 2450468"/>
              <a:gd name="connsiteY1127" fmla="*/ 270951 h 377583"/>
              <a:gd name="connsiteX1128" fmla="*/ 891444 w 2450468"/>
              <a:gd name="connsiteY1128" fmla="*/ 270284 h 377583"/>
              <a:gd name="connsiteX1129" fmla="*/ 891063 w 2450468"/>
              <a:gd name="connsiteY1129" fmla="*/ 270189 h 377583"/>
              <a:gd name="connsiteX1130" fmla="*/ 893825 w 2450468"/>
              <a:gd name="connsiteY1130" fmla="*/ 266188 h 377583"/>
              <a:gd name="connsiteX1131" fmla="*/ 894397 w 2450468"/>
              <a:gd name="connsiteY1131" fmla="*/ 266664 h 377583"/>
              <a:gd name="connsiteX1132" fmla="*/ 897254 w 2450468"/>
              <a:gd name="connsiteY1132" fmla="*/ 268665 h 377583"/>
              <a:gd name="connsiteX1133" fmla="*/ 903160 w 2450468"/>
              <a:gd name="connsiteY1133" fmla="*/ 268855 h 377583"/>
              <a:gd name="connsiteX1134" fmla="*/ 909732 w 2450468"/>
              <a:gd name="connsiteY1134" fmla="*/ 272189 h 377583"/>
              <a:gd name="connsiteX1135" fmla="*/ 913066 w 2450468"/>
              <a:gd name="connsiteY1135" fmla="*/ 272570 h 377583"/>
              <a:gd name="connsiteX1136" fmla="*/ 918781 w 2450468"/>
              <a:gd name="connsiteY1136" fmla="*/ 275904 h 377583"/>
              <a:gd name="connsiteX1137" fmla="*/ 912399 w 2450468"/>
              <a:gd name="connsiteY1137" fmla="*/ 280952 h 377583"/>
              <a:gd name="connsiteX1138" fmla="*/ 907351 w 2450468"/>
              <a:gd name="connsiteY1138" fmla="*/ 281142 h 377583"/>
              <a:gd name="connsiteX1139" fmla="*/ 906398 w 2450468"/>
              <a:gd name="connsiteY1139" fmla="*/ 281523 h 377583"/>
              <a:gd name="connsiteX1140" fmla="*/ 918971 w 2450468"/>
              <a:gd name="connsiteY1140" fmla="*/ 285333 h 377583"/>
              <a:gd name="connsiteX1141" fmla="*/ 925258 w 2450468"/>
              <a:gd name="connsiteY1141" fmla="*/ 285048 h 377583"/>
              <a:gd name="connsiteX1142" fmla="*/ 930497 w 2450468"/>
              <a:gd name="connsiteY1142" fmla="*/ 282857 h 377583"/>
              <a:gd name="connsiteX1143" fmla="*/ 928592 w 2450468"/>
              <a:gd name="connsiteY1143" fmla="*/ 278856 h 377583"/>
              <a:gd name="connsiteX1144" fmla="*/ 926115 w 2450468"/>
              <a:gd name="connsiteY1144" fmla="*/ 278761 h 377583"/>
              <a:gd name="connsiteX1145" fmla="*/ 924115 w 2450468"/>
              <a:gd name="connsiteY1145" fmla="*/ 276761 h 377583"/>
              <a:gd name="connsiteX1146" fmla="*/ 925925 w 2450468"/>
              <a:gd name="connsiteY1146" fmla="*/ 274761 h 377583"/>
              <a:gd name="connsiteX1147" fmla="*/ 929258 w 2450468"/>
              <a:gd name="connsiteY1147" fmla="*/ 274570 h 377583"/>
              <a:gd name="connsiteX1148" fmla="*/ 937164 w 2450468"/>
              <a:gd name="connsiteY1148" fmla="*/ 278952 h 377583"/>
              <a:gd name="connsiteX1149" fmla="*/ 941927 w 2450468"/>
              <a:gd name="connsiteY1149" fmla="*/ 284952 h 377583"/>
              <a:gd name="connsiteX1150" fmla="*/ 942403 w 2450468"/>
              <a:gd name="connsiteY1150" fmla="*/ 283809 h 377583"/>
              <a:gd name="connsiteX1151" fmla="*/ 951928 w 2450468"/>
              <a:gd name="connsiteY1151" fmla="*/ 280952 h 377583"/>
              <a:gd name="connsiteX1152" fmla="*/ 954214 w 2450468"/>
              <a:gd name="connsiteY1152" fmla="*/ 281619 h 377583"/>
              <a:gd name="connsiteX1153" fmla="*/ 960500 w 2450468"/>
              <a:gd name="connsiteY1153" fmla="*/ 278190 h 377583"/>
              <a:gd name="connsiteX1154" fmla="*/ 967168 w 2450468"/>
              <a:gd name="connsiteY1154" fmla="*/ 279904 h 377583"/>
              <a:gd name="connsiteX1155" fmla="*/ 972883 w 2450468"/>
              <a:gd name="connsiteY1155" fmla="*/ 278285 h 377583"/>
              <a:gd name="connsiteX1156" fmla="*/ 973740 w 2450468"/>
              <a:gd name="connsiteY1156" fmla="*/ 281238 h 377583"/>
              <a:gd name="connsiteX1157" fmla="*/ 982884 w 2450468"/>
              <a:gd name="connsiteY1157" fmla="*/ 282762 h 377583"/>
              <a:gd name="connsiteX1158" fmla="*/ 989266 w 2450468"/>
              <a:gd name="connsiteY1158" fmla="*/ 291144 h 377583"/>
              <a:gd name="connsiteX1159" fmla="*/ 993552 w 2450468"/>
              <a:gd name="connsiteY1159" fmla="*/ 288667 h 377583"/>
              <a:gd name="connsiteX1160" fmla="*/ 996410 w 2450468"/>
              <a:gd name="connsiteY1160" fmla="*/ 282857 h 377583"/>
              <a:gd name="connsiteX1161" fmla="*/ 1003839 w 2450468"/>
              <a:gd name="connsiteY1161" fmla="*/ 282857 h 377583"/>
              <a:gd name="connsiteX1162" fmla="*/ 1007459 w 2450468"/>
              <a:gd name="connsiteY1162" fmla="*/ 283428 h 377583"/>
              <a:gd name="connsiteX1163" fmla="*/ 1014888 w 2450468"/>
              <a:gd name="connsiteY1163" fmla="*/ 283143 h 377583"/>
              <a:gd name="connsiteX1164" fmla="*/ 1024889 w 2450468"/>
              <a:gd name="connsiteY1164" fmla="*/ 279142 h 377583"/>
              <a:gd name="connsiteX1165" fmla="*/ 1028890 w 2450468"/>
              <a:gd name="connsiteY1165" fmla="*/ 281428 h 377583"/>
              <a:gd name="connsiteX1166" fmla="*/ 1036319 w 2450468"/>
              <a:gd name="connsiteY1166" fmla="*/ 281142 h 377583"/>
              <a:gd name="connsiteX1167" fmla="*/ 1052321 w 2450468"/>
              <a:gd name="connsiteY1167" fmla="*/ 274665 h 377583"/>
              <a:gd name="connsiteX1168" fmla="*/ 1055465 w 2450468"/>
              <a:gd name="connsiteY1168" fmla="*/ 275618 h 377583"/>
              <a:gd name="connsiteX1169" fmla="*/ 1054798 w 2450468"/>
              <a:gd name="connsiteY1169" fmla="*/ 278285 h 377583"/>
              <a:gd name="connsiteX1170" fmla="*/ 1042892 w 2450468"/>
              <a:gd name="connsiteY1170" fmla="*/ 282857 h 377583"/>
              <a:gd name="connsiteX1171" fmla="*/ 1041558 w 2450468"/>
              <a:gd name="connsiteY1171" fmla="*/ 283333 h 377583"/>
              <a:gd name="connsiteX1172" fmla="*/ 1039558 w 2450468"/>
              <a:gd name="connsiteY1172" fmla="*/ 284667 h 377583"/>
              <a:gd name="connsiteX1173" fmla="*/ 1042796 w 2450468"/>
              <a:gd name="connsiteY1173" fmla="*/ 291810 h 377583"/>
              <a:gd name="connsiteX1174" fmla="*/ 1027842 w 2450468"/>
              <a:gd name="connsiteY1174" fmla="*/ 297144 h 377583"/>
              <a:gd name="connsiteX1175" fmla="*/ 1027842 w 2450468"/>
              <a:gd name="connsiteY1175" fmla="*/ 298478 h 377583"/>
              <a:gd name="connsiteX1176" fmla="*/ 1022413 w 2450468"/>
              <a:gd name="connsiteY1176" fmla="*/ 302859 h 377583"/>
              <a:gd name="connsiteX1177" fmla="*/ 1021746 w 2450468"/>
              <a:gd name="connsiteY1177" fmla="*/ 304193 h 377583"/>
              <a:gd name="connsiteX1178" fmla="*/ 1027080 w 2450468"/>
              <a:gd name="connsiteY1178" fmla="*/ 314099 h 377583"/>
              <a:gd name="connsiteX1179" fmla="*/ 1033462 w 2450468"/>
              <a:gd name="connsiteY1179" fmla="*/ 312575 h 377583"/>
              <a:gd name="connsiteX1180" fmla="*/ 1038891 w 2450468"/>
              <a:gd name="connsiteY1180" fmla="*/ 320671 h 377583"/>
              <a:gd name="connsiteX1181" fmla="*/ 1038891 w 2450468"/>
              <a:gd name="connsiteY1181" fmla="*/ 320766 h 377583"/>
              <a:gd name="connsiteX1182" fmla="*/ 1036224 w 2450468"/>
              <a:gd name="connsiteY1182" fmla="*/ 314289 h 377583"/>
              <a:gd name="connsiteX1183" fmla="*/ 1031271 w 2450468"/>
              <a:gd name="connsiteY1183" fmla="*/ 318290 h 377583"/>
              <a:gd name="connsiteX1184" fmla="*/ 1027556 w 2450468"/>
              <a:gd name="connsiteY1184" fmla="*/ 317147 h 377583"/>
              <a:gd name="connsiteX1185" fmla="*/ 1023746 w 2450468"/>
              <a:gd name="connsiteY1185" fmla="*/ 314480 h 377583"/>
              <a:gd name="connsiteX1186" fmla="*/ 1022222 w 2450468"/>
              <a:gd name="connsiteY1186" fmla="*/ 317909 h 377583"/>
              <a:gd name="connsiteX1187" fmla="*/ 1021841 w 2450468"/>
              <a:gd name="connsiteY1187" fmla="*/ 318861 h 377583"/>
              <a:gd name="connsiteX1188" fmla="*/ 1020032 w 2450468"/>
              <a:gd name="connsiteY1188" fmla="*/ 319433 h 377583"/>
              <a:gd name="connsiteX1189" fmla="*/ 1019555 w 2450468"/>
              <a:gd name="connsiteY1189" fmla="*/ 317814 h 377583"/>
              <a:gd name="connsiteX1190" fmla="*/ 1011364 w 2450468"/>
              <a:gd name="connsiteY1190" fmla="*/ 319623 h 377583"/>
              <a:gd name="connsiteX1191" fmla="*/ 1009840 w 2450468"/>
              <a:gd name="connsiteY1191" fmla="*/ 318004 h 377583"/>
              <a:gd name="connsiteX1192" fmla="*/ 1003553 w 2450468"/>
              <a:gd name="connsiteY1192" fmla="*/ 317814 h 377583"/>
              <a:gd name="connsiteX1193" fmla="*/ 999172 w 2450468"/>
              <a:gd name="connsiteY1193" fmla="*/ 316766 h 377583"/>
              <a:gd name="connsiteX1194" fmla="*/ 999077 w 2450468"/>
              <a:gd name="connsiteY1194" fmla="*/ 315813 h 377583"/>
              <a:gd name="connsiteX1195" fmla="*/ 999934 w 2450468"/>
              <a:gd name="connsiteY1195" fmla="*/ 310670 h 377583"/>
              <a:gd name="connsiteX1196" fmla="*/ 999172 w 2450468"/>
              <a:gd name="connsiteY1196" fmla="*/ 308860 h 377583"/>
              <a:gd name="connsiteX1197" fmla="*/ 998315 w 2450468"/>
              <a:gd name="connsiteY1197" fmla="*/ 306765 h 377583"/>
              <a:gd name="connsiteX1198" fmla="*/ 1003363 w 2450468"/>
              <a:gd name="connsiteY1198" fmla="*/ 305907 h 377583"/>
              <a:gd name="connsiteX1199" fmla="*/ 1003934 w 2450468"/>
              <a:gd name="connsiteY1199" fmla="*/ 305717 h 377583"/>
              <a:gd name="connsiteX1200" fmla="*/ 1009078 w 2450468"/>
              <a:gd name="connsiteY1200" fmla="*/ 304002 h 377583"/>
              <a:gd name="connsiteX1201" fmla="*/ 1014126 w 2450468"/>
              <a:gd name="connsiteY1201" fmla="*/ 301621 h 377583"/>
              <a:gd name="connsiteX1202" fmla="*/ 995743 w 2450468"/>
              <a:gd name="connsiteY1202" fmla="*/ 298573 h 377583"/>
              <a:gd name="connsiteX1203" fmla="*/ 992028 w 2450468"/>
              <a:gd name="connsiteY1203" fmla="*/ 299621 h 377583"/>
              <a:gd name="connsiteX1204" fmla="*/ 989742 w 2450468"/>
              <a:gd name="connsiteY1204" fmla="*/ 305431 h 377583"/>
              <a:gd name="connsiteX1205" fmla="*/ 996219 w 2450468"/>
              <a:gd name="connsiteY1205" fmla="*/ 311432 h 377583"/>
              <a:gd name="connsiteX1206" fmla="*/ 995362 w 2450468"/>
              <a:gd name="connsiteY1206" fmla="*/ 314099 h 377583"/>
              <a:gd name="connsiteX1207" fmla="*/ 986789 w 2450468"/>
              <a:gd name="connsiteY1207" fmla="*/ 317242 h 377583"/>
              <a:gd name="connsiteX1208" fmla="*/ 976883 w 2450468"/>
              <a:gd name="connsiteY1208" fmla="*/ 309717 h 377583"/>
              <a:gd name="connsiteX1209" fmla="*/ 973073 w 2450468"/>
              <a:gd name="connsiteY1209" fmla="*/ 309813 h 377583"/>
              <a:gd name="connsiteX1210" fmla="*/ 969263 w 2450468"/>
              <a:gd name="connsiteY1210" fmla="*/ 309908 h 377583"/>
              <a:gd name="connsiteX1211" fmla="*/ 959834 w 2450468"/>
              <a:gd name="connsiteY1211" fmla="*/ 303907 h 377583"/>
              <a:gd name="connsiteX1212" fmla="*/ 959906 w 2450468"/>
              <a:gd name="connsiteY1212" fmla="*/ 297430 h 377583"/>
              <a:gd name="connsiteX1213" fmla="*/ 961358 w 2450468"/>
              <a:gd name="connsiteY1213" fmla="*/ 297430 h 377583"/>
              <a:gd name="connsiteX1214" fmla="*/ 967835 w 2450468"/>
              <a:gd name="connsiteY1214" fmla="*/ 291525 h 377583"/>
              <a:gd name="connsiteX1215" fmla="*/ 968692 w 2450468"/>
              <a:gd name="connsiteY1215" fmla="*/ 290477 h 377583"/>
              <a:gd name="connsiteX1216" fmla="*/ 965168 w 2450468"/>
              <a:gd name="connsiteY1216" fmla="*/ 286667 h 377583"/>
              <a:gd name="connsiteX1217" fmla="*/ 960755 w 2450468"/>
              <a:gd name="connsiteY1217" fmla="*/ 289942 h 377583"/>
              <a:gd name="connsiteX1218" fmla="*/ 961453 w 2450468"/>
              <a:gd name="connsiteY1218" fmla="*/ 285333 h 377583"/>
              <a:gd name="connsiteX1219" fmla="*/ 961548 w 2450468"/>
              <a:gd name="connsiteY1219" fmla="*/ 284857 h 377583"/>
              <a:gd name="connsiteX1220" fmla="*/ 961453 w 2450468"/>
              <a:gd name="connsiteY1220" fmla="*/ 282857 h 377583"/>
              <a:gd name="connsiteX1221" fmla="*/ 952595 w 2450468"/>
              <a:gd name="connsiteY1221" fmla="*/ 289905 h 377583"/>
              <a:gd name="connsiteX1222" fmla="*/ 955970 w 2450468"/>
              <a:gd name="connsiteY1222" fmla="*/ 293885 h 377583"/>
              <a:gd name="connsiteX1223" fmla="*/ 954119 w 2450468"/>
              <a:gd name="connsiteY1223" fmla="*/ 295430 h 377583"/>
              <a:gd name="connsiteX1224" fmla="*/ 944879 w 2450468"/>
              <a:gd name="connsiteY1224" fmla="*/ 300573 h 377583"/>
              <a:gd name="connsiteX1225" fmla="*/ 943641 w 2450468"/>
              <a:gd name="connsiteY1225" fmla="*/ 297621 h 377583"/>
              <a:gd name="connsiteX1226" fmla="*/ 944403 w 2450468"/>
              <a:gd name="connsiteY1226" fmla="*/ 297525 h 377583"/>
              <a:gd name="connsiteX1227" fmla="*/ 946213 w 2450468"/>
              <a:gd name="connsiteY1227" fmla="*/ 293525 h 377583"/>
              <a:gd name="connsiteX1228" fmla="*/ 943546 w 2450468"/>
              <a:gd name="connsiteY1228" fmla="*/ 291620 h 377583"/>
              <a:gd name="connsiteX1229" fmla="*/ 932783 w 2450468"/>
              <a:gd name="connsiteY1229" fmla="*/ 292287 h 377583"/>
              <a:gd name="connsiteX1230" fmla="*/ 923162 w 2450468"/>
              <a:gd name="connsiteY1230" fmla="*/ 290286 h 377583"/>
              <a:gd name="connsiteX1231" fmla="*/ 915066 w 2450468"/>
              <a:gd name="connsiteY1231" fmla="*/ 290953 h 377583"/>
              <a:gd name="connsiteX1232" fmla="*/ 908875 w 2450468"/>
              <a:gd name="connsiteY1232" fmla="*/ 288191 h 377583"/>
              <a:gd name="connsiteX1233" fmla="*/ 905732 w 2450468"/>
              <a:gd name="connsiteY1233" fmla="*/ 286857 h 377583"/>
              <a:gd name="connsiteX1234" fmla="*/ 902493 w 2450468"/>
              <a:gd name="connsiteY1234" fmla="*/ 290858 h 377583"/>
              <a:gd name="connsiteX1235" fmla="*/ 904208 w 2450468"/>
              <a:gd name="connsiteY1235" fmla="*/ 292763 h 377583"/>
              <a:gd name="connsiteX1236" fmla="*/ 900017 w 2450468"/>
              <a:gd name="connsiteY1236" fmla="*/ 296192 h 377583"/>
              <a:gd name="connsiteX1237" fmla="*/ 898207 w 2450468"/>
              <a:gd name="connsiteY1237" fmla="*/ 299526 h 377583"/>
              <a:gd name="connsiteX1238" fmla="*/ 890682 w 2450468"/>
              <a:gd name="connsiteY1238" fmla="*/ 298383 h 377583"/>
              <a:gd name="connsiteX1239" fmla="*/ 882872 w 2450468"/>
              <a:gd name="connsiteY1239" fmla="*/ 302097 h 377583"/>
              <a:gd name="connsiteX1240" fmla="*/ 883824 w 2450468"/>
              <a:gd name="connsiteY1240" fmla="*/ 297621 h 377583"/>
              <a:gd name="connsiteX1241" fmla="*/ 882300 w 2450468"/>
              <a:gd name="connsiteY1241" fmla="*/ 285810 h 377583"/>
              <a:gd name="connsiteX1242" fmla="*/ 882872 w 2450468"/>
              <a:gd name="connsiteY1242" fmla="*/ 293430 h 377583"/>
              <a:gd name="connsiteX1243" fmla="*/ 882967 w 2450468"/>
              <a:gd name="connsiteY1243" fmla="*/ 294668 h 377583"/>
              <a:gd name="connsiteX1244" fmla="*/ 878681 w 2450468"/>
              <a:gd name="connsiteY1244" fmla="*/ 294954 h 377583"/>
              <a:gd name="connsiteX1245" fmla="*/ 874585 w 2450468"/>
              <a:gd name="connsiteY1245" fmla="*/ 288286 h 377583"/>
              <a:gd name="connsiteX1246" fmla="*/ 872108 w 2450468"/>
              <a:gd name="connsiteY1246" fmla="*/ 288381 h 377583"/>
              <a:gd name="connsiteX1247" fmla="*/ 864488 w 2450468"/>
              <a:gd name="connsiteY1247" fmla="*/ 287048 h 377583"/>
              <a:gd name="connsiteX1248" fmla="*/ 861250 w 2450468"/>
              <a:gd name="connsiteY1248" fmla="*/ 287143 h 377583"/>
              <a:gd name="connsiteX1249" fmla="*/ 860678 w 2450468"/>
              <a:gd name="connsiteY1249" fmla="*/ 291048 h 377583"/>
              <a:gd name="connsiteX1250" fmla="*/ 859821 w 2450468"/>
              <a:gd name="connsiteY1250" fmla="*/ 288477 h 377583"/>
              <a:gd name="connsiteX1251" fmla="*/ 855059 w 2450468"/>
              <a:gd name="connsiteY1251" fmla="*/ 287715 h 377583"/>
              <a:gd name="connsiteX1252" fmla="*/ 850582 w 2450468"/>
              <a:gd name="connsiteY1252" fmla="*/ 289810 h 377583"/>
              <a:gd name="connsiteX1253" fmla="*/ 852773 w 2450468"/>
              <a:gd name="connsiteY1253" fmla="*/ 295239 h 377583"/>
              <a:gd name="connsiteX1254" fmla="*/ 852201 w 2450468"/>
              <a:gd name="connsiteY1254" fmla="*/ 296859 h 377583"/>
              <a:gd name="connsiteX1255" fmla="*/ 871156 w 2450468"/>
              <a:gd name="connsiteY1255" fmla="*/ 292287 h 377583"/>
              <a:gd name="connsiteX1256" fmla="*/ 870680 w 2450468"/>
              <a:gd name="connsiteY1256" fmla="*/ 297811 h 377583"/>
              <a:gd name="connsiteX1257" fmla="*/ 870108 w 2450468"/>
              <a:gd name="connsiteY1257" fmla="*/ 300002 h 377583"/>
              <a:gd name="connsiteX1258" fmla="*/ 868013 w 2450468"/>
              <a:gd name="connsiteY1258" fmla="*/ 308193 h 377583"/>
              <a:gd name="connsiteX1259" fmla="*/ 864965 w 2450468"/>
              <a:gd name="connsiteY1259" fmla="*/ 308193 h 377583"/>
              <a:gd name="connsiteX1260" fmla="*/ 861059 w 2450468"/>
              <a:gd name="connsiteY1260" fmla="*/ 308193 h 377583"/>
              <a:gd name="connsiteX1261" fmla="*/ 862679 w 2450468"/>
              <a:gd name="connsiteY1261" fmla="*/ 304098 h 377583"/>
              <a:gd name="connsiteX1262" fmla="*/ 862012 w 2450468"/>
              <a:gd name="connsiteY1262" fmla="*/ 304098 h 377583"/>
              <a:gd name="connsiteX1263" fmla="*/ 849915 w 2450468"/>
              <a:gd name="connsiteY1263" fmla="*/ 301621 h 377583"/>
              <a:gd name="connsiteX1264" fmla="*/ 844772 w 2450468"/>
              <a:gd name="connsiteY1264" fmla="*/ 300383 h 377583"/>
              <a:gd name="connsiteX1265" fmla="*/ 838771 w 2450468"/>
              <a:gd name="connsiteY1265" fmla="*/ 304574 h 377583"/>
              <a:gd name="connsiteX1266" fmla="*/ 826103 w 2450468"/>
              <a:gd name="connsiteY1266" fmla="*/ 299145 h 377583"/>
              <a:gd name="connsiteX1267" fmla="*/ 830008 w 2450468"/>
              <a:gd name="connsiteY1267" fmla="*/ 302288 h 377583"/>
              <a:gd name="connsiteX1268" fmla="*/ 828198 w 2450468"/>
              <a:gd name="connsiteY1268" fmla="*/ 305050 h 377583"/>
              <a:gd name="connsiteX1269" fmla="*/ 825912 w 2450468"/>
              <a:gd name="connsiteY1269" fmla="*/ 304574 h 377583"/>
              <a:gd name="connsiteX1270" fmla="*/ 816578 w 2450468"/>
              <a:gd name="connsiteY1270" fmla="*/ 301716 h 377583"/>
              <a:gd name="connsiteX1271" fmla="*/ 815435 w 2450468"/>
              <a:gd name="connsiteY1271" fmla="*/ 301716 h 377583"/>
              <a:gd name="connsiteX1272" fmla="*/ 807053 w 2450468"/>
              <a:gd name="connsiteY1272" fmla="*/ 298573 h 377583"/>
              <a:gd name="connsiteX1273" fmla="*/ 808005 w 2450468"/>
              <a:gd name="connsiteY1273" fmla="*/ 295620 h 377583"/>
              <a:gd name="connsiteX1274" fmla="*/ 808672 w 2450468"/>
              <a:gd name="connsiteY1274" fmla="*/ 293525 h 377583"/>
              <a:gd name="connsiteX1275" fmla="*/ 808481 w 2450468"/>
              <a:gd name="connsiteY1275" fmla="*/ 290763 h 377583"/>
              <a:gd name="connsiteX1276" fmla="*/ 806481 w 2450468"/>
              <a:gd name="connsiteY1276" fmla="*/ 291144 h 377583"/>
              <a:gd name="connsiteX1277" fmla="*/ 804576 w 2450468"/>
              <a:gd name="connsiteY1277" fmla="*/ 291525 h 377583"/>
              <a:gd name="connsiteX1278" fmla="*/ 800671 w 2450468"/>
              <a:gd name="connsiteY1278" fmla="*/ 293906 h 377583"/>
              <a:gd name="connsiteX1279" fmla="*/ 797909 w 2450468"/>
              <a:gd name="connsiteY1279" fmla="*/ 296859 h 377583"/>
              <a:gd name="connsiteX1280" fmla="*/ 787622 w 2450468"/>
              <a:gd name="connsiteY1280" fmla="*/ 293239 h 377583"/>
              <a:gd name="connsiteX1281" fmla="*/ 786193 w 2450468"/>
              <a:gd name="connsiteY1281" fmla="*/ 297621 h 377583"/>
              <a:gd name="connsiteX1282" fmla="*/ 785050 w 2450468"/>
              <a:gd name="connsiteY1282" fmla="*/ 295811 h 377583"/>
              <a:gd name="connsiteX1283" fmla="*/ 780287 w 2450468"/>
              <a:gd name="connsiteY1283" fmla="*/ 293525 h 377583"/>
              <a:gd name="connsiteX1284" fmla="*/ 779621 w 2450468"/>
              <a:gd name="connsiteY1284" fmla="*/ 295335 h 377583"/>
              <a:gd name="connsiteX1285" fmla="*/ 778859 w 2450468"/>
              <a:gd name="connsiteY1285" fmla="*/ 297144 h 377583"/>
              <a:gd name="connsiteX1286" fmla="*/ 779049 w 2450468"/>
              <a:gd name="connsiteY1286" fmla="*/ 301716 h 377583"/>
              <a:gd name="connsiteX1287" fmla="*/ 780573 w 2450468"/>
              <a:gd name="connsiteY1287" fmla="*/ 307431 h 377583"/>
              <a:gd name="connsiteX1288" fmla="*/ 779240 w 2450468"/>
              <a:gd name="connsiteY1288" fmla="*/ 309336 h 377583"/>
              <a:gd name="connsiteX1289" fmla="*/ 776001 w 2450468"/>
              <a:gd name="connsiteY1289" fmla="*/ 310194 h 377583"/>
              <a:gd name="connsiteX1290" fmla="*/ 776477 w 2450468"/>
              <a:gd name="connsiteY1290" fmla="*/ 307527 h 377583"/>
              <a:gd name="connsiteX1291" fmla="*/ 776858 w 2450468"/>
              <a:gd name="connsiteY1291" fmla="*/ 305622 h 377583"/>
              <a:gd name="connsiteX1292" fmla="*/ 772667 w 2450468"/>
              <a:gd name="connsiteY1292" fmla="*/ 302478 h 377583"/>
              <a:gd name="connsiteX1293" fmla="*/ 772572 w 2450468"/>
              <a:gd name="connsiteY1293" fmla="*/ 300764 h 377583"/>
              <a:gd name="connsiteX1294" fmla="*/ 766286 w 2450468"/>
              <a:gd name="connsiteY1294" fmla="*/ 295620 h 377583"/>
              <a:gd name="connsiteX1295" fmla="*/ 762095 w 2450468"/>
              <a:gd name="connsiteY1295" fmla="*/ 297621 h 377583"/>
              <a:gd name="connsiteX1296" fmla="*/ 757332 w 2450468"/>
              <a:gd name="connsiteY1296" fmla="*/ 299907 h 377583"/>
              <a:gd name="connsiteX1297" fmla="*/ 748950 w 2450468"/>
              <a:gd name="connsiteY1297" fmla="*/ 300002 h 377583"/>
              <a:gd name="connsiteX1298" fmla="*/ 748664 w 2450468"/>
              <a:gd name="connsiteY1298" fmla="*/ 301240 h 377583"/>
              <a:gd name="connsiteX1299" fmla="*/ 748379 w 2450468"/>
              <a:gd name="connsiteY1299" fmla="*/ 302193 h 377583"/>
              <a:gd name="connsiteX1300" fmla="*/ 743616 w 2450468"/>
              <a:gd name="connsiteY1300" fmla="*/ 300859 h 377583"/>
              <a:gd name="connsiteX1301" fmla="*/ 739044 w 2450468"/>
              <a:gd name="connsiteY1301" fmla="*/ 293239 h 377583"/>
              <a:gd name="connsiteX1302" fmla="*/ 740473 w 2450468"/>
              <a:gd name="connsiteY1302" fmla="*/ 292763 h 377583"/>
              <a:gd name="connsiteX1303" fmla="*/ 746855 w 2450468"/>
              <a:gd name="connsiteY1303" fmla="*/ 285619 h 377583"/>
              <a:gd name="connsiteX1304" fmla="*/ 747045 w 2450468"/>
              <a:gd name="connsiteY1304" fmla="*/ 284381 h 377583"/>
              <a:gd name="connsiteX1305" fmla="*/ 749712 w 2450468"/>
              <a:gd name="connsiteY1305" fmla="*/ 282095 h 377583"/>
              <a:gd name="connsiteX1306" fmla="*/ 751617 w 2450468"/>
              <a:gd name="connsiteY1306" fmla="*/ 288572 h 377583"/>
              <a:gd name="connsiteX1307" fmla="*/ 755618 w 2450468"/>
              <a:gd name="connsiteY1307" fmla="*/ 286762 h 377583"/>
              <a:gd name="connsiteX1308" fmla="*/ 759618 w 2450468"/>
              <a:gd name="connsiteY1308" fmla="*/ 284952 h 377583"/>
              <a:gd name="connsiteX1309" fmla="*/ 761047 w 2450468"/>
              <a:gd name="connsiteY1309" fmla="*/ 276856 h 377583"/>
              <a:gd name="connsiteX1310" fmla="*/ 758666 w 2450468"/>
              <a:gd name="connsiteY1310" fmla="*/ 277047 h 377583"/>
              <a:gd name="connsiteX1311" fmla="*/ 756380 w 2450468"/>
              <a:gd name="connsiteY1311" fmla="*/ 277237 h 377583"/>
              <a:gd name="connsiteX1312" fmla="*/ 749712 w 2450468"/>
              <a:gd name="connsiteY1312" fmla="*/ 279333 h 377583"/>
              <a:gd name="connsiteX1313" fmla="*/ 744378 w 2450468"/>
              <a:gd name="connsiteY1313" fmla="*/ 280571 h 377583"/>
              <a:gd name="connsiteX1314" fmla="*/ 738377 w 2450468"/>
              <a:gd name="connsiteY1314" fmla="*/ 286286 h 377583"/>
              <a:gd name="connsiteX1315" fmla="*/ 729424 w 2450468"/>
              <a:gd name="connsiteY1315" fmla="*/ 290763 h 377583"/>
              <a:gd name="connsiteX1316" fmla="*/ 723614 w 2450468"/>
              <a:gd name="connsiteY1316" fmla="*/ 291906 h 377583"/>
              <a:gd name="connsiteX1317" fmla="*/ 721423 w 2450468"/>
              <a:gd name="connsiteY1317" fmla="*/ 291810 h 377583"/>
              <a:gd name="connsiteX1318" fmla="*/ 720280 w 2450468"/>
              <a:gd name="connsiteY1318" fmla="*/ 291810 h 377583"/>
              <a:gd name="connsiteX1319" fmla="*/ 717422 w 2450468"/>
              <a:gd name="connsiteY1319" fmla="*/ 296954 h 377583"/>
              <a:gd name="connsiteX1320" fmla="*/ 714851 w 2450468"/>
              <a:gd name="connsiteY1320" fmla="*/ 299526 h 377583"/>
              <a:gd name="connsiteX1321" fmla="*/ 705135 w 2450468"/>
              <a:gd name="connsiteY1321" fmla="*/ 296478 h 377583"/>
              <a:gd name="connsiteX1322" fmla="*/ 690943 w 2450468"/>
              <a:gd name="connsiteY1322" fmla="*/ 295239 h 377583"/>
              <a:gd name="connsiteX1323" fmla="*/ 693610 w 2450468"/>
              <a:gd name="connsiteY1323" fmla="*/ 293144 h 377583"/>
              <a:gd name="connsiteX1324" fmla="*/ 694277 w 2450468"/>
              <a:gd name="connsiteY1324" fmla="*/ 292668 h 377583"/>
              <a:gd name="connsiteX1325" fmla="*/ 690181 w 2450468"/>
              <a:gd name="connsiteY1325" fmla="*/ 290191 h 377583"/>
              <a:gd name="connsiteX1326" fmla="*/ 689419 w 2450468"/>
              <a:gd name="connsiteY1326" fmla="*/ 290953 h 377583"/>
              <a:gd name="connsiteX1327" fmla="*/ 687133 w 2450468"/>
              <a:gd name="connsiteY1327" fmla="*/ 293144 h 377583"/>
              <a:gd name="connsiteX1328" fmla="*/ 678656 w 2450468"/>
              <a:gd name="connsiteY1328" fmla="*/ 296097 h 377583"/>
              <a:gd name="connsiteX1329" fmla="*/ 675131 w 2450468"/>
              <a:gd name="connsiteY1329" fmla="*/ 291715 h 377583"/>
              <a:gd name="connsiteX1330" fmla="*/ 674084 w 2450468"/>
              <a:gd name="connsiteY1330" fmla="*/ 288096 h 377583"/>
              <a:gd name="connsiteX1331" fmla="*/ 678656 w 2450468"/>
              <a:gd name="connsiteY1331" fmla="*/ 285905 h 377583"/>
              <a:gd name="connsiteX1332" fmla="*/ 679418 w 2450468"/>
              <a:gd name="connsiteY1332" fmla="*/ 286286 h 377583"/>
              <a:gd name="connsiteX1333" fmla="*/ 681894 w 2450468"/>
              <a:gd name="connsiteY1333" fmla="*/ 285048 h 377583"/>
              <a:gd name="connsiteX1334" fmla="*/ 681513 w 2450468"/>
              <a:gd name="connsiteY1334" fmla="*/ 284667 h 377583"/>
              <a:gd name="connsiteX1335" fmla="*/ 679989 w 2450468"/>
              <a:gd name="connsiteY1335" fmla="*/ 283047 h 377583"/>
              <a:gd name="connsiteX1336" fmla="*/ 681132 w 2450468"/>
              <a:gd name="connsiteY1336" fmla="*/ 278761 h 377583"/>
              <a:gd name="connsiteX1337" fmla="*/ 681323 w 2450468"/>
              <a:gd name="connsiteY1337" fmla="*/ 277809 h 377583"/>
              <a:gd name="connsiteX1338" fmla="*/ 679418 w 2450468"/>
              <a:gd name="connsiteY1338" fmla="*/ 272665 h 377583"/>
              <a:gd name="connsiteX1339" fmla="*/ 678084 w 2450468"/>
              <a:gd name="connsiteY1339" fmla="*/ 272284 h 377583"/>
              <a:gd name="connsiteX1340" fmla="*/ 689324 w 2450468"/>
              <a:gd name="connsiteY1340" fmla="*/ 268379 h 377583"/>
              <a:gd name="connsiteX1341" fmla="*/ 695610 w 2450468"/>
              <a:gd name="connsiteY1341" fmla="*/ 268569 h 377583"/>
              <a:gd name="connsiteX1342" fmla="*/ 708088 w 2450468"/>
              <a:gd name="connsiteY1342" fmla="*/ 274380 h 377583"/>
              <a:gd name="connsiteX1343" fmla="*/ 709517 w 2450468"/>
              <a:gd name="connsiteY1343" fmla="*/ 275618 h 377583"/>
              <a:gd name="connsiteX1344" fmla="*/ 717232 w 2450468"/>
              <a:gd name="connsiteY1344" fmla="*/ 274761 h 377583"/>
              <a:gd name="connsiteX1345" fmla="*/ 717327 w 2450468"/>
              <a:gd name="connsiteY1345" fmla="*/ 273427 h 377583"/>
              <a:gd name="connsiteX1346" fmla="*/ 717994 w 2450468"/>
              <a:gd name="connsiteY1346" fmla="*/ 267236 h 377583"/>
              <a:gd name="connsiteX1347" fmla="*/ 731234 w 2450468"/>
              <a:gd name="connsiteY1347" fmla="*/ 265617 h 377583"/>
              <a:gd name="connsiteX1348" fmla="*/ 734282 w 2450468"/>
              <a:gd name="connsiteY1348" fmla="*/ 271332 h 377583"/>
              <a:gd name="connsiteX1349" fmla="*/ 739616 w 2450468"/>
              <a:gd name="connsiteY1349" fmla="*/ 274761 h 377583"/>
              <a:gd name="connsiteX1350" fmla="*/ 749617 w 2450468"/>
              <a:gd name="connsiteY1350" fmla="*/ 270951 h 377583"/>
              <a:gd name="connsiteX1351" fmla="*/ 744759 w 2450468"/>
              <a:gd name="connsiteY1351" fmla="*/ 265236 h 377583"/>
              <a:gd name="connsiteX1352" fmla="*/ 745807 w 2450468"/>
              <a:gd name="connsiteY1352" fmla="*/ 262759 h 377583"/>
              <a:gd name="connsiteX1353" fmla="*/ 746474 w 2450468"/>
              <a:gd name="connsiteY1353" fmla="*/ 261140 h 377583"/>
              <a:gd name="connsiteX1354" fmla="*/ 747902 w 2450468"/>
              <a:gd name="connsiteY1354" fmla="*/ 258473 h 377583"/>
              <a:gd name="connsiteX1355" fmla="*/ 2180843 w 2450468"/>
              <a:gd name="connsiteY1355" fmla="*/ 258378 h 377583"/>
              <a:gd name="connsiteX1356" fmla="*/ 2184177 w 2450468"/>
              <a:gd name="connsiteY1356" fmla="*/ 263236 h 377583"/>
              <a:gd name="connsiteX1357" fmla="*/ 2181605 w 2450468"/>
              <a:gd name="connsiteY1357" fmla="*/ 262950 h 377583"/>
              <a:gd name="connsiteX1358" fmla="*/ 2177319 w 2450468"/>
              <a:gd name="connsiteY1358" fmla="*/ 264093 h 377583"/>
              <a:gd name="connsiteX1359" fmla="*/ 2162746 w 2450468"/>
              <a:gd name="connsiteY1359" fmla="*/ 272666 h 377583"/>
              <a:gd name="connsiteX1360" fmla="*/ 2159984 w 2450468"/>
              <a:gd name="connsiteY1360" fmla="*/ 274571 h 377583"/>
              <a:gd name="connsiteX1361" fmla="*/ 2168270 w 2450468"/>
              <a:gd name="connsiteY1361" fmla="*/ 278381 h 377583"/>
              <a:gd name="connsiteX1362" fmla="*/ 2162270 w 2450468"/>
              <a:gd name="connsiteY1362" fmla="*/ 280000 h 377583"/>
              <a:gd name="connsiteX1363" fmla="*/ 2157698 w 2450468"/>
              <a:gd name="connsiteY1363" fmla="*/ 280952 h 377583"/>
              <a:gd name="connsiteX1364" fmla="*/ 2149506 w 2450468"/>
              <a:gd name="connsiteY1364" fmla="*/ 276952 h 377583"/>
              <a:gd name="connsiteX1365" fmla="*/ 2147030 w 2450468"/>
              <a:gd name="connsiteY1365" fmla="*/ 276190 h 377583"/>
              <a:gd name="connsiteX1366" fmla="*/ 2145029 w 2450468"/>
              <a:gd name="connsiteY1366" fmla="*/ 267617 h 377583"/>
              <a:gd name="connsiteX1367" fmla="*/ 2151411 w 2450468"/>
              <a:gd name="connsiteY1367" fmla="*/ 268665 h 377583"/>
              <a:gd name="connsiteX1368" fmla="*/ 2155316 w 2450468"/>
              <a:gd name="connsiteY1368" fmla="*/ 269332 h 377583"/>
              <a:gd name="connsiteX1369" fmla="*/ 2166080 w 2450468"/>
              <a:gd name="connsiteY1369" fmla="*/ 264950 h 377583"/>
              <a:gd name="connsiteX1370" fmla="*/ 2168175 w 2450468"/>
              <a:gd name="connsiteY1370" fmla="*/ 263426 h 377583"/>
              <a:gd name="connsiteX1371" fmla="*/ 2172842 w 2450468"/>
              <a:gd name="connsiteY1371" fmla="*/ 260188 h 377583"/>
              <a:gd name="connsiteX1372" fmla="*/ 2176843 w 2450468"/>
              <a:gd name="connsiteY1372" fmla="*/ 259140 h 377583"/>
              <a:gd name="connsiteX1373" fmla="*/ 2180843 w 2450468"/>
              <a:gd name="connsiteY1373" fmla="*/ 258378 h 377583"/>
              <a:gd name="connsiteX1374" fmla="*/ 2008251 w 2450468"/>
              <a:gd name="connsiteY1374" fmla="*/ 258187 h 377583"/>
              <a:gd name="connsiteX1375" fmla="*/ 1998154 w 2450468"/>
              <a:gd name="connsiteY1375" fmla="*/ 267045 h 377583"/>
              <a:gd name="connsiteX1376" fmla="*/ 1995964 w 2450468"/>
              <a:gd name="connsiteY1376" fmla="*/ 264759 h 377583"/>
              <a:gd name="connsiteX1377" fmla="*/ 1994344 w 2450468"/>
              <a:gd name="connsiteY1377" fmla="*/ 260663 h 377583"/>
              <a:gd name="connsiteX1378" fmla="*/ 1999488 w 2450468"/>
              <a:gd name="connsiteY1378" fmla="*/ 261330 h 377583"/>
              <a:gd name="connsiteX1379" fmla="*/ 1999964 w 2450468"/>
              <a:gd name="connsiteY1379" fmla="*/ 261902 h 377583"/>
              <a:gd name="connsiteX1380" fmla="*/ 2004346 w 2450468"/>
              <a:gd name="connsiteY1380" fmla="*/ 259520 h 377583"/>
              <a:gd name="connsiteX1381" fmla="*/ 2008251 w 2450468"/>
              <a:gd name="connsiteY1381" fmla="*/ 258187 h 377583"/>
              <a:gd name="connsiteX1382" fmla="*/ 1632680 w 2450468"/>
              <a:gd name="connsiteY1382" fmla="*/ 257902 h 377583"/>
              <a:gd name="connsiteX1383" fmla="*/ 1623632 w 2450468"/>
              <a:gd name="connsiteY1383" fmla="*/ 262188 h 377583"/>
              <a:gd name="connsiteX1384" fmla="*/ 1622774 w 2450468"/>
              <a:gd name="connsiteY1384" fmla="*/ 262855 h 377583"/>
              <a:gd name="connsiteX1385" fmla="*/ 1622679 w 2450468"/>
              <a:gd name="connsiteY1385" fmla="*/ 263807 h 377583"/>
              <a:gd name="connsiteX1386" fmla="*/ 1627346 w 2450468"/>
              <a:gd name="connsiteY1386" fmla="*/ 267046 h 377583"/>
              <a:gd name="connsiteX1387" fmla="*/ 1624775 w 2450468"/>
              <a:gd name="connsiteY1387" fmla="*/ 273523 h 377583"/>
              <a:gd name="connsiteX1388" fmla="*/ 1625251 w 2450468"/>
              <a:gd name="connsiteY1388" fmla="*/ 273523 h 377583"/>
              <a:gd name="connsiteX1389" fmla="*/ 1632966 w 2450468"/>
              <a:gd name="connsiteY1389" fmla="*/ 278381 h 377583"/>
              <a:gd name="connsiteX1390" fmla="*/ 1635538 w 2450468"/>
              <a:gd name="connsiteY1390" fmla="*/ 280952 h 377583"/>
              <a:gd name="connsiteX1391" fmla="*/ 1639443 w 2450468"/>
              <a:gd name="connsiteY1391" fmla="*/ 282762 h 377583"/>
              <a:gd name="connsiteX1392" fmla="*/ 1644587 w 2450468"/>
              <a:gd name="connsiteY1392" fmla="*/ 281333 h 377583"/>
              <a:gd name="connsiteX1393" fmla="*/ 1650968 w 2450468"/>
              <a:gd name="connsiteY1393" fmla="*/ 285334 h 377583"/>
              <a:gd name="connsiteX1394" fmla="*/ 1654493 w 2450468"/>
              <a:gd name="connsiteY1394" fmla="*/ 275999 h 377583"/>
              <a:gd name="connsiteX1395" fmla="*/ 1654683 w 2450468"/>
              <a:gd name="connsiteY1395" fmla="*/ 274380 h 377583"/>
              <a:gd name="connsiteX1396" fmla="*/ 1655445 w 2450468"/>
              <a:gd name="connsiteY1396" fmla="*/ 268856 h 377583"/>
              <a:gd name="connsiteX1397" fmla="*/ 1662970 w 2450468"/>
              <a:gd name="connsiteY1397" fmla="*/ 260378 h 377583"/>
              <a:gd name="connsiteX1398" fmla="*/ 1657826 w 2450468"/>
              <a:gd name="connsiteY1398" fmla="*/ 263903 h 377583"/>
              <a:gd name="connsiteX1399" fmla="*/ 1657064 w 2450468"/>
              <a:gd name="connsiteY1399" fmla="*/ 263903 h 377583"/>
              <a:gd name="connsiteX1400" fmla="*/ 1651825 w 2450468"/>
              <a:gd name="connsiteY1400" fmla="*/ 263712 h 377583"/>
              <a:gd name="connsiteX1401" fmla="*/ 1645063 w 2450468"/>
              <a:gd name="connsiteY1401" fmla="*/ 271332 h 377583"/>
              <a:gd name="connsiteX1402" fmla="*/ 1645730 w 2450468"/>
              <a:gd name="connsiteY1402" fmla="*/ 274666 h 377583"/>
              <a:gd name="connsiteX1403" fmla="*/ 1645825 w 2450468"/>
              <a:gd name="connsiteY1403" fmla="*/ 275333 h 377583"/>
              <a:gd name="connsiteX1404" fmla="*/ 1642396 w 2450468"/>
              <a:gd name="connsiteY1404" fmla="*/ 274952 h 377583"/>
              <a:gd name="connsiteX1405" fmla="*/ 1635538 w 2450468"/>
              <a:gd name="connsiteY1405" fmla="*/ 263331 h 377583"/>
              <a:gd name="connsiteX1406" fmla="*/ 1635347 w 2450468"/>
              <a:gd name="connsiteY1406" fmla="*/ 259235 h 377583"/>
              <a:gd name="connsiteX1407" fmla="*/ 1632680 w 2450468"/>
              <a:gd name="connsiteY1407" fmla="*/ 257902 h 377583"/>
              <a:gd name="connsiteX1408" fmla="*/ 1484090 w 2450468"/>
              <a:gd name="connsiteY1408" fmla="*/ 256473 h 377583"/>
              <a:gd name="connsiteX1409" fmla="*/ 1483138 w 2450468"/>
              <a:gd name="connsiteY1409" fmla="*/ 257330 h 377583"/>
              <a:gd name="connsiteX1410" fmla="*/ 1483138 w 2450468"/>
              <a:gd name="connsiteY1410" fmla="*/ 262569 h 377583"/>
              <a:gd name="connsiteX1411" fmla="*/ 1483138 w 2450468"/>
              <a:gd name="connsiteY1411" fmla="*/ 263807 h 377583"/>
              <a:gd name="connsiteX1412" fmla="*/ 1481614 w 2450468"/>
              <a:gd name="connsiteY1412" fmla="*/ 266189 h 377583"/>
              <a:gd name="connsiteX1413" fmla="*/ 1478280 w 2450468"/>
              <a:gd name="connsiteY1413" fmla="*/ 265427 h 377583"/>
              <a:gd name="connsiteX1414" fmla="*/ 1473613 w 2450468"/>
              <a:gd name="connsiteY1414" fmla="*/ 263426 h 377583"/>
              <a:gd name="connsiteX1415" fmla="*/ 1472375 w 2450468"/>
              <a:gd name="connsiteY1415" fmla="*/ 259807 h 377583"/>
              <a:gd name="connsiteX1416" fmla="*/ 1461516 w 2450468"/>
              <a:gd name="connsiteY1416" fmla="*/ 257426 h 377583"/>
              <a:gd name="connsiteX1417" fmla="*/ 1460468 w 2450468"/>
              <a:gd name="connsiteY1417" fmla="*/ 256854 h 377583"/>
              <a:gd name="connsiteX1418" fmla="*/ 1453134 w 2450468"/>
              <a:gd name="connsiteY1418" fmla="*/ 258378 h 377583"/>
              <a:gd name="connsiteX1419" fmla="*/ 1443800 w 2450468"/>
              <a:gd name="connsiteY1419" fmla="*/ 257807 h 377583"/>
              <a:gd name="connsiteX1420" fmla="*/ 1435703 w 2450468"/>
              <a:gd name="connsiteY1420" fmla="*/ 258378 h 377583"/>
              <a:gd name="connsiteX1421" fmla="*/ 1429607 w 2450468"/>
              <a:gd name="connsiteY1421" fmla="*/ 265427 h 377583"/>
              <a:gd name="connsiteX1422" fmla="*/ 1429131 w 2450468"/>
              <a:gd name="connsiteY1422" fmla="*/ 267427 h 377583"/>
              <a:gd name="connsiteX1423" fmla="*/ 1432655 w 2450468"/>
              <a:gd name="connsiteY1423" fmla="*/ 269618 h 377583"/>
              <a:gd name="connsiteX1424" fmla="*/ 1436370 w 2450468"/>
              <a:gd name="connsiteY1424" fmla="*/ 269808 h 377583"/>
              <a:gd name="connsiteX1425" fmla="*/ 1434656 w 2450468"/>
              <a:gd name="connsiteY1425" fmla="*/ 273999 h 377583"/>
              <a:gd name="connsiteX1426" fmla="*/ 1432750 w 2450468"/>
              <a:gd name="connsiteY1426" fmla="*/ 275428 h 377583"/>
              <a:gd name="connsiteX1427" fmla="*/ 1429417 w 2450468"/>
              <a:gd name="connsiteY1427" fmla="*/ 277904 h 377583"/>
              <a:gd name="connsiteX1428" fmla="*/ 1421987 w 2450468"/>
              <a:gd name="connsiteY1428" fmla="*/ 276285 h 377583"/>
              <a:gd name="connsiteX1429" fmla="*/ 1421892 w 2450468"/>
              <a:gd name="connsiteY1429" fmla="*/ 276095 h 377583"/>
              <a:gd name="connsiteX1430" fmla="*/ 1421606 w 2450468"/>
              <a:gd name="connsiteY1430" fmla="*/ 274190 h 377583"/>
              <a:gd name="connsiteX1431" fmla="*/ 1423130 w 2450468"/>
              <a:gd name="connsiteY1431" fmla="*/ 273237 h 377583"/>
              <a:gd name="connsiteX1432" fmla="*/ 1422559 w 2450468"/>
              <a:gd name="connsiteY1432" fmla="*/ 271237 h 377583"/>
              <a:gd name="connsiteX1433" fmla="*/ 1413700 w 2450468"/>
              <a:gd name="connsiteY1433" fmla="*/ 271046 h 377583"/>
              <a:gd name="connsiteX1434" fmla="*/ 1413986 w 2450468"/>
              <a:gd name="connsiteY1434" fmla="*/ 272094 h 377583"/>
              <a:gd name="connsiteX1435" fmla="*/ 1417796 w 2450468"/>
              <a:gd name="connsiteY1435" fmla="*/ 281238 h 377583"/>
              <a:gd name="connsiteX1436" fmla="*/ 1414748 w 2450468"/>
              <a:gd name="connsiteY1436" fmla="*/ 289620 h 377583"/>
              <a:gd name="connsiteX1437" fmla="*/ 1408748 w 2450468"/>
              <a:gd name="connsiteY1437" fmla="*/ 292859 h 377583"/>
              <a:gd name="connsiteX1438" fmla="*/ 1398270 w 2450468"/>
              <a:gd name="connsiteY1438" fmla="*/ 296573 h 377583"/>
              <a:gd name="connsiteX1439" fmla="*/ 1394270 w 2450468"/>
              <a:gd name="connsiteY1439" fmla="*/ 293811 h 377583"/>
              <a:gd name="connsiteX1440" fmla="*/ 1392269 w 2450468"/>
              <a:gd name="connsiteY1440" fmla="*/ 295526 h 377583"/>
              <a:gd name="connsiteX1441" fmla="*/ 1389698 w 2450468"/>
              <a:gd name="connsiteY1441" fmla="*/ 289811 h 377583"/>
              <a:gd name="connsiteX1442" fmla="*/ 1380268 w 2450468"/>
              <a:gd name="connsiteY1442" fmla="*/ 283715 h 377583"/>
              <a:gd name="connsiteX1443" fmla="*/ 1383030 w 2450468"/>
              <a:gd name="connsiteY1443" fmla="*/ 277333 h 377583"/>
              <a:gd name="connsiteX1444" fmla="*/ 1375982 w 2450468"/>
              <a:gd name="connsiteY1444" fmla="*/ 282953 h 377583"/>
              <a:gd name="connsiteX1445" fmla="*/ 1373124 w 2450468"/>
              <a:gd name="connsiteY1445" fmla="*/ 293716 h 377583"/>
              <a:gd name="connsiteX1446" fmla="*/ 1363313 w 2450468"/>
              <a:gd name="connsiteY1446" fmla="*/ 289620 h 377583"/>
              <a:gd name="connsiteX1447" fmla="*/ 1359980 w 2450468"/>
              <a:gd name="connsiteY1447" fmla="*/ 290382 h 377583"/>
              <a:gd name="connsiteX1448" fmla="*/ 1359694 w 2450468"/>
              <a:gd name="connsiteY1448" fmla="*/ 292287 h 377583"/>
              <a:gd name="connsiteX1449" fmla="*/ 1363218 w 2450468"/>
              <a:gd name="connsiteY1449" fmla="*/ 297716 h 377583"/>
              <a:gd name="connsiteX1450" fmla="*/ 1384078 w 2450468"/>
              <a:gd name="connsiteY1450" fmla="*/ 294287 h 377583"/>
              <a:gd name="connsiteX1451" fmla="*/ 1385792 w 2450468"/>
              <a:gd name="connsiteY1451" fmla="*/ 294954 h 377583"/>
              <a:gd name="connsiteX1452" fmla="*/ 1387507 w 2450468"/>
              <a:gd name="connsiteY1452" fmla="*/ 295621 h 377583"/>
              <a:gd name="connsiteX1453" fmla="*/ 1392460 w 2450468"/>
              <a:gd name="connsiteY1453" fmla="*/ 301717 h 377583"/>
              <a:gd name="connsiteX1454" fmla="*/ 1404271 w 2450468"/>
              <a:gd name="connsiteY1454" fmla="*/ 301431 h 377583"/>
              <a:gd name="connsiteX1455" fmla="*/ 1411510 w 2450468"/>
              <a:gd name="connsiteY1455" fmla="*/ 300479 h 377583"/>
              <a:gd name="connsiteX1456" fmla="*/ 1416177 w 2450468"/>
              <a:gd name="connsiteY1456" fmla="*/ 298764 h 377583"/>
              <a:gd name="connsiteX1457" fmla="*/ 1417415 w 2450468"/>
              <a:gd name="connsiteY1457" fmla="*/ 303336 h 377583"/>
              <a:gd name="connsiteX1458" fmla="*/ 1421987 w 2450468"/>
              <a:gd name="connsiteY1458" fmla="*/ 303812 h 377583"/>
              <a:gd name="connsiteX1459" fmla="*/ 1428845 w 2450468"/>
              <a:gd name="connsiteY1459" fmla="*/ 300669 h 377583"/>
              <a:gd name="connsiteX1460" fmla="*/ 1429798 w 2450468"/>
              <a:gd name="connsiteY1460" fmla="*/ 298764 h 377583"/>
              <a:gd name="connsiteX1461" fmla="*/ 1432750 w 2450468"/>
              <a:gd name="connsiteY1461" fmla="*/ 293811 h 377583"/>
              <a:gd name="connsiteX1462" fmla="*/ 1433513 w 2450468"/>
              <a:gd name="connsiteY1462" fmla="*/ 292859 h 377583"/>
              <a:gd name="connsiteX1463" fmla="*/ 1436465 w 2450468"/>
              <a:gd name="connsiteY1463" fmla="*/ 285810 h 377583"/>
              <a:gd name="connsiteX1464" fmla="*/ 1436465 w 2450468"/>
              <a:gd name="connsiteY1464" fmla="*/ 285715 h 377583"/>
              <a:gd name="connsiteX1465" fmla="*/ 1434370 w 2450468"/>
              <a:gd name="connsiteY1465" fmla="*/ 284381 h 377583"/>
              <a:gd name="connsiteX1466" fmla="*/ 1437799 w 2450468"/>
              <a:gd name="connsiteY1466" fmla="*/ 283905 h 377583"/>
              <a:gd name="connsiteX1467" fmla="*/ 1443038 w 2450468"/>
              <a:gd name="connsiteY1467" fmla="*/ 287429 h 377583"/>
              <a:gd name="connsiteX1468" fmla="*/ 1441037 w 2450468"/>
              <a:gd name="connsiteY1468" fmla="*/ 293621 h 377583"/>
              <a:gd name="connsiteX1469" fmla="*/ 1452182 w 2450468"/>
              <a:gd name="connsiteY1469" fmla="*/ 294478 h 377583"/>
              <a:gd name="connsiteX1470" fmla="*/ 1452467 w 2450468"/>
              <a:gd name="connsiteY1470" fmla="*/ 291906 h 377583"/>
              <a:gd name="connsiteX1471" fmla="*/ 1453229 w 2450468"/>
              <a:gd name="connsiteY1471" fmla="*/ 284572 h 377583"/>
              <a:gd name="connsiteX1472" fmla="*/ 1443609 w 2450468"/>
              <a:gd name="connsiteY1472" fmla="*/ 278666 h 377583"/>
              <a:gd name="connsiteX1473" fmla="*/ 1448181 w 2450468"/>
              <a:gd name="connsiteY1473" fmla="*/ 277619 h 377583"/>
              <a:gd name="connsiteX1474" fmla="*/ 1450753 w 2450468"/>
              <a:gd name="connsiteY1474" fmla="*/ 278285 h 377583"/>
              <a:gd name="connsiteX1475" fmla="*/ 1455896 w 2450468"/>
              <a:gd name="connsiteY1475" fmla="*/ 273999 h 377583"/>
              <a:gd name="connsiteX1476" fmla="*/ 1457516 w 2450468"/>
              <a:gd name="connsiteY1476" fmla="*/ 272475 h 377583"/>
              <a:gd name="connsiteX1477" fmla="*/ 1459611 w 2450468"/>
              <a:gd name="connsiteY1477" fmla="*/ 273047 h 377583"/>
              <a:gd name="connsiteX1478" fmla="*/ 1460183 w 2450468"/>
              <a:gd name="connsiteY1478" fmla="*/ 275618 h 377583"/>
              <a:gd name="connsiteX1479" fmla="*/ 1463421 w 2450468"/>
              <a:gd name="connsiteY1479" fmla="*/ 280476 h 377583"/>
              <a:gd name="connsiteX1480" fmla="*/ 1465898 w 2450468"/>
              <a:gd name="connsiteY1480" fmla="*/ 283048 h 377583"/>
              <a:gd name="connsiteX1481" fmla="*/ 1466755 w 2450468"/>
              <a:gd name="connsiteY1481" fmla="*/ 284572 h 377583"/>
              <a:gd name="connsiteX1482" fmla="*/ 1467612 w 2450468"/>
              <a:gd name="connsiteY1482" fmla="*/ 286191 h 377583"/>
              <a:gd name="connsiteX1483" fmla="*/ 1465421 w 2450468"/>
              <a:gd name="connsiteY1483" fmla="*/ 292668 h 377583"/>
              <a:gd name="connsiteX1484" fmla="*/ 1465421 w 2450468"/>
              <a:gd name="connsiteY1484" fmla="*/ 297050 h 377583"/>
              <a:gd name="connsiteX1485" fmla="*/ 1465421 w 2450468"/>
              <a:gd name="connsiteY1485" fmla="*/ 297907 h 377583"/>
              <a:gd name="connsiteX1486" fmla="*/ 1461897 w 2450468"/>
              <a:gd name="connsiteY1486" fmla="*/ 297812 h 377583"/>
              <a:gd name="connsiteX1487" fmla="*/ 1454372 w 2450468"/>
              <a:gd name="connsiteY1487" fmla="*/ 299907 h 377583"/>
              <a:gd name="connsiteX1488" fmla="*/ 1455230 w 2450468"/>
              <a:gd name="connsiteY1488" fmla="*/ 300383 h 377583"/>
              <a:gd name="connsiteX1489" fmla="*/ 1457992 w 2450468"/>
              <a:gd name="connsiteY1489" fmla="*/ 301812 h 377583"/>
              <a:gd name="connsiteX1490" fmla="*/ 1468660 w 2450468"/>
              <a:gd name="connsiteY1490" fmla="*/ 299907 h 377583"/>
              <a:gd name="connsiteX1491" fmla="*/ 1470946 w 2450468"/>
              <a:gd name="connsiteY1491" fmla="*/ 298383 h 377583"/>
              <a:gd name="connsiteX1492" fmla="*/ 1474375 w 2450468"/>
              <a:gd name="connsiteY1492" fmla="*/ 297621 h 377583"/>
              <a:gd name="connsiteX1493" fmla="*/ 1480661 w 2450468"/>
              <a:gd name="connsiteY1493" fmla="*/ 294668 h 377583"/>
              <a:gd name="connsiteX1494" fmla="*/ 1479614 w 2450468"/>
              <a:gd name="connsiteY1494" fmla="*/ 289715 h 377583"/>
              <a:gd name="connsiteX1495" fmla="*/ 1491901 w 2450468"/>
              <a:gd name="connsiteY1495" fmla="*/ 283619 h 377583"/>
              <a:gd name="connsiteX1496" fmla="*/ 1501140 w 2450468"/>
              <a:gd name="connsiteY1496" fmla="*/ 286667 h 377583"/>
              <a:gd name="connsiteX1497" fmla="*/ 1499330 w 2450468"/>
              <a:gd name="connsiteY1497" fmla="*/ 287048 h 377583"/>
              <a:gd name="connsiteX1498" fmla="*/ 1486376 w 2450468"/>
              <a:gd name="connsiteY1498" fmla="*/ 289334 h 377583"/>
              <a:gd name="connsiteX1499" fmla="*/ 1485233 w 2450468"/>
              <a:gd name="connsiteY1499" fmla="*/ 289620 h 377583"/>
              <a:gd name="connsiteX1500" fmla="*/ 1483519 w 2450468"/>
              <a:gd name="connsiteY1500" fmla="*/ 300002 h 377583"/>
              <a:gd name="connsiteX1501" fmla="*/ 1477899 w 2450468"/>
              <a:gd name="connsiteY1501" fmla="*/ 301812 h 377583"/>
              <a:gd name="connsiteX1502" fmla="*/ 1477232 w 2450468"/>
              <a:gd name="connsiteY1502" fmla="*/ 304384 h 377583"/>
              <a:gd name="connsiteX1503" fmla="*/ 1478375 w 2450468"/>
              <a:gd name="connsiteY1503" fmla="*/ 306098 h 377583"/>
              <a:gd name="connsiteX1504" fmla="*/ 1478090 w 2450468"/>
              <a:gd name="connsiteY1504" fmla="*/ 304193 h 377583"/>
              <a:gd name="connsiteX1505" fmla="*/ 1483709 w 2450468"/>
              <a:gd name="connsiteY1505" fmla="*/ 307337 h 377583"/>
              <a:gd name="connsiteX1506" fmla="*/ 1486948 w 2450468"/>
              <a:gd name="connsiteY1506" fmla="*/ 308194 h 377583"/>
              <a:gd name="connsiteX1507" fmla="*/ 1489805 w 2450468"/>
              <a:gd name="connsiteY1507" fmla="*/ 305527 h 377583"/>
              <a:gd name="connsiteX1508" fmla="*/ 1497616 w 2450468"/>
              <a:gd name="connsiteY1508" fmla="*/ 301336 h 377583"/>
              <a:gd name="connsiteX1509" fmla="*/ 1505807 w 2450468"/>
              <a:gd name="connsiteY1509" fmla="*/ 295907 h 377583"/>
              <a:gd name="connsiteX1510" fmla="*/ 1512665 w 2450468"/>
              <a:gd name="connsiteY1510" fmla="*/ 297526 h 377583"/>
              <a:gd name="connsiteX1511" fmla="*/ 1514189 w 2450468"/>
              <a:gd name="connsiteY1511" fmla="*/ 294287 h 377583"/>
              <a:gd name="connsiteX1512" fmla="*/ 1513523 w 2450468"/>
              <a:gd name="connsiteY1512" fmla="*/ 292573 h 377583"/>
              <a:gd name="connsiteX1513" fmla="*/ 1507522 w 2450468"/>
              <a:gd name="connsiteY1513" fmla="*/ 292001 h 377583"/>
              <a:gd name="connsiteX1514" fmla="*/ 1505807 w 2450468"/>
              <a:gd name="connsiteY1514" fmla="*/ 293049 h 377583"/>
              <a:gd name="connsiteX1515" fmla="*/ 1504569 w 2450468"/>
              <a:gd name="connsiteY1515" fmla="*/ 293811 h 377583"/>
              <a:gd name="connsiteX1516" fmla="*/ 1503140 w 2450468"/>
              <a:gd name="connsiteY1516" fmla="*/ 289906 h 377583"/>
              <a:gd name="connsiteX1517" fmla="*/ 1515332 w 2450468"/>
              <a:gd name="connsiteY1517" fmla="*/ 286001 h 377583"/>
              <a:gd name="connsiteX1518" fmla="*/ 1518095 w 2450468"/>
              <a:gd name="connsiteY1518" fmla="*/ 298764 h 377583"/>
              <a:gd name="connsiteX1519" fmla="*/ 1517047 w 2450468"/>
              <a:gd name="connsiteY1519" fmla="*/ 301907 h 377583"/>
              <a:gd name="connsiteX1520" fmla="*/ 1516856 w 2450468"/>
              <a:gd name="connsiteY1520" fmla="*/ 302479 h 377583"/>
              <a:gd name="connsiteX1521" fmla="*/ 1521047 w 2450468"/>
              <a:gd name="connsiteY1521" fmla="*/ 302765 h 377583"/>
              <a:gd name="connsiteX1522" fmla="*/ 1522000 w 2450468"/>
              <a:gd name="connsiteY1522" fmla="*/ 302003 h 377583"/>
              <a:gd name="connsiteX1523" fmla="*/ 1522476 w 2450468"/>
              <a:gd name="connsiteY1523" fmla="*/ 301526 h 377583"/>
              <a:gd name="connsiteX1524" fmla="*/ 1525905 w 2450468"/>
              <a:gd name="connsiteY1524" fmla="*/ 302288 h 377583"/>
              <a:gd name="connsiteX1525" fmla="*/ 1528000 w 2450468"/>
              <a:gd name="connsiteY1525" fmla="*/ 307908 h 377583"/>
              <a:gd name="connsiteX1526" fmla="*/ 1533811 w 2450468"/>
              <a:gd name="connsiteY1526" fmla="*/ 302669 h 377583"/>
              <a:gd name="connsiteX1527" fmla="*/ 1535049 w 2450468"/>
              <a:gd name="connsiteY1527" fmla="*/ 301336 h 377583"/>
              <a:gd name="connsiteX1528" fmla="*/ 1531525 w 2450468"/>
              <a:gd name="connsiteY1528" fmla="*/ 293525 h 377583"/>
              <a:gd name="connsiteX1529" fmla="*/ 1531620 w 2450468"/>
              <a:gd name="connsiteY1529" fmla="*/ 290858 h 377583"/>
              <a:gd name="connsiteX1530" fmla="*/ 1530382 w 2450468"/>
              <a:gd name="connsiteY1530" fmla="*/ 286001 h 377583"/>
              <a:gd name="connsiteX1531" fmla="*/ 1532573 w 2450468"/>
              <a:gd name="connsiteY1531" fmla="*/ 284762 h 377583"/>
              <a:gd name="connsiteX1532" fmla="*/ 1535811 w 2450468"/>
              <a:gd name="connsiteY1532" fmla="*/ 279143 h 377583"/>
              <a:gd name="connsiteX1533" fmla="*/ 1536573 w 2450468"/>
              <a:gd name="connsiteY1533" fmla="*/ 279047 h 377583"/>
              <a:gd name="connsiteX1534" fmla="*/ 1537525 w 2450468"/>
              <a:gd name="connsiteY1534" fmla="*/ 273618 h 377583"/>
              <a:gd name="connsiteX1535" fmla="*/ 1532001 w 2450468"/>
              <a:gd name="connsiteY1535" fmla="*/ 270475 h 377583"/>
              <a:gd name="connsiteX1536" fmla="*/ 1528953 w 2450468"/>
              <a:gd name="connsiteY1536" fmla="*/ 265427 h 377583"/>
              <a:gd name="connsiteX1537" fmla="*/ 1527239 w 2450468"/>
              <a:gd name="connsiteY1537" fmla="*/ 269808 h 377583"/>
              <a:gd name="connsiteX1538" fmla="*/ 1528763 w 2450468"/>
              <a:gd name="connsiteY1538" fmla="*/ 272951 h 377583"/>
              <a:gd name="connsiteX1539" fmla="*/ 1529239 w 2450468"/>
              <a:gd name="connsiteY1539" fmla="*/ 273999 h 377583"/>
              <a:gd name="connsiteX1540" fmla="*/ 1526858 w 2450468"/>
              <a:gd name="connsiteY1540" fmla="*/ 276190 h 377583"/>
              <a:gd name="connsiteX1541" fmla="*/ 1521809 w 2450468"/>
              <a:gd name="connsiteY1541" fmla="*/ 278666 h 377583"/>
              <a:gd name="connsiteX1542" fmla="*/ 1518285 w 2450468"/>
              <a:gd name="connsiteY1542" fmla="*/ 284762 h 377583"/>
              <a:gd name="connsiteX1543" fmla="*/ 1511713 w 2450468"/>
              <a:gd name="connsiteY1543" fmla="*/ 281238 h 377583"/>
              <a:gd name="connsiteX1544" fmla="*/ 1505426 w 2450468"/>
              <a:gd name="connsiteY1544" fmla="*/ 279047 h 377583"/>
              <a:gd name="connsiteX1545" fmla="*/ 1504760 w 2450468"/>
              <a:gd name="connsiteY1545" fmla="*/ 278381 h 377583"/>
              <a:gd name="connsiteX1546" fmla="*/ 1498664 w 2450468"/>
              <a:gd name="connsiteY1546" fmla="*/ 279047 h 377583"/>
              <a:gd name="connsiteX1547" fmla="*/ 1496282 w 2450468"/>
              <a:gd name="connsiteY1547" fmla="*/ 277333 h 377583"/>
              <a:gd name="connsiteX1548" fmla="*/ 1497235 w 2450468"/>
              <a:gd name="connsiteY1548" fmla="*/ 270665 h 377583"/>
              <a:gd name="connsiteX1549" fmla="*/ 1487234 w 2450468"/>
              <a:gd name="connsiteY1549" fmla="*/ 268094 h 377583"/>
              <a:gd name="connsiteX1550" fmla="*/ 1491139 w 2450468"/>
              <a:gd name="connsiteY1550" fmla="*/ 267903 h 377583"/>
              <a:gd name="connsiteX1551" fmla="*/ 1492187 w 2450468"/>
              <a:gd name="connsiteY1551" fmla="*/ 268284 h 377583"/>
              <a:gd name="connsiteX1552" fmla="*/ 1494377 w 2450468"/>
              <a:gd name="connsiteY1552" fmla="*/ 269046 h 377583"/>
              <a:gd name="connsiteX1553" fmla="*/ 1497806 w 2450468"/>
              <a:gd name="connsiteY1553" fmla="*/ 263522 h 377583"/>
              <a:gd name="connsiteX1554" fmla="*/ 1493901 w 2450468"/>
              <a:gd name="connsiteY1554" fmla="*/ 257330 h 377583"/>
              <a:gd name="connsiteX1555" fmla="*/ 1492091 w 2450468"/>
              <a:gd name="connsiteY1555" fmla="*/ 258473 h 377583"/>
              <a:gd name="connsiteX1556" fmla="*/ 1488091 w 2450468"/>
              <a:gd name="connsiteY1556" fmla="*/ 256854 h 377583"/>
              <a:gd name="connsiteX1557" fmla="*/ 1484090 w 2450468"/>
              <a:gd name="connsiteY1557" fmla="*/ 256473 h 377583"/>
              <a:gd name="connsiteX1558" fmla="*/ 917353 w 2450468"/>
              <a:gd name="connsiteY1558" fmla="*/ 255711 h 377583"/>
              <a:gd name="connsiteX1559" fmla="*/ 917353 w 2450468"/>
              <a:gd name="connsiteY1559" fmla="*/ 255806 h 377583"/>
              <a:gd name="connsiteX1560" fmla="*/ 920591 w 2450468"/>
              <a:gd name="connsiteY1560" fmla="*/ 265522 h 377583"/>
              <a:gd name="connsiteX1561" fmla="*/ 913542 w 2450468"/>
              <a:gd name="connsiteY1561" fmla="*/ 268475 h 377583"/>
              <a:gd name="connsiteX1562" fmla="*/ 910971 w 2450468"/>
              <a:gd name="connsiteY1562" fmla="*/ 266284 h 377583"/>
              <a:gd name="connsiteX1563" fmla="*/ 909447 w 2450468"/>
              <a:gd name="connsiteY1563" fmla="*/ 263807 h 377583"/>
              <a:gd name="connsiteX1564" fmla="*/ 909161 w 2450468"/>
              <a:gd name="connsiteY1564" fmla="*/ 262664 h 377583"/>
              <a:gd name="connsiteX1565" fmla="*/ 911828 w 2450468"/>
              <a:gd name="connsiteY1565" fmla="*/ 261902 h 377583"/>
              <a:gd name="connsiteX1566" fmla="*/ 912019 w 2450468"/>
              <a:gd name="connsiteY1566" fmla="*/ 261807 h 377583"/>
              <a:gd name="connsiteX1567" fmla="*/ 914209 w 2450468"/>
              <a:gd name="connsiteY1567" fmla="*/ 257140 h 377583"/>
              <a:gd name="connsiteX1568" fmla="*/ 917353 w 2450468"/>
              <a:gd name="connsiteY1568" fmla="*/ 255711 h 377583"/>
              <a:gd name="connsiteX1569" fmla="*/ 105734 w 2450468"/>
              <a:gd name="connsiteY1569" fmla="*/ 252648 h 377583"/>
              <a:gd name="connsiteX1570" fmla="*/ 104679 w 2450468"/>
              <a:gd name="connsiteY1570" fmla="*/ 253044 h 377583"/>
              <a:gd name="connsiteX1571" fmla="*/ 104218 w 2450468"/>
              <a:gd name="connsiteY1571" fmla="*/ 252813 h 377583"/>
              <a:gd name="connsiteX1572" fmla="*/ 1344263 w 2450468"/>
              <a:gd name="connsiteY1572" fmla="*/ 252568 h 377583"/>
              <a:gd name="connsiteX1573" fmla="*/ 1339596 w 2450468"/>
              <a:gd name="connsiteY1573" fmla="*/ 254759 h 377583"/>
              <a:gd name="connsiteX1574" fmla="*/ 1315307 w 2450468"/>
              <a:gd name="connsiteY1574" fmla="*/ 254282 h 377583"/>
              <a:gd name="connsiteX1575" fmla="*/ 1307687 w 2450468"/>
              <a:gd name="connsiteY1575" fmla="*/ 253901 h 377583"/>
              <a:gd name="connsiteX1576" fmla="*/ 1305973 w 2450468"/>
              <a:gd name="connsiteY1576" fmla="*/ 253806 h 377583"/>
              <a:gd name="connsiteX1577" fmla="*/ 1306354 w 2450468"/>
              <a:gd name="connsiteY1577" fmla="*/ 260283 h 377583"/>
              <a:gd name="connsiteX1578" fmla="*/ 1307592 w 2450468"/>
              <a:gd name="connsiteY1578" fmla="*/ 259807 h 377583"/>
              <a:gd name="connsiteX1579" fmla="*/ 1328738 w 2450468"/>
              <a:gd name="connsiteY1579" fmla="*/ 259712 h 377583"/>
              <a:gd name="connsiteX1580" fmla="*/ 1334357 w 2450468"/>
              <a:gd name="connsiteY1580" fmla="*/ 258473 h 377583"/>
              <a:gd name="connsiteX1581" fmla="*/ 1340549 w 2450468"/>
              <a:gd name="connsiteY1581" fmla="*/ 259426 h 377583"/>
              <a:gd name="connsiteX1582" fmla="*/ 1341596 w 2450468"/>
              <a:gd name="connsiteY1582" fmla="*/ 259235 h 377583"/>
              <a:gd name="connsiteX1583" fmla="*/ 1347121 w 2450468"/>
              <a:gd name="connsiteY1583" fmla="*/ 261998 h 377583"/>
              <a:gd name="connsiteX1584" fmla="*/ 1352360 w 2450468"/>
              <a:gd name="connsiteY1584" fmla="*/ 258569 h 377583"/>
              <a:gd name="connsiteX1585" fmla="*/ 1355693 w 2450468"/>
              <a:gd name="connsiteY1585" fmla="*/ 257807 h 377583"/>
              <a:gd name="connsiteX1586" fmla="*/ 1363218 w 2450468"/>
              <a:gd name="connsiteY1586" fmla="*/ 258473 h 377583"/>
              <a:gd name="connsiteX1587" fmla="*/ 1370648 w 2450468"/>
              <a:gd name="connsiteY1587" fmla="*/ 259712 h 377583"/>
              <a:gd name="connsiteX1588" fmla="*/ 1380839 w 2450468"/>
              <a:gd name="connsiteY1588" fmla="*/ 258569 h 377583"/>
              <a:gd name="connsiteX1589" fmla="*/ 1383411 w 2450468"/>
              <a:gd name="connsiteY1589" fmla="*/ 259140 h 377583"/>
              <a:gd name="connsiteX1590" fmla="*/ 1387983 w 2450468"/>
              <a:gd name="connsiteY1590" fmla="*/ 258092 h 377583"/>
              <a:gd name="connsiteX1591" fmla="*/ 1385221 w 2450468"/>
              <a:gd name="connsiteY1591" fmla="*/ 255711 h 377583"/>
              <a:gd name="connsiteX1592" fmla="*/ 1377982 w 2450468"/>
              <a:gd name="connsiteY1592" fmla="*/ 254759 h 377583"/>
              <a:gd name="connsiteX1593" fmla="*/ 1366647 w 2450468"/>
              <a:gd name="connsiteY1593" fmla="*/ 255425 h 377583"/>
              <a:gd name="connsiteX1594" fmla="*/ 1353217 w 2450468"/>
              <a:gd name="connsiteY1594" fmla="*/ 255425 h 377583"/>
              <a:gd name="connsiteX1595" fmla="*/ 1351407 w 2450468"/>
              <a:gd name="connsiteY1595" fmla="*/ 254092 h 377583"/>
              <a:gd name="connsiteX1596" fmla="*/ 1344263 w 2450468"/>
              <a:gd name="connsiteY1596" fmla="*/ 252568 h 377583"/>
              <a:gd name="connsiteX1597" fmla="*/ 1252252 w 2450468"/>
              <a:gd name="connsiteY1597" fmla="*/ 252187 h 377583"/>
              <a:gd name="connsiteX1598" fmla="*/ 1249490 w 2450468"/>
              <a:gd name="connsiteY1598" fmla="*/ 253711 h 377583"/>
              <a:gd name="connsiteX1599" fmla="*/ 1247585 w 2450468"/>
              <a:gd name="connsiteY1599" fmla="*/ 254759 h 377583"/>
              <a:gd name="connsiteX1600" fmla="*/ 1254728 w 2450468"/>
              <a:gd name="connsiteY1600" fmla="*/ 261331 h 377583"/>
              <a:gd name="connsiteX1601" fmla="*/ 1257110 w 2450468"/>
              <a:gd name="connsiteY1601" fmla="*/ 258473 h 377583"/>
              <a:gd name="connsiteX1602" fmla="*/ 1257014 w 2450468"/>
              <a:gd name="connsiteY1602" fmla="*/ 257140 h 377583"/>
              <a:gd name="connsiteX1603" fmla="*/ 1256919 w 2450468"/>
              <a:gd name="connsiteY1603" fmla="*/ 255521 h 377583"/>
              <a:gd name="connsiteX1604" fmla="*/ 1252252 w 2450468"/>
              <a:gd name="connsiteY1604" fmla="*/ 252187 h 377583"/>
              <a:gd name="connsiteX1605" fmla="*/ 1278446 w 2450468"/>
              <a:gd name="connsiteY1605" fmla="*/ 251711 h 377583"/>
              <a:gd name="connsiteX1606" fmla="*/ 1279684 w 2450468"/>
              <a:gd name="connsiteY1606" fmla="*/ 258473 h 377583"/>
              <a:gd name="connsiteX1607" fmla="*/ 1279589 w 2450468"/>
              <a:gd name="connsiteY1607" fmla="*/ 258854 h 377583"/>
              <a:gd name="connsiteX1608" fmla="*/ 1290447 w 2450468"/>
              <a:gd name="connsiteY1608" fmla="*/ 259616 h 377583"/>
              <a:gd name="connsiteX1609" fmla="*/ 1293305 w 2450468"/>
              <a:gd name="connsiteY1609" fmla="*/ 257235 h 377583"/>
              <a:gd name="connsiteX1610" fmla="*/ 1292543 w 2450468"/>
              <a:gd name="connsiteY1610" fmla="*/ 256283 h 377583"/>
              <a:gd name="connsiteX1611" fmla="*/ 1278446 w 2450468"/>
              <a:gd name="connsiteY1611" fmla="*/ 251711 h 377583"/>
              <a:gd name="connsiteX1612" fmla="*/ 111537 w 2450468"/>
              <a:gd name="connsiteY1612" fmla="*/ 250472 h 377583"/>
              <a:gd name="connsiteX1613" fmla="*/ 107346 w 2450468"/>
              <a:gd name="connsiteY1613" fmla="*/ 252473 h 377583"/>
              <a:gd name="connsiteX1614" fmla="*/ 105734 w 2450468"/>
              <a:gd name="connsiteY1614" fmla="*/ 252648 h 377583"/>
              <a:gd name="connsiteX1615" fmla="*/ 97821 w 2450468"/>
              <a:gd name="connsiteY1615" fmla="*/ 249615 h 377583"/>
              <a:gd name="connsiteX1616" fmla="*/ 104218 w 2450468"/>
              <a:gd name="connsiteY1616" fmla="*/ 252813 h 377583"/>
              <a:gd name="connsiteX1617" fmla="*/ 97726 w 2450468"/>
              <a:gd name="connsiteY1617" fmla="*/ 253520 h 377583"/>
              <a:gd name="connsiteX1618" fmla="*/ 96583 w 2450468"/>
              <a:gd name="connsiteY1618" fmla="*/ 250949 h 377583"/>
              <a:gd name="connsiteX1619" fmla="*/ 97821 w 2450468"/>
              <a:gd name="connsiteY1619" fmla="*/ 249615 h 377583"/>
              <a:gd name="connsiteX1620" fmla="*/ 875634 w 2450468"/>
              <a:gd name="connsiteY1620" fmla="*/ 247900 h 377583"/>
              <a:gd name="connsiteX1621" fmla="*/ 877919 w 2450468"/>
              <a:gd name="connsiteY1621" fmla="*/ 254473 h 377583"/>
              <a:gd name="connsiteX1622" fmla="*/ 871919 w 2450468"/>
              <a:gd name="connsiteY1622" fmla="*/ 258092 h 377583"/>
              <a:gd name="connsiteX1623" fmla="*/ 869442 w 2450468"/>
              <a:gd name="connsiteY1623" fmla="*/ 257806 h 377583"/>
              <a:gd name="connsiteX1624" fmla="*/ 867442 w 2450468"/>
              <a:gd name="connsiteY1624" fmla="*/ 255901 h 377583"/>
              <a:gd name="connsiteX1625" fmla="*/ 869252 w 2450468"/>
              <a:gd name="connsiteY1625" fmla="*/ 253806 h 377583"/>
              <a:gd name="connsiteX1626" fmla="*/ 871728 w 2450468"/>
              <a:gd name="connsiteY1626" fmla="*/ 253711 h 377583"/>
              <a:gd name="connsiteX1627" fmla="*/ 875824 w 2450468"/>
              <a:gd name="connsiteY1627" fmla="*/ 252853 h 377583"/>
              <a:gd name="connsiteX1628" fmla="*/ 875634 w 2450468"/>
              <a:gd name="connsiteY1628" fmla="*/ 247900 h 377583"/>
              <a:gd name="connsiteX1629" fmla="*/ 1563719 w 2450468"/>
              <a:gd name="connsiteY1629" fmla="*/ 247139 h 377583"/>
              <a:gd name="connsiteX1630" fmla="*/ 1568196 w 2450468"/>
              <a:gd name="connsiteY1630" fmla="*/ 257521 h 377583"/>
              <a:gd name="connsiteX1631" fmla="*/ 1562100 w 2450468"/>
              <a:gd name="connsiteY1631" fmla="*/ 258092 h 377583"/>
              <a:gd name="connsiteX1632" fmla="*/ 1560481 w 2450468"/>
              <a:gd name="connsiteY1632" fmla="*/ 261426 h 377583"/>
              <a:gd name="connsiteX1633" fmla="*/ 1558576 w 2450468"/>
              <a:gd name="connsiteY1633" fmla="*/ 266951 h 377583"/>
              <a:gd name="connsiteX1634" fmla="*/ 1560195 w 2450468"/>
              <a:gd name="connsiteY1634" fmla="*/ 271142 h 377583"/>
              <a:gd name="connsiteX1635" fmla="*/ 1562386 w 2450468"/>
              <a:gd name="connsiteY1635" fmla="*/ 272380 h 377583"/>
              <a:gd name="connsiteX1636" fmla="*/ 1565720 w 2450468"/>
              <a:gd name="connsiteY1636" fmla="*/ 278571 h 377583"/>
              <a:gd name="connsiteX1637" fmla="*/ 1560100 w 2450468"/>
              <a:gd name="connsiteY1637" fmla="*/ 287715 h 377583"/>
              <a:gd name="connsiteX1638" fmla="*/ 1552766 w 2450468"/>
              <a:gd name="connsiteY1638" fmla="*/ 288287 h 377583"/>
              <a:gd name="connsiteX1639" fmla="*/ 1549908 w 2450468"/>
              <a:gd name="connsiteY1639" fmla="*/ 289334 h 377583"/>
              <a:gd name="connsiteX1640" fmla="*/ 1540097 w 2450468"/>
              <a:gd name="connsiteY1640" fmla="*/ 292859 h 377583"/>
              <a:gd name="connsiteX1641" fmla="*/ 1540288 w 2450468"/>
              <a:gd name="connsiteY1641" fmla="*/ 303908 h 377583"/>
              <a:gd name="connsiteX1642" fmla="*/ 1539716 w 2450468"/>
              <a:gd name="connsiteY1642" fmla="*/ 305146 h 377583"/>
              <a:gd name="connsiteX1643" fmla="*/ 1537621 w 2450468"/>
              <a:gd name="connsiteY1643" fmla="*/ 309527 h 377583"/>
              <a:gd name="connsiteX1644" fmla="*/ 1549622 w 2450468"/>
              <a:gd name="connsiteY1644" fmla="*/ 312099 h 377583"/>
              <a:gd name="connsiteX1645" fmla="*/ 1551908 w 2450468"/>
              <a:gd name="connsiteY1645" fmla="*/ 312004 h 377583"/>
              <a:gd name="connsiteX1646" fmla="*/ 1554956 w 2450468"/>
              <a:gd name="connsiteY1646" fmla="*/ 310575 h 377583"/>
              <a:gd name="connsiteX1647" fmla="*/ 1557719 w 2450468"/>
              <a:gd name="connsiteY1647" fmla="*/ 311909 h 377583"/>
              <a:gd name="connsiteX1648" fmla="*/ 1557433 w 2450468"/>
              <a:gd name="connsiteY1648" fmla="*/ 313814 h 377583"/>
              <a:gd name="connsiteX1649" fmla="*/ 1554099 w 2450468"/>
              <a:gd name="connsiteY1649" fmla="*/ 314766 h 377583"/>
              <a:gd name="connsiteX1650" fmla="*/ 1552766 w 2450468"/>
              <a:gd name="connsiteY1650" fmla="*/ 317243 h 377583"/>
              <a:gd name="connsiteX1651" fmla="*/ 1555242 w 2450468"/>
              <a:gd name="connsiteY1651" fmla="*/ 318862 h 377583"/>
              <a:gd name="connsiteX1652" fmla="*/ 1557242 w 2450468"/>
              <a:gd name="connsiteY1652" fmla="*/ 318862 h 377583"/>
              <a:gd name="connsiteX1653" fmla="*/ 1561624 w 2450468"/>
              <a:gd name="connsiteY1653" fmla="*/ 324767 h 377583"/>
              <a:gd name="connsiteX1654" fmla="*/ 1559433 w 2450468"/>
              <a:gd name="connsiteY1654" fmla="*/ 326672 h 377583"/>
              <a:gd name="connsiteX1655" fmla="*/ 1556004 w 2450468"/>
              <a:gd name="connsiteY1655" fmla="*/ 329816 h 377583"/>
              <a:gd name="connsiteX1656" fmla="*/ 1558195 w 2450468"/>
              <a:gd name="connsiteY1656" fmla="*/ 332006 h 377583"/>
              <a:gd name="connsiteX1657" fmla="*/ 1563338 w 2450468"/>
              <a:gd name="connsiteY1657" fmla="*/ 331244 h 377583"/>
              <a:gd name="connsiteX1658" fmla="*/ 1567815 w 2450468"/>
              <a:gd name="connsiteY1658" fmla="*/ 329625 h 377583"/>
              <a:gd name="connsiteX1659" fmla="*/ 1568482 w 2450468"/>
              <a:gd name="connsiteY1659" fmla="*/ 330006 h 377583"/>
              <a:gd name="connsiteX1660" fmla="*/ 1581150 w 2450468"/>
              <a:gd name="connsiteY1660" fmla="*/ 330101 h 377583"/>
              <a:gd name="connsiteX1661" fmla="*/ 1581150 w 2450468"/>
              <a:gd name="connsiteY1661" fmla="*/ 328101 h 377583"/>
              <a:gd name="connsiteX1662" fmla="*/ 1579531 w 2450468"/>
              <a:gd name="connsiteY1662" fmla="*/ 327339 h 377583"/>
              <a:gd name="connsiteX1663" fmla="*/ 1577626 w 2450468"/>
              <a:gd name="connsiteY1663" fmla="*/ 327720 h 377583"/>
              <a:gd name="connsiteX1664" fmla="*/ 1576673 w 2450468"/>
              <a:gd name="connsiteY1664" fmla="*/ 323243 h 377583"/>
              <a:gd name="connsiteX1665" fmla="*/ 1577245 w 2450468"/>
              <a:gd name="connsiteY1665" fmla="*/ 320672 h 377583"/>
              <a:gd name="connsiteX1666" fmla="*/ 1577340 w 2450468"/>
              <a:gd name="connsiteY1666" fmla="*/ 320100 h 377583"/>
              <a:gd name="connsiteX1667" fmla="*/ 1574197 w 2450468"/>
              <a:gd name="connsiteY1667" fmla="*/ 316766 h 377583"/>
              <a:gd name="connsiteX1668" fmla="*/ 1574387 w 2450468"/>
              <a:gd name="connsiteY1668" fmla="*/ 316766 h 377583"/>
              <a:gd name="connsiteX1669" fmla="*/ 1580674 w 2450468"/>
              <a:gd name="connsiteY1669" fmla="*/ 317528 h 377583"/>
              <a:gd name="connsiteX1670" fmla="*/ 1588199 w 2450468"/>
              <a:gd name="connsiteY1670" fmla="*/ 314195 h 377583"/>
              <a:gd name="connsiteX1671" fmla="*/ 1592771 w 2450468"/>
              <a:gd name="connsiteY1671" fmla="*/ 314766 h 377583"/>
              <a:gd name="connsiteX1672" fmla="*/ 1596485 w 2450468"/>
              <a:gd name="connsiteY1672" fmla="*/ 315147 h 377583"/>
              <a:gd name="connsiteX1673" fmla="*/ 1604105 w 2450468"/>
              <a:gd name="connsiteY1673" fmla="*/ 318576 h 377583"/>
              <a:gd name="connsiteX1674" fmla="*/ 1611344 w 2450468"/>
              <a:gd name="connsiteY1674" fmla="*/ 314099 h 377583"/>
              <a:gd name="connsiteX1675" fmla="*/ 1614297 w 2450468"/>
              <a:gd name="connsiteY1675" fmla="*/ 314385 h 377583"/>
              <a:gd name="connsiteX1676" fmla="*/ 1622203 w 2450468"/>
              <a:gd name="connsiteY1676" fmla="*/ 310575 h 377583"/>
              <a:gd name="connsiteX1677" fmla="*/ 1622870 w 2450468"/>
              <a:gd name="connsiteY1677" fmla="*/ 308575 h 377583"/>
              <a:gd name="connsiteX1678" fmla="*/ 1618774 w 2450468"/>
              <a:gd name="connsiteY1678" fmla="*/ 303908 h 377583"/>
              <a:gd name="connsiteX1679" fmla="*/ 1618869 w 2450468"/>
              <a:gd name="connsiteY1679" fmla="*/ 303908 h 377583"/>
              <a:gd name="connsiteX1680" fmla="*/ 1622203 w 2450468"/>
              <a:gd name="connsiteY1680" fmla="*/ 300860 h 377583"/>
              <a:gd name="connsiteX1681" fmla="*/ 1617917 w 2450468"/>
              <a:gd name="connsiteY1681" fmla="*/ 299621 h 377583"/>
              <a:gd name="connsiteX1682" fmla="*/ 1614583 w 2450468"/>
              <a:gd name="connsiteY1682" fmla="*/ 299431 h 377583"/>
              <a:gd name="connsiteX1683" fmla="*/ 1606391 w 2450468"/>
              <a:gd name="connsiteY1683" fmla="*/ 296383 h 377583"/>
              <a:gd name="connsiteX1684" fmla="*/ 1610678 w 2450468"/>
              <a:gd name="connsiteY1684" fmla="*/ 295240 h 377583"/>
              <a:gd name="connsiteX1685" fmla="*/ 1613345 w 2450468"/>
              <a:gd name="connsiteY1685" fmla="*/ 293144 h 377583"/>
              <a:gd name="connsiteX1686" fmla="*/ 1614583 w 2450468"/>
              <a:gd name="connsiteY1686" fmla="*/ 289430 h 377583"/>
              <a:gd name="connsiteX1687" fmla="*/ 1615345 w 2450468"/>
              <a:gd name="connsiteY1687" fmla="*/ 285524 h 377583"/>
              <a:gd name="connsiteX1688" fmla="*/ 1614869 w 2450468"/>
              <a:gd name="connsiteY1688" fmla="*/ 281714 h 377583"/>
              <a:gd name="connsiteX1689" fmla="*/ 1616964 w 2450468"/>
              <a:gd name="connsiteY1689" fmla="*/ 278381 h 377583"/>
              <a:gd name="connsiteX1690" fmla="*/ 1613630 w 2450468"/>
              <a:gd name="connsiteY1690" fmla="*/ 276666 h 377583"/>
              <a:gd name="connsiteX1691" fmla="*/ 1609820 w 2450468"/>
              <a:gd name="connsiteY1691" fmla="*/ 279333 h 377583"/>
              <a:gd name="connsiteX1692" fmla="*/ 1601724 w 2450468"/>
              <a:gd name="connsiteY1692" fmla="*/ 277904 h 377583"/>
              <a:gd name="connsiteX1693" fmla="*/ 1594009 w 2450468"/>
              <a:gd name="connsiteY1693" fmla="*/ 277523 h 377583"/>
              <a:gd name="connsiteX1694" fmla="*/ 1593342 w 2450468"/>
              <a:gd name="connsiteY1694" fmla="*/ 277904 h 377583"/>
              <a:gd name="connsiteX1695" fmla="*/ 1590866 w 2450468"/>
              <a:gd name="connsiteY1695" fmla="*/ 276380 h 377583"/>
              <a:gd name="connsiteX1696" fmla="*/ 1586579 w 2450468"/>
              <a:gd name="connsiteY1696" fmla="*/ 274761 h 377583"/>
              <a:gd name="connsiteX1697" fmla="*/ 1585246 w 2450468"/>
              <a:gd name="connsiteY1697" fmla="*/ 274380 h 377583"/>
              <a:gd name="connsiteX1698" fmla="*/ 1582769 w 2450468"/>
              <a:gd name="connsiteY1698" fmla="*/ 273713 h 377583"/>
              <a:gd name="connsiteX1699" fmla="*/ 1583531 w 2450468"/>
              <a:gd name="connsiteY1699" fmla="*/ 267998 h 377583"/>
              <a:gd name="connsiteX1700" fmla="*/ 1584103 w 2450468"/>
              <a:gd name="connsiteY1700" fmla="*/ 260664 h 377583"/>
              <a:gd name="connsiteX1701" fmla="*/ 1592485 w 2450468"/>
              <a:gd name="connsiteY1701" fmla="*/ 256759 h 377583"/>
              <a:gd name="connsiteX1702" fmla="*/ 1596200 w 2450468"/>
              <a:gd name="connsiteY1702" fmla="*/ 252758 h 377583"/>
              <a:gd name="connsiteX1703" fmla="*/ 1588961 w 2450468"/>
              <a:gd name="connsiteY1703" fmla="*/ 253616 h 377583"/>
              <a:gd name="connsiteX1704" fmla="*/ 1586579 w 2450468"/>
              <a:gd name="connsiteY1704" fmla="*/ 253901 h 377583"/>
              <a:gd name="connsiteX1705" fmla="*/ 1582484 w 2450468"/>
              <a:gd name="connsiteY1705" fmla="*/ 257616 h 377583"/>
              <a:gd name="connsiteX1706" fmla="*/ 1576959 w 2450468"/>
              <a:gd name="connsiteY1706" fmla="*/ 258283 h 377583"/>
              <a:gd name="connsiteX1707" fmla="*/ 1575625 w 2450468"/>
              <a:gd name="connsiteY1707" fmla="*/ 254949 h 377583"/>
              <a:gd name="connsiteX1708" fmla="*/ 1571911 w 2450468"/>
              <a:gd name="connsiteY1708" fmla="*/ 251806 h 377583"/>
              <a:gd name="connsiteX1709" fmla="*/ 1563719 w 2450468"/>
              <a:gd name="connsiteY1709" fmla="*/ 247139 h 377583"/>
              <a:gd name="connsiteX1710" fmla="*/ 1590104 w 2450468"/>
              <a:gd name="connsiteY1710" fmla="*/ 239519 h 377583"/>
              <a:gd name="connsiteX1711" fmla="*/ 1587437 w 2450468"/>
              <a:gd name="connsiteY1711" fmla="*/ 241233 h 377583"/>
              <a:gd name="connsiteX1712" fmla="*/ 1584198 w 2450468"/>
              <a:gd name="connsiteY1712" fmla="*/ 243329 h 377583"/>
              <a:gd name="connsiteX1713" fmla="*/ 1595723 w 2450468"/>
              <a:gd name="connsiteY1713" fmla="*/ 250758 h 377583"/>
              <a:gd name="connsiteX1714" fmla="*/ 1599629 w 2450468"/>
              <a:gd name="connsiteY1714" fmla="*/ 246091 h 377583"/>
              <a:gd name="connsiteX1715" fmla="*/ 1602200 w 2450468"/>
              <a:gd name="connsiteY1715" fmla="*/ 246377 h 377583"/>
              <a:gd name="connsiteX1716" fmla="*/ 1605344 w 2450468"/>
              <a:gd name="connsiteY1716" fmla="*/ 246853 h 377583"/>
              <a:gd name="connsiteX1717" fmla="*/ 1611725 w 2450468"/>
              <a:gd name="connsiteY1717" fmla="*/ 246948 h 377583"/>
              <a:gd name="connsiteX1718" fmla="*/ 1608773 w 2450468"/>
              <a:gd name="connsiteY1718" fmla="*/ 243614 h 377583"/>
              <a:gd name="connsiteX1719" fmla="*/ 1606963 w 2450468"/>
              <a:gd name="connsiteY1719" fmla="*/ 243233 h 377583"/>
              <a:gd name="connsiteX1720" fmla="*/ 1603153 w 2450468"/>
              <a:gd name="connsiteY1720" fmla="*/ 242471 h 377583"/>
              <a:gd name="connsiteX1721" fmla="*/ 1590104 w 2450468"/>
              <a:gd name="connsiteY1721" fmla="*/ 239519 h 377583"/>
              <a:gd name="connsiteX1722" fmla="*/ 2042636 w 2450468"/>
              <a:gd name="connsiteY1722" fmla="*/ 236852 h 377583"/>
              <a:gd name="connsiteX1723" fmla="*/ 2032730 w 2450468"/>
              <a:gd name="connsiteY1723" fmla="*/ 243043 h 377583"/>
              <a:gd name="connsiteX1724" fmla="*/ 2038064 w 2450468"/>
              <a:gd name="connsiteY1724" fmla="*/ 247996 h 377583"/>
              <a:gd name="connsiteX1725" fmla="*/ 2038541 w 2450468"/>
              <a:gd name="connsiteY1725" fmla="*/ 247424 h 377583"/>
              <a:gd name="connsiteX1726" fmla="*/ 2042446 w 2450468"/>
              <a:gd name="connsiteY1726" fmla="*/ 239614 h 377583"/>
              <a:gd name="connsiteX1727" fmla="*/ 226314 w 2450468"/>
              <a:gd name="connsiteY1727" fmla="*/ 231899 h 377583"/>
              <a:gd name="connsiteX1728" fmla="*/ 216122 w 2450468"/>
              <a:gd name="connsiteY1728" fmla="*/ 234470 h 377583"/>
              <a:gd name="connsiteX1729" fmla="*/ 216503 w 2450468"/>
              <a:gd name="connsiteY1729" fmla="*/ 234947 h 377583"/>
              <a:gd name="connsiteX1730" fmla="*/ 221075 w 2450468"/>
              <a:gd name="connsiteY1730" fmla="*/ 239519 h 377583"/>
              <a:gd name="connsiteX1731" fmla="*/ 221075 w 2450468"/>
              <a:gd name="connsiteY1731" fmla="*/ 242376 h 377583"/>
              <a:gd name="connsiteX1732" fmla="*/ 224790 w 2450468"/>
              <a:gd name="connsiteY1732" fmla="*/ 238090 h 377583"/>
              <a:gd name="connsiteX1733" fmla="*/ 225743 w 2450468"/>
              <a:gd name="connsiteY1733" fmla="*/ 236090 h 377583"/>
              <a:gd name="connsiteX1734" fmla="*/ 226790 w 2450468"/>
              <a:gd name="connsiteY1734" fmla="*/ 233804 h 377583"/>
              <a:gd name="connsiteX1735" fmla="*/ 226314 w 2450468"/>
              <a:gd name="connsiteY1735" fmla="*/ 231899 h 377583"/>
              <a:gd name="connsiteX1736" fmla="*/ 42862 w 2450468"/>
              <a:gd name="connsiteY1736" fmla="*/ 231612 h 377583"/>
              <a:gd name="connsiteX1737" fmla="*/ 45624 w 2450468"/>
              <a:gd name="connsiteY1737" fmla="*/ 232469 h 377583"/>
              <a:gd name="connsiteX1738" fmla="*/ 48958 w 2450468"/>
              <a:gd name="connsiteY1738" fmla="*/ 240470 h 377583"/>
              <a:gd name="connsiteX1739" fmla="*/ 42862 w 2450468"/>
              <a:gd name="connsiteY1739" fmla="*/ 231612 h 377583"/>
              <a:gd name="connsiteX1740" fmla="*/ 200787 w 2450468"/>
              <a:gd name="connsiteY1740" fmla="*/ 228565 h 377583"/>
              <a:gd name="connsiteX1741" fmla="*/ 198310 w 2450468"/>
              <a:gd name="connsiteY1741" fmla="*/ 230089 h 377583"/>
              <a:gd name="connsiteX1742" fmla="*/ 201168 w 2450468"/>
              <a:gd name="connsiteY1742" fmla="*/ 233423 h 377583"/>
              <a:gd name="connsiteX1743" fmla="*/ 192881 w 2450468"/>
              <a:gd name="connsiteY1743" fmla="*/ 243233 h 377583"/>
              <a:gd name="connsiteX1744" fmla="*/ 189071 w 2450468"/>
              <a:gd name="connsiteY1744" fmla="*/ 242090 h 377583"/>
              <a:gd name="connsiteX1745" fmla="*/ 187261 w 2450468"/>
              <a:gd name="connsiteY1745" fmla="*/ 241519 h 377583"/>
              <a:gd name="connsiteX1746" fmla="*/ 189262 w 2450468"/>
              <a:gd name="connsiteY1746" fmla="*/ 248282 h 377583"/>
              <a:gd name="connsiteX1747" fmla="*/ 191072 w 2450468"/>
              <a:gd name="connsiteY1747" fmla="*/ 247329 h 377583"/>
              <a:gd name="connsiteX1748" fmla="*/ 198406 w 2450468"/>
              <a:gd name="connsiteY1748" fmla="*/ 248091 h 377583"/>
              <a:gd name="connsiteX1749" fmla="*/ 205454 w 2450468"/>
              <a:gd name="connsiteY1749" fmla="*/ 242090 h 377583"/>
              <a:gd name="connsiteX1750" fmla="*/ 205550 w 2450468"/>
              <a:gd name="connsiteY1750" fmla="*/ 240281 h 377583"/>
              <a:gd name="connsiteX1751" fmla="*/ 206788 w 2450468"/>
              <a:gd name="connsiteY1751" fmla="*/ 234947 h 377583"/>
              <a:gd name="connsiteX1752" fmla="*/ 207550 w 2450468"/>
              <a:gd name="connsiteY1752" fmla="*/ 234851 h 377583"/>
              <a:gd name="connsiteX1753" fmla="*/ 210026 w 2450468"/>
              <a:gd name="connsiteY1753" fmla="*/ 230184 h 377583"/>
              <a:gd name="connsiteX1754" fmla="*/ 204407 w 2450468"/>
              <a:gd name="connsiteY1754" fmla="*/ 229898 h 377583"/>
              <a:gd name="connsiteX1755" fmla="*/ 200787 w 2450468"/>
              <a:gd name="connsiteY1755" fmla="*/ 228565 h 377583"/>
              <a:gd name="connsiteX1756" fmla="*/ 124397 w 2450468"/>
              <a:gd name="connsiteY1756" fmla="*/ 217516 h 377583"/>
              <a:gd name="connsiteX1757" fmla="*/ 123730 w 2450468"/>
              <a:gd name="connsiteY1757" fmla="*/ 218278 h 377583"/>
              <a:gd name="connsiteX1758" fmla="*/ 120777 w 2450468"/>
              <a:gd name="connsiteY1758" fmla="*/ 221802 h 377583"/>
              <a:gd name="connsiteX1759" fmla="*/ 123920 w 2450468"/>
              <a:gd name="connsiteY1759" fmla="*/ 226946 h 377583"/>
              <a:gd name="connsiteX1760" fmla="*/ 124397 w 2450468"/>
              <a:gd name="connsiteY1760" fmla="*/ 217516 h 377583"/>
              <a:gd name="connsiteX1761" fmla="*/ 1030605 w 2450468"/>
              <a:gd name="connsiteY1761" fmla="*/ 217040 h 377583"/>
              <a:gd name="connsiteX1762" fmla="*/ 1027652 w 2450468"/>
              <a:gd name="connsiteY1762" fmla="*/ 219421 h 377583"/>
              <a:gd name="connsiteX1763" fmla="*/ 1029176 w 2450468"/>
              <a:gd name="connsiteY1763" fmla="*/ 219992 h 377583"/>
              <a:gd name="connsiteX1764" fmla="*/ 1039082 w 2450468"/>
              <a:gd name="connsiteY1764" fmla="*/ 221802 h 377583"/>
              <a:gd name="connsiteX1765" fmla="*/ 1039844 w 2450468"/>
              <a:gd name="connsiteY1765" fmla="*/ 221421 h 377583"/>
              <a:gd name="connsiteX1766" fmla="*/ 1030605 w 2450468"/>
              <a:gd name="connsiteY1766" fmla="*/ 217040 h 377583"/>
              <a:gd name="connsiteX1767" fmla="*/ 359569 w 2450468"/>
              <a:gd name="connsiteY1767" fmla="*/ 211896 h 377583"/>
              <a:gd name="connsiteX1768" fmla="*/ 357092 w 2450468"/>
              <a:gd name="connsiteY1768" fmla="*/ 213325 h 377583"/>
              <a:gd name="connsiteX1769" fmla="*/ 358235 w 2450468"/>
              <a:gd name="connsiteY1769" fmla="*/ 215801 h 377583"/>
              <a:gd name="connsiteX1770" fmla="*/ 365093 w 2450468"/>
              <a:gd name="connsiteY1770" fmla="*/ 214658 h 377583"/>
              <a:gd name="connsiteX1771" fmla="*/ 375857 w 2450468"/>
              <a:gd name="connsiteY1771" fmla="*/ 220564 h 377583"/>
              <a:gd name="connsiteX1772" fmla="*/ 378143 w 2450468"/>
              <a:gd name="connsiteY1772" fmla="*/ 220183 h 377583"/>
              <a:gd name="connsiteX1773" fmla="*/ 380333 w 2450468"/>
              <a:gd name="connsiteY1773" fmla="*/ 219802 h 377583"/>
              <a:gd name="connsiteX1774" fmla="*/ 382619 w 2450468"/>
              <a:gd name="connsiteY1774" fmla="*/ 216278 h 377583"/>
              <a:gd name="connsiteX1775" fmla="*/ 380810 w 2450468"/>
              <a:gd name="connsiteY1775" fmla="*/ 215611 h 377583"/>
              <a:gd name="connsiteX1776" fmla="*/ 365855 w 2450468"/>
              <a:gd name="connsiteY1776" fmla="*/ 213611 h 377583"/>
              <a:gd name="connsiteX1777" fmla="*/ 359569 w 2450468"/>
              <a:gd name="connsiteY1777" fmla="*/ 211896 h 377583"/>
              <a:gd name="connsiteX1778" fmla="*/ 768287 w 2450468"/>
              <a:gd name="connsiteY1778" fmla="*/ 211134 h 377583"/>
              <a:gd name="connsiteX1779" fmla="*/ 771049 w 2450468"/>
              <a:gd name="connsiteY1779" fmla="*/ 218945 h 377583"/>
              <a:gd name="connsiteX1780" fmla="*/ 773716 w 2450468"/>
              <a:gd name="connsiteY1780" fmla="*/ 219326 h 377583"/>
              <a:gd name="connsiteX1781" fmla="*/ 784384 w 2450468"/>
              <a:gd name="connsiteY1781" fmla="*/ 216087 h 377583"/>
              <a:gd name="connsiteX1782" fmla="*/ 787241 w 2450468"/>
              <a:gd name="connsiteY1782" fmla="*/ 215516 h 377583"/>
              <a:gd name="connsiteX1783" fmla="*/ 784765 w 2450468"/>
              <a:gd name="connsiteY1783" fmla="*/ 213611 h 377583"/>
              <a:gd name="connsiteX1784" fmla="*/ 783527 w 2450468"/>
              <a:gd name="connsiteY1784" fmla="*/ 213706 h 377583"/>
              <a:gd name="connsiteX1785" fmla="*/ 780098 w 2450468"/>
              <a:gd name="connsiteY1785" fmla="*/ 213230 h 377583"/>
              <a:gd name="connsiteX1786" fmla="*/ 776764 w 2450468"/>
              <a:gd name="connsiteY1786" fmla="*/ 211420 h 377583"/>
              <a:gd name="connsiteX1787" fmla="*/ 768287 w 2450468"/>
              <a:gd name="connsiteY1787" fmla="*/ 211134 h 377583"/>
              <a:gd name="connsiteX1788" fmla="*/ 440341 w 2450468"/>
              <a:gd name="connsiteY1788" fmla="*/ 209134 h 377583"/>
              <a:gd name="connsiteX1789" fmla="*/ 437198 w 2450468"/>
              <a:gd name="connsiteY1789" fmla="*/ 210753 h 377583"/>
              <a:gd name="connsiteX1790" fmla="*/ 442627 w 2450468"/>
              <a:gd name="connsiteY1790" fmla="*/ 218659 h 377583"/>
              <a:gd name="connsiteX1791" fmla="*/ 454628 w 2450468"/>
              <a:gd name="connsiteY1791" fmla="*/ 218278 h 377583"/>
              <a:gd name="connsiteX1792" fmla="*/ 453866 w 2450468"/>
              <a:gd name="connsiteY1792" fmla="*/ 213992 h 377583"/>
              <a:gd name="connsiteX1793" fmla="*/ 447294 w 2450468"/>
              <a:gd name="connsiteY1793" fmla="*/ 211039 h 377583"/>
              <a:gd name="connsiteX1794" fmla="*/ 440341 w 2450468"/>
              <a:gd name="connsiteY1794" fmla="*/ 209134 h 377583"/>
              <a:gd name="connsiteX1795" fmla="*/ 2333135 w 2450468"/>
              <a:gd name="connsiteY1795" fmla="*/ 199826 h 377583"/>
              <a:gd name="connsiteX1796" fmla="*/ 2332697 w 2450468"/>
              <a:gd name="connsiteY1796" fmla="*/ 202847 h 377583"/>
              <a:gd name="connsiteX1797" fmla="*/ 2333421 w 2450468"/>
              <a:gd name="connsiteY1797" fmla="*/ 208687 h 377583"/>
              <a:gd name="connsiteX1798" fmla="*/ 2330863 w 2450468"/>
              <a:gd name="connsiteY1798" fmla="*/ 209039 h 377583"/>
              <a:gd name="connsiteX1799" fmla="*/ 2327910 w 2450468"/>
              <a:gd name="connsiteY1799" fmla="*/ 208277 h 377583"/>
              <a:gd name="connsiteX1800" fmla="*/ 2327910 w 2450468"/>
              <a:gd name="connsiteY1800" fmla="*/ 206276 h 377583"/>
              <a:gd name="connsiteX1801" fmla="*/ 2329434 w 2450468"/>
              <a:gd name="connsiteY1801" fmla="*/ 205038 h 377583"/>
              <a:gd name="connsiteX1802" fmla="*/ 2329538 w 2450468"/>
              <a:gd name="connsiteY1802" fmla="*/ 202042 h 377583"/>
              <a:gd name="connsiteX1803" fmla="*/ 2322100 w 2450468"/>
              <a:gd name="connsiteY1803" fmla="*/ 189131 h 377583"/>
              <a:gd name="connsiteX1804" fmla="*/ 2307146 w 2450468"/>
              <a:gd name="connsiteY1804" fmla="*/ 192656 h 377583"/>
              <a:gd name="connsiteX1805" fmla="*/ 2308193 w 2450468"/>
              <a:gd name="connsiteY1805" fmla="*/ 197037 h 377583"/>
              <a:gd name="connsiteX1806" fmla="*/ 2308384 w 2450468"/>
              <a:gd name="connsiteY1806" fmla="*/ 197799 h 377583"/>
              <a:gd name="connsiteX1807" fmla="*/ 2312194 w 2450468"/>
              <a:gd name="connsiteY1807" fmla="*/ 199133 h 377583"/>
              <a:gd name="connsiteX1808" fmla="*/ 2312289 w 2450468"/>
              <a:gd name="connsiteY1808" fmla="*/ 198942 h 377583"/>
              <a:gd name="connsiteX1809" fmla="*/ 2318480 w 2450468"/>
              <a:gd name="connsiteY1809" fmla="*/ 193799 h 377583"/>
              <a:gd name="connsiteX1810" fmla="*/ 2321623 w 2450468"/>
              <a:gd name="connsiteY1810" fmla="*/ 192370 h 377583"/>
              <a:gd name="connsiteX1811" fmla="*/ 2322100 w 2450468"/>
              <a:gd name="connsiteY1811" fmla="*/ 189131 h 377583"/>
              <a:gd name="connsiteX1812" fmla="*/ 2330387 w 2450468"/>
              <a:gd name="connsiteY1812" fmla="*/ 183226 h 377583"/>
              <a:gd name="connsiteX1813" fmla="*/ 2331339 w 2450468"/>
              <a:gd name="connsiteY1813" fmla="*/ 187036 h 377583"/>
              <a:gd name="connsiteX1814" fmla="*/ 2337721 w 2450468"/>
              <a:gd name="connsiteY1814" fmla="*/ 188750 h 377583"/>
              <a:gd name="connsiteX1815" fmla="*/ 2339626 w 2450468"/>
              <a:gd name="connsiteY1815" fmla="*/ 190084 h 377583"/>
              <a:gd name="connsiteX1816" fmla="*/ 2341055 w 2450468"/>
              <a:gd name="connsiteY1816" fmla="*/ 190274 h 377583"/>
              <a:gd name="connsiteX1817" fmla="*/ 2343436 w 2450468"/>
              <a:gd name="connsiteY1817" fmla="*/ 187417 h 377583"/>
              <a:gd name="connsiteX1818" fmla="*/ 2342579 w 2450468"/>
              <a:gd name="connsiteY1818" fmla="*/ 186464 h 377583"/>
              <a:gd name="connsiteX1819" fmla="*/ 2341340 w 2450468"/>
              <a:gd name="connsiteY1819" fmla="*/ 184940 h 377583"/>
              <a:gd name="connsiteX1820" fmla="*/ 2330387 w 2450468"/>
              <a:gd name="connsiteY1820" fmla="*/ 183226 h 377583"/>
              <a:gd name="connsiteX1821" fmla="*/ 2422588 w 2450468"/>
              <a:gd name="connsiteY1821" fmla="*/ 173700 h 377583"/>
              <a:gd name="connsiteX1822" fmla="*/ 2423636 w 2450468"/>
              <a:gd name="connsiteY1822" fmla="*/ 177605 h 377583"/>
              <a:gd name="connsiteX1823" fmla="*/ 2421255 w 2450468"/>
              <a:gd name="connsiteY1823" fmla="*/ 179320 h 377583"/>
              <a:gd name="connsiteX1824" fmla="*/ 2413444 w 2450468"/>
              <a:gd name="connsiteY1824" fmla="*/ 176748 h 377583"/>
              <a:gd name="connsiteX1825" fmla="*/ 2412968 w 2450468"/>
              <a:gd name="connsiteY1825" fmla="*/ 176081 h 377583"/>
              <a:gd name="connsiteX1826" fmla="*/ 2417635 w 2450468"/>
              <a:gd name="connsiteY1826" fmla="*/ 174176 h 377583"/>
              <a:gd name="connsiteX1827" fmla="*/ 2420493 w 2450468"/>
              <a:gd name="connsiteY1827" fmla="*/ 173891 h 377583"/>
              <a:gd name="connsiteX1828" fmla="*/ 84105 w 2450468"/>
              <a:gd name="connsiteY1828" fmla="*/ 173510 h 377583"/>
              <a:gd name="connsiteX1829" fmla="*/ 86201 w 2450468"/>
              <a:gd name="connsiteY1829" fmla="*/ 177034 h 377583"/>
              <a:gd name="connsiteX1830" fmla="*/ 88772 w 2450468"/>
              <a:gd name="connsiteY1830" fmla="*/ 181320 h 377583"/>
              <a:gd name="connsiteX1831" fmla="*/ 89820 w 2450468"/>
              <a:gd name="connsiteY1831" fmla="*/ 184083 h 377583"/>
              <a:gd name="connsiteX1832" fmla="*/ 96202 w 2450468"/>
              <a:gd name="connsiteY1832" fmla="*/ 187607 h 377583"/>
              <a:gd name="connsiteX1833" fmla="*/ 89439 w 2450468"/>
              <a:gd name="connsiteY1833" fmla="*/ 191322 h 377583"/>
              <a:gd name="connsiteX1834" fmla="*/ 88772 w 2450468"/>
              <a:gd name="connsiteY1834" fmla="*/ 191703 h 377583"/>
              <a:gd name="connsiteX1835" fmla="*/ 86105 w 2450468"/>
              <a:gd name="connsiteY1835" fmla="*/ 188274 h 377583"/>
              <a:gd name="connsiteX1836" fmla="*/ 86391 w 2450468"/>
              <a:gd name="connsiteY1836" fmla="*/ 185988 h 377583"/>
              <a:gd name="connsiteX1837" fmla="*/ 86867 w 2450468"/>
              <a:gd name="connsiteY1837" fmla="*/ 181320 h 377583"/>
              <a:gd name="connsiteX1838" fmla="*/ 84105 w 2450468"/>
              <a:gd name="connsiteY1838" fmla="*/ 173510 h 377583"/>
              <a:gd name="connsiteX1839" fmla="*/ 150305 w 2450468"/>
              <a:gd name="connsiteY1839" fmla="*/ 159128 h 377583"/>
              <a:gd name="connsiteX1840" fmla="*/ 148495 w 2450468"/>
              <a:gd name="connsiteY1840" fmla="*/ 163319 h 377583"/>
              <a:gd name="connsiteX1841" fmla="*/ 146590 w 2450468"/>
              <a:gd name="connsiteY1841" fmla="*/ 163319 h 377583"/>
              <a:gd name="connsiteX1842" fmla="*/ 140589 w 2450468"/>
              <a:gd name="connsiteY1842" fmla="*/ 162461 h 377583"/>
              <a:gd name="connsiteX1843" fmla="*/ 138208 w 2450468"/>
              <a:gd name="connsiteY1843" fmla="*/ 162938 h 377583"/>
              <a:gd name="connsiteX1844" fmla="*/ 124492 w 2450468"/>
              <a:gd name="connsiteY1844" fmla="*/ 164176 h 377583"/>
              <a:gd name="connsiteX1845" fmla="*/ 120301 w 2450468"/>
              <a:gd name="connsiteY1845" fmla="*/ 166462 h 377583"/>
              <a:gd name="connsiteX1846" fmla="*/ 114395 w 2450468"/>
              <a:gd name="connsiteY1846" fmla="*/ 169605 h 377583"/>
              <a:gd name="connsiteX1847" fmla="*/ 109728 w 2450468"/>
              <a:gd name="connsiteY1847" fmla="*/ 166462 h 377583"/>
              <a:gd name="connsiteX1848" fmla="*/ 113062 w 2450468"/>
              <a:gd name="connsiteY1848" fmla="*/ 169415 h 377583"/>
              <a:gd name="connsiteX1849" fmla="*/ 116205 w 2450468"/>
              <a:gd name="connsiteY1849" fmla="*/ 177892 h 377583"/>
              <a:gd name="connsiteX1850" fmla="*/ 112205 w 2450468"/>
              <a:gd name="connsiteY1850" fmla="*/ 183893 h 377583"/>
              <a:gd name="connsiteX1851" fmla="*/ 113443 w 2450468"/>
              <a:gd name="connsiteY1851" fmla="*/ 186464 h 377583"/>
              <a:gd name="connsiteX1852" fmla="*/ 115824 w 2450468"/>
              <a:gd name="connsiteY1852" fmla="*/ 186464 h 377583"/>
              <a:gd name="connsiteX1853" fmla="*/ 120206 w 2450468"/>
              <a:gd name="connsiteY1853" fmla="*/ 177987 h 377583"/>
              <a:gd name="connsiteX1854" fmla="*/ 127730 w 2450468"/>
              <a:gd name="connsiteY1854" fmla="*/ 173225 h 377583"/>
              <a:gd name="connsiteX1855" fmla="*/ 134112 w 2450468"/>
              <a:gd name="connsiteY1855" fmla="*/ 171891 h 377583"/>
              <a:gd name="connsiteX1856" fmla="*/ 154400 w 2450468"/>
              <a:gd name="connsiteY1856" fmla="*/ 167129 h 377583"/>
              <a:gd name="connsiteX1857" fmla="*/ 161163 w 2450468"/>
              <a:gd name="connsiteY1857" fmla="*/ 163033 h 377583"/>
              <a:gd name="connsiteX1858" fmla="*/ 156210 w 2450468"/>
              <a:gd name="connsiteY1858" fmla="*/ 161223 h 377583"/>
              <a:gd name="connsiteX1859" fmla="*/ 150781 w 2450468"/>
              <a:gd name="connsiteY1859" fmla="*/ 159223 h 377583"/>
              <a:gd name="connsiteX1860" fmla="*/ 60674 w 2450468"/>
              <a:gd name="connsiteY1860" fmla="*/ 156556 h 377583"/>
              <a:gd name="connsiteX1861" fmla="*/ 52959 w 2450468"/>
              <a:gd name="connsiteY1861" fmla="*/ 158651 h 377583"/>
              <a:gd name="connsiteX1862" fmla="*/ 50483 w 2450468"/>
              <a:gd name="connsiteY1862" fmla="*/ 159128 h 377583"/>
              <a:gd name="connsiteX1863" fmla="*/ 47911 w 2450468"/>
              <a:gd name="connsiteY1863" fmla="*/ 163795 h 377583"/>
              <a:gd name="connsiteX1864" fmla="*/ 53435 w 2450468"/>
              <a:gd name="connsiteY1864" fmla="*/ 171224 h 377583"/>
              <a:gd name="connsiteX1865" fmla="*/ 62865 w 2450468"/>
              <a:gd name="connsiteY1865" fmla="*/ 170272 h 377583"/>
              <a:gd name="connsiteX1866" fmla="*/ 63532 w 2450468"/>
              <a:gd name="connsiteY1866" fmla="*/ 165414 h 377583"/>
              <a:gd name="connsiteX1867" fmla="*/ 71914 w 2450468"/>
              <a:gd name="connsiteY1867" fmla="*/ 162366 h 377583"/>
              <a:gd name="connsiteX1868" fmla="*/ 65913 w 2450468"/>
              <a:gd name="connsiteY1868" fmla="*/ 157318 h 377583"/>
              <a:gd name="connsiteX1869" fmla="*/ 60674 w 2450468"/>
              <a:gd name="connsiteY1869" fmla="*/ 156556 h 377583"/>
              <a:gd name="connsiteX1870" fmla="*/ 195929 w 2450468"/>
              <a:gd name="connsiteY1870" fmla="*/ 153698 h 377583"/>
              <a:gd name="connsiteX1871" fmla="*/ 191738 w 2450468"/>
              <a:gd name="connsiteY1871" fmla="*/ 156080 h 377583"/>
              <a:gd name="connsiteX1872" fmla="*/ 191262 w 2450468"/>
              <a:gd name="connsiteY1872" fmla="*/ 162938 h 377583"/>
              <a:gd name="connsiteX1873" fmla="*/ 188214 w 2450468"/>
              <a:gd name="connsiteY1873" fmla="*/ 163604 h 377583"/>
              <a:gd name="connsiteX1874" fmla="*/ 184404 w 2450468"/>
              <a:gd name="connsiteY1874" fmla="*/ 163223 h 377583"/>
              <a:gd name="connsiteX1875" fmla="*/ 186976 w 2450468"/>
              <a:gd name="connsiteY1875" fmla="*/ 165700 h 377583"/>
              <a:gd name="connsiteX1876" fmla="*/ 190786 w 2450468"/>
              <a:gd name="connsiteY1876" fmla="*/ 167986 h 377583"/>
              <a:gd name="connsiteX1877" fmla="*/ 195929 w 2450468"/>
              <a:gd name="connsiteY1877" fmla="*/ 153698 h 377583"/>
              <a:gd name="connsiteX1878" fmla="*/ 218027 w 2450468"/>
              <a:gd name="connsiteY1878" fmla="*/ 153603 h 377583"/>
              <a:gd name="connsiteX1879" fmla="*/ 213170 w 2450468"/>
              <a:gd name="connsiteY1879" fmla="*/ 159890 h 377583"/>
              <a:gd name="connsiteX1880" fmla="*/ 218599 w 2450468"/>
              <a:gd name="connsiteY1880" fmla="*/ 159223 h 377583"/>
              <a:gd name="connsiteX1881" fmla="*/ 223266 w 2450468"/>
              <a:gd name="connsiteY1881" fmla="*/ 158651 h 377583"/>
              <a:gd name="connsiteX1882" fmla="*/ 228505 w 2450468"/>
              <a:gd name="connsiteY1882" fmla="*/ 160366 h 377583"/>
              <a:gd name="connsiteX1883" fmla="*/ 230315 w 2450468"/>
              <a:gd name="connsiteY1883" fmla="*/ 158461 h 377583"/>
              <a:gd name="connsiteX1884" fmla="*/ 230791 w 2450468"/>
              <a:gd name="connsiteY1884" fmla="*/ 157985 h 377583"/>
              <a:gd name="connsiteX1885" fmla="*/ 225933 w 2450468"/>
              <a:gd name="connsiteY1885" fmla="*/ 157604 h 377583"/>
              <a:gd name="connsiteX1886" fmla="*/ 218027 w 2450468"/>
              <a:gd name="connsiteY1886" fmla="*/ 153603 h 377583"/>
              <a:gd name="connsiteX1887" fmla="*/ 304991 w 2450468"/>
              <a:gd name="connsiteY1887" fmla="*/ 146936 h 377583"/>
              <a:gd name="connsiteX1888" fmla="*/ 300038 w 2450468"/>
              <a:gd name="connsiteY1888" fmla="*/ 148841 h 377583"/>
              <a:gd name="connsiteX1889" fmla="*/ 291084 w 2450468"/>
              <a:gd name="connsiteY1889" fmla="*/ 155318 h 377583"/>
              <a:gd name="connsiteX1890" fmla="*/ 303562 w 2450468"/>
              <a:gd name="connsiteY1890" fmla="*/ 152174 h 377583"/>
              <a:gd name="connsiteX1891" fmla="*/ 307657 w 2450468"/>
              <a:gd name="connsiteY1891" fmla="*/ 150079 h 377583"/>
              <a:gd name="connsiteX1892" fmla="*/ 307848 w 2450468"/>
              <a:gd name="connsiteY1892" fmla="*/ 148174 h 377583"/>
              <a:gd name="connsiteX1893" fmla="*/ 304991 w 2450468"/>
              <a:gd name="connsiteY1893" fmla="*/ 146936 h 377583"/>
              <a:gd name="connsiteX1894" fmla="*/ 124968 w 2450468"/>
              <a:gd name="connsiteY1894" fmla="*/ 146174 h 377583"/>
              <a:gd name="connsiteX1895" fmla="*/ 124015 w 2450468"/>
              <a:gd name="connsiteY1895" fmla="*/ 146840 h 377583"/>
              <a:gd name="connsiteX1896" fmla="*/ 120396 w 2450468"/>
              <a:gd name="connsiteY1896" fmla="*/ 151698 h 377583"/>
              <a:gd name="connsiteX1897" fmla="*/ 120301 w 2450468"/>
              <a:gd name="connsiteY1897" fmla="*/ 153508 h 377583"/>
              <a:gd name="connsiteX1898" fmla="*/ 124873 w 2450468"/>
              <a:gd name="connsiteY1898" fmla="*/ 156080 h 377583"/>
              <a:gd name="connsiteX1899" fmla="*/ 129731 w 2450468"/>
              <a:gd name="connsiteY1899" fmla="*/ 148841 h 377583"/>
              <a:gd name="connsiteX1900" fmla="*/ 124968 w 2450468"/>
              <a:gd name="connsiteY1900" fmla="*/ 146174 h 377583"/>
              <a:gd name="connsiteX1901" fmla="*/ 361569 w 2450468"/>
              <a:gd name="connsiteY1901" fmla="*/ 143316 h 377583"/>
              <a:gd name="connsiteX1902" fmla="*/ 357188 w 2450468"/>
              <a:gd name="connsiteY1902" fmla="*/ 145507 h 377583"/>
              <a:gd name="connsiteX1903" fmla="*/ 353663 w 2450468"/>
              <a:gd name="connsiteY1903" fmla="*/ 145793 h 377583"/>
              <a:gd name="connsiteX1904" fmla="*/ 352044 w 2450468"/>
              <a:gd name="connsiteY1904" fmla="*/ 150841 h 377583"/>
              <a:gd name="connsiteX1905" fmla="*/ 360236 w 2450468"/>
              <a:gd name="connsiteY1905" fmla="*/ 147317 h 377583"/>
              <a:gd name="connsiteX1906" fmla="*/ 361950 w 2450468"/>
              <a:gd name="connsiteY1906" fmla="*/ 147793 h 377583"/>
              <a:gd name="connsiteX1907" fmla="*/ 362807 w 2450468"/>
              <a:gd name="connsiteY1907" fmla="*/ 147888 h 377583"/>
              <a:gd name="connsiteX1908" fmla="*/ 362903 w 2450468"/>
              <a:gd name="connsiteY1908" fmla="*/ 145031 h 377583"/>
              <a:gd name="connsiteX1909" fmla="*/ 361855 w 2450468"/>
              <a:gd name="connsiteY1909" fmla="*/ 143697 h 377583"/>
              <a:gd name="connsiteX1910" fmla="*/ 2410111 w 2450468"/>
              <a:gd name="connsiteY1910" fmla="*/ 143030 h 377583"/>
              <a:gd name="connsiteX1911" fmla="*/ 2403158 w 2450468"/>
              <a:gd name="connsiteY1911" fmla="*/ 156461 h 377583"/>
              <a:gd name="connsiteX1912" fmla="*/ 2408873 w 2450468"/>
              <a:gd name="connsiteY1912" fmla="*/ 155794 h 377583"/>
              <a:gd name="connsiteX1913" fmla="*/ 2414302 w 2450468"/>
              <a:gd name="connsiteY1913" fmla="*/ 151127 h 377583"/>
              <a:gd name="connsiteX1914" fmla="*/ 2413635 w 2450468"/>
              <a:gd name="connsiteY1914" fmla="*/ 147888 h 377583"/>
              <a:gd name="connsiteX1915" fmla="*/ 2412778 w 2450468"/>
              <a:gd name="connsiteY1915" fmla="*/ 143888 h 377583"/>
              <a:gd name="connsiteX1916" fmla="*/ 2410111 w 2450468"/>
              <a:gd name="connsiteY1916" fmla="*/ 143030 h 377583"/>
              <a:gd name="connsiteX1917" fmla="*/ 74792 w 2450468"/>
              <a:gd name="connsiteY1917" fmla="*/ 130101 h 377583"/>
              <a:gd name="connsiteX1918" fmla="*/ 75628 w 2450468"/>
              <a:gd name="connsiteY1918" fmla="*/ 130457 h 377583"/>
              <a:gd name="connsiteX1919" fmla="*/ 77438 w 2450468"/>
              <a:gd name="connsiteY1919" fmla="*/ 132458 h 377583"/>
              <a:gd name="connsiteX1920" fmla="*/ 75327 w 2450468"/>
              <a:gd name="connsiteY1920" fmla="*/ 134657 h 377583"/>
              <a:gd name="connsiteX1921" fmla="*/ 73743 w 2450468"/>
              <a:gd name="connsiteY1921" fmla="*/ 134950 h 377583"/>
              <a:gd name="connsiteX1922" fmla="*/ 1142238 w 2450468"/>
              <a:gd name="connsiteY1922" fmla="*/ 121980 h 377583"/>
              <a:gd name="connsiteX1923" fmla="*/ 1143571 w 2450468"/>
              <a:gd name="connsiteY1923" fmla="*/ 126076 h 377583"/>
              <a:gd name="connsiteX1924" fmla="*/ 1153668 w 2450468"/>
              <a:gd name="connsiteY1924" fmla="*/ 129886 h 377583"/>
              <a:gd name="connsiteX1925" fmla="*/ 1155287 w 2450468"/>
              <a:gd name="connsiteY1925" fmla="*/ 129791 h 377583"/>
              <a:gd name="connsiteX1926" fmla="*/ 1153763 w 2450468"/>
              <a:gd name="connsiteY1926" fmla="*/ 123980 h 377583"/>
              <a:gd name="connsiteX1927" fmla="*/ 1142238 w 2450468"/>
              <a:gd name="connsiteY1927" fmla="*/ 121980 h 377583"/>
              <a:gd name="connsiteX1928" fmla="*/ 188405 w 2450468"/>
              <a:gd name="connsiteY1928" fmla="*/ 109217 h 377583"/>
              <a:gd name="connsiteX1929" fmla="*/ 181166 w 2450468"/>
              <a:gd name="connsiteY1929" fmla="*/ 110455 h 377583"/>
              <a:gd name="connsiteX1930" fmla="*/ 176212 w 2450468"/>
              <a:gd name="connsiteY1930" fmla="*/ 113979 h 377583"/>
              <a:gd name="connsiteX1931" fmla="*/ 182023 w 2450468"/>
              <a:gd name="connsiteY1931" fmla="*/ 115503 h 377583"/>
              <a:gd name="connsiteX1932" fmla="*/ 184690 w 2450468"/>
              <a:gd name="connsiteY1932" fmla="*/ 116265 h 377583"/>
              <a:gd name="connsiteX1933" fmla="*/ 192786 w 2450468"/>
              <a:gd name="connsiteY1933" fmla="*/ 117503 h 377583"/>
              <a:gd name="connsiteX1934" fmla="*/ 188405 w 2450468"/>
              <a:gd name="connsiteY1934" fmla="*/ 109217 h 377583"/>
              <a:gd name="connsiteX1935" fmla="*/ 103061 w 2450468"/>
              <a:gd name="connsiteY1935" fmla="*/ 108169 h 377583"/>
              <a:gd name="connsiteX1936" fmla="*/ 98584 w 2450468"/>
              <a:gd name="connsiteY1936" fmla="*/ 115884 h 377583"/>
              <a:gd name="connsiteX1937" fmla="*/ 96107 w 2450468"/>
              <a:gd name="connsiteY1937" fmla="*/ 115503 h 377583"/>
              <a:gd name="connsiteX1938" fmla="*/ 88583 w 2450468"/>
              <a:gd name="connsiteY1938" fmla="*/ 115217 h 377583"/>
              <a:gd name="connsiteX1939" fmla="*/ 86297 w 2450468"/>
              <a:gd name="connsiteY1939" fmla="*/ 114360 h 377583"/>
              <a:gd name="connsiteX1940" fmla="*/ 88583 w 2450468"/>
              <a:gd name="connsiteY1940" fmla="*/ 110740 h 377583"/>
              <a:gd name="connsiteX1941" fmla="*/ 90964 w 2450468"/>
              <a:gd name="connsiteY1941" fmla="*/ 111121 h 377583"/>
              <a:gd name="connsiteX1942" fmla="*/ 92583 w 2450468"/>
              <a:gd name="connsiteY1942" fmla="*/ 111312 h 377583"/>
              <a:gd name="connsiteX1943" fmla="*/ 94298 w 2450468"/>
              <a:gd name="connsiteY1943" fmla="*/ 108454 h 377583"/>
              <a:gd name="connsiteX1944" fmla="*/ 103061 w 2450468"/>
              <a:gd name="connsiteY1944" fmla="*/ 108169 h 377583"/>
              <a:gd name="connsiteX1945" fmla="*/ 2395728 w 2450468"/>
              <a:gd name="connsiteY1945" fmla="*/ 95501 h 377583"/>
              <a:gd name="connsiteX1946" fmla="*/ 2393156 w 2450468"/>
              <a:gd name="connsiteY1946" fmla="*/ 105597 h 377583"/>
              <a:gd name="connsiteX1947" fmla="*/ 2398395 w 2450468"/>
              <a:gd name="connsiteY1947" fmla="*/ 108074 h 377583"/>
              <a:gd name="connsiteX1948" fmla="*/ 2400110 w 2450468"/>
              <a:gd name="connsiteY1948" fmla="*/ 108645 h 377583"/>
              <a:gd name="connsiteX1949" fmla="*/ 2402777 w 2450468"/>
              <a:gd name="connsiteY1949" fmla="*/ 106550 h 377583"/>
              <a:gd name="connsiteX1950" fmla="*/ 2399062 w 2450468"/>
              <a:gd name="connsiteY1950" fmla="*/ 103025 h 377583"/>
              <a:gd name="connsiteX1951" fmla="*/ 2395728 w 2450468"/>
              <a:gd name="connsiteY1951" fmla="*/ 95501 h 377583"/>
              <a:gd name="connsiteX1952" fmla="*/ 99631 w 2450468"/>
              <a:gd name="connsiteY1952" fmla="*/ 94358 h 377583"/>
              <a:gd name="connsiteX1953" fmla="*/ 101631 w 2450468"/>
              <a:gd name="connsiteY1953" fmla="*/ 97215 h 377583"/>
              <a:gd name="connsiteX1954" fmla="*/ 85915 w 2450468"/>
              <a:gd name="connsiteY1954" fmla="*/ 105883 h 377583"/>
              <a:gd name="connsiteX1955" fmla="*/ 82486 w 2450468"/>
              <a:gd name="connsiteY1955" fmla="*/ 105788 h 377583"/>
              <a:gd name="connsiteX1956" fmla="*/ 77438 w 2450468"/>
              <a:gd name="connsiteY1956" fmla="*/ 97310 h 377583"/>
              <a:gd name="connsiteX1957" fmla="*/ 81343 w 2450468"/>
              <a:gd name="connsiteY1957" fmla="*/ 99596 h 377583"/>
              <a:gd name="connsiteX1958" fmla="*/ 84867 w 2450468"/>
              <a:gd name="connsiteY1958" fmla="*/ 98644 h 377583"/>
              <a:gd name="connsiteX1959" fmla="*/ 92583 w 2450468"/>
              <a:gd name="connsiteY1959" fmla="*/ 94643 h 377583"/>
              <a:gd name="connsiteX1960" fmla="*/ 99631 w 2450468"/>
              <a:gd name="connsiteY1960" fmla="*/ 94358 h 377583"/>
              <a:gd name="connsiteX1961" fmla="*/ 121920 w 2450468"/>
              <a:gd name="connsiteY1961" fmla="*/ 86737 h 377583"/>
              <a:gd name="connsiteX1962" fmla="*/ 126587 w 2450468"/>
              <a:gd name="connsiteY1962" fmla="*/ 90642 h 377583"/>
              <a:gd name="connsiteX1963" fmla="*/ 127540 w 2450468"/>
              <a:gd name="connsiteY1963" fmla="*/ 91309 h 377583"/>
              <a:gd name="connsiteX1964" fmla="*/ 125825 w 2450468"/>
              <a:gd name="connsiteY1964" fmla="*/ 96452 h 377583"/>
              <a:gd name="connsiteX1965" fmla="*/ 119253 w 2450468"/>
              <a:gd name="connsiteY1965" fmla="*/ 97119 h 377583"/>
              <a:gd name="connsiteX1966" fmla="*/ 119443 w 2450468"/>
              <a:gd name="connsiteY1966" fmla="*/ 93500 h 377583"/>
              <a:gd name="connsiteX1967" fmla="*/ 117253 w 2450468"/>
              <a:gd name="connsiteY1967" fmla="*/ 89404 h 377583"/>
              <a:gd name="connsiteX1968" fmla="*/ 115062 w 2450468"/>
              <a:gd name="connsiteY1968" fmla="*/ 88261 h 377583"/>
              <a:gd name="connsiteX1969" fmla="*/ 121920 w 2450468"/>
              <a:gd name="connsiteY1969" fmla="*/ 86737 h 377583"/>
              <a:gd name="connsiteX1970" fmla="*/ 130218 w 2450468"/>
              <a:gd name="connsiteY1970" fmla="*/ 80594 h 377583"/>
              <a:gd name="connsiteX1971" fmla="*/ 134302 w 2450468"/>
              <a:gd name="connsiteY1971" fmla="*/ 81403 h 377583"/>
              <a:gd name="connsiteX1972" fmla="*/ 136112 w 2450468"/>
              <a:gd name="connsiteY1972" fmla="*/ 83023 h 377583"/>
              <a:gd name="connsiteX1973" fmla="*/ 134397 w 2450468"/>
              <a:gd name="connsiteY1973" fmla="*/ 89404 h 377583"/>
              <a:gd name="connsiteX1974" fmla="*/ 126777 w 2450468"/>
              <a:gd name="connsiteY1974" fmla="*/ 85880 h 377583"/>
              <a:gd name="connsiteX1975" fmla="*/ 125063 w 2450468"/>
              <a:gd name="connsiteY1975" fmla="*/ 83689 h 377583"/>
              <a:gd name="connsiteX1976" fmla="*/ 127063 w 2450468"/>
              <a:gd name="connsiteY1976" fmla="*/ 81784 h 377583"/>
              <a:gd name="connsiteX1977" fmla="*/ 130218 w 2450468"/>
              <a:gd name="connsiteY1977" fmla="*/ 80594 h 377583"/>
              <a:gd name="connsiteX1978" fmla="*/ 1758506 w 2450468"/>
              <a:gd name="connsiteY1978" fmla="*/ 67973 h 377583"/>
              <a:gd name="connsiteX1979" fmla="*/ 1751743 w 2450468"/>
              <a:gd name="connsiteY1979" fmla="*/ 75403 h 377583"/>
              <a:gd name="connsiteX1980" fmla="*/ 1755362 w 2450468"/>
              <a:gd name="connsiteY1980" fmla="*/ 76165 h 377583"/>
              <a:gd name="connsiteX1981" fmla="*/ 1758506 w 2450468"/>
              <a:gd name="connsiteY1981" fmla="*/ 67973 h 377583"/>
              <a:gd name="connsiteX1982" fmla="*/ 789623 w 2450468"/>
              <a:gd name="connsiteY1982" fmla="*/ 63116 h 377583"/>
              <a:gd name="connsiteX1983" fmla="*/ 780383 w 2450468"/>
              <a:gd name="connsiteY1983" fmla="*/ 63592 h 377583"/>
              <a:gd name="connsiteX1984" fmla="*/ 778097 w 2450468"/>
              <a:gd name="connsiteY1984" fmla="*/ 65306 h 377583"/>
              <a:gd name="connsiteX1985" fmla="*/ 780288 w 2450468"/>
              <a:gd name="connsiteY1985" fmla="*/ 71212 h 377583"/>
              <a:gd name="connsiteX1986" fmla="*/ 784384 w 2450468"/>
              <a:gd name="connsiteY1986" fmla="*/ 73212 h 377583"/>
              <a:gd name="connsiteX1987" fmla="*/ 787051 w 2450468"/>
              <a:gd name="connsiteY1987" fmla="*/ 73498 h 377583"/>
              <a:gd name="connsiteX1988" fmla="*/ 789623 w 2450468"/>
              <a:gd name="connsiteY1988" fmla="*/ 63116 h 377583"/>
              <a:gd name="connsiteX1989" fmla="*/ 1336548 w 2450468"/>
              <a:gd name="connsiteY1989" fmla="*/ 59687 h 377583"/>
              <a:gd name="connsiteX1990" fmla="*/ 1334929 w 2450468"/>
              <a:gd name="connsiteY1990" fmla="*/ 62449 h 377583"/>
              <a:gd name="connsiteX1991" fmla="*/ 1337882 w 2450468"/>
              <a:gd name="connsiteY1991" fmla="*/ 64259 h 377583"/>
              <a:gd name="connsiteX1992" fmla="*/ 1338263 w 2450468"/>
              <a:gd name="connsiteY1992" fmla="*/ 66735 h 377583"/>
              <a:gd name="connsiteX1993" fmla="*/ 1345216 w 2450468"/>
              <a:gd name="connsiteY1993" fmla="*/ 63497 h 377583"/>
              <a:gd name="connsiteX1994" fmla="*/ 1343882 w 2450468"/>
              <a:gd name="connsiteY1994" fmla="*/ 62925 h 377583"/>
              <a:gd name="connsiteX1995" fmla="*/ 1339025 w 2450468"/>
              <a:gd name="connsiteY1995" fmla="*/ 61020 h 377583"/>
              <a:gd name="connsiteX1996" fmla="*/ 1336548 w 2450468"/>
              <a:gd name="connsiteY1996" fmla="*/ 59687 h 377583"/>
              <a:gd name="connsiteX1997" fmla="*/ 1935575 w 2450468"/>
              <a:gd name="connsiteY1997" fmla="*/ 54829 h 377583"/>
              <a:gd name="connsiteX1998" fmla="*/ 1931861 w 2450468"/>
              <a:gd name="connsiteY1998" fmla="*/ 57401 h 377583"/>
              <a:gd name="connsiteX1999" fmla="*/ 1931194 w 2450468"/>
              <a:gd name="connsiteY1999" fmla="*/ 58067 h 377583"/>
              <a:gd name="connsiteX2000" fmla="*/ 1930908 w 2450468"/>
              <a:gd name="connsiteY2000" fmla="*/ 61115 h 377583"/>
              <a:gd name="connsiteX2001" fmla="*/ 1934623 w 2450468"/>
              <a:gd name="connsiteY2001" fmla="*/ 61782 h 377583"/>
              <a:gd name="connsiteX2002" fmla="*/ 1941576 w 2450468"/>
              <a:gd name="connsiteY2002" fmla="*/ 57972 h 377583"/>
              <a:gd name="connsiteX2003" fmla="*/ 1942243 w 2450468"/>
              <a:gd name="connsiteY2003" fmla="*/ 57591 h 377583"/>
              <a:gd name="connsiteX2004" fmla="*/ 1935575 w 2450468"/>
              <a:gd name="connsiteY2004" fmla="*/ 54829 h 377583"/>
              <a:gd name="connsiteX2005" fmla="*/ 2425446 w 2450468"/>
              <a:gd name="connsiteY2005" fmla="*/ 48352 h 377583"/>
              <a:gd name="connsiteX2006" fmla="*/ 2425541 w 2450468"/>
              <a:gd name="connsiteY2006" fmla="*/ 48352 h 377583"/>
              <a:gd name="connsiteX2007" fmla="*/ 2428589 w 2450468"/>
              <a:gd name="connsiteY2007" fmla="*/ 50352 h 377583"/>
              <a:gd name="connsiteX2008" fmla="*/ 2431732 w 2450468"/>
              <a:gd name="connsiteY2008" fmla="*/ 56639 h 377583"/>
              <a:gd name="connsiteX2009" fmla="*/ 2431351 w 2450468"/>
              <a:gd name="connsiteY2009" fmla="*/ 56448 h 377583"/>
              <a:gd name="connsiteX2010" fmla="*/ 2428398 w 2450468"/>
              <a:gd name="connsiteY2010" fmla="*/ 55019 h 377583"/>
              <a:gd name="connsiteX2011" fmla="*/ 2421921 w 2450468"/>
              <a:gd name="connsiteY2011" fmla="*/ 53400 h 377583"/>
              <a:gd name="connsiteX2012" fmla="*/ 2425446 w 2450468"/>
              <a:gd name="connsiteY2012" fmla="*/ 48352 h 377583"/>
              <a:gd name="connsiteX2013" fmla="*/ 1299876 w 2450468"/>
              <a:gd name="connsiteY2013" fmla="*/ 41875 h 377583"/>
              <a:gd name="connsiteX2014" fmla="*/ 1306925 w 2450468"/>
              <a:gd name="connsiteY2014" fmla="*/ 46637 h 377583"/>
              <a:gd name="connsiteX2015" fmla="*/ 1302829 w 2450468"/>
              <a:gd name="connsiteY2015" fmla="*/ 48161 h 377583"/>
              <a:gd name="connsiteX2016" fmla="*/ 1300352 w 2450468"/>
              <a:gd name="connsiteY2016" fmla="*/ 48161 h 377583"/>
              <a:gd name="connsiteX2017" fmla="*/ 1298352 w 2450468"/>
              <a:gd name="connsiteY2017" fmla="*/ 45875 h 377583"/>
              <a:gd name="connsiteX2018" fmla="*/ 1299876 w 2450468"/>
              <a:gd name="connsiteY2018" fmla="*/ 41875 h 377583"/>
              <a:gd name="connsiteX2019" fmla="*/ 1558862 w 2450468"/>
              <a:gd name="connsiteY2019" fmla="*/ 40351 h 377583"/>
              <a:gd name="connsiteX2020" fmla="*/ 1558100 w 2450468"/>
              <a:gd name="connsiteY2020" fmla="*/ 43018 h 377583"/>
              <a:gd name="connsiteX2021" fmla="*/ 1562291 w 2450468"/>
              <a:gd name="connsiteY2021" fmla="*/ 48542 h 377583"/>
              <a:gd name="connsiteX2022" fmla="*/ 1560576 w 2450468"/>
              <a:gd name="connsiteY2022" fmla="*/ 51686 h 377583"/>
              <a:gd name="connsiteX2023" fmla="*/ 1568577 w 2450468"/>
              <a:gd name="connsiteY2023" fmla="*/ 51019 h 377583"/>
              <a:gd name="connsiteX2024" fmla="*/ 1568101 w 2450468"/>
              <a:gd name="connsiteY2024" fmla="*/ 49495 h 377583"/>
              <a:gd name="connsiteX2025" fmla="*/ 1563053 w 2450468"/>
              <a:gd name="connsiteY2025" fmla="*/ 40922 h 377583"/>
              <a:gd name="connsiteX2026" fmla="*/ 1558862 w 2450468"/>
              <a:gd name="connsiteY2026" fmla="*/ 40351 h 377583"/>
              <a:gd name="connsiteX2027" fmla="*/ 1723954 w 2450468"/>
              <a:gd name="connsiteY2027" fmla="*/ 34124 h 377583"/>
              <a:gd name="connsiteX2028" fmla="*/ 1723168 w 2450468"/>
              <a:gd name="connsiteY2028" fmla="*/ 34541 h 377583"/>
              <a:gd name="connsiteX2029" fmla="*/ 1710595 w 2450468"/>
              <a:gd name="connsiteY2029" fmla="*/ 39113 h 377583"/>
              <a:gd name="connsiteX2030" fmla="*/ 1710404 w 2450468"/>
              <a:gd name="connsiteY2030" fmla="*/ 41684 h 377583"/>
              <a:gd name="connsiteX2031" fmla="*/ 1709261 w 2450468"/>
              <a:gd name="connsiteY2031" fmla="*/ 41875 h 377583"/>
              <a:gd name="connsiteX2032" fmla="*/ 1707833 w 2450468"/>
              <a:gd name="connsiteY2032" fmla="*/ 42161 h 377583"/>
              <a:gd name="connsiteX2033" fmla="*/ 1707356 w 2450468"/>
              <a:gd name="connsiteY2033" fmla="*/ 48161 h 377583"/>
              <a:gd name="connsiteX2034" fmla="*/ 1719453 w 2450468"/>
              <a:gd name="connsiteY2034" fmla="*/ 51019 h 377583"/>
              <a:gd name="connsiteX2035" fmla="*/ 1720215 w 2450468"/>
              <a:gd name="connsiteY2035" fmla="*/ 47876 h 377583"/>
              <a:gd name="connsiteX2036" fmla="*/ 1720215 w 2450468"/>
              <a:gd name="connsiteY2036" fmla="*/ 47114 h 377583"/>
              <a:gd name="connsiteX2037" fmla="*/ 1720596 w 2450468"/>
              <a:gd name="connsiteY2037" fmla="*/ 40637 h 377583"/>
              <a:gd name="connsiteX2038" fmla="*/ 1723954 w 2450468"/>
              <a:gd name="connsiteY2038" fmla="*/ 34124 h 377583"/>
              <a:gd name="connsiteX2039" fmla="*/ 1084231 w 2450468"/>
              <a:gd name="connsiteY2039" fmla="*/ 32731 h 377583"/>
              <a:gd name="connsiteX2040" fmla="*/ 1079278 w 2450468"/>
              <a:gd name="connsiteY2040" fmla="*/ 33302 h 377583"/>
              <a:gd name="connsiteX2041" fmla="*/ 1078059 w 2450468"/>
              <a:gd name="connsiteY2041" fmla="*/ 35496 h 377583"/>
              <a:gd name="connsiteX2042" fmla="*/ 1083373 w 2450468"/>
              <a:gd name="connsiteY2042" fmla="*/ 34636 h 377583"/>
              <a:gd name="connsiteX2043" fmla="*/ 1083659 w 2450468"/>
              <a:gd name="connsiteY2043" fmla="*/ 37303 h 377583"/>
              <a:gd name="connsiteX2044" fmla="*/ 1077848 w 2450468"/>
              <a:gd name="connsiteY2044" fmla="*/ 40160 h 377583"/>
              <a:gd name="connsiteX2045" fmla="*/ 1073467 w 2450468"/>
              <a:gd name="connsiteY2045" fmla="*/ 42923 h 377583"/>
              <a:gd name="connsiteX2046" fmla="*/ 1073562 w 2450468"/>
              <a:gd name="connsiteY2046" fmla="*/ 43971 h 377583"/>
              <a:gd name="connsiteX2047" fmla="*/ 1072895 w 2450468"/>
              <a:gd name="connsiteY2047" fmla="*/ 46637 h 377583"/>
              <a:gd name="connsiteX2048" fmla="*/ 1071679 w 2450468"/>
              <a:gd name="connsiteY2048" fmla="*/ 47124 h 377583"/>
              <a:gd name="connsiteX2049" fmla="*/ 1072420 w 2450468"/>
              <a:gd name="connsiteY2049" fmla="*/ 47495 h 377583"/>
              <a:gd name="connsiteX2050" fmla="*/ 1077468 w 2450468"/>
              <a:gd name="connsiteY2050" fmla="*/ 45685 h 377583"/>
              <a:gd name="connsiteX2051" fmla="*/ 1086136 w 2450468"/>
              <a:gd name="connsiteY2051" fmla="*/ 45685 h 377583"/>
              <a:gd name="connsiteX2052" fmla="*/ 1086612 w 2450468"/>
              <a:gd name="connsiteY2052" fmla="*/ 38351 h 377583"/>
              <a:gd name="connsiteX2053" fmla="*/ 1084612 w 2450468"/>
              <a:gd name="connsiteY2053" fmla="*/ 33588 h 377583"/>
              <a:gd name="connsiteX2054" fmla="*/ 1058501 w 2450468"/>
              <a:gd name="connsiteY2054" fmla="*/ 31612 h 377583"/>
              <a:gd name="connsiteX2055" fmla="*/ 1063085 w 2450468"/>
              <a:gd name="connsiteY2055" fmla="*/ 32731 h 377583"/>
              <a:gd name="connsiteX2056" fmla="*/ 1064228 w 2450468"/>
              <a:gd name="connsiteY2056" fmla="*/ 32540 h 377583"/>
              <a:gd name="connsiteX2057" fmla="*/ 1063752 w 2450468"/>
              <a:gd name="connsiteY2057" fmla="*/ 39970 h 377583"/>
              <a:gd name="connsiteX2058" fmla="*/ 1061942 w 2450468"/>
              <a:gd name="connsiteY2058" fmla="*/ 39493 h 377583"/>
              <a:gd name="connsiteX2059" fmla="*/ 1055655 w 2450468"/>
              <a:gd name="connsiteY2059" fmla="*/ 38636 h 377583"/>
              <a:gd name="connsiteX2060" fmla="*/ 1053941 w 2450468"/>
              <a:gd name="connsiteY2060" fmla="*/ 39874 h 377583"/>
              <a:gd name="connsiteX2061" fmla="*/ 1048607 w 2450468"/>
              <a:gd name="connsiteY2061" fmla="*/ 41970 h 377583"/>
              <a:gd name="connsiteX2062" fmla="*/ 1047559 w 2450468"/>
              <a:gd name="connsiteY2062" fmla="*/ 40065 h 377583"/>
              <a:gd name="connsiteX2063" fmla="*/ 1050131 w 2450468"/>
              <a:gd name="connsiteY2063" fmla="*/ 34159 h 377583"/>
              <a:gd name="connsiteX2064" fmla="*/ 1050512 w 2450468"/>
              <a:gd name="connsiteY2064" fmla="*/ 33207 h 377583"/>
              <a:gd name="connsiteX2065" fmla="*/ 1054131 w 2450468"/>
              <a:gd name="connsiteY2065" fmla="*/ 33493 h 377583"/>
              <a:gd name="connsiteX2066" fmla="*/ 1058501 w 2450468"/>
              <a:gd name="connsiteY2066" fmla="*/ 31612 h 377583"/>
              <a:gd name="connsiteX2067" fmla="*/ 985170 w 2450468"/>
              <a:gd name="connsiteY2067" fmla="*/ 27682 h 377583"/>
              <a:gd name="connsiteX2068" fmla="*/ 988599 w 2450468"/>
              <a:gd name="connsiteY2068" fmla="*/ 29206 h 377583"/>
              <a:gd name="connsiteX2069" fmla="*/ 990218 w 2450468"/>
              <a:gd name="connsiteY2069" fmla="*/ 29968 h 377583"/>
              <a:gd name="connsiteX2070" fmla="*/ 996314 w 2450468"/>
              <a:gd name="connsiteY2070" fmla="*/ 28730 h 377583"/>
              <a:gd name="connsiteX2071" fmla="*/ 996219 w 2450468"/>
              <a:gd name="connsiteY2071" fmla="*/ 28920 h 377583"/>
              <a:gd name="connsiteX2072" fmla="*/ 994981 w 2450468"/>
              <a:gd name="connsiteY2072" fmla="*/ 31873 h 377583"/>
              <a:gd name="connsiteX2073" fmla="*/ 984599 w 2450468"/>
              <a:gd name="connsiteY2073" fmla="*/ 32921 h 377583"/>
              <a:gd name="connsiteX2074" fmla="*/ 985170 w 2450468"/>
              <a:gd name="connsiteY2074" fmla="*/ 27682 h 377583"/>
              <a:gd name="connsiteX2075" fmla="*/ 1358646 w 2450468"/>
              <a:gd name="connsiteY2075" fmla="*/ 27206 h 377583"/>
              <a:gd name="connsiteX2076" fmla="*/ 1361979 w 2450468"/>
              <a:gd name="connsiteY2076" fmla="*/ 28158 h 377583"/>
              <a:gd name="connsiteX2077" fmla="*/ 1369885 w 2450468"/>
              <a:gd name="connsiteY2077" fmla="*/ 28254 h 377583"/>
              <a:gd name="connsiteX2078" fmla="*/ 1373028 w 2450468"/>
              <a:gd name="connsiteY2078" fmla="*/ 27301 h 377583"/>
              <a:gd name="connsiteX2079" fmla="*/ 1374743 w 2450468"/>
              <a:gd name="connsiteY2079" fmla="*/ 30349 h 377583"/>
              <a:gd name="connsiteX2080" fmla="*/ 1375981 w 2450468"/>
              <a:gd name="connsiteY2080" fmla="*/ 33873 h 377583"/>
              <a:gd name="connsiteX2081" fmla="*/ 1378172 w 2450468"/>
              <a:gd name="connsiteY2081" fmla="*/ 34350 h 377583"/>
              <a:gd name="connsiteX2082" fmla="*/ 1374933 w 2450468"/>
              <a:gd name="connsiteY2082" fmla="*/ 34159 h 377583"/>
              <a:gd name="connsiteX2083" fmla="*/ 1368171 w 2450468"/>
              <a:gd name="connsiteY2083" fmla="*/ 35207 h 377583"/>
              <a:gd name="connsiteX2084" fmla="*/ 1364456 w 2450468"/>
              <a:gd name="connsiteY2084" fmla="*/ 34445 h 377583"/>
              <a:gd name="connsiteX2085" fmla="*/ 1360836 w 2450468"/>
              <a:gd name="connsiteY2085" fmla="*/ 35588 h 377583"/>
              <a:gd name="connsiteX2086" fmla="*/ 1363408 w 2450468"/>
              <a:gd name="connsiteY2086" fmla="*/ 34255 h 377583"/>
              <a:gd name="connsiteX2087" fmla="*/ 1357312 w 2450468"/>
              <a:gd name="connsiteY2087" fmla="*/ 28349 h 377583"/>
              <a:gd name="connsiteX2088" fmla="*/ 1358646 w 2450468"/>
              <a:gd name="connsiteY2088" fmla="*/ 27206 h 377583"/>
              <a:gd name="connsiteX2089" fmla="*/ 2407527 w 2450468"/>
              <a:gd name="connsiteY2089" fmla="*/ 25242 h 377583"/>
              <a:gd name="connsiteX2090" fmla="*/ 2403920 w 2450468"/>
              <a:gd name="connsiteY2090" fmla="*/ 27302 h 377583"/>
              <a:gd name="connsiteX2091" fmla="*/ 2399824 w 2450468"/>
              <a:gd name="connsiteY2091" fmla="*/ 29302 h 377583"/>
              <a:gd name="connsiteX2092" fmla="*/ 2398490 w 2450468"/>
              <a:gd name="connsiteY2092" fmla="*/ 31778 h 377583"/>
              <a:gd name="connsiteX2093" fmla="*/ 2401919 w 2450468"/>
              <a:gd name="connsiteY2093" fmla="*/ 34160 h 377583"/>
              <a:gd name="connsiteX2094" fmla="*/ 2400205 w 2450468"/>
              <a:gd name="connsiteY2094" fmla="*/ 39398 h 377583"/>
              <a:gd name="connsiteX2095" fmla="*/ 2403443 w 2450468"/>
              <a:gd name="connsiteY2095" fmla="*/ 33112 h 377583"/>
              <a:gd name="connsiteX2096" fmla="*/ 2405920 w 2450468"/>
              <a:gd name="connsiteY2096" fmla="*/ 29302 h 377583"/>
              <a:gd name="connsiteX2097" fmla="*/ 2406682 w 2450468"/>
              <a:gd name="connsiteY2097" fmla="*/ 29302 h 377583"/>
              <a:gd name="connsiteX2098" fmla="*/ 2411063 w 2450468"/>
              <a:gd name="connsiteY2098" fmla="*/ 26254 h 377583"/>
              <a:gd name="connsiteX2099" fmla="*/ 2407527 w 2450468"/>
              <a:gd name="connsiteY2099" fmla="*/ 25242 h 377583"/>
              <a:gd name="connsiteX2100" fmla="*/ 1907952 w 2450468"/>
              <a:gd name="connsiteY2100" fmla="*/ 24729 h 377583"/>
              <a:gd name="connsiteX2101" fmla="*/ 1909952 w 2450468"/>
              <a:gd name="connsiteY2101" fmla="*/ 25205 h 377583"/>
              <a:gd name="connsiteX2102" fmla="*/ 1913286 w 2450468"/>
              <a:gd name="connsiteY2102" fmla="*/ 25967 h 377583"/>
              <a:gd name="connsiteX2103" fmla="*/ 1914905 w 2450468"/>
              <a:gd name="connsiteY2103" fmla="*/ 27491 h 377583"/>
              <a:gd name="connsiteX2104" fmla="*/ 1918906 w 2450468"/>
              <a:gd name="connsiteY2104" fmla="*/ 26729 h 377583"/>
              <a:gd name="connsiteX2105" fmla="*/ 1918906 w 2450468"/>
              <a:gd name="connsiteY2105" fmla="*/ 27110 h 377583"/>
              <a:gd name="connsiteX2106" fmla="*/ 1918620 w 2450468"/>
              <a:gd name="connsiteY2106" fmla="*/ 31492 h 377583"/>
              <a:gd name="connsiteX2107" fmla="*/ 1907857 w 2450468"/>
              <a:gd name="connsiteY2107" fmla="*/ 30063 h 377583"/>
              <a:gd name="connsiteX2108" fmla="*/ 1907952 w 2450468"/>
              <a:gd name="connsiteY2108" fmla="*/ 24729 h 377583"/>
              <a:gd name="connsiteX2109" fmla="*/ 1593532 w 2450468"/>
              <a:gd name="connsiteY2109" fmla="*/ 24444 h 377583"/>
              <a:gd name="connsiteX2110" fmla="*/ 1599056 w 2450468"/>
              <a:gd name="connsiteY2110" fmla="*/ 28349 h 377583"/>
              <a:gd name="connsiteX2111" fmla="*/ 1605343 w 2450468"/>
              <a:gd name="connsiteY2111" fmla="*/ 27683 h 377583"/>
              <a:gd name="connsiteX2112" fmla="*/ 1617059 w 2450468"/>
              <a:gd name="connsiteY2112" fmla="*/ 27492 h 377583"/>
              <a:gd name="connsiteX2113" fmla="*/ 1618392 w 2450468"/>
              <a:gd name="connsiteY2113" fmla="*/ 33779 h 377583"/>
              <a:gd name="connsiteX2114" fmla="*/ 1618106 w 2450468"/>
              <a:gd name="connsiteY2114" fmla="*/ 34064 h 377583"/>
              <a:gd name="connsiteX2115" fmla="*/ 1616487 w 2450468"/>
              <a:gd name="connsiteY2115" fmla="*/ 37684 h 377583"/>
              <a:gd name="connsiteX2116" fmla="*/ 1610201 w 2450468"/>
              <a:gd name="connsiteY2116" fmla="*/ 43494 h 377583"/>
              <a:gd name="connsiteX2117" fmla="*/ 1608581 w 2450468"/>
              <a:gd name="connsiteY2117" fmla="*/ 41875 h 377583"/>
              <a:gd name="connsiteX2118" fmla="*/ 1605533 w 2450468"/>
              <a:gd name="connsiteY2118" fmla="*/ 38922 h 377583"/>
              <a:gd name="connsiteX2119" fmla="*/ 1600961 w 2450468"/>
              <a:gd name="connsiteY2119" fmla="*/ 38732 h 377583"/>
              <a:gd name="connsiteX2120" fmla="*/ 1599723 w 2450468"/>
              <a:gd name="connsiteY2120" fmla="*/ 37970 h 377583"/>
              <a:gd name="connsiteX2121" fmla="*/ 1594294 w 2450468"/>
              <a:gd name="connsiteY2121" fmla="*/ 36827 h 377583"/>
              <a:gd name="connsiteX2122" fmla="*/ 1590484 w 2450468"/>
              <a:gd name="connsiteY2122" fmla="*/ 32445 h 377583"/>
              <a:gd name="connsiteX2123" fmla="*/ 1585817 w 2450468"/>
              <a:gd name="connsiteY2123" fmla="*/ 40160 h 377583"/>
              <a:gd name="connsiteX2124" fmla="*/ 1577339 w 2450468"/>
              <a:gd name="connsiteY2124" fmla="*/ 42446 h 377583"/>
              <a:gd name="connsiteX2125" fmla="*/ 1576292 w 2450468"/>
              <a:gd name="connsiteY2125" fmla="*/ 41018 h 377583"/>
              <a:gd name="connsiteX2126" fmla="*/ 1576101 w 2450468"/>
              <a:gd name="connsiteY2126" fmla="*/ 39113 h 377583"/>
              <a:gd name="connsiteX2127" fmla="*/ 1583340 w 2450468"/>
              <a:gd name="connsiteY2127" fmla="*/ 37398 h 377583"/>
              <a:gd name="connsiteX2128" fmla="*/ 1589627 w 2450468"/>
              <a:gd name="connsiteY2128" fmla="*/ 28921 h 377583"/>
              <a:gd name="connsiteX2129" fmla="*/ 1593532 w 2450468"/>
              <a:gd name="connsiteY2129" fmla="*/ 24444 h 377583"/>
              <a:gd name="connsiteX2130" fmla="*/ 448342 w 2450468"/>
              <a:gd name="connsiteY2130" fmla="*/ 23967 h 377583"/>
              <a:gd name="connsiteX2131" fmla="*/ 451485 w 2450468"/>
              <a:gd name="connsiteY2131" fmla="*/ 27777 h 377583"/>
              <a:gd name="connsiteX2132" fmla="*/ 454152 w 2450468"/>
              <a:gd name="connsiteY2132" fmla="*/ 31016 h 377583"/>
              <a:gd name="connsiteX2133" fmla="*/ 446722 w 2450468"/>
              <a:gd name="connsiteY2133" fmla="*/ 31777 h 377583"/>
              <a:gd name="connsiteX2134" fmla="*/ 448342 w 2450468"/>
              <a:gd name="connsiteY2134" fmla="*/ 23967 h 377583"/>
              <a:gd name="connsiteX2135" fmla="*/ 1829276 w 2450468"/>
              <a:gd name="connsiteY2135" fmla="*/ 22920 h 377583"/>
              <a:gd name="connsiteX2136" fmla="*/ 1829562 w 2450468"/>
              <a:gd name="connsiteY2136" fmla="*/ 23206 h 377583"/>
              <a:gd name="connsiteX2137" fmla="*/ 1831848 w 2450468"/>
              <a:gd name="connsiteY2137" fmla="*/ 25397 h 377583"/>
              <a:gd name="connsiteX2138" fmla="*/ 1833372 w 2450468"/>
              <a:gd name="connsiteY2138" fmla="*/ 31492 h 377583"/>
              <a:gd name="connsiteX2139" fmla="*/ 1826133 w 2450468"/>
              <a:gd name="connsiteY2139" fmla="*/ 31588 h 377583"/>
              <a:gd name="connsiteX2140" fmla="*/ 1826324 w 2450468"/>
              <a:gd name="connsiteY2140" fmla="*/ 30730 h 377583"/>
              <a:gd name="connsiteX2141" fmla="*/ 1827848 w 2450468"/>
              <a:gd name="connsiteY2141" fmla="*/ 25587 h 377583"/>
              <a:gd name="connsiteX2142" fmla="*/ 1827943 w 2450468"/>
              <a:gd name="connsiteY2142" fmla="*/ 24920 h 377583"/>
              <a:gd name="connsiteX2143" fmla="*/ 1829276 w 2450468"/>
              <a:gd name="connsiteY2143" fmla="*/ 22920 h 377583"/>
              <a:gd name="connsiteX2144" fmla="*/ 1063562 w 2450468"/>
              <a:gd name="connsiteY2144" fmla="*/ 22538 h 377583"/>
              <a:gd name="connsiteX2145" fmla="*/ 1069658 w 2450468"/>
              <a:gd name="connsiteY2145" fmla="*/ 23681 h 377583"/>
              <a:gd name="connsiteX2146" fmla="*/ 1070705 w 2450468"/>
              <a:gd name="connsiteY2146" fmla="*/ 25301 h 377583"/>
              <a:gd name="connsiteX2147" fmla="*/ 1068134 w 2450468"/>
              <a:gd name="connsiteY2147" fmla="*/ 28444 h 377583"/>
              <a:gd name="connsiteX2148" fmla="*/ 1064228 w 2450468"/>
              <a:gd name="connsiteY2148" fmla="*/ 30444 h 377583"/>
              <a:gd name="connsiteX2149" fmla="*/ 1062133 w 2450468"/>
              <a:gd name="connsiteY2149" fmla="*/ 27301 h 377583"/>
              <a:gd name="connsiteX2150" fmla="*/ 1063276 w 2450468"/>
              <a:gd name="connsiteY2150" fmla="*/ 23491 h 377583"/>
              <a:gd name="connsiteX2151" fmla="*/ 1963388 w 2450468"/>
              <a:gd name="connsiteY2151" fmla="*/ 21777 h 377583"/>
              <a:gd name="connsiteX2152" fmla="*/ 1971389 w 2450468"/>
              <a:gd name="connsiteY2152" fmla="*/ 24158 h 377583"/>
              <a:gd name="connsiteX2153" fmla="*/ 1973008 w 2450468"/>
              <a:gd name="connsiteY2153" fmla="*/ 28635 h 377583"/>
              <a:gd name="connsiteX2154" fmla="*/ 1969769 w 2450468"/>
              <a:gd name="connsiteY2154" fmla="*/ 29302 h 377583"/>
              <a:gd name="connsiteX2155" fmla="*/ 1960911 w 2450468"/>
              <a:gd name="connsiteY2155" fmla="*/ 28540 h 377583"/>
              <a:gd name="connsiteX2156" fmla="*/ 1953577 w 2450468"/>
              <a:gd name="connsiteY2156" fmla="*/ 34350 h 377583"/>
              <a:gd name="connsiteX2157" fmla="*/ 1954434 w 2450468"/>
              <a:gd name="connsiteY2157" fmla="*/ 25206 h 377583"/>
              <a:gd name="connsiteX2158" fmla="*/ 1955672 w 2450468"/>
              <a:gd name="connsiteY2158" fmla="*/ 23587 h 377583"/>
              <a:gd name="connsiteX2159" fmla="*/ 1956625 w 2450468"/>
              <a:gd name="connsiteY2159" fmla="*/ 22349 h 377583"/>
              <a:gd name="connsiteX2160" fmla="*/ 1963388 w 2450468"/>
              <a:gd name="connsiteY2160" fmla="*/ 21777 h 377583"/>
              <a:gd name="connsiteX2161" fmla="*/ 815487 w 2450468"/>
              <a:gd name="connsiteY2161" fmla="*/ 20864 h 377583"/>
              <a:gd name="connsiteX2162" fmla="*/ 816673 w 2450468"/>
              <a:gd name="connsiteY2162" fmla="*/ 24539 h 377583"/>
              <a:gd name="connsiteX2163" fmla="*/ 814006 w 2450468"/>
              <a:gd name="connsiteY2163" fmla="*/ 21682 h 377583"/>
              <a:gd name="connsiteX2164" fmla="*/ 1935861 w 2450468"/>
              <a:gd name="connsiteY2164" fmla="*/ 19300 h 377583"/>
              <a:gd name="connsiteX2165" fmla="*/ 1936813 w 2450468"/>
              <a:gd name="connsiteY2165" fmla="*/ 21205 h 377583"/>
              <a:gd name="connsiteX2166" fmla="*/ 1941480 w 2450468"/>
              <a:gd name="connsiteY2166" fmla="*/ 22443 h 377583"/>
              <a:gd name="connsiteX2167" fmla="*/ 1942337 w 2450468"/>
              <a:gd name="connsiteY2167" fmla="*/ 22062 h 377583"/>
              <a:gd name="connsiteX2168" fmla="*/ 1944719 w 2450468"/>
              <a:gd name="connsiteY2168" fmla="*/ 23777 h 377583"/>
              <a:gd name="connsiteX2169" fmla="*/ 1944147 w 2450468"/>
              <a:gd name="connsiteY2169" fmla="*/ 24253 h 377583"/>
              <a:gd name="connsiteX2170" fmla="*/ 1939385 w 2450468"/>
              <a:gd name="connsiteY2170" fmla="*/ 27206 h 377583"/>
              <a:gd name="connsiteX2171" fmla="*/ 1938051 w 2450468"/>
              <a:gd name="connsiteY2171" fmla="*/ 28158 h 377583"/>
              <a:gd name="connsiteX2172" fmla="*/ 1929955 w 2450468"/>
              <a:gd name="connsiteY2172" fmla="*/ 22158 h 377583"/>
              <a:gd name="connsiteX2173" fmla="*/ 1935861 w 2450468"/>
              <a:gd name="connsiteY2173" fmla="*/ 19300 h 377583"/>
              <a:gd name="connsiteX2174" fmla="*/ 2030730 w 2450468"/>
              <a:gd name="connsiteY2174" fmla="*/ 18919 h 377583"/>
              <a:gd name="connsiteX2175" fmla="*/ 2031492 w 2450468"/>
              <a:gd name="connsiteY2175" fmla="*/ 19395 h 377583"/>
              <a:gd name="connsiteX2176" fmla="*/ 2037969 w 2450468"/>
              <a:gd name="connsiteY2176" fmla="*/ 19967 h 377583"/>
              <a:gd name="connsiteX2177" fmla="*/ 2038541 w 2450468"/>
              <a:gd name="connsiteY2177" fmla="*/ 19490 h 377583"/>
              <a:gd name="connsiteX2178" fmla="*/ 2038731 w 2450468"/>
              <a:gd name="connsiteY2178" fmla="*/ 28063 h 377583"/>
              <a:gd name="connsiteX2179" fmla="*/ 2036064 w 2450468"/>
              <a:gd name="connsiteY2179" fmla="*/ 27111 h 377583"/>
              <a:gd name="connsiteX2180" fmla="*/ 2029016 w 2450468"/>
              <a:gd name="connsiteY2180" fmla="*/ 23396 h 377583"/>
              <a:gd name="connsiteX2181" fmla="*/ 2027968 w 2450468"/>
              <a:gd name="connsiteY2181" fmla="*/ 22634 h 377583"/>
              <a:gd name="connsiteX2182" fmla="*/ 2030730 w 2450468"/>
              <a:gd name="connsiteY2182" fmla="*/ 18919 h 377583"/>
              <a:gd name="connsiteX2183" fmla="*/ 1223295 w 2450468"/>
              <a:gd name="connsiteY2183" fmla="*/ 18824 h 377583"/>
              <a:gd name="connsiteX2184" fmla="*/ 1223105 w 2450468"/>
              <a:gd name="connsiteY2184" fmla="*/ 25206 h 377583"/>
              <a:gd name="connsiteX2185" fmla="*/ 1224819 w 2450468"/>
              <a:gd name="connsiteY2185" fmla="*/ 27301 h 377583"/>
              <a:gd name="connsiteX2186" fmla="*/ 1230534 w 2450468"/>
              <a:gd name="connsiteY2186" fmla="*/ 25682 h 377583"/>
              <a:gd name="connsiteX2187" fmla="*/ 1238059 w 2450468"/>
              <a:gd name="connsiteY2187" fmla="*/ 29778 h 377583"/>
              <a:gd name="connsiteX2188" fmla="*/ 1241202 w 2450468"/>
              <a:gd name="connsiteY2188" fmla="*/ 26539 h 377583"/>
              <a:gd name="connsiteX2189" fmla="*/ 1245774 w 2450468"/>
              <a:gd name="connsiteY2189" fmla="*/ 28254 h 377583"/>
              <a:gd name="connsiteX2190" fmla="*/ 1251204 w 2450468"/>
              <a:gd name="connsiteY2190" fmla="*/ 27968 h 377583"/>
              <a:gd name="connsiteX2191" fmla="*/ 1250918 w 2450468"/>
              <a:gd name="connsiteY2191" fmla="*/ 28540 h 377583"/>
              <a:gd name="connsiteX2192" fmla="*/ 1249203 w 2450468"/>
              <a:gd name="connsiteY2192" fmla="*/ 31778 h 377583"/>
              <a:gd name="connsiteX2193" fmla="*/ 1235011 w 2450468"/>
              <a:gd name="connsiteY2193" fmla="*/ 34921 h 377583"/>
              <a:gd name="connsiteX2194" fmla="*/ 1230058 w 2450468"/>
              <a:gd name="connsiteY2194" fmla="*/ 33778 h 377583"/>
              <a:gd name="connsiteX2195" fmla="*/ 1225867 w 2450468"/>
              <a:gd name="connsiteY2195" fmla="*/ 32826 h 377583"/>
              <a:gd name="connsiteX2196" fmla="*/ 1219485 w 2450468"/>
              <a:gd name="connsiteY2196" fmla="*/ 36445 h 377583"/>
              <a:gd name="connsiteX2197" fmla="*/ 1216437 w 2450468"/>
              <a:gd name="connsiteY2197" fmla="*/ 35779 h 377583"/>
              <a:gd name="connsiteX2198" fmla="*/ 1209770 w 2450468"/>
              <a:gd name="connsiteY2198" fmla="*/ 34350 h 377583"/>
              <a:gd name="connsiteX2199" fmla="*/ 1202721 w 2450468"/>
              <a:gd name="connsiteY2199" fmla="*/ 39493 h 377583"/>
              <a:gd name="connsiteX2200" fmla="*/ 1200816 w 2450468"/>
              <a:gd name="connsiteY2200" fmla="*/ 35969 h 377583"/>
              <a:gd name="connsiteX2201" fmla="*/ 1196816 w 2450468"/>
              <a:gd name="connsiteY2201" fmla="*/ 35683 h 377583"/>
              <a:gd name="connsiteX2202" fmla="*/ 1195292 w 2450468"/>
              <a:gd name="connsiteY2202" fmla="*/ 35398 h 377583"/>
              <a:gd name="connsiteX2203" fmla="*/ 1193196 w 2450468"/>
              <a:gd name="connsiteY2203" fmla="*/ 29206 h 377583"/>
              <a:gd name="connsiteX2204" fmla="*/ 1188910 w 2450468"/>
              <a:gd name="connsiteY2204" fmla="*/ 29301 h 377583"/>
              <a:gd name="connsiteX2205" fmla="*/ 1188243 w 2450468"/>
              <a:gd name="connsiteY2205" fmla="*/ 29206 h 377583"/>
              <a:gd name="connsiteX2206" fmla="*/ 1191101 w 2450468"/>
              <a:gd name="connsiteY2206" fmla="*/ 27015 h 377583"/>
              <a:gd name="connsiteX2207" fmla="*/ 1199959 w 2450468"/>
              <a:gd name="connsiteY2207" fmla="*/ 29873 h 377583"/>
              <a:gd name="connsiteX2208" fmla="*/ 1209675 w 2450468"/>
              <a:gd name="connsiteY2208" fmla="*/ 26349 h 377583"/>
              <a:gd name="connsiteX2209" fmla="*/ 1213770 w 2450468"/>
              <a:gd name="connsiteY2209" fmla="*/ 30064 h 377583"/>
              <a:gd name="connsiteX2210" fmla="*/ 1215294 w 2450468"/>
              <a:gd name="connsiteY2210" fmla="*/ 29397 h 377583"/>
              <a:gd name="connsiteX2211" fmla="*/ 1218152 w 2450468"/>
              <a:gd name="connsiteY2211" fmla="*/ 28159 h 377583"/>
              <a:gd name="connsiteX2212" fmla="*/ 1223295 w 2450468"/>
              <a:gd name="connsiteY2212" fmla="*/ 18824 h 377583"/>
              <a:gd name="connsiteX2213" fmla="*/ 645699 w 2450468"/>
              <a:gd name="connsiteY2213" fmla="*/ 17205 h 377583"/>
              <a:gd name="connsiteX2214" fmla="*/ 651414 w 2450468"/>
              <a:gd name="connsiteY2214" fmla="*/ 20253 h 377583"/>
              <a:gd name="connsiteX2215" fmla="*/ 651605 w 2450468"/>
              <a:gd name="connsiteY2215" fmla="*/ 21491 h 377583"/>
              <a:gd name="connsiteX2216" fmla="*/ 651795 w 2450468"/>
              <a:gd name="connsiteY2216" fmla="*/ 22825 h 377583"/>
              <a:gd name="connsiteX2217" fmla="*/ 656844 w 2450468"/>
              <a:gd name="connsiteY2217" fmla="*/ 23396 h 377583"/>
              <a:gd name="connsiteX2218" fmla="*/ 658177 w 2450468"/>
              <a:gd name="connsiteY2218" fmla="*/ 24730 h 377583"/>
              <a:gd name="connsiteX2219" fmla="*/ 654367 w 2450468"/>
              <a:gd name="connsiteY2219" fmla="*/ 27111 h 377583"/>
              <a:gd name="connsiteX2220" fmla="*/ 647604 w 2450468"/>
              <a:gd name="connsiteY2220" fmla="*/ 26635 h 377583"/>
              <a:gd name="connsiteX2221" fmla="*/ 645699 w 2450468"/>
              <a:gd name="connsiteY2221" fmla="*/ 17205 h 377583"/>
              <a:gd name="connsiteX2222" fmla="*/ 857249 w 2450468"/>
              <a:gd name="connsiteY2222" fmla="*/ 17204 h 377583"/>
              <a:gd name="connsiteX2223" fmla="*/ 864298 w 2450468"/>
              <a:gd name="connsiteY2223" fmla="*/ 20919 h 377583"/>
              <a:gd name="connsiteX2224" fmla="*/ 863155 w 2450468"/>
              <a:gd name="connsiteY2224" fmla="*/ 22824 h 377583"/>
              <a:gd name="connsiteX2225" fmla="*/ 862964 w 2450468"/>
              <a:gd name="connsiteY2225" fmla="*/ 22729 h 377583"/>
              <a:gd name="connsiteX2226" fmla="*/ 862298 w 2450468"/>
              <a:gd name="connsiteY2226" fmla="*/ 22253 h 377583"/>
              <a:gd name="connsiteX2227" fmla="*/ 859631 w 2450468"/>
              <a:gd name="connsiteY2227" fmla="*/ 24824 h 377583"/>
              <a:gd name="connsiteX2228" fmla="*/ 847248 w 2450468"/>
              <a:gd name="connsiteY2228" fmla="*/ 28920 h 377583"/>
              <a:gd name="connsiteX2229" fmla="*/ 849344 w 2450468"/>
              <a:gd name="connsiteY2229" fmla="*/ 23300 h 377583"/>
              <a:gd name="connsiteX2230" fmla="*/ 853915 w 2450468"/>
              <a:gd name="connsiteY2230" fmla="*/ 21300 h 377583"/>
              <a:gd name="connsiteX2231" fmla="*/ 857249 w 2450468"/>
              <a:gd name="connsiteY2231" fmla="*/ 17204 h 377583"/>
              <a:gd name="connsiteX2232" fmla="*/ 816863 w 2450468"/>
              <a:gd name="connsiteY2232" fmla="*/ 15967 h 377583"/>
              <a:gd name="connsiteX2233" fmla="*/ 819626 w 2450468"/>
              <a:gd name="connsiteY2233" fmla="*/ 16824 h 377583"/>
              <a:gd name="connsiteX2234" fmla="*/ 820388 w 2450468"/>
              <a:gd name="connsiteY2234" fmla="*/ 18157 h 377583"/>
              <a:gd name="connsiteX2235" fmla="*/ 815487 w 2450468"/>
              <a:gd name="connsiteY2235" fmla="*/ 20864 h 377583"/>
              <a:gd name="connsiteX2236" fmla="*/ 814875 w 2450468"/>
              <a:gd name="connsiteY2236" fmla="*/ 18967 h 377583"/>
              <a:gd name="connsiteX2237" fmla="*/ 816863 w 2450468"/>
              <a:gd name="connsiteY2237" fmla="*/ 15967 h 377583"/>
              <a:gd name="connsiteX2238" fmla="*/ 664083 w 2450468"/>
              <a:gd name="connsiteY2238" fmla="*/ 15300 h 377583"/>
              <a:gd name="connsiteX2239" fmla="*/ 671893 w 2450468"/>
              <a:gd name="connsiteY2239" fmla="*/ 18253 h 377583"/>
              <a:gd name="connsiteX2240" fmla="*/ 672179 w 2450468"/>
              <a:gd name="connsiteY2240" fmla="*/ 19491 h 377583"/>
              <a:gd name="connsiteX2241" fmla="*/ 676465 w 2450468"/>
              <a:gd name="connsiteY2241" fmla="*/ 19015 h 377583"/>
              <a:gd name="connsiteX2242" fmla="*/ 676656 w 2450468"/>
              <a:gd name="connsiteY2242" fmla="*/ 23968 h 377583"/>
              <a:gd name="connsiteX2243" fmla="*/ 671131 w 2450468"/>
              <a:gd name="connsiteY2243" fmla="*/ 23873 h 377583"/>
              <a:gd name="connsiteX2244" fmla="*/ 664083 w 2450468"/>
              <a:gd name="connsiteY2244" fmla="*/ 20253 h 377583"/>
              <a:gd name="connsiteX2245" fmla="*/ 660844 w 2450468"/>
              <a:gd name="connsiteY2245" fmla="*/ 21682 h 377583"/>
              <a:gd name="connsiteX2246" fmla="*/ 662083 w 2450468"/>
              <a:gd name="connsiteY2246" fmla="*/ 16062 h 377583"/>
              <a:gd name="connsiteX2247" fmla="*/ 692753 w 2450468"/>
              <a:gd name="connsiteY2247" fmla="*/ 15205 h 377583"/>
              <a:gd name="connsiteX2248" fmla="*/ 694658 w 2450468"/>
              <a:gd name="connsiteY2248" fmla="*/ 15300 h 377583"/>
              <a:gd name="connsiteX2249" fmla="*/ 699515 w 2450468"/>
              <a:gd name="connsiteY2249" fmla="*/ 16348 h 377583"/>
              <a:gd name="connsiteX2250" fmla="*/ 699515 w 2450468"/>
              <a:gd name="connsiteY2250" fmla="*/ 17110 h 377583"/>
              <a:gd name="connsiteX2251" fmla="*/ 697039 w 2450468"/>
              <a:gd name="connsiteY2251" fmla="*/ 20729 h 377583"/>
              <a:gd name="connsiteX2252" fmla="*/ 692277 w 2450468"/>
              <a:gd name="connsiteY2252" fmla="*/ 19967 h 377583"/>
              <a:gd name="connsiteX2253" fmla="*/ 689038 w 2450468"/>
              <a:gd name="connsiteY2253" fmla="*/ 20348 h 377583"/>
              <a:gd name="connsiteX2254" fmla="*/ 689514 w 2450468"/>
              <a:gd name="connsiteY2254" fmla="*/ 18062 h 377583"/>
              <a:gd name="connsiteX2255" fmla="*/ 692753 w 2450468"/>
              <a:gd name="connsiteY2255" fmla="*/ 15205 h 377583"/>
              <a:gd name="connsiteX2256" fmla="*/ 1982153 w 2450468"/>
              <a:gd name="connsiteY2256" fmla="*/ 14538 h 377583"/>
              <a:gd name="connsiteX2257" fmla="*/ 1985200 w 2450468"/>
              <a:gd name="connsiteY2257" fmla="*/ 17395 h 377583"/>
              <a:gd name="connsiteX2258" fmla="*/ 1985962 w 2450468"/>
              <a:gd name="connsiteY2258" fmla="*/ 20825 h 377583"/>
              <a:gd name="connsiteX2259" fmla="*/ 1990820 w 2450468"/>
              <a:gd name="connsiteY2259" fmla="*/ 23111 h 377583"/>
              <a:gd name="connsiteX2260" fmla="*/ 1984915 w 2450468"/>
              <a:gd name="connsiteY2260" fmla="*/ 27397 h 377583"/>
              <a:gd name="connsiteX2261" fmla="*/ 1983295 w 2450468"/>
              <a:gd name="connsiteY2261" fmla="*/ 25682 h 377583"/>
              <a:gd name="connsiteX2262" fmla="*/ 1978057 w 2450468"/>
              <a:gd name="connsiteY2262" fmla="*/ 25587 h 377583"/>
              <a:gd name="connsiteX2263" fmla="*/ 1977104 w 2450468"/>
              <a:gd name="connsiteY2263" fmla="*/ 26635 h 377583"/>
              <a:gd name="connsiteX2264" fmla="*/ 1972723 w 2450468"/>
              <a:gd name="connsiteY2264" fmla="*/ 23968 h 377583"/>
              <a:gd name="connsiteX2265" fmla="*/ 1977962 w 2450468"/>
              <a:gd name="connsiteY2265" fmla="*/ 19491 h 377583"/>
              <a:gd name="connsiteX2266" fmla="*/ 1973770 w 2450468"/>
              <a:gd name="connsiteY2266" fmla="*/ 17110 h 377583"/>
              <a:gd name="connsiteX2267" fmla="*/ 1974056 w 2450468"/>
              <a:gd name="connsiteY2267" fmla="*/ 17015 h 377583"/>
              <a:gd name="connsiteX2268" fmla="*/ 1980438 w 2450468"/>
              <a:gd name="connsiteY2268" fmla="*/ 14729 h 377583"/>
              <a:gd name="connsiteX2269" fmla="*/ 800385 w 2450468"/>
              <a:gd name="connsiteY2269" fmla="*/ 11966 h 377583"/>
              <a:gd name="connsiteX2270" fmla="*/ 804290 w 2450468"/>
              <a:gd name="connsiteY2270" fmla="*/ 19014 h 377583"/>
              <a:gd name="connsiteX2271" fmla="*/ 803528 w 2450468"/>
              <a:gd name="connsiteY2271" fmla="*/ 19300 h 377583"/>
              <a:gd name="connsiteX2272" fmla="*/ 792098 w 2450468"/>
              <a:gd name="connsiteY2272" fmla="*/ 30635 h 377583"/>
              <a:gd name="connsiteX2273" fmla="*/ 791908 w 2450468"/>
              <a:gd name="connsiteY2273" fmla="*/ 31111 h 377583"/>
              <a:gd name="connsiteX2274" fmla="*/ 786955 w 2450468"/>
              <a:gd name="connsiteY2274" fmla="*/ 24825 h 377583"/>
              <a:gd name="connsiteX2275" fmla="*/ 784574 w 2450468"/>
              <a:gd name="connsiteY2275" fmla="*/ 21777 h 377583"/>
              <a:gd name="connsiteX2276" fmla="*/ 782002 w 2450468"/>
              <a:gd name="connsiteY2276" fmla="*/ 18633 h 377583"/>
              <a:gd name="connsiteX2277" fmla="*/ 777525 w 2450468"/>
              <a:gd name="connsiteY2277" fmla="*/ 15871 h 377583"/>
              <a:gd name="connsiteX2278" fmla="*/ 779335 w 2450468"/>
              <a:gd name="connsiteY2278" fmla="*/ 14728 h 377583"/>
              <a:gd name="connsiteX2279" fmla="*/ 783050 w 2450468"/>
              <a:gd name="connsiteY2279" fmla="*/ 14633 h 377583"/>
              <a:gd name="connsiteX2280" fmla="*/ 795146 w 2450468"/>
              <a:gd name="connsiteY2280" fmla="*/ 17395 h 377583"/>
              <a:gd name="connsiteX2281" fmla="*/ 795527 w 2450468"/>
              <a:gd name="connsiteY2281" fmla="*/ 17871 h 377583"/>
              <a:gd name="connsiteX2282" fmla="*/ 797432 w 2450468"/>
              <a:gd name="connsiteY2282" fmla="*/ 16538 h 377583"/>
              <a:gd name="connsiteX2283" fmla="*/ 800385 w 2450468"/>
              <a:gd name="connsiteY2283" fmla="*/ 11966 h 377583"/>
              <a:gd name="connsiteX2284" fmla="*/ 840772 w 2450468"/>
              <a:gd name="connsiteY2284" fmla="*/ 11776 h 377583"/>
              <a:gd name="connsiteX2285" fmla="*/ 841629 w 2450468"/>
              <a:gd name="connsiteY2285" fmla="*/ 14252 h 377583"/>
              <a:gd name="connsiteX2286" fmla="*/ 835152 w 2450468"/>
              <a:gd name="connsiteY2286" fmla="*/ 22444 h 377583"/>
              <a:gd name="connsiteX2287" fmla="*/ 826008 w 2450468"/>
              <a:gd name="connsiteY2287" fmla="*/ 18919 h 377583"/>
              <a:gd name="connsiteX2288" fmla="*/ 825627 w 2450468"/>
              <a:gd name="connsiteY2288" fmla="*/ 17205 h 377583"/>
              <a:gd name="connsiteX2289" fmla="*/ 831437 w 2450468"/>
              <a:gd name="connsiteY2289" fmla="*/ 14157 h 377583"/>
              <a:gd name="connsiteX2290" fmla="*/ 840772 w 2450468"/>
              <a:gd name="connsiteY2290" fmla="*/ 11776 h 377583"/>
              <a:gd name="connsiteX2291" fmla="*/ 2372963 w 2450468"/>
              <a:gd name="connsiteY2291" fmla="*/ 6156 h 377583"/>
              <a:gd name="connsiteX2292" fmla="*/ 2379917 w 2450468"/>
              <a:gd name="connsiteY2292" fmla="*/ 10157 h 377583"/>
              <a:gd name="connsiteX2293" fmla="*/ 2383536 w 2450468"/>
              <a:gd name="connsiteY2293" fmla="*/ 8252 h 377583"/>
              <a:gd name="connsiteX2294" fmla="*/ 2387251 w 2450468"/>
              <a:gd name="connsiteY2294" fmla="*/ 6251 h 377583"/>
              <a:gd name="connsiteX2295" fmla="*/ 2390204 w 2450468"/>
              <a:gd name="connsiteY2295" fmla="*/ 12919 h 377583"/>
              <a:gd name="connsiteX2296" fmla="*/ 2398395 w 2450468"/>
              <a:gd name="connsiteY2296" fmla="*/ 8442 h 377583"/>
              <a:gd name="connsiteX2297" fmla="*/ 2398681 w 2450468"/>
              <a:gd name="connsiteY2297" fmla="*/ 8728 h 377583"/>
              <a:gd name="connsiteX2298" fmla="*/ 2402015 w 2450468"/>
              <a:gd name="connsiteY2298" fmla="*/ 14443 h 377583"/>
              <a:gd name="connsiteX2299" fmla="*/ 2401538 w 2450468"/>
              <a:gd name="connsiteY2299" fmla="*/ 15110 h 377583"/>
              <a:gd name="connsiteX2300" fmla="*/ 2406301 w 2450468"/>
              <a:gd name="connsiteY2300" fmla="*/ 15872 h 377583"/>
              <a:gd name="connsiteX2301" fmla="*/ 2408682 w 2450468"/>
              <a:gd name="connsiteY2301" fmla="*/ 14919 h 377583"/>
              <a:gd name="connsiteX2302" fmla="*/ 2410587 w 2450468"/>
              <a:gd name="connsiteY2302" fmla="*/ 9014 h 377583"/>
              <a:gd name="connsiteX2303" fmla="*/ 2409825 w 2450468"/>
              <a:gd name="connsiteY2303" fmla="*/ 8156 h 377583"/>
              <a:gd name="connsiteX2304" fmla="*/ 2413730 w 2450468"/>
              <a:gd name="connsiteY2304" fmla="*/ 8537 h 377583"/>
              <a:gd name="connsiteX2305" fmla="*/ 2431828 w 2450468"/>
              <a:gd name="connsiteY2305" fmla="*/ 10442 h 377583"/>
              <a:gd name="connsiteX2306" fmla="*/ 2436781 w 2450468"/>
              <a:gd name="connsiteY2306" fmla="*/ 9395 h 377583"/>
              <a:gd name="connsiteX2307" fmla="*/ 2437543 w 2450468"/>
              <a:gd name="connsiteY2307" fmla="*/ 9204 h 377583"/>
              <a:gd name="connsiteX2308" fmla="*/ 2444020 w 2450468"/>
              <a:gd name="connsiteY2308" fmla="*/ 13205 h 377583"/>
              <a:gd name="connsiteX2309" fmla="*/ 2447258 w 2450468"/>
              <a:gd name="connsiteY2309" fmla="*/ 13014 h 377583"/>
              <a:gd name="connsiteX2310" fmla="*/ 2448973 w 2450468"/>
              <a:gd name="connsiteY2310" fmla="*/ 15110 h 377583"/>
              <a:gd name="connsiteX2311" fmla="*/ 2446973 w 2450468"/>
              <a:gd name="connsiteY2311" fmla="*/ 17015 h 377583"/>
              <a:gd name="connsiteX2312" fmla="*/ 2433733 w 2450468"/>
              <a:gd name="connsiteY2312" fmla="*/ 19015 h 377583"/>
              <a:gd name="connsiteX2313" fmla="*/ 2429637 w 2450468"/>
              <a:gd name="connsiteY2313" fmla="*/ 20920 h 377583"/>
              <a:gd name="connsiteX2314" fmla="*/ 2420779 w 2450468"/>
              <a:gd name="connsiteY2314" fmla="*/ 15967 h 377583"/>
              <a:gd name="connsiteX2315" fmla="*/ 2412968 w 2450468"/>
              <a:gd name="connsiteY2315" fmla="*/ 22253 h 377583"/>
              <a:gd name="connsiteX2316" fmla="*/ 2413159 w 2450468"/>
              <a:gd name="connsiteY2316" fmla="*/ 22349 h 377583"/>
              <a:gd name="connsiteX2317" fmla="*/ 2418112 w 2450468"/>
              <a:gd name="connsiteY2317" fmla="*/ 24539 h 377583"/>
              <a:gd name="connsiteX2318" fmla="*/ 2423541 w 2450468"/>
              <a:gd name="connsiteY2318" fmla="*/ 28826 h 377583"/>
              <a:gd name="connsiteX2319" fmla="*/ 2445068 w 2450468"/>
              <a:gd name="connsiteY2319" fmla="*/ 31588 h 377583"/>
              <a:gd name="connsiteX2320" fmla="*/ 2440972 w 2450468"/>
              <a:gd name="connsiteY2320" fmla="*/ 31874 h 377583"/>
              <a:gd name="connsiteX2321" fmla="*/ 2435828 w 2450468"/>
              <a:gd name="connsiteY2321" fmla="*/ 32255 h 377583"/>
              <a:gd name="connsiteX2322" fmla="*/ 2420017 w 2450468"/>
              <a:gd name="connsiteY2322" fmla="*/ 34160 h 377583"/>
              <a:gd name="connsiteX2323" fmla="*/ 2418398 w 2450468"/>
              <a:gd name="connsiteY2323" fmla="*/ 35588 h 377583"/>
              <a:gd name="connsiteX2324" fmla="*/ 2416683 w 2450468"/>
              <a:gd name="connsiteY2324" fmla="*/ 37112 h 377583"/>
              <a:gd name="connsiteX2325" fmla="*/ 2416207 w 2450468"/>
              <a:gd name="connsiteY2325" fmla="*/ 42732 h 377583"/>
              <a:gd name="connsiteX2326" fmla="*/ 2418017 w 2450468"/>
              <a:gd name="connsiteY2326" fmla="*/ 43685 h 377583"/>
              <a:gd name="connsiteX2327" fmla="*/ 2422112 w 2450468"/>
              <a:gd name="connsiteY2327" fmla="*/ 44637 h 377583"/>
              <a:gd name="connsiteX2328" fmla="*/ 2417160 w 2450468"/>
              <a:gd name="connsiteY2328" fmla="*/ 50543 h 377583"/>
              <a:gd name="connsiteX2329" fmla="*/ 2414969 w 2450468"/>
              <a:gd name="connsiteY2329" fmla="*/ 54638 h 377583"/>
              <a:gd name="connsiteX2330" fmla="*/ 2413635 w 2450468"/>
              <a:gd name="connsiteY2330" fmla="*/ 54257 h 377583"/>
              <a:gd name="connsiteX2331" fmla="*/ 2412206 w 2450468"/>
              <a:gd name="connsiteY2331" fmla="*/ 53781 h 377583"/>
              <a:gd name="connsiteX2332" fmla="*/ 2408301 w 2450468"/>
              <a:gd name="connsiteY2332" fmla="*/ 54353 h 377583"/>
              <a:gd name="connsiteX2333" fmla="*/ 2408873 w 2450468"/>
              <a:gd name="connsiteY2333" fmla="*/ 61020 h 377583"/>
              <a:gd name="connsiteX2334" fmla="*/ 2416588 w 2450468"/>
              <a:gd name="connsiteY2334" fmla="*/ 65306 h 377583"/>
              <a:gd name="connsiteX2335" fmla="*/ 2423827 w 2450468"/>
              <a:gd name="connsiteY2335" fmla="*/ 66164 h 377583"/>
              <a:gd name="connsiteX2336" fmla="*/ 2429637 w 2450468"/>
              <a:gd name="connsiteY2336" fmla="*/ 65592 h 377583"/>
              <a:gd name="connsiteX2337" fmla="*/ 2432399 w 2450468"/>
              <a:gd name="connsiteY2337" fmla="*/ 65306 h 377583"/>
              <a:gd name="connsiteX2338" fmla="*/ 2428399 w 2450468"/>
              <a:gd name="connsiteY2338" fmla="*/ 72450 h 377583"/>
              <a:gd name="connsiteX2339" fmla="*/ 2418874 w 2450468"/>
              <a:gd name="connsiteY2339" fmla="*/ 82070 h 377583"/>
              <a:gd name="connsiteX2340" fmla="*/ 2425732 w 2450468"/>
              <a:gd name="connsiteY2340" fmla="*/ 84833 h 377583"/>
              <a:gd name="connsiteX2341" fmla="*/ 2422493 w 2450468"/>
              <a:gd name="connsiteY2341" fmla="*/ 90548 h 377583"/>
              <a:gd name="connsiteX2342" fmla="*/ 2414302 w 2450468"/>
              <a:gd name="connsiteY2342" fmla="*/ 92929 h 377583"/>
              <a:gd name="connsiteX2343" fmla="*/ 2414397 w 2450468"/>
              <a:gd name="connsiteY2343" fmla="*/ 97977 h 377583"/>
              <a:gd name="connsiteX2344" fmla="*/ 2423160 w 2450468"/>
              <a:gd name="connsiteY2344" fmla="*/ 102263 h 377583"/>
              <a:gd name="connsiteX2345" fmla="*/ 2428018 w 2450468"/>
              <a:gd name="connsiteY2345" fmla="*/ 104264 h 377583"/>
              <a:gd name="connsiteX2346" fmla="*/ 2432590 w 2450468"/>
              <a:gd name="connsiteY2346" fmla="*/ 103597 h 377583"/>
              <a:gd name="connsiteX2347" fmla="*/ 2433447 w 2450468"/>
              <a:gd name="connsiteY2347" fmla="*/ 106169 h 377583"/>
              <a:gd name="connsiteX2348" fmla="*/ 2430494 w 2450468"/>
              <a:gd name="connsiteY2348" fmla="*/ 107407 h 377583"/>
              <a:gd name="connsiteX2349" fmla="*/ 2428304 w 2450468"/>
              <a:gd name="connsiteY2349" fmla="*/ 107216 h 377583"/>
              <a:gd name="connsiteX2350" fmla="*/ 2424208 w 2450468"/>
              <a:gd name="connsiteY2350" fmla="*/ 108264 h 377583"/>
              <a:gd name="connsiteX2351" fmla="*/ 2425827 w 2450468"/>
              <a:gd name="connsiteY2351" fmla="*/ 115884 h 377583"/>
              <a:gd name="connsiteX2352" fmla="*/ 2428018 w 2450468"/>
              <a:gd name="connsiteY2352" fmla="*/ 121790 h 377583"/>
              <a:gd name="connsiteX2353" fmla="*/ 2431637 w 2450468"/>
              <a:gd name="connsiteY2353" fmla="*/ 118170 h 377583"/>
              <a:gd name="connsiteX2354" fmla="*/ 2431066 w 2450468"/>
              <a:gd name="connsiteY2354" fmla="*/ 116265 h 377583"/>
              <a:gd name="connsiteX2355" fmla="*/ 2430494 w 2450468"/>
              <a:gd name="connsiteY2355" fmla="*/ 114360 h 377583"/>
              <a:gd name="connsiteX2356" fmla="*/ 2432114 w 2450468"/>
              <a:gd name="connsiteY2356" fmla="*/ 109598 h 377583"/>
              <a:gd name="connsiteX2357" fmla="*/ 2438972 w 2450468"/>
              <a:gd name="connsiteY2357" fmla="*/ 109217 h 377583"/>
              <a:gd name="connsiteX2358" fmla="*/ 2438781 w 2450468"/>
              <a:gd name="connsiteY2358" fmla="*/ 109693 h 377583"/>
              <a:gd name="connsiteX2359" fmla="*/ 2438114 w 2450468"/>
              <a:gd name="connsiteY2359" fmla="*/ 111217 h 377583"/>
              <a:gd name="connsiteX2360" fmla="*/ 2436019 w 2450468"/>
              <a:gd name="connsiteY2360" fmla="*/ 120742 h 377583"/>
              <a:gd name="connsiteX2361" fmla="*/ 2440400 w 2450468"/>
              <a:gd name="connsiteY2361" fmla="*/ 122171 h 377583"/>
              <a:gd name="connsiteX2362" fmla="*/ 2444401 w 2450468"/>
              <a:gd name="connsiteY2362" fmla="*/ 123504 h 377583"/>
              <a:gd name="connsiteX2363" fmla="*/ 2450116 w 2450468"/>
              <a:gd name="connsiteY2363" fmla="*/ 131124 h 377583"/>
              <a:gd name="connsiteX2364" fmla="*/ 2444115 w 2450468"/>
              <a:gd name="connsiteY2364" fmla="*/ 136363 h 377583"/>
              <a:gd name="connsiteX2365" fmla="*/ 2440019 w 2450468"/>
              <a:gd name="connsiteY2365" fmla="*/ 129981 h 377583"/>
              <a:gd name="connsiteX2366" fmla="*/ 2433733 w 2450468"/>
              <a:gd name="connsiteY2366" fmla="*/ 131029 h 377583"/>
              <a:gd name="connsiteX2367" fmla="*/ 2432018 w 2450468"/>
              <a:gd name="connsiteY2367" fmla="*/ 124838 h 377583"/>
              <a:gd name="connsiteX2368" fmla="*/ 2425922 w 2450468"/>
              <a:gd name="connsiteY2368" fmla="*/ 129124 h 377583"/>
              <a:gd name="connsiteX2369" fmla="*/ 2427446 w 2450468"/>
              <a:gd name="connsiteY2369" fmla="*/ 130934 h 377583"/>
              <a:gd name="connsiteX2370" fmla="*/ 2430399 w 2450468"/>
              <a:gd name="connsiteY2370" fmla="*/ 134553 h 377583"/>
              <a:gd name="connsiteX2371" fmla="*/ 2425922 w 2450468"/>
              <a:gd name="connsiteY2371" fmla="*/ 137125 h 377583"/>
              <a:gd name="connsiteX2372" fmla="*/ 2433638 w 2450468"/>
              <a:gd name="connsiteY2372" fmla="*/ 141411 h 377583"/>
              <a:gd name="connsiteX2373" fmla="*/ 2434400 w 2450468"/>
              <a:gd name="connsiteY2373" fmla="*/ 147602 h 377583"/>
              <a:gd name="connsiteX2374" fmla="*/ 2431923 w 2450468"/>
              <a:gd name="connsiteY2374" fmla="*/ 147983 h 377583"/>
              <a:gd name="connsiteX2375" fmla="*/ 2423827 w 2450468"/>
              <a:gd name="connsiteY2375" fmla="*/ 147507 h 377583"/>
              <a:gd name="connsiteX2376" fmla="*/ 2418588 w 2450468"/>
              <a:gd name="connsiteY2376" fmla="*/ 147793 h 377583"/>
              <a:gd name="connsiteX2377" fmla="*/ 2420493 w 2450468"/>
              <a:gd name="connsiteY2377" fmla="*/ 152174 h 377583"/>
              <a:gd name="connsiteX2378" fmla="*/ 2421350 w 2450468"/>
              <a:gd name="connsiteY2378" fmla="*/ 152079 h 377583"/>
              <a:gd name="connsiteX2379" fmla="*/ 2425732 w 2450468"/>
              <a:gd name="connsiteY2379" fmla="*/ 152746 h 377583"/>
              <a:gd name="connsiteX2380" fmla="*/ 2426780 w 2450468"/>
              <a:gd name="connsiteY2380" fmla="*/ 153127 h 377583"/>
              <a:gd name="connsiteX2381" fmla="*/ 2424970 w 2450468"/>
              <a:gd name="connsiteY2381" fmla="*/ 155413 h 377583"/>
              <a:gd name="connsiteX2382" fmla="*/ 2423541 w 2450468"/>
              <a:gd name="connsiteY2382" fmla="*/ 155889 h 377583"/>
              <a:gd name="connsiteX2383" fmla="*/ 2422398 w 2450468"/>
              <a:gd name="connsiteY2383" fmla="*/ 156270 h 377583"/>
              <a:gd name="connsiteX2384" fmla="*/ 2423255 w 2450468"/>
              <a:gd name="connsiteY2384" fmla="*/ 160366 h 377583"/>
              <a:gd name="connsiteX2385" fmla="*/ 2425351 w 2450468"/>
              <a:gd name="connsiteY2385" fmla="*/ 159318 h 377583"/>
              <a:gd name="connsiteX2386" fmla="*/ 2426113 w 2450468"/>
              <a:gd name="connsiteY2386" fmla="*/ 158937 h 377583"/>
              <a:gd name="connsiteX2387" fmla="*/ 2428304 w 2450468"/>
              <a:gd name="connsiteY2387" fmla="*/ 161033 h 377583"/>
              <a:gd name="connsiteX2388" fmla="*/ 2427637 w 2450468"/>
              <a:gd name="connsiteY2388" fmla="*/ 161414 h 377583"/>
              <a:gd name="connsiteX2389" fmla="*/ 2420588 w 2450468"/>
              <a:gd name="connsiteY2389" fmla="*/ 165224 h 377583"/>
              <a:gd name="connsiteX2390" fmla="*/ 2415159 w 2450468"/>
              <a:gd name="connsiteY2390" fmla="*/ 165128 h 377583"/>
              <a:gd name="connsiteX2391" fmla="*/ 2411349 w 2450468"/>
              <a:gd name="connsiteY2391" fmla="*/ 163700 h 377583"/>
              <a:gd name="connsiteX2392" fmla="*/ 2406110 w 2450468"/>
              <a:gd name="connsiteY2392" fmla="*/ 170177 h 377583"/>
              <a:gd name="connsiteX2393" fmla="*/ 2400872 w 2450468"/>
              <a:gd name="connsiteY2393" fmla="*/ 173415 h 377583"/>
              <a:gd name="connsiteX2394" fmla="*/ 2396109 w 2450468"/>
              <a:gd name="connsiteY2394" fmla="*/ 167795 h 377583"/>
              <a:gd name="connsiteX2395" fmla="*/ 2393728 w 2450468"/>
              <a:gd name="connsiteY2395" fmla="*/ 168462 h 377583"/>
              <a:gd name="connsiteX2396" fmla="*/ 2393823 w 2450468"/>
              <a:gd name="connsiteY2396" fmla="*/ 174653 h 377583"/>
              <a:gd name="connsiteX2397" fmla="*/ 2395442 w 2450468"/>
              <a:gd name="connsiteY2397" fmla="*/ 175606 h 377583"/>
              <a:gd name="connsiteX2398" fmla="*/ 2403634 w 2450468"/>
              <a:gd name="connsiteY2398" fmla="*/ 179416 h 377583"/>
              <a:gd name="connsiteX2399" fmla="*/ 2412206 w 2450468"/>
              <a:gd name="connsiteY2399" fmla="*/ 192370 h 377583"/>
              <a:gd name="connsiteX2400" fmla="*/ 2413826 w 2450468"/>
              <a:gd name="connsiteY2400" fmla="*/ 195323 h 377583"/>
              <a:gd name="connsiteX2401" fmla="*/ 2404205 w 2450468"/>
              <a:gd name="connsiteY2401" fmla="*/ 195513 h 377583"/>
              <a:gd name="connsiteX2402" fmla="*/ 2404301 w 2450468"/>
              <a:gd name="connsiteY2402" fmla="*/ 188179 h 377583"/>
              <a:gd name="connsiteX2403" fmla="*/ 2399729 w 2450468"/>
              <a:gd name="connsiteY2403" fmla="*/ 187131 h 377583"/>
              <a:gd name="connsiteX2404" fmla="*/ 2398395 w 2450468"/>
              <a:gd name="connsiteY2404" fmla="*/ 186845 h 377583"/>
              <a:gd name="connsiteX2405" fmla="*/ 2394109 w 2450468"/>
              <a:gd name="connsiteY2405" fmla="*/ 184845 h 377583"/>
              <a:gd name="connsiteX2406" fmla="*/ 2393061 w 2450468"/>
              <a:gd name="connsiteY2406" fmla="*/ 185702 h 377583"/>
              <a:gd name="connsiteX2407" fmla="*/ 2389585 w 2450468"/>
              <a:gd name="connsiteY2407" fmla="*/ 187655 h 377583"/>
              <a:gd name="connsiteX2408" fmla="*/ 2387270 w 2450468"/>
              <a:gd name="connsiteY2408" fmla="*/ 184773 h 377583"/>
              <a:gd name="connsiteX2409" fmla="*/ 2383726 w 2450468"/>
              <a:gd name="connsiteY2409" fmla="*/ 187226 h 377583"/>
              <a:gd name="connsiteX2410" fmla="*/ 2378963 w 2450468"/>
              <a:gd name="connsiteY2410" fmla="*/ 186655 h 377583"/>
              <a:gd name="connsiteX2411" fmla="*/ 2378011 w 2450468"/>
              <a:gd name="connsiteY2411" fmla="*/ 186274 h 377583"/>
              <a:gd name="connsiteX2412" fmla="*/ 2373629 w 2450468"/>
              <a:gd name="connsiteY2412" fmla="*/ 185702 h 377583"/>
              <a:gd name="connsiteX2413" fmla="*/ 2368676 w 2450468"/>
              <a:gd name="connsiteY2413" fmla="*/ 180940 h 377583"/>
              <a:gd name="connsiteX2414" fmla="*/ 2374106 w 2450468"/>
              <a:gd name="connsiteY2414" fmla="*/ 177701 h 377583"/>
              <a:gd name="connsiteX2415" fmla="*/ 2375630 w 2450468"/>
              <a:gd name="connsiteY2415" fmla="*/ 179416 h 377583"/>
              <a:gd name="connsiteX2416" fmla="*/ 2377344 w 2450468"/>
              <a:gd name="connsiteY2416" fmla="*/ 181416 h 377583"/>
              <a:gd name="connsiteX2417" fmla="*/ 2387209 w 2450468"/>
              <a:gd name="connsiteY2417" fmla="*/ 184581 h 377583"/>
              <a:gd name="connsiteX2418" fmla="*/ 2386584 w 2450468"/>
              <a:gd name="connsiteY2418" fmla="*/ 182083 h 377583"/>
              <a:gd name="connsiteX2419" fmla="*/ 2379440 w 2450468"/>
              <a:gd name="connsiteY2419" fmla="*/ 179511 h 377583"/>
              <a:gd name="connsiteX2420" fmla="*/ 2378488 w 2450468"/>
              <a:gd name="connsiteY2420" fmla="*/ 168748 h 377583"/>
              <a:gd name="connsiteX2421" fmla="*/ 2382107 w 2450468"/>
              <a:gd name="connsiteY2421" fmla="*/ 167414 h 377583"/>
              <a:gd name="connsiteX2422" fmla="*/ 2378202 w 2450468"/>
              <a:gd name="connsiteY2422" fmla="*/ 166748 h 377583"/>
              <a:gd name="connsiteX2423" fmla="*/ 2371725 w 2450468"/>
              <a:gd name="connsiteY2423" fmla="*/ 168653 h 377583"/>
              <a:gd name="connsiteX2424" fmla="*/ 2368010 w 2450468"/>
              <a:gd name="connsiteY2424" fmla="*/ 172558 h 377583"/>
              <a:gd name="connsiteX2425" fmla="*/ 2361057 w 2450468"/>
              <a:gd name="connsiteY2425" fmla="*/ 175225 h 377583"/>
              <a:gd name="connsiteX2426" fmla="*/ 2361438 w 2450468"/>
              <a:gd name="connsiteY2426" fmla="*/ 175701 h 377583"/>
              <a:gd name="connsiteX2427" fmla="*/ 2363724 w 2450468"/>
              <a:gd name="connsiteY2427" fmla="*/ 178368 h 377583"/>
              <a:gd name="connsiteX2428" fmla="*/ 2365915 w 2450468"/>
              <a:gd name="connsiteY2428" fmla="*/ 184750 h 377583"/>
              <a:gd name="connsiteX2429" fmla="*/ 2371535 w 2450468"/>
              <a:gd name="connsiteY2429" fmla="*/ 184750 h 377583"/>
              <a:gd name="connsiteX2430" fmla="*/ 2374202 w 2450468"/>
              <a:gd name="connsiteY2430" fmla="*/ 193513 h 377583"/>
              <a:gd name="connsiteX2431" fmla="*/ 2371820 w 2450468"/>
              <a:gd name="connsiteY2431" fmla="*/ 206086 h 377583"/>
              <a:gd name="connsiteX2432" fmla="*/ 2366963 w 2450468"/>
              <a:gd name="connsiteY2432" fmla="*/ 208181 h 377583"/>
              <a:gd name="connsiteX2433" fmla="*/ 2358104 w 2450468"/>
              <a:gd name="connsiteY2433" fmla="*/ 213230 h 377583"/>
              <a:gd name="connsiteX2434" fmla="*/ 2356390 w 2450468"/>
              <a:gd name="connsiteY2434" fmla="*/ 210372 h 377583"/>
              <a:gd name="connsiteX2435" fmla="*/ 2351818 w 2450468"/>
              <a:gd name="connsiteY2435" fmla="*/ 208848 h 377583"/>
              <a:gd name="connsiteX2436" fmla="*/ 2344007 w 2450468"/>
              <a:gd name="connsiteY2436" fmla="*/ 213230 h 377583"/>
              <a:gd name="connsiteX2437" fmla="*/ 2327529 w 2450468"/>
              <a:gd name="connsiteY2437" fmla="*/ 218754 h 377583"/>
              <a:gd name="connsiteX2438" fmla="*/ 2325624 w 2450468"/>
              <a:gd name="connsiteY2438" fmla="*/ 217897 h 377583"/>
              <a:gd name="connsiteX2439" fmla="*/ 2326005 w 2450468"/>
              <a:gd name="connsiteY2439" fmla="*/ 215230 h 377583"/>
              <a:gd name="connsiteX2440" fmla="*/ 2334102 w 2450468"/>
              <a:gd name="connsiteY2440" fmla="*/ 214182 h 377583"/>
              <a:gd name="connsiteX2441" fmla="*/ 2333421 w 2450468"/>
              <a:gd name="connsiteY2441" fmla="*/ 208687 h 377583"/>
              <a:gd name="connsiteX2442" fmla="*/ 2338483 w 2450468"/>
              <a:gd name="connsiteY2442" fmla="*/ 207991 h 377583"/>
              <a:gd name="connsiteX2443" fmla="*/ 2339340 w 2450468"/>
              <a:gd name="connsiteY2443" fmla="*/ 202466 h 377583"/>
              <a:gd name="connsiteX2444" fmla="*/ 2337149 w 2450468"/>
              <a:gd name="connsiteY2444" fmla="*/ 198561 h 377583"/>
              <a:gd name="connsiteX2445" fmla="*/ 2333256 w 2450468"/>
              <a:gd name="connsiteY2445" fmla="*/ 199752 h 377583"/>
              <a:gd name="connsiteX2446" fmla="*/ 2333135 w 2450468"/>
              <a:gd name="connsiteY2446" fmla="*/ 199826 h 377583"/>
              <a:gd name="connsiteX2447" fmla="*/ 2333720 w 2450468"/>
              <a:gd name="connsiteY2447" fmla="*/ 195799 h 377583"/>
              <a:gd name="connsiteX2448" fmla="*/ 2332387 w 2450468"/>
              <a:gd name="connsiteY2448" fmla="*/ 197037 h 377583"/>
              <a:gd name="connsiteX2449" fmla="*/ 2329625 w 2450468"/>
              <a:gd name="connsiteY2449" fmla="*/ 199514 h 377583"/>
              <a:gd name="connsiteX2450" fmla="*/ 2329538 w 2450468"/>
              <a:gd name="connsiteY2450" fmla="*/ 202042 h 377583"/>
              <a:gd name="connsiteX2451" fmla="*/ 2327148 w 2450468"/>
              <a:gd name="connsiteY2451" fmla="*/ 203514 h 377583"/>
              <a:gd name="connsiteX2452" fmla="*/ 2319719 w 2450468"/>
              <a:gd name="connsiteY2452" fmla="*/ 209801 h 377583"/>
              <a:gd name="connsiteX2453" fmla="*/ 2320576 w 2450468"/>
              <a:gd name="connsiteY2453" fmla="*/ 217325 h 377583"/>
              <a:gd name="connsiteX2454" fmla="*/ 2314575 w 2450468"/>
              <a:gd name="connsiteY2454" fmla="*/ 217135 h 377583"/>
              <a:gd name="connsiteX2455" fmla="*/ 2304002 w 2450468"/>
              <a:gd name="connsiteY2455" fmla="*/ 220564 h 377583"/>
              <a:gd name="connsiteX2456" fmla="*/ 2301621 w 2450468"/>
              <a:gd name="connsiteY2456" fmla="*/ 221040 h 377583"/>
              <a:gd name="connsiteX2457" fmla="*/ 2300288 w 2450468"/>
              <a:gd name="connsiteY2457" fmla="*/ 221326 h 377583"/>
              <a:gd name="connsiteX2458" fmla="*/ 2296573 w 2450468"/>
              <a:gd name="connsiteY2458" fmla="*/ 223707 h 377583"/>
              <a:gd name="connsiteX2459" fmla="*/ 2292668 w 2450468"/>
              <a:gd name="connsiteY2459" fmla="*/ 221326 h 377583"/>
              <a:gd name="connsiteX2460" fmla="*/ 2289524 w 2450468"/>
              <a:gd name="connsiteY2460" fmla="*/ 222469 h 377583"/>
              <a:gd name="connsiteX2461" fmla="*/ 2289524 w 2450468"/>
              <a:gd name="connsiteY2461" fmla="*/ 222183 h 377583"/>
              <a:gd name="connsiteX2462" fmla="*/ 2293239 w 2450468"/>
              <a:gd name="connsiteY2462" fmla="*/ 207896 h 377583"/>
              <a:gd name="connsiteX2463" fmla="*/ 2294001 w 2450468"/>
              <a:gd name="connsiteY2463" fmla="*/ 207419 h 377583"/>
              <a:gd name="connsiteX2464" fmla="*/ 2291715 w 2450468"/>
              <a:gd name="connsiteY2464" fmla="*/ 204467 h 377583"/>
              <a:gd name="connsiteX2465" fmla="*/ 2284095 w 2450468"/>
              <a:gd name="connsiteY2465" fmla="*/ 210753 h 377583"/>
              <a:gd name="connsiteX2466" fmla="*/ 2284857 w 2450468"/>
              <a:gd name="connsiteY2466" fmla="*/ 211515 h 377583"/>
              <a:gd name="connsiteX2467" fmla="*/ 2281619 w 2450468"/>
              <a:gd name="connsiteY2467" fmla="*/ 217611 h 377583"/>
              <a:gd name="connsiteX2468" fmla="*/ 2282571 w 2450468"/>
              <a:gd name="connsiteY2468" fmla="*/ 220373 h 377583"/>
              <a:gd name="connsiteX2469" fmla="*/ 2281904 w 2450468"/>
              <a:gd name="connsiteY2469" fmla="*/ 222755 h 377583"/>
              <a:gd name="connsiteX2470" fmla="*/ 2275237 w 2450468"/>
              <a:gd name="connsiteY2470" fmla="*/ 223136 h 377583"/>
              <a:gd name="connsiteX2471" fmla="*/ 2273237 w 2450468"/>
              <a:gd name="connsiteY2471" fmla="*/ 228089 h 377583"/>
              <a:gd name="connsiteX2472" fmla="*/ 2269427 w 2450468"/>
              <a:gd name="connsiteY2472" fmla="*/ 227327 h 377583"/>
              <a:gd name="connsiteX2473" fmla="*/ 2262283 w 2450468"/>
              <a:gd name="connsiteY2473" fmla="*/ 224279 h 377583"/>
              <a:gd name="connsiteX2474" fmla="*/ 2256949 w 2450468"/>
              <a:gd name="connsiteY2474" fmla="*/ 222850 h 377583"/>
              <a:gd name="connsiteX2475" fmla="*/ 2254568 w 2450468"/>
              <a:gd name="connsiteY2475" fmla="*/ 217421 h 377583"/>
              <a:gd name="connsiteX2476" fmla="*/ 2245709 w 2450468"/>
              <a:gd name="connsiteY2476" fmla="*/ 215230 h 377583"/>
              <a:gd name="connsiteX2477" fmla="*/ 2245519 w 2450468"/>
              <a:gd name="connsiteY2477" fmla="*/ 215706 h 377583"/>
              <a:gd name="connsiteX2478" fmla="*/ 2245709 w 2450468"/>
              <a:gd name="connsiteY2478" fmla="*/ 217706 h 377583"/>
              <a:gd name="connsiteX2479" fmla="*/ 2252853 w 2450468"/>
              <a:gd name="connsiteY2479" fmla="*/ 223707 h 377583"/>
              <a:gd name="connsiteX2480" fmla="*/ 2253329 w 2450468"/>
              <a:gd name="connsiteY2480" fmla="*/ 224183 h 377583"/>
              <a:gd name="connsiteX2481" fmla="*/ 2249329 w 2450468"/>
              <a:gd name="connsiteY2481" fmla="*/ 226469 h 377583"/>
              <a:gd name="connsiteX2482" fmla="*/ 2248186 w 2450468"/>
              <a:gd name="connsiteY2482" fmla="*/ 225898 h 377583"/>
              <a:gd name="connsiteX2483" fmla="*/ 2247138 w 2450468"/>
              <a:gd name="connsiteY2483" fmla="*/ 223231 h 377583"/>
              <a:gd name="connsiteX2484" fmla="*/ 2241995 w 2450468"/>
              <a:gd name="connsiteY2484" fmla="*/ 220754 h 377583"/>
              <a:gd name="connsiteX2485" fmla="*/ 2240375 w 2450468"/>
              <a:gd name="connsiteY2485" fmla="*/ 223040 h 377583"/>
              <a:gd name="connsiteX2486" fmla="*/ 2243995 w 2450468"/>
              <a:gd name="connsiteY2486" fmla="*/ 227136 h 377583"/>
              <a:gd name="connsiteX2487" fmla="*/ 2244471 w 2450468"/>
              <a:gd name="connsiteY2487" fmla="*/ 227136 h 377583"/>
              <a:gd name="connsiteX2488" fmla="*/ 2239328 w 2450468"/>
              <a:gd name="connsiteY2488" fmla="*/ 231327 h 377583"/>
              <a:gd name="connsiteX2489" fmla="*/ 2236470 w 2450468"/>
              <a:gd name="connsiteY2489" fmla="*/ 231232 h 377583"/>
              <a:gd name="connsiteX2490" fmla="*/ 2232374 w 2450468"/>
              <a:gd name="connsiteY2490" fmla="*/ 233899 h 377583"/>
              <a:gd name="connsiteX2491" fmla="*/ 2231041 w 2450468"/>
              <a:gd name="connsiteY2491" fmla="*/ 236471 h 377583"/>
              <a:gd name="connsiteX2492" fmla="*/ 2221325 w 2450468"/>
              <a:gd name="connsiteY2492" fmla="*/ 231137 h 377583"/>
              <a:gd name="connsiteX2493" fmla="*/ 2219420 w 2450468"/>
              <a:gd name="connsiteY2493" fmla="*/ 231518 h 377583"/>
              <a:gd name="connsiteX2494" fmla="*/ 2209419 w 2450468"/>
              <a:gd name="connsiteY2494" fmla="*/ 234661 h 377583"/>
              <a:gd name="connsiteX2495" fmla="*/ 2205038 w 2450468"/>
              <a:gd name="connsiteY2495" fmla="*/ 236566 h 377583"/>
              <a:gd name="connsiteX2496" fmla="*/ 2180654 w 2450468"/>
              <a:gd name="connsiteY2496" fmla="*/ 241138 h 377583"/>
              <a:gd name="connsiteX2497" fmla="*/ 2178272 w 2450468"/>
              <a:gd name="connsiteY2497" fmla="*/ 239709 h 377583"/>
              <a:gd name="connsiteX2498" fmla="*/ 2163604 w 2450468"/>
              <a:gd name="connsiteY2498" fmla="*/ 242567 h 377583"/>
              <a:gd name="connsiteX2499" fmla="*/ 2163032 w 2450468"/>
              <a:gd name="connsiteY2499" fmla="*/ 243043 h 377583"/>
              <a:gd name="connsiteX2500" fmla="*/ 2156365 w 2450468"/>
              <a:gd name="connsiteY2500" fmla="*/ 240852 h 377583"/>
              <a:gd name="connsiteX2501" fmla="*/ 2152936 w 2450468"/>
              <a:gd name="connsiteY2501" fmla="*/ 242757 h 377583"/>
              <a:gd name="connsiteX2502" fmla="*/ 2150078 w 2450468"/>
              <a:gd name="connsiteY2502" fmla="*/ 240852 h 377583"/>
              <a:gd name="connsiteX2503" fmla="*/ 2149888 w 2450468"/>
              <a:gd name="connsiteY2503" fmla="*/ 240471 h 377583"/>
              <a:gd name="connsiteX2504" fmla="*/ 2147983 w 2450468"/>
              <a:gd name="connsiteY2504" fmla="*/ 241138 h 377583"/>
              <a:gd name="connsiteX2505" fmla="*/ 2144078 w 2450468"/>
              <a:gd name="connsiteY2505" fmla="*/ 242471 h 377583"/>
              <a:gd name="connsiteX2506" fmla="*/ 2142554 w 2450468"/>
              <a:gd name="connsiteY2506" fmla="*/ 241900 h 377583"/>
              <a:gd name="connsiteX2507" fmla="*/ 2129504 w 2450468"/>
              <a:gd name="connsiteY2507" fmla="*/ 242948 h 377583"/>
              <a:gd name="connsiteX2508" fmla="*/ 2128933 w 2450468"/>
              <a:gd name="connsiteY2508" fmla="*/ 243233 h 377583"/>
              <a:gd name="connsiteX2509" fmla="*/ 2123694 w 2450468"/>
              <a:gd name="connsiteY2509" fmla="*/ 243805 h 377583"/>
              <a:gd name="connsiteX2510" fmla="*/ 2114550 w 2450468"/>
              <a:gd name="connsiteY2510" fmla="*/ 242662 h 377583"/>
              <a:gd name="connsiteX2511" fmla="*/ 2111312 w 2450468"/>
              <a:gd name="connsiteY2511" fmla="*/ 241805 h 377583"/>
              <a:gd name="connsiteX2512" fmla="*/ 2103692 w 2450468"/>
              <a:gd name="connsiteY2512" fmla="*/ 245710 h 377583"/>
              <a:gd name="connsiteX2513" fmla="*/ 2101501 w 2450468"/>
              <a:gd name="connsiteY2513" fmla="*/ 245900 h 377583"/>
              <a:gd name="connsiteX2514" fmla="*/ 2100167 w 2450468"/>
              <a:gd name="connsiteY2514" fmla="*/ 245996 h 377583"/>
              <a:gd name="connsiteX2515" fmla="*/ 2094452 w 2450468"/>
              <a:gd name="connsiteY2515" fmla="*/ 244757 h 377583"/>
              <a:gd name="connsiteX2516" fmla="*/ 2102834 w 2450468"/>
              <a:gd name="connsiteY2516" fmla="*/ 247329 h 377583"/>
              <a:gd name="connsiteX2517" fmla="*/ 2103787 w 2450468"/>
              <a:gd name="connsiteY2517" fmla="*/ 252663 h 377583"/>
              <a:gd name="connsiteX2518" fmla="*/ 2100263 w 2450468"/>
              <a:gd name="connsiteY2518" fmla="*/ 252377 h 377583"/>
              <a:gd name="connsiteX2519" fmla="*/ 2096167 w 2450468"/>
              <a:gd name="connsiteY2519" fmla="*/ 250377 h 377583"/>
              <a:gd name="connsiteX2520" fmla="*/ 2091119 w 2450468"/>
              <a:gd name="connsiteY2520" fmla="*/ 249044 h 377583"/>
              <a:gd name="connsiteX2521" fmla="*/ 2089214 w 2450468"/>
              <a:gd name="connsiteY2521" fmla="*/ 245234 h 377583"/>
              <a:gd name="connsiteX2522" fmla="*/ 2082165 w 2450468"/>
              <a:gd name="connsiteY2522" fmla="*/ 252092 h 377583"/>
              <a:gd name="connsiteX2523" fmla="*/ 2083118 w 2450468"/>
              <a:gd name="connsiteY2523" fmla="*/ 252282 h 377583"/>
              <a:gd name="connsiteX2524" fmla="*/ 2085785 w 2450468"/>
              <a:gd name="connsiteY2524" fmla="*/ 252758 h 377583"/>
              <a:gd name="connsiteX2525" fmla="*/ 2081975 w 2450468"/>
              <a:gd name="connsiteY2525" fmla="*/ 256568 h 377583"/>
              <a:gd name="connsiteX2526" fmla="*/ 2073116 w 2450468"/>
              <a:gd name="connsiteY2526" fmla="*/ 251234 h 377583"/>
              <a:gd name="connsiteX2527" fmla="*/ 2072831 w 2450468"/>
              <a:gd name="connsiteY2527" fmla="*/ 250377 h 377583"/>
              <a:gd name="connsiteX2528" fmla="*/ 2069402 w 2450468"/>
              <a:gd name="connsiteY2528" fmla="*/ 246377 h 377583"/>
              <a:gd name="connsiteX2529" fmla="*/ 2067020 w 2450468"/>
              <a:gd name="connsiteY2529" fmla="*/ 246091 h 377583"/>
              <a:gd name="connsiteX2530" fmla="*/ 2061782 w 2450468"/>
              <a:gd name="connsiteY2530" fmla="*/ 250091 h 377583"/>
              <a:gd name="connsiteX2531" fmla="*/ 2054066 w 2450468"/>
              <a:gd name="connsiteY2531" fmla="*/ 248282 h 377583"/>
              <a:gd name="connsiteX2532" fmla="*/ 2052257 w 2450468"/>
              <a:gd name="connsiteY2532" fmla="*/ 253425 h 377583"/>
              <a:gd name="connsiteX2533" fmla="*/ 2049399 w 2450468"/>
              <a:gd name="connsiteY2533" fmla="*/ 258378 h 377583"/>
              <a:gd name="connsiteX2534" fmla="*/ 2047399 w 2450468"/>
              <a:gd name="connsiteY2534" fmla="*/ 257426 h 377583"/>
              <a:gd name="connsiteX2535" fmla="*/ 2046542 w 2450468"/>
              <a:gd name="connsiteY2535" fmla="*/ 251711 h 377583"/>
              <a:gd name="connsiteX2536" fmla="*/ 2048161 w 2450468"/>
              <a:gd name="connsiteY2536" fmla="*/ 250568 h 377583"/>
              <a:gd name="connsiteX2537" fmla="*/ 2038445 w 2450468"/>
              <a:gd name="connsiteY2537" fmla="*/ 248948 h 377583"/>
              <a:gd name="connsiteX2538" fmla="*/ 2039207 w 2450468"/>
              <a:gd name="connsiteY2538" fmla="*/ 255425 h 377583"/>
              <a:gd name="connsiteX2539" fmla="*/ 2034350 w 2450468"/>
              <a:gd name="connsiteY2539" fmla="*/ 255235 h 377583"/>
              <a:gd name="connsiteX2540" fmla="*/ 2032064 w 2450468"/>
              <a:gd name="connsiteY2540" fmla="*/ 252377 h 377583"/>
              <a:gd name="connsiteX2541" fmla="*/ 2030730 w 2450468"/>
              <a:gd name="connsiteY2541" fmla="*/ 251806 h 377583"/>
              <a:gd name="connsiteX2542" fmla="*/ 2027777 w 2450468"/>
              <a:gd name="connsiteY2542" fmla="*/ 250758 h 377583"/>
              <a:gd name="connsiteX2543" fmla="*/ 2023110 w 2450468"/>
              <a:gd name="connsiteY2543" fmla="*/ 244948 h 377583"/>
              <a:gd name="connsiteX2544" fmla="*/ 2019586 w 2450468"/>
              <a:gd name="connsiteY2544" fmla="*/ 247996 h 377583"/>
              <a:gd name="connsiteX2545" fmla="*/ 2016443 w 2450468"/>
              <a:gd name="connsiteY2545" fmla="*/ 249044 h 377583"/>
              <a:gd name="connsiteX2546" fmla="*/ 2010918 w 2450468"/>
              <a:gd name="connsiteY2546" fmla="*/ 251139 h 377583"/>
              <a:gd name="connsiteX2547" fmla="*/ 2002822 w 2450468"/>
              <a:gd name="connsiteY2547" fmla="*/ 253425 h 377583"/>
              <a:gd name="connsiteX2548" fmla="*/ 1995583 w 2450468"/>
              <a:gd name="connsiteY2548" fmla="*/ 256568 h 377583"/>
              <a:gd name="connsiteX2549" fmla="*/ 1989487 w 2450468"/>
              <a:gd name="connsiteY2549" fmla="*/ 257521 h 377583"/>
              <a:gd name="connsiteX2550" fmla="*/ 1984248 w 2450468"/>
              <a:gd name="connsiteY2550" fmla="*/ 264569 h 377583"/>
              <a:gd name="connsiteX2551" fmla="*/ 1978438 w 2450468"/>
              <a:gd name="connsiteY2551" fmla="*/ 263045 h 377583"/>
              <a:gd name="connsiteX2552" fmla="*/ 1978533 w 2450468"/>
              <a:gd name="connsiteY2552" fmla="*/ 263045 h 377583"/>
              <a:gd name="connsiteX2553" fmla="*/ 1985296 w 2450468"/>
              <a:gd name="connsiteY2553" fmla="*/ 262664 h 377583"/>
              <a:gd name="connsiteX2554" fmla="*/ 1978724 w 2450468"/>
              <a:gd name="connsiteY2554" fmla="*/ 257330 h 377583"/>
              <a:gd name="connsiteX2555" fmla="*/ 1977295 w 2450468"/>
              <a:gd name="connsiteY2555" fmla="*/ 257616 h 377583"/>
              <a:gd name="connsiteX2556" fmla="*/ 1975866 w 2450468"/>
              <a:gd name="connsiteY2556" fmla="*/ 257902 h 377583"/>
              <a:gd name="connsiteX2557" fmla="*/ 1974914 w 2450468"/>
              <a:gd name="connsiteY2557" fmla="*/ 255997 h 377583"/>
              <a:gd name="connsiteX2558" fmla="*/ 1974723 w 2450468"/>
              <a:gd name="connsiteY2558" fmla="*/ 255521 h 377583"/>
              <a:gd name="connsiteX2559" fmla="*/ 1957864 w 2450468"/>
              <a:gd name="connsiteY2559" fmla="*/ 250758 h 377583"/>
              <a:gd name="connsiteX2560" fmla="*/ 1956340 w 2450468"/>
              <a:gd name="connsiteY2560" fmla="*/ 251330 h 377583"/>
              <a:gd name="connsiteX2561" fmla="*/ 1951006 w 2450468"/>
              <a:gd name="connsiteY2561" fmla="*/ 256568 h 377583"/>
              <a:gd name="connsiteX2562" fmla="*/ 1950625 w 2450468"/>
              <a:gd name="connsiteY2562" fmla="*/ 256187 h 377583"/>
              <a:gd name="connsiteX2563" fmla="*/ 1948625 w 2450468"/>
              <a:gd name="connsiteY2563" fmla="*/ 252758 h 377583"/>
              <a:gd name="connsiteX2564" fmla="*/ 1940528 w 2450468"/>
              <a:gd name="connsiteY2564" fmla="*/ 251901 h 377583"/>
              <a:gd name="connsiteX2565" fmla="*/ 1937480 w 2450468"/>
              <a:gd name="connsiteY2565" fmla="*/ 255425 h 377583"/>
              <a:gd name="connsiteX2566" fmla="*/ 1934432 w 2450468"/>
              <a:gd name="connsiteY2566" fmla="*/ 266855 h 377583"/>
              <a:gd name="connsiteX2567" fmla="*/ 1929860 w 2450468"/>
              <a:gd name="connsiteY2567" fmla="*/ 260759 h 377583"/>
              <a:gd name="connsiteX2568" fmla="*/ 1927479 w 2450468"/>
              <a:gd name="connsiteY2568" fmla="*/ 258854 h 377583"/>
              <a:gd name="connsiteX2569" fmla="*/ 1919764 w 2450468"/>
              <a:gd name="connsiteY2569" fmla="*/ 260378 h 377583"/>
              <a:gd name="connsiteX2570" fmla="*/ 1916525 w 2450468"/>
              <a:gd name="connsiteY2570" fmla="*/ 259902 h 377583"/>
              <a:gd name="connsiteX2571" fmla="*/ 1907286 w 2450468"/>
              <a:gd name="connsiteY2571" fmla="*/ 256568 h 377583"/>
              <a:gd name="connsiteX2572" fmla="*/ 1903571 w 2450468"/>
              <a:gd name="connsiteY2572" fmla="*/ 259616 h 377583"/>
              <a:gd name="connsiteX2573" fmla="*/ 1895475 w 2450468"/>
              <a:gd name="connsiteY2573" fmla="*/ 260759 h 377583"/>
              <a:gd name="connsiteX2574" fmla="*/ 1902905 w 2450468"/>
              <a:gd name="connsiteY2574" fmla="*/ 265998 h 377583"/>
              <a:gd name="connsiteX2575" fmla="*/ 1906238 w 2450468"/>
              <a:gd name="connsiteY2575" fmla="*/ 263236 h 377583"/>
              <a:gd name="connsiteX2576" fmla="*/ 1906905 w 2450468"/>
              <a:gd name="connsiteY2576" fmla="*/ 262760 h 377583"/>
              <a:gd name="connsiteX2577" fmla="*/ 1912049 w 2450468"/>
              <a:gd name="connsiteY2577" fmla="*/ 265522 h 377583"/>
              <a:gd name="connsiteX2578" fmla="*/ 1919097 w 2450468"/>
              <a:gd name="connsiteY2578" fmla="*/ 268475 h 377583"/>
              <a:gd name="connsiteX2579" fmla="*/ 1920716 w 2450468"/>
              <a:gd name="connsiteY2579" fmla="*/ 268856 h 377583"/>
              <a:gd name="connsiteX2580" fmla="*/ 1924812 w 2450468"/>
              <a:gd name="connsiteY2580" fmla="*/ 264950 h 377583"/>
              <a:gd name="connsiteX2581" fmla="*/ 1926622 w 2450468"/>
              <a:gd name="connsiteY2581" fmla="*/ 266093 h 377583"/>
              <a:gd name="connsiteX2582" fmla="*/ 1928146 w 2450468"/>
              <a:gd name="connsiteY2582" fmla="*/ 266570 h 377583"/>
              <a:gd name="connsiteX2583" fmla="*/ 1933861 w 2450468"/>
              <a:gd name="connsiteY2583" fmla="*/ 267903 h 377583"/>
              <a:gd name="connsiteX2584" fmla="*/ 1938528 w 2450468"/>
              <a:gd name="connsiteY2584" fmla="*/ 264950 h 377583"/>
              <a:gd name="connsiteX2585" fmla="*/ 1939481 w 2450468"/>
              <a:gd name="connsiteY2585" fmla="*/ 263712 h 377583"/>
              <a:gd name="connsiteX2586" fmla="*/ 1948910 w 2450468"/>
              <a:gd name="connsiteY2586" fmla="*/ 265522 h 377583"/>
              <a:gd name="connsiteX2587" fmla="*/ 1946910 w 2450468"/>
              <a:gd name="connsiteY2587" fmla="*/ 266951 h 377583"/>
              <a:gd name="connsiteX2588" fmla="*/ 1944148 w 2450468"/>
              <a:gd name="connsiteY2588" fmla="*/ 270475 h 377583"/>
              <a:gd name="connsiteX2589" fmla="*/ 1926146 w 2450468"/>
              <a:gd name="connsiteY2589" fmla="*/ 270475 h 377583"/>
              <a:gd name="connsiteX2590" fmla="*/ 1920050 w 2450468"/>
              <a:gd name="connsiteY2590" fmla="*/ 270951 h 377583"/>
              <a:gd name="connsiteX2591" fmla="*/ 1906715 w 2450468"/>
              <a:gd name="connsiteY2591" fmla="*/ 268665 h 377583"/>
              <a:gd name="connsiteX2592" fmla="*/ 1902428 w 2450468"/>
              <a:gd name="connsiteY2592" fmla="*/ 266951 h 377583"/>
              <a:gd name="connsiteX2593" fmla="*/ 1901285 w 2450468"/>
              <a:gd name="connsiteY2593" fmla="*/ 266665 h 377583"/>
              <a:gd name="connsiteX2594" fmla="*/ 1900142 w 2450468"/>
              <a:gd name="connsiteY2594" fmla="*/ 269618 h 377583"/>
              <a:gd name="connsiteX2595" fmla="*/ 1899380 w 2450468"/>
              <a:gd name="connsiteY2595" fmla="*/ 273618 h 377583"/>
              <a:gd name="connsiteX2596" fmla="*/ 1884998 w 2450468"/>
              <a:gd name="connsiteY2596" fmla="*/ 265427 h 377583"/>
              <a:gd name="connsiteX2597" fmla="*/ 1872996 w 2450468"/>
              <a:gd name="connsiteY2597" fmla="*/ 269237 h 377583"/>
              <a:gd name="connsiteX2598" fmla="*/ 1867471 w 2450468"/>
              <a:gd name="connsiteY2598" fmla="*/ 268951 h 377583"/>
              <a:gd name="connsiteX2599" fmla="*/ 1859375 w 2450468"/>
              <a:gd name="connsiteY2599" fmla="*/ 276476 h 377583"/>
              <a:gd name="connsiteX2600" fmla="*/ 1856137 w 2450468"/>
              <a:gd name="connsiteY2600" fmla="*/ 275809 h 377583"/>
              <a:gd name="connsiteX2601" fmla="*/ 1846231 w 2450468"/>
              <a:gd name="connsiteY2601" fmla="*/ 271046 h 377583"/>
              <a:gd name="connsiteX2602" fmla="*/ 1837373 w 2450468"/>
              <a:gd name="connsiteY2602" fmla="*/ 264950 h 377583"/>
              <a:gd name="connsiteX2603" fmla="*/ 1832229 w 2450468"/>
              <a:gd name="connsiteY2603" fmla="*/ 266570 h 377583"/>
              <a:gd name="connsiteX2604" fmla="*/ 1827371 w 2450468"/>
              <a:gd name="connsiteY2604" fmla="*/ 266284 h 377583"/>
              <a:gd name="connsiteX2605" fmla="*/ 1816894 w 2450468"/>
              <a:gd name="connsiteY2605" fmla="*/ 264569 h 377583"/>
              <a:gd name="connsiteX2606" fmla="*/ 1815656 w 2450468"/>
              <a:gd name="connsiteY2606" fmla="*/ 266570 h 377583"/>
              <a:gd name="connsiteX2607" fmla="*/ 1812227 w 2450468"/>
              <a:gd name="connsiteY2607" fmla="*/ 272380 h 377583"/>
              <a:gd name="connsiteX2608" fmla="*/ 1814227 w 2450468"/>
              <a:gd name="connsiteY2608" fmla="*/ 280095 h 377583"/>
              <a:gd name="connsiteX2609" fmla="*/ 1820894 w 2450468"/>
              <a:gd name="connsiteY2609" fmla="*/ 281524 h 377583"/>
              <a:gd name="connsiteX2610" fmla="*/ 1822990 w 2450468"/>
              <a:gd name="connsiteY2610" fmla="*/ 282286 h 377583"/>
              <a:gd name="connsiteX2611" fmla="*/ 1823275 w 2450468"/>
              <a:gd name="connsiteY2611" fmla="*/ 284191 h 377583"/>
              <a:gd name="connsiteX2612" fmla="*/ 1821085 w 2450468"/>
              <a:gd name="connsiteY2612" fmla="*/ 284762 h 377583"/>
              <a:gd name="connsiteX2613" fmla="*/ 1811369 w 2450468"/>
              <a:gd name="connsiteY2613" fmla="*/ 286096 h 377583"/>
              <a:gd name="connsiteX2614" fmla="*/ 1808702 w 2450468"/>
              <a:gd name="connsiteY2614" fmla="*/ 288763 h 377583"/>
              <a:gd name="connsiteX2615" fmla="*/ 1801273 w 2450468"/>
              <a:gd name="connsiteY2615" fmla="*/ 288763 h 377583"/>
              <a:gd name="connsiteX2616" fmla="*/ 1801368 w 2450468"/>
              <a:gd name="connsiteY2616" fmla="*/ 293716 h 377583"/>
              <a:gd name="connsiteX2617" fmla="*/ 1798415 w 2450468"/>
              <a:gd name="connsiteY2617" fmla="*/ 292001 h 377583"/>
              <a:gd name="connsiteX2618" fmla="*/ 1790224 w 2450468"/>
              <a:gd name="connsiteY2618" fmla="*/ 288001 h 377583"/>
              <a:gd name="connsiteX2619" fmla="*/ 1788128 w 2450468"/>
              <a:gd name="connsiteY2619" fmla="*/ 287620 h 377583"/>
              <a:gd name="connsiteX2620" fmla="*/ 1783366 w 2450468"/>
              <a:gd name="connsiteY2620" fmla="*/ 286001 h 377583"/>
              <a:gd name="connsiteX2621" fmla="*/ 1783175 w 2450468"/>
              <a:gd name="connsiteY2621" fmla="*/ 278000 h 377583"/>
              <a:gd name="connsiteX2622" fmla="*/ 1776317 w 2450468"/>
              <a:gd name="connsiteY2622" fmla="*/ 274761 h 377583"/>
              <a:gd name="connsiteX2623" fmla="*/ 1773460 w 2450468"/>
              <a:gd name="connsiteY2623" fmla="*/ 277142 h 377583"/>
              <a:gd name="connsiteX2624" fmla="*/ 1764125 w 2450468"/>
              <a:gd name="connsiteY2624" fmla="*/ 279428 h 377583"/>
              <a:gd name="connsiteX2625" fmla="*/ 1760601 w 2450468"/>
              <a:gd name="connsiteY2625" fmla="*/ 278952 h 377583"/>
              <a:gd name="connsiteX2626" fmla="*/ 1752791 w 2450468"/>
              <a:gd name="connsiteY2626" fmla="*/ 281238 h 377583"/>
              <a:gd name="connsiteX2627" fmla="*/ 1750409 w 2450468"/>
              <a:gd name="connsiteY2627" fmla="*/ 279809 h 377583"/>
              <a:gd name="connsiteX2628" fmla="*/ 1747171 w 2450468"/>
              <a:gd name="connsiteY2628" fmla="*/ 277809 h 377583"/>
              <a:gd name="connsiteX2629" fmla="*/ 1746790 w 2450468"/>
              <a:gd name="connsiteY2629" fmla="*/ 269332 h 377583"/>
              <a:gd name="connsiteX2630" fmla="*/ 1741837 w 2450468"/>
              <a:gd name="connsiteY2630" fmla="*/ 269046 h 377583"/>
              <a:gd name="connsiteX2631" fmla="*/ 1730407 w 2450468"/>
              <a:gd name="connsiteY2631" fmla="*/ 274190 h 377583"/>
              <a:gd name="connsiteX2632" fmla="*/ 1727835 w 2450468"/>
              <a:gd name="connsiteY2632" fmla="*/ 274190 h 377583"/>
              <a:gd name="connsiteX2633" fmla="*/ 1723549 w 2450468"/>
              <a:gd name="connsiteY2633" fmla="*/ 273809 h 377583"/>
              <a:gd name="connsiteX2634" fmla="*/ 1720501 w 2450468"/>
              <a:gd name="connsiteY2634" fmla="*/ 277714 h 377583"/>
              <a:gd name="connsiteX2635" fmla="*/ 1712592 w 2450468"/>
              <a:gd name="connsiteY2635" fmla="*/ 273784 h 377583"/>
              <a:gd name="connsiteX2636" fmla="*/ 1713929 w 2450468"/>
              <a:gd name="connsiteY2636" fmla="*/ 273047 h 377583"/>
              <a:gd name="connsiteX2637" fmla="*/ 1715834 w 2450468"/>
              <a:gd name="connsiteY2637" fmla="*/ 270570 h 377583"/>
              <a:gd name="connsiteX2638" fmla="*/ 1719834 w 2450468"/>
              <a:gd name="connsiteY2638" fmla="*/ 262950 h 377583"/>
              <a:gd name="connsiteX2639" fmla="*/ 1716977 w 2450468"/>
              <a:gd name="connsiteY2639" fmla="*/ 266093 h 377583"/>
              <a:gd name="connsiteX2640" fmla="*/ 1709738 w 2450468"/>
              <a:gd name="connsiteY2640" fmla="*/ 265522 h 377583"/>
              <a:gd name="connsiteX2641" fmla="*/ 1708309 w 2450468"/>
              <a:gd name="connsiteY2641" fmla="*/ 266665 h 377583"/>
              <a:gd name="connsiteX2642" fmla="*/ 1707947 w 2450468"/>
              <a:gd name="connsiteY2642" fmla="*/ 271476 h 377583"/>
              <a:gd name="connsiteX2643" fmla="*/ 1705166 w 2450468"/>
              <a:gd name="connsiteY2643" fmla="*/ 270094 h 377583"/>
              <a:gd name="connsiteX2644" fmla="*/ 1704785 w 2450468"/>
              <a:gd name="connsiteY2644" fmla="*/ 271142 h 377583"/>
              <a:gd name="connsiteX2645" fmla="*/ 1701641 w 2450468"/>
              <a:gd name="connsiteY2645" fmla="*/ 271046 h 377583"/>
              <a:gd name="connsiteX2646" fmla="*/ 1695545 w 2450468"/>
              <a:gd name="connsiteY2646" fmla="*/ 273142 h 377583"/>
              <a:gd name="connsiteX2647" fmla="*/ 1695736 w 2450468"/>
              <a:gd name="connsiteY2647" fmla="*/ 276571 h 377583"/>
              <a:gd name="connsiteX2648" fmla="*/ 1700689 w 2450468"/>
              <a:gd name="connsiteY2648" fmla="*/ 278857 h 377583"/>
              <a:gd name="connsiteX2649" fmla="*/ 1707559 w 2450468"/>
              <a:gd name="connsiteY2649" fmla="*/ 276559 h 377583"/>
              <a:gd name="connsiteX2650" fmla="*/ 1707971 w 2450468"/>
              <a:gd name="connsiteY2650" fmla="*/ 276332 h 377583"/>
              <a:gd name="connsiteX2651" fmla="*/ 1709928 w 2450468"/>
              <a:gd name="connsiteY2651" fmla="*/ 281143 h 377583"/>
              <a:gd name="connsiteX2652" fmla="*/ 1721834 w 2450468"/>
              <a:gd name="connsiteY2652" fmla="*/ 282286 h 377583"/>
              <a:gd name="connsiteX2653" fmla="*/ 1725454 w 2450468"/>
              <a:gd name="connsiteY2653" fmla="*/ 280476 h 377583"/>
              <a:gd name="connsiteX2654" fmla="*/ 1737646 w 2450468"/>
              <a:gd name="connsiteY2654" fmla="*/ 276571 h 377583"/>
              <a:gd name="connsiteX2655" fmla="*/ 1738217 w 2450468"/>
              <a:gd name="connsiteY2655" fmla="*/ 276571 h 377583"/>
              <a:gd name="connsiteX2656" fmla="*/ 1746885 w 2450468"/>
              <a:gd name="connsiteY2656" fmla="*/ 278476 h 377583"/>
              <a:gd name="connsiteX2657" fmla="*/ 1741361 w 2450468"/>
              <a:gd name="connsiteY2657" fmla="*/ 282953 h 377583"/>
              <a:gd name="connsiteX2658" fmla="*/ 1737265 w 2450468"/>
              <a:gd name="connsiteY2658" fmla="*/ 285524 h 377583"/>
              <a:gd name="connsiteX2659" fmla="*/ 1732026 w 2450468"/>
              <a:gd name="connsiteY2659" fmla="*/ 287715 h 377583"/>
              <a:gd name="connsiteX2660" fmla="*/ 1724692 w 2450468"/>
              <a:gd name="connsiteY2660" fmla="*/ 288096 h 377583"/>
              <a:gd name="connsiteX2661" fmla="*/ 1718120 w 2450468"/>
              <a:gd name="connsiteY2661" fmla="*/ 289620 h 377583"/>
              <a:gd name="connsiteX2662" fmla="*/ 1719167 w 2450468"/>
              <a:gd name="connsiteY2662" fmla="*/ 292097 h 377583"/>
              <a:gd name="connsiteX2663" fmla="*/ 1716310 w 2450468"/>
              <a:gd name="connsiteY2663" fmla="*/ 297716 h 377583"/>
              <a:gd name="connsiteX2664" fmla="*/ 1716596 w 2450468"/>
              <a:gd name="connsiteY2664" fmla="*/ 297716 h 377583"/>
              <a:gd name="connsiteX2665" fmla="*/ 1720406 w 2450468"/>
              <a:gd name="connsiteY2665" fmla="*/ 300574 h 377583"/>
              <a:gd name="connsiteX2666" fmla="*/ 1717262 w 2450468"/>
              <a:gd name="connsiteY2666" fmla="*/ 303622 h 377583"/>
              <a:gd name="connsiteX2667" fmla="*/ 1713643 w 2450468"/>
              <a:gd name="connsiteY2667" fmla="*/ 304765 h 377583"/>
              <a:gd name="connsiteX2668" fmla="*/ 1705070 w 2450468"/>
              <a:gd name="connsiteY2668" fmla="*/ 304289 h 377583"/>
              <a:gd name="connsiteX2669" fmla="*/ 1701641 w 2450468"/>
              <a:gd name="connsiteY2669" fmla="*/ 299240 h 377583"/>
              <a:gd name="connsiteX2670" fmla="*/ 1708785 w 2450468"/>
              <a:gd name="connsiteY2670" fmla="*/ 295526 h 377583"/>
              <a:gd name="connsiteX2671" fmla="*/ 1699832 w 2450468"/>
              <a:gd name="connsiteY2671" fmla="*/ 288668 h 377583"/>
              <a:gd name="connsiteX2672" fmla="*/ 1698117 w 2450468"/>
              <a:gd name="connsiteY2672" fmla="*/ 299050 h 377583"/>
              <a:gd name="connsiteX2673" fmla="*/ 1694117 w 2450468"/>
              <a:gd name="connsiteY2673" fmla="*/ 309623 h 377583"/>
              <a:gd name="connsiteX2674" fmla="*/ 1700022 w 2450468"/>
              <a:gd name="connsiteY2674" fmla="*/ 307432 h 377583"/>
              <a:gd name="connsiteX2675" fmla="*/ 1703451 w 2450468"/>
              <a:gd name="connsiteY2675" fmla="*/ 308384 h 377583"/>
              <a:gd name="connsiteX2676" fmla="*/ 1706499 w 2450468"/>
              <a:gd name="connsiteY2676" fmla="*/ 314576 h 377583"/>
              <a:gd name="connsiteX2677" fmla="*/ 1707833 w 2450468"/>
              <a:gd name="connsiteY2677" fmla="*/ 315719 h 377583"/>
              <a:gd name="connsiteX2678" fmla="*/ 1717929 w 2450468"/>
              <a:gd name="connsiteY2678" fmla="*/ 320386 h 377583"/>
              <a:gd name="connsiteX2679" fmla="*/ 1720596 w 2450468"/>
              <a:gd name="connsiteY2679" fmla="*/ 322100 h 377583"/>
              <a:gd name="connsiteX2680" fmla="*/ 1721549 w 2450468"/>
              <a:gd name="connsiteY2680" fmla="*/ 322767 h 377583"/>
              <a:gd name="connsiteX2681" fmla="*/ 1724692 w 2450468"/>
              <a:gd name="connsiteY2681" fmla="*/ 320291 h 377583"/>
              <a:gd name="connsiteX2682" fmla="*/ 1724311 w 2450468"/>
              <a:gd name="connsiteY2682" fmla="*/ 319148 h 377583"/>
              <a:gd name="connsiteX2683" fmla="*/ 1722977 w 2450468"/>
              <a:gd name="connsiteY2683" fmla="*/ 317528 h 377583"/>
              <a:gd name="connsiteX2684" fmla="*/ 1725168 w 2450468"/>
              <a:gd name="connsiteY2684" fmla="*/ 315623 h 377583"/>
              <a:gd name="connsiteX2685" fmla="*/ 1725835 w 2450468"/>
              <a:gd name="connsiteY2685" fmla="*/ 315623 h 377583"/>
              <a:gd name="connsiteX2686" fmla="*/ 1728025 w 2450468"/>
              <a:gd name="connsiteY2686" fmla="*/ 315433 h 377583"/>
              <a:gd name="connsiteX2687" fmla="*/ 1724787 w 2450468"/>
              <a:gd name="connsiteY2687" fmla="*/ 310766 h 377583"/>
              <a:gd name="connsiteX2688" fmla="*/ 1721834 w 2450468"/>
              <a:gd name="connsiteY2688" fmla="*/ 307908 h 377583"/>
              <a:gd name="connsiteX2689" fmla="*/ 1735265 w 2450468"/>
              <a:gd name="connsiteY2689" fmla="*/ 308003 h 377583"/>
              <a:gd name="connsiteX2690" fmla="*/ 1740980 w 2450468"/>
              <a:gd name="connsiteY2690" fmla="*/ 302955 h 377583"/>
              <a:gd name="connsiteX2691" fmla="*/ 1745933 w 2450468"/>
              <a:gd name="connsiteY2691" fmla="*/ 307718 h 377583"/>
              <a:gd name="connsiteX2692" fmla="*/ 1746314 w 2450468"/>
              <a:gd name="connsiteY2692" fmla="*/ 307337 h 377583"/>
              <a:gd name="connsiteX2693" fmla="*/ 1750028 w 2450468"/>
              <a:gd name="connsiteY2693" fmla="*/ 302479 h 377583"/>
              <a:gd name="connsiteX2694" fmla="*/ 1750886 w 2450468"/>
              <a:gd name="connsiteY2694" fmla="*/ 296478 h 377583"/>
              <a:gd name="connsiteX2695" fmla="*/ 1750219 w 2450468"/>
              <a:gd name="connsiteY2695" fmla="*/ 295811 h 377583"/>
              <a:gd name="connsiteX2696" fmla="*/ 1753553 w 2450468"/>
              <a:gd name="connsiteY2696" fmla="*/ 296192 h 377583"/>
              <a:gd name="connsiteX2697" fmla="*/ 1763173 w 2450468"/>
              <a:gd name="connsiteY2697" fmla="*/ 303431 h 377583"/>
              <a:gd name="connsiteX2698" fmla="*/ 1766602 w 2450468"/>
              <a:gd name="connsiteY2698" fmla="*/ 295526 h 377583"/>
              <a:gd name="connsiteX2699" fmla="*/ 1769174 w 2450468"/>
              <a:gd name="connsiteY2699" fmla="*/ 293906 h 377583"/>
              <a:gd name="connsiteX2700" fmla="*/ 1769459 w 2450468"/>
              <a:gd name="connsiteY2700" fmla="*/ 293716 h 377583"/>
              <a:gd name="connsiteX2701" fmla="*/ 1775841 w 2450468"/>
              <a:gd name="connsiteY2701" fmla="*/ 299431 h 377583"/>
              <a:gd name="connsiteX2702" fmla="*/ 1776317 w 2450468"/>
              <a:gd name="connsiteY2702" fmla="*/ 302288 h 377583"/>
              <a:gd name="connsiteX2703" fmla="*/ 1776317 w 2450468"/>
              <a:gd name="connsiteY2703" fmla="*/ 302384 h 377583"/>
              <a:gd name="connsiteX2704" fmla="*/ 1779651 w 2450468"/>
              <a:gd name="connsiteY2704" fmla="*/ 299621 h 377583"/>
              <a:gd name="connsiteX2705" fmla="*/ 1790510 w 2450468"/>
              <a:gd name="connsiteY2705" fmla="*/ 296002 h 377583"/>
              <a:gd name="connsiteX2706" fmla="*/ 1795367 w 2450468"/>
              <a:gd name="connsiteY2706" fmla="*/ 297145 h 377583"/>
              <a:gd name="connsiteX2707" fmla="*/ 1799654 w 2450468"/>
              <a:gd name="connsiteY2707" fmla="*/ 297526 h 377583"/>
              <a:gd name="connsiteX2708" fmla="*/ 1805178 w 2450468"/>
              <a:gd name="connsiteY2708" fmla="*/ 299050 h 377583"/>
              <a:gd name="connsiteX2709" fmla="*/ 1805654 w 2450468"/>
              <a:gd name="connsiteY2709" fmla="*/ 299240 h 377583"/>
              <a:gd name="connsiteX2710" fmla="*/ 1802987 w 2450468"/>
              <a:gd name="connsiteY2710" fmla="*/ 301526 h 377583"/>
              <a:gd name="connsiteX2711" fmla="*/ 1797844 w 2450468"/>
              <a:gd name="connsiteY2711" fmla="*/ 303241 h 377583"/>
              <a:gd name="connsiteX2712" fmla="*/ 1802225 w 2450468"/>
              <a:gd name="connsiteY2712" fmla="*/ 308194 h 377583"/>
              <a:gd name="connsiteX2713" fmla="*/ 1802702 w 2450468"/>
              <a:gd name="connsiteY2713" fmla="*/ 307146 h 377583"/>
              <a:gd name="connsiteX2714" fmla="*/ 1806702 w 2450468"/>
              <a:gd name="connsiteY2714" fmla="*/ 304479 h 377583"/>
              <a:gd name="connsiteX2715" fmla="*/ 1812036 w 2450468"/>
              <a:gd name="connsiteY2715" fmla="*/ 306289 h 377583"/>
              <a:gd name="connsiteX2716" fmla="*/ 1816703 w 2450468"/>
              <a:gd name="connsiteY2716" fmla="*/ 302860 h 377583"/>
              <a:gd name="connsiteX2717" fmla="*/ 1822799 w 2450468"/>
              <a:gd name="connsiteY2717" fmla="*/ 304860 h 377583"/>
              <a:gd name="connsiteX2718" fmla="*/ 1821466 w 2450468"/>
              <a:gd name="connsiteY2718" fmla="*/ 308575 h 377583"/>
              <a:gd name="connsiteX2719" fmla="*/ 1818989 w 2450468"/>
              <a:gd name="connsiteY2719" fmla="*/ 311909 h 377583"/>
              <a:gd name="connsiteX2720" fmla="*/ 1823180 w 2450468"/>
              <a:gd name="connsiteY2720" fmla="*/ 312099 h 377583"/>
              <a:gd name="connsiteX2721" fmla="*/ 1827371 w 2450468"/>
              <a:gd name="connsiteY2721" fmla="*/ 304289 h 377583"/>
              <a:gd name="connsiteX2722" fmla="*/ 1827086 w 2450468"/>
              <a:gd name="connsiteY2722" fmla="*/ 302860 h 377583"/>
              <a:gd name="connsiteX2723" fmla="*/ 1824514 w 2450468"/>
              <a:gd name="connsiteY2723" fmla="*/ 297716 h 377583"/>
              <a:gd name="connsiteX2724" fmla="*/ 1823466 w 2450468"/>
              <a:gd name="connsiteY2724" fmla="*/ 297431 h 377583"/>
              <a:gd name="connsiteX2725" fmla="*/ 1822704 w 2450468"/>
              <a:gd name="connsiteY2725" fmla="*/ 293525 h 377583"/>
              <a:gd name="connsiteX2726" fmla="*/ 1834229 w 2450468"/>
              <a:gd name="connsiteY2726" fmla="*/ 292001 h 377583"/>
              <a:gd name="connsiteX2727" fmla="*/ 1839087 w 2450468"/>
              <a:gd name="connsiteY2727" fmla="*/ 290954 h 377583"/>
              <a:gd name="connsiteX2728" fmla="*/ 1839754 w 2450468"/>
              <a:gd name="connsiteY2728" fmla="*/ 290858 h 377583"/>
              <a:gd name="connsiteX2729" fmla="*/ 1852803 w 2450468"/>
              <a:gd name="connsiteY2729" fmla="*/ 288096 h 377583"/>
              <a:gd name="connsiteX2730" fmla="*/ 1856232 w 2450468"/>
              <a:gd name="connsiteY2730" fmla="*/ 293906 h 377583"/>
              <a:gd name="connsiteX2731" fmla="*/ 1858613 w 2450468"/>
              <a:gd name="connsiteY2731" fmla="*/ 293811 h 377583"/>
              <a:gd name="connsiteX2732" fmla="*/ 1862423 w 2450468"/>
              <a:gd name="connsiteY2732" fmla="*/ 290192 h 377583"/>
              <a:gd name="connsiteX2733" fmla="*/ 1872615 w 2450468"/>
              <a:gd name="connsiteY2733" fmla="*/ 294383 h 377583"/>
              <a:gd name="connsiteX2734" fmla="*/ 1876044 w 2450468"/>
              <a:gd name="connsiteY2734" fmla="*/ 298288 h 377583"/>
              <a:gd name="connsiteX2735" fmla="*/ 1881950 w 2450468"/>
              <a:gd name="connsiteY2735" fmla="*/ 293335 h 377583"/>
              <a:gd name="connsiteX2736" fmla="*/ 1887093 w 2450468"/>
              <a:gd name="connsiteY2736" fmla="*/ 290477 h 377583"/>
              <a:gd name="connsiteX2737" fmla="*/ 1887950 w 2450468"/>
              <a:gd name="connsiteY2737" fmla="*/ 297907 h 377583"/>
              <a:gd name="connsiteX2738" fmla="*/ 1893189 w 2450468"/>
              <a:gd name="connsiteY2738" fmla="*/ 302003 h 377583"/>
              <a:gd name="connsiteX2739" fmla="*/ 1898809 w 2450468"/>
              <a:gd name="connsiteY2739" fmla="*/ 296383 h 377583"/>
              <a:gd name="connsiteX2740" fmla="*/ 1901000 w 2450468"/>
              <a:gd name="connsiteY2740" fmla="*/ 296859 h 377583"/>
              <a:gd name="connsiteX2741" fmla="*/ 1904238 w 2450468"/>
              <a:gd name="connsiteY2741" fmla="*/ 297621 h 377583"/>
              <a:gd name="connsiteX2742" fmla="*/ 1910715 w 2450468"/>
              <a:gd name="connsiteY2742" fmla="*/ 294954 h 377583"/>
              <a:gd name="connsiteX2743" fmla="*/ 1911572 w 2450468"/>
              <a:gd name="connsiteY2743" fmla="*/ 295049 h 377583"/>
              <a:gd name="connsiteX2744" fmla="*/ 1915859 w 2450468"/>
              <a:gd name="connsiteY2744" fmla="*/ 295335 h 377583"/>
              <a:gd name="connsiteX2745" fmla="*/ 1917192 w 2450468"/>
              <a:gd name="connsiteY2745" fmla="*/ 293906 h 377583"/>
              <a:gd name="connsiteX2746" fmla="*/ 1917097 w 2450468"/>
              <a:gd name="connsiteY2746" fmla="*/ 290001 h 377583"/>
              <a:gd name="connsiteX2747" fmla="*/ 1916621 w 2450468"/>
              <a:gd name="connsiteY2747" fmla="*/ 289620 h 377583"/>
              <a:gd name="connsiteX2748" fmla="*/ 1915668 w 2450468"/>
              <a:gd name="connsiteY2748" fmla="*/ 288763 h 377583"/>
              <a:gd name="connsiteX2749" fmla="*/ 1917859 w 2450468"/>
              <a:gd name="connsiteY2749" fmla="*/ 285334 h 377583"/>
              <a:gd name="connsiteX2750" fmla="*/ 1919573 w 2450468"/>
              <a:gd name="connsiteY2750" fmla="*/ 285524 h 377583"/>
              <a:gd name="connsiteX2751" fmla="*/ 1924621 w 2450468"/>
              <a:gd name="connsiteY2751" fmla="*/ 286001 h 377583"/>
              <a:gd name="connsiteX2752" fmla="*/ 1922050 w 2450468"/>
              <a:gd name="connsiteY2752" fmla="*/ 293335 h 377583"/>
              <a:gd name="connsiteX2753" fmla="*/ 1921097 w 2450468"/>
              <a:gd name="connsiteY2753" fmla="*/ 293811 h 377583"/>
              <a:gd name="connsiteX2754" fmla="*/ 1917859 w 2450468"/>
              <a:gd name="connsiteY2754" fmla="*/ 295526 h 377583"/>
              <a:gd name="connsiteX2755" fmla="*/ 1925955 w 2450468"/>
              <a:gd name="connsiteY2755" fmla="*/ 293144 h 377583"/>
              <a:gd name="connsiteX2756" fmla="*/ 1930241 w 2450468"/>
              <a:gd name="connsiteY2756" fmla="*/ 292478 h 377583"/>
              <a:gd name="connsiteX2757" fmla="*/ 1937195 w 2450468"/>
              <a:gd name="connsiteY2757" fmla="*/ 291525 h 377583"/>
              <a:gd name="connsiteX2758" fmla="*/ 1939862 w 2450468"/>
              <a:gd name="connsiteY2758" fmla="*/ 285620 h 377583"/>
              <a:gd name="connsiteX2759" fmla="*/ 1939862 w 2450468"/>
              <a:gd name="connsiteY2759" fmla="*/ 286667 h 377583"/>
              <a:gd name="connsiteX2760" fmla="*/ 1944910 w 2450468"/>
              <a:gd name="connsiteY2760" fmla="*/ 291525 h 377583"/>
              <a:gd name="connsiteX2761" fmla="*/ 1950149 w 2450468"/>
              <a:gd name="connsiteY2761" fmla="*/ 287906 h 377583"/>
              <a:gd name="connsiteX2762" fmla="*/ 1950815 w 2450468"/>
              <a:gd name="connsiteY2762" fmla="*/ 287334 h 377583"/>
              <a:gd name="connsiteX2763" fmla="*/ 1952720 w 2450468"/>
              <a:gd name="connsiteY2763" fmla="*/ 287525 h 377583"/>
              <a:gd name="connsiteX2764" fmla="*/ 1952720 w 2450468"/>
              <a:gd name="connsiteY2764" fmla="*/ 288477 h 377583"/>
              <a:gd name="connsiteX2765" fmla="*/ 1955864 w 2450468"/>
              <a:gd name="connsiteY2765" fmla="*/ 291620 h 377583"/>
              <a:gd name="connsiteX2766" fmla="*/ 1959388 w 2450468"/>
              <a:gd name="connsiteY2766" fmla="*/ 287810 h 377583"/>
              <a:gd name="connsiteX2767" fmla="*/ 1961769 w 2450468"/>
              <a:gd name="connsiteY2767" fmla="*/ 285524 h 377583"/>
              <a:gd name="connsiteX2768" fmla="*/ 1963579 w 2450468"/>
              <a:gd name="connsiteY2768" fmla="*/ 286858 h 377583"/>
              <a:gd name="connsiteX2769" fmla="*/ 1965293 w 2450468"/>
              <a:gd name="connsiteY2769" fmla="*/ 288287 h 377583"/>
              <a:gd name="connsiteX2770" fmla="*/ 1962531 w 2450468"/>
              <a:gd name="connsiteY2770" fmla="*/ 293335 h 377583"/>
              <a:gd name="connsiteX2771" fmla="*/ 1968341 w 2450468"/>
              <a:gd name="connsiteY2771" fmla="*/ 299812 h 377583"/>
              <a:gd name="connsiteX2772" fmla="*/ 1963103 w 2450468"/>
              <a:gd name="connsiteY2772" fmla="*/ 298002 h 377583"/>
              <a:gd name="connsiteX2773" fmla="*/ 1959102 w 2450468"/>
              <a:gd name="connsiteY2773" fmla="*/ 293906 h 377583"/>
              <a:gd name="connsiteX2774" fmla="*/ 1954054 w 2450468"/>
              <a:gd name="connsiteY2774" fmla="*/ 295716 h 377583"/>
              <a:gd name="connsiteX2775" fmla="*/ 1959959 w 2450468"/>
              <a:gd name="connsiteY2775" fmla="*/ 300669 h 377583"/>
              <a:gd name="connsiteX2776" fmla="*/ 1959388 w 2450468"/>
              <a:gd name="connsiteY2776" fmla="*/ 301431 h 377583"/>
              <a:gd name="connsiteX2777" fmla="*/ 1954054 w 2450468"/>
              <a:gd name="connsiteY2777" fmla="*/ 307908 h 377583"/>
              <a:gd name="connsiteX2778" fmla="*/ 1948529 w 2450468"/>
              <a:gd name="connsiteY2778" fmla="*/ 308575 h 377583"/>
              <a:gd name="connsiteX2779" fmla="*/ 1944434 w 2450468"/>
              <a:gd name="connsiteY2779" fmla="*/ 306289 h 377583"/>
              <a:gd name="connsiteX2780" fmla="*/ 1941576 w 2450468"/>
              <a:gd name="connsiteY2780" fmla="*/ 311051 h 377583"/>
              <a:gd name="connsiteX2781" fmla="*/ 1934718 w 2450468"/>
              <a:gd name="connsiteY2781" fmla="*/ 314671 h 377583"/>
              <a:gd name="connsiteX2782" fmla="*/ 1932813 w 2450468"/>
              <a:gd name="connsiteY2782" fmla="*/ 314290 h 377583"/>
              <a:gd name="connsiteX2783" fmla="*/ 1928908 w 2450468"/>
              <a:gd name="connsiteY2783" fmla="*/ 313623 h 377583"/>
              <a:gd name="connsiteX2784" fmla="*/ 1928169 w 2450468"/>
              <a:gd name="connsiteY2784" fmla="*/ 319581 h 377583"/>
              <a:gd name="connsiteX2785" fmla="*/ 1927098 w 2450468"/>
              <a:gd name="connsiteY2785" fmla="*/ 319243 h 377583"/>
              <a:gd name="connsiteX2786" fmla="*/ 1921955 w 2450468"/>
              <a:gd name="connsiteY2786" fmla="*/ 319814 h 377583"/>
              <a:gd name="connsiteX2787" fmla="*/ 1921684 w 2450468"/>
              <a:gd name="connsiteY2787" fmla="*/ 320889 h 377583"/>
              <a:gd name="connsiteX2788" fmla="*/ 1912430 w 2450468"/>
              <a:gd name="connsiteY2788" fmla="*/ 318576 h 377583"/>
              <a:gd name="connsiteX2789" fmla="*/ 1918240 w 2450468"/>
              <a:gd name="connsiteY2789" fmla="*/ 327434 h 377583"/>
              <a:gd name="connsiteX2790" fmla="*/ 1920776 w 2450468"/>
              <a:gd name="connsiteY2790" fmla="*/ 324482 h 377583"/>
              <a:gd name="connsiteX2791" fmla="*/ 1921684 w 2450468"/>
              <a:gd name="connsiteY2791" fmla="*/ 320889 h 377583"/>
              <a:gd name="connsiteX2792" fmla="*/ 1921955 w 2450468"/>
              <a:gd name="connsiteY2792" fmla="*/ 320957 h 377583"/>
              <a:gd name="connsiteX2793" fmla="*/ 1926527 w 2450468"/>
              <a:gd name="connsiteY2793" fmla="*/ 324386 h 377583"/>
              <a:gd name="connsiteX2794" fmla="*/ 1927479 w 2450468"/>
              <a:gd name="connsiteY2794" fmla="*/ 325148 h 377583"/>
              <a:gd name="connsiteX2795" fmla="*/ 1928169 w 2450468"/>
              <a:gd name="connsiteY2795" fmla="*/ 319581 h 377583"/>
              <a:gd name="connsiteX2796" fmla="*/ 1936147 w 2450468"/>
              <a:gd name="connsiteY2796" fmla="*/ 322100 h 377583"/>
              <a:gd name="connsiteX2797" fmla="*/ 1949768 w 2450468"/>
              <a:gd name="connsiteY2797" fmla="*/ 323053 h 377583"/>
              <a:gd name="connsiteX2798" fmla="*/ 1952530 w 2450468"/>
              <a:gd name="connsiteY2798" fmla="*/ 327053 h 377583"/>
              <a:gd name="connsiteX2799" fmla="*/ 1956625 w 2450468"/>
              <a:gd name="connsiteY2799" fmla="*/ 329244 h 377583"/>
              <a:gd name="connsiteX2800" fmla="*/ 1956340 w 2450468"/>
              <a:gd name="connsiteY2800" fmla="*/ 329244 h 377583"/>
              <a:gd name="connsiteX2801" fmla="*/ 1952530 w 2450468"/>
              <a:gd name="connsiteY2801" fmla="*/ 329339 h 377583"/>
              <a:gd name="connsiteX2802" fmla="*/ 1947005 w 2450468"/>
              <a:gd name="connsiteY2802" fmla="*/ 327053 h 377583"/>
              <a:gd name="connsiteX2803" fmla="*/ 1947005 w 2450468"/>
              <a:gd name="connsiteY2803" fmla="*/ 326387 h 377583"/>
              <a:gd name="connsiteX2804" fmla="*/ 1945481 w 2450468"/>
              <a:gd name="connsiteY2804" fmla="*/ 323148 h 377583"/>
              <a:gd name="connsiteX2805" fmla="*/ 1942338 w 2450468"/>
              <a:gd name="connsiteY2805" fmla="*/ 324101 h 377583"/>
              <a:gd name="connsiteX2806" fmla="*/ 1940147 w 2450468"/>
              <a:gd name="connsiteY2806" fmla="*/ 330387 h 377583"/>
              <a:gd name="connsiteX2807" fmla="*/ 1932432 w 2450468"/>
              <a:gd name="connsiteY2807" fmla="*/ 345341 h 377583"/>
              <a:gd name="connsiteX2808" fmla="*/ 1926336 w 2450468"/>
              <a:gd name="connsiteY2808" fmla="*/ 341627 h 377583"/>
              <a:gd name="connsiteX2809" fmla="*/ 1927765 w 2450468"/>
              <a:gd name="connsiteY2809" fmla="*/ 332483 h 377583"/>
              <a:gd name="connsiteX2810" fmla="*/ 1919764 w 2450468"/>
              <a:gd name="connsiteY2810" fmla="*/ 338293 h 377583"/>
              <a:gd name="connsiteX2811" fmla="*/ 1916335 w 2450468"/>
              <a:gd name="connsiteY2811" fmla="*/ 334578 h 377583"/>
              <a:gd name="connsiteX2812" fmla="*/ 1907667 w 2450468"/>
              <a:gd name="connsiteY2812" fmla="*/ 335912 h 377583"/>
              <a:gd name="connsiteX2813" fmla="*/ 1905095 w 2450468"/>
              <a:gd name="connsiteY2813" fmla="*/ 336007 h 377583"/>
              <a:gd name="connsiteX2814" fmla="*/ 1898904 w 2450468"/>
              <a:gd name="connsiteY2814" fmla="*/ 338102 h 377583"/>
              <a:gd name="connsiteX2815" fmla="*/ 1901666 w 2450468"/>
              <a:gd name="connsiteY2815" fmla="*/ 331054 h 377583"/>
              <a:gd name="connsiteX2816" fmla="*/ 1908334 w 2450468"/>
              <a:gd name="connsiteY2816" fmla="*/ 325625 h 377583"/>
              <a:gd name="connsiteX2817" fmla="*/ 1908715 w 2450468"/>
              <a:gd name="connsiteY2817" fmla="*/ 324005 h 377583"/>
              <a:gd name="connsiteX2818" fmla="*/ 1909953 w 2450468"/>
              <a:gd name="connsiteY2818" fmla="*/ 318767 h 377583"/>
              <a:gd name="connsiteX2819" fmla="*/ 1893761 w 2450468"/>
              <a:gd name="connsiteY2819" fmla="*/ 320767 h 377583"/>
              <a:gd name="connsiteX2820" fmla="*/ 1890808 w 2450468"/>
              <a:gd name="connsiteY2820" fmla="*/ 324196 h 377583"/>
              <a:gd name="connsiteX2821" fmla="*/ 1891760 w 2450468"/>
              <a:gd name="connsiteY2821" fmla="*/ 326958 h 377583"/>
              <a:gd name="connsiteX2822" fmla="*/ 1894713 w 2450468"/>
              <a:gd name="connsiteY2822" fmla="*/ 331149 h 377583"/>
              <a:gd name="connsiteX2823" fmla="*/ 1889474 w 2450468"/>
              <a:gd name="connsiteY2823" fmla="*/ 339150 h 377583"/>
              <a:gd name="connsiteX2824" fmla="*/ 1891094 w 2450468"/>
              <a:gd name="connsiteY2824" fmla="*/ 334292 h 377583"/>
              <a:gd name="connsiteX2825" fmla="*/ 1887284 w 2450468"/>
              <a:gd name="connsiteY2825" fmla="*/ 329625 h 377583"/>
              <a:gd name="connsiteX2826" fmla="*/ 1885950 w 2450468"/>
              <a:gd name="connsiteY2826" fmla="*/ 328006 h 377583"/>
              <a:gd name="connsiteX2827" fmla="*/ 1881759 w 2450468"/>
              <a:gd name="connsiteY2827" fmla="*/ 323434 h 377583"/>
              <a:gd name="connsiteX2828" fmla="*/ 1876044 w 2450468"/>
              <a:gd name="connsiteY2828" fmla="*/ 324672 h 377583"/>
              <a:gd name="connsiteX2829" fmla="*/ 1872425 w 2450468"/>
              <a:gd name="connsiteY2829" fmla="*/ 325720 h 377583"/>
              <a:gd name="connsiteX2830" fmla="*/ 1856232 w 2450468"/>
              <a:gd name="connsiteY2830" fmla="*/ 327434 h 377583"/>
              <a:gd name="connsiteX2831" fmla="*/ 1842135 w 2450468"/>
              <a:gd name="connsiteY2831" fmla="*/ 320862 h 377583"/>
              <a:gd name="connsiteX2832" fmla="*/ 1844516 w 2450468"/>
              <a:gd name="connsiteY2832" fmla="*/ 324958 h 377583"/>
              <a:gd name="connsiteX2833" fmla="*/ 1840230 w 2450468"/>
              <a:gd name="connsiteY2833" fmla="*/ 327339 h 377583"/>
              <a:gd name="connsiteX2834" fmla="*/ 1835468 w 2450468"/>
              <a:gd name="connsiteY2834" fmla="*/ 332864 h 377583"/>
              <a:gd name="connsiteX2835" fmla="*/ 1833086 w 2450468"/>
              <a:gd name="connsiteY2835" fmla="*/ 334197 h 377583"/>
              <a:gd name="connsiteX2836" fmla="*/ 1829657 w 2450468"/>
              <a:gd name="connsiteY2836" fmla="*/ 329911 h 377583"/>
              <a:gd name="connsiteX2837" fmla="*/ 1823942 w 2450468"/>
              <a:gd name="connsiteY2837" fmla="*/ 322862 h 377583"/>
              <a:gd name="connsiteX2838" fmla="*/ 1823561 w 2450468"/>
              <a:gd name="connsiteY2838" fmla="*/ 323815 h 377583"/>
              <a:gd name="connsiteX2839" fmla="*/ 1823085 w 2450468"/>
              <a:gd name="connsiteY2839" fmla="*/ 324958 h 377583"/>
              <a:gd name="connsiteX2840" fmla="*/ 1818704 w 2450468"/>
              <a:gd name="connsiteY2840" fmla="*/ 325815 h 377583"/>
              <a:gd name="connsiteX2841" fmla="*/ 1818608 w 2450468"/>
              <a:gd name="connsiteY2841" fmla="*/ 325053 h 377583"/>
              <a:gd name="connsiteX2842" fmla="*/ 1813846 w 2450468"/>
              <a:gd name="connsiteY2842" fmla="*/ 323053 h 377583"/>
              <a:gd name="connsiteX2843" fmla="*/ 1810893 w 2450468"/>
              <a:gd name="connsiteY2843" fmla="*/ 324291 h 377583"/>
              <a:gd name="connsiteX2844" fmla="*/ 1811846 w 2450468"/>
              <a:gd name="connsiteY2844" fmla="*/ 326863 h 377583"/>
              <a:gd name="connsiteX2845" fmla="*/ 1815275 w 2450468"/>
              <a:gd name="connsiteY2845" fmla="*/ 330387 h 377583"/>
              <a:gd name="connsiteX2846" fmla="*/ 1808036 w 2450468"/>
              <a:gd name="connsiteY2846" fmla="*/ 328673 h 377583"/>
              <a:gd name="connsiteX2847" fmla="*/ 1805845 w 2450468"/>
              <a:gd name="connsiteY2847" fmla="*/ 328006 h 377583"/>
              <a:gd name="connsiteX2848" fmla="*/ 1799463 w 2450468"/>
              <a:gd name="connsiteY2848" fmla="*/ 327625 h 377583"/>
              <a:gd name="connsiteX2849" fmla="*/ 1795367 w 2450468"/>
              <a:gd name="connsiteY2849" fmla="*/ 328292 h 377583"/>
              <a:gd name="connsiteX2850" fmla="*/ 1793272 w 2450468"/>
              <a:gd name="connsiteY2850" fmla="*/ 330673 h 377583"/>
              <a:gd name="connsiteX2851" fmla="*/ 1794129 w 2450468"/>
              <a:gd name="connsiteY2851" fmla="*/ 337245 h 377583"/>
              <a:gd name="connsiteX2852" fmla="*/ 1801654 w 2450468"/>
              <a:gd name="connsiteY2852" fmla="*/ 336959 h 377583"/>
              <a:gd name="connsiteX2853" fmla="*/ 1800892 w 2450468"/>
              <a:gd name="connsiteY2853" fmla="*/ 342484 h 377583"/>
              <a:gd name="connsiteX2854" fmla="*/ 1798130 w 2450468"/>
              <a:gd name="connsiteY2854" fmla="*/ 341722 h 377583"/>
              <a:gd name="connsiteX2855" fmla="*/ 1796034 w 2450468"/>
              <a:gd name="connsiteY2855" fmla="*/ 347627 h 377583"/>
              <a:gd name="connsiteX2856" fmla="*/ 1795653 w 2450468"/>
              <a:gd name="connsiteY2856" fmla="*/ 347342 h 377583"/>
              <a:gd name="connsiteX2857" fmla="*/ 1784795 w 2450468"/>
              <a:gd name="connsiteY2857" fmla="*/ 340769 h 377583"/>
              <a:gd name="connsiteX2858" fmla="*/ 1779365 w 2450468"/>
              <a:gd name="connsiteY2858" fmla="*/ 335150 h 377583"/>
              <a:gd name="connsiteX2859" fmla="*/ 1771936 w 2450468"/>
              <a:gd name="connsiteY2859" fmla="*/ 331435 h 377583"/>
              <a:gd name="connsiteX2860" fmla="*/ 1765649 w 2450468"/>
              <a:gd name="connsiteY2860" fmla="*/ 330101 h 377583"/>
              <a:gd name="connsiteX2861" fmla="*/ 1754124 w 2450468"/>
              <a:gd name="connsiteY2861" fmla="*/ 330959 h 377583"/>
              <a:gd name="connsiteX2862" fmla="*/ 1751838 w 2450468"/>
              <a:gd name="connsiteY2862" fmla="*/ 320862 h 377583"/>
              <a:gd name="connsiteX2863" fmla="*/ 1748885 w 2450468"/>
              <a:gd name="connsiteY2863" fmla="*/ 318957 h 377583"/>
              <a:gd name="connsiteX2864" fmla="*/ 1746314 w 2450468"/>
              <a:gd name="connsiteY2864" fmla="*/ 317243 h 377583"/>
              <a:gd name="connsiteX2865" fmla="*/ 1741837 w 2450468"/>
              <a:gd name="connsiteY2865" fmla="*/ 318576 h 377583"/>
              <a:gd name="connsiteX2866" fmla="*/ 1750981 w 2450468"/>
              <a:gd name="connsiteY2866" fmla="*/ 327339 h 377583"/>
              <a:gd name="connsiteX2867" fmla="*/ 1745075 w 2450468"/>
              <a:gd name="connsiteY2867" fmla="*/ 330959 h 377583"/>
              <a:gd name="connsiteX2868" fmla="*/ 1738884 w 2450468"/>
              <a:gd name="connsiteY2868" fmla="*/ 328482 h 377583"/>
              <a:gd name="connsiteX2869" fmla="*/ 1733550 w 2450468"/>
              <a:gd name="connsiteY2869" fmla="*/ 330578 h 377583"/>
              <a:gd name="connsiteX2870" fmla="*/ 1731740 w 2450468"/>
              <a:gd name="connsiteY2870" fmla="*/ 333626 h 377583"/>
              <a:gd name="connsiteX2871" fmla="*/ 1730788 w 2450468"/>
              <a:gd name="connsiteY2871" fmla="*/ 335245 h 377583"/>
              <a:gd name="connsiteX2872" fmla="*/ 1728502 w 2450468"/>
              <a:gd name="connsiteY2872" fmla="*/ 331435 h 377583"/>
              <a:gd name="connsiteX2873" fmla="*/ 1722692 w 2450468"/>
              <a:gd name="connsiteY2873" fmla="*/ 334673 h 377583"/>
              <a:gd name="connsiteX2874" fmla="*/ 1721358 w 2450468"/>
              <a:gd name="connsiteY2874" fmla="*/ 335435 h 377583"/>
              <a:gd name="connsiteX2875" fmla="*/ 1715262 w 2450468"/>
              <a:gd name="connsiteY2875" fmla="*/ 338769 h 377583"/>
              <a:gd name="connsiteX2876" fmla="*/ 1714691 w 2450468"/>
              <a:gd name="connsiteY2876" fmla="*/ 341341 h 377583"/>
              <a:gd name="connsiteX2877" fmla="*/ 1712500 w 2450468"/>
              <a:gd name="connsiteY2877" fmla="*/ 341817 h 377583"/>
              <a:gd name="connsiteX2878" fmla="*/ 1711833 w 2450468"/>
              <a:gd name="connsiteY2878" fmla="*/ 341627 h 377583"/>
              <a:gd name="connsiteX2879" fmla="*/ 1712309 w 2450468"/>
              <a:gd name="connsiteY2879" fmla="*/ 336388 h 377583"/>
              <a:gd name="connsiteX2880" fmla="*/ 1710119 w 2450468"/>
              <a:gd name="connsiteY2880" fmla="*/ 335912 h 377583"/>
              <a:gd name="connsiteX2881" fmla="*/ 1704499 w 2450468"/>
              <a:gd name="connsiteY2881" fmla="*/ 332102 h 377583"/>
              <a:gd name="connsiteX2882" fmla="*/ 1702308 w 2450468"/>
              <a:gd name="connsiteY2882" fmla="*/ 331530 h 377583"/>
              <a:gd name="connsiteX2883" fmla="*/ 1697450 w 2450468"/>
              <a:gd name="connsiteY2883" fmla="*/ 333340 h 377583"/>
              <a:gd name="connsiteX2884" fmla="*/ 1697450 w 2450468"/>
              <a:gd name="connsiteY2884" fmla="*/ 334483 h 377583"/>
              <a:gd name="connsiteX2885" fmla="*/ 1698593 w 2450468"/>
              <a:gd name="connsiteY2885" fmla="*/ 337436 h 377583"/>
              <a:gd name="connsiteX2886" fmla="*/ 1698022 w 2450468"/>
              <a:gd name="connsiteY2886" fmla="*/ 337817 h 377583"/>
              <a:gd name="connsiteX2887" fmla="*/ 1696974 w 2450468"/>
              <a:gd name="connsiteY2887" fmla="*/ 338579 h 377583"/>
              <a:gd name="connsiteX2888" fmla="*/ 1696117 w 2450468"/>
              <a:gd name="connsiteY2888" fmla="*/ 341722 h 377583"/>
              <a:gd name="connsiteX2889" fmla="*/ 1697069 w 2450468"/>
              <a:gd name="connsiteY2889" fmla="*/ 342008 h 377583"/>
              <a:gd name="connsiteX2890" fmla="*/ 1702880 w 2450468"/>
              <a:gd name="connsiteY2890" fmla="*/ 343341 h 377583"/>
              <a:gd name="connsiteX2891" fmla="*/ 1704404 w 2450468"/>
              <a:gd name="connsiteY2891" fmla="*/ 343722 h 377583"/>
              <a:gd name="connsiteX2892" fmla="*/ 1702213 w 2450468"/>
              <a:gd name="connsiteY2892" fmla="*/ 346675 h 377583"/>
              <a:gd name="connsiteX2893" fmla="*/ 1690211 w 2450468"/>
              <a:gd name="connsiteY2893" fmla="*/ 348294 h 377583"/>
              <a:gd name="connsiteX2894" fmla="*/ 1685258 w 2450468"/>
              <a:gd name="connsiteY2894" fmla="*/ 343055 h 377583"/>
              <a:gd name="connsiteX2895" fmla="*/ 1682401 w 2450468"/>
              <a:gd name="connsiteY2895" fmla="*/ 340960 h 377583"/>
              <a:gd name="connsiteX2896" fmla="*/ 1679829 w 2450468"/>
              <a:gd name="connsiteY2896" fmla="*/ 339245 h 377583"/>
              <a:gd name="connsiteX2897" fmla="*/ 1674305 w 2450468"/>
              <a:gd name="connsiteY2897" fmla="*/ 340293 h 377583"/>
              <a:gd name="connsiteX2898" fmla="*/ 1674114 w 2450468"/>
              <a:gd name="connsiteY2898" fmla="*/ 339722 h 377583"/>
              <a:gd name="connsiteX2899" fmla="*/ 1671733 w 2450468"/>
              <a:gd name="connsiteY2899" fmla="*/ 338579 h 377583"/>
              <a:gd name="connsiteX2900" fmla="*/ 1665256 w 2450468"/>
              <a:gd name="connsiteY2900" fmla="*/ 339722 h 377583"/>
              <a:gd name="connsiteX2901" fmla="*/ 1663446 w 2450468"/>
              <a:gd name="connsiteY2901" fmla="*/ 338293 h 377583"/>
              <a:gd name="connsiteX2902" fmla="*/ 1655350 w 2450468"/>
              <a:gd name="connsiteY2902" fmla="*/ 336959 h 377583"/>
              <a:gd name="connsiteX2903" fmla="*/ 1653635 w 2450468"/>
              <a:gd name="connsiteY2903" fmla="*/ 336388 h 377583"/>
              <a:gd name="connsiteX2904" fmla="*/ 1651825 w 2450468"/>
              <a:gd name="connsiteY2904" fmla="*/ 335816 h 377583"/>
              <a:gd name="connsiteX2905" fmla="*/ 1646777 w 2450468"/>
              <a:gd name="connsiteY2905" fmla="*/ 334102 h 377583"/>
              <a:gd name="connsiteX2906" fmla="*/ 1640110 w 2450468"/>
              <a:gd name="connsiteY2906" fmla="*/ 336769 h 377583"/>
              <a:gd name="connsiteX2907" fmla="*/ 1640681 w 2450468"/>
              <a:gd name="connsiteY2907" fmla="*/ 338007 h 377583"/>
              <a:gd name="connsiteX2908" fmla="*/ 1645444 w 2450468"/>
              <a:gd name="connsiteY2908" fmla="*/ 342674 h 377583"/>
              <a:gd name="connsiteX2909" fmla="*/ 1646587 w 2450468"/>
              <a:gd name="connsiteY2909" fmla="*/ 344008 h 377583"/>
              <a:gd name="connsiteX2910" fmla="*/ 1649349 w 2450468"/>
              <a:gd name="connsiteY2910" fmla="*/ 350009 h 377583"/>
              <a:gd name="connsiteX2911" fmla="*/ 1650587 w 2450468"/>
              <a:gd name="connsiteY2911" fmla="*/ 355914 h 377583"/>
              <a:gd name="connsiteX2912" fmla="*/ 1646111 w 2450468"/>
              <a:gd name="connsiteY2912" fmla="*/ 356867 h 377583"/>
              <a:gd name="connsiteX2913" fmla="*/ 1644491 w 2450468"/>
              <a:gd name="connsiteY2913" fmla="*/ 362486 h 377583"/>
              <a:gd name="connsiteX2914" fmla="*/ 1638681 w 2450468"/>
              <a:gd name="connsiteY2914" fmla="*/ 361248 h 377583"/>
              <a:gd name="connsiteX2915" fmla="*/ 1638967 w 2450468"/>
              <a:gd name="connsiteY2915" fmla="*/ 360962 h 377583"/>
              <a:gd name="connsiteX2916" fmla="*/ 1641634 w 2450468"/>
              <a:gd name="connsiteY2916" fmla="*/ 358676 h 377583"/>
              <a:gd name="connsiteX2917" fmla="*/ 1644396 w 2450468"/>
              <a:gd name="connsiteY2917" fmla="*/ 355628 h 377583"/>
              <a:gd name="connsiteX2918" fmla="*/ 1637443 w 2450468"/>
              <a:gd name="connsiteY2918" fmla="*/ 351818 h 377583"/>
              <a:gd name="connsiteX2919" fmla="*/ 1637062 w 2450468"/>
              <a:gd name="connsiteY2919" fmla="*/ 350580 h 377583"/>
              <a:gd name="connsiteX2920" fmla="*/ 1636871 w 2450468"/>
              <a:gd name="connsiteY2920" fmla="*/ 349818 h 377583"/>
              <a:gd name="connsiteX2921" fmla="*/ 1637919 w 2450468"/>
              <a:gd name="connsiteY2921" fmla="*/ 348199 h 377583"/>
              <a:gd name="connsiteX2922" fmla="*/ 1638681 w 2450468"/>
              <a:gd name="connsiteY2922" fmla="*/ 348104 h 377583"/>
              <a:gd name="connsiteX2923" fmla="*/ 1642967 w 2450468"/>
              <a:gd name="connsiteY2923" fmla="*/ 348866 h 377583"/>
              <a:gd name="connsiteX2924" fmla="*/ 1641062 w 2450468"/>
              <a:gd name="connsiteY2924" fmla="*/ 345532 h 377583"/>
              <a:gd name="connsiteX2925" fmla="*/ 1635919 w 2450468"/>
              <a:gd name="connsiteY2925" fmla="*/ 343341 h 377583"/>
              <a:gd name="connsiteX2926" fmla="*/ 1627727 w 2450468"/>
              <a:gd name="connsiteY2926" fmla="*/ 345532 h 377583"/>
              <a:gd name="connsiteX2927" fmla="*/ 1628204 w 2450468"/>
              <a:gd name="connsiteY2927" fmla="*/ 351342 h 377583"/>
              <a:gd name="connsiteX2928" fmla="*/ 1630204 w 2450468"/>
              <a:gd name="connsiteY2928" fmla="*/ 353057 h 377583"/>
              <a:gd name="connsiteX2929" fmla="*/ 1636014 w 2450468"/>
              <a:gd name="connsiteY2929" fmla="*/ 356771 h 377583"/>
              <a:gd name="connsiteX2930" fmla="*/ 1629823 w 2450468"/>
              <a:gd name="connsiteY2930" fmla="*/ 359343 h 377583"/>
              <a:gd name="connsiteX2931" fmla="*/ 1625156 w 2450468"/>
              <a:gd name="connsiteY2931" fmla="*/ 359534 h 377583"/>
              <a:gd name="connsiteX2932" fmla="*/ 1624584 w 2450468"/>
              <a:gd name="connsiteY2932" fmla="*/ 366677 h 377583"/>
              <a:gd name="connsiteX2933" fmla="*/ 1622774 w 2450468"/>
              <a:gd name="connsiteY2933" fmla="*/ 362582 h 377583"/>
              <a:gd name="connsiteX2934" fmla="*/ 1621441 w 2450468"/>
              <a:gd name="connsiteY2934" fmla="*/ 361153 h 377583"/>
              <a:gd name="connsiteX2935" fmla="*/ 1621536 w 2450468"/>
              <a:gd name="connsiteY2935" fmla="*/ 355914 h 377583"/>
              <a:gd name="connsiteX2936" fmla="*/ 1624870 w 2450468"/>
              <a:gd name="connsiteY2936" fmla="*/ 346675 h 377583"/>
              <a:gd name="connsiteX2937" fmla="*/ 1624203 w 2450468"/>
              <a:gd name="connsiteY2937" fmla="*/ 345151 h 377583"/>
              <a:gd name="connsiteX2938" fmla="*/ 1622298 w 2450468"/>
              <a:gd name="connsiteY2938" fmla="*/ 340007 h 377583"/>
              <a:gd name="connsiteX2939" fmla="*/ 1617821 w 2450468"/>
              <a:gd name="connsiteY2939" fmla="*/ 330578 h 377583"/>
              <a:gd name="connsiteX2940" fmla="*/ 1617155 w 2450468"/>
              <a:gd name="connsiteY2940" fmla="*/ 336578 h 377583"/>
              <a:gd name="connsiteX2941" fmla="*/ 1614488 w 2450468"/>
              <a:gd name="connsiteY2941" fmla="*/ 338769 h 377583"/>
              <a:gd name="connsiteX2942" fmla="*/ 1611154 w 2450468"/>
              <a:gd name="connsiteY2942" fmla="*/ 339626 h 377583"/>
              <a:gd name="connsiteX2943" fmla="*/ 1611630 w 2450468"/>
              <a:gd name="connsiteY2943" fmla="*/ 336864 h 377583"/>
              <a:gd name="connsiteX2944" fmla="*/ 1610582 w 2450468"/>
              <a:gd name="connsiteY2944" fmla="*/ 333530 h 377583"/>
              <a:gd name="connsiteX2945" fmla="*/ 1608868 w 2450468"/>
              <a:gd name="connsiteY2945" fmla="*/ 332673 h 377583"/>
              <a:gd name="connsiteX2946" fmla="*/ 1598676 w 2450468"/>
              <a:gd name="connsiteY2946" fmla="*/ 331340 h 377583"/>
              <a:gd name="connsiteX2947" fmla="*/ 1597914 w 2450468"/>
              <a:gd name="connsiteY2947" fmla="*/ 335340 h 377583"/>
              <a:gd name="connsiteX2948" fmla="*/ 1597438 w 2450468"/>
              <a:gd name="connsiteY2948" fmla="*/ 337626 h 377583"/>
              <a:gd name="connsiteX2949" fmla="*/ 1587818 w 2450468"/>
              <a:gd name="connsiteY2949" fmla="*/ 340865 h 377583"/>
              <a:gd name="connsiteX2950" fmla="*/ 1590294 w 2450468"/>
              <a:gd name="connsiteY2950" fmla="*/ 337150 h 377583"/>
              <a:gd name="connsiteX2951" fmla="*/ 1593247 w 2450468"/>
              <a:gd name="connsiteY2951" fmla="*/ 332673 h 377583"/>
              <a:gd name="connsiteX2952" fmla="*/ 1582388 w 2450468"/>
              <a:gd name="connsiteY2952" fmla="*/ 328292 h 377583"/>
              <a:gd name="connsiteX2953" fmla="*/ 1585055 w 2450468"/>
              <a:gd name="connsiteY2953" fmla="*/ 331435 h 377583"/>
              <a:gd name="connsiteX2954" fmla="*/ 1585627 w 2450468"/>
              <a:gd name="connsiteY2954" fmla="*/ 334864 h 377583"/>
              <a:gd name="connsiteX2955" fmla="*/ 1578388 w 2450468"/>
              <a:gd name="connsiteY2955" fmla="*/ 340769 h 377583"/>
              <a:gd name="connsiteX2956" fmla="*/ 1572673 w 2450468"/>
              <a:gd name="connsiteY2956" fmla="*/ 341722 h 377583"/>
              <a:gd name="connsiteX2957" fmla="*/ 1559243 w 2450468"/>
              <a:gd name="connsiteY2957" fmla="*/ 341912 h 377583"/>
              <a:gd name="connsiteX2958" fmla="*/ 1554766 w 2450468"/>
              <a:gd name="connsiteY2958" fmla="*/ 342484 h 377583"/>
              <a:gd name="connsiteX2959" fmla="*/ 1555718 w 2450468"/>
              <a:gd name="connsiteY2959" fmla="*/ 348008 h 377583"/>
              <a:gd name="connsiteX2960" fmla="*/ 1550956 w 2450468"/>
              <a:gd name="connsiteY2960" fmla="*/ 345913 h 377583"/>
              <a:gd name="connsiteX2961" fmla="*/ 1544003 w 2450468"/>
              <a:gd name="connsiteY2961" fmla="*/ 344389 h 377583"/>
              <a:gd name="connsiteX2962" fmla="*/ 1536859 w 2450468"/>
              <a:gd name="connsiteY2962" fmla="*/ 347151 h 377583"/>
              <a:gd name="connsiteX2963" fmla="*/ 1534954 w 2450468"/>
              <a:gd name="connsiteY2963" fmla="*/ 343722 h 377583"/>
              <a:gd name="connsiteX2964" fmla="*/ 1532763 w 2450468"/>
              <a:gd name="connsiteY2964" fmla="*/ 339912 h 377583"/>
              <a:gd name="connsiteX2965" fmla="*/ 1526667 w 2450468"/>
              <a:gd name="connsiteY2965" fmla="*/ 341246 h 377583"/>
              <a:gd name="connsiteX2966" fmla="*/ 1523333 w 2450468"/>
              <a:gd name="connsiteY2966" fmla="*/ 335435 h 377583"/>
              <a:gd name="connsiteX2967" fmla="*/ 1527143 w 2450468"/>
              <a:gd name="connsiteY2967" fmla="*/ 334959 h 377583"/>
              <a:gd name="connsiteX2968" fmla="*/ 1532192 w 2450468"/>
              <a:gd name="connsiteY2968" fmla="*/ 335912 h 377583"/>
              <a:gd name="connsiteX2969" fmla="*/ 1532287 w 2450468"/>
              <a:gd name="connsiteY2969" fmla="*/ 335054 h 377583"/>
              <a:gd name="connsiteX2970" fmla="*/ 1527048 w 2450468"/>
              <a:gd name="connsiteY2970" fmla="*/ 329149 h 377583"/>
              <a:gd name="connsiteX2971" fmla="*/ 1523619 w 2450468"/>
              <a:gd name="connsiteY2971" fmla="*/ 328387 h 377583"/>
              <a:gd name="connsiteX2972" fmla="*/ 1521428 w 2450468"/>
              <a:gd name="connsiteY2972" fmla="*/ 320767 h 377583"/>
              <a:gd name="connsiteX2973" fmla="*/ 1520381 w 2450468"/>
              <a:gd name="connsiteY2973" fmla="*/ 315052 h 377583"/>
              <a:gd name="connsiteX2974" fmla="*/ 1514951 w 2450468"/>
              <a:gd name="connsiteY2974" fmla="*/ 310385 h 377583"/>
              <a:gd name="connsiteX2975" fmla="*/ 1509046 w 2450468"/>
              <a:gd name="connsiteY2975" fmla="*/ 313337 h 377583"/>
              <a:gd name="connsiteX2976" fmla="*/ 1504855 w 2450468"/>
              <a:gd name="connsiteY2976" fmla="*/ 313814 h 377583"/>
              <a:gd name="connsiteX2977" fmla="*/ 1504283 w 2450468"/>
              <a:gd name="connsiteY2977" fmla="*/ 311147 h 377583"/>
              <a:gd name="connsiteX2978" fmla="*/ 1504664 w 2450468"/>
              <a:gd name="connsiteY2978" fmla="*/ 310194 h 377583"/>
              <a:gd name="connsiteX2979" fmla="*/ 1498473 w 2450468"/>
              <a:gd name="connsiteY2979" fmla="*/ 311337 h 377583"/>
              <a:gd name="connsiteX2980" fmla="*/ 1496473 w 2450468"/>
              <a:gd name="connsiteY2980" fmla="*/ 314195 h 377583"/>
              <a:gd name="connsiteX2981" fmla="*/ 1496473 w 2450468"/>
              <a:gd name="connsiteY2981" fmla="*/ 317338 h 377583"/>
              <a:gd name="connsiteX2982" fmla="*/ 1501997 w 2450468"/>
              <a:gd name="connsiteY2982" fmla="*/ 321719 h 377583"/>
              <a:gd name="connsiteX2983" fmla="*/ 1507808 w 2450468"/>
              <a:gd name="connsiteY2983" fmla="*/ 321053 h 377583"/>
              <a:gd name="connsiteX2984" fmla="*/ 1509332 w 2450468"/>
              <a:gd name="connsiteY2984" fmla="*/ 320291 h 377583"/>
              <a:gd name="connsiteX2985" fmla="*/ 1514380 w 2450468"/>
              <a:gd name="connsiteY2985" fmla="*/ 324577 h 377583"/>
              <a:gd name="connsiteX2986" fmla="*/ 1507141 w 2450468"/>
              <a:gd name="connsiteY2986" fmla="*/ 329054 h 377583"/>
              <a:gd name="connsiteX2987" fmla="*/ 1496187 w 2450468"/>
              <a:gd name="connsiteY2987" fmla="*/ 323339 h 377583"/>
              <a:gd name="connsiteX2988" fmla="*/ 1493139 w 2450468"/>
              <a:gd name="connsiteY2988" fmla="*/ 321434 h 377583"/>
              <a:gd name="connsiteX2989" fmla="*/ 1486471 w 2450468"/>
              <a:gd name="connsiteY2989" fmla="*/ 321719 h 377583"/>
              <a:gd name="connsiteX2990" fmla="*/ 1485233 w 2450468"/>
              <a:gd name="connsiteY2990" fmla="*/ 329435 h 377583"/>
              <a:gd name="connsiteX2991" fmla="*/ 1491234 w 2450468"/>
              <a:gd name="connsiteY2991" fmla="*/ 330006 h 377583"/>
              <a:gd name="connsiteX2992" fmla="*/ 1493425 w 2450468"/>
              <a:gd name="connsiteY2992" fmla="*/ 327149 h 377583"/>
              <a:gd name="connsiteX2993" fmla="*/ 1496759 w 2450468"/>
              <a:gd name="connsiteY2993" fmla="*/ 330197 h 377583"/>
              <a:gd name="connsiteX2994" fmla="*/ 1498949 w 2450468"/>
              <a:gd name="connsiteY2994" fmla="*/ 332768 h 377583"/>
              <a:gd name="connsiteX2995" fmla="*/ 1506855 w 2450468"/>
              <a:gd name="connsiteY2995" fmla="*/ 331149 h 377583"/>
              <a:gd name="connsiteX2996" fmla="*/ 1509046 w 2450468"/>
              <a:gd name="connsiteY2996" fmla="*/ 333816 h 377583"/>
              <a:gd name="connsiteX2997" fmla="*/ 1509332 w 2450468"/>
              <a:gd name="connsiteY2997" fmla="*/ 335150 h 377583"/>
              <a:gd name="connsiteX2998" fmla="*/ 1511141 w 2450468"/>
              <a:gd name="connsiteY2998" fmla="*/ 342293 h 377583"/>
              <a:gd name="connsiteX2999" fmla="*/ 1495425 w 2450468"/>
              <a:gd name="connsiteY2999" fmla="*/ 347342 h 377583"/>
              <a:gd name="connsiteX3000" fmla="*/ 1490948 w 2450468"/>
              <a:gd name="connsiteY3000" fmla="*/ 341436 h 377583"/>
              <a:gd name="connsiteX3001" fmla="*/ 1490377 w 2450468"/>
              <a:gd name="connsiteY3001" fmla="*/ 341817 h 377583"/>
              <a:gd name="connsiteX3002" fmla="*/ 1482852 w 2450468"/>
              <a:gd name="connsiteY3002" fmla="*/ 346103 h 377583"/>
              <a:gd name="connsiteX3003" fmla="*/ 1465993 w 2450468"/>
              <a:gd name="connsiteY3003" fmla="*/ 342389 h 377583"/>
              <a:gd name="connsiteX3004" fmla="*/ 1460183 w 2450468"/>
              <a:gd name="connsiteY3004" fmla="*/ 341627 h 377583"/>
              <a:gd name="connsiteX3005" fmla="*/ 1454087 w 2450468"/>
              <a:gd name="connsiteY3005" fmla="*/ 348675 h 377583"/>
              <a:gd name="connsiteX3006" fmla="*/ 1441799 w 2450468"/>
              <a:gd name="connsiteY3006" fmla="*/ 356105 h 377583"/>
              <a:gd name="connsiteX3007" fmla="*/ 1438085 w 2450468"/>
              <a:gd name="connsiteY3007" fmla="*/ 356486 h 377583"/>
              <a:gd name="connsiteX3008" fmla="*/ 1431798 w 2450468"/>
              <a:gd name="connsiteY3008" fmla="*/ 357057 h 377583"/>
              <a:gd name="connsiteX3009" fmla="*/ 1427036 w 2450468"/>
              <a:gd name="connsiteY3009" fmla="*/ 342865 h 377583"/>
              <a:gd name="connsiteX3010" fmla="*/ 1422845 w 2450468"/>
              <a:gd name="connsiteY3010" fmla="*/ 341817 h 377583"/>
              <a:gd name="connsiteX3011" fmla="*/ 1416653 w 2450468"/>
              <a:gd name="connsiteY3011" fmla="*/ 343436 h 377583"/>
              <a:gd name="connsiteX3012" fmla="*/ 1416272 w 2450468"/>
              <a:gd name="connsiteY3012" fmla="*/ 344960 h 377583"/>
              <a:gd name="connsiteX3013" fmla="*/ 1409510 w 2450468"/>
              <a:gd name="connsiteY3013" fmla="*/ 344770 h 377583"/>
              <a:gd name="connsiteX3014" fmla="*/ 1389031 w 2450468"/>
              <a:gd name="connsiteY3014" fmla="*/ 341150 h 377583"/>
              <a:gd name="connsiteX3015" fmla="*/ 1388555 w 2450468"/>
              <a:gd name="connsiteY3015" fmla="*/ 343436 h 377583"/>
              <a:gd name="connsiteX3016" fmla="*/ 1393889 w 2450468"/>
              <a:gd name="connsiteY3016" fmla="*/ 345818 h 377583"/>
              <a:gd name="connsiteX3017" fmla="*/ 1394650 w 2450468"/>
              <a:gd name="connsiteY3017" fmla="*/ 346008 h 377583"/>
              <a:gd name="connsiteX3018" fmla="*/ 1394460 w 2450468"/>
              <a:gd name="connsiteY3018" fmla="*/ 347532 h 377583"/>
              <a:gd name="connsiteX3019" fmla="*/ 1392460 w 2450468"/>
              <a:gd name="connsiteY3019" fmla="*/ 351818 h 377583"/>
              <a:gd name="connsiteX3020" fmla="*/ 1390745 w 2450468"/>
              <a:gd name="connsiteY3020" fmla="*/ 356962 h 377583"/>
              <a:gd name="connsiteX3021" fmla="*/ 1388364 w 2450468"/>
              <a:gd name="connsiteY3021" fmla="*/ 356200 h 377583"/>
              <a:gd name="connsiteX3022" fmla="*/ 1385983 w 2450468"/>
              <a:gd name="connsiteY3022" fmla="*/ 353438 h 377583"/>
              <a:gd name="connsiteX3023" fmla="*/ 1386364 w 2450468"/>
              <a:gd name="connsiteY3023" fmla="*/ 348485 h 377583"/>
              <a:gd name="connsiteX3024" fmla="*/ 1378268 w 2450468"/>
              <a:gd name="connsiteY3024" fmla="*/ 352009 h 377583"/>
              <a:gd name="connsiteX3025" fmla="*/ 1375410 w 2450468"/>
              <a:gd name="connsiteY3025" fmla="*/ 354485 h 377583"/>
              <a:gd name="connsiteX3026" fmla="*/ 1376267 w 2450468"/>
              <a:gd name="connsiteY3026" fmla="*/ 349437 h 377583"/>
              <a:gd name="connsiteX3027" fmla="*/ 1381792 w 2450468"/>
              <a:gd name="connsiteY3027" fmla="*/ 342674 h 377583"/>
              <a:gd name="connsiteX3028" fmla="*/ 1377601 w 2450468"/>
              <a:gd name="connsiteY3028" fmla="*/ 344865 h 377583"/>
              <a:gd name="connsiteX3029" fmla="*/ 1375029 w 2450468"/>
              <a:gd name="connsiteY3029" fmla="*/ 344770 h 377583"/>
              <a:gd name="connsiteX3030" fmla="*/ 1369219 w 2450468"/>
              <a:gd name="connsiteY3030" fmla="*/ 341150 h 377583"/>
              <a:gd name="connsiteX3031" fmla="*/ 1367219 w 2450468"/>
              <a:gd name="connsiteY3031" fmla="*/ 343532 h 377583"/>
              <a:gd name="connsiteX3032" fmla="*/ 1357122 w 2450468"/>
              <a:gd name="connsiteY3032" fmla="*/ 343151 h 377583"/>
              <a:gd name="connsiteX3033" fmla="*/ 1356550 w 2450468"/>
              <a:gd name="connsiteY3033" fmla="*/ 349818 h 377583"/>
              <a:gd name="connsiteX3034" fmla="*/ 1354455 w 2450468"/>
              <a:gd name="connsiteY3034" fmla="*/ 346484 h 377583"/>
              <a:gd name="connsiteX3035" fmla="*/ 1354646 w 2450468"/>
              <a:gd name="connsiteY3035" fmla="*/ 344770 h 377583"/>
              <a:gd name="connsiteX3036" fmla="*/ 1354931 w 2450468"/>
              <a:gd name="connsiteY3036" fmla="*/ 341722 h 377583"/>
              <a:gd name="connsiteX3037" fmla="*/ 1350550 w 2450468"/>
              <a:gd name="connsiteY3037" fmla="*/ 338102 h 377583"/>
              <a:gd name="connsiteX3038" fmla="*/ 1349597 w 2450468"/>
              <a:gd name="connsiteY3038" fmla="*/ 335721 h 377583"/>
              <a:gd name="connsiteX3039" fmla="*/ 1344454 w 2450468"/>
              <a:gd name="connsiteY3039" fmla="*/ 337436 h 377583"/>
              <a:gd name="connsiteX3040" fmla="*/ 1339406 w 2450468"/>
              <a:gd name="connsiteY3040" fmla="*/ 341436 h 377583"/>
              <a:gd name="connsiteX3041" fmla="*/ 1328928 w 2450468"/>
              <a:gd name="connsiteY3041" fmla="*/ 339626 h 377583"/>
              <a:gd name="connsiteX3042" fmla="*/ 1332357 w 2450468"/>
              <a:gd name="connsiteY3042" fmla="*/ 337626 h 377583"/>
              <a:gd name="connsiteX3043" fmla="*/ 1338453 w 2450468"/>
              <a:gd name="connsiteY3043" fmla="*/ 334578 h 377583"/>
              <a:gd name="connsiteX3044" fmla="*/ 1339025 w 2450468"/>
              <a:gd name="connsiteY3044" fmla="*/ 334197 h 377583"/>
              <a:gd name="connsiteX3045" fmla="*/ 1335596 w 2450468"/>
              <a:gd name="connsiteY3045" fmla="*/ 326291 h 377583"/>
              <a:gd name="connsiteX3046" fmla="*/ 1332262 w 2450468"/>
              <a:gd name="connsiteY3046" fmla="*/ 324672 h 377583"/>
              <a:gd name="connsiteX3047" fmla="*/ 1322832 w 2450468"/>
              <a:gd name="connsiteY3047" fmla="*/ 320576 h 377583"/>
              <a:gd name="connsiteX3048" fmla="*/ 1316260 w 2450468"/>
              <a:gd name="connsiteY3048" fmla="*/ 313623 h 377583"/>
              <a:gd name="connsiteX3049" fmla="*/ 1315784 w 2450468"/>
              <a:gd name="connsiteY3049" fmla="*/ 312956 h 377583"/>
              <a:gd name="connsiteX3050" fmla="*/ 1318165 w 2450468"/>
              <a:gd name="connsiteY3050" fmla="*/ 311813 h 377583"/>
              <a:gd name="connsiteX3051" fmla="*/ 1319022 w 2450468"/>
              <a:gd name="connsiteY3051" fmla="*/ 311718 h 377583"/>
              <a:gd name="connsiteX3052" fmla="*/ 1322832 w 2450468"/>
              <a:gd name="connsiteY3052" fmla="*/ 311242 h 377583"/>
              <a:gd name="connsiteX3053" fmla="*/ 1331309 w 2450468"/>
              <a:gd name="connsiteY3053" fmla="*/ 305717 h 377583"/>
              <a:gd name="connsiteX3054" fmla="*/ 1333881 w 2450468"/>
              <a:gd name="connsiteY3054" fmla="*/ 296954 h 377583"/>
              <a:gd name="connsiteX3055" fmla="*/ 1337977 w 2450468"/>
              <a:gd name="connsiteY3055" fmla="*/ 300002 h 377583"/>
              <a:gd name="connsiteX3056" fmla="*/ 1341025 w 2450468"/>
              <a:gd name="connsiteY3056" fmla="*/ 299621 h 377583"/>
              <a:gd name="connsiteX3057" fmla="*/ 1348264 w 2450468"/>
              <a:gd name="connsiteY3057" fmla="*/ 298574 h 377583"/>
              <a:gd name="connsiteX3058" fmla="*/ 1351121 w 2450468"/>
              <a:gd name="connsiteY3058" fmla="*/ 302193 h 377583"/>
              <a:gd name="connsiteX3059" fmla="*/ 1348550 w 2450468"/>
              <a:gd name="connsiteY3059" fmla="*/ 293430 h 377583"/>
              <a:gd name="connsiteX3060" fmla="*/ 1340739 w 2450468"/>
              <a:gd name="connsiteY3060" fmla="*/ 291144 h 377583"/>
              <a:gd name="connsiteX3061" fmla="*/ 1329500 w 2450468"/>
              <a:gd name="connsiteY3061" fmla="*/ 288668 h 377583"/>
              <a:gd name="connsiteX3062" fmla="*/ 1320546 w 2450468"/>
              <a:gd name="connsiteY3062" fmla="*/ 295907 h 377583"/>
              <a:gd name="connsiteX3063" fmla="*/ 1320832 w 2450468"/>
              <a:gd name="connsiteY3063" fmla="*/ 292287 h 377583"/>
              <a:gd name="connsiteX3064" fmla="*/ 1320927 w 2450468"/>
              <a:gd name="connsiteY3064" fmla="*/ 291335 h 377583"/>
              <a:gd name="connsiteX3065" fmla="*/ 1321022 w 2450468"/>
              <a:gd name="connsiteY3065" fmla="*/ 287239 h 377583"/>
              <a:gd name="connsiteX3066" fmla="*/ 1326166 w 2450468"/>
              <a:gd name="connsiteY3066" fmla="*/ 281619 h 377583"/>
              <a:gd name="connsiteX3067" fmla="*/ 1324546 w 2450468"/>
              <a:gd name="connsiteY3067" fmla="*/ 281333 h 377583"/>
              <a:gd name="connsiteX3068" fmla="*/ 1322165 w 2450468"/>
              <a:gd name="connsiteY3068" fmla="*/ 279047 h 377583"/>
              <a:gd name="connsiteX3069" fmla="*/ 1325023 w 2450468"/>
              <a:gd name="connsiteY3069" fmla="*/ 276476 h 377583"/>
              <a:gd name="connsiteX3070" fmla="*/ 1315593 w 2450468"/>
              <a:gd name="connsiteY3070" fmla="*/ 270189 h 377583"/>
              <a:gd name="connsiteX3071" fmla="*/ 1311402 w 2450468"/>
              <a:gd name="connsiteY3071" fmla="*/ 271427 h 377583"/>
              <a:gd name="connsiteX3072" fmla="*/ 1309783 w 2450468"/>
              <a:gd name="connsiteY3072" fmla="*/ 271904 h 377583"/>
              <a:gd name="connsiteX3073" fmla="*/ 1310354 w 2450468"/>
              <a:gd name="connsiteY3073" fmla="*/ 275333 h 377583"/>
              <a:gd name="connsiteX3074" fmla="*/ 1312640 w 2450468"/>
              <a:gd name="connsiteY3074" fmla="*/ 274666 h 377583"/>
              <a:gd name="connsiteX3075" fmla="*/ 1313307 w 2450468"/>
              <a:gd name="connsiteY3075" fmla="*/ 274475 h 377583"/>
              <a:gd name="connsiteX3076" fmla="*/ 1316165 w 2450468"/>
              <a:gd name="connsiteY3076" fmla="*/ 279714 h 377583"/>
              <a:gd name="connsiteX3077" fmla="*/ 1314545 w 2450468"/>
              <a:gd name="connsiteY3077" fmla="*/ 290096 h 377583"/>
              <a:gd name="connsiteX3078" fmla="*/ 1300353 w 2450468"/>
              <a:gd name="connsiteY3078" fmla="*/ 290573 h 377583"/>
              <a:gd name="connsiteX3079" fmla="*/ 1294352 w 2450468"/>
              <a:gd name="connsiteY3079" fmla="*/ 287334 h 377583"/>
              <a:gd name="connsiteX3080" fmla="*/ 1290352 w 2450468"/>
              <a:gd name="connsiteY3080" fmla="*/ 288572 h 377583"/>
              <a:gd name="connsiteX3081" fmla="*/ 1289875 w 2450468"/>
              <a:gd name="connsiteY3081" fmla="*/ 289525 h 377583"/>
              <a:gd name="connsiteX3082" fmla="*/ 1287875 w 2450468"/>
              <a:gd name="connsiteY3082" fmla="*/ 294097 h 377583"/>
              <a:gd name="connsiteX3083" fmla="*/ 1275112 w 2450468"/>
              <a:gd name="connsiteY3083" fmla="*/ 289430 h 377583"/>
              <a:gd name="connsiteX3084" fmla="*/ 1283018 w 2450468"/>
              <a:gd name="connsiteY3084" fmla="*/ 288287 h 377583"/>
              <a:gd name="connsiteX3085" fmla="*/ 1282732 w 2450468"/>
              <a:gd name="connsiteY3085" fmla="*/ 290668 h 377583"/>
              <a:gd name="connsiteX3086" fmla="*/ 1284827 w 2450468"/>
              <a:gd name="connsiteY3086" fmla="*/ 291430 h 377583"/>
              <a:gd name="connsiteX3087" fmla="*/ 1286923 w 2450468"/>
              <a:gd name="connsiteY3087" fmla="*/ 290763 h 377583"/>
              <a:gd name="connsiteX3088" fmla="*/ 1287494 w 2450468"/>
              <a:gd name="connsiteY3088" fmla="*/ 284667 h 377583"/>
              <a:gd name="connsiteX3089" fmla="*/ 1290161 w 2450468"/>
              <a:gd name="connsiteY3089" fmla="*/ 280857 h 377583"/>
              <a:gd name="connsiteX3090" fmla="*/ 1291114 w 2450468"/>
              <a:gd name="connsiteY3090" fmla="*/ 280762 h 377583"/>
              <a:gd name="connsiteX3091" fmla="*/ 1289875 w 2450468"/>
              <a:gd name="connsiteY3091" fmla="*/ 277142 h 377583"/>
              <a:gd name="connsiteX3092" fmla="*/ 1288447 w 2450468"/>
              <a:gd name="connsiteY3092" fmla="*/ 276761 h 377583"/>
              <a:gd name="connsiteX3093" fmla="*/ 1287304 w 2450468"/>
              <a:gd name="connsiteY3093" fmla="*/ 276476 h 377583"/>
              <a:gd name="connsiteX3094" fmla="*/ 1285970 w 2450468"/>
              <a:gd name="connsiteY3094" fmla="*/ 268665 h 377583"/>
              <a:gd name="connsiteX3095" fmla="*/ 1291781 w 2450468"/>
              <a:gd name="connsiteY3095" fmla="*/ 267903 h 377583"/>
              <a:gd name="connsiteX3096" fmla="*/ 1292162 w 2450468"/>
              <a:gd name="connsiteY3096" fmla="*/ 267903 h 377583"/>
              <a:gd name="connsiteX3097" fmla="*/ 1290447 w 2450468"/>
              <a:gd name="connsiteY3097" fmla="*/ 265236 h 377583"/>
              <a:gd name="connsiteX3098" fmla="*/ 1289780 w 2450468"/>
              <a:gd name="connsiteY3098" fmla="*/ 265617 h 377583"/>
              <a:gd name="connsiteX3099" fmla="*/ 1284542 w 2450468"/>
              <a:gd name="connsiteY3099" fmla="*/ 268475 h 377583"/>
              <a:gd name="connsiteX3100" fmla="*/ 1280255 w 2450468"/>
              <a:gd name="connsiteY3100" fmla="*/ 263998 h 377583"/>
              <a:gd name="connsiteX3101" fmla="*/ 1274159 w 2450468"/>
              <a:gd name="connsiteY3101" fmla="*/ 268570 h 377583"/>
              <a:gd name="connsiteX3102" fmla="*/ 1269492 w 2450468"/>
              <a:gd name="connsiteY3102" fmla="*/ 278762 h 377583"/>
              <a:gd name="connsiteX3103" fmla="*/ 1273112 w 2450468"/>
              <a:gd name="connsiteY3103" fmla="*/ 281905 h 377583"/>
              <a:gd name="connsiteX3104" fmla="*/ 1272350 w 2450468"/>
              <a:gd name="connsiteY3104" fmla="*/ 294383 h 377583"/>
              <a:gd name="connsiteX3105" fmla="*/ 1286351 w 2450468"/>
              <a:gd name="connsiteY3105" fmla="*/ 305241 h 377583"/>
              <a:gd name="connsiteX3106" fmla="*/ 1277398 w 2450468"/>
              <a:gd name="connsiteY3106" fmla="*/ 304955 h 377583"/>
              <a:gd name="connsiteX3107" fmla="*/ 1277017 w 2450468"/>
              <a:gd name="connsiteY3107" fmla="*/ 303336 h 377583"/>
              <a:gd name="connsiteX3108" fmla="*/ 1275493 w 2450468"/>
              <a:gd name="connsiteY3108" fmla="*/ 299907 h 377583"/>
              <a:gd name="connsiteX3109" fmla="*/ 1271683 w 2450468"/>
              <a:gd name="connsiteY3109" fmla="*/ 302574 h 377583"/>
              <a:gd name="connsiteX3110" fmla="*/ 1268444 w 2450468"/>
              <a:gd name="connsiteY3110" fmla="*/ 302288 h 377583"/>
              <a:gd name="connsiteX3111" fmla="*/ 1264063 w 2450468"/>
              <a:gd name="connsiteY3111" fmla="*/ 305051 h 377583"/>
              <a:gd name="connsiteX3112" fmla="*/ 1264158 w 2450468"/>
              <a:gd name="connsiteY3112" fmla="*/ 307051 h 377583"/>
              <a:gd name="connsiteX3113" fmla="*/ 1266825 w 2450468"/>
              <a:gd name="connsiteY3113" fmla="*/ 308765 h 377583"/>
              <a:gd name="connsiteX3114" fmla="*/ 1269778 w 2450468"/>
              <a:gd name="connsiteY3114" fmla="*/ 318481 h 377583"/>
              <a:gd name="connsiteX3115" fmla="*/ 1269397 w 2450468"/>
              <a:gd name="connsiteY3115" fmla="*/ 321243 h 377583"/>
              <a:gd name="connsiteX3116" fmla="*/ 1271969 w 2450468"/>
              <a:gd name="connsiteY3116" fmla="*/ 322672 h 377583"/>
              <a:gd name="connsiteX3117" fmla="*/ 1273207 w 2450468"/>
              <a:gd name="connsiteY3117" fmla="*/ 320386 h 377583"/>
              <a:gd name="connsiteX3118" fmla="*/ 1272826 w 2450468"/>
              <a:gd name="connsiteY3118" fmla="*/ 318767 h 377583"/>
              <a:gd name="connsiteX3119" fmla="*/ 1279208 w 2450468"/>
              <a:gd name="connsiteY3119" fmla="*/ 314385 h 377583"/>
              <a:gd name="connsiteX3120" fmla="*/ 1286732 w 2450468"/>
              <a:gd name="connsiteY3120" fmla="*/ 313147 h 377583"/>
              <a:gd name="connsiteX3121" fmla="*/ 1286923 w 2450468"/>
              <a:gd name="connsiteY3121" fmla="*/ 310099 h 377583"/>
              <a:gd name="connsiteX3122" fmla="*/ 1287304 w 2450468"/>
              <a:gd name="connsiteY3122" fmla="*/ 310289 h 377583"/>
              <a:gd name="connsiteX3123" fmla="*/ 1290066 w 2450468"/>
              <a:gd name="connsiteY3123" fmla="*/ 311623 h 377583"/>
              <a:gd name="connsiteX3124" fmla="*/ 1299020 w 2450468"/>
              <a:gd name="connsiteY3124" fmla="*/ 312480 h 377583"/>
              <a:gd name="connsiteX3125" fmla="*/ 1300258 w 2450468"/>
              <a:gd name="connsiteY3125" fmla="*/ 311147 h 377583"/>
              <a:gd name="connsiteX3126" fmla="*/ 1300639 w 2450468"/>
              <a:gd name="connsiteY3126" fmla="*/ 310766 h 377583"/>
              <a:gd name="connsiteX3127" fmla="*/ 1298448 w 2450468"/>
              <a:gd name="connsiteY3127" fmla="*/ 309337 h 377583"/>
              <a:gd name="connsiteX3128" fmla="*/ 1297591 w 2450468"/>
              <a:gd name="connsiteY3128" fmla="*/ 309146 h 377583"/>
              <a:gd name="connsiteX3129" fmla="*/ 1295971 w 2450468"/>
              <a:gd name="connsiteY3129" fmla="*/ 308765 h 377583"/>
              <a:gd name="connsiteX3130" fmla="*/ 1296162 w 2450468"/>
              <a:gd name="connsiteY3130" fmla="*/ 306289 h 377583"/>
              <a:gd name="connsiteX3131" fmla="*/ 1297781 w 2450468"/>
              <a:gd name="connsiteY3131" fmla="*/ 305908 h 377583"/>
              <a:gd name="connsiteX3132" fmla="*/ 1299972 w 2450468"/>
              <a:gd name="connsiteY3132" fmla="*/ 305336 h 377583"/>
              <a:gd name="connsiteX3133" fmla="*/ 1309688 w 2450468"/>
              <a:gd name="connsiteY3133" fmla="*/ 306956 h 377583"/>
              <a:gd name="connsiteX3134" fmla="*/ 1310640 w 2450468"/>
              <a:gd name="connsiteY3134" fmla="*/ 310004 h 377583"/>
              <a:gd name="connsiteX3135" fmla="*/ 1315688 w 2450468"/>
              <a:gd name="connsiteY3135" fmla="*/ 321910 h 377583"/>
              <a:gd name="connsiteX3136" fmla="*/ 1317117 w 2450468"/>
              <a:gd name="connsiteY3136" fmla="*/ 325434 h 377583"/>
              <a:gd name="connsiteX3137" fmla="*/ 1323404 w 2450468"/>
              <a:gd name="connsiteY3137" fmla="*/ 323624 h 377583"/>
              <a:gd name="connsiteX3138" fmla="*/ 1323594 w 2450468"/>
              <a:gd name="connsiteY3138" fmla="*/ 326482 h 377583"/>
              <a:gd name="connsiteX3139" fmla="*/ 1318736 w 2450468"/>
              <a:gd name="connsiteY3139" fmla="*/ 329435 h 377583"/>
              <a:gd name="connsiteX3140" fmla="*/ 1322737 w 2450468"/>
              <a:gd name="connsiteY3140" fmla="*/ 331816 h 377583"/>
              <a:gd name="connsiteX3141" fmla="*/ 1325690 w 2450468"/>
              <a:gd name="connsiteY3141" fmla="*/ 329720 h 377583"/>
              <a:gd name="connsiteX3142" fmla="*/ 1325118 w 2450468"/>
              <a:gd name="connsiteY3142" fmla="*/ 334769 h 377583"/>
              <a:gd name="connsiteX3143" fmla="*/ 1323499 w 2450468"/>
              <a:gd name="connsiteY3143" fmla="*/ 336197 h 377583"/>
              <a:gd name="connsiteX3144" fmla="*/ 1319594 w 2450468"/>
              <a:gd name="connsiteY3144" fmla="*/ 341055 h 377583"/>
              <a:gd name="connsiteX3145" fmla="*/ 1314545 w 2450468"/>
              <a:gd name="connsiteY3145" fmla="*/ 339531 h 377583"/>
              <a:gd name="connsiteX3146" fmla="*/ 1311402 w 2450468"/>
              <a:gd name="connsiteY3146" fmla="*/ 339722 h 377583"/>
              <a:gd name="connsiteX3147" fmla="*/ 1308354 w 2450468"/>
              <a:gd name="connsiteY3147" fmla="*/ 337626 h 377583"/>
              <a:gd name="connsiteX3148" fmla="*/ 1303020 w 2450468"/>
              <a:gd name="connsiteY3148" fmla="*/ 329911 h 377583"/>
              <a:gd name="connsiteX3149" fmla="*/ 1301972 w 2450468"/>
              <a:gd name="connsiteY3149" fmla="*/ 334578 h 377583"/>
              <a:gd name="connsiteX3150" fmla="*/ 1297591 w 2450468"/>
              <a:gd name="connsiteY3150" fmla="*/ 336293 h 377583"/>
              <a:gd name="connsiteX3151" fmla="*/ 1296829 w 2450468"/>
              <a:gd name="connsiteY3151" fmla="*/ 336483 h 377583"/>
              <a:gd name="connsiteX3152" fmla="*/ 1294924 w 2450468"/>
              <a:gd name="connsiteY3152" fmla="*/ 337340 h 377583"/>
              <a:gd name="connsiteX3153" fmla="*/ 1290257 w 2450468"/>
              <a:gd name="connsiteY3153" fmla="*/ 337245 h 377583"/>
              <a:gd name="connsiteX3154" fmla="*/ 1289495 w 2450468"/>
              <a:gd name="connsiteY3154" fmla="*/ 334483 h 377583"/>
              <a:gd name="connsiteX3155" fmla="*/ 1284827 w 2450468"/>
              <a:gd name="connsiteY3155" fmla="*/ 331054 h 377583"/>
              <a:gd name="connsiteX3156" fmla="*/ 1278827 w 2450468"/>
              <a:gd name="connsiteY3156" fmla="*/ 329054 h 377583"/>
              <a:gd name="connsiteX3157" fmla="*/ 1275398 w 2450468"/>
              <a:gd name="connsiteY3157" fmla="*/ 329625 h 377583"/>
              <a:gd name="connsiteX3158" fmla="*/ 1269397 w 2450468"/>
              <a:gd name="connsiteY3158" fmla="*/ 333816 h 377583"/>
              <a:gd name="connsiteX3159" fmla="*/ 1264158 w 2450468"/>
              <a:gd name="connsiteY3159" fmla="*/ 338579 h 377583"/>
              <a:gd name="connsiteX3160" fmla="*/ 1260729 w 2450468"/>
              <a:gd name="connsiteY3160" fmla="*/ 335912 h 377583"/>
              <a:gd name="connsiteX3161" fmla="*/ 1259015 w 2450468"/>
              <a:gd name="connsiteY3161" fmla="*/ 334578 h 377583"/>
              <a:gd name="connsiteX3162" fmla="*/ 1258348 w 2450468"/>
              <a:gd name="connsiteY3162" fmla="*/ 339341 h 377583"/>
              <a:gd name="connsiteX3163" fmla="*/ 1260443 w 2450468"/>
              <a:gd name="connsiteY3163" fmla="*/ 339436 h 377583"/>
              <a:gd name="connsiteX3164" fmla="*/ 1261586 w 2450468"/>
              <a:gd name="connsiteY3164" fmla="*/ 339531 h 377583"/>
              <a:gd name="connsiteX3165" fmla="*/ 1261967 w 2450468"/>
              <a:gd name="connsiteY3165" fmla="*/ 341246 h 377583"/>
              <a:gd name="connsiteX3166" fmla="*/ 1255014 w 2450468"/>
              <a:gd name="connsiteY3166" fmla="*/ 342008 h 377583"/>
              <a:gd name="connsiteX3167" fmla="*/ 1254062 w 2450468"/>
              <a:gd name="connsiteY3167" fmla="*/ 340960 h 377583"/>
              <a:gd name="connsiteX3168" fmla="*/ 1249013 w 2450468"/>
              <a:gd name="connsiteY3168" fmla="*/ 340293 h 377583"/>
              <a:gd name="connsiteX3169" fmla="*/ 1248346 w 2450468"/>
              <a:gd name="connsiteY3169" fmla="*/ 341150 h 377583"/>
              <a:gd name="connsiteX3170" fmla="*/ 1249013 w 2450468"/>
              <a:gd name="connsiteY3170" fmla="*/ 345341 h 377583"/>
              <a:gd name="connsiteX3171" fmla="*/ 1248061 w 2450468"/>
              <a:gd name="connsiteY3171" fmla="*/ 345722 h 377583"/>
              <a:gd name="connsiteX3172" fmla="*/ 1247013 w 2450468"/>
              <a:gd name="connsiteY3172" fmla="*/ 346199 h 377583"/>
              <a:gd name="connsiteX3173" fmla="*/ 1241584 w 2450468"/>
              <a:gd name="connsiteY3173" fmla="*/ 343913 h 377583"/>
              <a:gd name="connsiteX3174" fmla="*/ 1227201 w 2450468"/>
              <a:gd name="connsiteY3174" fmla="*/ 338960 h 377583"/>
              <a:gd name="connsiteX3175" fmla="*/ 1223772 w 2450468"/>
              <a:gd name="connsiteY3175" fmla="*/ 339722 h 377583"/>
              <a:gd name="connsiteX3176" fmla="*/ 1222820 w 2450468"/>
              <a:gd name="connsiteY3176" fmla="*/ 340198 h 377583"/>
              <a:gd name="connsiteX3177" fmla="*/ 1217105 w 2450468"/>
              <a:gd name="connsiteY3177" fmla="*/ 339817 h 377583"/>
              <a:gd name="connsiteX3178" fmla="*/ 1207484 w 2450468"/>
              <a:gd name="connsiteY3178" fmla="*/ 340388 h 377583"/>
              <a:gd name="connsiteX3179" fmla="*/ 1206437 w 2450468"/>
              <a:gd name="connsiteY3179" fmla="*/ 335912 h 377583"/>
              <a:gd name="connsiteX3180" fmla="*/ 1205675 w 2450468"/>
              <a:gd name="connsiteY3180" fmla="*/ 332578 h 377583"/>
              <a:gd name="connsiteX3181" fmla="*/ 1197388 w 2450468"/>
              <a:gd name="connsiteY3181" fmla="*/ 328768 h 377583"/>
              <a:gd name="connsiteX3182" fmla="*/ 1191387 w 2450468"/>
              <a:gd name="connsiteY3182" fmla="*/ 331625 h 377583"/>
              <a:gd name="connsiteX3183" fmla="*/ 1186910 w 2450468"/>
              <a:gd name="connsiteY3183" fmla="*/ 333816 h 377583"/>
              <a:gd name="connsiteX3184" fmla="*/ 1198817 w 2450468"/>
              <a:gd name="connsiteY3184" fmla="*/ 341341 h 377583"/>
              <a:gd name="connsiteX3185" fmla="*/ 1197293 w 2450468"/>
              <a:gd name="connsiteY3185" fmla="*/ 346961 h 377583"/>
              <a:gd name="connsiteX3186" fmla="*/ 1190054 w 2450468"/>
              <a:gd name="connsiteY3186" fmla="*/ 340007 h 377583"/>
              <a:gd name="connsiteX3187" fmla="*/ 1177195 w 2450468"/>
              <a:gd name="connsiteY3187" fmla="*/ 339436 h 377583"/>
              <a:gd name="connsiteX3188" fmla="*/ 1180814 w 2450468"/>
              <a:gd name="connsiteY3188" fmla="*/ 336864 h 377583"/>
              <a:gd name="connsiteX3189" fmla="*/ 1182053 w 2450468"/>
              <a:gd name="connsiteY3189" fmla="*/ 336007 h 377583"/>
              <a:gd name="connsiteX3190" fmla="*/ 1175766 w 2450468"/>
              <a:gd name="connsiteY3190" fmla="*/ 331530 h 377583"/>
              <a:gd name="connsiteX3191" fmla="*/ 1168051 w 2450468"/>
              <a:gd name="connsiteY3191" fmla="*/ 338102 h 377583"/>
              <a:gd name="connsiteX3192" fmla="*/ 1167496 w 2450468"/>
              <a:gd name="connsiteY3192" fmla="*/ 338880 h 377583"/>
              <a:gd name="connsiteX3193" fmla="*/ 1173766 w 2450468"/>
              <a:gd name="connsiteY3193" fmla="*/ 337626 h 377583"/>
              <a:gd name="connsiteX3194" fmla="*/ 1175290 w 2450468"/>
              <a:gd name="connsiteY3194" fmla="*/ 339626 h 377583"/>
              <a:gd name="connsiteX3195" fmla="*/ 1176814 w 2450468"/>
              <a:gd name="connsiteY3195" fmla="*/ 341627 h 377583"/>
              <a:gd name="connsiteX3196" fmla="*/ 1181291 w 2450468"/>
              <a:gd name="connsiteY3196" fmla="*/ 344103 h 377583"/>
              <a:gd name="connsiteX3197" fmla="*/ 1181862 w 2450468"/>
              <a:gd name="connsiteY3197" fmla="*/ 344865 h 377583"/>
              <a:gd name="connsiteX3198" fmla="*/ 1183196 w 2450468"/>
              <a:gd name="connsiteY3198" fmla="*/ 346484 h 377583"/>
              <a:gd name="connsiteX3199" fmla="*/ 1178814 w 2450468"/>
              <a:gd name="connsiteY3199" fmla="*/ 350294 h 377583"/>
              <a:gd name="connsiteX3200" fmla="*/ 1176623 w 2450468"/>
              <a:gd name="connsiteY3200" fmla="*/ 350104 h 377583"/>
              <a:gd name="connsiteX3201" fmla="*/ 1172718 w 2450468"/>
              <a:gd name="connsiteY3201" fmla="*/ 348008 h 377583"/>
              <a:gd name="connsiteX3202" fmla="*/ 1170337 w 2450468"/>
              <a:gd name="connsiteY3202" fmla="*/ 345246 h 377583"/>
              <a:gd name="connsiteX3203" fmla="*/ 1167241 w 2450468"/>
              <a:gd name="connsiteY3203" fmla="*/ 339236 h 377583"/>
              <a:gd name="connsiteX3204" fmla="*/ 1165193 w 2450468"/>
              <a:gd name="connsiteY3204" fmla="*/ 342103 h 377583"/>
              <a:gd name="connsiteX3205" fmla="*/ 1159764 w 2450468"/>
              <a:gd name="connsiteY3205" fmla="*/ 344675 h 377583"/>
              <a:gd name="connsiteX3206" fmla="*/ 1156525 w 2450468"/>
              <a:gd name="connsiteY3206" fmla="*/ 337436 h 377583"/>
              <a:gd name="connsiteX3207" fmla="*/ 1145191 w 2450468"/>
              <a:gd name="connsiteY3207" fmla="*/ 342389 h 377583"/>
              <a:gd name="connsiteX3208" fmla="*/ 1137571 w 2450468"/>
              <a:gd name="connsiteY3208" fmla="*/ 342484 h 377583"/>
              <a:gd name="connsiteX3209" fmla="*/ 1134713 w 2450468"/>
              <a:gd name="connsiteY3209" fmla="*/ 350390 h 377583"/>
              <a:gd name="connsiteX3210" fmla="*/ 1127760 w 2450468"/>
              <a:gd name="connsiteY3210" fmla="*/ 348770 h 377583"/>
              <a:gd name="connsiteX3211" fmla="*/ 1113758 w 2450468"/>
              <a:gd name="connsiteY3211" fmla="*/ 345818 h 377583"/>
              <a:gd name="connsiteX3212" fmla="*/ 1112139 w 2450468"/>
              <a:gd name="connsiteY3212" fmla="*/ 347913 h 377583"/>
              <a:gd name="connsiteX3213" fmla="*/ 1108900 w 2450468"/>
              <a:gd name="connsiteY3213" fmla="*/ 349818 h 377583"/>
              <a:gd name="connsiteX3214" fmla="*/ 1108996 w 2450468"/>
              <a:gd name="connsiteY3214" fmla="*/ 347246 h 377583"/>
              <a:gd name="connsiteX3215" fmla="*/ 1105757 w 2450468"/>
              <a:gd name="connsiteY3215" fmla="*/ 335150 h 377583"/>
              <a:gd name="connsiteX3216" fmla="*/ 1106043 w 2450468"/>
              <a:gd name="connsiteY3216" fmla="*/ 332959 h 377583"/>
              <a:gd name="connsiteX3217" fmla="*/ 1106996 w 2450468"/>
              <a:gd name="connsiteY3217" fmla="*/ 331244 h 377583"/>
              <a:gd name="connsiteX3218" fmla="*/ 1102519 w 2450468"/>
              <a:gd name="connsiteY3218" fmla="*/ 327053 h 377583"/>
              <a:gd name="connsiteX3219" fmla="*/ 1100900 w 2450468"/>
              <a:gd name="connsiteY3219" fmla="*/ 322577 h 377583"/>
              <a:gd name="connsiteX3220" fmla="*/ 1098614 w 2450468"/>
              <a:gd name="connsiteY3220" fmla="*/ 321529 h 377583"/>
              <a:gd name="connsiteX3221" fmla="*/ 1098328 w 2450468"/>
              <a:gd name="connsiteY3221" fmla="*/ 316766 h 377583"/>
              <a:gd name="connsiteX3222" fmla="*/ 1100138 w 2450468"/>
              <a:gd name="connsiteY3222" fmla="*/ 316957 h 377583"/>
              <a:gd name="connsiteX3223" fmla="*/ 1112996 w 2450468"/>
              <a:gd name="connsiteY3223" fmla="*/ 320291 h 377583"/>
              <a:gd name="connsiteX3224" fmla="*/ 1118045 w 2450468"/>
              <a:gd name="connsiteY3224" fmla="*/ 322577 h 377583"/>
              <a:gd name="connsiteX3225" fmla="*/ 1122331 w 2450468"/>
              <a:gd name="connsiteY3225" fmla="*/ 323434 h 377583"/>
              <a:gd name="connsiteX3226" fmla="*/ 1122331 w 2450468"/>
              <a:gd name="connsiteY3226" fmla="*/ 317528 h 377583"/>
              <a:gd name="connsiteX3227" fmla="*/ 1127665 w 2450468"/>
              <a:gd name="connsiteY3227" fmla="*/ 318195 h 377583"/>
              <a:gd name="connsiteX3228" fmla="*/ 1129665 w 2450468"/>
              <a:gd name="connsiteY3228" fmla="*/ 319243 h 377583"/>
              <a:gd name="connsiteX3229" fmla="*/ 1132332 w 2450468"/>
              <a:gd name="connsiteY3229" fmla="*/ 320672 h 377583"/>
              <a:gd name="connsiteX3230" fmla="*/ 1139762 w 2450468"/>
              <a:gd name="connsiteY3230" fmla="*/ 319433 h 377583"/>
              <a:gd name="connsiteX3231" fmla="*/ 1141762 w 2450468"/>
              <a:gd name="connsiteY3231" fmla="*/ 318767 h 377583"/>
              <a:gd name="connsiteX3232" fmla="*/ 1145667 w 2450468"/>
              <a:gd name="connsiteY3232" fmla="*/ 314861 h 377583"/>
              <a:gd name="connsiteX3233" fmla="*/ 1144429 w 2450468"/>
              <a:gd name="connsiteY3233" fmla="*/ 309908 h 377583"/>
              <a:gd name="connsiteX3234" fmla="*/ 1146429 w 2450468"/>
              <a:gd name="connsiteY3234" fmla="*/ 301050 h 377583"/>
              <a:gd name="connsiteX3235" fmla="*/ 1145572 w 2450468"/>
              <a:gd name="connsiteY3235" fmla="*/ 301717 h 377583"/>
              <a:gd name="connsiteX3236" fmla="*/ 1136333 w 2450468"/>
              <a:gd name="connsiteY3236" fmla="*/ 301050 h 377583"/>
              <a:gd name="connsiteX3237" fmla="*/ 1134332 w 2450468"/>
              <a:gd name="connsiteY3237" fmla="*/ 297716 h 377583"/>
              <a:gd name="connsiteX3238" fmla="*/ 1129760 w 2450468"/>
              <a:gd name="connsiteY3238" fmla="*/ 298193 h 377583"/>
              <a:gd name="connsiteX3239" fmla="*/ 1125665 w 2450468"/>
              <a:gd name="connsiteY3239" fmla="*/ 298288 h 377583"/>
              <a:gd name="connsiteX3240" fmla="*/ 1122712 w 2450468"/>
              <a:gd name="connsiteY3240" fmla="*/ 302479 h 377583"/>
              <a:gd name="connsiteX3241" fmla="*/ 1127950 w 2450468"/>
              <a:gd name="connsiteY3241" fmla="*/ 310861 h 377583"/>
              <a:gd name="connsiteX3242" fmla="*/ 1130332 w 2450468"/>
              <a:gd name="connsiteY3242" fmla="*/ 305432 h 377583"/>
              <a:gd name="connsiteX3243" fmla="*/ 1134904 w 2450468"/>
              <a:gd name="connsiteY3243" fmla="*/ 304479 h 377583"/>
              <a:gd name="connsiteX3244" fmla="*/ 1134904 w 2450468"/>
              <a:gd name="connsiteY3244" fmla="*/ 309813 h 377583"/>
              <a:gd name="connsiteX3245" fmla="*/ 1142333 w 2450468"/>
              <a:gd name="connsiteY3245" fmla="*/ 311337 h 377583"/>
              <a:gd name="connsiteX3246" fmla="*/ 1133951 w 2450468"/>
              <a:gd name="connsiteY3246" fmla="*/ 316576 h 377583"/>
              <a:gd name="connsiteX3247" fmla="*/ 1118616 w 2450468"/>
              <a:gd name="connsiteY3247" fmla="*/ 315719 h 377583"/>
              <a:gd name="connsiteX3248" fmla="*/ 1112139 w 2450468"/>
              <a:gd name="connsiteY3248" fmla="*/ 308956 h 377583"/>
              <a:gd name="connsiteX3249" fmla="*/ 1113473 w 2450468"/>
              <a:gd name="connsiteY3249" fmla="*/ 308003 h 377583"/>
              <a:gd name="connsiteX3250" fmla="*/ 1112711 w 2450468"/>
              <a:gd name="connsiteY3250" fmla="*/ 303050 h 377583"/>
              <a:gd name="connsiteX3251" fmla="*/ 1106900 w 2450468"/>
              <a:gd name="connsiteY3251" fmla="*/ 295621 h 377583"/>
              <a:gd name="connsiteX3252" fmla="*/ 1106900 w 2450468"/>
              <a:gd name="connsiteY3252" fmla="*/ 292954 h 377583"/>
              <a:gd name="connsiteX3253" fmla="*/ 1103757 w 2450468"/>
              <a:gd name="connsiteY3253" fmla="*/ 285905 h 377583"/>
              <a:gd name="connsiteX3254" fmla="*/ 1104805 w 2450468"/>
              <a:gd name="connsiteY3254" fmla="*/ 285810 h 377583"/>
              <a:gd name="connsiteX3255" fmla="*/ 1109091 w 2450468"/>
              <a:gd name="connsiteY3255" fmla="*/ 285334 h 377583"/>
              <a:gd name="connsiteX3256" fmla="*/ 1109853 w 2450468"/>
              <a:gd name="connsiteY3256" fmla="*/ 276666 h 377583"/>
              <a:gd name="connsiteX3257" fmla="*/ 1109948 w 2450468"/>
              <a:gd name="connsiteY3257" fmla="*/ 274571 h 377583"/>
              <a:gd name="connsiteX3258" fmla="*/ 1111568 w 2450468"/>
              <a:gd name="connsiteY3258" fmla="*/ 272285 h 377583"/>
              <a:gd name="connsiteX3259" fmla="*/ 1114806 w 2450468"/>
              <a:gd name="connsiteY3259" fmla="*/ 273142 h 377583"/>
              <a:gd name="connsiteX3260" fmla="*/ 1119950 w 2450468"/>
              <a:gd name="connsiteY3260" fmla="*/ 279714 h 377583"/>
              <a:gd name="connsiteX3261" fmla="*/ 1120807 w 2450468"/>
              <a:gd name="connsiteY3261" fmla="*/ 281810 h 377583"/>
              <a:gd name="connsiteX3262" fmla="*/ 1122426 w 2450468"/>
              <a:gd name="connsiteY3262" fmla="*/ 283524 h 377583"/>
              <a:gd name="connsiteX3263" fmla="*/ 1126427 w 2450468"/>
              <a:gd name="connsiteY3263" fmla="*/ 279333 h 377583"/>
              <a:gd name="connsiteX3264" fmla="*/ 1128427 w 2450468"/>
              <a:gd name="connsiteY3264" fmla="*/ 279905 h 377583"/>
              <a:gd name="connsiteX3265" fmla="*/ 1130713 w 2450468"/>
              <a:gd name="connsiteY3265" fmla="*/ 280571 h 377583"/>
              <a:gd name="connsiteX3266" fmla="*/ 1133570 w 2450468"/>
              <a:gd name="connsiteY3266" fmla="*/ 282857 h 377583"/>
              <a:gd name="connsiteX3267" fmla="*/ 1127474 w 2450468"/>
              <a:gd name="connsiteY3267" fmla="*/ 285143 h 377583"/>
              <a:gd name="connsiteX3268" fmla="*/ 1128713 w 2450468"/>
              <a:gd name="connsiteY3268" fmla="*/ 290763 h 377583"/>
              <a:gd name="connsiteX3269" fmla="*/ 1129951 w 2450468"/>
              <a:gd name="connsiteY3269" fmla="*/ 291716 h 377583"/>
              <a:gd name="connsiteX3270" fmla="*/ 1136333 w 2450468"/>
              <a:gd name="connsiteY3270" fmla="*/ 291525 h 377583"/>
              <a:gd name="connsiteX3271" fmla="*/ 1138904 w 2450468"/>
              <a:gd name="connsiteY3271" fmla="*/ 289715 h 377583"/>
              <a:gd name="connsiteX3272" fmla="*/ 1145667 w 2450468"/>
              <a:gd name="connsiteY3272" fmla="*/ 289239 h 377583"/>
              <a:gd name="connsiteX3273" fmla="*/ 1153954 w 2450468"/>
              <a:gd name="connsiteY3273" fmla="*/ 294097 h 377583"/>
              <a:gd name="connsiteX3274" fmla="*/ 1168527 w 2450468"/>
              <a:gd name="connsiteY3274" fmla="*/ 297335 h 377583"/>
              <a:gd name="connsiteX3275" fmla="*/ 1169289 w 2450468"/>
              <a:gd name="connsiteY3275" fmla="*/ 296764 h 377583"/>
              <a:gd name="connsiteX3276" fmla="*/ 1170242 w 2450468"/>
              <a:gd name="connsiteY3276" fmla="*/ 296002 h 377583"/>
              <a:gd name="connsiteX3277" fmla="*/ 1174528 w 2450468"/>
              <a:gd name="connsiteY3277" fmla="*/ 297240 h 377583"/>
              <a:gd name="connsiteX3278" fmla="*/ 1174242 w 2450468"/>
              <a:gd name="connsiteY3278" fmla="*/ 297907 h 377583"/>
              <a:gd name="connsiteX3279" fmla="*/ 1170908 w 2450468"/>
              <a:gd name="connsiteY3279" fmla="*/ 302955 h 377583"/>
              <a:gd name="connsiteX3280" fmla="*/ 1168337 w 2450468"/>
              <a:gd name="connsiteY3280" fmla="*/ 305051 h 377583"/>
              <a:gd name="connsiteX3281" fmla="*/ 1169480 w 2450468"/>
              <a:gd name="connsiteY3281" fmla="*/ 312290 h 377583"/>
              <a:gd name="connsiteX3282" fmla="*/ 1161193 w 2450468"/>
              <a:gd name="connsiteY3282" fmla="*/ 308670 h 377583"/>
              <a:gd name="connsiteX3283" fmla="*/ 1159097 w 2450468"/>
              <a:gd name="connsiteY3283" fmla="*/ 306575 h 377583"/>
              <a:gd name="connsiteX3284" fmla="*/ 1157002 w 2450468"/>
              <a:gd name="connsiteY3284" fmla="*/ 303527 h 377583"/>
              <a:gd name="connsiteX3285" fmla="*/ 1153573 w 2450468"/>
              <a:gd name="connsiteY3285" fmla="*/ 306575 h 377583"/>
              <a:gd name="connsiteX3286" fmla="*/ 1152620 w 2450468"/>
              <a:gd name="connsiteY3286" fmla="*/ 309051 h 377583"/>
              <a:gd name="connsiteX3287" fmla="*/ 1149477 w 2450468"/>
              <a:gd name="connsiteY3287" fmla="*/ 313814 h 377583"/>
              <a:gd name="connsiteX3288" fmla="*/ 1152239 w 2450468"/>
              <a:gd name="connsiteY3288" fmla="*/ 312861 h 377583"/>
              <a:gd name="connsiteX3289" fmla="*/ 1159859 w 2450468"/>
              <a:gd name="connsiteY3289" fmla="*/ 313814 h 377583"/>
              <a:gd name="connsiteX3290" fmla="*/ 1162145 w 2450468"/>
              <a:gd name="connsiteY3290" fmla="*/ 313623 h 377583"/>
              <a:gd name="connsiteX3291" fmla="*/ 1170242 w 2450468"/>
              <a:gd name="connsiteY3291" fmla="*/ 313052 h 377583"/>
              <a:gd name="connsiteX3292" fmla="*/ 1174433 w 2450468"/>
              <a:gd name="connsiteY3292" fmla="*/ 321243 h 377583"/>
              <a:gd name="connsiteX3293" fmla="*/ 1174718 w 2450468"/>
              <a:gd name="connsiteY3293" fmla="*/ 310670 h 377583"/>
              <a:gd name="connsiteX3294" fmla="*/ 1179481 w 2450468"/>
              <a:gd name="connsiteY3294" fmla="*/ 306765 h 377583"/>
              <a:gd name="connsiteX3295" fmla="*/ 1180814 w 2450468"/>
              <a:gd name="connsiteY3295" fmla="*/ 313147 h 377583"/>
              <a:gd name="connsiteX3296" fmla="*/ 1187006 w 2450468"/>
              <a:gd name="connsiteY3296" fmla="*/ 305908 h 377583"/>
              <a:gd name="connsiteX3297" fmla="*/ 1192721 w 2450468"/>
              <a:gd name="connsiteY3297" fmla="*/ 302765 h 377583"/>
              <a:gd name="connsiteX3298" fmla="*/ 1193292 w 2450468"/>
              <a:gd name="connsiteY3298" fmla="*/ 302765 h 377583"/>
              <a:gd name="connsiteX3299" fmla="*/ 1195102 w 2450468"/>
              <a:gd name="connsiteY3299" fmla="*/ 301431 h 377583"/>
              <a:gd name="connsiteX3300" fmla="*/ 1194340 w 2450468"/>
              <a:gd name="connsiteY3300" fmla="*/ 299621 h 377583"/>
              <a:gd name="connsiteX3301" fmla="*/ 1195292 w 2450468"/>
              <a:gd name="connsiteY3301" fmla="*/ 296383 h 377583"/>
              <a:gd name="connsiteX3302" fmla="*/ 1196340 w 2450468"/>
              <a:gd name="connsiteY3302" fmla="*/ 296859 h 377583"/>
              <a:gd name="connsiteX3303" fmla="*/ 1201484 w 2450468"/>
              <a:gd name="connsiteY3303" fmla="*/ 298955 h 377583"/>
              <a:gd name="connsiteX3304" fmla="*/ 1200817 w 2450468"/>
              <a:gd name="connsiteY3304" fmla="*/ 294002 h 377583"/>
              <a:gd name="connsiteX3305" fmla="*/ 1199674 w 2450468"/>
              <a:gd name="connsiteY3305" fmla="*/ 292001 h 377583"/>
              <a:gd name="connsiteX3306" fmla="*/ 1197769 w 2450468"/>
              <a:gd name="connsiteY3306" fmla="*/ 286667 h 377583"/>
              <a:gd name="connsiteX3307" fmla="*/ 1200626 w 2450468"/>
              <a:gd name="connsiteY3307" fmla="*/ 280857 h 377583"/>
              <a:gd name="connsiteX3308" fmla="*/ 1191863 w 2450468"/>
              <a:gd name="connsiteY3308" fmla="*/ 280095 h 377583"/>
              <a:gd name="connsiteX3309" fmla="*/ 1187672 w 2450468"/>
              <a:gd name="connsiteY3309" fmla="*/ 276190 h 377583"/>
              <a:gd name="connsiteX3310" fmla="*/ 1186148 w 2450468"/>
              <a:gd name="connsiteY3310" fmla="*/ 274094 h 377583"/>
              <a:gd name="connsiteX3311" fmla="*/ 1189768 w 2450468"/>
              <a:gd name="connsiteY3311" fmla="*/ 272761 h 377583"/>
              <a:gd name="connsiteX3312" fmla="*/ 1192340 w 2450468"/>
              <a:gd name="connsiteY3312" fmla="*/ 272951 h 377583"/>
              <a:gd name="connsiteX3313" fmla="*/ 1197197 w 2450468"/>
              <a:gd name="connsiteY3313" fmla="*/ 272570 h 377583"/>
              <a:gd name="connsiteX3314" fmla="*/ 1195757 w 2450468"/>
              <a:gd name="connsiteY3314" fmla="*/ 269046 h 377583"/>
              <a:gd name="connsiteX3315" fmla="*/ 1195682 w 2450468"/>
              <a:gd name="connsiteY3315" fmla="*/ 268902 h 377583"/>
              <a:gd name="connsiteX3316" fmla="*/ 1200721 w 2450468"/>
              <a:gd name="connsiteY3316" fmla="*/ 271332 h 377583"/>
              <a:gd name="connsiteX3317" fmla="*/ 1205103 w 2450468"/>
              <a:gd name="connsiteY3317" fmla="*/ 274475 h 377583"/>
              <a:gd name="connsiteX3318" fmla="*/ 1208342 w 2450468"/>
              <a:gd name="connsiteY3318" fmla="*/ 284381 h 377583"/>
              <a:gd name="connsiteX3319" fmla="*/ 1211961 w 2450468"/>
              <a:gd name="connsiteY3319" fmla="*/ 278666 h 377583"/>
              <a:gd name="connsiteX3320" fmla="*/ 1213295 w 2450468"/>
              <a:gd name="connsiteY3320" fmla="*/ 274952 h 377583"/>
              <a:gd name="connsiteX3321" fmla="*/ 1215676 w 2450468"/>
              <a:gd name="connsiteY3321" fmla="*/ 270570 h 377583"/>
              <a:gd name="connsiteX3322" fmla="*/ 1215962 w 2450468"/>
              <a:gd name="connsiteY3322" fmla="*/ 269808 h 377583"/>
              <a:gd name="connsiteX3323" fmla="*/ 1211771 w 2450468"/>
              <a:gd name="connsiteY3323" fmla="*/ 268570 h 377583"/>
              <a:gd name="connsiteX3324" fmla="*/ 1210723 w 2450468"/>
              <a:gd name="connsiteY3324" fmla="*/ 269332 h 377583"/>
              <a:gd name="connsiteX3325" fmla="*/ 1209961 w 2450468"/>
              <a:gd name="connsiteY3325" fmla="*/ 269903 h 377583"/>
              <a:gd name="connsiteX3326" fmla="*/ 1205960 w 2450468"/>
              <a:gd name="connsiteY3326" fmla="*/ 267713 h 377583"/>
              <a:gd name="connsiteX3327" fmla="*/ 1190435 w 2450468"/>
              <a:gd name="connsiteY3327" fmla="*/ 263426 h 377583"/>
              <a:gd name="connsiteX3328" fmla="*/ 1187863 w 2450468"/>
              <a:gd name="connsiteY3328" fmla="*/ 260283 h 377583"/>
              <a:gd name="connsiteX3329" fmla="*/ 1185196 w 2450468"/>
              <a:gd name="connsiteY3329" fmla="*/ 256949 h 377583"/>
              <a:gd name="connsiteX3330" fmla="*/ 1189768 w 2450468"/>
              <a:gd name="connsiteY3330" fmla="*/ 251234 h 377583"/>
              <a:gd name="connsiteX3331" fmla="*/ 1182815 w 2450468"/>
              <a:gd name="connsiteY3331" fmla="*/ 254473 h 377583"/>
              <a:gd name="connsiteX3332" fmla="*/ 1182434 w 2450468"/>
              <a:gd name="connsiteY3332" fmla="*/ 254282 h 377583"/>
              <a:gd name="connsiteX3333" fmla="*/ 1175385 w 2450468"/>
              <a:gd name="connsiteY3333" fmla="*/ 251425 h 377583"/>
              <a:gd name="connsiteX3334" fmla="*/ 1178338 w 2450468"/>
              <a:gd name="connsiteY3334" fmla="*/ 258950 h 377583"/>
              <a:gd name="connsiteX3335" fmla="*/ 1179862 w 2450468"/>
              <a:gd name="connsiteY3335" fmla="*/ 263045 h 377583"/>
              <a:gd name="connsiteX3336" fmla="*/ 1180719 w 2450468"/>
              <a:gd name="connsiteY3336" fmla="*/ 265141 h 377583"/>
              <a:gd name="connsiteX3337" fmla="*/ 1178624 w 2450468"/>
              <a:gd name="connsiteY3337" fmla="*/ 268379 h 377583"/>
              <a:gd name="connsiteX3338" fmla="*/ 1169575 w 2450468"/>
              <a:gd name="connsiteY3338" fmla="*/ 272856 h 377583"/>
              <a:gd name="connsiteX3339" fmla="*/ 1175004 w 2450468"/>
              <a:gd name="connsiteY3339" fmla="*/ 284381 h 377583"/>
              <a:gd name="connsiteX3340" fmla="*/ 1178433 w 2450468"/>
              <a:gd name="connsiteY3340" fmla="*/ 286382 h 377583"/>
              <a:gd name="connsiteX3341" fmla="*/ 1177766 w 2450468"/>
              <a:gd name="connsiteY3341" fmla="*/ 286477 h 377583"/>
              <a:gd name="connsiteX3342" fmla="*/ 1173956 w 2450468"/>
              <a:gd name="connsiteY3342" fmla="*/ 286477 h 377583"/>
              <a:gd name="connsiteX3343" fmla="*/ 1170337 w 2450468"/>
              <a:gd name="connsiteY3343" fmla="*/ 286096 h 377583"/>
              <a:gd name="connsiteX3344" fmla="*/ 1161288 w 2450468"/>
              <a:gd name="connsiteY3344" fmla="*/ 286858 h 377583"/>
              <a:gd name="connsiteX3345" fmla="*/ 1154240 w 2450468"/>
              <a:gd name="connsiteY3345" fmla="*/ 288382 h 377583"/>
              <a:gd name="connsiteX3346" fmla="*/ 1153478 w 2450468"/>
              <a:gd name="connsiteY3346" fmla="*/ 287048 h 377583"/>
              <a:gd name="connsiteX3347" fmla="*/ 1152525 w 2450468"/>
              <a:gd name="connsiteY3347" fmla="*/ 285620 h 377583"/>
              <a:gd name="connsiteX3348" fmla="*/ 1147382 w 2450468"/>
              <a:gd name="connsiteY3348" fmla="*/ 282286 h 377583"/>
              <a:gd name="connsiteX3349" fmla="*/ 1143095 w 2450468"/>
              <a:gd name="connsiteY3349" fmla="*/ 277619 h 377583"/>
              <a:gd name="connsiteX3350" fmla="*/ 1147477 w 2450468"/>
              <a:gd name="connsiteY3350" fmla="*/ 278095 h 377583"/>
              <a:gd name="connsiteX3351" fmla="*/ 1154716 w 2450468"/>
              <a:gd name="connsiteY3351" fmla="*/ 274571 h 377583"/>
              <a:gd name="connsiteX3352" fmla="*/ 1155859 w 2450468"/>
              <a:gd name="connsiteY3352" fmla="*/ 274094 h 377583"/>
              <a:gd name="connsiteX3353" fmla="*/ 1159097 w 2450468"/>
              <a:gd name="connsiteY3353" fmla="*/ 276857 h 377583"/>
              <a:gd name="connsiteX3354" fmla="*/ 1158526 w 2450468"/>
              <a:gd name="connsiteY3354" fmla="*/ 277523 h 377583"/>
              <a:gd name="connsiteX3355" fmla="*/ 1154240 w 2450468"/>
              <a:gd name="connsiteY3355" fmla="*/ 281333 h 377583"/>
              <a:gd name="connsiteX3356" fmla="*/ 1155287 w 2450468"/>
              <a:gd name="connsiteY3356" fmla="*/ 283905 h 377583"/>
              <a:gd name="connsiteX3357" fmla="*/ 1156049 w 2450468"/>
              <a:gd name="connsiteY3357" fmla="*/ 284286 h 377583"/>
              <a:gd name="connsiteX3358" fmla="*/ 1162812 w 2450468"/>
              <a:gd name="connsiteY3358" fmla="*/ 279714 h 377583"/>
              <a:gd name="connsiteX3359" fmla="*/ 1164527 w 2450468"/>
              <a:gd name="connsiteY3359" fmla="*/ 268570 h 377583"/>
              <a:gd name="connsiteX3360" fmla="*/ 1166813 w 2450468"/>
              <a:gd name="connsiteY3360" fmla="*/ 265427 h 377583"/>
              <a:gd name="connsiteX3361" fmla="*/ 1170242 w 2450468"/>
              <a:gd name="connsiteY3361" fmla="*/ 262379 h 377583"/>
              <a:gd name="connsiteX3362" fmla="*/ 1170718 w 2450468"/>
              <a:gd name="connsiteY3362" fmla="*/ 261521 h 377583"/>
              <a:gd name="connsiteX3363" fmla="*/ 1170051 w 2450468"/>
              <a:gd name="connsiteY3363" fmla="*/ 259140 h 377583"/>
              <a:gd name="connsiteX3364" fmla="*/ 1163574 w 2450468"/>
              <a:gd name="connsiteY3364" fmla="*/ 261236 h 377583"/>
              <a:gd name="connsiteX3365" fmla="*/ 1162145 w 2450468"/>
              <a:gd name="connsiteY3365" fmla="*/ 262474 h 377583"/>
              <a:gd name="connsiteX3366" fmla="*/ 1154240 w 2450468"/>
              <a:gd name="connsiteY3366" fmla="*/ 259521 h 377583"/>
              <a:gd name="connsiteX3367" fmla="*/ 1147477 w 2450468"/>
              <a:gd name="connsiteY3367" fmla="*/ 260664 h 377583"/>
              <a:gd name="connsiteX3368" fmla="*/ 1147382 w 2450468"/>
              <a:gd name="connsiteY3368" fmla="*/ 260664 h 377583"/>
              <a:gd name="connsiteX3369" fmla="*/ 1144524 w 2450468"/>
              <a:gd name="connsiteY3369" fmla="*/ 256854 h 377583"/>
              <a:gd name="connsiteX3370" fmla="*/ 1147096 w 2450468"/>
              <a:gd name="connsiteY3370" fmla="*/ 249806 h 377583"/>
              <a:gd name="connsiteX3371" fmla="*/ 1150525 w 2450468"/>
              <a:gd name="connsiteY3371" fmla="*/ 252758 h 377583"/>
              <a:gd name="connsiteX3372" fmla="*/ 1154335 w 2450468"/>
              <a:gd name="connsiteY3372" fmla="*/ 256664 h 377583"/>
              <a:gd name="connsiteX3373" fmla="*/ 1155287 w 2450468"/>
              <a:gd name="connsiteY3373" fmla="*/ 257521 h 377583"/>
              <a:gd name="connsiteX3374" fmla="*/ 1159383 w 2450468"/>
              <a:gd name="connsiteY3374" fmla="*/ 256949 h 377583"/>
              <a:gd name="connsiteX3375" fmla="*/ 1159383 w 2450468"/>
              <a:gd name="connsiteY3375" fmla="*/ 255902 h 377583"/>
              <a:gd name="connsiteX3376" fmla="*/ 1164812 w 2450468"/>
              <a:gd name="connsiteY3376" fmla="*/ 253901 h 377583"/>
              <a:gd name="connsiteX3377" fmla="*/ 1168718 w 2450468"/>
              <a:gd name="connsiteY3377" fmla="*/ 256187 h 377583"/>
              <a:gd name="connsiteX3378" fmla="*/ 1158145 w 2450468"/>
              <a:gd name="connsiteY3378" fmla="*/ 247234 h 377583"/>
              <a:gd name="connsiteX3379" fmla="*/ 1134428 w 2450468"/>
              <a:gd name="connsiteY3379" fmla="*/ 245805 h 377583"/>
              <a:gd name="connsiteX3380" fmla="*/ 1135952 w 2450468"/>
              <a:gd name="connsiteY3380" fmla="*/ 248377 h 377583"/>
              <a:gd name="connsiteX3381" fmla="*/ 1127760 w 2450468"/>
              <a:gd name="connsiteY3381" fmla="*/ 254187 h 377583"/>
              <a:gd name="connsiteX3382" fmla="*/ 1131284 w 2450468"/>
              <a:gd name="connsiteY3382" fmla="*/ 254854 h 377583"/>
              <a:gd name="connsiteX3383" fmla="*/ 1136428 w 2450468"/>
              <a:gd name="connsiteY3383" fmla="*/ 257711 h 377583"/>
              <a:gd name="connsiteX3384" fmla="*/ 1130713 w 2450468"/>
              <a:gd name="connsiteY3384" fmla="*/ 263331 h 377583"/>
              <a:gd name="connsiteX3385" fmla="*/ 1128617 w 2450468"/>
              <a:gd name="connsiteY3385" fmla="*/ 263522 h 377583"/>
              <a:gd name="connsiteX3386" fmla="*/ 1124807 w 2450468"/>
              <a:gd name="connsiteY3386" fmla="*/ 261426 h 377583"/>
              <a:gd name="connsiteX3387" fmla="*/ 1125284 w 2450468"/>
              <a:gd name="connsiteY3387" fmla="*/ 257616 h 377583"/>
              <a:gd name="connsiteX3388" fmla="*/ 1115759 w 2450468"/>
              <a:gd name="connsiteY3388" fmla="*/ 260283 h 377583"/>
              <a:gd name="connsiteX3389" fmla="*/ 1108615 w 2450468"/>
              <a:gd name="connsiteY3389" fmla="*/ 260093 h 377583"/>
              <a:gd name="connsiteX3390" fmla="*/ 1104805 w 2450468"/>
              <a:gd name="connsiteY3390" fmla="*/ 257426 h 377583"/>
              <a:gd name="connsiteX3391" fmla="*/ 1105376 w 2450468"/>
              <a:gd name="connsiteY3391" fmla="*/ 255711 h 377583"/>
              <a:gd name="connsiteX3392" fmla="*/ 1106519 w 2450468"/>
              <a:gd name="connsiteY3392" fmla="*/ 252092 h 377583"/>
              <a:gd name="connsiteX3393" fmla="*/ 1112901 w 2450468"/>
              <a:gd name="connsiteY3393" fmla="*/ 253235 h 377583"/>
              <a:gd name="connsiteX3394" fmla="*/ 1107091 w 2450468"/>
              <a:gd name="connsiteY3394" fmla="*/ 248948 h 377583"/>
              <a:gd name="connsiteX3395" fmla="*/ 1098328 w 2450468"/>
              <a:gd name="connsiteY3395" fmla="*/ 257997 h 377583"/>
              <a:gd name="connsiteX3396" fmla="*/ 1093375 w 2450468"/>
              <a:gd name="connsiteY3396" fmla="*/ 256949 h 377583"/>
              <a:gd name="connsiteX3397" fmla="*/ 1091660 w 2450468"/>
              <a:gd name="connsiteY3397" fmla="*/ 263903 h 377583"/>
              <a:gd name="connsiteX3398" fmla="*/ 1088231 w 2450468"/>
              <a:gd name="connsiteY3398" fmla="*/ 268951 h 377583"/>
              <a:gd name="connsiteX3399" fmla="*/ 1085945 w 2450468"/>
              <a:gd name="connsiteY3399" fmla="*/ 263236 h 377583"/>
              <a:gd name="connsiteX3400" fmla="*/ 1082802 w 2450468"/>
              <a:gd name="connsiteY3400" fmla="*/ 263522 h 377583"/>
              <a:gd name="connsiteX3401" fmla="*/ 1074515 w 2450468"/>
              <a:gd name="connsiteY3401" fmla="*/ 263617 h 377583"/>
              <a:gd name="connsiteX3402" fmla="*/ 1069372 w 2450468"/>
              <a:gd name="connsiteY3402" fmla="*/ 262283 h 377583"/>
              <a:gd name="connsiteX3403" fmla="*/ 1067753 w 2450468"/>
              <a:gd name="connsiteY3403" fmla="*/ 258854 h 377583"/>
              <a:gd name="connsiteX3404" fmla="*/ 1061657 w 2450468"/>
              <a:gd name="connsiteY3404" fmla="*/ 261045 h 377583"/>
              <a:gd name="connsiteX3405" fmla="*/ 1052132 w 2450468"/>
              <a:gd name="connsiteY3405" fmla="*/ 255521 h 377583"/>
              <a:gd name="connsiteX3406" fmla="*/ 1056227 w 2450468"/>
              <a:gd name="connsiteY3406" fmla="*/ 260759 h 377583"/>
              <a:gd name="connsiteX3407" fmla="*/ 1057085 w 2450468"/>
              <a:gd name="connsiteY3407" fmla="*/ 261902 h 377583"/>
              <a:gd name="connsiteX3408" fmla="*/ 1049941 w 2450468"/>
              <a:gd name="connsiteY3408" fmla="*/ 263998 h 377583"/>
              <a:gd name="connsiteX3409" fmla="*/ 1048703 w 2450468"/>
              <a:gd name="connsiteY3409" fmla="*/ 262283 h 377583"/>
              <a:gd name="connsiteX3410" fmla="*/ 1042035 w 2450468"/>
              <a:gd name="connsiteY3410" fmla="*/ 253330 h 377583"/>
              <a:gd name="connsiteX3411" fmla="*/ 1037844 w 2450468"/>
              <a:gd name="connsiteY3411" fmla="*/ 249425 h 377583"/>
              <a:gd name="connsiteX3412" fmla="*/ 1022318 w 2450468"/>
              <a:gd name="connsiteY3412" fmla="*/ 248377 h 377583"/>
              <a:gd name="connsiteX3413" fmla="*/ 1013365 w 2450468"/>
              <a:gd name="connsiteY3413" fmla="*/ 253520 h 377583"/>
              <a:gd name="connsiteX3414" fmla="*/ 1010698 w 2450468"/>
              <a:gd name="connsiteY3414" fmla="*/ 254473 h 377583"/>
              <a:gd name="connsiteX3415" fmla="*/ 1005173 w 2450468"/>
              <a:gd name="connsiteY3415" fmla="*/ 255330 h 377583"/>
              <a:gd name="connsiteX3416" fmla="*/ 1003840 w 2450468"/>
              <a:gd name="connsiteY3416" fmla="*/ 254092 h 377583"/>
              <a:gd name="connsiteX3417" fmla="*/ 1000887 w 2450468"/>
              <a:gd name="connsiteY3417" fmla="*/ 251806 h 377583"/>
              <a:gd name="connsiteX3418" fmla="*/ 996315 w 2450468"/>
              <a:gd name="connsiteY3418" fmla="*/ 253616 h 377583"/>
              <a:gd name="connsiteX3419" fmla="*/ 999268 w 2450468"/>
              <a:gd name="connsiteY3419" fmla="*/ 255806 h 377583"/>
              <a:gd name="connsiteX3420" fmla="*/ 999935 w 2450468"/>
              <a:gd name="connsiteY3420" fmla="*/ 256187 h 377583"/>
              <a:gd name="connsiteX3421" fmla="*/ 994886 w 2450468"/>
              <a:gd name="connsiteY3421" fmla="*/ 257902 h 377583"/>
              <a:gd name="connsiteX3422" fmla="*/ 991743 w 2450468"/>
              <a:gd name="connsiteY3422" fmla="*/ 258378 h 377583"/>
              <a:gd name="connsiteX3423" fmla="*/ 988600 w 2450468"/>
              <a:gd name="connsiteY3423" fmla="*/ 258473 h 377583"/>
              <a:gd name="connsiteX3424" fmla="*/ 990981 w 2450468"/>
              <a:gd name="connsiteY3424" fmla="*/ 255902 h 377583"/>
              <a:gd name="connsiteX3425" fmla="*/ 992981 w 2450468"/>
              <a:gd name="connsiteY3425" fmla="*/ 252282 h 377583"/>
              <a:gd name="connsiteX3426" fmla="*/ 987647 w 2450468"/>
              <a:gd name="connsiteY3426" fmla="*/ 251139 h 377583"/>
              <a:gd name="connsiteX3427" fmla="*/ 986600 w 2450468"/>
              <a:gd name="connsiteY3427" fmla="*/ 251520 h 377583"/>
              <a:gd name="connsiteX3428" fmla="*/ 985457 w 2450468"/>
              <a:gd name="connsiteY3428" fmla="*/ 250853 h 377583"/>
              <a:gd name="connsiteX3429" fmla="*/ 984599 w 2450468"/>
              <a:gd name="connsiteY3429" fmla="*/ 247520 h 377583"/>
              <a:gd name="connsiteX3430" fmla="*/ 985361 w 2450468"/>
              <a:gd name="connsiteY3430" fmla="*/ 247424 h 377583"/>
              <a:gd name="connsiteX3431" fmla="*/ 993077 w 2450468"/>
              <a:gd name="connsiteY3431" fmla="*/ 247329 h 377583"/>
              <a:gd name="connsiteX3432" fmla="*/ 999268 w 2450468"/>
              <a:gd name="connsiteY3432" fmla="*/ 247234 h 377583"/>
              <a:gd name="connsiteX3433" fmla="*/ 1006316 w 2450468"/>
              <a:gd name="connsiteY3433" fmla="*/ 242852 h 377583"/>
              <a:gd name="connsiteX3434" fmla="*/ 1001649 w 2450468"/>
              <a:gd name="connsiteY3434" fmla="*/ 241805 h 377583"/>
              <a:gd name="connsiteX3435" fmla="*/ 998506 w 2450468"/>
              <a:gd name="connsiteY3435" fmla="*/ 243233 h 377583"/>
              <a:gd name="connsiteX3436" fmla="*/ 985361 w 2450468"/>
              <a:gd name="connsiteY3436" fmla="*/ 245234 h 377583"/>
              <a:gd name="connsiteX3437" fmla="*/ 981266 w 2450468"/>
              <a:gd name="connsiteY3437" fmla="*/ 245043 h 377583"/>
              <a:gd name="connsiteX3438" fmla="*/ 973360 w 2450468"/>
              <a:gd name="connsiteY3438" fmla="*/ 246662 h 377583"/>
              <a:gd name="connsiteX3439" fmla="*/ 970502 w 2450468"/>
              <a:gd name="connsiteY3439" fmla="*/ 247710 h 377583"/>
              <a:gd name="connsiteX3440" fmla="*/ 968121 w 2450468"/>
              <a:gd name="connsiteY3440" fmla="*/ 250377 h 377583"/>
              <a:gd name="connsiteX3441" fmla="*/ 964120 w 2450468"/>
              <a:gd name="connsiteY3441" fmla="*/ 246948 h 377583"/>
              <a:gd name="connsiteX3442" fmla="*/ 961454 w 2450468"/>
              <a:gd name="connsiteY3442" fmla="*/ 245234 h 377583"/>
              <a:gd name="connsiteX3443" fmla="*/ 960596 w 2450468"/>
              <a:gd name="connsiteY3443" fmla="*/ 245900 h 377583"/>
              <a:gd name="connsiteX3444" fmla="*/ 952691 w 2450468"/>
              <a:gd name="connsiteY3444" fmla="*/ 246567 h 377583"/>
              <a:gd name="connsiteX3445" fmla="*/ 946309 w 2450468"/>
              <a:gd name="connsiteY3445" fmla="*/ 246853 h 377583"/>
              <a:gd name="connsiteX3446" fmla="*/ 942118 w 2450468"/>
              <a:gd name="connsiteY3446" fmla="*/ 250568 h 377583"/>
              <a:gd name="connsiteX3447" fmla="*/ 929450 w 2450468"/>
              <a:gd name="connsiteY3447" fmla="*/ 239042 h 377583"/>
              <a:gd name="connsiteX3448" fmla="*/ 928307 w 2450468"/>
              <a:gd name="connsiteY3448" fmla="*/ 246567 h 377583"/>
              <a:gd name="connsiteX3449" fmla="*/ 921639 w 2450468"/>
              <a:gd name="connsiteY3449" fmla="*/ 246567 h 377583"/>
              <a:gd name="connsiteX3450" fmla="*/ 920782 w 2450468"/>
              <a:gd name="connsiteY3450" fmla="*/ 246567 h 377583"/>
              <a:gd name="connsiteX3451" fmla="*/ 916591 w 2450468"/>
              <a:gd name="connsiteY3451" fmla="*/ 247805 h 377583"/>
              <a:gd name="connsiteX3452" fmla="*/ 911352 w 2450468"/>
              <a:gd name="connsiteY3452" fmla="*/ 243233 h 377583"/>
              <a:gd name="connsiteX3453" fmla="*/ 903161 w 2450468"/>
              <a:gd name="connsiteY3453" fmla="*/ 244281 h 377583"/>
              <a:gd name="connsiteX3454" fmla="*/ 891254 w 2450468"/>
              <a:gd name="connsiteY3454" fmla="*/ 246091 h 377583"/>
              <a:gd name="connsiteX3455" fmla="*/ 882968 w 2450468"/>
              <a:gd name="connsiteY3455" fmla="*/ 239900 h 377583"/>
              <a:gd name="connsiteX3456" fmla="*/ 878300 w 2450468"/>
              <a:gd name="connsiteY3456" fmla="*/ 241805 h 377583"/>
              <a:gd name="connsiteX3457" fmla="*/ 876586 w 2450468"/>
              <a:gd name="connsiteY3457" fmla="*/ 241519 h 377583"/>
              <a:gd name="connsiteX3458" fmla="*/ 869347 w 2450468"/>
              <a:gd name="connsiteY3458" fmla="*/ 243995 h 377583"/>
              <a:gd name="connsiteX3459" fmla="*/ 869347 w 2450468"/>
              <a:gd name="connsiteY3459" fmla="*/ 244281 h 377583"/>
              <a:gd name="connsiteX3460" fmla="*/ 864870 w 2450468"/>
              <a:gd name="connsiteY3460" fmla="*/ 242090 h 377583"/>
              <a:gd name="connsiteX3461" fmla="*/ 865537 w 2450468"/>
              <a:gd name="connsiteY3461" fmla="*/ 241233 h 377583"/>
              <a:gd name="connsiteX3462" fmla="*/ 866775 w 2450468"/>
              <a:gd name="connsiteY3462" fmla="*/ 239614 h 377583"/>
              <a:gd name="connsiteX3463" fmla="*/ 863918 w 2450468"/>
              <a:gd name="connsiteY3463" fmla="*/ 233708 h 377583"/>
              <a:gd name="connsiteX3464" fmla="*/ 862489 w 2450468"/>
              <a:gd name="connsiteY3464" fmla="*/ 235518 h 377583"/>
              <a:gd name="connsiteX3465" fmla="*/ 850583 w 2450468"/>
              <a:gd name="connsiteY3465" fmla="*/ 238471 h 377583"/>
              <a:gd name="connsiteX3466" fmla="*/ 846296 w 2450468"/>
              <a:gd name="connsiteY3466" fmla="*/ 239042 h 377583"/>
              <a:gd name="connsiteX3467" fmla="*/ 843439 w 2450468"/>
              <a:gd name="connsiteY3467" fmla="*/ 241424 h 377583"/>
              <a:gd name="connsiteX3468" fmla="*/ 842391 w 2450468"/>
              <a:gd name="connsiteY3468" fmla="*/ 240947 h 377583"/>
              <a:gd name="connsiteX3469" fmla="*/ 838295 w 2450468"/>
              <a:gd name="connsiteY3469" fmla="*/ 236756 h 377583"/>
              <a:gd name="connsiteX3470" fmla="*/ 833438 w 2450468"/>
              <a:gd name="connsiteY3470" fmla="*/ 237328 h 377583"/>
              <a:gd name="connsiteX3471" fmla="*/ 833152 w 2450468"/>
              <a:gd name="connsiteY3471" fmla="*/ 237423 h 377583"/>
              <a:gd name="connsiteX3472" fmla="*/ 828866 w 2450468"/>
              <a:gd name="connsiteY3472" fmla="*/ 238947 h 377583"/>
              <a:gd name="connsiteX3473" fmla="*/ 826294 w 2450468"/>
              <a:gd name="connsiteY3473" fmla="*/ 239900 h 377583"/>
              <a:gd name="connsiteX3474" fmla="*/ 817626 w 2450468"/>
              <a:gd name="connsiteY3474" fmla="*/ 239709 h 377583"/>
              <a:gd name="connsiteX3475" fmla="*/ 815435 w 2450468"/>
              <a:gd name="connsiteY3475" fmla="*/ 238090 h 377583"/>
              <a:gd name="connsiteX3476" fmla="*/ 812387 w 2450468"/>
              <a:gd name="connsiteY3476" fmla="*/ 235804 h 377583"/>
              <a:gd name="connsiteX3477" fmla="*/ 805910 w 2450468"/>
              <a:gd name="connsiteY3477" fmla="*/ 239042 h 377583"/>
              <a:gd name="connsiteX3478" fmla="*/ 804672 w 2450468"/>
              <a:gd name="connsiteY3478" fmla="*/ 237804 h 377583"/>
              <a:gd name="connsiteX3479" fmla="*/ 795433 w 2450468"/>
              <a:gd name="connsiteY3479" fmla="*/ 236661 h 377583"/>
              <a:gd name="connsiteX3480" fmla="*/ 781050 w 2450468"/>
              <a:gd name="connsiteY3480" fmla="*/ 238566 h 377583"/>
              <a:gd name="connsiteX3481" fmla="*/ 779240 w 2450468"/>
              <a:gd name="connsiteY3481" fmla="*/ 238090 h 377583"/>
              <a:gd name="connsiteX3482" fmla="*/ 770477 w 2450468"/>
              <a:gd name="connsiteY3482" fmla="*/ 236756 h 377583"/>
              <a:gd name="connsiteX3483" fmla="*/ 757333 w 2450468"/>
              <a:gd name="connsiteY3483" fmla="*/ 236852 h 377583"/>
              <a:gd name="connsiteX3484" fmla="*/ 748379 w 2450468"/>
              <a:gd name="connsiteY3484" fmla="*/ 235613 h 377583"/>
              <a:gd name="connsiteX3485" fmla="*/ 739140 w 2450468"/>
              <a:gd name="connsiteY3485" fmla="*/ 236471 h 377583"/>
              <a:gd name="connsiteX3486" fmla="*/ 732854 w 2450468"/>
              <a:gd name="connsiteY3486" fmla="*/ 232184 h 377583"/>
              <a:gd name="connsiteX3487" fmla="*/ 723329 w 2450468"/>
              <a:gd name="connsiteY3487" fmla="*/ 237328 h 377583"/>
              <a:gd name="connsiteX3488" fmla="*/ 717614 w 2450468"/>
              <a:gd name="connsiteY3488" fmla="*/ 233994 h 377583"/>
              <a:gd name="connsiteX3489" fmla="*/ 705612 w 2450468"/>
              <a:gd name="connsiteY3489" fmla="*/ 236280 h 377583"/>
              <a:gd name="connsiteX3490" fmla="*/ 700754 w 2450468"/>
              <a:gd name="connsiteY3490" fmla="*/ 237042 h 377583"/>
              <a:gd name="connsiteX3491" fmla="*/ 699421 w 2450468"/>
              <a:gd name="connsiteY3491" fmla="*/ 237328 h 377583"/>
              <a:gd name="connsiteX3492" fmla="*/ 695611 w 2450468"/>
              <a:gd name="connsiteY3492" fmla="*/ 232375 h 377583"/>
              <a:gd name="connsiteX3493" fmla="*/ 689610 w 2450468"/>
              <a:gd name="connsiteY3493" fmla="*/ 235709 h 377583"/>
              <a:gd name="connsiteX3494" fmla="*/ 685038 w 2450468"/>
              <a:gd name="connsiteY3494" fmla="*/ 238185 h 377583"/>
              <a:gd name="connsiteX3495" fmla="*/ 674465 w 2450468"/>
              <a:gd name="connsiteY3495" fmla="*/ 233804 h 377583"/>
              <a:gd name="connsiteX3496" fmla="*/ 673037 w 2450468"/>
              <a:gd name="connsiteY3496" fmla="*/ 234661 h 377583"/>
              <a:gd name="connsiteX3497" fmla="*/ 665798 w 2450468"/>
              <a:gd name="connsiteY3497" fmla="*/ 235518 h 377583"/>
              <a:gd name="connsiteX3498" fmla="*/ 662369 w 2450468"/>
              <a:gd name="connsiteY3498" fmla="*/ 234851 h 377583"/>
              <a:gd name="connsiteX3499" fmla="*/ 653129 w 2450468"/>
              <a:gd name="connsiteY3499" fmla="*/ 236661 h 377583"/>
              <a:gd name="connsiteX3500" fmla="*/ 646176 w 2450468"/>
              <a:gd name="connsiteY3500" fmla="*/ 232851 h 377583"/>
              <a:gd name="connsiteX3501" fmla="*/ 640366 w 2450468"/>
              <a:gd name="connsiteY3501" fmla="*/ 233899 h 377583"/>
              <a:gd name="connsiteX3502" fmla="*/ 627698 w 2450468"/>
              <a:gd name="connsiteY3502" fmla="*/ 236852 h 377583"/>
              <a:gd name="connsiteX3503" fmla="*/ 622459 w 2450468"/>
              <a:gd name="connsiteY3503" fmla="*/ 235423 h 377583"/>
              <a:gd name="connsiteX3504" fmla="*/ 616553 w 2450468"/>
              <a:gd name="connsiteY3504" fmla="*/ 234185 h 377583"/>
              <a:gd name="connsiteX3505" fmla="*/ 597980 w 2450468"/>
              <a:gd name="connsiteY3505" fmla="*/ 234851 h 377583"/>
              <a:gd name="connsiteX3506" fmla="*/ 595217 w 2450468"/>
              <a:gd name="connsiteY3506" fmla="*/ 234375 h 377583"/>
              <a:gd name="connsiteX3507" fmla="*/ 589026 w 2450468"/>
              <a:gd name="connsiteY3507" fmla="*/ 237137 h 377583"/>
              <a:gd name="connsiteX3508" fmla="*/ 586073 w 2450468"/>
              <a:gd name="connsiteY3508" fmla="*/ 242852 h 377583"/>
              <a:gd name="connsiteX3509" fmla="*/ 583978 w 2450468"/>
              <a:gd name="connsiteY3509" fmla="*/ 238947 h 377583"/>
              <a:gd name="connsiteX3510" fmla="*/ 578834 w 2450468"/>
              <a:gd name="connsiteY3510" fmla="*/ 236661 h 377583"/>
              <a:gd name="connsiteX3511" fmla="*/ 573786 w 2450468"/>
              <a:gd name="connsiteY3511" fmla="*/ 235423 h 377583"/>
              <a:gd name="connsiteX3512" fmla="*/ 556736 w 2450468"/>
              <a:gd name="connsiteY3512" fmla="*/ 236661 h 377583"/>
              <a:gd name="connsiteX3513" fmla="*/ 548450 w 2450468"/>
              <a:gd name="connsiteY3513" fmla="*/ 236280 h 377583"/>
              <a:gd name="connsiteX3514" fmla="*/ 545020 w 2450468"/>
              <a:gd name="connsiteY3514" fmla="*/ 233899 h 377583"/>
              <a:gd name="connsiteX3515" fmla="*/ 537115 w 2450468"/>
              <a:gd name="connsiteY3515" fmla="*/ 235518 h 377583"/>
              <a:gd name="connsiteX3516" fmla="*/ 533781 w 2450468"/>
              <a:gd name="connsiteY3516" fmla="*/ 236280 h 377583"/>
              <a:gd name="connsiteX3517" fmla="*/ 526923 w 2450468"/>
              <a:gd name="connsiteY3517" fmla="*/ 237804 h 377583"/>
              <a:gd name="connsiteX3518" fmla="*/ 511683 w 2450468"/>
              <a:gd name="connsiteY3518" fmla="*/ 239423 h 377583"/>
              <a:gd name="connsiteX3519" fmla="*/ 511397 w 2450468"/>
              <a:gd name="connsiteY3519" fmla="*/ 241424 h 377583"/>
              <a:gd name="connsiteX3520" fmla="*/ 509207 w 2450468"/>
              <a:gd name="connsiteY3520" fmla="*/ 243233 h 377583"/>
              <a:gd name="connsiteX3521" fmla="*/ 506444 w 2450468"/>
              <a:gd name="connsiteY3521" fmla="*/ 241900 h 377583"/>
              <a:gd name="connsiteX3522" fmla="*/ 505016 w 2450468"/>
              <a:gd name="connsiteY3522" fmla="*/ 237137 h 377583"/>
              <a:gd name="connsiteX3523" fmla="*/ 498824 w 2450468"/>
              <a:gd name="connsiteY3523" fmla="*/ 235613 h 377583"/>
              <a:gd name="connsiteX3524" fmla="*/ 490633 w 2450468"/>
              <a:gd name="connsiteY3524" fmla="*/ 236852 h 377583"/>
              <a:gd name="connsiteX3525" fmla="*/ 487870 w 2450468"/>
              <a:gd name="connsiteY3525" fmla="*/ 236375 h 377583"/>
              <a:gd name="connsiteX3526" fmla="*/ 485203 w 2450468"/>
              <a:gd name="connsiteY3526" fmla="*/ 229327 h 377583"/>
              <a:gd name="connsiteX3527" fmla="*/ 487870 w 2450468"/>
              <a:gd name="connsiteY3527" fmla="*/ 227898 h 377583"/>
              <a:gd name="connsiteX3528" fmla="*/ 487013 w 2450468"/>
              <a:gd name="connsiteY3528" fmla="*/ 226469 h 377583"/>
              <a:gd name="connsiteX3529" fmla="*/ 485394 w 2450468"/>
              <a:gd name="connsiteY3529" fmla="*/ 225041 h 377583"/>
              <a:gd name="connsiteX3530" fmla="*/ 482155 w 2450468"/>
              <a:gd name="connsiteY3530" fmla="*/ 225803 h 377583"/>
              <a:gd name="connsiteX3531" fmla="*/ 479298 w 2450468"/>
              <a:gd name="connsiteY3531" fmla="*/ 234661 h 377583"/>
              <a:gd name="connsiteX3532" fmla="*/ 477774 w 2450468"/>
              <a:gd name="connsiteY3532" fmla="*/ 239423 h 377583"/>
              <a:gd name="connsiteX3533" fmla="*/ 476631 w 2450468"/>
              <a:gd name="connsiteY3533" fmla="*/ 239138 h 377583"/>
              <a:gd name="connsiteX3534" fmla="*/ 471678 w 2450468"/>
              <a:gd name="connsiteY3534" fmla="*/ 238852 h 377583"/>
              <a:gd name="connsiteX3535" fmla="*/ 468820 w 2450468"/>
              <a:gd name="connsiteY3535" fmla="*/ 235232 h 377583"/>
              <a:gd name="connsiteX3536" fmla="*/ 463391 w 2450468"/>
              <a:gd name="connsiteY3536" fmla="*/ 236756 h 377583"/>
              <a:gd name="connsiteX3537" fmla="*/ 457962 w 2450468"/>
              <a:gd name="connsiteY3537" fmla="*/ 236375 h 377583"/>
              <a:gd name="connsiteX3538" fmla="*/ 447199 w 2450468"/>
              <a:gd name="connsiteY3538" fmla="*/ 238280 h 377583"/>
              <a:gd name="connsiteX3539" fmla="*/ 445865 w 2450468"/>
              <a:gd name="connsiteY3539" fmla="*/ 236947 h 377583"/>
              <a:gd name="connsiteX3540" fmla="*/ 438817 w 2450468"/>
              <a:gd name="connsiteY3540" fmla="*/ 236375 h 377583"/>
              <a:gd name="connsiteX3541" fmla="*/ 436912 w 2450468"/>
              <a:gd name="connsiteY3541" fmla="*/ 238566 h 377583"/>
              <a:gd name="connsiteX3542" fmla="*/ 431864 w 2450468"/>
              <a:gd name="connsiteY3542" fmla="*/ 238471 h 377583"/>
              <a:gd name="connsiteX3543" fmla="*/ 429673 w 2450468"/>
              <a:gd name="connsiteY3543" fmla="*/ 239804 h 377583"/>
              <a:gd name="connsiteX3544" fmla="*/ 420719 w 2450468"/>
              <a:gd name="connsiteY3544" fmla="*/ 236756 h 377583"/>
              <a:gd name="connsiteX3545" fmla="*/ 406146 w 2450468"/>
              <a:gd name="connsiteY3545" fmla="*/ 238757 h 377583"/>
              <a:gd name="connsiteX3546" fmla="*/ 403384 w 2450468"/>
              <a:gd name="connsiteY3546" fmla="*/ 242281 h 377583"/>
              <a:gd name="connsiteX3547" fmla="*/ 403384 w 2450468"/>
              <a:gd name="connsiteY3547" fmla="*/ 242090 h 377583"/>
              <a:gd name="connsiteX3548" fmla="*/ 399955 w 2450468"/>
              <a:gd name="connsiteY3548" fmla="*/ 239042 h 377583"/>
              <a:gd name="connsiteX3549" fmla="*/ 397002 w 2450468"/>
              <a:gd name="connsiteY3549" fmla="*/ 239900 h 377583"/>
              <a:gd name="connsiteX3550" fmla="*/ 386429 w 2450468"/>
              <a:gd name="connsiteY3550" fmla="*/ 237518 h 377583"/>
              <a:gd name="connsiteX3551" fmla="*/ 383572 w 2450468"/>
              <a:gd name="connsiteY3551" fmla="*/ 234851 h 377583"/>
              <a:gd name="connsiteX3552" fmla="*/ 383286 w 2450468"/>
              <a:gd name="connsiteY3552" fmla="*/ 234566 h 377583"/>
              <a:gd name="connsiteX3553" fmla="*/ 381667 w 2450468"/>
              <a:gd name="connsiteY3553" fmla="*/ 236471 h 377583"/>
              <a:gd name="connsiteX3554" fmla="*/ 381857 w 2450468"/>
              <a:gd name="connsiteY3554" fmla="*/ 237233 h 377583"/>
              <a:gd name="connsiteX3555" fmla="*/ 382143 w 2450468"/>
              <a:gd name="connsiteY3555" fmla="*/ 238376 h 377583"/>
              <a:gd name="connsiteX3556" fmla="*/ 376714 w 2450468"/>
              <a:gd name="connsiteY3556" fmla="*/ 235899 h 377583"/>
              <a:gd name="connsiteX3557" fmla="*/ 374332 w 2450468"/>
              <a:gd name="connsiteY3557" fmla="*/ 233423 h 377583"/>
              <a:gd name="connsiteX3558" fmla="*/ 370999 w 2450468"/>
              <a:gd name="connsiteY3558" fmla="*/ 232946 h 377583"/>
              <a:gd name="connsiteX3559" fmla="*/ 369856 w 2450468"/>
              <a:gd name="connsiteY3559" fmla="*/ 235518 h 377583"/>
              <a:gd name="connsiteX3560" fmla="*/ 370523 w 2450468"/>
              <a:gd name="connsiteY3560" fmla="*/ 236947 h 377583"/>
              <a:gd name="connsiteX3561" fmla="*/ 365855 w 2450468"/>
              <a:gd name="connsiteY3561" fmla="*/ 240662 h 377583"/>
              <a:gd name="connsiteX3562" fmla="*/ 362712 w 2450468"/>
              <a:gd name="connsiteY3562" fmla="*/ 241138 h 377583"/>
              <a:gd name="connsiteX3563" fmla="*/ 354425 w 2450468"/>
              <a:gd name="connsiteY3563" fmla="*/ 241233 h 377583"/>
              <a:gd name="connsiteX3564" fmla="*/ 347853 w 2450468"/>
              <a:gd name="connsiteY3564" fmla="*/ 243138 h 377583"/>
              <a:gd name="connsiteX3565" fmla="*/ 339185 w 2450468"/>
              <a:gd name="connsiteY3565" fmla="*/ 244376 h 377583"/>
              <a:gd name="connsiteX3566" fmla="*/ 328327 w 2450468"/>
              <a:gd name="connsiteY3566" fmla="*/ 237899 h 377583"/>
              <a:gd name="connsiteX3567" fmla="*/ 328327 w 2450468"/>
              <a:gd name="connsiteY3567" fmla="*/ 235137 h 377583"/>
              <a:gd name="connsiteX3568" fmla="*/ 316040 w 2450468"/>
              <a:gd name="connsiteY3568" fmla="*/ 226565 h 377583"/>
              <a:gd name="connsiteX3569" fmla="*/ 314325 w 2450468"/>
              <a:gd name="connsiteY3569" fmla="*/ 232661 h 377583"/>
              <a:gd name="connsiteX3570" fmla="*/ 307277 w 2450468"/>
              <a:gd name="connsiteY3570" fmla="*/ 231137 h 377583"/>
              <a:gd name="connsiteX3571" fmla="*/ 299371 w 2450468"/>
              <a:gd name="connsiteY3571" fmla="*/ 232184 h 377583"/>
              <a:gd name="connsiteX3572" fmla="*/ 294799 w 2450468"/>
              <a:gd name="connsiteY3572" fmla="*/ 233708 h 377583"/>
              <a:gd name="connsiteX3573" fmla="*/ 290036 w 2450468"/>
              <a:gd name="connsiteY3573" fmla="*/ 236185 h 377583"/>
              <a:gd name="connsiteX3574" fmla="*/ 292513 w 2450468"/>
              <a:gd name="connsiteY3574" fmla="*/ 240566 h 377583"/>
              <a:gd name="connsiteX3575" fmla="*/ 286988 w 2450468"/>
              <a:gd name="connsiteY3575" fmla="*/ 247234 h 377583"/>
              <a:gd name="connsiteX3576" fmla="*/ 267176 w 2450468"/>
              <a:gd name="connsiteY3576" fmla="*/ 251425 h 377583"/>
              <a:gd name="connsiteX3577" fmla="*/ 266605 w 2450468"/>
              <a:gd name="connsiteY3577" fmla="*/ 251615 h 377583"/>
              <a:gd name="connsiteX3578" fmla="*/ 265081 w 2450468"/>
              <a:gd name="connsiteY3578" fmla="*/ 249615 h 377583"/>
              <a:gd name="connsiteX3579" fmla="*/ 259080 w 2450468"/>
              <a:gd name="connsiteY3579" fmla="*/ 246377 h 377583"/>
              <a:gd name="connsiteX3580" fmla="*/ 257937 w 2450468"/>
              <a:gd name="connsiteY3580" fmla="*/ 247520 h 377583"/>
              <a:gd name="connsiteX3581" fmla="*/ 245174 w 2450468"/>
              <a:gd name="connsiteY3581" fmla="*/ 249139 h 377583"/>
              <a:gd name="connsiteX3582" fmla="*/ 231362 w 2450468"/>
              <a:gd name="connsiteY3582" fmla="*/ 249234 h 377583"/>
              <a:gd name="connsiteX3583" fmla="*/ 214122 w 2450468"/>
              <a:gd name="connsiteY3583" fmla="*/ 249996 h 377583"/>
              <a:gd name="connsiteX3584" fmla="*/ 203168 w 2450468"/>
              <a:gd name="connsiteY3584" fmla="*/ 249615 h 377583"/>
              <a:gd name="connsiteX3585" fmla="*/ 199739 w 2450468"/>
              <a:gd name="connsiteY3585" fmla="*/ 251330 h 377583"/>
              <a:gd name="connsiteX3586" fmla="*/ 194501 w 2450468"/>
              <a:gd name="connsiteY3586" fmla="*/ 252758 h 377583"/>
              <a:gd name="connsiteX3587" fmla="*/ 191929 w 2450468"/>
              <a:gd name="connsiteY3587" fmla="*/ 252758 h 377583"/>
              <a:gd name="connsiteX3588" fmla="*/ 184118 w 2450468"/>
              <a:gd name="connsiteY3588" fmla="*/ 253711 h 377583"/>
              <a:gd name="connsiteX3589" fmla="*/ 178403 w 2450468"/>
              <a:gd name="connsiteY3589" fmla="*/ 254949 h 377583"/>
              <a:gd name="connsiteX3590" fmla="*/ 173355 w 2450468"/>
              <a:gd name="connsiteY3590" fmla="*/ 253711 h 377583"/>
              <a:gd name="connsiteX3591" fmla="*/ 169545 w 2450468"/>
              <a:gd name="connsiteY3591" fmla="*/ 253711 h 377583"/>
              <a:gd name="connsiteX3592" fmla="*/ 168878 w 2450468"/>
              <a:gd name="connsiteY3592" fmla="*/ 249996 h 377583"/>
              <a:gd name="connsiteX3593" fmla="*/ 168211 w 2450468"/>
              <a:gd name="connsiteY3593" fmla="*/ 246567 h 377583"/>
              <a:gd name="connsiteX3594" fmla="*/ 167450 w 2450468"/>
              <a:gd name="connsiteY3594" fmla="*/ 245519 h 377583"/>
              <a:gd name="connsiteX3595" fmla="*/ 176212 w 2450468"/>
              <a:gd name="connsiteY3595" fmla="*/ 239233 h 377583"/>
              <a:gd name="connsiteX3596" fmla="*/ 176689 w 2450468"/>
              <a:gd name="connsiteY3596" fmla="*/ 237614 h 377583"/>
              <a:gd name="connsiteX3597" fmla="*/ 172307 w 2450468"/>
              <a:gd name="connsiteY3597" fmla="*/ 232851 h 377583"/>
              <a:gd name="connsiteX3598" fmla="*/ 165164 w 2450468"/>
              <a:gd name="connsiteY3598" fmla="*/ 234375 h 377583"/>
              <a:gd name="connsiteX3599" fmla="*/ 152686 w 2450468"/>
              <a:gd name="connsiteY3599" fmla="*/ 228851 h 377583"/>
              <a:gd name="connsiteX3600" fmla="*/ 133350 w 2450468"/>
              <a:gd name="connsiteY3600" fmla="*/ 240662 h 377583"/>
              <a:gd name="connsiteX3601" fmla="*/ 134207 w 2450468"/>
              <a:gd name="connsiteY3601" fmla="*/ 241328 h 377583"/>
              <a:gd name="connsiteX3602" fmla="*/ 140589 w 2450468"/>
              <a:gd name="connsiteY3602" fmla="*/ 239995 h 377583"/>
              <a:gd name="connsiteX3603" fmla="*/ 140684 w 2450468"/>
              <a:gd name="connsiteY3603" fmla="*/ 239519 h 377583"/>
              <a:gd name="connsiteX3604" fmla="*/ 143351 w 2450468"/>
              <a:gd name="connsiteY3604" fmla="*/ 241900 h 377583"/>
              <a:gd name="connsiteX3605" fmla="*/ 140970 w 2450468"/>
              <a:gd name="connsiteY3605" fmla="*/ 252473 h 377583"/>
              <a:gd name="connsiteX3606" fmla="*/ 143923 w 2450468"/>
              <a:gd name="connsiteY3606" fmla="*/ 255521 h 377583"/>
              <a:gd name="connsiteX3607" fmla="*/ 144304 w 2450468"/>
              <a:gd name="connsiteY3607" fmla="*/ 255902 h 377583"/>
              <a:gd name="connsiteX3608" fmla="*/ 146780 w 2450468"/>
              <a:gd name="connsiteY3608" fmla="*/ 254282 h 377583"/>
              <a:gd name="connsiteX3609" fmla="*/ 148876 w 2450468"/>
              <a:gd name="connsiteY3609" fmla="*/ 251615 h 377583"/>
              <a:gd name="connsiteX3610" fmla="*/ 151924 w 2450468"/>
              <a:gd name="connsiteY3610" fmla="*/ 258950 h 377583"/>
              <a:gd name="connsiteX3611" fmla="*/ 144113 w 2450468"/>
              <a:gd name="connsiteY3611" fmla="*/ 258092 h 377583"/>
              <a:gd name="connsiteX3612" fmla="*/ 135731 w 2450468"/>
              <a:gd name="connsiteY3612" fmla="*/ 258759 h 377583"/>
              <a:gd name="connsiteX3613" fmla="*/ 131731 w 2450468"/>
              <a:gd name="connsiteY3613" fmla="*/ 261617 h 377583"/>
              <a:gd name="connsiteX3614" fmla="*/ 131731 w 2450468"/>
              <a:gd name="connsiteY3614" fmla="*/ 256187 h 377583"/>
              <a:gd name="connsiteX3615" fmla="*/ 134017 w 2450468"/>
              <a:gd name="connsiteY3615" fmla="*/ 250187 h 377583"/>
              <a:gd name="connsiteX3616" fmla="*/ 132398 w 2450468"/>
              <a:gd name="connsiteY3616" fmla="*/ 248567 h 377583"/>
              <a:gd name="connsiteX3617" fmla="*/ 131540 w 2450468"/>
              <a:gd name="connsiteY3617" fmla="*/ 247710 h 377583"/>
              <a:gd name="connsiteX3618" fmla="*/ 125635 w 2450468"/>
              <a:gd name="connsiteY3618" fmla="*/ 246186 h 377583"/>
              <a:gd name="connsiteX3619" fmla="*/ 124777 w 2450468"/>
              <a:gd name="connsiteY3619" fmla="*/ 245138 h 377583"/>
              <a:gd name="connsiteX3620" fmla="*/ 124968 w 2450468"/>
              <a:gd name="connsiteY3620" fmla="*/ 241233 h 377583"/>
              <a:gd name="connsiteX3621" fmla="*/ 122206 w 2450468"/>
              <a:gd name="connsiteY3621" fmla="*/ 245710 h 377583"/>
              <a:gd name="connsiteX3622" fmla="*/ 122015 w 2450468"/>
              <a:gd name="connsiteY3622" fmla="*/ 246281 h 377583"/>
              <a:gd name="connsiteX3623" fmla="*/ 117729 w 2450468"/>
              <a:gd name="connsiteY3623" fmla="*/ 245329 h 377583"/>
              <a:gd name="connsiteX3624" fmla="*/ 115157 w 2450468"/>
              <a:gd name="connsiteY3624" fmla="*/ 238471 h 377583"/>
              <a:gd name="connsiteX3625" fmla="*/ 114300 w 2450468"/>
              <a:gd name="connsiteY3625" fmla="*/ 239138 h 377583"/>
              <a:gd name="connsiteX3626" fmla="*/ 112205 w 2450468"/>
              <a:gd name="connsiteY3626" fmla="*/ 240852 h 377583"/>
              <a:gd name="connsiteX3627" fmla="*/ 106871 w 2450468"/>
              <a:gd name="connsiteY3627" fmla="*/ 244376 h 377583"/>
              <a:gd name="connsiteX3628" fmla="*/ 102489 w 2450468"/>
              <a:gd name="connsiteY3628" fmla="*/ 241614 h 377583"/>
              <a:gd name="connsiteX3629" fmla="*/ 101537 w 2450468"/>
              <a:gd name="connsiteY3629" fmla="*/ 238852 h 377583"/>
              <a:gd name="connsiteX3630" fmla="*/ 100965 w 2450468"/>
              <a:gd name="connsiteY3630" fmla="*/ 239138 h 377583"/>
              <a:gd name="connsiteX3631" fmla="*/ 98584 w 2450468"/>
              <a:gd name="connsiteY3631" fmla="*/ 240376 h 377583"/>
              <a:gd name="connsiteX3632" fmla="*/ 91916 w 2450468"/>
              <a:gd name="connsiteY3632" fmla="*/ 239900 h 377583"/>
              <a:gd name="connsiteX3633" fmla="*/ 84392 w 2450468"/>
              <a:gd name="connsiteY3633" fmla="*/ 233518 h 377583"/>
              <a:gd name="connsiteX3634" fmla="*/ 85344 w 2450468"/>
              <a:gd name="connsiteY3634" fmla="*/ 232851 h 377583"/>
              <a:gd name="connsiteX3635" fmla="*/ 87154 w 2450468"/>
              <a:gd name="connsiteY3635" fmla="*/ 231613 h 377583"/>
              <a:gd name="connsiteX3636" fmla="*/ 90107 w 2450468"/>
              <a:gd name="connsiteY3636" fmla="*/ 225898 h 377583"/>
              <a:gd name="connsiteX3637" fmla="*/ 85535 w 2450468"/>
              <a:gd name="connsiteY3637" fmla="*/ 227517 h 377583"/>
              <a:gd name="connsiteX3638" fmla="*/ 67342 w 2450468"/>
              <a:gd name="connsiteY3638" fmla="*/ 229041 h 377583"/>
              <a:gd name="connsiteX3639" fmla="*/ 65627 w 2450468"/>
              <a:gd name="connsiteY3639" fmla="*/ 229613 h 377583"/>
              <a:gd name="connsiteX3640" fmla="*/ 61627 w 2450468"/>
              <a:gd name="connsiteY3640" fmla="*/ 234947 h 377583"/>
              <a:gd name="connsiteX3641" fmla="*/ 54197 w 2450468"/>
              <a:gd name="connsiteY3641" fmla="*/ 227898 h 377583"/>
              <a:gd name="connsiteX3642" fmla="*/ 46387 w 2450468"/>
              <a:gd name="connsiteY3642" fmla="*/ 224374 h 377583"/>
              <a:gd name="connsiteX3643" fmla="*/ 42386 w 2450468"/>
              <a:gd name="connsiteY3643" fmla="*/ 225612 h 377583"/>
              <a:gd name="connsiteX3644" fmla="*/ 42005 w 2450468"/>
              <a:gd name="connsiteY3644" fmla="*/ 225707 h 377583"/>
              <a:gd name="connsiteX3645" fmla="*/ 37719 w 2450468"/>
              <a:gd name="connsiteY3645" fmla="*/ 235423 h 377583"/>
              <a:gd name="connsiteX3646" fmla="*/ 32195 w 2450468"/>
              <a:gd name="connsiteY3646" fmla="*/ 235994 h 377583"/>
              <a:gd name="connsiteX3647" fmla="*/ 29909 w 2450468"/>
              <a:gd name="connsiteY3647" fmla="*/ 236185 h 377583"/>
              <a:gd name="connsiteX3648" fmla="*/ 24670 w 2450468"/>
              <a:gd name="connsiteY3648" fmla="*/ 234661 h 377583"/>
              <a:gd name="connsiteX3649" fmla="*/ 21908 w 2450468"/>
              <a:gd name="connsiteY3649" fmla="*/ 228851 h 377583"/>
              <a:gd name="connsiteX3650" fmla="*/ 19526 w 2450468"/>
              <a:gd name="connsiteY3650" fmla="*/ 228660 h 377583"/>
              <a:gd name="connsiteX3651" fmla="*/ 15430 w 2450468"/>
              <a:gd name="connsiteY3651" fmla="*/ 232851 h 377583"/>
              <a:gd name="connsiteX3652" fmla="*/ 13430 w 2450468"/>
              <a:gd name="connsiteY3652" fmla="*/ 233518 h 377583"/>
              <a:gd name="connsiteX3653" fmla="*/ 14669 w 2450468"/>
              <a:gd name="connsiteY3653" fmla="*/ 223326 h 377583"/>
              <a:gd name="connsiteX3654" fmla="*/ 21622 w 2450468"/>
              <a:gd name="connsiteY3654" fmla="*/ 220469 h 377583"/>
              <a:gd name="connsiteX3655" fmla="*/ 26765 w 2450468"/>
              <a:gd name="connsiteY3655" fmla="*/ 218945 h 377583"/>
              <a:gd name="connsiteX3656" fmla="*/ 25622 w 2450468"/>
              <a:gd name="connsiteY3656" fmla="*/ 214277 h 377583"/>
              <a:gd name="connsiteX3657" fmla="*/ 25717 w 2450468"/>
              <a:gd name="connsiteY3657" fmla="*/ 209801 h 377583"/>
              <a:gd name="connsiteX3658" fmla="*/ 26479 w 2450468"/>
              <a:gd name="connsiteY3658" fmla="*/ 209039 h 377583"/>
              <a:gd name="connsiteX3659" fmla="*/ 24289 w 2450468"/>
              <a:gd name="connsiteY3659" fmla="*/ 206562 h 377583"/>
              <a:gd name="connsiteX3660" fmla="*/ 19431 w 2450468"/>
              <a:gd name="connsiteY3660" fmla="*/ 200942 h 377583"/>
              <a:gd name="connsiteX3661" fmla="*/ 28003 w 2450468"/>
              <a:gd name="connsiteY3661" fmla="*/ 199799 h 377583"/>
              <a:gd name="connsiteX3662" fmla="*/ 32385 w 2450468"/>
              <a:gd name="connsiteY3662" fmla="*/ 199228 h 377583"/>
              <a:gd name="connsiteX3663" fmla="*/ 33909 w 2450468"/>
              <a:gd name="connsiteY3663" fmla="*/ 199990 h 377583"/>
              <a:gd name="connsiteX3664" fmla="*/ 33719 w 2450468"/>
              <a:gd name="connsiteY3664" fmla="*/ 212182 h 377583"/>
              <a:gd name="connsiteX3665" fmla="*/ 35338 w 2450468"/>
              <a:gd name="connsiteY3665" fmla="*/ 211801 h 377583"/>
              <a:gd name="connsiteX3666" fmla="*/ 40767 w 2450468"/>
              <a:gd name="connsiteY3666" fmla="*/ 210753 h 377583"/>
              <a:gd name="connsiteX3667" fmla="*/ 46768 w 2450468"/>
              <a:gd name="connsiteY3667" fmla="*/ 204943 h 377583"/>
              <a:gd name="connsiteX3668" fmla="*/ 54102 w 2450468"/>
              <a:gd name="connsiteY3668" fmla="*/ 199609 h 377583"/>
              <a:gd name="connsiteX3669" fmla="*/ 53912 w 2450468"/>
              <a:gd name="connsiteY3669" fmla="*/ 195513 h 377583"/>
              <a:gd name="connsiteX3670" fmla="*/ 61055 w 2450468"/>
              <a:gd name="connsiteY3670" fmla="*/ 191703 h 377583"/>
              <a:gd name="connsiteX3671" fmla="*/ 61246 w 2450468"/>
              <a:gd name="connsiteY3671" fmla="*/ 190465 h 377583"/>
              <a:gd name="connsiteX3672" fmla="*/ 61436 w 2450468"/>
              <a:gd name="connsiteY3672" fmla="*/ 189227 h 377583"/>
              <a:gd name="connsiteX3673" fmla="*/ 66008 w 2450468"/>
              <a:gd name="connsiteY3673" fmla="*/ 188179 h 377583"/>
              <a:gd name="connsiteX3674" fmla="*/ 72581 w 2450468"/>
              <a:gd name="connsiteY3674" fmla="*/ 189322 h 377583"/>
              <a:gd name="connsiteX3675" fmla="*/ 81058 w 2450468"/>
              <a:gd name="connsiteY3675" fmla="*/ 189989 h 377583"/>
              <a:gd name="connsiteX3676" fmla="*/ 85915 w 2450468"/>
              <a:gd name="connsiteY3676" fmla="*/ 196180 h 377583"/>
              <a:gd name="connsiteX3677" fmla="*/ 102680 w 2450468"/>
              <a:gd name="connsiteY3677" fmla="*/ 193608 h 377583"/>
              <a:gd name="connsiteX3678" fmla="*/ 101156 w 2450468"/>
              <a:gd name="connsiteY3678" fmla="*/ 191989 h 377583"/>
              <a:gd name="connsiteX3679" fmla="*/ 103251 w 2450468"/>
              <a:gd name="connsiteY3679" fmla="*/ 188750 h 377583"/>
              <a:gd name="connsiteX3680" fmla="*/ 104299 w 2450468"/>
              <a:gd name="connsiteY3680" fmla="*/ 186179 h 377583"/>
              <a:gd name="connsiteX3681" fmla="*/ 101918 w 2450468"/>
              <a:gd name="connsiteY3681" fmla="*/ 183893 h 377583"/>
              <a:gd name="connsiteX3682" fmla="*/ 98108 w 2450468"/>
              <a:gd name="connsiteY3682" fmla="*/ 179702 h 377583"/>
              <a:gd name="connsiteX3683" fmla="*/ 104108 w 2450468"/>
              <a:gd name="connsiteY3683" fmla="*/ 176273 h 377583"/>
              <a:gd name="connsiteX3684" fmla="*/ 109538 w 2450468"/>
              <a:gd name="connsiteY3684" fmla="*/ 179416 h 377583"/>
              <a:gd name="connsiteX3685" fmla="*/ 110966 w 2450468"/>
              <a:gd name="connsiteY3685" fmla="*/ 178368 h 377583"/>
              <a:gd name="connsiteX3686" fmla="*/ 110585 w 2450468"/>
              <a:gd name="connsiteY3686" fmla="*/ 174082 h 377583"/>
              <a:gd name="connsiteX3687" fmla="*/ 106680 w 2450468"/>
              <a:gd name="connsiteY3687" fmla="*/ 171605 h 377583"/>
              <a:gd name="connsiteX3688" fmla="*/ 96869 w 2450468"/>
              <a:gd name="connsiteY3688" fmla="*/ 172463 h 377583"/>
              <a:gd name="connsiteX3689" fmla="*/ 95631 w 2450468"/>
              <a:gd name="connsiteY3689" fmla="*/ 176368 h 377583"/>
              <a:gd name="connsiteX3690" fmla="*/ 94393 w 2450468"/>
              <a:gd name="connsiteY3690" fmla="*/ 174558 h 377583"/>
              <a:gd name="connsiteX3691" fmla="*/ 88773 w 2450468"/>
              <a:gd name="connsiteY3691" fmla="*/ 170177 h 377583"/>
              <a:gd name="connsiteX3692" fmla="*/ 85058 w 2450468"/>
              <a:gd name="connsiteY3692" fmla="*/ 167224 h 377583"/>
              <a:gd name="connsiteX3693" fmla="*/ 95060 w 2450468"/>
              <a:gd name="connsiteY3693" fmla="*/ 157794 h 377583"/>
              <a:gd name="connsiteX3694" fmla="*/ 88106 w 2450468"/>
              <a:gd name="connsiteY3694" fmla="*/ 155508 h 377583"/>
              <a:gd name="connsiteX3695" fmla="*/ 87344 w 2450468"/>
              <a:gd name="connsiteY3695" fmla="*/ 155413 h 377583"/>
              <a:gd name="connsiteX3696" fmla="*/ 77152 w 2450468"/>
              <a:gd name="connsiteY3696" fmla="*/ 162271 h 377583"/>
              <a:gd name="connsiteX3697" fmla="*/ 69533 w 2450468"/>
              <a:gd name="connsiteY3697" fmla="*/ 172367 h 377583"/>
              <a:gd name="connsiteX3698" fmla="*/ 67532 w 2450468"/>
              <a:gd name="connsiteY3698" fmla="*/ 174177 h 377583"/>
              <a:gd name="connsiteX3699" fmla="*/ 63437 w 2450468"/>
              <a:gd name="connsiteY3699" fmla="*/ 177035 h 377583"/>
              <a:gd name="connsiteX3700" fmla="*/ 59055 w 2450468"/>
              <a:gd name="connsiteY3700" fmla="*/ 176463 h 377583"/>
              <a:gd name="connsiteX3701" fmla="*/ 50673 w 2450468"/>
              <a:gd name="connsiteY3701" fmla="*/ 176654 h 377583"/>
              <a:gd name="connsiteX3702" fmla="*/ 46958 w 2450468"/>
              <a:gd name="connsiteY3702" fmla="*/ 170462 h 377583"/>
              <a:gd name="connsiteX3703" fmla="*/ 40196 w 2450468"/>
              <a:gd name="connsiteY3703" fmla="*/ 172177 h 377583"/>
              <a:gd name="connsiteX3704" fmla="*/ 37624 w 2450468"/>
              <a:gd name="connsiteY3704" fmla="*/ 175606 h 377583"/>
              <a:gd name="connsiteX3705" fmla="*/ 37624 w 2450468"/>
              <a:gd name="connsiteY3705" fmla="*/ 175511 h 377583"/>
              <a:gd name="connsiteX3706" fmla="*/ 38100 w 2450468"/>
              <a:gd name="connsiteY3706" fmla="*/ 170558 h 377583"/>
              <a:gd name="connsiteX3707" fmla="*/ 30099 w 2450468"/>
              <a:gd name="connsiteY3707" fmla="*/ 170177 h 377583"/>
              <a:gd name="connsiteX3708" fmla="*/ 25813 w 2450468"/>
              <a:gd name="connsiteY3708" fmla="*/ 166462 h 377583"/>
              <a:gd name="connsiteX3709" fmla="*/ 16859 w 2450468"/>
              <a:gd name="connsiteY3709" fmla="*/ 167510 h 377583"/>
              <a:gd name="connsiteX3710" fmla="*/ 16669 w 2450468"/>
              <a:gd name="connsiteY3710" fmla="*/ 168176 h 377583"/>
              <a:gd name="connsiteX3711" fmla="*/ 14478 w 2450468"/>
              <a:gd name="connsiteY3711" fmla="*/ 172177 h 377583"/>
              <a:gd name="connsiteX3712" fmla="*/ 11525 w 2450468"/>
              <a:gd name="connsiteY3712" fmla="*/ 168748 h 377583"/>
              <a:gd name="connsiteX3713" fmla="*/ 11525 w 2450468"/>
              <a:gd name="connsiteY3713" fmla="*/ 167795 h 377583"/>
              <a:gd name="connsiteX3714" fmla="*/ 8573 w 2450468"/>
              <a:gd name="connsiteY3714" fmla="*/ 167510 h 377583"/>
              <a:gd name="connsiteX3715" fmla="*/ 0 w 2450468"/>
              <a:gd name="connsiteY3715" fmla="*/ 170843 h 377583"/>
              <a:gd name="connsiteX3716" fmla="*/ 1619 w 2450468"/>
              <a:gd name="connsiteY3716" fmla="*/ 168176 h 377583"/>
              <a:gd name="connsiteX3717" fmla="*/ 8858 w 2450468"/>
              <a:gd name="connsiteY3717" fmla="*/ 161890 h 377583"/>
              <a:gd name="connsiteX3718" fmla="*/ 17907 w 2450468"/>
              <a:gd name="connsiteY3718" fmla="*/ 159509 h 377583"/>
              <a:gd name="connsiteX3719" fmla="*/ 18288 w 2450468"/>
              <a:gd name="connsiteY3719" fmla="*/ 159413 h 377583"/>
              <a:gd name="connsiteX3720" fmla="*/ 21526 w 2450468"/>
              <a:gd name="connsiteY3720" fmla="*/ 155508 h 377583"/>
              <a:gd name="connsiteX3721" fmla="*/ 23527 w 2450468"/>
              <a:gd name="connsiteY3721" fmla="*/ 155508 h 377583"/>
              <a:gd name="connsiteX3722" fmla="*/ 25051 w 2450468"/>
              <a:gd name="connsiteY3722" fmla="*/ 155508 h 377583"/>
              <a:gd name="connsiteX3723" fmla="*/ 29813 w 2450468"/>
              <a:gd name="connsiteY3723" fmla="*/ 153413 h 377583"/>
              <a:gd name="connsiteX3724" fmla="*/ 32480 w 2450468"/>
              <a:gd name="connsiteY3724" fmla="*/ 152555 h 377583"/>
              <a:gd name="connsiteX3725" fmla="*/ 39148 w 2450468"/>
              <a:gd name="connsiteY3725" fmla="*/ 155222 h 377583"/>
              <a:gd name="connsiteX3726" fmla="*/ 39148 w 2450468"/>
              <a:gd name="connsiteY3726" fmla="*/ 155032 h 377583"/>
              <a:gd name="connsiteX3727" fmla="*/ 38576 w 2450468"/>
              <a:gd name="connsiteY3727" fmla="*/ 145221 h 377583"/>
              <a:gd name="connsiteX3728" fmla="*/ 38862 w 2450468"/>
              <a:gd name="connsiteY3728" fmla="*/ 138839 h 377583"/>
              <a:gd name="connsiteX3729" fmla="*/ 40196 w 2450468"/>
              <a:gd name="connsiteY3729" fmla="*/ 138268 h 377583"/>
              <a:gd name="connsiteX3730" fmla="*/ 43529 w 2450468"/>
              <a:gd name="connsiteY3730" fmla="*/ 141411 h 377583"/>
              <a:gd name="connsiteX3731" fmla="*/ 45244 w 2450468"/>
              <a:gd name="connsiteY3731" fmla="*/ 147412 h 377583"/>
              <a:gd name="connsiteX3732" fmla="*/ 45720 w 2450468"/>
              <a:gd name="connsiteY3732" fmla="*/ 147126 h 377583"/>
              <a:gd name="connsiteX3733" fmla="*/ 50959 w 2450468"/>
              <a:gd name="connsiteY3733" fmla="*/ 138077 h 377583"/>
              <a:gd name="connsiteX3734" fmla="*/ 55912 w 2450468"/>
              <a:gd name="connsiteY3734" fmla="*/ 134648 h 377583"/>
              <a:gd name="connsiteX3735" fmla="*/ 65818 w 2450468"/>
              <a:gd name="connsiteY3735" fmla="*/ 131315 h 377583"/>
              <a:gd name="connsiteX3736" fmla="*/ 64961 w 2450468"/>
              <a:gd name="connsiteY3736" fmla="*/ 124076 h 377583"/>
              <a:gd name="connsiteX3737" fmla="*/ 64579 w 2450468"/>
              <a:gd name="connsiteY3737" fmla="*/ 122075 h 377583"/>
              <a:gd name="connsiteX3738" fmla="*/ 73628 w 2450468"/>
              <a:gd name="connsiteY3738" fmla="*/ 122647 h 377583"/>
              <a:gd name="connsiteX3739" fmla="*/ 75724 w 2450468"/>
              <a:gd name="connsiteY3739" fmla="*/ 125790 h 377583"/>
              <a:gd name="connsiteX3740" fmla="*/ 74792 w 2450468"/>
              <a:gd name="connsiteY3740" fmla="*/ 130101 h 377583"/>
              <a:gd name="connsiteX3741" fmla="*/ 71152 w 2450468"/>
              <a:gd name="connsiteY3741" fmla="*/ 128552 h 377583"/>
              <a:gd name="connsiteX3742" fmla="*/ 68199 w 2450468"/>
              <a:gd name="connsiteY3742" fmla="*/ 134458 h 377583"/>
              <a:gd name="connsiteX3743" fmla="*/ 63532 w 2450468"/>
              <a:gd name="connsiteY3743" fmla="*/ 136839 h 377583"/>
              <a:gd name="connsiteX3744" fmla="*/ 73743 w 2450468"/>
              <a:gd name="connsiteY3744" fmla="*/ 134950 h 377583"/>
              <a:gd name="connsiteX3745" fmla="*/ 72676 w 2450468"/>
              <a:gd name="connsiteY3745" fmla="*/ 139887 h 377583"/>
              <a:gd name="connsiteX3746" fmla="*/ 73628 w 2450468"/>
              <a:gd name="connsiteY3746" fmla="*/ 135791 h 377583"/>
              <a:gd name="connsiteX3747" fmla="*/ 75152 w 2450468"/>
              <a:gd name="connsiteY3747" fmla="*/ 134839 h 377583"/>
              <a:gd name="connsiteX3748" fmla="*/ 75327 w 2450468"/>
              <a:gd name="connsiteY3748" fmla="*/ 134657 h 377583"/>
              <a:gd name="connsiteX3749" fmla="*/ 82582 w 2450468"/>
              <a:gd name="connsiteY3749" fmla="*/ 133315 h 377583"/>
              <a:gd name="connsiteX3750" fmla="*/ 84296 w 2450468"/>
              <a:gd name="connsiteY3750" fmla="*/ 133982 h 377583"/>
              <a:gd name="connsiteX3751" fmla="*/ 86297 w 2450468"/>
              <a:gd name="connsiteY3751" fmla="*/ 134839 h 377583"/>
              <a:gd name="connsiteX3752" fmla="*/ 89154 w 2450468"/>
              <a:gd name="connsiteY3752" fmla="*/ 127886 h 377583"/>
              <a:gd name="connsiteX3753" fmla="*/ 92488 w 2450468"/>
              <a:gd name="connsiteY3753" fmla="*/ 124361 h 377583"/>
              <a:gd name="connsiteX3754" fmla="*/ 102108 w 2450468"/>
              <a:gd name="connsiteY3754" fmla="*/ 123409 h 377583"/>
              <a:gd name="connsiteX3755" fmla="*/ 103251 w 2450468"/>
              <a:gd name="connsiteY3755" fmla="*/ 124171 h 377583"/>
              <a:gd name="connsiteX3756" fmla="*/ 101727 w 2450468"/>
              <a:gd name="connsiteY3756" fmla="*/ 128171 h 377583"/>
              <a:gd name="connsiteX3757" fmla="*/ 100394 w 2450468"/>
              <a:gd name="connsiteY3757" fmla="*/ 128171 h 377583"/>
              <a:gd name="connsiteX3758" fmla="*/ 94202 w 2450468"/>
              <a:gd name="connsiteY3758" fmla="*/ 128362 h 377583"/>
              <a:gd name="connsiteX3759" fmla="*/ 106489 w 2450468"/>
              <a:gd name="connsiteY3759" fmla="*/ 129695 h 377583"/>
              <a:gd name="connsiteX3760" fmla="*/ 106966 w 2450468"/>
              <a:gd name="connsiteY3760" fmla="*/ 129410 h 377583"/>
              <a:gd name="connsiteX3761" fmla="*/ 111633 w 2450468"/>
              <a:gd name="connsiteY3761" fmla="*/ 127124 h 377583"/>
              <a:gd name="connsiteX3762" fmla="*/ 111347 w 2450468"/>
              <a:gd name="connsiteY3762" fmla="*/ 120456 h 377583"/>
              <a:gd name="connsiteX3763" fmla="*/ 114776 w 2450468"/>
              <a:gd name="connsiteY3763" fmla="*/ 119980 h 377583"/>
              <a:gd name="connsiteX3764" fmla="*/ 114490 w 2450468"/>
              <a:gd name="connsiteY3764" fmla="*/ 119504 h 377583"/>
              <a:gd name="connsiteX3765" fmla="*/ 112300 w 2450468"/>
              <a:gd name="connsiteY3765" fmla="*/ 115694 h 377583"/>
              <a:gd name="connsiteX3766" fmla="*/ 113252 w 2450468"/>
              <a:gd name="connsiteY3766" fmla="*/ 107502 h 377583"/>
              <a:gd name="connsiteX3767" fmla="*/ 116300 w 2450468"/>
              <a:gd name="connsiteY3767" fmla="*/ 107121 h 377583"/>
              <a:gd name="connsiteX3768" fmla="*/ 120682 w 2450468"/>
              <a:gd name="connsiteY3768" fmla="*/ 106645 h 377583"/>
              <a:gd name="connsiteX3769" fmla="*/ 124111 w 2450468"/>
              <a:gd name="connsiteY3769" fmla="*/ 98739 h 377583"/>
              <a:gd name="connsiteX3770" fmla="*/ 131064 w 2450468"/>
              <a:gd name="connsiteY3770" fmla="*/ 96167 h 377583"/>
              <a:gd name="connsiteX3771" fmla="*/ 135731 w 2450468"/>
              <a:gd name="connsiteY3771" fmla="*/ 101120 h 377583"/>
              <a:gd name="connsiteX3772" fmla="*/ 135446 w 2450468"/>
              <a:gd name="connsiteY3772" fmla="*/ 101978 h 377583"/>
              <a:gd name="connsiteX3773" fmla="*/ 136398 w 2450468"/>
              <a:gd name="connsiteY3773" fmla="*/ 104740 h 377583"/>
              <a:gd name="connsiteX3774" fmla="*/ 138684 w 2450468"/>
              <a:gd name="connsiteY3774" fmla="*/ 105026 h 377583"/>
              <a:gd name="connsiteX3775" fmla="*/ 148971 w 2450468"/>
              <a:gd name="connsiteY3775" fmla="*/ 103692 h 377583"/>
              <a:gd name="connsiteX3776" fmla="*/ 161925 w 2450468"/>
              <a:gd name="connsiteY3776" fmla="*/ 96358 h 377583"/>
              <a:gd name="connsiteX3777" fmla="*/ 163258 w 2450468"/>
              <a:gd name="connsiteY3777" fmla="*/ 91214 h 377583"/>
              <a:gd name="connsiteX3778" fmla="*/ 162211 w 2450468"/>
              <a:gd name="connsiteY3778" fmla="*/ 88643 h 377583"/>
              <a:gd name="connsiteX3779" fmla="*/ 154115 w 2450468"/>
              <a:gd name="connsiteY3779" fmla="*/ 84261 h 377583"/>
              <a:gd name="connsiteX3780" fmla="*/ 154877 w 2450468"/>
              <a:gd name="connsiteY3780" fmla="*/ 83499 h 377583"/>
              <a:gd name="connsiteX3781" fmla="*/ 167069 w 2450468"/>
              <a:gd name="connsiteY3781" fmla="*/ 75308 h 377583"/>
              <a:gd name="connsiteX3782" fmla="*/ 172783 w 2450468"/>
              <a:gd name="connsiteY3782" fmla="*/ 75308 h 377583"/>
              <a:gd name="connsiteX3783" fmla="*/ 175260 w 2450468"/>
              <a:gd name="connsiteY3783" fmla="*/ 75308 h 377583"/>
              <a:gd name="connsiteX3784" fmla="*/ 181547 w 2450468"/>
              <a:gd name="connsiteY3784" fmla="*/ 70355 h 377583"/>
              <a:gd name="connsiteX3785" fmla="*/ 189738 w 2450468"/>
              <a:gd name="connsiteY3785" fmla="*/ 67973 h 377583"/>
              <a:gd name="connsiteX3786" fmla="*/ 196596 w 2450468"/>
              <a:gd name="connsiteY3786" fmla="*/ 67783 h 377583"/>
              <a:gd name="connsiteX3787" fmla="*/ 199549 w 2450468"/>
              <a:gd name="connsiteY3787" fmla="*/ 68545 h 377583"/>
              <a:gd name="connsiteX3788" fmla="*/ 207455 w 2450468"/>
              <a:gd name="connsiteY3788" fmla="*/ 69974 h 377583"/>
              <a:gd name="connsiteX3789" fmla="*/ 215360 w 2450468"/>
              <a:gd name="connsiteY3789" fmla="*/ 68640 h 377583"/>
              <a:gd name="connsiteX3790" fmla="*/ 218027 w 2450468"/>
              <a:gd name="connsiteY3790" fmla="*/ 74927 h 377583"/>
              <a:gd name="connsiteX3791" fmla="*/ 212884 w 2450468"/>
              <a:gd name="connsiteY3791" fmla="*/ 80927 h 377583"/>
              <a:gd name="connsiteX3792" fmla="*/ 227267 w 2450468"/>
              <a:gd name="connsiteY3792" fmla="*/ 85309 h 377583"/>
              <a:gd name="connsiteX3793" fmla="*/ 224123 w 2450468"/>
              <a:gd name="connsiteY3793" fmla="*/ 81499 h 377583"/>
              <a:gd name="connsiteX3794" fmla="*/ 223076 w 2450468"/>
              <a:gd name="connsiteY3794" fmla="*/ 75784 h 377583"/>
              <a:gd name="connsiteX3795" fmla="*/ 226695 w 2450468"/>
              <a:gd name="connsiteY3795" fmla="*/ 72831 h 377583"/>
              <a:gd name="connsiteX3796" fmla="*/ 229457 w 2450468"/>
              <a:gd name="connsiteY3796" fmla="*/ 69593 h 377583"/>
              <a:gd name="connsiteX3797" fmla="*/ 241649 w 2450468"/>
              <a:gd name="connsiteY3797" fmla="*/ 68450 h 377583"/>
              <a:gd name="connsiteX3798" fmla="*/ 245745 w 2450468"/>
              <a:gd name="connsiteY3798" fmla="*/ 65497 h 377583"/>
              <a:gd name="connsiteX3799" fmla="*/ 245745 w 2450468"/>
              <a:gd name="connsiteY3799" fmla="*/ 66354 h 377583"/>
              <a:gd name="connsiteX3800" fmla="*/ 251079 w 2450468"/>
              <a:gd name="connsiteY3800" fmla="*/ 69116 h 377583"/>
              <a:gd name="connsiteX3801" fmla="*/ 253841 w 2450468"/>
              <a:gd name="connsiteY3801" fmla="*/ 72736 h 377583"/>
              <a:gd name="connsiteX3802" fmla="*/ 254699 w 2450468"/>
              <a:gd name="connsiteY3802" fmla="*/ 74260 h 377583"/>
              <a:gd name="connsiteX3803" fmla="*/ 256508 w 2450468"/>
              <a:gd name="connsiteY3803" fmla="*/ 79308 h 377583"/>
              <a:gd name="connsiteX3804" fmla="*/ 259175 w 2450468"/>
              <a:gd name="connsiteY3804" fmla="*/ 85309 h 377583"/>
              <a:gd name="connsiteX3805" fmla="*/ 261557 w 2450468"/>
              <a:gd name="connsiteY3805" fmla="*/ 84642 h 377583"/>
              <a:gd name="connsiteX3806" fmla="*/ 262700 w 2450468"/>
              <a:gd name="connsiteY3806" fmla="*/ 81880 h 377583"/>
              <a:gd name="connsiteX3807" fmla="*/ 258699 w 2450468"/>
              <a:gd name="connsiteY3807" fmla="*/ 77213 h 377583"/>
              <a:gd name="connsiteX3808" fmla="*/ 264224 w 2450468"/>
              <a:gd name="connsiteY3808" fmla="*/ 70736 h 377583"/>
              <a:gd name="connsiteX3809" fmla="*/ 267748 w 2450468"/>
              <a:gd name="connsiteY3809" fmla="*/ 67783 h 377583"/>
              <a:gd name="connsiteX3810" fmla="*/ 270986 w 2450468"/>
              <a:gd name="connsiteY3810" fmla="*/ 66259 h 377583"/>
              <a:gd name="connsiteX3811" fmla="*/ 274034 w 2450468"/>
              <a:gd name="connsiteY3811" fmla="*/ 64830 h 377583"/>
              <a:gd name="connsiteX3812" fmla="*/ 279559 w 2450468"/>
              <a:gd name="connsiteY3812" fmla="*/ 61306 h 377583"/>
              <a:gd name="connsiteX3813" fmla="*/ 282131 w 2450468"/>
              <a:gd name="connsiteY3813" fmla="*/ 59877 h 377583"/>
              <a:gd name="connsiteX3814" fmla="*/ 286417 w 2450468"/>
              <a:gd name="connsiteY3814" fmla="*/ 59306 h 377583"/>
              <a:gd name="connsiteX3815" fmla="*/ 292037 w 2450468"/>
              <a:gd name="connsiteY3815" fmla="*/ 60734 h 377583"/>
              <a:gd name="connsiteX3816" fmla="*/ 294799 w 2450468"/>
              <a:gd name="connsiteY3816" fmla="*/ 59306 h 377583"/>
              <a:gd name="connsiteX3817" fmla="*/ 295275 w 2450468"/>
              <a:gd name="connsiteY3817" fmla="*/ 58925 h 377583"/>
              <a:gd name="connsiteX3818" fmla="*/ 301847 w 2450468"/>
              <a:gd name="connsiteY3818" fmla="*/ 56067 h 377583"/>
              <a:gd name="connsiteX3819" fmla="*/ 315182 w 2450468"/>
              <a:gd name="connsiteY3819" fmla="*/ 57305 h 377583"/>
              <a:gd name="connsiteX3820" fmla="*/ 319945 w 2450468"/>
              <a:gd name="connsiteY3820" fmla="*/ 56258 h 377583"/>
              <a:gd name="connsiteX3821" fmla="*/ 329565 w 2450468"/>
              <a:gd name="connsiteY3821" fmla="*/ 56067 h 377583"/>
              <a:gd name="connsiteX3822" fmla="*/ 330232 w 2450468"/>
              <a:gd name="connsiteY3822" fmla="*/ 50924 h 377583"/>
              <a:gd name="connsiteX3823" fmla="*/ 330518 w 2450468"/>
              <a:gd name="connsiteY3823" fmla="*/ 51209 h 377583"/>
              <a:gd name="connsiteX3824" fmla="*/ 336232 w 2450468"/>
              <a:gd name="connsiteY3824" fmla="*/ 59782 h 377583"/>
              <a:gd name="connsiteX3825" fmla="*/ 339281 w 2450468"/>
              <a:gd name="connsiteY3825" fmla="*/ 60830 h 377583"/>
              <a:gd name="connsiteX3826" fmla="*/ 341186 w 2450468"/>
              <a:gd name="connsiteY3826" fmla="*/ 58829 h 377583"/>
              <a:gd name="connsiteX3827" fmla="*/ 336232 w 2450468"/>
              <a:gd name="connsiteY3827" fmla="*/ 53495 h 377583"/>
              <a:gd name="connsiteX3828" fmla="*/ 346043 w 2450468"/>
              <a:gd name="connsiteY3828" fmla="*/ 55210 h 377583"/>
              <a:gd name="connsiteX3829" fmla="*/ 351758 w 2450468"/>
              <a:gd name="connsiteY3829" fmla="*/ 51495 h 377583"/>
              <a:gd name="connsiteX3830" fmla="*/ 354902 w 2450468"/>
              <a:gd name="connsiteY3830" fmla="*/ 50447 h 377583"/>
              <a:gd name="connsiteX3831" fmla="*/ 359569 w 2450468"/>
              <a:gd name="connsiteY3831" fmla="*/ 52924 h 377583"/>
              <a:gd name="connsiteX3832" fmla="*/ 370332 w 2450468"/>
              <a:gd name="connsiteY3832" fmla="*/ 47971 h 377583"/>
              <a:gd name="connsiteX3833" fmla="*/ 372142 w 2450468"/>
              <a:gd name="connsiteY3833" fmla="*/ 49209 h 377583"/>
              <a:gd name="connsiteX3834" fmla="*/ 377285 w 2450468"/>
              <a:gd name="connsiteY3834" fmla="*/ 53686 h 377583"/>
              <a:gd name="connsiteX3835" fmla="*/ 377952 w 2450468"/>
              <a:gd name="connsiteY3835" fmla="*/ 58734 h 377583"/>
              <a:gd name="connsiteX3836" fmla="*/ 383762 w 2450468"/>
              <a:gd name="connsiteY3836" fmla="*/ 53305 h 377583"/>
              <a:gd name="connsiteX3837" fmla="*/ 383286 w 2450468"/>
              <a:gd name="connsiteY3837" fmla="*/ 51876 h 377583"/>
              <a:gd name="connsiteX3838" fmla="*/ 388620 w 2450468"/>
              <a:gd name="connsiteY3838" fmla="*/ 47780 h 377583"/>
              <a:gd name="connsiteX3839" fmla="*/ 397097 w 2450468"/>
              <a:gd name="connsiteY3839" fmla="*/ 46733 h 377583"/>
              <a:gd name="connsiteX3840" fmla="*/ 407575 w 2450468"/>
              <a:gd name="connsiteY3840" fmla="*/ 48161 h 377583"/>
              <a:gd name="connsiteX3841" fmla="*/ 409289 w 2450468"/>
              <a:gd name="connsiteY3841" fmla="*/ 50352 h 377583"/>
              <a:gd name="connsiteX3842" fmla="*/ 418433 w 2450468"/>
              <a:gd name="connsiteY3842" fmla="*/ 50828 h 377583"/>
              <a:gd name="connsiteX3843" fmla="*/ 421005 w 2450468"/>
              <a:gd name="connsiteY3843" fmla="*/ 47685 h 377583"/>
              <a:gd name="connsiteX3844" fmla="*/ 427196 w 2450468"/>
              <a:gd name="connsiteY3844" fmla="*/ 48923 h 377583"/>
              <a:gd name="connsiteX3845" fmla="*/ 436531 w 2450468"/>
              <a:gd name="connsiteY3845" fmla="*/ 47971 h 377583"/>
              <a:gd name="connsiteX3846" fmla="*/ 435578 w 2450468"/>
              <a:gd name="connsiteY3846" fmla="*/ 48638 h 377583"/>
              <a:gd name="connsiteX3847" fmla="*/ 434626 w 2450468"/>
              <a:gd name="connsiteY3847" fmla="*/ 48923 h 377583"/>
              <a:gd name="connsiteX3848" fmla="*/ 435959 w 2450468"/>
              <a:gd name="connsiteY3848" fmla="*/ 51400 h 377583"/>
              <a:gd name="connsiteX3849" fmla="*/ 436817 w 2450468"/>
              <a:gd name="connsiteY3849" fmla="*/ 51305 h 377583"/>
              <a:gd name="connsiteX3850" fmla="*/ 442722 w 2450468"/>
              <a:gd name="connsiteY3850" fmla="*/ 50352 h 377583"/>
              <a:gd name="connsiteX3851" fmla="*/ 456343 w 2450468"/>
              <a:gd name="connsiteY3851" fmla="*/ 44161 h 377583"/>
              <a:gd name="connsiteX3852" fmla="*/ 463391 w 2450468"/>
              <a:gd name="connsiteY3852" fmla="*/ 43399 h 377583"/>
              <a:gd name="connsiteX3853" fmla="*/ 466058 w 2450468"/>
              <a:gd name="connsiteY3853" fmla="*/ 42446 h 377583"/>
              <a:gd name="connsiteX3854" fmla="*/ 470916 w 2450468"/>
              <a:gd name="connsiteY3854" fmla="*/ 40351 h 377583"/>
              <a:gd name="connsiteX3855" fmla="*/ 479012 w 2450468"/>
              <a:gd name="connsiteY3855" fmla="*/ 38922 h 377583"/>
              <a:gd name="connsiteX3856" fmla="*/ 484918 w 2450468"/>
              <a:gd name="connsiteY3856" fmla="*/ 43875 h 377583"/>
              <a:gd name="connsiteX3857" fmla="*/ 490823 w 2450468"/>
              <a:gd name="connsiteY3857" fmla="*/ 43208 h 377583"/>
              <a:gd name="connsiteX3858" fmla="*/ 499015 w 2450468"/>
              <a:gd name="connsiteY3858" fmla="*/ 42161 h 377583"/>
              <a:gd name="connsiteX3859" fmla="*/ 506825 w 2450468"/>
              <a:gd name="connsiteY3859" fmla="*/ 40827 h 377583"/>
              <a:gd name="connsiteX3860" fmla="*/ 511778 w 2450468"/>
              <a:gd name="connsiteY3860" fmla="*/ 42256 h 377583"/>
              <a:gd name="connsiteX3861" fmla="*/ 511874 w 2450468"/>
              <a:gd name="connsiteY3861" fmla="*/ 42827 h 377583"/>
              <a:gd name="connsiteX3862" fmla="*/ 520637 w 2450468"/>
              <a:gd name="connsiteY3862" fmla="*/ 43304 h 377583"/>
              <a:gd name="connsiteX3863" fmla="*/ 524447 w 2450468"/>
              <a:gd name="connsiteY3863" fmla="*/ 43018 h 377583"/>
              <a:gd name="connsiteX3864" fmla="*/ 536543 w 2450468"/>
              <a:gd name="connsiteY3864" fmla="*/ 41399 h 377583"/>
              <a:gd name="connsiteX3865" fmla="*/ 539401 w 2450468"/>
              <a:gd name="connsiteY3865" fmla="*/ 37970 h 377583"/>
              <a:gd name="connsiteX3866" fmla="*/ 544735 w 2450468"/>
              <a:gd name="connsiteY3866" fmla="*/ 39779 h 377583"/>
              <a:gd name="connsiteX3867" fmla="*/ 545402 w 2450468"/>
              <a:gd name="connsiteY3867" fmla="*/ 39970 h 377583"/>
              <a:gd name="connsiteX3868" fmla="*/ 546640 w 2450468"/>
              <a:gd name="connsiteY3868" fmla="*/ 37970 h 377583"/>
              <a:gd name="connsiteX3869" fmla="*/ 547497 w 2450468"/>
              <a:gd name="connsiteY3869" fmla="*/ 36160 h 377583"/>
              <a:gd name="connsiteX3870" fmla="*/ 552164 w 2450468"/>
              <a:gd name="connsiteY3870" fmla="*/ 37112 h 377583"/>
              <a:gd name="connsiteX3871" fmla="*/ 553974 w 2450468"/>
              <a:gd name="connsiteY3871" fmla="*/ 39684 h 377583"/>
              <a:gd name="connsiteX3872" fmla="*/ 560927 w 2450468"/>
              <a:gd name="connsiteY3872" fmla="*/ 36160 h 377583"/>
              <a:gd name="connsiteX3873" fmla="*/ 560927 w 2450468"/>
              <a:gd name="connsiteY3873" fmla="*/ 34636 h 377583"/>
              <a:gd name="connsiteX3874" fmla="*/ 563594 w 2450468"/>
              <a:gd name="connsiteY3874" fmla="*/ 30350 h 377583"/>
              <a:gd name="connsiteX3875" fmla="*/ 566928 w 2450468"/>
              <a:gd name="connsiteY3875" fmla="*/ 29588 h 377583"/>
              <a:gd name="connsiteX3876" fmla="*/ 568262 w 2450468"/>
              <a:gd name="connsiteY3876" fmla="*/ 32064 h 377583"/>
              <a:gd name="connsiteX3877" fmla="*/ 567023 w 2450468"/>
              <a:gd name="connsiteY3877" fmla="*/ 33683 h 377583"/>
              <a:gd name="connsiteX3878" fmla="*/ 566642 w 2450468"/>
              <a:gd name="connsiteY3878" fmla="*/ 34826 h 377583"/>
              <a:gd name="connsiteX3879" fmla="*/ 569309 w 2450468"/>
              <a:gd name="connsiteY3879" fmla="*/ 37112 h 377583"/>
              <a:gd name="connsiteX3880" fmla="*/ 570738 w 2450468"/>
              <a:gd name="connsiteY3880" fmla="*/ 36922 h 377583"/>
              <a:gd name="connsiteX3881" fmla="*/ 579025 w 2450468"/>
              <a:gd name="connsiteY3881" fmla="*/ 34541 h 377583"/>
              <a:gd name="connsiteX3882" fmla="*/ 581597 w 2450468"/>
              <a:gd name="connsiteY3882" fmla="*/ 35207 h 377583"/>
              <a:gd name="connsiteX3883" fmla="*/ 586264 w 2450468"/>
              <a:gd name="connsiteY3883" fmla="*/ 34064 h 377583"/>
              <a:gd name="connsiteX3884" fmla="*/ 588740 w 2450468"/>
              <a:gd name="connsiteY3884" fmla="*/ 32540 h 377583"/>
              <a:gd name="connsiteX3885" fmla="*/ 595503 w 2450468"/>
              <a:gd name="connsiteY3885" fmla="*/ 34160 h 377583"/>
              <a:gd name="connsiteX3886" fmla="*/ 599408 w 2450468"/>
              <a:gd name="connsiteY3886" fmla="*/ 32540 h 377583"/>
              <a:gd name="connsiteX3887" fmla="*/ 602647 w 2450468"/>
              <a:gd name="connsiteY3887" fmla="*/ 31683 h 377583"/>
              <a:gd name="connsiteX3888" fmla="*/ 604171 w 2450468"/>
              <a:gd name="connsiteY3888" fmla="*/ 33969 h 377583"/>
              <a:gd name="connsiteX3889" fmla="*/ 603409 w 2450468"/>
              <a:gd name="connsiteY3889" fmla="*/ 36350 h 377583"/>
              <a:gd name="connsiteX3890" fmla="*/ 605885 w 2450468"/>
              <a:gd name="connsiteY3890" fmla="*/ 37779 h 377583"/>
              <a:gd name="connsiteX3891" fmla="*/ 607790 w 2450468"/>
              <a:gd name="connsiteY3891" fmla="*/ 36065 h 377583"/>
              <a:gd name="connsiteX3892" fmla="*/ 611886 w 2450468"/>
              <a:gd name="connsiteY3892" fmla="*/ 36350 h 377583"/>
              <a:gd name="connsiteX3893" fmla="*/ 612362 w 2450468"/>
              <a:gd name="connsiteY3893" fmla="*/ 35303 h 377583"/>
              <a:gd name="connsiteX3894" fmla="*/ 613696 w 2450468"/>
              <a:gd name="connsiteY3894" fmla="*/ 31397 h 377583"/>
              <a:gd name="connsiteX3895" fmla="*/ 621887 w 2450468"/>
              <a:gd name="connsiteY3895" fmla="*/ 37684 h 377583"/>
              <a:gd name="connsiteX3896" fmla="*/ 621983 w 2450468"/>
              <a:gd name="connsiteY3896" fmla="*/ 41399 h 377583"/>
              <a:gd name="connsiteX3897" fmla="*/ 627412 w 2450468"/>
              <a:gd name="connsiteY3897" fmla="*/ 37112 h 377583"/>
              <a:gd name="connsiteX3898" fmla="*/ 629793 w 2450468"/>
              <a:gd name="connsiteY3898" fmla="*/ 36922 h 377583"/>
              <a:gd name="connsiteX3899" fmla="*/ 636651 w 2450468"/>
              <a:gd name="connsiteY3899" fmla="*/ 35398 h 377583"/>
              <a:gd name="connsiteX3900" fmla="*/ 640747 w 2450468"/>
              <a:gd name="connsiteY3900" fmla="*/ 36541 h 377583"/>
              <a:gd name="connsiteX3901" fmla="*/ 645605 w 2450468"/>
              <a:gd name="connsiteY3901" fmla="*/ 36636 h 377583"/>
              <a:gd name="connsiteX3902" fmla="*/ 646367 w 2450468"/>
              <a:gd name="connsiteY3902" fmla="*/ 35874 h 377583"/>
              <a:gd name="connsiteX3903" fmla="*/ 647986 w 2450468"/>
              <a:gd name="connsiteY3903" fmla="*/ 36065 h 377583"/>
              <a:gd name="connsiteX3904" fmla="*/ 648557 w 2450468"/>
              <a:gd name="connsiteY3904" fmla="*/ 36922 h 377583"/>
              <a:gd name="connsiteX3905" fmla="*/ 651224 w 2450468"/>
              <a:gd name="connsiteY3905" fmla="*/ 36541 h 377583"/>
              <a:gd name="connsiteX3906" fmla="*/ 654653 w 2450468"/>
              <a:gd name="connsiteY3906" fmla="*/ 35874 h 377583"/>
              <a:gd name="connsiteX3907" fmla="*/ 655701 w 2450468"/>
              <a:gd name="connsiteY3907" fmla="*/ 36065 h 377583"/>
              <a:gd name="connsiteX3908" fmla="*/ 658749 w 2450468"/>
              <a:gd name="connsiteY3908" fmla="*/ 33683 h 377583"/>
              <a:gd name="connsiteX3909" fmla="*/ 673322 w 2450468"/>
              <a:gd name="connsiteY3909" fmla="*/ 32731 h 377583"/>
              <a:gd name="connsiteX3910" fmla="*/ 678370 w 2450468"/>
              <a:gd name="connsiteY3910" fmla="*/ 31112 h 377583"/>
              <a:gd name="connsiteX3911" fmla="*/ 679799 w 2450468"/>
              <a:gd name="connsiteY3911" fmla="*/ 30635 h 377583"/>
              <a:gd name="connsiteX3912" fmla="*/ 683895 w 2450468"/>
              <a:gd name="connsiteY3912" fmla="*/ 31397 h 377583"/>
              <a:gd name="connsiteX3913" fmla="*/ 691229 w 2450468"/>
              <a:gd name="connsiteY3913" fmla="*/ 37684 h 377583"/>
              <a:gd name="connsiteX3914" fmla="*/ 704660 w 2450468"/>
              <a:gd name="connsiteY3914" fmla="*/ 39684 h 377583"/>
              <a:gd name="connsiteX3915" fmla="*/ 711327 w 2450468"/>
              <a:gd name="connsiteY3915" fmla="*/ 40541 h 377583"/>
              <a:gd name="connsiteX3916" fmla="*/ 712661 w 2450468"/>
              <a:gd name="connsiteY3916" fmla="*/ 35874 h 377583"/>
              <a:gd name="connsiteX3917" fmla="*/ 712851 w 2450468"/>
              <a:gd name="connsiteY3917" fmla="*/ 35207 h 377583"/>
              <a:gd name="connsiteX3918" fmla="*/ 719042 w 2450468"/>
              <a:gd name="connsiteY3918" fmla="*/ 41113 h 377583"/>
              <a:gd name="connsiteX3919" fmla="*/ 724186 w 2450468"/>
              <a:gd name="connsiteY3919" fmla="*/ 35779 h 377583"/>
              <a:gd name="connsiteX3920" fmla="*/ 726662 w 2450468"/>
              <a:gd name="connsiteY3920" fmla="*/ 35684 h 377583"/>
              <a:gd name="connsiteX3921" fmla="*/ 731996 w 2450468"/>
              <a:gd name="connsiteY3921" fmla="*/ 36827 h 377583"/>
              <a:gd name="connsiteX3922" fmla="*/ 743522 w 2450468"/>
              <a:gd name="connsiteY3922" fmla="*/ 35112 h 377583"/>
              <a:gd name="connsiteX3923" fmla="*/ 743617 w 2450468"/>
              <a:gd name="connsiteY3923" fmla="*/ 32826 h 377583"/>
              <a:gd name="connsiteX3924" fmla="*/ 744284 w 2450468"/>
              <a:gd name="connsiteY3924" fmla="*/ 30064 h 377583"/>
              <a:gd name="connsiteX3925" fmla="*/ 748665 w 2450468"/>
              <a:gd name="connsiteY3925" fmla="*/ 29588 h 377583"/>
              <a:gd name="connsiteX3926" fmla="*/ 744379 w 2450468"/>
              <a:gd name="connsiteY3926" fmla="*/ 18634 h 377583"/>
              <a:gd name="connsiteX3927" fmla="*/ 739045 w 2450468"/>
              <a:gd name="connsiteY3927" fmla="*/ 18729 h 377583"/>
              <a:gd name="connsiteX3928" fmla="*/ 737140 w 2450468"/>
              <a:gd name="connsiteY3928" fmla="*/ 18824 h 377583"/>
              <a:gd name="connsiteX3929" fmla="*/ 739140 w 2450468"/>
              <a:gd name="connsiteY3929" fmla="*/ 14443 h 377583"/>
              <a:gd name="connsiteX3930" fmla="*/ 740474 w 2450468"/>
              <a:gd name="connsiteY3930" fmla="*/ 15491 h 377583"/>
              <a:gd name="connsiteX3931" fmla="*/ 744855 w 2450468"/>
              <a:gd name="connsiteY3931" fmla="*/ 19015 h 377583"/>
              <a:gd name="connsiteX3932" fmla="*/ 755999 w 2450468"/>
              <a:gd name="connsiteY3932" fmla="*/ 17681 h 377583"/>
              <a:gd name="connsiteX3933" fmla="*/ 762000 w 2450468"/>
              <a:gd name="connsiteY3933" fmla="*/ 15014 h 377583"/>
              <a:gd name="connsiteX3934" fmla="*/ 763810 w 2450468"/>
              <a:gd name="connsiteY3934" fmla="*/ 18253 h 377583"/>
              <a:gd name="connsiteX3935" fmla="*/ 758285 w 2450468"/>
              <a:gd name="connsiteY3935" fmla="*/ 25587 h 377583"/>
              <a:gd name="connsiteX3936" fmla="*/ 753237 w 2450468"/>
              <a:gd name="connsiteY3936" fmla="*/ 31112 h 377583"/>
              <a:gd name="connsiteX3937" fmla="*/ 749237 w 2450468"/>
              <a:gd name="connsiteY3937" fmla="*/ 32445 h 377583"/>
              <a:gd name="connsiteX3938" fmla="*/ 748760 w 2450468"/>
              <a:gd name="connsiteY3938" fmla="*/ 36827 h 377583"/>
              <a:gd name="connsiteX3939" fmla="*/ 749427 w 2450468"/>
              <a:gd name="connsiteY3939" fmla="*/ 37208 h 377583"/>
              <a:gd name="connsiteX3940" fmla="*/ 753523 w 2450468"/>
              <a:gd name="connsiteY3940" fmla="*/ 39398 h 377583"/>
              <a:gd name="connsiteX3941" fmla="*/ 761143 w 2450468"/>
              <a:gd name="connsiteY3941" fmla="*/ 37684 h 377583"/>
              <a:gd name="connsiteX3942" fmla="*/ 758095 w 2450468"/>
              <a:gd name="connsiteY3942" fmla="*/ 33493 h 377583"/>
              <a:gd name="connsiteX3943" fmla="*/ 762857 w 2450468"/>
              <a:gd name="connsiteY3943" fmla="*/ 34922 h 377583"/>
              <a:gd name="connsiteX3944" fmla="*/ 773906 w 2450468"/>
              <a:gd name="connsiteY3944" fmla="*/ 39113 h 377583"/>
              <a:gd name="connsiteX3945" fmla="*/ 788289 w 2450468"/>
              <a:gd name="connsiteY3945" fmla="*/ 33969 h 377583"/>
              <a:gd name="connsiteX3946" fmla="*/ 792194 w 2450468"/>
              <a:gd name="connsiteY3946" fmla="*/ 41589 h 377583"/>
              <a:gd name="connsiteX3947" fmla="*/ 793147 w 2450468"/>
              <a:gd name="connsiteY3947" fmla="*/ 36446 h 377583"/>
              <a:gd name="connsiteX3948" fmla="*/ 800386 w 2450468"/>
              <a:gd name="connsiteY3948" fmla="*/ 28635 h 377583"/>
              <a:gd name="connsiteX3949" fmla="*/ 802767 w 2450468"/>
              <a:gd name="connsiteY3949" fmla="*/ 28349 h 377583"/>
              <a:gd name="connsiteX3950" fmla="*/ 806768 w 2450468"/>
              <a:gd name="connsiteY3950" fmla="*/ 28826 h 377583"/>
              <a:gd name="connsiteX3951" fmla="*/ 816769 w 2450468"/>
              <a:gd name="connsiteY3951" fmla="*/ 36446 h 377583"/>
              <a:gd name="connsiteX3952" fmla="*/ 823532 w 2450468"/>
              <a:gd name="connsiteY3952" fmla="*/ 33874 h 377583"/>
              <a:gd name="connsiteX3953" fmla="*/ 828675 w 2450468"/>
              <a:gd name="connsiteY3953" fmla="*/ 39779 h 377583"/>
              <a:gd name="connsiteX3954" fmla="*/ 828389 w 2450468"/>
              <a:gd name="connsiteY3954" fmla="*/ 41018 h 377583"/>
              <a:gd name="connsiteX3955" fmla="*/ 837724 w 2450468"/>
              <a:gd name="connsiteY3955" fmla="*/ 40160 h 377583"/>
              <a:gd name="connsiteX3956" fmla="*/ 842772 w 2450468"/>
              <a:gd name="connsiteY3956" fmla="*/ 41875 h 377583"/>
              <a:gd name="connsiteX3957" fmla="*/ 846582 w 2450468"/>
              <a:gd name="connsiteY3957" fmla="*/ 40446 h 377583"/>
              <a:gd name="connsiteX3958" fmla="*/ 853059 w 2450468"/>
              <a:gd name="connsiteY3958" fmla="*/ 37970 h 377583"/>
              <a:gd name="connsiteX3959" fmla="*/ 859441 w 2450468"/>
              <a:gd name="connsiteY3959" fmla="*/ 35779 h 377583"/>
              <a:gd name="connsiteX3960" fmla="*/ 859822 w 2450468"/>
              <a:gd name="connsiteY3960" fmla="*/ 32921 h 377583"/>
              <a:gd name="connsiteX3961" fmla="*/ 861727 w 2450468"/>
              <a:gd name="connsiteY3961" fmla="*/ 33017 h 377583"/>
              <a:gd name="connsiteX3962" fmla="*/ 868585 w 2450468"/>
              <a:gd name="connsiteY3962" fmla="*/ 38541 h 377583"/>
              <a:gd name="connsiteX3963" fmla="*/ 882872 w 2450468"/>
              <a:gd name="connsiteY3963" fmla="*/ 41018 h 377583"/>
              <a:gd name="connsiteX3964" fmla="*/ 894683 w 2450468"/>
              <a:gd name="connsiteY3964" fmla="*/ 33969 h 377583"/>
              <a:gd name="connsiteX3965" fmla="*/ 894779 w 2450468"/>
              <a:gd name="connsiteY3965" fmla="*/ 31112 h 377583"/>
              <a:gd name="connsiteX3966" fmla="*/ 890873 w 2450468"/>
              <a:gd name="connsiteY3966" fmla="*/ 26635 h 377583"/>
              <a:gd name="connsiteX3967" fmla="*/ 893731 w 2450468"/>
              <a:gd name="connsiteY3967" fmla="*/ 24730 h 377583"/>
              <a:gd name="connsiteX3968" fmla="*/ 896398 w 2450468"/>
              <a:gd name="connsiteY3968" fmla="*/ 23777 h 377583"/>
              <a:gd name="connsiteX3969" fmla="*/ 898493 w 2450468"/>
              <a:gd name="connsiteY3969" fmla="*/ 19015 h 377583"/>
              <a:gd name="connsiteX3970" fmla="*/ 897636 w 2450468"/>
              <a:gd name="connsiteY3970" fmla="*/ 13681 h 377583"/>
              <a:gd name="connsiteX3971" fmla="*/ 904685 w 2450468"/>
              <a:gd name="connsiteY3971" fmla="*/ 13490 h 377583"/>
              <a:gd name="connsiteX3972" fmla="*/ 907828 w 2450468"/>
              <a:gd name="connsiteY3972" fmla="*/ 12919 h 377583"/>
              <a:gd name="connsiteX3973" fmla="*/ 912114 w 2450468"/>
              <a:gd name="connsiteY3973" fmla="*/ 12157 h 377583"/>
              <a:gd name="connsiteX3974" fmla="*/ 910255 w 2450468"/>
              <a:gd name="connsiteY3974" fmla="*/ 18756 h 377583"/>
              <a:gd name="connsiteX3975" fmla="*/ 910304 w 2450468"/>
              <a:gd name="connsiteY3975" fmla="*/ 18729 h 377583"/>
              <a:gd name="connsiteX3976" fmla="*/ 917448 w 2450468"/>
              <a:gd name="connsiteY3976" fmla="*/ 19110 h 377583"/>
              <a:gd name="connsiteX3977" fmla="*/ 921067 w 2450468"/>
              <a:gd name="connsiteY3977" fmla="*/ 19015 h 377583"/>
              <a:gd name="connsiteX3978" fmla="*/ 922020 w 2450468"/>
              <a:gd name="connsiteY3978" fmla="*/ 19015 h 377583"/>
              <a:gd name="connsiteX3979" fmla="*/ 918115 w 2450468"/>
              <a:gd name="connsiteY3979" fmla="*/ 22730 h 377583"/>
              <a:gd name="connsiteX3980" fmla="*/ 915924 w 2450468"/>
              <a:gd name="connsiteY3980" fmla="*/ 24635 h 377583"/>
              <a:gd name="connsiteX3981" fmla="*/ 913828 w 2450468"/>
              <a:gd name="connsiteY3981" fmla="*/ 26254 h 377583"/>
              <a:gd name="connsiteX3982" fmla="*/ 905007 w 2450468"/>
              <a:gd name="connsiteY3982" fmla="*/ 21749 h 377583"/>
              <a:gd name="connsiteX3983" fmla="*/ 904780 w 2450468"/>
              <a:gd name="connsiteY3983" fmla="*/ 21872 h 377583"/>
              <a:gd name="connsiteX3984" fmla="*/ 903542 w 2450468"/>
              <a:gd name="connsiteY3984" fmla="*/ 32540 h 377583"/>
              <a:gd name="connsiteX3985" fmla="*/ 903923 w 2450468"/>
              <a:gd name="connsiteY3985" fmla="*/ 32826 h 377583"/>
              <a:gd name="connsiteX3986" fmla="*/ 909542 w 2450468"/>
              <a:gd name="connsiteY3986" fmla="*/ 37398 h 377583"/>
              <a:gd name="connsiteX3987" fmla="*/ 906399 w 2450468"/>
              <a:gd name="connsiteY3987" fmla="*/ 39970 h 377583"/>
              <a:gd name="connsiteX3988" fmla="*/ 920972 w 2450468"/>
              <a:gd name="connsiteY3988" fmla="*/ 38160 h 377583"/>
              <a:gd name="connsiteX3989" fmla="*/ 924973 w 2450468"/>
              <a:gd name="connsiteY3989" fmla="*/ 40256 h 377583"/>
              <a:gd name="connsiteX3990" fmla="*/ 935927 w 2450468"/>
              <a:gd name="connsiteY3990" fmla="*/ 40160 h 377583"/>
              <a:gd name="connsiteX3991" fmla="*/ 939165 w 2450468"/>
              <a:gd name="connsiteY3991" fmla="*/ 41018 h 377583"/>
              <a:gd name="connsiteX3992" fmla="*/ 944499 w 2450468"/>
              <a:gd name="connsiteY3992" fmla="*/ 44351 h 377583"/>
              <a:gd name="connsiteX3993" fmla="*/ 944594 w 2450468"/>
              <a:gd name="connsiteY3993" fmla="*/ 36731 h 377583"/>
              <a:gd name="connsiteX3994" fmla="*/ 937927 w 2450468"/>
              <a:gd name="connsiteY3994" fmla="*/ 34445 h 377583"/>
              <a:gd name="connsiteX3995" fmla="*/ 936117 w 2450468"/>
              <a:gd name="connsiteY3995" fmla="*/ 35303 h 377583"/>
              <a:gd name="connsiteX3996" fmla="*/ 935069 w 2450468"/>
              <a:gd name="connsiteY3996" fmla="*/ 35779 h 377583"/>
              <a:gd name="connsiteX3997" fmla="*/ 932402 w 2450468"/>
              <a:gd name="connsiteY3997" fmla="*/ 32255 h 377583"/>
              <a:gd name="connsiteX3998" fmla="*/ 932498 w 2450468"/>
              <a:gd name="connsiteY3998" fmla="*/ 32255 h 377583"/>
              <a:gd name="connsiteX3999" fmla="*/ 938689 w 2450468"/>
              <a:gd name="connsiteY3999" fmla="*/ 27016 h 377583"/>
              <a:gd name="connsiteX4000" fmla="*/ 938879 w 2450468"/>
              <a:gd name="connsiteY4000" fmla="*/ 26921 h 377583"/>
              <a:gd name="connsiteX4001" fmla="*/ 936403 w 2450468"/>
              <a:gd name="connsiteY4001" fmla="*/ 25778 h 377583"/>
              <a:gd name="connsiteX4002" fmla="*/ 931164 w 2450468"/>
              <a:gd name="connsiteY4002" fmla="*/ 26063 h 377583"/>
              <a:gd name="connsiteX4003" fmla="*/ 926878 w 2450468"/>
              <a:gd name="connsiteY4003" fmla="*/ 24730 h 377583"/>
              <a:gd name="connsiteX4004" fmla="*/ 924020 w 2450468"/>
              <a:gd name="connsiteY4004" fmla="*/ 26444 h 377583"/>
              <a:gd name="connsiteX4005" fmla="*/ 928021 w 2450468"/>
              <a:gd name="connsiteY4005" fmla="*/ 18539 h 377583"/>
              <a:gd name="connsiteX4006" fmla="*/ 940022 w 2450468"/>
              <a:gd name="connsiteY4006" fmla="*/ 19777 h 377583"/>
              <a:gd name="connsiteX4007" fmla="*/ 954310 w 2450468"/>
              <a:gd name="connsiteY4007" fmla="*/ 26349 h 377583"/>
              <a:gd name="connsiteX4008" fmla="*/ 960596 w 2450468"/>
              <a:gd name="connsiteY4008" fmla="*/ 29111 h 377583"/>
              <a:gd name="connsiteX4009" fmla="*/ 959834 w 2450468"/>
              <a:gd name="connsiteY4009" fmla="*/ 34064 h 377583"/>
              <a:gd name="connsiteX4010" fmla="*/ 955739 w 2450468"/>
              <a:gd name="connsiteY4010" fmla="*/ 36065 h 377583"/>
              <a:gd name="connsiteX4011" fmla="*/ 955453 w 2450468"/>
              <a:gd name="connsiteY4011" fmla="*/ 44542 h 377583"/>
              <a:gd name="connsiteX4012" fmla="*/ 956882 w 2450468"/>
              <a:gd name="connsiteY4012" fmla="*/ 43494 h 377583"/>
              <a:gd name="connsiteX4013" fmla="*/ 965168 w 2450468"/>
              <a:gd name="connsiteY4013" fmla="*/ 42446 h 377583"/>
              <a:gd name="connsiteX4014" fmla="*/ 974884 w 2450468"/>
              <a:gd name="connsiteY4014" fmla="*/ 42446 h 377583"/>
              <a:gd name="connsiteX4015" fmla="*/ 983170 w 2450468"/>
              <a:gd name="connsiteY4015" fmla="*/ 43018 h 377583"/>
              <a:gd name="connsiteX4016" fmla="*/ 986123 w 2450468"/>
              <a:gd name="connsiteY4016" fmla="*/ 42161 h 377583"/>
              <a:gd name="connsiteX4017" fmla="*/ 990886 w 2450468"/>
              <a:gd name="connsiteY4017" fmla="*/ 39779 h 377583"/>
              <a:gd name="connsiteX4018" fmla="*/ 1004030 w 2450468"/>
              <a:gd name="connsiteY4018" fmla="*/ 41303 h 377583"/>
              <a:gd name="connsiteX4019" fmla="*/ 1010793 w 2450468"/>
              <a:gd name="connsiteY4019" fmla="*/ 41780 h 377583"/>
              <a:gd name="connsiteX4020" fmla="*/ 1011460 w 2450468"/>
              <a:gd name="connsiteY4020" fmla="*/ 40065 h 377583"/>
              <a:gd name="connsiteX4021" fmla="*/ 1010507 w 2450468"/>
              <a:gd name="connsiteY4021" fmla="*/ 38446 h 377583"/>
              <a:gd name="connsiteX4022" fmla="*/ 1008507 w 2450468"/>
              <a:gd name="connsiteY4022" fmla="*/ 38065 h 377583"/>
              <a:gd name="connsiteX4023" fmla="*/ 1008793 w 2450468"/>
              <a:gd name="connsiteY4023" fmla="*/ 33683 h 377583"/>
              <a:gd name="connsiteX4024" fmla="*/ 1010126 w 2450468"/>
              <a:gd name="connsiteY4024" fmla="*/ 34160 h 377583"/>
              <a:gd name="connsiteX4025" fmla="*/ 1014889 w 2450468"/>
              <a:gd name="connsiteY4025" fmla="*/ 35874 h 377583"/>
              <a:gd name="connsiteX4026" fmla="*/ 1024604 w 2450468"/>
              <a:gd name="connsiteY4026" fmla="*/ 32731 h 377583"/>
              <a:gd name="connsiteX4027" fmla="*/ 1021461 w 2450468"/>
              <a:gd name="connsiteY4027" fmla="*/ 29969 h 377583"/>
              <a:gd name="connsiteX4028" fmla="*/ 1018699 w 2450468"/>
              <a:gd name="connsiteY4028" fmla="*/ 29588 h 377583"/>
              <a:gd name="connsiteX4029" fmla="*/ 1016889 w 2450468"/>
              <a:gd name="connsiteY4029" fmla="*/ 27492 h 377583"/>
              <a:gd name="connsiteX4030" fmla="*/ 1018794 w 2450468"/>
              <a:gd name="connsiteY4030" fmla="*/ 25587 h 377583"/>
              <a:gd name="connsiteX4031" fmla="*/ 1023461 w 2450468"/>
              <a:gd name="connsiteY4031" fmla="*/ 26349 h 377583"/>
              <a:gd name="connsiteX4032" fmla="*/ 1027557 w 2450468"/>
              <a:gd name="connsiteY4032" fmla="*/ 24349 h 377583"/>
              <a:gd name="connsiteX4033" fmla="*/ 1034635 w 2450468"/>
              <a:gd name="connsiteY4033" fmla="*/ 28627 h 377583"/>
              <a:gd name="connsiteX4034" fmla="*/ 1038796 w 2450468"/>
              <a:gd name="connsiteY4034" fmla="*/ 23872 h 377583"/>
              <a:gd name="connsiteX4035" fmla="*/ 1042130 w 2450468"/>
              <a:gd name="connsiteY4035" fmla="*/ 23110 h 377583"/>
              <a:gd name="connsiteX4036" fmla="*/ 1046987 w 2450468"/>
              <a:gd name="connsiteY4036" fmla="*/ 23491 h 377583"/>
              <a:gd name="connsiteX4037" fmla="*/ 1047749 w 2450468"/>
              <a:gd name="connsiteY4037" fmla="*/ 25205 h 377583"/>
              <a:gd name="connsiteX4038" fmla="*/ 1047749 w 2450468"/>
              <a:gd name="connsiteY4038" fmla="*/ 25777 h 377583"/>
              <a:gd name="connsiteX4039" fmla="*/ 1045940 w 2450468"/>
              <a:gd name="connsiteY4039" fmla="*/ 26348 h 377583"/>
              <a:gd name="connsiteX4040" fmla="*/ 1042701 w 2450468"/>
              <a:gd name="connsiteY4040" fmla="*/ 28730 h 377583"/>
              <a:gd name="connsiteX4041" fmla="*/ 1036213 w 2450468"/>
              <a:gd name="connsiteY4041" fmla="*/ 29599 h 377583"/>
              <a:gd name="connsiteX4042" fmla="*/ 1033177 w 2450468"/>
              <a:gd name="connsiteY4042" fmla="*/ 32445 h 377583"/>
              <a:gd name="connsiteX4043" fmla="*/ 1027176 w 2450468"/>
              <a:gd name="connsiteY4043" fmla="*/ 43685 h 377583"/>
              <a:gd name="connsiteX4044" fmla="*/ 1026890 w 2450468"/>
              <a:gd name="connsiteY4044" fmla="*/ 44351 h 377583"/>
              <a:gd name="connsiteX4045" fmla="*/ 1032034 w 2450468"/>
              <a:gd name="connsiteY4045" fmla="*/ 45494 h 377583"/>
              <a:gd name="connsiteX4046" fmla="*/ 1032034 w 2450468"/>
              <a:gd name="connsiteY4046" fmla="*/ 45018 h 377583"/>
              <a:gd name="connsiteX4047" fmla="*/ 1036130 w 2450468"/>
              <a:gd name="connsiteY4047" fmla="*/ 44066 h 377583"/>
              <a:gd name="connsiteX4048" fmla="*/ 1039082 w 2450468"/>
              <a:gd name="connsiteY4048" fmla="*/ 44161 h 377583"/>
              <a:gd name="connsiteX4049" fmla="*/ 1046893 w 2450468"/>
              <a:gd name="connsiteY4049" fmla="*/ 42161 h 377583"/>
              <a:gd name="connsiteX4050" fmla="*/ 1056323 w 2450468"/>
              <a:gd name="connsiteY4050" fmla="*/ 42542 h 377583"/>
              <a:gd name="connsiteX4051" fmla="*/ 1057847 w 2450468"/>
              <a:gd name="connsiteY4051" fmla="*/ 43399 h 377583"/>
              <a:gd name="connsiteX4052" fmla="*/ 1060609 w 2450468"/>
              <a:gd name="connsiteY4052" fmla="*/ 45018 h 377583"/>
              <a:gd name="connsiteX4053" fmla="*/ 1065276 w 2450468"/>
              <a:gd name="connsiteY4053" fmla="*/ 47876 h 377583"/>
              <a:gd name="connsiteX4054" fmla="*/ 1071277 w 2450468"/>
              <a:gd name="connsiteY4054" fmla="*/ 46923 h 377583"/>
              <a:gd name="connsiteX4055" fmla="*/ 1071404 w 2450468"/>
              <a:gd name="connsiteY4055" fmla="*/ 46987 h 377583"/>
              <a:gd name="connsiteX4056" fmla="*/ 1070419 w 2450468"/>
              <a:gd name="connsiteY4056" fmla="*/ 43494 h 377583"/>
              <a:gd name="connsiteX4057" fmla="*/ 1070038 w 2450468"/>
              <a:gd name="connsiteY4057" fmla="*/ 42256 h 377583"/>
              <a:gd name="connsiteX4058" fmla="*/ 1069562 w 2450468"/>
              <a:gd name="connsiteY4058" fmla="*/ 40732 h 377583"/>
              <a:gd name="connsiteX4059" fmla="*/ 1073467 w 2450468"/>
              <a:gd name="connsiteY4059" fmla="*/ 36350 h 377583"/>
              <a:gd name="connsiteX4060" fmla="*/ 1076896 w 2450468"/>
              <a:gd name="connsiteY4060" fmla="*/ 35684 h 377583"/>
              <a:gd name="connsiteX4061" fmla="*/ 1077701 w 2450468"/>
              <a:gd name="connsiteY4061" fmla="*/ 35554 h 377583"/>
              <a:gd name="connsiteX4062" fmla="*/ 1073944 w 2450468"/>
              <a:gd name="connsiteY4062" fmla="*/ 27397 h 377583"/>
              <a:gd name="connsiteX4063" fmla="*/ 1073658 w 2450468"/>
              <a:gd name="connsiteY4063" fmla="*/ 23111 h 377583"/>
              <a:gd name="connsiteX4064" fmla="*/ 1073563 w 2450468"/>
              <a:gd name="connsiteY4064" fmla="*/ 21015 h 377583"/>
              <a:gd name="connsiteX4065" fmla="*/ 1079849 w 2450468"/>
              <a:gd name="connsiteY4065" fmla="*/ 23682 h 377583"/>
              <a:gd name="connsiteX4066" fmla="*/ 1082040 w 2450468"/>
              <a:gd name="connsiteY4066" fmla="*/ 24539 h 377583"/>
              <a:gd name="connsiteX4067" fmla="*/ 1086231 w 2450468"/>
              <a:gd name="connsiteY4067" fmla="*/ 25873 h 377583"/>
              <a:gd name="connsiteX4068" fmla="*/ 1090041 w 2450468"/>
              <a:gd name="connsiteY4068" fmla="*/ 27587 h 377583"/>
              <a:gd name="connsiteX4069" fmla="*/ 1091851 w 2450468"/>
              <a:gd name="connsiteY4069" fmla="*/ 26159 h 377583"/>
              <a:gd name="connsiteX4070" fmla="*/ 1092708 w 2450468"/>
              <a:gd name="connsiteY4070" fmla="*/ 25492 h 377583"/>
              <a:gd name="connsiteX4071" fmla="*/ 1099090 w 2450468"/>
              <a:gd name="connsiteY4071" fmla="*/ 29016 h 377583"/>
              <a:gd name="connsiteX4072" fmla="*/ 1101376 w 2450468"/>
              <a:gd name="connsiteY4072" fmla="*/ 30159 h 377583"/>
              <a:gd name="connsiteX4073" fmla="*/ 1103567 w 2450468"/>
              <a:gd name="connsiteY4073" fmla="*/ 31207 h 377583"/>
              <a:gd name="connsiteX4074" fmla="*/ 1100995 w 2450468"/>
              <a:gd name="connsiteY4074" fmla="*/ 35112 h 377583"/>
              <a:gd name="connsiteX4075" fmla="*/ 1100423 w 2450468"/>
              <a:gd name="connsiteY4075" fmla="*/ 36065 h 377583"/>
              <a:gd name="connsiteX4076" fmla="*/ 1091279 w 2450468"/>
              <a:gd name="connsiteY4076" fmla="*/ 39970 h 377583"/>
              <a:gd name="connsiteX4077" fmla="*/ 1090613 w 2450468"/>
              <a:gd name="connsiteY4077" fmla="*/ 42542 h 377583"/>
              <a:gd name="connsiteX4078" fmla="*/ 1093661 w 2450468"/>
              <a:gd name="connsiteY4078" fmla="*/ 48257 h 377583"/>
              <a:gd name="connsiteX4079" fmla="*/ 1094232 w 2450468"/>
              <a:gd name="connsiteY4079" fmla="*/ 48066 h 377583"/>
              <a:gd name="connsiteX4080" fmla="*/ 1098328 w 2450468"/>
              <a:gd name="connsiteY4080" fmla="*/ 46161 h 377583"/>
              <a:gd name="connsiteX4081" fmla="*/ 1107567 w 2450468"/>
              <a:gd name="connsiteY4081" fmla="*/ 47876 h 377583"/>
              <a:gd name="connsiteX4082" fmla="*/ 1117092 w 2450468"/>
              <a:gd name="connsiteY4082" fmla="*/ 44066 h 377583"/>
              <a:gd name="connsiteX4083" fmla="*/ 1120235 w 2450468"/>
              <a:gd name="connsiteY4083" fmla="*/ 43399 h 377583"/>
              <a:gd name="connsiteX4084" fmla="*/ 1126046 w 2450468"/>
              <a:gd name="connsiteY4084" fmla="*/ 41875 h 377583"/>
              <a:gd name="connsiteX4085" fmla="*/ 1121357 w 2450468"/>
              <a:gd name="connsiteY4085" fmla="*/ 35592 h 377583"/>
              <a:gd name="connsiteX4086" fmla="*/ 1118044 w 2450468"/>
              <a:gd name="connsiteY4086" fmla="*/ 36160 h 377583"/>
              <a:gd name="connsiteX4087" fmla="*/ 1113853 w 2450468"/>
              <a:gd name="connsiteY4087" fmla="*/ 26920 h 377583"/>
              <a:gd name="connsiteX4088" fmla="*/ 1115663 w 2450468"/>
              <a:gd name="connsiteY4088" fmla="*/ 27397 h 377583"/>
              <a:gd name="connsiteX4089" fmla="*/ 1124616 w 2450468"/>
              <a:gd name="connsiteY4089" fmla="*/ 29683 h 377583"/>
              <a:gd name="connsiteX4090" fmla="*/ 1132522 w 2450468"/>
              <a:gd name="connsiteY4090" fmla="*/ 24349 h 377583"/>
              <a:gd name="connsiteX4091" fmla="*/ 1141380 w 2450468"/>
              <a:gd name="connsiteY4091" fmla="*/ 23396 h 377583"/>
              <a:gd name="connsiteX4092" fmla="*/ 1139475 w 2450468"/>
              <a:gd name="connsiteY4092" fmla="*/ 21396 h 377583"/>
              <a:gd name="connsiteX4093" fmla="*/ 1140428 w 2450468"/>
              <a:gd name="connsiteY4093" fmla="*/ 19110 h 377583"/>
              <a:gd name="connsiteX4094" fmla="*/ 1143095 w 2450468"/>
              <a:gd name="connsiteY4094" fmla="*/ 20634 h 377583"/>
              <a:gd name="connsiteX4095" fmla="*/ 1143095 w 2450468"/>
              <a:gd name="connsiteY4095" fmla="*/ 21682 h 377583"/>
              <a:gd name="connsiteX4096" fmla="*/ 1149477 w 2450468"/>
              <a:gd name="connsiteY4096" fmla="*/ 25111 h 377583"/>
              <a:gd name="connsiteX4097" fmla="*/ 1151953 w 2450468"/>
              <a:gd name="connsiteY4097" fmla="*/ 24349 h 377583"/>
              <a:gd name="connsiteX4098" fmla="*/ 1157478 w 2450468"/>
              <a:gd name="connsiteY4098" fmla="*/ 27206 h 377583"/>
              <a:gd name="connsiteX4099" fmla="*/ 1168241 w 2450468"/>
              <a:gd name="connsiteY4099" fmla="*/ 27302 h 377583"/>
              <a:gd name="connsiteX4100" fmla="*/ 1175575 w 2450468"/>
              <a:gd name="connsiteY4100" fmla="*/ 21015 h 377583"/>
              <a:gd name="connsiteX4101" fmla="*/ 1177766 w 2450468"/>
              <a:gd name="connsiteY4101" fmla="*/ 21301 h 377583"/>
              <a:gd name="connsiteX4102" fmla="*/ 1184529 w 2450468"/>
              <a:gd name="connsiteY4102" fmla="*/ 22063 h 377583"/>
              <a:gd name="connsiteX4103" fmla="*/ 1185195 w 2450468"/>
              <a:gd name="connsiteY4103" fmla="*/ 28159 h 377583"/>
              <a:gd name="connsiteX4104" fmla="*/ 1178242 w 2450468"/>
              <a:gd name="connsiteY4104" fmla="*/ 32159 h 377583"/>
              <a:gd name="connsiteX4105" fmla="*/ 1183195 w 2450468"/>
              <a:gd name="connsiteY4105" fmla="*/ 35588 h 377583"/>
              <a:gd name="connsiteX4106" fmla="*/ 1190244 w 2450468"/>
              <a:gd name="connsiteY4106" fmla="*/ 35588 h 377583"/>
              <a:gd name="connsiteX4107" fmla="*/ 1185291 w 2450468"/>
              <a:gd name="connsiteY4107" fmla="*/ 41780 h 377583"/>
              <a:gd name="connsiteX4108" fmla="*/ 1181862 w 2450468"/>
              <a:gd name="connsiteY4108" fmla="*/ 42065 h 377583"/>
              <a:gd name="connsiteX4109" fmla="*/ 1179385 w 2450468"/>
              <a:gd name="connsiteY4109" fmla="*/ 42256 h 377583"/>
              <a:gd name="connsiteX4110" fmla="*/ 1174813 w 2450468"/>
              <a:gd name="connsiteY4110" fmla="*/ 34255 h 377583"/>
              <a:gd name="connsiteX4111" fmla="*/ 1169860 w 2450468"/>
              <a:gd name="connsiteY4111" fmla="*/ 37970 h 377583"/>
              <a:gd name="connsiteX4112" fmla="*/ 1169193 w 2450468"/>
              <a:gd name="connsiteY4112" fmla="*/ 38446 h 377583"/>
              <a:gd name="connsiteX4113" fmla="*/ 1167098 w 2450468"/>
              <a:gd name="connsiteY4113" fmla="*/ 36922 h 377583"/>
              <a:gd name="connsiteX4114" fmla="*/ 1167574 w 2450468"/>
              <a:gd name="connsiteY4114" fmla="*/ 33779 h 377583"/>
              <a:gd name="connsiteX4115" fmla="*/ 1163097 w 2450468"/>
              <a:gd name="connsiteY4115" fmla="*/ 33398 h 377583"/>
              <a:gd name="connsiteX4116" fmla="*/ 1156906 w 2450468"/>
              <a:gd name="connsiteY4116" fmla="*/ 35493 h 377583"/>
              <a:gd name="connsiteX4117" fmla="*/ 1156335 w 2450468"/>
              <a:gd name="connsiteY4117" fmla="*/ 35112 h 377583"/>
              <a:gd name="connsiteX4118" fmla="*/ 1153572 w 2450468"/>
              <a:gd name="connsiteY4118" fmla="*/ 33017 h 377583"/>
              <a:gd name="connsiteX4119" fmla="*/ 1151286 w 2450468"/>
              <a:gd name="connsiteY4119" fmla="*/ 32540 h 377583"/>
              <a:gd name="connsiteX4120" fmla="*/ 1146714 w 2450468"/>
              <a:gd name="connsiteY4120" fmla="*/ 33969 h 377583"/>
              <a:gd name="connsiteX4121" fmla="*/ 1139571 w 2450468"/>
              <a:gd name="connsiteY4121" fmla="*/ 38922 h 377583"/>
              <a:gd name="connsiteX4122" fmla="*/ 1129950 w 2450468"/>
              <a:gd name="connsiteY4122" fmla="*/ 35588 h 377583"/>
              <a:gd name="connsiteX4123" fmla="*/ 1129938 w 2450468"/>
              <a:gd name="connsiteY4123" fmla="*/ 35588 h 377583"/>
              <a:gd name="connsiteX4124" fmla="*/ 1135761 w 2450468"/>
              <a:gd name="connsiteY4124" fmla="*/ 42351 h 377583"/>
              <a:gd name="connsiteX4125" fmla="*/ 1135094 w 2450468"/>
              <a:gd name="connsiteY4125" fmla="*/ 42732 h 377583"/>
              <a:gd name="connsiteX4126" fmla="*/ 1136428 w 2450468"/>
              <a:gd name="connsiteY4126" fmla="*/ 47876 h 377583"/>
              <a:gd name="connsiteX4127" fmla="*/ 1136999 w 2450468"/>
              <a:gd name="connsiteY4127" fmla="*/ 48257 h 377583"/>
              <a:gd name="connsiteX4128" fmla="*/ 1139285 w 2450468"/>
              <a:gd name="connsiteY4128" fmla="*/ 46542 h 377583"/>
              <a:gd name="connsiteX4129" fmla="*/ 1144429 w 2450468"/>
              <a:gd name="connsiteY4129" fmla="*/ 45590 h 377583"/>
              <a:gd name="connsiteX4130" fmla="*/ 1158431 w 2450468"/>
              <a:gd name="connsiteY4130" fmla="*/ 46161 h 377583"/>
              <a:gd name="connsiteX4131" fmla="*/ 1155954 w 2450468"/>
              <a:gd name="connsiteY4131" fmla="*/ 41589 h 377583"/>
              <a:gd name="connsiteX4132" fmla="*/ 1153954 w 2450468"/>
              <a:gd name="connsiteY4132" fmla="*/ 41875 h 377583"/>
              <a:gd name="connsiteX4133" fmla="*/ 1152049 w 2450468"/>
              <a:gd name="connsiteY4133" fmla="*/ 42161 h 377583"/>
              <a:gd name="connsiteX4134" fmla="*/ 1153192 w 2450468"/>
              <a:gd name="connsiteY4134" fmla="*/ 35779 h 377583"/>
              <a:gd name="connsiteX4135" fmla="*/ 1157478 w 2450468"/>
              <a:gd name="connsiteY4135" fmla="*/ 38446 h 377583"/>
              <a:gd name="connsiteX4136" fmla="*/ 1161860 w 2450468"/>
              <a:gd name="connsiteY4136" fmla="*/ 41113 h 377583"/>
              <a:gd name="connsiteX4137" fmla="*/ 1165193 w 2450468"/>
              <a:gd name="connsiteY4137" fmla="*/ 41113 h 377583"/>
              <a:gd name="connsiteX4138" fmla="*/ 1172623 w 2450468"/>
              <a:gd name="connsiteY4138" fmla="*/ 47876 h 377583"/>
              <a:gd name="connsiteX4139" fmla="*/ 1173766 w 2450468"/>
              <a:gd name="connsiteY4139" fmla="*/ 46923 h 377583"/>
              <a:gd name="connsiteX4140" fmla="*/ 1173956 w 2450468"/>
              <a:gd name="connsiteY4140" fmla="*/ 46733 h 377583"/>
              <a:gd name="connsiteX4141" fmla="*/ 1177576 w 2450468"/>
              <a:gd name="connsiteY4141" fmla="*/ 48352 h 377583"/>
              <a:gd name="connsiteX4142" fmla="*/ 1186529 w 2450468"/>
              <a:gd name="connsiteY4142" fmla="*/ 49971 h 377583"/>
              <a:gd name="connsiteX4143" fmla="*/ 1191863 w 2450468"/>
              <a:gd name="connsiteY4143" fmla="*/ 43970 h 377583"/>
              <a:gd name="connsiteX4144" fmla="*/ 1201103 w 2450468"/>
              <a:gd name="connsiteY4144" fmla="*/ 44637 h 377583"/>
              <a:gd name="connsiteX4145" fmla="*/ 1212628 w 2450468"/>
              <a:gd name="connsiteY4145" fmla="*/ 46256 h 377583"/>
              <a:gd name="connsiteX4146" fmla="*/ 1219676 w 2450468"/>
              <a:gd name="connsiteY4146" fmla="*/ 41208 h 377583"/>
              <a:gd name="connsiteX4147" fmla="*/ 1231106 w 2450468"/>
              <a:gd name="connsiteY4147" fmla="*/ 46447 h 377583"/>
              <a:gd name="connsiteX4148" fmla="*/ 1229392 w 2450468"/>
              <a:gd name="connsiteY4148" fmla="*/ 44542 h 377583"/>
              <a:gd name="connsiteX4149" fmla="*/ 1226725 w 2450468"/>
              <a:gd name="connsiteY4149" fmla="*/ 41589 h 377583"/>
              <a:gd name="connsiteX4150" fmla="*/ 1232821 w 2450468"/>
              <a:gd name="connsiteY4150" fmla="*/ 44256 h 377583"/>
              <a:gd name="connsiteX4151" fmla="*/ 1232916 w 2450468"/>
              <a:gd name="connsiteY4151" fmla="*/ 46542 h 377583"/>
              <a:gd name="connsiteX4152" fmla="*/ 1237393 w 2450468"/>
              <a:gd name="connsiteY4152" fmla="*/ 51971 h 377583"/>
              <a:gd name="connsiteX4153" fmla="*/ 1248346 w 2450468"/>
              <a:gd name="connsiteY4153" fmla="*/ 50162 h 377583"/>
              <a:gd name="connsiteX4154" fmla="*/ 1254157 w 2450468"/>
              <a:gd name="connsiteY4154" fmla="*/ 48161 h 377583"/>
              <a:gd name="connsiteX4155" fmla="*/ 1257776 w 2450468"/>
              <a:gd name="connsiteY4155" fmla="*/ 50066 h 377583"/>
              <a:gd name="connsiteX4156" fmla="*/ 1268921 w 2450468"/>
              <a:gd name="connsiteY4156" fmla="*/ 44542 h 377583"/>
              <a:gd name="connsiteX4157" fmla="*/ 1267016 w 2450468"/>
              <a:gd name="connsiteY4157" fmla="*/ 40160 h 377583"/>
              <a:gd name="connsiteX4158" fmla="*/ 1267873 w 2450468"/>
              <a:gd name="connsiteY4158" fmla="*/ 39684 h 377583"/>
              <a:gd name="connsiteX4159" fmla="*/ 1270064 w 2450468"/>
              <a:gd name="connsiteY4159" fmla="*/ 41303 h 377583"/>
              <a:gd name="connsiteX4160" fmla="*/ 1272540 w 2450468"/>
              <a:gd name="connsiteY4160" fmla="*/ 36065 h 377583"/>
              <a:gd name="connsiteX4161" fmla="*/ 1271588 w 2450468"/>
              <a:gd name="connsiteY4161" fmla="*/ 34255 h 377583"/>
              <a:gd name="connsiteX4162" fmla="*/ 1271397 w 2450468"/>
              <a:gd name="connsiteY4162" fmla="*/ 33969 h 377583"/>
              <a:gd name="connsiteX4163" fmla="*/ 1264825 w 2450468"/>
              <a:gd name="connsiteY4163" fmla="*/ 33398 h 377583"/>
              <a:gd name="connsiteX4164" fmla="*/ 1253776 w 2450468"/>
              <a:gd name="connsiteY4164" fmla="*/ 37779 h 377583"/>
              <a:gd name="connsiteX4165" fmla="*/ 1253681 w 2450468"/>
              <a:gd name="connsiteY4165" fmla="*/ 31874 h 377583"/>
              <a:gd name="connsiteX4166" fmla="*/ 1258253 w 2450468"/>
              <a:gd name="connsiteY4166" fmla="*/ 27683 h 377583"/>
              <a:gd name="connsiteX4167" fmla="*/ 1258157 w 2450468"/>
              <a:gd name="connsiteY4167" fmla="*/ 24825 h 377583"/>
              <a:gd name="connsiteX4168" fmla="*/ 1258634 w 2450468"/>
              <a:gd name="connsiteY4168" fmla="*/ 24920 h 377583"/>
              <a:gd name="connsiteX4169" fmla="*/ 1264253 w 2450468"/>
              <a:gd name="connsiteY4169" fmla="*/ 26444 h 377583"/>
              <a:gd name="connsiteX4170" fmla="*/ 1274350 w 2450468"/>
              <a:gd name="connsiteY4170" fmla="*/ 26635 h 377583"/>
              <a:gd name="connsiteX4171" fmla="*/ 1274350 w 2450468"/>
              <a:gd name="connsiteY4171" fmla="*/ 25873 h 377583"/>
              <a:gd name="connsiteX4172" fmla="*/ 1274350 w 2450468"/>
              <a:gd name="connsiteY4172" fmla="*/ 24825 h 377583"/>
              <a:gd name="connsiteX4173" fmla="*/ 1280065 w 2450468"/>
              <a:gd name="connsiteY4173" fmla="*/ 22349 h 377583"/>
              <a:gd name="connsiteX4174" fmla="*/ 1286923 w 2450468"/>
              <a:gd name="connsiteY4174" fmla="*/ 19491 h 377583"/>
              <a:gd name="connsiteX4175" fmla="*/ 1286732 w 2450468"/>
              <a:gd name="connsiteY4175" fmla="*/ 27206 h 377583"/>
              <a:gd name="connsiteX4176" fmla="*/ 1291209 w 2450468"/>
              <a:gd name="connsiteY4176" fmla="*/ 27492 h 377583"/>
              <a:gd name="connsiteX4177" fmla="*/ 1295781 w 2450468"/>
              <a:gd name="connsiteY4177" fmla="*/ 31016 h 377583"/>
              <a:gd name="connsiteX4178" fmla="*/ 1293590 w 2450468"/>
              <a:gd name="connsiteY4178" fmla="*/ 33493 h 377583"/>
              <a:gd name="connsiteX4179" fmla="*/ 1291209 w 2450468"/>
              <a:gd name="connsiteY4179" fmla="*/ 34636 h 377583"/>
              <a:gd name="connsiteX4180" fmla="*/ 1285208 w 2450468"/>
              <a:gd name="connsiteY4180" fmla="*/ 36446 h 377583"/>
              <a:gd name="connsiteX4181" fmla="*/ 1281303 w 2450468"/>
              <a:gd name="connsiteY4181" fmla="*/ 31397 h 377583"/>
              <a:gd name="connsiteX4182" fmla="*/ 1278160 w 2450468"/>
              <a:gd name="connsiteY4182" fmla="*/ 35112 h 377583"/>
              <a:gd name="connsiteX4183" fmla="*/ 1280636 w 2450468"/>
              <a:gd name="connsiteY4183" fmla="*/ 41589 h 377583"/>
              <a:gd name="connsiteX4184" fmla="*/ 1279112 w 2450468"/>
              <a:gd name="connsiteY4184" fmla="*/ 41875 h 377583"/>
              <a:gd name="connsiteX4185" fmla="*/ 1276826 w 2450468"/>
              <a:gd name="connsiteY4185" fmla="*/ 43685 h 377583"/>
              <a:gd name="connsiteX4186" fmla="*/ 1277493 w 2450468"/>
              <a:gd name="connsiteY4186" fmla="*/ 45494 h 377583"/>
              <a:gd name="connsiteX4187" fmla="*/ 1280827 w 2450468"/>
              <a:gd name="connsiteY4187" fmla="*/ 47209 h 377583"/>
              <a:gd name="connsiteX4188" fmla="*/ 1291019 w 2450468"/>
              <a:gd name="connsiteY4188" fmla="*/ 42923 h 377583"/>
              <a:gd name="connsiteX4189" fmla="*/ 1296162 w 2450468"/>
              <a:gd name="connsiteY4189" fmla="*/ 48066 h 377583"/>
              <a:gd name="connsiteX4190" fmla="*/ 1296638 w 2450468"/>
              <a:gd name="connsiteY4190" fmla="*/ 48542 h 377583"/>
              <a:gd name="connsiteX4191" fmla="*/ 1299877 w 2450468"/>
              <a:gd name="connsiteY4191" fmla="*/ 50066 h 377583"/>
              <a:gd name="connsiteX4192" fmla="*/ 1307116 w 2450468"/>
              <a:gd name="connsiteY4192" fmla="*/ 51590 h 377583"/>
              <a:gd name="connsiteX4193" fmla="*/ 1319213 w 2450468"/>
              <a:gd name="connsiteY4193" fmla="*/ 50162 h 377583"/>
              <a:gd name="connsiteX4194" fmla="*/ 1322737 w 2450468"/>
              <a:gd name="connsiteY4194" fmla="*/ 49590 h 377583"/>
              <a:gd name="connsiteX4195" fmla="*/ 1333976 w 2450468"/>
              <a:gd name="connsiteY4195" fmla="*/ 47304 h 377583"/>
              <a:gd name="connsiteX4196" fmla="*/ 1336262 w 2450468"/>
              <a:gd name="connsiteY4196" fmla="*/ 49114 h 377583"/>
              <a:gd name="connsiteX4197" fmla="*/ 1337596 w 2450468"/>
              <a:gd name="connsiteY4197" fmla="*/ 50257 h 377583"/>
              <a:gd name="connsiteX4198" fmla="*/ 1341977 w 2450468"/>
              <a:gd name="connsiteY4198" fmla="*/ 48447 h 377583"/>
              <a:gd name="connsiteX4199" fmla="*/ 1340834 w 2450468"/>
              <a:gd name="connsiteY4199" fmla="*/ 46352 h 377583"/>
              <a:gd name="connsiteX4200" fmla="*/ 1347883 w 2450468"/>
              <a:gd name="connsiteY4200" fmla="*/ 47685 h 377583"/>
              <a:gd name="connsiteX4201" fmla="*/ 1353312 w 2450468"/>
              <a:gd name="connsiteY4201" fmla="*/ 47971 h 377583"/>
              <a:gd name="connsiteX4202" fmla="*/ 1356741 w 2450468"/>
              <a:gd name="connsiteY4202" fmla="*/ 51209 h 377583"/>
              <a:gd name="connsiteX4203" fmla="*/ 1359313 w 2450468"/>
              <a:gd name="connsiteY4203" fmla="*/ 50924 h 377583"/>
              <a:gd name="connsiteX4204" fmla="*/ 1363028 w 2450468"/>
              <a:gd name="connsiteY4204" fmla="*/ 48066 h 377583"/>
              <a:gd name="connsiteX4205" fmla="*/ 1369886 w 2450468"/>
              <a:gd name="connsiteY4205" fmla="*/ 45209 h 377583"/>
              <a:gd name="connsiteX4206" fmla="*/ 1372171 w 2450468"/>
              <a:gd name="connsiteY4206" fmla="*/ 40922 h 377583"/>
              <a:gd name="connsiteX4207" fmla="*/ 1373600 w 2450468"/>
              <a:gd name="connsiteY4207" fmla="*/ 42161 h 377583"/>
              <a:gd name="connsiteX4208" fmla="*/ 1377506 w 2450468"/>
              <a:gd name="connsiteY4208" fmla="*/ 47018 h 377583"/>
              <a:gd name="connsiteX4209" fmla="*/ 1378934 w 2450468"/>
              <a:gd name="connsiteY4209" fmla="*/ 47780 h 377583"/>
              <a:gd name="connsiteX4210" fmla="*/ 1384649 w 2450468"/>
              <a:gd name="connsiteY4210" fmla="*/ 47590 h 377583"/>
              <a:gd name="connsiteX4211" fmla="*/ 1387983 w 2450468"/>
              <a:gd name="connsiteY4211" fmla="*/ 49019 h 377583"/>
              <a:gd name="connsiteX4212" fmla="*/ 1389983 w 2450468"/>
              <a:gd name="connsiteY4212" fmla="*/ 43494 h 377583"/>
              <a:gd name="connsiteX4213" fmla="*/ 1389221 w 2450468"/>
              <a:gd name="connsiteY4213" fmla="*/ 33779 h 377583"/>
              <a:gd name="connsiteX4214" fmla="*/ 1385792 w 2450468"/>
              <a:gd name="connsiteY4214" fmla="*/ 25016 h 377583"/>
              <a:gd name="connsiteX4215" fmla="*/ 1386935 w 2450468"/>
              <a:gd name="connsiteY4215" fmla="*/ 25301 h 377583"/>
              <a:gd name="connsiteX4216" fmla="*/ 1389507 w 2450468"/>
              <a:gd name="connsiteY4216" fmla="*/ 25873 h 377583"/>
              <a:gd name="connsiteX4217" fmla="*/ 1397318 w 2450468"/>
              <a:gd name="connsiteY4217" fmla="*/ 27016 h 377583"/>
              <a:gd name="connsiteX4218" fmla="*/ 1404461 w 2450468"/>
              <a:gd name="connsiteY4218" fmla="*/ 27016 h 377583"/>
              <a:gd name="connsiteX4219" fmla="*/ 1403890 w 2450468"/>
              <a:gd name="connsiteY4219" fmla="*/ 27302 h 377583"/>
              <a:gd name="connsiteX4220" fmla="*/ 1403414 w 2450468"/>
              <a:gd name="connsiteY4220" fmla="*/ 34826 h 377583"/>
              <a:gd name="connsiteX4221" fmla="*/ 1404175 w 2450468"/>
              <a:gd name="connsiteY4221" fmla="*/ 35398 h 377583"/>
              <a:gd name="connsiteX4222" fmla="*/ 1407700 w 2450468"/>
              <a:gd name="connsiteY4222" fmla="*/ 32350 h 377583"/>
              <a:gd name="connsiteX4223" fmla="*/ 1410367 w 2450468"/>
              <a:gd name="connsiteY4223" fmla="*/ 27968 h 377583"/>
              <a:gd name="connsiteX4224" fmla="*/ 1417892 w 2450468"/>
              <a:gd name="connsiteY4224" fmla="*/ 28540 h 377583"/>
              <a:gd name="connsiteX4225" fmla="*/ 1428274 w 2450468"/>
              <a:gd name="connsiteY4225" fmla="*/ 28540 h 377583"/>
              <a:gd name="connsiteX4226" fmla="*/ 1428845 w 2450468"/>
              <a:gd name="connsiteY4226" fmla="*/ 26349 h 377583"/>
              <a:gd name="connsiteX4227" fmla="*/ 1429417 w 2450468"/>
              <a:gd name="connsiteY4227" fmla="*/ 24254 h 377583"/>
              <a:gd name="connsiteX4228" fmla="*/ 1434560 w 2450468"/>
              <a:gd name="connsiteY4228" fmla="*/ 29778 h 377583"/>
              <a:gd name="connsiteX4229" fmla="*/ 1437989 w 2450468"/>
              <a:gd name="connsiteY4229" fmla="*/ 36446 h 377583"/>
              <a:gd name="connsiteX4230" fmla="*/ 1429988 w 2450468"/>
              <a:gd name="connsiteY4230" fmla="*/ 37493 h 377583"/>
              <a:gd name="connsiteX4231" fmla="*/ 1421130 w 2450468"/>
              <a:gd name="connsiteY4231" fmla="*/ 33207 h 377583"/>
              <a:gd name="connsiteX4232" fmla="*/ 1415320 w 2450468"/>
              <a:gd name="connsiteY4232" fmla="*/ 34922 h 377583"/>
              <a:gd name="connsiteX4233" fmla="*/ 1411891 w 2450468"/>
              <a:gd name="connsiteY4233" fmla="*/ 37208 h 377583"/>
              <a:gd name="connsiteX4234" fmla="*/ 1407795 w 2450468"/>
              <a:gd name="connsiteY4234" fmla="*/ 39970 h 377583"/>
              <a:gd name="connsiteX4235" fmla="*/ 1397318 w 2450468"/>
              <a:gd name="connsiteY4235" fmla="*/ 37684 h 377583"/>
              <a:gd name="connsiteX4236" fmla="*/ 1396270 w 2450468"/>
              <a:gd name="connsiteY4236" fmla="*/ 42732 h 377583"/>
              <a:gd name="connsiteX4237" fmla="*/ 1397699 w 2450468"/>
              <a:gd name="connsiteY4237" fmla="*/ 44066 h 377583"/>
              <a:gd name="connsiteX4238" fmla="*/ 1401604 w 2450468"/>
              <a:gd name="connsiteY4238" fmla="*/ 47971 h 377583"/>
              <a:gd name="connsiteX4239" fmla="*/ 1402080 w 2450468"/>
              <a:gd name="connsiteY4239" fmla="*/ 48352 h 377583"/>
              <a:gd name="connsiteX4240" fmla="*/ 1404461 w 2450468"/>
              <a:gd name="connsiteY4240" fmla="*/ 46447 h 377583"/>
              <a:gd name="connsiteX4241" fmla="*/ 1404080 w 2450468"/>
              <a:gd name="connsiteY4241" fmla="*/ 45971 h 377583"/>
              <a:gd name="connsiteX4242" fmla="*/ 1405700 w 2450468"/>
              <a:gd name="connsiteY4242" fmla="*/ 42161 h 377583"/>
              <a:gd name="connsiteX4243" fmla="*/ 1413510 w 2450468"/>
              <a:gd name="connsiteY4243" fmla="*/ 40732 h 377583"/>
              <a:gd name="connsiteX4244" fmla="*/ 1417701 w 2450468"/>
              <a:gd name="connsiteY4244" fmla="*/ 40446 h 377583"/>
              <a:gd name="connsiteX4245" fmla="*/ 1420749 w 2450468"/>
              <a:gd name="connsiteY4245" fmla="*/ 43399 h 377583"/>
              <a:gd name="connsiteX4246" fmla="*/ 1423035 w 2450468"/>
              <a:gd name="connsiteY4246" fmla="*/ 43399 h 377583"/>
              <a:gd name="connsiteX4247" fmla="*/ 1423130 w 2450468"/>
              <a:gd name="connsiteY4247" fmla="*/ 49590 h 377583"/>
              <a:gd name="connsiteX4248" fmla="*/ 1444371 w 2450468"/>
              <a:gd name="connsiteY4248" fmla="*/ 51495 h 377583"/>
              <a:gd name="connsiteX4249" fmla="*/ 1445609 w 2450468"/>
              <a:gd name="connsiteY4249" fmla="*/ 50257 h 377583"/>
              <a:gd name="connsiteX4250" fmla="*/ 1450943 w 2450468"/>
              <a:gd name="connsiteY4250" fmla="*/ 45780 h 377583"/>
              <a:gd name="connsiteX4251" fmla="*/ 1451229 w 2450468"/>
              <a:gd name="connsiteY4251" fmla="*/ 45494 h 377583"/>
              <a:gd name="connsiteX4252" fmla="*/ 1450086 w 2450468"/>
              <a:gd name="connsiteY4252" fmla="*/ 43685 h 377583"/>
              <a:gd name="connsiteX4253" fmla="*/ 1446276 w 2450468"/>
              <a:gd name="connsiteY4253" fmla="*/ 43399 h 377583"/>
              <a:gd name="connsiteX4254" fmla="*/ 1441228 w 2450468"/>
              <a:gd name="connsiteY4254" fmla="*/ 39875 h 377583"/>
              <a:gd name="connsiteX4255" fmla="*/ 1446657 w 2450468"/>
              <a:gd name="connsiteY4255" fmla="*/ 33493 h 377583"/>
              <a:gd name="connsiteX4256" fmla="*/ 1451610 w 2450468"/>
              <a:gd name="connsiteY4256" fmla="*/ 30159 h 377583"/>
              <a:gd name="connsiteX4257" fmla="*/ 1450372 w 2450468"/>
              <a:gd name="connsiteY4257" fmla="*/ 39875 h 377583"/>
              <a:gd name="connsiteX4258" fmla="*/ 1450753 w 2450468"/>
              <a:gd name="connsiteY4258" fmla="*/ 39875 h 377583"/>
              <a:gd name="connsiteX4259" fmla="*/ 1452467 w 2450468"/>
              <a:gd name="connsiteY4259" fmla="*/ 39970 h 377583"/>
              <a:gd name="connsiteX4260" fmla="*/ 1454468 w 2450468"/>
              <a:gd name="connsiteY4260" fmla="*/ 43494 h 377583"/>
              <a:gd name="connsiteX4261" fmla="*/ 1454563 w 2450468"/>
              <a:gd name="connsiteY4261" fmla="*/ 45113 h 377583"/>
              <a:gd name="connsiteX4262" fmla="*/ 1455515 w 2450468"/>
              <a:gd name="connsiteY4262" fmla="*/ 49019 h 377583"/>
              <a:gd name="connsiteX4263" fmla="*/ 1460564 w 2450468"/>
              <a:gd name="connsiteY4263" fmla="*/ 50257 h 377583"/>
              <a:gd name="connsiteX4264" fmla="*/ 1465136 w 2450468"/>
              <a:gd name="connsiteY4264" fmla="*/ 46828 h 377583"/>
              <a:gd name="connsiteX4265" fmla="*/ 1466183 w 2450468"/>
              <a:gd name="connsiteY4265" fmla="*/ 45875 h 377583"/>
              <a:gd name="connsiteX4266" fmla="*/ 1469327 w 2450468"/>
              <a:gd name="connsiteY4266" fmla="*/ 45685 h 377583"/>
              <a:gd name="connsiteX4267" fmla="*/ 1479137 w 2450468"/>
              <a:gd name="connsiteY4267" fmla="*/ 46161 h 377583"/>
              <a:gd name="connsiteX4268" fmla="*/ 1482376 w 2450468"/>
              <a:gd name="connsiteY4268" fmla="*/ 48923 h 377583"/>
              <a:gd name="connsiteX4269" fmla="*/ 1489234 w 2450468"/>
              <a:gd name="connsiteY4269" fmla="*/ 50447 h 377583"/>
              <a:gd name="connsiteX4270" fmla="*/ 1498759 w 2450468"/>
              <a:gd name="connsiteY4270" fmla="*/ 50447 h 377583"/>
              <a:gd name="connsiteX4271" fmla="*/ 1502378 w 2450468"/>
              <a:gd name="connsiteY4271" fmla="*/ 50257 h 377583"/>
              <a:gd name="connsiteX4272" fmla="*/ 1512951 w 2450468"/>
              <a:gd name="connsiteY4272" fmla="*/ 49114 h 377583"/>
              <a:gd name="connsiteX4273" fmla="*/ 1516761 w 2450468"/>
              <a:gd name="connsiteY4273" fmla="*/ 49400 h 377583"/>
              <a:gd name="connsiteX4274" fmla="*/ 1533620 w 2450468"/>
              <a:gd name="connsiteY4274" fmla="*/ 48352 h 377583"/>
              <a:gd name="connsiteX4275" fmla="*/ 1534192 w 2450468"/>
              <a:gd name="connsiteY4275" fmla="*/ 48828 h 377583"/>
              <a:gd name="connsiteX4276" fmla="*/ 1539240 w 2450468"/>
              <a:gd name="connsiteY4276" fmla="*/ 48733 h 377583"/>
              <a:gd name="connsiteX4277" fmla="*/ 1547050 w 2450468"/>
              <a:gd name="connsiteY4277" fmla="*/ 44637 h 377583"/>
              <a:gd name="connsiteX4278" fmla="*/ 1553813 w 2450468"/>
              <a:gd name="connsiteY4278" fmla="*/ 44161 h 377583"/>
              <a:gd name="connsiteX4279" fmla="*/ 1554766 w 2450468"/>
              <a:gd name="connsiteY4279" fmla="*/ 41589 h 377583"/>
              <a:gd name="connsiteX4280" fmla="*/ 1551813 w 2450468"/>
              <a:gd name="connsiteY4280" fmla="*/ 40351 h 377583"/>
              <a:gd name="connsiteX4281" fmla="*/ 1546955 w 2450468"/>
              <a:gd name="connsiteY4281" fmla="*/ 41303 h 377583"/>
              <a:gd name="connsiteX4282" fmla="*/ 1545431 w 2450468"/>
              <a:gd name="connsiteY4282" fmla="*/ 39970 h 377583"/>
              <a:gd name="connsiteX4283" fmla="*/ 1544955 w 2450468"/>
              <a:gd name="connsiteY4283" fmla="*/ 36065 h 377583"/>
              <a:gd name="connsiteX4284" fmla="*/ 1544479 w 2450468"/>
              <a:gd name="connsiteY4284" fmla="*/ 36160 h 377583"/>
              <a:gd name="connsiteX4285" fmla="*/ 1536954 w 2450468"/>
              <a:gd name="connsiteY4285" fmla="*/ 39017 h 377583"/>
              <a:gd name="connsiteX4286" fmla="*/ 1531144 w 2450468"/>
              <a:gd name="connsiteY4286" fmla="*/ 40160 h 377583"/>
              <a:gd name="connsiteX4287" fmla="*/ 1523429 w 2450468"/>
              <a:gd name="connsiteY4287" fmla="*/ 39494 h 377583"/>
              <a:gd name="connsiteX4288" fmla="*/ 1516856 w 2450468"/>
              <a:gd name="connsiteY4288" fmla="*/ 36065 h 377583"/>
              <a:gd name="connsiteX4289" fmla="*/ 1522000 w 2450468"/>
              <a:gd name="connsiteY4289" fmla="*/ 32445 h 377583"/>
              <a:gd name="connsiteX4290" fmla="*/ 1530191 w 2450468"/>
              <a:gd name="connsiteY4290" fmla="*/ 31493 h 377583"/>
              <a:gd name="connsiteX4291" fmla="*/ 1540002 w 2450468"/>
              <a:gd name="connsiteY4291" fmla="*/ 28445 h 377583"/>
              <a:gd name="connsiteX4292" fmla="*/ 1542193 w 2450468"/>
              <a:gd name="connsiteY4292" fmla="*/ 27778 h 377583"/>
              <a:gd name="connsiteX4293" fmla="*/ 1548860 w 2450468"/>
              <a:gd name="connsiteY4293" fmla="*/ 32064 h 377583"/>
              <a:gd name="connsiteX4294" fmla="*/ 1555052 w 2450468"/>
              <a:gd name="connsiteY4294" fmla="*/ 30921 h 377583"/>
              <a:gd name="connsiteX4295" fmla="*/ 1557052 w 2450468"/>
              <a:gd name="connsiteY4295" fmla="*/ 36827 h 377583"/>
              <a:gd name="connsiteX4296" fmla="*/ 1564767 w 2450468"/>
              <a:gd name="connsiteY4296" fmla="*/ 35588 h 377583"/>
              <a:gd name="connsiteX4297" fmla="*/ 1565148 w 2450468"/>
              <a:gd name="connsiteY4297" fmla="*/ 36446 h 377583"/>
              <a:gd name="connsiteX4298" fmla="*/ 1569339 w 2450468"/>
              <a:gd name="connsiteY4298" fmla="*/ 44256 h 377583"/>
              <a:gd name="connsiteX4299" fmla="*/ 1583722 w 2450468"/>
              <a:gd name="connsiteY4299" fmla="*/ 48638 h 377583"/>
              <a:gd name="connsiteX4300" fmla="*/ 1587913 w 2450468"/>
              <a:gd name="connsiteY4300" fmla="*/ 49590 h 377583"/>
              <a:gd name="connsiteX4301" fmla="*/ 1591723 w 2450468"/>
              <a:gd name="connsiteY4301" fmla="*/ 45304 h 377583"/>
              <a:gd name="connsiteX4302" fmla="*/ 1597819 w 2450468"/>
              <a:gd name="connsiteY4302" fmla="*/ 43780 h 377583"/>
              <a:gd name="connsiteX4303" fmla="*/ 1604296 w 2450468"/>
              <a:gd name="connsiteY4303" fmla="*/ 46542 h 377583"/>
              <a:gd name="connsiteX4304" fmla="*/ 1612678 w 2450468"/>
              <a:gd name="connsiteY4304" fmla="*/ 53495 h 377583"/>
              <a:gd name="connsiteX4305" fmla="*/ 1618964 w 2450468"/>
              <a:gd name="connsiteY4305" fmla="*/ 51305 h 377583"/>
              <a:gd name="connsiteX4306" fmla="*/ 1628680 w 2450468"/>
              <a:gd name="connsiteY4306" fmla="*/ 46352 h 377583"/>
              <a:gd name="connsiteX4307" fmla="*/ 1624679 w 2450468"/>
              <a:gd name="connsiteY4307" fmla="*/ 42351 h 377583"/>
              <a:gd name="connsiteX4308" fmla="*/ 1624298 w 2450468"/>
              <a:gd name="connsiteY4308" fmla="*/ 41970 h 377583"/>
              <a:gd name="connsiteX4309" fmla="*/ 1630775 w 2450468"/>
              <a:gd name="connsiteY4309" fmla="*/ 40827 h 377583"/>
              <a:gd name="connsiteX4310" fmla="*/ 1634109 w 2450468"/>
              <a:gd name="connsiteY4310" fmla="*/ 46923 h 377583"/>
              <a:gd name="connsiteX4311" fmla="*/ 1633538 w 2450468"/>
              <a:gd name="connsiteY4311" fmla="*/ 48923 h 377583"/>
              <a:gd name="connsiteX4312" fmla="*/ 1641062 w 2450468"/>
              <a:gd name="connsiteY4312" fmla="*/ 46066 h 377583"/>
              <a:gd name="connsiteX4313" fmla="*/ 1649540 w 2450468"/>
              <a:gd name="connsiteY4313" fmla="*/ 41589 h 377583"/>
              <a:gd name="connsiteX4314" fmla="*/ 1647825 w 2450468"/>
              <a:gd name="connsiteY4314" fmla="*/ 47304 h 377583"/>
              <a:gd name="connsiteX4315" fmla="*/ 1650302 w 2450468"/>
              <a:gd name="connsiteY4315" fmla="*/ 48733 h 377583"/>
              <a:gd name="connsiteX4316" fmla="*/ 1662494 w 2450468"/>
              <a:gd name="connsiteY4316" fmla="*/ 50924 h 377583"/>
              <a:gd name="connsiteX4317" fmla="*/ 1665732 w 2450468"/>
              <a:gd name="connsiteY4317" fmla="*/ 51971 h 377583"/>
              <a:gd name="connsiteX4318" fmla="*/ 1665513 w 2450468"/>
              <a:gd name="connsiteY4318" fmla="*/ 46558 h 377583"/>
              <a:gd name="connsiteX4319" fmla="*/ 1666295 w 2450468"/>
              <a:gd name="connsiteY4319" fmla="*/ 45878 h 377583"/>
              <a:gd name="connsiteX4320" fmla="*/ 1672209 w 2450468"/>
              <a:gd name="connsiteY4320" fmla="*/ 46637 h 377583"/>
              <a:gd name="connsiteX4321" fmla="*/ 1676114 w 2450468"/>
              <a:gd name="connsiteY4321" fmla="*/ 50447 h 377583"/>
              <a:gd name="connsiteX4322" fmla="*/ 1676114 w 2450468"/>
              <a:gd name="connsiteY4322" fmla="*/ 51305 h 377583"/>
              <a:gd name="connsiteX4323" fmla="*/ 1678305 w 2450468"/>
              <a:gd name="connsiteY4323" fmla="*/ 51686 h 377583"/>
              <a:gd name="connsiteX4324" fmla="*/ 1680686 w 2450468"/>
              <a:gd name="connsiteY4324" fmla="*/ 47780 h 377583"/>
              <a:gd name="connsiteX4325" fmla="*/ 1685639 w 2450468"/>
              <a:gd name="connsiteY4325" fmla="*/ 49114 h 377583"/>
              <a:gd name="connsiteX4326" fmla="*/ 1693450 w 2450468"/>
              <a:gd name="connsiteY4326" fmla="*/ 49876 h 377583"/>
              <a:gd name="connsiteX4327" fmla="*/ 1699736 w 2450468"/>
              <a:gd name="connsiteY4327" fmla="*/ 49590 h 377583"/>
              <a:gd name="connsiteX4328" fmla="*/ 1698498 w 2450468"/>
              <a:gd name="connsiteY4328" fmla="*/ 41970 h 377583"/>
              <a:gd name="connsiteX4329" fmla="*/ 1697736 w 2450468"/>
              <a:gd name="connsiteY4329" fmla="*/ 36446 h 377583"/>
              <a:gd name="connsiteX4330" fmla="*/ 1686592 w 2450468"/>
              <a:gd name="connsiteY4330" fmla="*/ 34636 h 377583"/>
              <a:gd name="connsiteX4331" fmla="*/ 1682591 w 2450468"/>
              <a:gd name="connsiteY4331" fmla="*/ 44066 h 377583"/>
              <a:gd name="connsiteX4332" fmla="*/ 1678210 w 2450468"/>
              <a:gd name="connsiteY4332" fmla="*/ 40065 h 377583"/>
              <a:gd name="connsiteX4333" fmla="*/ 1675924 w 2450468"/>
              <a:gd name="connsiteY4333" fmla="*/ 37493 h 377583"/>
              <a:gd name="connsiteX4334" fmla="*/ 1666295 w 2450468"/>
              <a:gd name="connsiteY4334" fmla="*/ 45878 h 377583"/>
              <a:gd name="connsiteX4335" fmla="*/ 1665481 w 2450468"/>
              <a:gd name="connsiteY4335" fmla="*/ 45773 h 377583"/>
              <a:gd name="connsiteX4336" fmla="*/ 1665458 w 2450468"/>
              <a:gd name="connsiteY4336" fmla="*/ 45209 h 377583"/>
              <a:gd name="connsiteX4337" fmla="*/ 1661827 w 2450468"/>
              <a:gd name="connsiteY4337" fmla="*/ 45304 h 377583"/>
              <a:gd name="connsiteX4338" fmla="*/ 1665481 w 2450468"/>
              <a:gd name="connsiteY4338" fmla="*/ 45773 h 377583"/>
              <a:gd name="connsiteX4339" fmla="*/ 1665513 w 2450468"/>
              <a:gd name="connsiteY4339" fmla="*/ 46558 h 377583"/>
              <a:gd name="connsiteX4340" fmla="*/ 1664875 w 2450468"/>
              <a:gd name="connsiteY4340" fmla="*/ 47114 h 377583"/>
              <a:gd name="connsiteX4341" fmla="*/ 1663256 w 2450468"/>
              <a:gd name="connsiteY4341" fmla="*/ 46733 h 377583"/>
              <a:gd name="connsiteX4342" fmla="*/ 1658874 w 2450468"/>
              <a:gd name="connsiteY4342" fmla="*/ 45685 h 377583"/>
              <a:gd name="connsiteX4343" fmla="*/ 1660493 w 2450468"/>
              <a:gd name="connsiteY4343" fmla="*/ 37970 h 377583"/>
              <a:gd name="connsiteX4344" fmla="*/ 1661065 w 2450468"/>
              <a:gd name="connsiteY4344" fmla="*/ 33017 h 377583"/>
              <a:gd name="connsiteX4345" fmla="*/ 1673066 w 2450468"/>
              <a:gd name="connsiteY4345" fmla="*/ 30159 h 377583"/>
              <a:gd name="connsiteX4346" fmla="*/ 1675448 w 2450468"/>
              <a:gd name="connsiteY4346" fmla="*/ 26349 h 377583"/>
              <a:gd name="connsiteX4347" fmla="*/ 1675733 w 2450468"/>
              <a:gd name="connsiteY4347" fmla="*/ 26635 h 377583"/>
              <a:gd name="connsiteX4348" fmla="*/ 1688783 w 2450468"/>
              <a:gd name="connsiteY4348" fmla="*/ 29778 h 377583"/>
              <a:gd name="connsiteX4349" fmla="*/ 1689354 w 2450468"/>
              <a:gd name="connsiteY4349" fmla="*/ 29969 h 377583"/>
              <a:gd name="connsiteX4350" fmla="*/ 1695164 w 2450468"/>
              <a:gd name="connsiteY4350" fmla="*/ 29016 h 377583"/>
              <a:gd name="connsiteX4351" fmla="*/ 1702213 w 2450468"/>
              <a:gd name="connsiteY4351" fmla="*/ 31588 h 377583"/>
              <a:gd name="connsiteX4352" fmla="*/ 1708404 w 2450468"/>
              <a:gd name="connsiteY4352" fmla="*/ 26730 h 377583"/>
              <a:gd name="connsiteX4353" fmla="*/ 1715262 w 2450468"/>
              <a:gd name="connsiteY4353" fmla="*/ 28540 h 377583"/>
              <a:gd name="connsiteX4354" fmla="*/ 1716310 w 2450468"/>
              <a:gd name="connsiteY4354" fmla="*/ 27968 h 377583"/>
              <a:gd name="connsiteX4355" fmla="*/ 1723358 w 2450468"/>
              <a:gd name="connsiteY4355" fmla="*/ 24254 h 377583"/>
              <a:gd name="connsiteX4356" fmla="*/ 1731169 w 2450468"/>
              <a:gd name="connsiteY4356" fmla="*/ 25778 h 377583"/>
              <a:gd name="connsiteX4357" fmla="*/ 1737836 w 2450468"/>
              <a:gd name="connsiteY4357" fmla="*/ 25873 h 377583"/>
              <a:gd name="connsiteX4358" fmla="*/ 1749171 w 2450468"/>
              <a:gd name="connsiteY4358" fmla="*/ 24635 h 377583"/>
              <a:gd name="connsiteX4359" fmla="*/ 1750505 w 2450468"/>
              <a:gd name="connsiteY4359" fmla="*/ 24920 h 377583"/>
              <a:gd name="connsiteX4360" fmla="*/ 1754505 w 2450468"/>
              <a:gd name="connsiteY4360" fmla="*/ 25873 h 377583"/>
              <a:gd name="connsiteX4361" fmla="*/ 1763935 w 2450468"/>
              <a:gd name="connsiteY4361" fmla="*/ 26063 h 377583"/>
              <a:gd name="connsiteX4362" fmla="*/ 1764602 w 2450468"/>
              <a:gd name="connsiteY4362" fmla="*/ 25968 h 377583"/>
              <a:gd name="connsiteX4363" fmla="*/ 1771650 w 2450468"/>
              <a:gd name="connsiteY4363" fmla="*/ 29778 h 377583"/>
              <a:gd name="connsiteX4364" fmla="*/ 1768602 w 2450468"/>
              <a:gd name="connsiteY4364" fmla="*/ 33112 h 377583"/>
              <a:gd name="connsiteX4365" fmla="*/ 1771841 w 2450468"/>
              <a:gd name="connsiteY4365" fmla="*/ 37970 h 377583"/>
              <a:gd name="connsiteX4366" fmla="*/ 1770698 w 2450468"/>
              <a:gd name="connsiteY4366" fmla="*/ 37970 h 377583"/>
              <a:gd name="connsiteX4367" fmla="*/ 1766316 w 2450468"/>
              <a:gd name="connsiteY4367" fmla="*/ 32159 h 377583"/>
              <a:gd name="connsiteX4368" fmla="*/ 1762887 w 2450468"/>
              <a:gd name="connsiteY4368" fmla="*/ 31493 h 377583"/>
              <a:gd name="connsiteX4369" fmla="*/ 1762125 w 2450468"/>
              <a:gd name="connsiteY4369" fmla="*/ 32921 h 377583"/>
              <a:gd name="connsiteX4370" fmla="*/ 1760125 w 2450468"/>
              <a:gd name="connsiteY4370" fmla="*/ 35303 h 377583"/>
              <a:gd name="connsiteX4371" fmla="*/ 1758315 w 2450468"/>
              <a:gd name="connsiteY4371" fmla="*/ 34064 h 377583"/>
              <a:gd name="connsiteX4372" fmla="*/ 1751267 w 2450468"/>
              <a:gd name="connsiteY4372" fmla="*/ 39970 h 377583"/>
              <a:gd name="connsiteX4373" fmla="*/ 1749266 w 2450468"/>
              <a:gd name="connsiteY4373" fmla="*/ 42446 h 377583"/>
              <a:gd name="connsiteX4374" fmla="*/ 1751648 w 2450468"/>
              <a:gd name="connsiteY4374" fmla="*/ 47399 h 377583"/>
              <a:gd name="connsiteX4375" fmla="*/ 1756886 w 2450468"/>
              <a:gd name="connsiteY4375" fmla="*/ 46637 h 377583"/>
              <a:gd name="connsiteX4376" fmla="*/ 1758220 w 2450468"/>
              <a:gd name="connsiteY4376" fmla="*/ 45209 h 377583"/>
              <a:gd name="connsiteX4377" fmla="*/ 1761363 w 2450468"/>
              <a:gd name="connsiteY4377" fmla="*/ 43780 h 377583"/>
              <a:gd name="connsiteX4378" fmla="*/ 1766316 w 2450468"/>
              <a:gd name="connsiteY4378" fmla="*/ 46733 h 377583"/>
              <a:gd name="connsiteX4379" fmla="*/ 1778032 w 2450468"/>
              <a:gd name="connsiteY4379" fmla="*/ 40732 h 377583"/>
              <a:gd name="connsiteX4380" fmla="*/ 1781366 w 2450468"/>
              <a:gd name="connsiteY4380" fmla="*/ 41875 h 377583"/>
              <a:gd name="connsiteX4381" fmla="*/ 1785461 w 2450468"/>
              <a:gd name="connsiteY4381" fmla="*/ 43208 h 377583"/>
              <a:gd name="connsiteX4382" fmla="*/ 1784509 w 2450468"/>
              <a:gd name="connsiteY4382" fmla="*/ 48257 h 377583"/>
              <a:gd name="connsiteX4383" fmla="*/ 1785652 w 2450468"/>
              <a:gd name="connsiteY4383" fmla="*/ 48161 h 377583"/>
              <a:gd name="connsiteX4384" fmla="*/ 1788224 w 2450468"/>
              <a:gd name="connsiteY4384" fmla="*/ 45399 h 377583"/>
              <a:gd name="connsiteX4385" fmla="*/ 1787462 w 2450468"/>
              <a:gd name="connsiteY4385" fmla="*/ 44637 h 377583"/>
              <a:gd name="connsiteX4386" fmla="*/ 1792224 w 2450468"/>
              <a:gd name="connsiteY4386" fmla="*/ 41303 h 377583"/>
              <a:gd name="connsiteX4387" fmla="*/ 1796796 w 2450468"/>
              <a:gd name="connsiteY4387" fmla="*/ 46542 h 377583"/>
              <a:gd name="connsiteX4388" fmla="*/ 1798130 w 2450468"/>
              <a:gd name="connsiteY4388" fmla="*/ 46066 h 377583"/>
              <a:gd name="connsiteX4389" fmla="*/ 1804797 w 2450468"/>
              <a:gd name="connsiteY4389" fmla="*/ 46637 h 377583"/>
              <a:gd name="connsiteX4390" fmla="*/ 1805654 w 2450468"/>
              <a:gd name="connsiteY4390" fmla="*/ 47304 h 377583"/>
              <a:gd name="connsiteX4391" fmla="*/ 1814227 w 2450468"/>
              <a:gd name="connsiteY4391" fmla="*/ 46352 h 377583"/>
              <a:gd name="connsiteX4392" fmla="*/ 1817370 w 2450468"/>
              <a:gd name="connsiteY4392" fmla="*/ 48066 h 377583"/>
              <a:gd name="connsiteX4393" fmla="*/ 1821180 w 2450468"/>
              <a:gd name="connsiteY4393" fmla="*/ 45685 h 377583"/>
              <a:gd name="connsiteX4394" fmla="*/ 1818227 w 2450468"/>
              <a:gd name="connsiteY4394" fmla="*/ 41684 h 377583"/>
              <a:gd name="connsiteX4395" fmla="*/ 1819085 w 2450468"/>
              <a:gd name="connsiteY4395" fmla="*/ 41970 h 377583"/>
              <a:gd name="connsiteX4396" fmla="*/ 1822037 w 2450468"/>
              <a:gd name="connsiteY4396" fmla="*/ 42923 h 377583"/>
              <a:gd name="connsiteX4397" fmla="*/ 1827657 w 2450468"/>
              <a:gd name="connsiteY4397" fmla="*/ 40827 h 377583"/>
              <a:gd name="connsiteX4398" fmla="*/ 1832610 w 2450468"/>
              <a:gd name="connsiteY4398" fmla="*/ 41780 h 377583"/>
              <a:gd name="connsiteX4399" fmla="*/ 1840650 w 2450468"/>
              <a:gd name="connsiteY4399" fmla="*/ 38963 h 377583"/>
              <a:gd name="connsiteX4400" fmla="*/ 1841183 w 2450468"/>
              <a:gd name="connsiteY4400" fmla="*/ 39779 h 377583"/>
              <a:gd name="connsiteX4401" fmla="*/ 1841279 w 2450468"/>
              <a:gd name="connsiteY4401" fmla="*/ 38743 h 377583"/>
              <a:gd name="connsiteX4402" fmla="*/ 1845659 w 2450468"/>
              <a:gd name="connsiteY4402" fmla="*/ 37208 h 377583"/>
              <a:gd name="connsiteX4403" fmla="*/ 1846326 w 2450468"/>
              <a:gd name="connsiteY4403" fmla="*/ 36446 h 377583"/>
              <a:gd name="connsiteX4404" fmla="*/ 1841659 w 2450468"/>
              <a:gd name="connsiteY4404" fmla="*/ 34255 h 377583"/>
              <a:gd name="connsiteX4405" fmla="*/ 1841659 w 2450468"/>
              <a:gd name="connsiteY4405" fmla="*/ 34636 h 377583"/>
              <a:gd name="connsiteX4406" fmla="*/ 1841279 w 2450468"/>
              <a:gd name="connsiteY4406" fmla="*/ 38743 h 377583"/>
              <a:gd name="connsiteX4407" fmla="*/ 1840650 w 2450468"/>
              <a:gd name="connsiteY4407" fmla="*/ 38963 h 377583"/>
              <a:gd name="connsiteX4408" fmla="*/ 1838135 w 2450468"/>
              <a:gd name="connsiteY4408" fmla="*/ 35112 h 377583"/>
              <a:gd name="connsiteX4409" fmla="*/ 1838706 w 2450468"/>
              <a:gd name="connsiteY4409" fmla="*/ 33874 h 377583"/>
              <a:gd name="connsiteX4410" fmla="*/ 1839468 w 2450468"/>
              <a:gd name="connsiteY4410" fmla="*/ 32064 h 377583"/>
              <a:gd name="connsiteX4411" fmla="*/ 1842421 w 2450468"/>
              <a:gd name="connsiteY4411" fmla="*/ 29778 h 377583"/>
              <a:gd name="connsiteX4412" fmla="*/ 1843945 w 2450468"/>
              <a:gd name="connsiteY4412" fmla="*/ 30159 h 377583"/>
              <a:gd name="connsiteX4413" fmla="*/ 1848993 w 2450468"/>
              <a:gd name="connsiteY4413" fmla="*/ 38732 h 377583"/>
              <a:gd name="connsiteX4414" fmla="*/ 1850136 w 2450468"/>
              <a:gd name="connsiteY4414" fmla="*/ 42161 h 377583"/>
              <a:gd name="connsiteX4415" fmla="*/ 1852136 w 2450468"/>
              <a:gd name="connsiteY4415" fmla="*/ 42351 h 377583"/>
              <a:gd name="connsiteX4416" fmla="*/ 1859947 w 2450468"/>
              <a:gd name="connsiteY4416" fmla="*/ 44923 h 377583"/>
              <a:gd name="connsiteX4417" fmla="*/ 1865757 w 2450468"/>
              <a:gd name="connsiteY4417" fmla="*/ 37398 h 377583"/>
              <a:gd name="connsiteX4418" fmla="*/ 1857756 w 2450468"/>
              <a:gd name="connsiteY4418" fmla="*/ 35874 h 377583"/>
              <a:gd name="connsiteX4419" fmla="*/ 1861090 w 2450468"/>
              <a:gd name="connsiteY4419" fmla="*/ 30921 h 377583"/>
              <a:gd name="connsiteX4420" fmla="*/ 1862042 w 2450468"/>
              <a:gd name="connsiteY4420" fmla="*/ 31588 h 377583"/>
              <a:gd name="connsiteX4421" fmla="*/ 1873282 w 2450468"/>
              <a:gd name="connsiteY4421" fmla="*/ 29683 h 377583"/>
              <a:gd name="connsiteX4422" fmla="*/ 1881092 w 2450468"/>
              <a:gd name="connsiteY4422" fmla="*/ 25111 h 377583"/>
              <a:gd name="connsiteX4423" fmla="*/ 1882140 w 2450468"/>
              <a:gd name="connsiteY4423" fmla="*/ 24635 h 377583"/>
              <a:gd name="connsiteX4424" fmla="*/ 1884236 w 2450468"/>
              <a:gd name="connsiteY4424" fmla="*/ 23396 h 377583"/>
              <a:gd name="connsiteX4425" fmla="*/ 1887569 w 2450468"/>
              <a:gd name="connsiteY4425" fmla="*/ 23968 h 377583"/>
              <a:gd name="connsiteX4426" fmla="*/ 1890998 w 2450468"/>
              <a:gd name="connsiteY4426" fmla="*/ 24635 h 377583"/>
              <a:gd name="connsiteX4427" fmla="*/ 1892522 w 2450468"/>
              <a:gd name="connsiteY4427" fmla="*/ 25111 h 377583"/>
              <a:gd name="connsiteX4428" fmla="*/ 1895856 w 2450468"/>
              <a:gd name="connsiteY4428" fmla="*/ 22063 h 377583"/>
              <a:gd name="connsiteX4429" fmla="*/ 1898999 w 2450468"/>
              <a:gd name="connsiteY4429" fmla="*/ 21206 h 377583"/>
              <a:gd name="connsiteX4430" fmla="*/ 1898714 w 2450468"/>
              <a:gd name="connsiteY4430" fmla="*/ 23873 h 377583"/>
              <a:gd name="connsiteX4431" fmla="*/ 1898047 w 2450468"/>
              <a:gd name="connsiteY4431" fmla="*/ 25778 h 377583"/>
              <a:gd name="connsiteX4432" fmla="*/ 1893761 w 2450468"/>
              <a:gd name="connsiteY4432" fmla="*/ 27302 h 377583"/>
              <a:gd name="connsiteX4433" fmla="*/ 1888046 w 2450468"/>
              <a:gd name="connsiteY4433" fmla="*/ 30826 h 377583"/>
              <a:gd name="connsiteX4434" fmla="*/ 1880997 w 2450468"/>
              <a:gd name="connsiteY4434" fmla="*/ 29683 h 377583"/>
              <a:gd name="connsiteX4435" fmla="*/ 1875282 w 2450468"/>
              <a:gd name="connsiteY4435" fmla="*/ 35779 h 377583"/>
              <a:gd name="connsiteX4436" fmla="*/ 1876711 w 2450468"/>
              <a:gd name="connsiteY4436" fmla="*/ 35874 h 377583"/>
              <a:gd name="connsiteX4437" fmla="*/ 1884521 w 2450468"/>
              <a:gd name="connsiteY4437" fmla="*/ 36541 h 377583"/>
              <a:gd name="connsiteX4438" fmla="*/ 1883569 w 2450468"/>
              <a:gd name="connsiteY4438" fmla="*/ 44447 h 377583"/>
              <a:gd name="connsiteX4439" fmla="*/ 1887760 w 2450468"/>
              <a:gd name="connsiteY4439" fmla="*/ 45399 h 377583"/>
              <a:gd name="connsiteX4440" fmla="*/ 1894808 w 2450468"/>
              <a:gd name="connsiteY4440" fmla="*/ 44542 h 377583"/>
              <a:gd name="connsiteX4441" fmla="*/ 1895666 w 2450468"/>
              <a:gd name="connsiteY4441" fmla="*/ 40256 h 377583"/>
              <a:gd name="connsiteX4442" fmla="*/ 1892618 w 2450468"/>
              <a:gd name="connsiteY4442" fmla="*/ 37970 h 377583"/>
              <a:gd name="connsiteX4443" fmla="*/ 1893761 w 2450468"/>
              <a:gd name="connsiteY4443" fmla="*/ 37970 h 377583"/>
              <a:gd name="connsiteX4444" fmla="*/ 1896999 w 2450468"/>
              <a:gd name="connsiteY4444" fmla="*/ 33874 h 377583"/>
              <a:gd name="connsiteX4445" fmla="*/ 1896523 w 2450468"/>
              <a:gd name="connsiteY4445" fmla="*/ 33302 h 377583"/>
              <a:gd name="connsiteX4446" fmla="*/ 1899761 w 2450468"/>
              <a:gd name="connsiteY4446" fmla="*/ 31874 h 377583"/>
              <a:gd name="connsiteX4447" fmla="*/ 1900047 w 2450468"/>
              <a:gd name="connsiteY4447" fmla="*/ 32445 h 377583"/>
              <a:gd name="connsiteX4448" fmla="*/ 1898904 w 2450468"/>
              <a:gd name="connsiteY4448" fmla="*/ 44732 h 377583"/>
              <a:gd name="connsiteX4449" fmla="*/ 1898142 w 2450468"/>
              <a:gd name="connsiteY4449" fmla="*/ 45113 h 377583"/>
              <a:gd name="connsiteX4450" fmla="*/ 1901095 w 2450468"/>
              <a:gd name="connsiteY4450" fmla="*/ 48257 h 377583"/>
              <a:gd name="connsiteX4451" fmla="*/ 1902333 w 2450468"/>
              <a:gd name="connsiteY4451" fmla="*/ 47971 h 377583"/>
              <a:gd name="connsiteX4452" fmla="*/ 1906810 w 2450468"/>
              <a:gd name="connsiteY4452" fmla="*/ 46733 h 377583"/>
              <a:gd name="connsiteX4453" fmla="*/ 1916049 w 2450468"/>
              <a:gd name="connsiteY4453" fmla="*/ 43399 h 377583"/>
              <a:gd name="connsiteX4454" fmla="*/ 1915954 w 2450468"/>
              <a:gd name="connsiteY4454" fmla="*/ 47209 h 377583"/>
              <a:gd name="connsiteX4455" fmla="*/ 1918240 w 2450468"/>
              <a:gd name="connsiteY4455" fmla="*/ 47590 h 377583"/>
              <a:gd name="connsiteX4456" fmla="*/ 1925765 w 2450468"/>
              <a:gd name="connsiteY4456" fmla="*/ 43589 h 377583"/>
              <a:gd name="connsiteX4457" fmla="*/ 1940624 w 2450468"/>
              <a:gd name="connsiteY4457" fmla="*/ 48066 h 377583"/>
              <a:gd name="connsiteX4458" fmla="*/ 1941862 w 2450468"/>
              <a:gd name="connsiteY4458" fmla="*/ 49971 h 377583"/>
              <a:gd name="connsiteX4459" fmla="*/ 1945958 w 2450468"/>
              <a:gd name="connsiteY4459" fmla="*/ 48352 h 377583"/>
              <a:gd name="connsiteX4460" fmla="*/ 1949291 w 2450468"/>
              <a:gd name="connsiteY4460" fmla="*/ 44542 h 377583"/>
              <a:gd name="connsiteX4461" fmla="*/ 1958912 w 2450468"/>
              <a:gd name="connsiteY4461" fmla="*/ 43780 h 377583"/>
              <a:gd name="connsiteX4462" fmla="*/ 1958816 w 2450468"/>
              <a:gd name="connsiteY4462" fmla="*/ 42827 h 377583"/>
              <a:gd name="connsiteX4463" fmla="*/ 1958721 w 2450468"/>
              <a:gd name="connsiteY4463" fmla="*/ 42542 h 377583"/>
              <a:gd name="connsiteX4464" fmla="*/ 1962055 w 2450468"/>
              <a:gd name="connsiteY4464" fmla="*/ 38160 h 377583"/>
              <a:gd name="connsiteX4465" fmla="*/ 1965198 w 2450468"/>
              <a:gd name="connsiteY4465" fmla="*/ 39494 h 377583"/>
              <a:gd name="connsiteX4466" fmla="*/ 1974056 w 2450468"/>
              <a:gd name="connsiteY4466" fmla="*/ 37970 h 377583"/>
              <a:gd name="connsiteX4467" fmla="*/ 1977866 w 2450468"/>
              <a:gd name="connsiteY4467" fmla="*/ 34922 h 377583"/>
              <a:gd name="connsiteX4468" fmla="*/ 1975580 w 2450468"/>
              <a:gd name="connsiteY4468" fmla="*/ 29873 h 377583"/>
              <a:gd name="connsiteX4469" fmla="*/ 1981010 w 2450468"/>
              <a:gd name="connsiteY4469" fmla="*/ 32064 h 377583"/>
              <a:gd name="connsiteX4470" fmla="*/ 1979676 w 2450468"/>
              <a:gd name="connsiteY4470" fmla="*/ 35684 h 377583"/>
              <a:gd name="connsiteX4471" fmla="*/ 1984343 w 2450468"/>
              <a:gd name="connsiteY4471" fmla="*/ 37874 h 377583"/>
              <a:gd name="connsiteX4472" fmla="*/ 1984724 w 2450468"/>
              <a:gd name="connsiteY4472" fmla="*/ 37493 h 377583"/>
              <a:gd name="connsiteX4473" fmla="*/ 1991296 w 2450468"/>
              <a:gd name="connsiteY4473" fmla="*/ 30350 h 377583"/>
              <a:gd name="connsiteX4474" fmla="*/ 1991582 w 2450468"/>
              <a:gd name="connsiteY4474" fmla="*/ 30064 h 377583"/>
              <a:gd name="connsiteX4475" fmla="*/ 1995202 w 2450468"/>
              <a:gd name="connsiteY4475" fmla="*/ 27206 h 377583"/>
              <a:gd name="connsiteX4476" fmla="*/ 1995392 w 2450468"/>
              <a:gd name="connsiteY4476" fmla="*/ 17300 h 377583"/>
              <a:gd name="connsiteX4477" fmla="*/ 2000250 w 2450468"/>
              <a:gd name="connsiteY4477" fmla="*/ 19872 h 377583"/>
              <a:gd name="connsiteX4478" fmla="*/ 2000917 w 2450468"/>
              <a:gd name="connsiteY4478" fmla="*/ 26730 h 377583"/>
              <a:gd name="connsiteX4479" fmla="*/ 2002155 w 2450468"/>
              <a:gd name="connsiteY4479" fmla="*/ 32636 h 377583"/>
              <a:gd name="connsiteX4480" fmla="*/ 2003108 w 2450468"/>
              <a:gd name="connsiteY4480" fmla="*/ 37779 h 377583"/>
              <a:gd name="connsiteX4481" fmla="*/ 2011109 w 2450468"/>
              <a:gd name="connsiteY4481" fmla="*/ 39398 h 377583"/>
              <a:gd name="connsiteX4482" fmla="*/ 2015966 w 2450468"/>
              <a:gd name="connsiteY4482" fmla="*/ 42065 h 377583"/>
              <a:gd name="connsiteX4483" fmla="*/ 2016252 w 2450468"/>
              <a:gd name="connsiteY4483" fmla="*/ 40637 h 377583"/>
              <a:gd name="connsiteX4484" fmla="*/ 2020348 w 2450468"/>
              <a:gd name="connsiteY4484" fmla="*/ 38351 h 377583"/>
              <a:gd name="connsiteX4485" fmla="*/ 2021396 w 2450468"/>
              <a:gd name="connsiteY4485" fmla="*/ 38732 h 377583"/>
              <a:gd name="connsiteX4486" fmla="*/ 2024634 w 2450468"/>
              <a:gd name="connsiteY4486" fmla="*/ 41018 h 377583"/>
              <a:gd name="connsiteX4487" fmla="*/ 2027682 w 2450468"/>
              <a:gd name="connsiteY4487" fmla="*/ 38351 h 377583"/>
              <a:gd name="connsiteX4488" fmla="*/ 2031873 w 2450468"/>
              <a:gd name="connsiteY4488" fmla="*/ 35874 h 377583"/>
              <a:gd name="connsiteX4489" fmla="*/ 2026730 w 2450468"/>
              <a:gd name="connsiteY4489" fmla="*/ 32159 h 377583"/>
              <a:gd name="connsiteX4490" fmla="*/ 2028158 w 2450468"/>
              <a:gd name="connsiteY4490" fmla="*/ 29778 h 377583"/>
              <a:gd name="connsiteX4491" fmla="*/ 2031492 w 2450468"/>
              <a:gd name="connsiteY4491" fmla="*/ 30540 h 377583"/>
              <a:gd name="connsiteX4492" fmla="*/ 2034350 w 2450468"/>
              <a:gd name="connsiteY4492" fmla="*/ 34826 h 377583"/>
              <a:gd name="connsiteX4493" fmla="*/ 2038064 w 2450468"/>
              <a:gd name="connsiteY4493" fmla="*/ 39684 h 377583"/>
              <a:gd name="connsiteX4494" fmla="*/ 2044922 w 2450468"/>
              <a:gd name="connsiteY4494" fmla="*/ 39113 h 377583"/>
              <a:gd name="connsiteX4495" fmla="*/ 2047589 w 2450468"/>
              <a:gd name="connsiteY4495" fmla="*/ 39494 h 377583"/>
              <a:gd name="connsiteX4496" fmla="*/ 2055495 w 2450468"/>
              <a:gd name="connsiteY4496" fmla="*/ 40351 h 377583"/>
              <a:gd name="connsiteX4497" fmla="*/ 2056162 w 2450468"/>
              <a:gd name="connsiteY4497" fmla="*/ 35779 h 377583"/>
              <a:gd name="connsiteX4498" fmla="*/ 2055876 w 2450468"/>
              <a:gd name="connsiteY4498" fmla="*/ 35493 h 377583"/>
              <a:gd name="connsiteX4499" fmla="*/ 2056352 w 2450468"/>
              <a:gd name="connsiteY4499" fmla="*/ 30731 h 377583"/>
              <a:gd name="connsiteX4500" fmla="*/ 2064925 w 2450468"/>
              <a:gd name="connsiteY4500" fmla="*/ 24349 h 377583"/>
              <a:gd name="connsiteX4501" fmla="*/ 2065115 w 2450468"/>
              <a:gd name="connsiteY4501" fmla="*/ 29111 h 377583"/>
              <a:gd name="connsiteX4502" fmla="*/ 2070354 w 2450468"/>
              <a:gd name="connsiteY4502" fmla="*/ 30635 h 377583"/>
              <a:gd name="connsiteX4503" fmla="*/ 2075021 w 2450468"/>
              <a:gd name="connsiteY4503" fmla="*/ 34160 h 377583"/>
              <a:gd name="connsiteX4504" fmla="*/ 2075974 w 2450468"/>
              <a:gd name="connsiteY4504" fmla="*/ 34731 h 377583"/>
              <a:gd name="connsiteX4505" fmla="*/ 2085499 w 2450468"/>
              <a:gd name="connsiteY4505" fmla="*/ 38065 h 377583"/>
              <a:gd name="connsiteX4506" fmla="*/ 2086356 w 2450468"/>
              <a:gd name="connsiteY4506" fmla="*/ 38255 h 377583"/>
              <a:gd name="connsiteX4507" fmla="*/ 2087404 w 2450468"/>
              <a:gd name="connsiteY4507" fmla="*/ 34064 h 377583"/>
              <a:gd name="connsiteX4508" fmla="*/ 2086737 w 2450468"/>
              <a:gd name="connsiteY4508" fmla="*/ 34064 h 377583"/>
              <a:gd name="connsiteX4509" fmla="*/ 2082451 w 2450468"/>
              <a:gd name="connsiteY4509" fmla="*/ 33969 h 377583"/>
              <a:gd name="connsiteX4510" fmla="*/ 2086546 w 2450468"/>
              <a:gd name="connsiteY4510" fmla="*/ 29683 h 377583"/>
              <a:gd name="connsiteX4511" fmla="*/ 2093595 w 2450468"/>
              <a:gd name="connsiteY4511" fmla="*/ 27587 h 377583"/>
              <a:gd name="connsiteX4512" fmla="*/ 2095024 w 2450468"/>
              <a:gd name="connsiteY4512" fmla="*/ 23396 h 377583"/>
              <a:gd name="connsiteX4513" fmla="*/ 2096167 w 2450468"/>
              <a:gd name="connsiteY4513" fmla="*/ 25301 h 377583"/>
              <a:gd name="connsiteX4514" fmla="*/ 2101406 w 2450468"/>
              <a:gd name="connsiteY4514" fmla="*/ 28064 h 377583"/>
              <a:gd name="connsiteX4515" fmla="*/ 2103311 w 2450468"/>
              <a:gd name="connsiteY4515" fmla="*/ 27206 h 377583"/>
              <a:gd name="connsiteX4516" fmla="*/ 2104930 w 2450468"/>
              <a:gd name="connsiteY4516" fmla="*/ 26540 h 377583"/>
              <a:gd name="connsiteX4517" fmla="*/ 2106644 w 2450468"/>
              <a:gd name="connsiteY4517" fmla="*/ 28730 h 377583"/>
              <a:gd name="connsiteX4518" fmla="*/ 2103501 w 2450468"/>
              <a:gd name="connsiteY4518" fmla="*/ 36636 h 377583"/>
              <a:gd name="connsiteX4519" fmla="*/ 2105120 w 2450468"/>
              <a:gd name="connsiteY4519" fmla="*/ 37589 h 377583"/>
              <a:gd name="connsiteX4520" fmla="*/ 2105882 w 2450468"/>
              <a:gd name="connsiteY4520" fmla="*/ 38065 h 377583"/>
              <a:gd name="connsiteX4521" fmla="*/ 2107883 w 2450468"/>
              <a:gd name="connsiteY4521" fmla="*/ 36160 h 377583"/>
              <a:gd name="connsiteX4522" fmla="*/ 2107502 w 2450468"/>
              <a:gd name="connsiteY4522" fmla="*/ 35493 h 377583"/>
              <a:gd name="connsiteX4523" fmla="*/ 2109216 w 2450468"/>
              <a:gd name="connsiteY4523" fmla="*/ 31778 h 377583"/>
              <a:gd name="connsiteX4524" fmla="*/ 2113502 w 2450468"/>
              <a:gd name="connsiteY4524" fmla="*/ 31016 h 377583"/>
              <a:gd name="connsiteX4525" fmla="*/ 2118455 w 2450468"/>
              <a:gd name="connsiteY4525" fmla="*/ 25778 h 377583"/>
              <a:gd name="connsiteX4526" fmla="*/ 2112645 w 2450468"/>
              <a:gd name="connsiteY4526" fmla="*/ 17015 h 377583"/>
              <a:gd name="connsiteX4527" fmla="*/ 2121694 w 2450468"/>
              <a:gd name="connsiteY4527" fmla="*/ 14157 h 377583"/>
              <a:gd name="connsiteX4528" fmla="*/ 2122742 w 2450468"/>
              <a:gd name="connsiteY4528" fmla="*/ 19015 h 377583"/>
              <a:gd name="connsiteX4529" fmla="*/ 2123504 w 2450468"/>
              <a:gd name="connsiteY4529" fmla="*/ 24825 h 377583"/>
              <a:gd name="connsiteX4530" fmla="*/ 2124647 w 2450468"/>
              <a:gd name="connsiteY4530" fmla="*/ 27111 h 377583"/>
              <a:gd name="connsiteX4531" fmla="*/ 2125599 w 2450468"/>
              <a:gd name="connsiteY4531" fmla="*/ 29111 h 377583"/>
              <a:gd name="connsiteX4532" fmla="*/ 2128266 w 2450468"/>
              <a:gd name="connsiteY4532" fmla="*/ 27492 h 377583"/>
              <a:gd name="connsiteX4533" fmla="*/ 2130838 w 2450468"/>
              <a:gd name="connsiteY4533" fmla="*/ 26349 h 377583"/>
              <a:gd name="connsiteX4534" fmla="*/ 2132933 w 2450468"/>
              <a:gd name="connsiteY4534" fmla="*/ 25397 h 377583"/>
              <a:gd name="connsiteX4535" fmla="*/ 2137791 w 2450468"/>
              <a:gd name="connsiteY4535" fmla="*/ 29778 h 377583"/>
              <a:gd name="connsiteX4536" fmla="*/ 2140363 w 2450468"/>
              <a:gd name="connsiteY4536" fmla="*/ 31874 h 377583"/>
              <a:gd name="connsiteX4537" fmla="*/ 2144173 w 2450468"/>
              <a:gd name="connsiteY4537" fmla="*/ 31588 h 377583"/>
              <a:gd name="connsiteX4538" fmla="*/ 2145983 w 2450468"/>
              <a:gd name="connsiteY4538" fmla="*/ 31397 h 377583"/>
              <a:gd name="connsiteX4539" fmla="*/ 2157698 w 2450468"/>
              <a:gd name="connsiteY4539" fmla="*/ 28635 h 377583"/>
              <a:gd name="connsiteX4540" fmla="*/ 2161032 w 2450468"/>
              <a:gd name="connsiteY4540" fmla="*/ 26349 h 377583"/>
              <a:gd name="connsiteX4541" fmla="*/ 2161318 w 2450468"/>
              <a:gd name="connsiteY4541" fmla="*/ 26159 h 377583"/>
              <a:gd name="connsiteX4542" fmla="*/ 2165890 w 2450468"/>
              <a:gd name="connsiteY4542" fmla="*/ 27968 h 377583"/>
              <a:gd name="connsiteX4543" fmla="*/ 2173986 w 2450468"/>
              <a:gd name="connsiteY4543" fmla="*/ 26921 h 377583"/>
              <a:gd name="connsiteX4544" fmla="*/ 2173700 w 2450468"/>
              <a:gd name="connsiteY4544" fmla="*/ 25587 h 377583"/>
              <a:gd name="connsiteX4545" fmla="*/ 2173319 w 2450468"/>
              <a:gd name="connsiteY4545" fmla="*/ 23873 h 377583"/>
              <a:gd name="connsiteX4546" fmla="*/ 2168747 w 2450468"/>
              <a:gd name="connsiteY4546" fmla="*/ 18443 h 377583"/>
              <a:gd name="connsiteX4547" fmla="*/ 2165699 w 2450468"/>
              <a:gd name="connsiteY4547" fmla="*/ 11300 h 377583"/>
              <a:gd name="connsiteX4548" fmla="*/ 2166557 w 2450468"/>
              <a:gd name="connsiteY4548" fmla="*/ 13586 h 377583"/>
              <a:gd name="connsiteX4549" fmla="*/ 2169986 w 2450468"/>
              <a:gd name="connsiteY4549" fmla="*/ 15110 h 377583"/>
              <a:gd name="connsiteX4550" fmla="*/ 2174272 w 2450468"/>
              <a:gd name="connsiteY4550" fmla="*/ 16729 h 377583"/>
              <a:gd name="connsiteX4551" fmla="*/ 2175701 w 2450468"/>
              <a:gd name="connsiteY4551" fmla="*/ 17205 h 377583"/>
              <a:gd name="connsiteX4552" fmla="*/ 2176367 w 2450468"/>
              <a:gd name="connsiteY4552" fmla="*/ 19682 h 377583"/>
              <a:gd name="connsiteX4553" fmla="*/ 2176177 w 2450468"/>
              <a:gd name="connsiteY4553" fmla="*/ 20539 h 377583"/>
              <a:gd name="connsiteX4554" fmla="*/ 2175796 w 2450468"/>
              <a:gd name="connsiteY4554" fmla="*/ 22158 h 377583"/>
              <a:gd name="connsiteX4555" fmla="*/ 2179415 w 2450468"/>
              <a:gd name="connsiteY4555" fmla="*/ 25206 h 377583"/>
              <a:gd name="connsiteX4556" fmla="*/ 2185797 w 2450468"/>
              <a:gd name="connsiteY4556" fmla="*/ 23873 h 377583"/>
              <a:gd name="connsiteX4557" fmla="*/ 2183892 w 2450468"/>
              <a:gd name="connsiteY4557" fmla="*/ 26159 h 377583"/>
              <a:gd name="connsiteX4558" fmla="*/ 2182749 w 2450468"/>
              <a:gd name="connsiteY4558" fmla="*/ 31588 h 377583"/>
              <a:gd name="connsiteX4559" fmla="*/ 2186654 w 2450468"/>
              <a:gd name="connsiteY4559" fmla="*/ 28826 h 377583"/>
              <a:gd name="connsiteX4560" fmla="*/ 2187797 w 2450468"/>
              <a:gd name="connsiteY4560" fmla="*/ 27968 h 377583"/>
              <a:gd name="connsiteX4561" fmla="*/ 2194274 w 2450468"/>
              <a:gd name="connsiteY4561" fmla="*/ 24444 h 377583"/>
              <a:gd name="connsiteX4562" fmla="*/ 2198561 w 2450468"/>
              <a:gd name="connsiteY4562" fmla="*/ 15681 h 377583"/>
              <a:gd name="connsiteX4563" fmla="*/ 2199704 w 2450468"/>
              <a:gd name="connsiteY4563" fmla="*/ 21777 h 377583"/>
              <a:gd name="connsiteX4564" fmla="*/ 2198084 w 2450468"/>
              <a:gd name="connsiteY4564" fmla="*/ 23206 h 377583"/>
              <a:gd name="connsiteX4565" fmla="*/ 2199799 w 2450468"/>
              <a:gd name="connsiteY4565" fmla="*/ 29016 h 377583"/>
              <a:gd name="connsiteX4566" fmla="*/ 2207514 w 2450468"/>
              <a:gd name="connsiteY4566" fmla="*/ 28159 h 377583"/>
              <a:gd name="connsiteX4567" fmla="*/ 2209610 w 2450468"/>
              <a:gd name="connsiteY4567" fmla="*/ 22634 h 377583"/>
              <a:gd name="connsiteX4568" fmla="*/ 2214944 w 2450468"/>
              <a:gd name="connsiteY4568" fmla="*/ 22539 h 377583"/>
              <a:gd name="connsiteX4569" fmla="*/ 2218277 w 2450468"/>
              <a:gd name="connsiteY4569" fmla="*/ 23492 h 377583"/>
              <a:gd name="connsiteX4570" fmla="*/ 2221135 w 2450468"/>
              <a:gd name="connsiteY4570" fmla="*/ 23587 h 377583"/>
              <a:gd name="connsiteX4571" fmla="*/ 2231041 w 2450468"/>
              <a:gd name="connsiteY4571" fmla="*/ 24635 h 377583"/>
              <a:gd name="connsiteX4572" fmla="*/ 2232660 w 2450468"/>
              <a:gd name="connsiteY4572" fmla="*/ 23396 h 377583"/>
              <a:gd name="connsiteX4573" fmla="*/ 2246090 w 2450468"/>
              <a:gd name="connsiteY4573" fmla="*/ 23873 h 377583"/>
              <a:gd name="connsiteX4574" fmla="*/ 2248757 w 2450468"/>
              <a:gd name="connsiteY4574" fmla="*/ 24063 h 377583"/>
              <a:gd name="connsiteX4575" fmla="*/ 2257425 w 2450468"/>
              <a:gd name="connsiteY4575" fmla="*/ 18634 h 377583"/>
              <a:gd name="connsiteX4576" fmla="*/ 2261521 w 2450468"/>
              <a:gd name="connsiteY4576" fmla="*/ 20729 h 377583"/>
              <a:gd name="connsiteX4577" fmla="*/ 2262473 w 2450468"/>
              <a:gd name="connsiteY4577" fmla="*/ 21206 h 377583"/>
              <a:gd name="connsiteX4578" fmla="*/ 2265807 w 2450468"/>
              <a:gd name="connsiteY4578" fmla="*/ 19682 h 377583"/>
              <a:gd name="connsiteX4579" fmla="*/ 2268379 w 2450468"/>
              <a:gd name="connsiteY4579" fmla="*/ 16253 h 377583"/>
              <a:gd name="connsiteX4580" fmla="*/ 2278571 w 2450468"/>
              <a:gd name="connsiteY4580" fmla="*/ 15586 h 377583"/>
              <a:gd name="connsiteX4581" fmla="*/ 2283143 w 2450468"/>
              <a:gd name="connsiteY4581" fmla="*/ 17110 h 377583"/>
              <a:gd name="connsiteX4582" fmla="*/ 2295239 w 2450468"/>
              <a:gd name="connsiteY4582" fmla="*/ 18729 h 377583"/>
              <a:gd name="connsiteX4583" fmla="*/ 2296954 w 2450468"/>
              <a:gd name="connsiteY4583" fmla="*/ 18348 h 377583"/>
              <a:gd name="connsiteX4584" fmla="*/ 2303812 w 2450468"/>
              <a:gd name="connsiteY4584" fmla="*/ 15586 h 377583"/>
              <a:gd name="connsiteX4585" fmla="*/ 2312575 w 2450468"/>
              <a:gd name="connsiteY4585" fmla="*/ 13586 h 377583"/>
              <a:gd name="connsiteX4586" fmla="*/ 2313242 w 2450468"/>
              <a:gd name="connsiteY4586" fmla="*/ 12824 h 377583"/>
              <a:gd name="connsiteX4587" fmla="*/ 2314670 w 2450468"/>
              <a:gd name="connsiteY4587" fmla="*/ 11871 h 377583"/>
              <a:gd name="connsiteX4588" fmla="*/ 2319147 w 2450468"/>
              <a:gd name="connsiteY4588" fmla="*/ 15110 h 377583"/>
              <a:gd name="connsiteX4589" fmla="*/ 2325910 w 2450468"/>
              <a:gd name="connsiteY4589" fmla="*/ 11776 h 377583"/>
              <a:gd name="connsiteX4590" fmla="*/ 2333435 w 2450468"/>
              <a:gd name="connsiteY4590" fmla="*/ 11395 h 377583"/>
              <a:gd name="connsiteX4591" fmla="*/ 2334768 w 2450468"/>
              <a:gd name="connsiteY4591" fmla="*/ 11014 h 377583"/>
              <a:gd name="connsiteX4592" fmla="*/ 2342198 w 2450468"/>
              <a:gd name="connsiteY4592" fmla="*/ 11014 h 377583"/>
              <a:gd name="connsiteX4593" fmla="*/ 2347531 w 2450468"/>
              <a:gd name="connsiteY4593" fmla="*/ 15586 h 377583"/>
              <a:gd name="connsiteX4594" fmla="*/ 2354485 w 2450468"/>
              <a:gd name="connsiteY4594" fmla="*/ 10728 h 377583"/>
              <a:gd name="connsiteX4595" fmla="*/ 2359628 w 2450468"/>
              <a:gd name="connsiteY4595" fmla="*/ 13776 h 377583"/>
              <a:gd name="connsiteX4596" fmla="*/ 2362391 w 2450468"/>
              <a:gd name="connsiteY4596" fmla="*/ 11204 h 377583"/>
              <a:gd name="connsiteX4597" fmla="*/ 2361057 w 2450468"/>
              <a:gd name="connsiteY4597" fmla="*/ 8918 h 377583"/>
              <a:gd name="connsiteX4598" fmla="*/ 2367439 w 2450468"/>
              <a:gd name="connsiteY4598" fmla="*/ 10157 h 377583"/>
              <a:gd name="connsiteX4599" fmla="*/ 2369058 w 2450468"/>
              <a:gd name="connsiteY4599" fmla="*/ 10538 h 377583"/>
              <a:gd name="connsiteX4600" fmla="*/ 2372202 w 2450468"/>
              <a:gd name="connsiteY4600" fmla="*/ 7299 h 377583"/>
              <a:gd name="connsiteX4601" fmla="*/ 2224849 w 2450468"/>
              <a:gd name="connsiteY4601" fmla="*/ 536 h 377583"/>
              <a:gd name="connsiteX4602" fmla="*/ 2229040 w 2450468"/>
              <a:gd name="connsiteY4602" fmla="*/ 2060 h 377583"/>
              <a:gd name="connsiteX4603" fmla="*/ 2229421 w 2450468"/>
              <a:gd name="connsiteY4603" fmla="*/ 5965 h 377583"/>
              <a:gd name="connsiteX4604" fmla="*/ 2221801 w 2450468"/>
              <a:gd name="connsiteY4604" fmla="*/ 7870 h 377583"/>
              <a:gd name="connsiteX4605" fmla="*/ 2217515 w 2450468"/>
              <a:gd name="connsiteY4605" fmla="*/ 12823 h 377583"/>
              <a:gd name="connsiteX4606" fmla="*/ 2212943 w 2450468"/>
              <a:gd name="connsiteY4606" fmla="*/ 11680 h 377583"/>
              <a:gd name="connsiteX4607" fmla="*/ 2208752 w 2450468"/>
              <a:gd name="connsiteY4607" fmla="*/ 10728 h 377583"/>
              <a:gd name="connsiteX4608" fmla="*/ 2204942 w 2450468"/>
              <a:gd name="connsiteY4608" fmla="*/ 16538 h 377583"/>
              <a:gd name="connsiteX4609" fmla="*/ 2195893 w 2450468"/>
              <a:gd name="connsiteY4609" fmla="*/ 6537 h 377583"/>
              <a:gd name="connsiteX4610" fmla="*/ 2200370 w 2450468"/>
              <a:gd name="connsiteY4610" fmla="*/ 9775 h 377583"/>
              <a:gd name="connsiteX4611" fmla="*/ 2203704 w 2450468"/>
              <a:gd name="connsiteY4611" fmla="*/ 10251 h 377583"/>
              <a:gd name="connsiteX4612" fmla="*/ 2222087 w 2450468"/>
              <a:gd name="connsiteY4612" fmla="*/ 3584 h 377583"/>
              <a:gd name="connsiteX4613" fmla="*/ 2224849 w 2450468"/>
              <a:gd name="connsiteY4613" fmla="*/ 536 h 377583"/>
              <a:gd name="connsiteX4614" fmla="*/ 2266855 w 2450468"/>
              <a:gd name="connsiteY4614" fmla="*/ 60 h 377583"/>
              <a:gd name="connsiteX4615" fmla="*/ 2269236 w 2450468"/>
              <a:gd name="connsiteY4615" fmla="*/ 1584 h 377583"/>
              <a:gd name="connsiteX4616" fmla="*/ 2266664 w 2450468"/>
              <a:gd name="connsiteY4616" fmla="*/ 6346 h 377583"/>
              <a:gd name="connsiteX4617" fmla="*/ 2267141 w 2450468"/>
              <a:gd name="connsiteY4617" fmla="*/ 8442 h 377583"/>
              <a:gd name="connsiteX4618" fmla="*/ 2269236 w 2450468"/>
              <a:gd name="connsiteY4618" fmla="*/ 11204 h 377583"/>
              <a:gd name="connsiteX4619" fmla="*/ 2265902 w 2450468"/>
              <a:gd name="connsiteY4619" fmla="*/ 10728 h 377583"/>
              <a:gd name="connsiteX4620" fmla="*/ 2261807 w 2450468"/>
              <a:gd name="connsiteY4620" fmla="*/ 9204 h 377583"/>
              <a:gd name="connsiteX4621" fmla="*/ 2254568 w 2450468"/>
              <a:gd name="connsiteY4621" fmla="*/ 6823 h 377583"/>
              <a:gd name="connsiteX4622" fmla="*/ 2253806 w 2450468"/>
              <a:gd name="connsiteY4622" fmla="*/ 13109 h 377583"/>
              <a:gd name="connsiteX4623" fmla="*/ 2253996 w 2450468"/>
              <a:gd name="connsiteY4623" fmla="*/ 13490 h 377583"/>
              <a:gd name="connsiteX4624" fmla="*/ 2249996 w 2450468"/>
              <a:gd name="connsiteY4624" fmla="*/ 12728 h 377583"/>
              <a:gd name="connsiteX4625" fmla="*/ 2249043 w 2450468"/>
              <a:gd name="connsiteY4625" fmla="*/ 11585 h 377583"/>
              <a:gd name="connsiteX4626" fmla="*/ 2241137 w 2450468"/>
              <a:gd name="connsiteY4626" fmla="*/ 9394 h 377583"/>
              <a:gd name="connsiteX4627" fmla="*/ 2238947 w 2450468"/>
              <a:gd name="connsiteY4627" fmla="*/ 10633 h 377583"/>
              <a:gd name="connsiteX4628" fmla="*/ 2235804 w 2450468"/>
              <a:gd name="connsiteY4628" fmla="*/ 8347 h 377583"/>
              <a:gd name="connsiteX4629" fmla="*/ 2240661 w 2450468"/>
              <a:gd name="connsiteY4629" fmla="*/ 250 h 377583"/>
              <a:gd name="connsiteX4630" fmla="*/ 2245614 w 2450468"/>
              <a:gd name="connsiteY4630" fmla="*/ 1203 h 377583"/>
              <a:gd name="connsiteX4631" fmla="*/ 2249424 w 2450468"/>
              <a:gd name="connsiteY4631" fmla="*/ 4346 h 377583"/>
              <a:gd name="connsiteX4632" fmla="*/ 2252377 w 2450468"/>
              <a:gd name="connsiteY4632" fmla="*/ 2441 h 377583"/>
              <a:gd name="connsiteX4633" fmla="*/ 2259711 w 2450468"/>
              <a:gd name="connsiteY4633" fmla="*/ 155 h 377583"/>
              <a:gd name="connsiteX4634" fmla="*/ 2266855 w 2450468"/>
              <a:gd name="connsiteY4634" fmla="*/ 60 h 377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</a:cxnLst>
            <a:rect l="l" t="t" r="r" b="b"/>
            <a:pathLst>
              <a:path w="2450468" h="377583">
                <a:moveTo>
                  <a:pt x="1481614" y="372201"/>
                </a:moveTo>
                <a:cubicBezTo>
                  <a:pt x="1484471" y="371630"/>
                  <a:pt x="1489710" y="376869"/>
                  <a:pt x="1488281" y="377440"/>
                </a:cubicBezTo>
                <a:cubicBezTo>
                  <a:pt x="1486757" y="378012"/>
                  <a:pt x="1479423" y="376773"/>
                  <a:pt x="1478375" y="375535"/>
                </a:cubicBezTo>
                <a:cubicBezTo>
                  <a:pt x="1477327" y="374297"/>
                  <a:pt x="1478756" y="372773"/>
                  <a:pt x="1481614" y="372201"/>
                </a:cubicBezTo>
                <a:close/>
                <a:moveTo>
                  <a:pt x="1302544" y="370392"/>
                </a:moveTo>
                <a:cubicBezTo>
                  <a:pt x="1307211" y="374583"/>
                  <a:pt x="1306258" y="376964"/>
                  <a:pt x="1300353" y="375726"/>
                </a:cubicBezTo>
                <a:lnTo>
                  <a:pt x="1295686" y="374583"/>
                </a:lnTo>
                <a:cubicBezTo>
                  <a:pt x="1295305" y="374488"/>
                  <a:pt x="1295114" y="373345"/>
                  <a:pt x="1295305" y="372773"/>
                </a:cubicBezTo>
                <a:cubicBezTo>
                  <a:pt x="1295400" y="372202"/>
                  <a:pt x="1295971" y="371249"/>
                  <a:pt x="1296543" y="371249"/>
                </a:cubicBezTo>
                <a:close/>
                <a:moveTo>
                  <a:pt x="1366849" y="362735"/>
                </a:moveTo>
                <a:lnTo>
                  <a:pt x="1369123" y="363724"/>
                </a:lnTo>
                <a:cubicBezTo>
                  <a:pt x="1372171" y="362296"/>
                  <a:pt x="1371123" y="361915"/>
                  <a:pt x="1366837" y="362867"/>
                </a:cubicBezTo>
                <a:close/>
                <a:moveTo>
                  <a:pt x="1364361" y="354295"/>
                </a:moveTo>
                <a:cubicBezTo>
                  <a:pt x="1367599" y="354199"/>
                  <a:pt x="1367409" y="356009"/>
                  <a:pt x="1367313" y="357724"/>
                </a:cubicBezTo>
                <a:lnTo>
                  <a:pt x="1366849" y="362735"/>
                </a:lnTo>
                <a:lnTo>
                  <a:pt x="1364742" y="361819"/>
                </a:lnTo>
                <a:lnTo>
                  <a:pt x="1362456" y="360772"/>
                </a:lnTo>
                <a:cubicBezTo>
                  <a:pt x="1359408" y="360200"/>
                  <a:pt x="1358074" y="358962"/>
                  <a:pt x="1359503" y="358009"/>
                </a:cubicBezTo>
                <a:lnTo>
                  <a:pt x="1359408" y="357343"/>
                </a:lnTo>
                <a:cubicBezTo>
                  <a:pt x="1359027" y="353914"/>
                  <a:pt x="1361789" y="354390"/>
                  <a:pt x="1364361" y="354295"/>
                </a:cubicBezTo>
                <a:close/>
                <a:moveTo>
                  <a:pt x="978217" y="352008"/>
                </a:moveTo>
                <a:cubicBezTo>
                  <a:pt x="979360" y="351056"/>
                  <a:pt x="985742" y="352199"/>
                  <a:pt x="987361" y="353437"/>
                </a:cubicBezTo>
                <a:cubicBezTo>
                  <a:pt x="988885" y="354675"/>
                  <a:pt x="989456" y="356009"/>
                  <a:pt x="988504" y="356390"/>
                </a:cubicBezTo>
                <a:cubicBezTo>
                  <a:pt x="987551" y="356771"/>
                  <a:pt x="984694" y="356390"/>
                  <a:pt x="984599" y="354580"/>
                </a:cubicBezTo>
                <a:cubicBezTo>
                  <a:pt x="984503" y="352770"/>
                  <a:pt x="978979" y="355913"/>
                  <a:pt x="978312" y="355437"/>
                </a:cubicBezTo>
                <a:cubicBezTo>
                  <a:pt x="977645" y="354961"/>
                  <a:pt x="977074" y="353056"/>
                  <a:pt x="978217" y="352008"/>
                </a:cubicBezTo>
                <a:close/>
                <a:moveTo>
                  <a:pt x="1700402" y="351628"/>
                </a:moveTo>
                <a:cubicBezTo>
                  <a:pt x="1701736" y="352771"/>
                  <a:pt x="1704212" y="355819"/>
                  <a:pt x="1702879" y="356105"/>
                </a:cubicBezTo>
                <a:cubicBezTo>
                  <a:pt x="1701545" y="356295"/>
                  <a:pt x="1697830" y="358295"/>
                  <a:pt x="1697545" y="360010"/>
                </a:cubicBezTo>
                <a:cubicBezTo>
                  <a:pt x="1697259" y="361724"/>
                  <a:pt x="1694783" y="358486"/>
                  <a:pt x="1695926" y="355343"/>
                </a:cubicBezTo>
                <a:cubicBezTo>
                  <a:pt x="1697068" y="352199"/>
                  <a:pt x="1699069" y="350580"/>
                  <a:pt x="1700402" y="351628"/>
                </a:cubicBezTo>
                <a:close/>
                <a:moveTo>
                  <a:pt x="1869758" y="351247"/>
                </a:moveTo>
                <a:cubicBezTo>
                  <a:pt x="1870996" y="349723"/>
                  <a:pt x="1875568" y="348580"/>
                  <a:pt x="1877473" y="351628"/>
                </a:cubicBezTo>
                <a:lnTo>
                  <a:pt x="1879092" y="354485"/>
                </a:lnTo>
                <a:cubicBezTo>
                  <a:pt x="1879378" y="355057"/>
                  <a:pt x="1879188" y="356295"/>
                  <a:pt x="1878616" y="356581"/>
                </a:cubicBezTo>
                <a:cubicBezTo>
                  <a:pt x="1877663" y="357152"/>
                  <a:pt x="1876044" y="357724"/>
                  <a:pt x="1875187" y="357343"/>
                </a:cubicBezTo>
                <a:lnTo>
                  <a:pt x="1872615" y="356581"/>
                </a:lnTo>
                <a:cubicBezTo>
                  <a:pt x="1869758" y="355152"/>
                  <a:pt x="1868519" y="352771"/>
                  <a:pt x="1869758" y="351247"/>
                </a:cubicBezTo>
                <a:close/>
                <a:moveTo>
                  <a:pt x="1495329" y="349817"/>
                </a:moveTo>
                <a:cubicBezTo>
                  <a:pt x="1497520" y="348674"/>
                  <a:pt x="1499044" y="349151"/>
                  <a:pt x="1498853" y="350960"/>
                </a:cubicBezTo>
                <a:lnTo>
                  <a:pt x="1497901" y="351818"/>
                </a:lnTo>
                <a:cubicBezTo>
                  <a:pt x="1495615" y="353723"/>
                  <a:pt x="1495615" y="355342"/>
                  <a:pt x="1498091" y="356866"/>
                </a:cubicBezTo>
                <a:lnTo>
                  <a:pt x="1501044" y="358676"/>
                </a:lnTo>
                <a:cubicBezTo>
                  <a:pt x="1501044" y="361724"/>
                  <a:pt x="1499044" y="363343"/>
                  <a:pt x="1496567" y="362295"/>
                </a:cubicBezTo>
                <a:lnTo>
                  <a:pt x="1495139" y="362867"/>
                </a:lnTo>
                <a:lnTo>
                  <a:pt x="1493138" y="363629"/>
                </a:lnTo>
                <a:cubicBezTo>
                  <a:pt x="1491519" y="365819"/>
                  <a:pt x="1490948" y="366296"/>
                  <a:pt x="1491995" y="364676"/>
                </a:cubicBezTo>
                <a:cubicBezTo>
                  <a:pt x="1493043" y="363057"/>
                  <a:pt x="1491805" y="356580"/>
                  <a:pt x="1489709" y="355532"/>
                </a:cubicBezTo>
                <a:cubicBezTo>
                  <a:pt x="1487614" y="354485"/>
                  <a:pt x="1490567" y="349151"/>
                  <a:pt x="1492091" y="350103"/>
                </a:cubicBezTo>
                <a:lnTo>
                  <a:pt x="1493519" y="350008"/>
                </a:lnTo>
                <a:close/>
                <a:moveTo>
                  <a:pt x="1459611" y="348675"/>
                </a:moveTo>
                <a:lnTo>
                  <a:pt x="1459991" y="348960"/>
                </a:lnTo>
                <a:cubicBezTo>
                  <a:pt x="1461897" y="350389"/>
                  <a:pt x="1463420" y="352104"/>
                  <a:pt x="1465516" y="353342"/>
                </a:cubicBezTo>
                <a:cubicBezTo>
                  <a:pt x="1469136" y="355533"/>
                  <a:pt x="1473041" y="354485"/>
                  <a:pt x="1475994" y="351056"/>
                </a:cubicBezTo>
                <a:lnTo>
                  <a:pt x="1476946" y="349913"/>
                </a:lnTo>
                <a:cubicBezTo>
                  <a:pt x="1478470" y="348770"/>
                  <a:pt x="1481137" y="350389"/>
                  <a:pt x="1482947" y="353437"/>
                </a:cubicBezTo>
                <a:lnTo>
                  <a:pt x="1482566" y="353628"/>
                </a:lnTo>
                <a:lnTo>
                  <a:pt x="1476565" y="356676"/>
                </a:lnTo>
                <a:cubicBezTo>
                  <a:pt x="1478946" y="360771"/>
                  <a:pt x="1479899" y="364486"/>
                  <a:pt x="1478756" y="365058"/>
                </a:cubicBezTo>
                <a:lnTo>
                  <a:pt x="1477041" y="365153"/>
                </a:lnTo>
                <a:lnTo>
                  <a:pt x="1471612" y="365629"/>
                </a:lnTo>
                <a:cubicBezTo>
                  <a:pt x="1465707" y="367248"/>
                  <a:pt x="1459801" y="365629"/>
                  <a:pt x="1458372" y="362105"/>
                </a:cubicBezTo>
                <a:lnTo>
                  <a:pt x="1457706" y="358581"/>
                </a:lnTo>
                <a:lnTo>
                  <a:pt x="1457229" y="355818"/>
                </a:lnTo>
                <a:cubicBezTo>
                  <a:pt x="1456277" y="353056"/>
                  <a:pt x="1455896" y="350484"/>
                  <a:pt x="1456372" y="350103"/>
                </a:cubicBezTo>
                <a:cubicBezTo>
                  <a:pt x="1456848" y="349722"/>
                  <a:pt x="1458849" y="348579"/>
                  <a:pt x="1459611" y="348675"/>
                </a:cubicBezTo>
                <a:close/>
                <a:moveTo>
                  <a:pt x="1054322" y="348389"/>
                </a:moveTo>
                <a:cubicBezTo>
                  <a:pt x="1056322" y="348389"/>
                  <a:pt x="1062895" y="349437"/>
                  <a:pt x="1063752" y="350770"/>
                </a:cubicBezTo>
                <a:lnTo>
                  <a:pt x="1064419" y="352199"/>
                </a:lnTo>
                <a:cubicBezTo>
                  <a:pt x="1064895" y="353342"/>
                  <a:pt x="1065085" y="354580"/>
                  <a:pt x="1065181" y="355723"/>
                </a:cubicBezTo>
                <a:cubicBezTo>
                  <a:pt x="1065181" y="355914"/>
                  <a:pt x="1063466" y="356485"/>
                  <a:pt x="1063085" y="356295"/>
                </a:cubicBezTo>
                <a:cubicBezTo>
                  <a:pt x="1061561" y="355152"/>
                  <a:pt x="1060037" y="353913"/>
                  <a:pt x="1058894" y="352580"/>
                </a:cubicBezTo>
                <a:lnTo>
                  <a:pt x="1058608" y="352199"/>
                </a:lnTo>
                <a:cubicBezTo>
                  <a:pt x="1059275" y="351246"/>
                  <a:pt x="1058513" y="350294"/>
                  <a:pt x="1056989" y="350008"/>
                </a:cubicBezTo>
                <a:lnTo>
                  <a:pt x="1056418" y="350485"/>
                </a:lnTo>
                <a:lnTo>
                  <a:pt x="1052417" y="354104"/>
                </a:lnTo>
                <a:cubicBezTo>
                  <a:pt x="1051465" y="350961"/>
                  <a:pt x="1052322" y="348389"/>
                  <a:pt x="1054322" y="348389"/>
                </a:cubicBezTo>
                <a:close/>
                <a:moveTo>
                  <a:pt x="1259491" y="348008"/>
                </a:moveTo>
                <a:cubicBezTo>
                  <a:pt x="1260824" y="348008"/>
                  <a:pt x="1262729" y="350008"/>
                  <a:pt x="1260729" y="352485"/>
                </a:cubicBezTo>
                <a:cubicBezTo>
                  <a:pt x="1258729" y="354961"/>
                  <a:pt x="1260062" y="362677"/>
                  <a:pt x="1263777" y="361914"/>
                </a:cubicBezTo>
                <a:lnTo>
                  <a:pt x="1265491" y="360486"/>
                </a:lnTo>
                <a:cubicBezTo>
                  <a:pt x="1266920" y="359343"/>
                  <a:pt x="1266158" y="356676"/>
                  <a:pt x="1267016" y="354866"/>
                </a:cubicBezTo>
                <a:lnTo>
                  <a:pt x="1267778" y="353152"/>
                </a:lnTo>
                <a:cubicBezTo>
                  <a:pt x="1269397" y="351247"/>
                  <a:pt x="1272826" y="352199"/>
                  <a:pt x="1273397" y="352961"/>
                </a:cubicBezTo>
                <a:cubicBezTo>
                  <a:pt x="1273969" y="353723"/>
                  <a:pt x="1273493" y="355818"/>
                  <a:pt x="1272350" y="357533"/>
                </a:cubicBezTo>
                <a:cubicBezTo>
                  <a:pt x="1271111" y="359343"/>
                  <a:pt x="1266635" y="364772"/>
                  <a:pt x="1263777" y="364772"/>
                </a:cubicBezTo>
                <a:lnTo>
                  <a:pt x="1261300" y="364772"/>
                </a:lnTo>
                <a:cubicBezTo>
                  <a:pt x="1261110" y="364772"/>
                  <a:pt x="1253204" y="364772"/>
                  <a:pt x="1253109" y="364772"/>
                </a:cubicBezTo>
                <a:cubicBezTo>
                  <a:pt x="1250823" y="363724"/>
                  <a:pt x="1248918" y="360867"/>
                  <a:pt x="1245679" y="363819"/>
                </a:cubicBezTo>
                <a:cubicBezTo>
                  <a:pt x="1245489" y="364010"/>
                  <a:pt x="1241679" y="362677"/>
                  <a:pt x="1241489" y="361819"/>
                </a:cubicBezTo>
                <a:lnTo>
                  <a:pt x="1240536" y="357724"/>
                </a:lnTo>
                <a:cubicBezTo>
                  <a:pt x="1237583" y="359057"/>
                  <a:pt x="1234440" y="359629"/>
                  <a:pt x="1233678" y="359152"/>
                </a:cubicBezTo>
                <a:lnTo>
                  <a:pt x="1233487" y="358485"/>
                </a:lnTo>
                <a:cubicBezTo>
                  <a:pt x="1233297" y="358009"/>
                  <a:pt x="1233964" y="356771"/>
                  <a:pt x="1234345" y="356771"/>
                </a:cubicBezTo>
                <a:cubicBezTo>
                  <a:pt x="1237202" y="356676"/>
                  <a:pt x="1240250" y="356295"/>
                  <a:pt x="1242917" y="356866"/>
                </a:cubicBezTo>
                <a:lnTo>
                  <a:pt x="1255300" y="359533"/>
                </a:lnTo>
                <a:cubicBezTo>
                  <a:pt x="1256252" y="353152"/>
                  <a:pt x="1258157" y="348008"/>
                  <a:pt x="1259491" y="348008"/>
                </a:cubicBezTo>
                <a:close/>
                <a:moveTo>
                  <a:pt x="1902238" y="345437"/>
                </a:moveTo>
                <a:cubicBezTo>
                  <a:pt x="1903380" y="344960"/>
                  <a:pt x="1911001" y="351818"/>
                  <a:pt x="1909572" y="354200"/>
                </a:cubicBezTo>
                <a:cubicBezTo>
                  <a:pt x="1908143" y="356581"/>
                  <a:pt x="1905000" y="357248"/>
                  <a:pt x="1902618" y="355724"/>
                </a:cubicBezTo>
                <a:cubicBezTo>
                  <a:pt x="1900142" y="354200"/>
                  <a:pt x="1905667" y="348485"/>
                  <a:pt x="1904047" y="348294"/>
                </a:cubicBezTo>
                <a:cubicBezTo>
                  <a:pt x="1902333" y="348104"/>
                  <a:pt x="1898427" y="346961"/>
                  <a:pt x="1900333" y="346294"/>
                </a:cubicBezTo>
                <a:lnTo>
                  <a:pt x="1901190" y="345913"/>
                </a:lnTo>
                <a:close/>
                <a:moveTo>
                  <a:pt x="1149286" y="344389"/>
                </a:moveTo>
                <a:cubicBezTo>
                  <a:pt x="1149858" y="344675"/>
                  <a:pt x="1153001" y="346103"/>
                  <a:pt x="1155097" y="347151"/>
                </a:cubicBezTo>
                <a:cubicBezTo>
                  <a:pt x="1157192" y="348104"/>
                  <a:pt x="1156716" y="356009"/>
                  <a:pt x="1158526" y="354771"/>
                </a:cubicBezTo>
                <a:lnTo>
                  <a:pt x="1159478" y="354771"/>
                </a:lnTo>
                <a:lnTo>
                  <a:pt x="1160812" y="354676"/>
                </a:lnTo>
                <a:cubicBezTo>
                  <a:pt x="1162336" y="355247"/>
                  <a:pt x="1162907" y="356867"/>
                  <a:pt x="1162145" y="358391"/>
                </a:cubicBezTo>
                <a:lnTo>
                  <a:pt x="1161383" y="358391"/>
                </a:lnTo>
                <a:cubicBezTo>
                  <a:pt x="1154906" y="358486"/>
                  <a:pt x="1148524" y="363725"/>
                  <a:pt x="1141666" y="358676"/>
                </a:cubicBezTo>
                <a:cubicBezTo>
                  <a:pt x="1140142" y="357533"/>
                  <a:pt x="1137856" y="358676"/>
                  <a:pt x="1137666" y="361153"/>
                </a:cubicBezTo>
                <a:lnTo>
                  <a:pt x="1137571" y="361915"/>
                </a:lnTo>
                <a:cubicBezTo>
                  <a:pt x="1135285" y="362963"/>
                  <a:pt x="1134523" y="361343"/>
                  <a:pt x="1135761" y="358486"/>
                </a:cubicBezTo>
                <a:lnTo>
                  <a:pt x="1139285" y="356200"/>
                </a:lnTo>
                <a:lnTo>
                  <a:pt x="1140809" y="355247"/>
                </a:lnTo>
                <a:cubicBezTo>
                  <a:pt x="1141952" y="353628"/>
                  <a:pt x="1144619" y="352961"/>
                  <a:pt x="1146524" y="353914"/>
                </a:cubicBezTo>
                <a:cubicBezTo>
                  <a:pt x="1148715" y="354676"/>
                  <a:pt x="1150810" y="347723"/>
                  <a:pt x="1149858" y="346389"/>
                </a:cubicBezTo>
                <a:cubicBezTo>
                  <a:pt x="1148905" y="345056"/>
                  <a:pt x="1148715" y="344103"/>
                  <a:pt x="1149286" y="344389"/>
                </a:cubicBezTo>
                <a:close/>
                <a:moveTo>
                  <a:pt x="1286923" y="338197"/>
                </a:moveTo>
                <a:lnTo>
                  <a:pt x="1287304" y="338483"/>
                </a:lnTo>
                <a:cubicBezTo>
                  <a:pt x="1288351" y="339531"/>
                  <a:pt x="1289018" y="340674"/>
                  <a:pt x="1290066" y="341626"/>
                </a:cubicBezTo>
                <a:cubicBezTo>
                  <a:pt x="1291018" y="342484"/>
                  <a:pt x="1292256" y="343817"/>
                  <a:pt x="1293209" y="343627"/>
                </a:cubicBezTo>
                <a:lnTo>
                  <a:pt x="1296352" y="343341"/>
                </a:lnTo>
                <a:cubicBezTo>
                  <a:pt x="1295685" y="341341"/>
                  <a:pt x="1300353" y="339912"/>
                  <a:pt x="1302163" y="340579"/>
                </a:cubicBezTo>
                <a:cubicBezTo>
                  <a:pt x="1303972" y="341245"/>
                  <a:pt x="1305877" y="343150"/>
                  <a:pt x="1306354" y="344865"/>
                </a:cubicBezTo>
                <a:lnTo>
                  <a:pt x="1303496" y="346103"/>
                </a:lnTo>
                <a:lnTo>
                  <a:pt x="1300353" y="347437"/>
                </a:lnTo>
                <a:cubicBezTo>
                  <a:pt x="1297210" y="349627"/>
                  <a:pt x="1293400" y="351628"/>
                  <a:pt x="1291876" y="351818"/>
                </a:cubicBezTo>
                <a:lnTo>
                  <a:pt x="1290447" y="351628"/>
                </a:lnTo>
                <a:lnTo>
                  <a:pt x="1288542" y="351342"/>
                </a:lnTo>
                <a:cubicBezTo>
                  <a:pt x="1286446" y="350675"/>
                  <a:pt x="1284637" y="349246"/>
                  <a:pt x="1284541" y="348103"/>
                </a:cubicBezTo>
                <a:cubicBezTo>
                  <a:pt x="1284351" y="346960"/>
                  <a:pt x="1281112" y="344770"/>
                  <a:pt x="1277588" y="346103"/>
                </a:cubicBezTo>
                <a:cubicBezTo>
                  <a:pt x="1274064" y="347437"/>
                  <a:pt x="1263681" y="346198"/>
                  <a:pt x="1263110" y="343817"/>
                </a:cubicBezTo>
                <a:lnTo>
                  <a:pt x="1266158" y="344008"/>
                </a:lnTo>
                <a:lnTo>
                  <a:pt x="1272254" y="344484"/>
                </a:lnTo>
                <a:cubicBezTo>
                  <a:pt x="1274254" y="340483"/>
                  <a:pt x="1276445" y="338007"/>
                  <a:pt x="1277302" y="338959"/>
                </a:cubicBezTo>
                <a:cubicBezTo>
                  <a:pt x="1278160" y="339912"/>
                  <a:pt x="1280922" y="341817"/>
                  <a:pt x="1282065" y="340960"/>
                </a:cubicBezTo>
                <a:cubicBezTo>
                  <a:pt x="1283208" y="340102"/>
                  <a:pt x="1286256" y="338102"/>
                  <a:pt x="1286923" y="338197"/>
                </a:cubicBezTo>
                <a:close/>
                <a:moveTo>
                  <a:pt x="1741170" y="337912"/>
                </a:moveTo>
                <a:lnTo>
                  <a:pt x="1740979" y="339150"/>
                </a:lnTo>
                <a:lnTo>
                  <a:pt x="1740789" y="340388"/>
                </a:lnTo>
                <a:cubicBezTo>
                  <a:pt x="1739836" y="341817"/>
                  <a:pt x="1739360" y="343246"/>
                  <a:pt x="1739646" y="343627"/>
                </a:cubicBezTo>
                <a:lnTo>
                  <a:pt x="1740217" y="343817"/>
                </a:lnTo>
                <a:cubicBezTo>
                  <a:pt x="1742218" y="344484"/>
                  <a:pt x="1746599" y="342579"/>
                  <a:pt x="1746027" y="345817"/>
                </a:cubicBezTo>
                <a:lnTo>
                  <a:pt x="1744980" y="351151"/>
                </a:lnTo>
                <a:cubicBezTo>
                  <a:pt x="1742408" y="348294"/>
                  <a:pt x="1737074" y="345436"/>
                  <a:pt x="1733359" y="344865"/>
                </a:cubicBezTo>
                <a:lnTo>
                  <a:pt x="1728597" y="346675"/>
                </a:lnTo>
                <a:cubicBezTo>
                  <a:pt x="1727835" y="346960"/>
                  <a:pt x="1727359" y="347818"/>
                  <a:pt x="1726692" y="347913"/>
                </a:cubicBezTo>
                <a:lnTo>
                  <a:pt x="1723834" y="348484"/>
                </a:lnTo>
                <a:cubicBezTo>
                  <a:pt x="1720596" y="348865"/>
                  <a:pt x="1719834" y="348389"/>
                  <a:pt x="1722025" y="347246"/>
                </a:cubicBezTo>
                <a:cubicBezTo>
                  <a:pt x="1724215" y="346198"/>
                  <a:pt x="1725739" y="339817"/>
                  <a:pt x="1729835" y="340102"/>
                </a:cubicBezTo>
                <a:lnTo>
                  <a:pt x="1732883" y="339436"/>
                </a:lnTo>
                <a:lnTo>
                  <a:pt x="1735455" y="338864"/>
                </a:lnTo>
                <a:cubicBezTo>
                  <a:pt x="1738217" y="337054"/>
                  <a:pt x="1740789" y="336578"/>
                  <a:pt x="1741170" y="337912"/>
                </a:cubicBezTo>
                <a:close/>
                <a:moveTo>
                  <a:pt x="1757838" y="337721"/>
                </a:moveTo>
                <a:cubicBezTo>
                  <a:pt x="1758981" y="337054"/>
                  <a:pt x="1762601" y="337340"/>
                  <a:pt x="1763553" y="338292"/>
                </a:cubicBezTo>
                <a:cubicBezTo>
                  <a:pt x="1766506" y="341150"/>
                  <a:pt x="1769268" y="334863"/>
                  <a:pt x="1771745" y="338387"/>
                </a:cubicBezTo>
                <a:cubicBezTo>
                  <a:pt x="1773554" y="340959"/>
                  <a:pt x="1775745" y="343340"/>
                  <a:pt x="1776888" y="346007"/>
                </a:cubicBezTo>
                <a:lnTo>
                  <a:pt x="1777650" y="347817"/>
                </a:lnTo>
                <a:cubicBezTo>
                  <a:pt x="1777269" y="351246"/>
                  <a:pt x="1774888" y="350579"/>
                  <a:pt x="1772411" y="346484"/>
                </a:cubicBezTo>
                <a:lnTo>
                  <a:pt x="1770601" y="343817"/>
                </a:lnTo>
                <a:cubicBezTo>
                  <a:pt x="1769173" y="341721"/>
                  <a:pt x="1766696" y="341531"/>
                  <a:pt x="1764029" y="341721"/>
                </a:cubicBezTo>
                <a:cubicBezTo>
                  <a:pt x="1760600" y="342007"/>
                  <a:pt x="1762220" y="344198"/>
                  <a:pt x="1761553" y="345626"/>
                </a:cubicBezTo>
                <a:lnTo>
                  <a:pt x="1760886" y="347150"/>
                </a:lnTo>
                <a:cubicBezTo>
                  <a:pt x="1759171" y="349246"/>
                  <a:pt x="1757457" y="349627"/>
                  <a:pt x="1756886" y="348103"/>
                </a:cubicBezTo>
                <a:cubicBezTo>
                  <a:pt x="1756409" y="346579"/>
                  <a:pt x="1755171" y="341435"/>
                  <a:pt x="1755933" y="338959"/>
                </a:cubicBezTo>
                <a:close/>
                <a:moveTo>
                  <a:pt x="825532" y="331625"/>
                </a:moveTo>
                <a:cubicBezTo>
                  <a:pt x="827628" y="329339"/>
                  <a:pt x="839248" y="334387"/>
                  <a:pt x="839629" y="335530"/>
                </a:cubicBezTo>
                <a:cubicBezTo>
                  <a:pt x="839915" y="336673"/>
                  <a:pt x="837343" y="338483"/>
                  <a:pt x="833819" y="339436"/>
                </a:cubicBezTo>
                <a:lnTo>
                  <a:pt x="833724" y="334959"/>
                </a:lnTo>
                <a:cubicBezTo>
                  <a:pt x="833724" y="334387"/>
                  <a:pt x="832104" y="333721"/>
                  <a:pt x="831152" y="333435"/>
                </a:cubicBezTo>
                <a:close/>
                <a:moveTo>
                  <a:pt x="919733" y="327434"/>
                </a:moveTo>
                <a:cubicBezTo>
                  <a:pt x="920400" y="326958"/>
                  <a:pt x="922686" y="327053"/>
                  <a:pt x="922972" y="327529"/>
                </a:cubicBezTo>
                <a:lnTo>
                  <a:pt x="926020" y="331244"/>
                </a:lnTo>
                <a:cubicBezTo>
                  <a:pt x="929163" y="335721"/>
                  <a:pt x="930687" y="339340"/>
                  <a:pt x="929449" y="339340"/>
                </a:cubicBezTo>
                <a:cubicBezTo>
                  <a:pt x="928211" y="339340"/>
                  <a:pt x="924401" y="337626"/>
                  <a:pt x="924210" y="335626"/>
                </a:cubicBezTo>
                <a:lnTo>
                  <a:pt x="923162" y="333911"/>
                </a:lnTo>
                <a:cubicBezTo>
                  <a:pt x="922305" y="332482"/>
                  <a:pt x="920019" y="331530"/>
                  <a:pt x="918876" y="330101"/>
                </a:cubicBezTo>
                <a:cubicBezTo>
                  <a:pt x="918400" y="329530"/>
                  <a:pt x="918971" y="327910"/>
                  <a:pt x="919733" y="327434"/>
                </a:cubicBezTo>
                <a:close/>
                <a:moveTo>
                  <a:pt x="1428274" y="324767"/>
                </a:moveTo>
                <a:lnTo>
                  <a:pt x="1427988" y="325148"/>
                </a:lnTo>
                <a:cubicBezTo>
                  <a:pt x="1427321" y="325910"/>
                  <a:pt x="1426559" y="327625"/>
                  <a:pt x="1426845" y="327720"/>
                </a:cubicBezTo>
                <a:cubicBezTo>
                  <a:pt x="1430655" y="329625"/>
                  <a:pt x="1430655" y="334102"/>
                  <a:pt x="1435227" y="335626"/>
                </a:cubicBezTo>
                <a:lnTo>
                  <a:pt x="1436275" y="336007"/>
                </a:lnTo>
                <a:cubicBezTo>
                  <a:pt x="1437037" y="338293"/>
                  <a:pt x="1435418" y="338864"/>
                  <a:pt x="1432655" y="337245"/>
                </a:cubicBezTo>
                <a:cubicBezTo>
                  <a:pt x="1429893" y="335626"/>
                  <a:pt x="1424369" y="339055"/>
                  <a:pt x="1427226" y="342865"/>
                </a:cubicBezTo>
                <a:lnTo>
                  <a:pt x="1430465" y="345627"/>
                </a:lnTo>
                <a:cubicBezTo>
                  <a:pt x="1432846" y="347723"/>
                  <a:pt x="1429036" y="348294"/>
                  <a:pt x="1429798" y="349342"/>
                </a:cubicBezTo>
                <a:cubicBezTo>
                  <a:pt x="1431131" y="351056"/>
                  <a:pt x="1439228" y="353057"/>
                  <a:pt x="1441037" y="352104"/>
                </a:cubicBezTo>
                <a:lnTo>
                  <a:pt x="1444466" y="350199"/>
                </a:lnTo>
                <a:cubicBezTo>
                  <a:pt x="1444085" y="346961"/>
                  <a:pt x="1440752" y="345341"/>
                  <a:pt x="1439132" y="345818"/>
                </a:cubicBezTo>
                <a:cubicBezTo>
                  <a:pt x="1437513" y="346294"/>
                  <a:pt x="1438180" y="344198"/>
                  <a:pt x="1440371" y="341150"/>
                </a:cubicBezTo>
                <a:lnTo>
                  <a:pt x="1442085" y="339150"/>
                </a:lnTo>
                <a:cubicBezTo>
                  <a:pt x="1442657" y="338483"/>
                  <a:pt x="1444371" y="337531"/>
                  <a:pt x="1444657" y="337626"/>
                </a:cubicBezTo>
                <a:cubicBezTo>
                  <a:pt x="1449610" y="340865"/>
                  <a:pt x="1451610" y="337055"/>
                  <a:pt x="1454087" y="334959"/>
                </a:cubicBezTo>
                <a:lnTo>
                  <a:pt x="1454753" y="334388"/>
                </a:lnTo>
                <a:cubicBezTo>
                  <a:pt x="1454753" y="333149"/>
                  <a:pt x="1454277" y="332387"/>
                  <a:pt x="1453610" y="332578"/>
                </a:cubicBezTo>
                <a:cubicBezTo>
                  <a:pt x="1452944" y="332768"/>
                  <a:pt x="1449610" y="331244"/>
                  <a:pt x="1447800" y="328768"/>
                </a:cubicBezTo>
                <a:lnTo>
                  <a:pt x="1443419" y="328958"/>
                </a:lnTo>
                <a:lnTo>
                  <a:pt x="1438561" y="329244"/>
                </a:lnTo>
                <a:cubicBezTo>
                  <a:pt x="1433989" y="326863"/>
                  <a:pt x="1429321" y="324863"/>
                  <a:pt x="1428274" y="324767"/>
                </a:cubicBezTo>
                <a:close/>
                <a:moveTo>
                  <a:pt x="1006697" y="323338"/>
                </a:moveTo>
                <a:cubicBezTo>
                  <a:pt x="1008983" y="323052"/>
                  <a:pt x="1014413" y="323433"/>
                  <a:pt x="1014508" y="323814"/>
                </a:cubicBezTo>
                <a:cubicBezTo>
                  <a:pt x="1014603" y="324100"/>
                  <a:pt x="1013841" y="324957"/>
                  <a:pt x="1012698" y="325624"/>
                </a:cubicBezTo>
                <a:cubicBezTo>
                  <a:pt x="1011650" y="326291"/>
                  <a:pt x="1008888" y="328291"/>
                  <a:pt x="1008983" y="328481"/>
                </a:cubicBezTo>
                <a:cubicBezTo>
                  <a:pt x="1009079" y="328672"/>
                  <a:pt x="1011650" y="328862"/>
                  <a:pt x="1014413" y="328291"/>
                </a:cubicBezTo>
                <a:lnTo>
                  <a:pt x="1016984" y="327910"/>
                </a:lnTo>
                <a:cubicBezTo>
                  <a:pt x="1017651" y="327815"/>
                  <a:pt x="1018794" y="328196"/>
                  <a:pt x="1019175" y="328672"/>
                </a:cubicBezTo>
                <a:lnTo>
                  <a:pt x="1019461" y="329053"/>
                </a:lnTo>
                <a:cubicBezTo>
                  <a:pt x="1019080" y="329910"/>
                  <a:pt x="1018604" y="330863"/>
                  <a:pt x="1018223" y="331244"/>
                </a:cubicBezTo>
                <a:lnTo>
                  <a:pt x="1017937" y="331244"/>
                </a:lnTo>
                <a:lnTo>
                  <a:pt x="1014508" y="331339"/>
                </a:lnTo>
                <a:cubicBezTo>
                  <a:pt x="1010698" y="331339"/>
                  <a:pt x="1006983" y="330291"/>
                  <a:pt x="1006221" y="329053"/>
                </a:cubicBezTo>
                <a:cubicBezTo>
                  <a:pt x="1005459" y="327815"/>
                  <a:pt x="1004602" y="323433"/>
                  <a:pt x="1006697" y="323338"/>
                </a:cubicBezTo>
                <a:close/>
                <a:moveTo>
                  <a:pt x="1210913" y="321529"/>
                </a:moveTo>
                <a:lnTo>
                  <a:pt x="1210246" y="322386"/>
                </a:lnTo>
                <a:cubicBezTo>
                  <a:pt x="1209866" y="322862"/>
                  <a:pt x="1210628" y="324482"/>
                  <a:pt x="1211390" y="324863"/>
                </a:cubicBezTo>
                <a:cubicBezTo>
                  <a:pt x="1214723" y="326482"/>
                  <a:pt x="1218152" y="327911"/>
                  <a:pt x="1221772" y="329054"/>
                </a:cubicBezTo>
                <a:lnTo>
                  <a:pt x="1222629" y="329339"/>
                </a:lnTo>
                <a:cubicBezTo>
                  <a:pt x="1224248" y="328387"/>
                  <a:pt x="1224820" y="326577"/>
                  <a:pt x="1223963" y="325339"/>
                </a:cubicBezTo>
                <a:lnTo>
                  <a:pt x="1222915" y="325053"/>
                </a:lnTo>
                <a:cubicBezTo>
                  <a:pt x="1220819" y="324577"/>
                  <a:pt x="1217676" y="325815"/>
                  <a:pt x="1217676" y="322386"/>
                </a:cubicBezTo>
                <a:lnTo>
                  <a:pt x="1217676" y="321719"/>
                </a:lnTo>
                <a:cubicBezTo>
                  <a:pt x="1215676" y="320862"/>
                  <a:pt x="1212723" y="320672"/>
                  <a:pt x="1210913" y="321529"/>
                </a:cubicBezTo>
                <a:close/>
                <a:moveTo>
                  <a:pt x="1035177" y="321148"/>
                </a:moveTo>
                <a:cubicBezTo>
                  <a:pt x="1036605" y="321148"/>
                  <a:pt x="1038510" y="323434"/>
                  <a:pt x="1039272" y="326292"/>
                </a:cubicBezTo>
                <a:cubicBezTo>
                  <a:pt x="1040034" y="329149"/>
                  <a:pt x="1034700" y="336959"/>
                  <a:pt x="1032224" y="337245"/>
                </a:cubicBezTo>
                <a:cubicBezTo>
                  <a:pt x="1029652" y="337531"/>
                  <a:pt x="1028604" y="333816"/>
                  <a:pt x="1029081" y="334102"/>
                </a:cubicBezTo>
                <a:cubicBezTo>
                  <a:pt x="1029557" y="334483"/>
                  <a:pt x="1031367" y="333816"/>
                  <a:pt x="1030890" y="331149"/>
                </a:cubicBezTo>
                <a:cubicBezTo>
                  <a:pt x="1030414" y="328387"/>
                  <a:pt x="1033748" y="321148"/>
                  <a:pt x="1035177" y="321148"/>
                </a:cubicBezTo>
                <a:close/>
                <a:moveTo>
                  <a:pt x="1400175" y="320481"/>
                </a:moveTo>
                <a:lnTo>
                  <a:pt x="1389412" y="322767"/>
                </a:lnTo>
                <a:cubicBezTo>
                  <a:pt x="1388650" y="322958"/>
                  <a:pt x="1387412" y="322481"/>
                  <a:pt x="1386935" y="322862"/>
                </a:cubicBezTo>
                <a:cubicBezTo>
                  <a:pt x="1386173" y="323529"/>
                  <a:pt x="1385221" y="324958"/>
                  <a:pt x="1385507" y="325244"/>
                </a:cubicBezTo>
                <a:cubicBezTo>
                  <a:pt x="1386459" y="326006"/>
                  <a:pt x="1387888" y="326863"/>
                  <a:pt x="1389221" y="326958"/>
                </a:cubicBezTo>
                <a:lnTo>
                  <a:pt x="1390364" y="327053"/>
                </a:lnTo>
                <a:cubicBezTo>
                  <a:pt x="1391698" y="326387"/>
                  <a:pt x="1392650" y="326863"/>
                  <a:pt x="1392365" y="328292"/>
                </a:cubicBezTo>
                <a:lnTo>
                  <a:pt x="1391603" y="329339"/>
                </a:lnTo>
                <a:lnTo>
                  <a:pt x="1390745" y="330387"/>
                </a:lnTo>
                <a:cubicBezTo>
                  <a:pt x="1389317" y="331435"/>
                  <a:pt x="1388269" y="332483"/>
                  <a:pt x="1388459" y="332768"/>
                </a:cubicBezTo>
                <a:cubicBezTo>
                  <a:pt x="1388650" y="333054"/>
                  <a:pt x="1390936" y="333340"/>
                  <a:pt x="1393127" y="332768"/>
                </a:cubicBezTo>
                <a:cubicBezTo>
                  <a:pt x="1395317" y="332197"/>
                  <a:pt x="1400556" y="326101"/>
                  <a:pt x="1400175" y="320481"/>
                </a:cubicBezTo>
                <a:close/>
                <a:moveTo>
                  <a:pt x="962215" y="319052"/>
                </a:moveTo>
                <a:cubicBezTo>
                  <a:pt x="962310" y="319242"/>
                  <a:pt x="961262" y="320290"/>
                  <a:pt x="959548" y="321147"/>
                </a:cubicBezTo>
                <a:cubicBezTo>
                  <a:pt x="957833" y="322004"/>
                  <a:pt x="959738" y="332196"/>
                  <a:pt x="960596" y="335149"/>
                </a:cubicBezTo>
                <a:cubicBezTo>
                  <a:pt x="961453" y="338102"/>
                  <a:pt x="959357" y="337721"/>
                  <a:pt x="955928" y="334387"/>
                </a:cubicBezTo>
                <a:cubicBezTo>
                  <a:pt x="952499" y="331053"/>
                  <a:pt x="944975" y="323433"/>
                  <a:pt x="948689" y="322385"/>
                </a:cubicBezTo>
                <a:cubicBezTo>
                  <a:pt x="952404" y="321433"/>
                  <a:pt x="962024" y="318956"/>
                  <a:pt x="962215" y="319052"/>
                </a:cubicBezTo>
                <a:close/>
                <a:moveTo>
                  <a:pt x="1460564" y="316576"/>
                </a:moveTo>
                <a:cubicBezTo>
                  <a:pt x="1455039" y="315433"/>
                  <a:pt x="1450181" y="315623"/>
                  <a:pt x="1449800" y="316957"/>
                </a:cubicBezTo>
                <a:lnTo>
                  <a:pt x="1450372" y="317909"/>
                </a:lnTo>
                <a:lnTo>
                  <a:pt x="1451039" y="319052"/>
                </a:lnTo>
                <a:cubicBezTo>
                  <a:pt x="1452563" y="320005"/>
                  <a:pt x="1457135" y="321815"/>
                  <a:pt x="1461135" y="323053"/>
                </a:cubicBezTo>
                <a:lnTo>
                  <a:pt x="1464469" y="320386"/>
                </a:lnTo>
                <a:cubicBezTo>
                  <a:pt x="1465136" y="319814"/>
                  <a:pt x="1465326" y="317719"/>
                  <a:pt x="1465231" y="317719"/>
                </a:cubicBezTo>
                <a:close/>
                <a:moveTo>
                  <a:pt x="1328928" y="312766"/>
                </a:moveTo>
                <a:cubicBezTo>
                  <a:pt x="1327309" y="313147"/>
                  <a:pt x="1326166" y="314576"/>
                  <a:pt x="1326452" y="316004"/>
                </a:cubicBezTo>
                <a:lnTo>
                  <a:pt x="1327023" y="316195"/>
                </a:lnTo>
                <a:cubicBezTo>
                  <a:pt x="1333310" y="317719"/>
                  <a:pt x="1336548" y="320957"/>
                  <a:pt x="1336834" y="326291"/>
                </a:cubicBezTo>
                <a:cubicBezTo>
                  <a:pt x="1336834" y="326577"/>
                  <a:pt x="1338263" y="327149"/>
                  <a:pt x="1338834" y="326958"/>
                </a:cubicBezTo>
                <a:cubicBezTo>
                  <a:pt x="1339787" y="326672"/>
                  <a:pt x="1341215" y="326101"/>
                  <a:pt x="1341406" y="325434"/>
                </a:cubicBezTo>
                <a:lnTo>
                  <a:pt x="1342358" y="322100"/>
                </a:lnTo>
                <a:cubicBezTo>
                  <a:pt x="1343120" y="318100"/>
                  <a:pt x="1343025" y="314766"/>
                  <a:pt x="1342168" y="314576"/>
                </a:cubicBezTo>
                <a:cubicBezTo>
                  <a:pt x="1341311" y="314385"/>
                  <a:pt x="1337786" y="315719"/>
                  <a:pt x="1334738" y="316862"/>
                </a:cubicBezTo>
                <a:lnTo>
                  <a:pt x="1332167" y="314195"/>
                </a:lnTo>
                <a:cubicBezTo>
                  <a:pt x="1331690" y="313623"/>
                  <a:pt x="1331024" y="312766"/>
                  <a:pt x="1330357" y="312766"/>
                </a:cubicBezTo>
                <a:close/>
                <a:moveTo>
                  <a:pt x="1757458" y="312480"/>
                </a:moveTo>
                <a:cubicBezTo>
                  <a:pt x="1757267" y="312290"/>
                  <a:pt x="1755172" y="312861"/>
                  <a:pt x="1754219" y="313433"/>
                </a:cubicBezTo>
                <a:cubicBezTo>
                  <a:pt x="1753743" y="313718"/>
                  <a:pt x="1753648" y="314957"/>
                  <a:pt x="1754029" y="315338"/>
                </a:cubicBezTo>
                <a:lnTo>
                  <a:pt x="1758315" y="320481"/>
                </a:lnTo>
                <a:cubicBezTo>
                  <a:pt x="1765935" y="320291"/>
                  <a:pt x="1772031" y="318957"/>
                  <a:pt x="1772031" y="317624"/>
                </a:cubicBezTo>
                <a:lnTo>
                  <a:pt x="1771745" y="317528"/>
                </a:lnTo>
                <a:cubicBezTo>
                  <a:pt x="1766792" y="316290"/>
                  <a:pt x="1760982" y="316671"/>
                  <a:pt x="1757458" y="312480"/>
                </a:cubicBezTo>
                <a:close/>
                <a:moveTo>
                  <a:pt x="1543431" y="312290"/>
                </a:moveTo>
                <a:lnTo>
                  <a:pt x="1537716" y="312480"/>
                </a:lnTo>
                <a:cubicBezTo>
                  <a:pt x="1536764" y="312480"/>
                  <a:pt x="1535716" y="313337"/>
                  <a:pt x="1535049" y="314004"/>
                </a:cubicBezTo>
                <a:cubicBezTo>
                  <a:pt x="1534668" y="314385"/>
                  <a:pt x="1534954" y="315623"/>
                  <a:pt x="1535430" y="315814"/>
                </a:cubicBezTo>
                <a:cubicBezTo>
                  <a:pt x="1537049" y="316671"/>
                  <a:pt x="1538859" y="317433"/>
                  <a:pt x="1540669" y="318100"/>
                </a:cubicBezTo>
                <a:cubicBezTo>
                  <a:pt x="1544479" y="319433"/>
                  <a:pt x="1539335" y="321529"/>
                  <a:pt x="1541050" y="322386"/>
                </a:cubicBezTo>
                <a:lnTo>
                  <a:pt x="1542479" y="323148"/>
                </a:lnTo>
                <a:cubicBezTo>
                  <a:pt x="1545527" y="323148"/>
                  <a:pt x="1545908" y="318195"/>
                  <a:pt x="1543431" y="312290"/>
                </a:cubicBezTo>
                <a:close/>
                <a:moveTo>
                  <a:pt x="1249775" y="306384"/>
                </a:moveTo>
                <a:cubicBezTo>
                  <a:pt x="1249585" y="308861"/>
                  <a:pt x="1241774" y="306670"/>
                  <a:pt x="1241203" y="307241"/>
                </a:cubicBezTo>
                <a:lnTo>
                  <a:pt x="1241108" y="307813"/>
                </a:lnTo>
                <a:cubicBezTo>
                  <a:pt x="1241012" y="308384"/>
                  <a:pt x="1241393" y="309527"/>
                  <a:pt x="1241679" y="309623"/>
                </a:cubicBezTo>
                <a:cubicBezTo>
                  <a:pt x="1244537" y="310004"/>
                  <a:pt x="1247680" y="309623"/>
                  <a:pt x="1250156" y="310575"/>
                </a:cubicBezTo>
                <a:lnTo>
                  <a:pt x="1253681" y="313085"/>
                </a:lnTo>
                <a:lnTo>
                  <a:pt x="1253966" y="313814"/>
                </a:lnTo>
                <a:lnTo>
                  <a:pt x="1254860" y="321748"/>
                </a:lnTo>
                <a:lnTo>
                  <a:pt x="1254062" y="327149"/>
                </a:lnTo>
                <a:cubicBezTo>
                  <a:pt x="1254157" y="327530"/>
                  <a:pt x="1253966" y="327911"/>
                  <a:pt x="1254157" y="328196"/>
                </a:cubicBezTo>
                <a:lnTo>
                  <a:pt x="1254347" y="328482"/>
                </a:lnTo>
                <a:cubicBezTo>
                  <a:pt x="1254585" y="328673"/>
                  <a:pt x="1254990" y="326649"/>
                  <a:pt x="1255086" y="323755"/>
                </a:cubicBezTo>
                <a:lnTo>
                  <a:pt x="1254860" y="321748"/>
                </a:lnTo>
                <a:lnTo>
                  <a:pt x="1255300" y="318767"/>
                </a:lnTo>
                <a:cubicBezTo>
                  <a:pt x="1255109" y="318386"/>
                  <a:pt x="1256252" y="317624"/>
                  <a:pt x="1257014" y="317338"/>
                </a:cubicBezTo>
                <a:cubicBezTo>
                  <a:pt x="1257586" y="317147"/>
                  <a:pt x="1258634" y="317243"/>
                  <a:pt x="1259110" y="317624"/>
                </a:cubicBezTo>
                <a:lnTo>
                  <a:pt x="1260539" y="318576"/>
                </a:lnTo>
                <a:lnTo>
                  <a:pt x="1262848" y="322083"/>
                </a:lnTo>
                <a:lnTo>
                  <a:pt x="1264444" y="324958"/>
                </a:lnTo>
                <a:lnTo>
                  <a:pt x="1263682" y="323529"/>
                </a:lnTo>
                <a:lnTo>
                  <a:pt x="1263110" y="322481"/>
                </a:lnTo>
                <a:lnTo>
                  <a:pt x="1262848" y="322083"/>
                </a:lnTo>
                <a:lnTo>
                  <a:pt x="1262824" y="322041"/>
                </a:lnTo>
                <a:lnTo>
                  <a:pt x="1261513" y="317261"/>
                </a:lnTo>
                <a:lnTo>
                  <a:pt x="1262634" y="317624"/>
                </a:lnTo>
                <a:cubicBezTo>
                  <a:pt x="1263491" y="314957"/>
                  <a:pt x="1263301" y="312099"/>
                  <a:pt x="1262253" y="311147"/>
                </a:cubicBezTo>
                <a:lnTo>
                  <a:pt x="1261491" y="310194"/>
                </a:lnTo>
                <a:lnTo>
                  <a:pt x="1258634" y="306765"/>
                </a:lnTo>
                <a:lnTo>
                  <a:pt x="1261513" y="317261"/>
                </a:lnTo>
                <a:lnTo>
                  <a:pt x="1259110" y="316481"/>
                </a:lnTo>
                <a:cubicBezTo>
                  <a:pt x="1257871" y="316100"/>
                  <a:pt x="1256633" y="314385"/>
                  <a:pt x="1255776" y="314576"/>
                </a:cubicBezTo>
                <a:lnTo>
                  <a:pt x="1253681" y="313085"/>
                </a:lnTo>
                <a:lnTo>
                  <a:pt x="1251192" y="306706"/>
                </a:lnTo>
                <a:cubicBezTo>
                  <a:pt x="1250442" y="305360"/>
                  <a:pt x="1249918" y="305146"/>
                  <a:pt x="1249775" y="306384"/>
                </a:cubicBezTo>
                <a:close/>
                <a:moveTo>
                  <a:pt x="1234631" y="306098"/>
                </a:moveTo>
                <a:cubicBezTo>
                  <a:pt x="1232630" y="306575"/>
                  <a:pt x="1231392" y="308099"/>
                  <a:pt x="1231868" y="309337"/>
                </a:cubicBezTo>
                <a:lnTo>
                  <a:pt x="1232821" y="310099"/>
                </a:lnTo>
                <a:lnTo>
                  <a:pt x="1233488" y="310670"/>
                </a:lnTo>
                <a:cubicBezTo>
                  <a:pt x="1235202" y="310861"/>
                  <a:pt x="1235678" y="311432"/>
                  <a:pt x="1234631" y="311813"/>
                </a:cubicBezTo>
                <a:cubicBezTo>
                  <a:pt x="1233488" y="312194"/>
                  <a:pt x="1231678" y="313909"/>
                  <a:pt x="1232345" y="314861"/>
                </a:cubicBezTo>
                <a:cubicBezTo>
                  <a:pt x="1232916" y="315814"/>
                  <a:pt x="1235678" y="317338"/>
                  <a:pt x="1237012" y="316100"/>
                </a:cubicBezTo>
                <a:cubicBezTo>
                  <a:pt x="1238345" y="315052"/>
                  <a:pt x="1243965" y="322481"/>
                  <a:pt x="1245870" y="321815"/>
                </a:cubicBezTo>
                <a:cubicBezTo>
                  <a:pt x="1247775" y="321148"/>
                  <a:pt x="1246918" y="319433"/>
                  <a:pt x="1243965" y="318005"/>
                </a:cubicBezTo>
                <a:lnTo>
                  <a:pt x="1242917" y="315242"/>
                </a:lnTo>
                <a:cubicBezTo>
                  <a:pt x="1241584" y="312004"/>
                  <a:pt x="1238060" y="309337"/>
                  <a:pt x="1235107" y="306575"/>
                </a:cubicBezTo>
                <a:close/>
                <a:moveTo>
                  <a:pt x="659310" y="304856"/>
                </a:moveTo>
                <a:lnTo>
                  <a:pt x="659797" y="306479"/>
                </a:lnTo>
                <a:cubicBezTo>
                  <a:pt x="656272" y="306860"/>
                  <a:pt x="654463" y="307622"/>
                  <a:pt x="655701" y="308098"/>
                </a:cubicBezTo>
                <a:close/>
                <a:moveTo>
                  <a:pt x="1062990" y="304288"/>
                </a:moveTo>
                <a:cubicBezTo>
                  <a:pt x="1063085" y="304097"/>
                  <a:pt x="1063942" y="304097"/>
                  <a:pt x="1064228" y="304288"/>
                </a:cubicBezTo>
                <a:cubicBezTo>
                  <a:pt x="1064704" y="304669"/>
                  <a:pt x="1065276" y="305526"/>
                  <a:pt x="1065180" y="305621"/>
                </a:cubicBezTo>
                <a:cubicBezTo>
                  <a:pt x="1057656" y="311908"/>
                  <a:pt x="1068990" y="313051"/>
                  <a:pt x="1070229" y="317051"/>
                </a:cubicBezTo>
                <a:cubicBezTo>
                  <a:pt x="1070991" y="319528"/>
                  <a:pt x="1078134" y="319623"/>
                  <a:pt x="1084897" y="319147"/>
                </a:cubicBezTo>
                <a:cubicBezTo>
                  <a:pt x="1086993" y="318956"/>
                  <a:pt x="1089279" y="320861"/>
                  <a:pt x="1091470" y="320861"/>
                </a:cubicBezTo>
                <a:cubicBezTo>
                  <a:pt x="1096518" y="320861"/>
                  <a:pt x="1092993" y="323814"/>
                  <a:pt x="1094041" y="325148"/>
                </a:cubicBezTo>
                <a:lnTo>
                  <a:pt x="1094899" y="326100"/>
                </a:lnTo>
                <a:cubicBezTo>
                  <a:pt x="1096327" y="328196"/>
                  <a:pt x="1095375" y="329529"/>
                  <a:pt x="1092708" y="329148"/>
                </a:cubicBezTo>
                <a:cubicBezTo>
                  <a:pt x="1090041" y="328767"/>
                  <a:pt x="1084897" y="329815"/>
                  <a:pt x="1085659" y="332101"/>
                </a:cubicBezTo>
                <a:lnTo>
                  <a:pt x="1089564" y="331815"/>
                </a:lnTo>
                <a:cubicBezTo>
                  <a:pt x="1090993" y="331720"/>
                  <a:pt x="1092898" y="331720"/>
                  <a:pt x="1093851" y="332387"/>
                </a:cubicBezTo>
                <a:lnTo>
                  <a:pt x="1096708" y="334196"/>
                </a:lnTo>
                <a:cubicBezTo>
                  <a:pt x="1099089" y="337244"/>
                  <a:pt x="1099851" y="339435"/>
                  <a:pt x="1098327" y="339149"/>
                </a:cubicBezTo>
                <a:lnTo>
                  <a:pt x="1096994" y="338864"/>
                </a:lnTo>
                <a:lnTo>
                  <a:pt x="1095089" y="338483"/>
                </a:lnTo>
                <a:cubicBezTo>
                  <a:pt x="1093089" y="338006"/>
                  <a:pt x="1087755" y="337530"/>
                  <a:pt x="1083373" y="337244"/>
                </a:cubicBezTo>
                <a:cubicBezTo>
                  <a:pt x="1078992" y="336959"/>
                  <a:pt x="1066514" y="336482"/>
                  <a:pt x="1066323" y="337911"/>
                </a:cubicBezTo>
                <a:lnTo>
                  <a:pt x="1065466" y="338768"/>
                </a:lnTo>
                <a:cubicBezTo>
                  <a:pt x="1063847" y="340292"/>
                  <a:pt x="1062228" y="343150"/>
                  <a:pt x="1058989" y="339816"/>
                </a:cubicBezTo>
                <a:lnTo>
                  <a:pt x="1058703" y="339530"/>
                </a:lnTo>
                <a:cubicBezTo>
                  <a:pt x="1056132" y="340673"/>
                  <a:pt x="1053369" y="340578"/>
                  <a:pt x="1052798" y="339245"/>
                </a:cubicBezTo>
                <a:lnTo>
                  <a:pt x="1052131" y="338102"/>
                </a:lnTo>
                <a:cubicBezTo>
                  <a:pt x="1052036" y="338006"/>
                  <a:pt x="1051369" y="337911"/>
                  <a:pt x="1051274" y="338006"/>
                </a:cubicBezTo>
                <a:cubicBezTo>
                  <a:pt x="1049369" y="339530"/>
                  <a:pt x="1047178" y="341150"/>
                  <a:pt x="1045273" y="338483"/>
                </a:cubicBezTo>
                <a:cubicBezTo>
                  <a:pt x="1043844" y="336482"/>
                  <a:pt x="1046988" y="330577"/>
                  <a:pt x="1050226" y="329434"/>
                </a:cubicBezTo>
                <a:cubicBezTo>
                  <a:pt x="1052131" y="328767"/>
                  <a:pt x="1053846" y="327053"/>
                  <a:pt x="1057275" y="328958"/>
                </a:cubicBezTo>
                <a:cubicBezTo>
                  <a:pt x="1059656" y="330291"/>
                  <a:pt x="1064323" y="326291"/>
                  <a:pt x="1068800" y="327148"/>
                </a:cubicBezTo>
                <a:cubicBezTo>
                  <a:pt x="1069276" y="327243"/>
                  <a:pt x="1070705" y="325910"/>
                  <a:pt x="1070705" y="325243"/>
                </a:cubicBezTo>
                <a:cubicBezTo>
                  <a:pt x="1070705" y="324481"/>
                  <a:pt x="1069752" y="323528"/>
                  <a:pt x="1068895" y="323147"/>
                </a:cubicBezTo>
                <a:cubicBezTo>
                  <a:pt x="1066704" y="322290"/>
                  <a:pt x="1064418" y="321719"/>
                  <a:pt x="1062132" y="321242"/>
                </a:cubicBezTo>
                <a:cubicBezTo>
                  <a:pt x="1061085" y="321052"/>
                  <a:pt x="1059656" y="321147"/>
                  <a:pt x="1058703" y="321433"/>
                </a:cubicBezTo>
                <a:lnTo>
                  <a:pt x="1052988" y="323433"/>
                </a:lnTo>
                <a:cubicBezTo>
                  <a:pt x="1048702" y="322671"/>
                  <a:pt x="1044130" y="320576"/>
                  <a:pt x="1042797" y="318766"/>
                </a:cubicBezTo>
                <a:cubicBezTo>
                  <a:pt x="1041558" y="316956"/>
                  <a:pt x="1044416" y="311622"/>
                  <a:pt x="1046226" y="312670"/>
                </a:cubicBezTo>
                <a:lnTo>
                  <a:pt x="1047559" y="312479"/>
                </a:lnTo>
                <a:lnTo>
                  <a:pt x="1054608" y="311241"/>
                </a:lnTo>
                <a:cubicBezTo>
                  <a:pt x="1053846" y="315146"/>
                  <a:pt x="1054227" y="317242"/>
                  <a:pt x="1055465" y="316099"/>
                </a:cubicBezTo>
                <a:lnTo>
                  <a:pt x="1056513" y="312384"/>
                </a:lnTo>
                <a:cubicBezTo>
                  <a:pt x="1057370" y="309431"/>
                  <a:pt x="1060704" y="306955"/>
                  <a:pt x="1062990" y="304288"/>
                </a:cubicBezTo>
                <a:close/>
                <a:moveTo>
                  <a:pt x="1680686" y="302384"/>
                </a:moveTo>
                <a:cubicBezTo>
                  <a:pt x="1679353" y="301241"/>
                  <a:pt x="1677257" y="301431"/>
                  <a:pt x="1676495" y="303908"/>
                </a:cubicBezTo>
                <a:lnTo>
                  <a:pt x="1675177" y="308191"/>
                </a:lnTo>
                <a:lnTo>
                  <a:pt x="1670209" y="308003"/>
                </a:lnTo>
                <a:cubicBezTo>
                  <a:pt x="1669923" y="306003"/>
                  <a:pt x="1672019" y="306384"/>
                  <a:pt x="1674971" y="308861"/>
                </a:cubicBezTo>
                <a:lnTo>
                  <a:pt x="1675177" y="308191"/>
                </a:lnTo>
                <a:lnTo>
                  <a:pt x="1680305" y="308384"/>
                </a:lnTo>
                <a:lnTo>
                  <a:pt x="1681448" y="306956"/>
                </a:lnTo>
                <a:cubicBezTo>
                  <a:pt x="1682306" y="305908"/>
                  <a:pt x="1681734" y="303336"/>
                  <a:pt x="1680686" y="302384"/>
                </a:cubicBezTo>
                <a:close/>
                <a:moveTo>
                  <a:pt x="1372457" y="302003"/>
                </a:moveTo>
                <a:cubicBezTo>
                  <a:pt x="1369028" y="301717"/>
                  <a:pt x="1369600" y="304098"/>
                  <a:pt x="1369981" y="305527"/>
                </a:cubicBezTo>
                <a:lnTo>
                  <a:pt x="1371029" y="309242"/>
                </a:lnTo>
                <a:cubicBezTo>
                  <a:pt x="1372743" y="313814"/>
                  <a:pt x="1375220" y="316290"/>
                  <a:pt x="1376458" y="314766"/>
                </a:cubicBezTo>
                <a:lnTo>
                  <a:pt x="1377696" y="313909"/>
                </a:lnTo>
                <a:cubicBezTo>
                  <a:pt x="1379125" y="312956"/>
                  <a:pt x="1381316" y="312575"/>
                  <a:pt x="1382268" y="311528"/>
                </a:cubicBezTo>
                <a:cubicBezTo>
                  <a:pt x="1383411" y="310099"/>
                  <a:pt x="1383316" y="308003"/>
                  <a:pt x="1380173" y="308194"/>
                </a:cubicBezTo>
                <a:cubicBezTo>
                  <a:pt x="1376648" y="308384"/>
                  <a:pt x="1374553" y="307908"/>
                  <a:pt x="1374934" y="304479"/>
                </a:cubicBezTo>
                <a:cubicBezTo>
                  <a:pt x="1375029" y="303717"/>
                  <a:pt x="1373410" y="302098"/>
                  <a:pt x="1372457" y="302003"/>
                </a:cubicBezTo>
                <a:close/>
                <a:moveTo>
                  <a:pt x="1217200" y="302003"/>
                </a:moveTo>
                <a:lnTo>
                  <a:pt x="1210151" y="304765"/>
                </a:lnTo>
                <a:cubicBezTo>
                  <a:pt x="1208532" y="310670"/>
                  <a:pt x="1207484" y="315719"/>
                  <a:pt x="1207865" y="316004"/>
                </a:cubicBezTo>
                <a:cubicBezTo>
                  <a:pt x="1208246" y="316290"/>
                  <a:pt x="1210437" y="316004"/>
                  <a:pt x="1211866" y="314957"/>
                </a:cubicBezTo>
                <a:lnTo>
                  <a:pt x="1212247" y="313814"/>
                </a:lnTo>
                <a:cubicBezTo>
                  <a:pt x="1213199" y="310480"/>
                  <a:pt x="1214247" y="308670"/>
                  <a:pt x="1218533" y="311813"/>
                </a:cubicBezTo>
                <a:lnTo>
                  <a:pt x="1220438" y="313147"/>
                </a:lnTo>
                <a:cubicBezTo>
                  <a:pt x="1222915" y="310670"/>
                  <a:pt x="1224534" y="308480"/>
                  <a:pt x="1224153" y="308289"/>
                </a:cubicBezTo>
                <a:lnTo>
                  <a:pt x="1223772" y="308289"/>
                </a:lnTo>
                <a:cubicBezTo>
                  <a:pt x="1220057" y="308194"/>
                  <a:pt x="1215009" y="309051"/>
                  <a:pt x="1219391" y="303717"/>
                </a:cubicBezTo>
                <a:cubicBezTo>
                  <a:pt x="1219676" y="303336"/>
                  <a:pt x="1219676" y="302384"/>
                  <a:pt x="1219486" y="302384"/>
                </a:cubicBezTo>
                <a:cubicBezTo>
                  <a:pt x="1218819" y="302098"/>
                  <a:pt x="1217771" y="301812"/>
                  <a:pt x="1217200" y="302003"/>
                </a:cubicBezTo>
                <a:close/>
                <a:moveTo>
                  <a:pt x="1843945" y="301145"/>
                </a:moveTo>
                <a:lnTo>
                  <a:pt x="1841849" y="302860"/>
                </a:lnTo>
                <a:lnTo>
                  <a:pt x="1838039" y="305908"/>
                </a:lnTo>
                <a:cubicBezTo>
                  <a:pt x="1841373" y="308194"/>
                  <a:pt x="1844135" y="308003"/>
                  <a:pt x="1844231" y="305622"/>
                </a:cubicBezTo>
                <a:lnTo>
                  <a:pt x="1848136" y="306003"/>
                </a:lnTo>
                <a:lnTo>
                  <a:pt x="1850422" y="306194"/>
                </a:lnTo>
                <a:cubicBezTo>
                  <a:pt x="1851374" y="307527"/>
                  <a:pt x="1853470" y="311242"/>
                  <a:pt x="1855089" y="314385"/>
                </a:cubicBezTo>
                <a:lnTo>
                  <a:pt x="1860042" y="314480"/>
                </a:lnTo>
                <a:cubicBezTo>
                  <a:pt x="1863185" y="314576"/>
                  <a:pt x="1863185" y="316671"/>
                  <a:pt x="1861661" y="318005"/>
                </a:cubicBezTo>
                <a:cubicBezTo>
                  <a:pt x="1860328" y="319243"/>
                  <a:pt x="1855661" y="318481"/>
                  <a:pt x="1857566" y="321529"/>
                </a:cubicBezTo>
                <a:cubicBezTo>
                  <a:pt x="1858232" y="322577"/>
                  <a:pt x="1861947" y="322481"/>
                  <a:pt x="1864328" y="322767"/>
                </a:cubicBezTo>
                <a:lnTo>
                  <a:pt x="1864900" y="322958"/>
                </a:lnTo>
                <a:cubicBezTo>
                  <a:pt x="1866043" y="322672"/>
                  <a:pt x="1866995" y="320957"/>
                  <a:pt x="1866995" y="319148"/>
                </a:cubicBezTo>
                <a:cubicBezTo>
                  <a:pt x="1866995" y="317243"/>
                  <a:pt x="1862328" y="312194"/>
                  <a:pt x="1856518" y="311623"/>
                </a:cubicBezTo>
                <a:lnTo>
                  <a:pt x="1856994" y="305813"/>
                </a:lnTo>
                <a:cubicBezTo>
                  <a:pt x="1856994" y="305241"/>
                  <a:pt x="1855375" y="304003"/>
                  <a:pt x="1854803" y="304098"/>
                </a:cubicBezTo>
                <a:lnTo>
                  <a:pt x="1847088" y="305717"/>
                </a:lnTo>
                <a:cubicBezTo>
                  <a:pt x="1847660" y="301241"/>
                  <a:pt x="1846231" y="299240"/>
                  <a:pt x="1843945" y="301145"/>
                </a:cubicBezTo>
                <a:close/>
                <a:moveTo>
                  <a:pt x="689610" y="299811"/>
                </a:moveTo>
                <a:cubicBezTo>
                  <a:pt x="691610" y="299049"/>
                  <a:pt x="692181" y="300002"/>
                  <a:pt x="692277" y="301812"/>
                </a:cubicBezTo>
                <a:lnTo>
                  <a:pt x="692181" y="303050"/>
                </a:lnTo>
                <a:cubicBezTo>
                  <a:pt x="693705" y="304764"/>
                  <a:pt x="691705" y="306098"/>
                  <a:pt x="687705" y="306003"/>
                </a:cubicBezTo>
                <a:lnTo>
                  <a:pt x="684847" y="306288"/>
                </a:lnTo>
                <a:lnTo>
                  <a:pt x="683704" y="306384"/>
                </a:lnTo>
                <a:cubicBezTo>
                  <a:pt x="682656" y="307527"/>
                  <a:pt x="682752" y="308955"/>
                  <a:pt x="683990" y="309622"/>
                </a:cubicBezTo>
                <a:lnTo>
                  <a:pt x="685133" y="310289"/>
                </a:lnTo>
                <a:lnTo>
                  <a:pt x="685704" y="310670"/>
                </a:lnTo>
                <a:cubicBezTo>
                  <a:pt x="686371" y="311337"/>
                  <a:pt x="685895" y="311908"/>
                  <a:pt x="684561" y="311908"/>
                </a:cubicBezTo>
                <a:cubicBezTo>
                  <a:pt x="683228" y="311908"/>
                  <a:pt x="678846" y="309432"/>
                  <a:pt x="678275" y="306384"/>
                </a:cubicBezTo>
                <a:lnTo>
                  <a:pt x="679704" y="305050"/>
                </a:lnTo>
                <a:cubicBezTo>
                  <a:pt x="682180" y="302764"/>
                  <a:pt x="686085" y="301335"/>
                  <a:pt x="689610" y="299811"/>
                </a:cubicBezTo>
                <a:close/>
                <a:moveTo>
                  <a:pt x="727043" y="298097"/>
                </a:moveTo>
                <a:cubicBezTo>
                  <a:pt x="728948" y="295430"/>
                  <a:pt x="731329" y="295430"/>
                  <a:pt x="732377" y="298097"/>
                </a:cubicBezTo>
                <a:lnTo>
                  <a:pt x="733329" y="300479"/>
                </a:lnTo>
                <a:lnTo>
                  <a:pt x="734187" y="302765"/>
                </a:lnTo>
                <a:cubicBezTo>
                  <a:pt x="735425" y="306098"/>
                  <a:pt x="733710" y="307718"/>
                  <a:pt x="730281" y="306384"/>
                </a:cubicBezTo>
                <a:lnTo>
                  <a:pt x="727900" y="306194"/>
                </a:lnTo>
                <a:lnTo>
                  <a:pt x="725519" y="306003"/>
                </a:lnTo>
                <a:cubicBezTo>
                  <a:pt x="721995" y="306955"/>
                  <a:pt x="725138" y="300669"/>
                  <a:pt x="727043" y="298097"/>
                </a:cubicBezTo>
                <a:close/>
                <a:moveTo>
                  <a:pt x="910399" y="297431"/>
                </a:moveTo>
                <a:cubicBezTo>
                  <a:pt x="911351" y="295430"/>
                  <a:pt x="913828" y="295526"/>
                  <a:pt x="915923" y="297621"/>
                </a:cubicBezTo>
                <a:lnTo>
                  <a:pt x="917352" y="299812"/>
                </a:lnTo>
                <a:cubicBezTo>
                  <a:pt x="918304" y="301145"/>
                  <a:pt x="918495" y="302860"/>
                  <a:pt x="918686" y="304479"/>
                </a:cubicBezTo>
                <a:cubicBezTo>
                  <a:pt x="918781" y="304955"/>
                  <a:pt x="917923" y="306003"/>
                  <a:pt x="917447" y="306003"/>
                </a:cubicBezTo>
                <a:cubicBezTo>
                  <a:pt x="916304" y="306003"/>
                  <a:pt x="914209" y="305717"/>
                  <a:pt x="914113" y="305336"/>
                </a:cubicBezTo>
                <a:lnTo>
                  <a:pt x="913828" y="302288"/>
                </a:lnTo>
                <a:cubicBezTo>
                  <a:pt x="910875" y="302003"/>
                  <a:pt x="905065" y="300193"/>
                  <a:pt x="900969" y="298193"/>
                </a:cubicBezTo>
                <a:lnTo>
                  <a:pt x="909256" y="297526"/>
                </a:lnTo>
                <a:close/>
                <a:moveTo>
                  <a:pt x="1595914" y="293429"/>
                </a:moveTo>
                <a:lnTo>
                  <a:pt x="1592580" y="295620"/>
                </a:lnTo>
                <a:cubicBezTo>
                  <a:pt x="1591532" y="296382"/>
                  <a:pt x="1589341" y="296763"/>
                  <a:pt x="1589151" y="297525"/>
                </a:cubicBezTo>
                <a:cubicBezTo>
                  <a:pt x="1588579" y="300192"/>
                  <a:pt x="1591342" y="299621"/>
                  <a:pt x="1593342" y="299811"/>
                </a:cubicBezTo>
                <a:lnTo>
                  <a:pt x="1596962" y="300287"/>
                </a:lnTo>
                <a:cubicBezTo>
                  <a:pt x="1598295" y="303336"/>
                  <a:pt x="1598486" y="305526"/>
                  <a:pt x="1597343" y="305145"/>
                </a:cubicBezTo>
                <a:lnTo>
                  <a:pt x="1596581" y="304860"/>
                </a:lnTo>
                <a:lnTo>
                  <a:pt x="1595533" y="304478"/>
                </a:lnTo>
                <a:cubicBezTo>
                  <a:pt x="1593818" y="303907"/>
                  <a:pt x="1592199" y="304860"/>
                  <a:pt x="1592008" y="306479"/>
                </a:cubicBezTo>
                <a:cubicBezTo>
                  <a:pt x="1591818" y="308193"/>
                  <a:pt x="1591056" y="312384"/>
                  <a:pt x="1590770" y="312384"/>
                </a:cubicBezTo>
                <a:cubicBezTo>
                  <a:pt x="1590580" y="312384"/>
                  <a:pt x="1589723" y="311527"/>
                  <a:pt x="1589532" y="310479"/>
                </a:cubicBezTo>
                <a:cubicBezTo>
                  <a:pt x="1589246" y="309431"/>
                  <a:pt x="1586674" y="305907"/>
                  <a:pt x="1584484" y="305907"/>
                </a:cubicBezTo>
                <a:cubicBezTo>
                  <a:pt x="1582293" y="305907"/>
                  <a:pt x="1576769" y="304002"/>
                  <a:pt x="1578959" y="301716"/>
                </a:cubicBezTo>
                <a:lnTo>
                  <a:pt x="1578864" y="299716"/>
                </a:lnTo>
                <a:cubicBezTo>
                  <a:pt x="1578769" y="297811"/>
                  <a:pt x="1577816" y="295715"/>
                  <a:pt x="1582103" y="295335"/>
                </a:cubicBezTo>
                <a:lnTo>
                  <a:pt x="1584960" y="295239"/>
                </a:lnTo>
                <a:cubicBezTo>
                  <a:pt x="1588389" y="293429"/>
                  <a:pt x="1593342" y="292572"/>
                  <a:pt x="1595914" y="293429"/>
                </a:cubicBezTo>
                <a:close/>
                <a:moveTo>
                  <a:pt x="1556290" y="291525"/>
                </a:moveTo>
                <a:cubicBezTo>
                  <a:pt x="1557052" y="292573"/>
                  <a:pt x="1557528" y="293716"/>
                  <a:pt x="1558004" y="294954"/>
                </a:cubicBezTo>
                <a:lnTo>
                  <a:pt x="1558290" y="295621"/>
                </a:lnTo>
                <a:cubicBezTo>
                  <a:pt x="1558290" y="296383"/>
                  <a:pt x="1560576" y="297430"/>
                  <a:pt x="1563338" y="298002"/>
                </a:cubicBezTo>
                <a:cubicBezTo>
                  <a:pt x="1566100" y="298573"/>
                  <a:pt x="1571434" y="301526"/>
                  <a:pt x="1569148" y="303145"/>
                </a:cubicBezTo>
                <a:cubicBezTo>
                  <a:pt x="1566862" y="304765"/>
                  <a:pt x="1568482" y="313242"/>
                  <a:pt x="1566577" y="316195"/>
                </a:cubicBezTo>
                <a:lnTo>
                  <a:pt x="1564386" y="318671"/>
                </a:lnTo>
                <a:lnTo>
                  <a:pt x="1564005" y="319147"/>
                </a:lnTo>
                <a:cubicBezTo>
                  <a:pt x="1562005" y="318957"/>
                  <a:pt x="1561147" y="317623"/>
                  <a:pt x="1562100" y="316195"/>
                </a:cubicBezTo>
                <a:cubicBezTo>
                  <a:pt x="1563052" y="314766"/>
                  <a:pt x="1564195" y="310003"/>
                  <a:pt x="1562386" y="308765"/>
                </a:cubicBezTo>
                <a:lnTo>
                  <a:pt x="1560481" y="308384"/>
                </a:lnTo>
                <a:cubicBezTo>
                  <a:pt x="1557337" y="307717"/>
                  <a:pt x="1557242" y="306098"/>
                  <a:pt x="1558671" y="304765"/>
                </a:cubicBezTo>
                <a:cubicBezTo>
                  <a:pt x="1562386" y="301526"/>
                  <a:pt x="1560957" y="300478"/>
                  <a:pt x="1556385" y="299431"/>
                </a:cubicBezTo>
                <a:cubicBezTo>
                  <a:pt x="1555147" y="299145"/>
                  <a:pt x="1554289" y="296764"/>
                  <a:pt x="1553718" y="295240"/>
                </a:cubicBezTo>
                <a:cubicBezTo>
                  <a:pt x="1553337" y="294192"/>
                  <a:pt x="1553623" y="292858"/>
                  <a:pt x="1554004" y="291715"/>
                </a:cubicBezTo>
                <a:cubicBezTo>
                  <a:pt x="1554099" y="291525"/>
                  <a:pt x="1556099" y="291239"/>
                  <a:pt x="1556290" y="291525"/>
                </a:cubicBezTo>
                <a:close/>
                <a:moveTo>
                  <a:pt x="960755" y="289942"/>
                </a:moveTo>
                <a:lnTo>
                  <a:pt x="959929" y="295406"/>
                </a:lnTo>
                <a:lnTo>
                  <a:pt x="959906" y="297430"/>
                </a:lnTo>
                <a:lnTo>
                  <a:pt x="958976" y="297430"/>
                </a:lnTo>
                <a:lnTo>
                  <a:pt x="955970" y="293885"/>
                </a:lnTo>
                <a:lnTo>
                  <a:pt x="960179" y="290370"/>
                </a:lnTo>
                <a:close/>
                <a:moveTo>
                  <a:pt x="1240060" y="287810"/>
                </a:moveTo>
                <a:cubicBezTo>
                  <a:pt x="1237298" y="286096"/>
                  <a:pt x="1236059" y="287525"/>
                  <a:pt x="1235583" y="290287"/>
                </a:cubicBezTo>
                <a:cubicBezTo>
                  <a:pt x="1235393" y="291525"/>
                  <a:pt x="1230916" y="292573"/>
                  <a:pt x="1230916" y="293621"/>
                </a:cubicBezTo>
                <a:lnTo>
                  <a:pt x="1230970" y="294279"/>
                </a:lnTo>
                <a:lnTo>
                  <a:pt x="1230916" y="294287"/>
                </a:lnTo>
                <a:lnTo>
                  <a:pt x="1230994" y="294581"/>
                </a:lnTo>
                <a:lnTo>
                  <a:pt x="1231297" y="298288"/>
                </a:lnTo>
                <a:cubicBezTo>
                  <a:pt x="1226534" y="299812"/>
                  <a:pt x="1225010" y="302003"/>
                  <a:pt x="1228058" y="303241"/>
                </a:cubicBezTo>
                <a:lnTo>
                  <a:pt x="1230344" y="303050"/>
                </a:lnTo>
                <a:lnTo>
                  <a:pt x="1233202" y="302860"/>
                </a:lnTo>
                <a:lnTo>
                  <a:pt x="1230994" y="294581"/>
                </a:lnTo>
                <a:lnTo>
                  <a:pt x="1230970" y="294279"/>
                </a:lnTo>
                <a:lnTo>
                  <a:pt x="1239965" y="292954"/>
                </a:lnTo>
                <a:cubicBezTo>
                  <a:pt x="1240441" y="292859"/>
                  <a:pt x="1241108" y="288382"/>
                  <a:pt x="1240060" y="287810"/>
                </a:cubicBezTo>
                <a:close/>
                <a:moveTo>
                  <a:pt x="655106" y="287679"/>
                </a:moveTo>
                <a:cubicBezTo>
                  <a:pt x="655630" y="288000"/>
                  <a:pt x="656177" y="288667"/>
                  <a:pt x="656749" y="288762"/>
                </a:cubicBezTo>
                <a:lnTo>
                  <a:pt x="659892" y="289238"/>
                </a:lnTo>
                <a:cubicBezTo>
                  <a:pt x="663702" y="289524"/>
                  <a:pt x="667131" y="291810"/>
                  <a:pt x="667417" y="294191"/>
                </a:cubicBezTo>
                <a:lnTo>
                  <a:pt x="668274" y="296096"/>
                </a:lnTo>
                <a:lnTo>
                  <a:pt x="669226" y="298478"/>
                </a:lnTo>
                <a:cubicBezTo>
                  <a:pt x="669988" y="301240"/>
                  <a:pt x="669417" y="302859"/>
                  <a:pt x="667988" y="302097"/>
                </a:cubicBezTo>
                <a:cubicBezTo>
                  <a:pt x="666559" y="301335"/>
                  <a:pt x="661321" y="301145"/>
                  <a:pt x="661321" y="303050"/>
                </a:cubicBezTo>
                <a:lnTo>
                  <a:pt x="659310" y="304856"/>
                </a:lnTo>
                <a:lnTo>
                  <a:pt x="658654" y="302669"/>
                </a:lnTo>
                <a:cubicBezTo>
                  <a:pt x="658177" y="301049"/>
                  <a:pt x="657796" y="298859"/>
                  <a:pt x="658749" y="297525"/>
                </a:cubicBezTo>
                <a:cubicBezTo>
                  <a:pt x="661035" y="294191"/>
                  <a:pt x="660463" y="292477"/>
                  <a:pt x="655987" y="291334"/>
                </a:cubicBezTo>
                <a:cubicBezTo>
                  <a:pt x="654939" y="291048"/>
                  <a:pt x="653415" y="289334"/>
                  <a:pt x="653605" y="288667"/>
                </a:cubicBezTo>
                <a:cubicBezTo>
                  <a:pt x="654081" y="287381"/>
                  <a:pt x="654582" y="287357"/>
                  <a:pt x="655106" y="287679"/>
                </a:cubicBezTo>
                <a:close/>
                <a:moveTo>
                  <a:pt x="1671828" y="285810"/>
                </a:moveTo>
                <a:cubicBezTo>
                  <a:pt x="1674781" y="289525"/>
                  <a:pt x="1675448" y="295621"/>
                  <a:pt x="1684115" y="292954"/>
                </a:cubicBezTo>
                <a:cubicBezTo>
                  <a:pt x="1681163" y="285239"/>
                  <a:pt x="1681163" y="285239"/>
                  <a:pt x="1671828" y="285810"/>
                </a:cubicBezTo>
                <a:close/>
                <a:moveTo>
                  <a:pt x="1655826" y="285524"/>
                </a:moveTo>
                <a:cubicBezTo>
                  <a:pt x="1652016" y="286096"/>
                  <a:pt x="1644968" y="289811"/>
                  <a:pt x="1645539" y="290192"/>
                </a:cubicBezTo>
                <a:cubicBezTo>
                  <a:pt x="1646015" y="290573"/>
                  <a:pt x="1647158" y="290858"/>
                  <a:pt x="1647920" y="290668"/>
                </a:cubicBezTo>
                <a:cubicBezTo>
                  <a:pt x="1648682" y="290477"/>
                  <a:pt x="1651159" y="291811"/>
                  <a:pt x="1651825" y="293811"/>
                </a:cubicBezTo>
                <a:lnTo>
                  <a:pt x="1655159" y="293621"/>
                </a:lnTo>
                <a:lnTo>
                  <a:pt x="1656207" y="293525"/>
                </a:lnTo>
                <a:cubicBezTo>
                  <a:pt x="1657541" y="294573"/>
                  <a:pt x="1657731" y="296288"/>
                  <a:pt x="1656588" y="297431"/>
                </a:cubicBezTo>
                <a:lnTo>
                  <a:pt x="1655445" y="297621"/>
                </a:lnTo>
                <a:cubicBezTo>
                  <a:pt x="1653445" y="297907"/>
                  <a:pt x="1651064" y="297907"/>
                  <a:pt x="1649254" y="297240"/>
                </a:cubicBezTo>
                <a:lnTo>
                  <a:pt x="1647920" y="296764"/>
                </a:lnTo>
                <a:cubicBezTo>
                  <a:pt x="1647063" y="295145"/>
                  <a:pt x="1645253" y="294859"/>
                  <a:pt x="1643825" y="296097"/>
                </a:cubicBezTo>
                <a:lnTo>
                  <a:pt x="1642872" y="293144"/>
                </a:lnTo>
                <a:lnTo>
                  <a:pt x="1641824" y="289811"/>
                </a:lnTo>
                <a:cubicBezTo>
                  <a:pt x="1638681" y="291049"/>
                  <a:pt x="1634395" y="292382"/>
                  <a:pt x="1632204" y="292954"/>
                </a:cubicBezTo>
                <a:cubicBezTo>
                  <a:pt x="1630013" y="293430"/>
                  <a:pt x="1625441" y="297526"/>
                  <a:pt x="1625537" y="299145"/>
                </a:cubicBezTo>
                <a:cubicBezTo>
                  <a:pt x="1625632" y="300764"/>
                  <a:pt x="1631823" y="300764"/>
                  <a:pt x="1633442" y="301812"/>
                </a:cubicBezTo>
                <a:cubicBezTo>
                  <a:pt x="1634966" y="302765"/>
                  <a:pt x="1639538" y="300860"/>
                  <a:pt x="1640491" y="301812"/>
                </a:cubicBezTo>
                <a:lnTo>
                  <a:pt x="1640300" y="302003"/>
                </a:lnTo>
                <a:cubicBezTo>
                  <a:pt x="1637062" y="305051"/>
                  <a:pt x="1638871" y="310099"/>
                  <a:pt x="1634014" y="312480"/>
                </a:cubicBezTo>
                <a:lnTo>
                  <a:pt x="1633157" y="312861"/>
                </a:lnTo>
                <a:cubicBezTo>
                  <a:pt x="1633157" y="314576"/>
                  <a:pt x="1634490" y="315909"/>
                  <a:pt x="1636109" y="315814"/>
                </a:cubicBezTo>
                <a:lnTo>
                  <a:pt x="1637538" y="315623"/>
                </a:lnTo>
                <a:cubicBezTo>
                  <a:pt x="1638205" y="315528"/>
                  <a:pt x="1638776" y="314671"/>
                  <a:pt x="1639348" y="314766"/>
                </a:cubicBezTo>
                <a:lnTo>
                  <a:pt x="1645063" y="314861"/>
                </a:lnTo>
                <a:cubicBezTo>
                  <a:pt x="1648111" y="311051"/>
                  <a:pt x="1650683" y="307051"/>
                  <a:pt x="1650683" y="306003"/>
                </a:cubicBezTo>
                <a:cubicBezTo>
                  <a:pt x="1650683" y="304955"/>
                  <a:pt x="1653254" y="302955"/>
                  <a:pt x="1656398" y="304289"/>
                </a:cubicBezTo>
                <a:lnTo>
                  <a:pt x="1656874" y="303908"/>
                </a:lnTo>
                <a:cubicBezTo>
                  <a:pt x="1659255" y="301812"/>
                  <a:pt x="1662017" y="302003"/>
                  <a:pt x="1664970" y="301907"/>
                </a:cubicBezTo>
                <a:lnTo>
                  <a:pt x="1666304" y="301907"/>
                </a:lnTo>
                <a:cubicBezTo>
                  <a:pt x="1667732" y="301050"/>
                  <a:pt x="1668018" y="299431"/>
                  <a:pt x="1667161" y="298288"/>
                </a:cubicBezTo>
                <a:lnTo>
                  <a:pt x="1666018" y="297907"/>
                </a:lnTo>
                <a:cubicBezTo>
                  <a:pt x="1662494" y="296669"/>
                  <a:pt x="1662779" y="295240"/>
                  <a:pt x="1665446" y="293716"/>
                </a:cubicBezTo>
                <a:lnTo>
                  <a:pt x="1667351" y="292573"/>
                </a:lnTo>
                <a:cubicBezTo>
                  <a:pt x="1669828" y="291620"/>
                  <a:pt x="1671161" y="290287"/>
                  <a:pt x="1670399" y="289620"/>
                </a:cubicBezTo>
                <a:cubicBezTo>
                  <a:pt x="1669637" y="288953"/>
                  <a:pt x="1666304" y="288763"/>
                  <a:pt x="1664684" y="290477"/>
                </a:cubicBezTo>
                <a:cubicBezTo>
                  <a:pt x="1663065" y="292192"/>
                  <a:pt x="1656874" y="290001"/>
                  <a:pt x="1657731" y="289144"/>
                </a:cubicBezTo>
                <a:cubicBezTo>
                  <a:pt x="1658588" y="288287"/>
                  <a:pt x="1659731" y="284762"/>
                  <a:pt x="1655826" y="285524"/>
                </a:cubicBezTo>
                <a:close/>
                <a:moveTo>
                  <a:pt x="1063942" y="285428"/>
                </a:moveTo>
                <a:cubicBezTo>
                  <a:pt x="1064228" y="285333"/>
                  <a:pt x="1065466" y="287429"/>
                  <a:pt x="1065657" y="288572"/>
                </a:cubicBezTo>
                <a:cubicBezTo>
                  <a:pt x="1066324" y="292477"/>
                  <a:pt x="1063752" y="295525"/>
                  <a:pt x="1061085" y="298382"/>
                </a:cubicBezTo>
                <a:cubicBezTo>
                  <a:pt x="1058989" y="300764"/>
                  <a:pt x="1055751" y="300668"/>
                  <a:pt x="1053465" y="299144"/>
                </a:cubicBezTo>
                <a:lnTo>
                  <a:pt x="1052798" y="298478"/>
                </a:lnTo>
                <a:cubicBezTo>
                  <a:pt x="1053846" y="295906"/>
                  <a:pt x="1053846" y="293810"/>
                  <a:pt x="1052798" y="293810"/>
                </a:cubicBezTo>
                <a:cubicBezTo>
                  <a:pt x="1051750" y="293810"/>
                  <a:pt x="1048321" y="292953"/>
                  <a:pt x="1048893" y="291905"/>
                </a:cubicBezTo>
                <a:lnTo>
                  <a:pt x="1049274" y="291334"/>
                </a:lnTo>
                <a:cubicBezTo>
                  <a:pt x="1050226" y="290000"/>
                  <a:pt x="1051465" y="287429"/>
                  <a:pt x="1052036" y="287524"/>
                </a:cubicBezTo>
                <a:lnTo>
                  <a:pt x="1058704" y="288572"/>
                </a:lnTo>
                <a:cubicBezTo>
                  <a:pt x="1058704" y="284571"/>
                  <a:pt x="1059085" y="283523"/>
                  <a:pt x="1059656" y="286190"/>
                </a:cubicBezTo>
                <a:close/>
                <a:moveTo>
                  <a:pt x="1252633" y="285239"/>
                </a:moveTo>
                <a:lnTo>
                  <a:pt x="1251871" y="285810"/>
                </a:lnTo>
                <a:cubicBezTo>
                  <a:pt x="1249966" y="287334"/>
                  <a:pt x="1246632" y="290192"/>
                  <a:pt x="1247108" y="290763"/>
                </a:cubicBezTo>
                <a:cubicBezTo>
                  <a:pt x="1251299" y="295621"/>
                  <a:pt x="1242632" y="292192"/>
                  <a:pt x="1243584" y="294573"/>
                </a:cubicBezTo>
                <a:cubicBezTo>
                  <a:pt x="1243775" y="295240"/>
                  <a:pt x="1243298" y="296288"/>
                  <a:pt x="1243679" y="296573"/>
                </a:cubicBezTo>
                <a:cubicBezTo>
                  <a:pt x="1244537" y="297145"/>
                  <a:pt x="1246156" y="297907"/>
                  <a:pt x="1246823" y="297621"/>
                </a:cubicBezTo>
                <a:cubicBezTo>
                  <a:pt x="1250156" y="295907"/>
                  <a:pt x="1253966" y="294383"/>
                  <a:pt x="1256252" y="291906"/>
                </a:cubicBezTo>
                <a:lnTo>
                  <a:pt x="1257586" y="290477"/>
                </a:lnTo>
                <a:cubicBezTo>
                  <a:pt x="1257014" y="287334"/>
                  <a:pt x="1254728" y="284953"/>
                  <a:pt x="1252633" y="285239"/>
                </a:cubicBezTo>
                <a:close/>
                <a:moveTo>
                  <a:pt x="1217105" y="285143"/>
                </a:moveTo>
                <a:cubicBezTo>
                  <a:pt x="1214723" y="285143"/>
                  <a:pt x="1212628" y="286477"/>
                  <a:pt x="1212533" y="288096"/>
                </a:cubicBezTo>
                <a:lnTo>
                  <a:pt x="1213104" y="288477"/>
                </a:lnTo>
                <a:lnTo>
                  <a:pt x="1216343" y="290668"/>
                </a:lnTo>
                <a:cubicBezTo>
                  <a:pt x="1219771" y="288953"/>
                  <a:pt x="1222629" y="288287"/>
                  <a:pt x="1222820" y="289239"/>
                </a:cubicBezTo>
                <a:lnTo>
                  <a:pt x="1222915" y="289906"/>
                </a:lnTo>
                <a:cubicBezTo>
                  <a:pt x="1223105" y="291430"/>
                  <a:pt x="1222248" y="293716"/>
                  <a:pt x="1225582" y="293335"/>
                </a:cubicBezTo>
                <a:cubicBezTo>
                  <a:pt x="1226534" y="293240"/>
                  <a:pt x="1228154" y="291525"/>
                  <a:pt x="1227963" y="290763"/>
                </a:cubicBezTo>
                <a:lnTo>
                  <a:pt x="1227106" y="287239"/>
                </a:lnTo>
                <a:cubicBezTo>
                  <a:pt x="1231583" y="286096"/>
                  <a:pt x="1230059" y="285143"/>
                  <a:pt x="1223677" y="285143"/>
                </a:cubicBezTo>
                <a:lnTo>
                  <a:pt x="1219105" y="285143"/>
                </a:lnTo>
                <a:close/>
                <a:moveTo>
                  <a:pt x="1776793" y="283429"/>
                </a:moveTo>
                <a:cubicBezTo>
                  <a:pt x="1778413" y="283810"/>
                  <a:pt x="1779270" y="285143"/>
                  <a:pt x="1778603" y="286382"/>
                </a:cubicBezTo>
                <a:lnTo>
                  <a:pt x="1777651" y="287239"/>
                </a:lnTo>
                <a:cubicBezTo>
                  <a:pt x="1776889" y="287906"/>
                  <a:pt x="1774698" y="288096"/>
                  <a:pt x="1774698" y="288477"/>
                </a:cubicBezTo>
                <a:lnTo>
                  <a:pt x="1774698" y="292763"/>
                </a:lnTo>
                <a:cubicBezTo>
                  <a:pt x="1772698" y="291049"/>
                  <a:pt x="1769745" y="291430"/>
                  <a:pt x="1768316" y="293716"/>
                </a:cubicBezTo>
                <a:lnTo>
                  <a:pt x="1766983" y="289715"/>
                </a:lnTo>
                <a:cubicBezTo>
                  <a:pt x="1766602" y="288382"/>
                  <a:pt x="1767364" y="286096"/>
                  <a:pt x="1768602" y="285334"/>
                </a:cubicBezTo>
                <a:cubicBezTo>
                  <a:pt x="1770316" y="284191"/>
                  <a:pt x="1772983" y="283905"/>
                  <a:pt x="1775365" y="283619"/>
                </a:cubicBezTo>
                <a:close/>
                <a:moveTo>
                  <a:pt x="709707" y="283428"/>
                </a:moveTo>
                <a:cubicBezTo>
                  <a:pt x="706754" y="283428"/>
                  <a:pt x="706183" y="286667"/>
                  <a:pt x="708564" y="290763"/>
                </a:cubicBezTo>
                <a:lnTo>
                  <a:pt x="712469" y="289143"/>
                </a:lnTo>
                <a:lnTo>
                  <a:pt x="715041" y="288096"/>
                </a:lnTo>
                <a:cubicBezTo>
                  <a:pt x="717803" y="285429"/>
                  <a:pt x="712660" y="283428"/>
                  <a:pt x="709707" y="283428"/>
                </a:cubicBezTo>
                <a:close/>
                <a:moveTo>
                  <a:pt x="1020127" y="283238"/>
                </a:moveTo>
                <a:lnTo>
                  <a:pt x="1019651" y="284190"/>
                </a:lnTo>
                <a:cubicBezTo>
                  <a:pt x="1018031" y="287715"/>
                  <a:pt x="1017555" y="291715"/>
                  <a:pt x="1016888" y="295525"/>
                </a:cubicBezTo>
                <a:lnTo>
                  <a:pt x="1016793" y="296192"/>
                </a:lnTo>
                <a:cubicBezTo>
                  <a:pt x="1017841" y="297049"/>
                  <a:pt x="1019936" y="297144"/>
                  <a:pt x="1021460" y="296573"/>
                </a:cubicBezTo>
                <a:lnTo>
                  <a:pt x="1021841" y="295716"/>
                </a:lnTo>
                <a:lnTo>
                  <a:pt x="1023461" y="291810"/>
                </a:lnTo>
                <a:cubicBezTo>
                  <a:pt x="1025080" y="287143"/>
                  <a:pt x="1023556" y="283238"/>
                  <a:pt x="1020127" y="283238"/>
                </a:cubicBezTo>
                <a:close/>
                <a:moveTo>
                  <a:pt x="1433512" y="281333"/>
                </a:moveTo>
                <a:lnTo>
                  <a:pt x="1433798" y="281333"/>
                </a:lnTo>
                <a:cubicBezTo>
                  <a:pt x="1434084" y="282286"/>
                  <a:pt x="1434369" y="284095"/>
                  <a:pt x="1434369" y="284476"/>
                </a:cubicBezTo>
                <a:cubicBezTo>
                  <a:pt x="1434369" y="284857"/>
                  <a:pt x="1432464" y="286381"/>
                  <a:pt x="1430178" y="287810"/>
                </a:cubicBezTo>
                <a:lnTo>
                  <a:pt x="1428178" y="289143"/>
                </a:lnTo>
                <a:cubicBezTo>
                  <a:pt x="1426368" y="290382"/>
                  <a:pt x="1424654" y="293049"/>
                  <a:pt x="1422177" y="290572"/>
                </a:cubicBezTo>
                <a:cubicBezTo>
                  <a:pt x="1421415" y="289810"/>
                  <a:pt x="1423130" y="287143"/>
                  <a:pt x="1424178" y="285524"/>
                </a:cubicBezTo>
                <a:cubicBezTo>
                  <a:pt x="1425702" y="283048"/>
                  <a:pt x="1429702" y="281333"/>
                  <a:pt x="1433512" y="281333"/>
                </a:cubicBezTo>
                <a:close/>
                <a:moveTo>
                  <a:pt x="1577911" y="279047"/>
                </a:moveTo>
                <a:cubicBezTo>
                  <a:pt x="1578864" y="278856"/>
                  <a:pt x="1580959" y="279428"/>
                  <a:pt x="1581055" y="279904"/>
                </a:cubicBezTo>
                <a:lnTo>
                  <a:pt x="1582198" y="284000"/>
                </a:lnTo>
                <a:cubicBezTo>
                  <a:pt x="1583341" y="289715"/>
                  <a:pt x="1581055" y="294953"/>
                  <a:pt x="1577149" y="295715"/>
                </a:cubicBezTo>
                <a:cubicBezTo>
                  <a:pt x="1573244" y="296477"/>
                  <a:pt x="1566862" y="289429"/>
                  <a:pt x="1570958" y="286095"/>
                </a:cubicBezTo>
                <a:lnTo>
                  <a:pt x="1577530" y="287143"/>
                </a:lnTo>
                <a:cubicBezTo>
                  <a:pt x="1577721" y="287143"/>
                  <a:pt x="1578864" y="285333"/>
                  <a:pt x="1578578" y="284571"/>
                </a:cubicBezTo>
                <a:cubicBezTo>
                  <a:pt x="1578197" y="283333"/>
                  <a:pt x="1576673" y="282380"/>
                  <a:pt x="1576292" y="281237"/>
                </a:cubicBezTo>
                <a:cubicBezTo>
                  <a:pt x="1576102" y="280666"/>
                  <a:pt x="1577149" y="279237"/>
                  <a:pt x="1577911" y="279047"/>
                </a:cubicBezTo>
                <a:close/>
                <a:moveTo>
                  <a:pt x="1084993" y="278094"/>
                </a:moveTo>
                <a:cubicBezTo>
                  <a:pt x="1085850" y="278856"/>
                  <a:pt x="1090708" y="278761"/>
                  <a:pt x="1091851" y="278094"/>
                </a:cubicBezTo>
                <a:cubicBezTo>
                  <a:pt x="1093089" y="277332"/>
                  <a:pt x="1094042" y="278666"/>
                  <a:pt x="1093946" y="280952"/>
                </a:cubicBezTo>
                <a:lnTo>
                  <a:pt x="1091375" y="282095"/>
                </a:lnTo>
                <a:cubicBezTo>
                  <a:pt x="1088612" y="283333"/>
                  <a:pt x="1084993" y="283524"/>
                  <a:pt x="1086231" y="287524"/>
                </a:cubicBezTo>
                <a:lnTo>
                  <a:pt x="1087469" y="291429"/>
                </a:lnTo>
                <a:cubicBezTo>
                  <a:pt x="1090803" y="290858"/>
                  <a:pt x="1093089" y="291144"/>
                  <a:pt x="1092518" y="292096"/>
                </a:cubicBezTo>
                <a:cubicBezTo>
                  <a:pt x="1091946" y="293049"/>
                  <a:pt x="1088898" y="295716"/>
                  <a:pt x="1087660" y="294954"/>
                </a:cubicBezTo>
                <a:cubicBezTo>
                  <a:pt x="1086422" y="294192"/>
                  <a:pt x="1082231" y="292096"/>
                  <a:pt x="1081945" y="292191"/>
                </a:cubicBezTo>
                <a:lnTo>
                  <a:pt x="1081469" y="292477"/>
                </a:lnTo>
                <a:cubicBezTo>
                  <a:pt x="1078802" y="293906"/>
                  <a:pt x="1074896" y="294954"/>
                  <a:pt x="1073849" y="296954"/>
                </a:cubicBezTo>
                <a:cubicBezTo>
                  <a:pt x="1072706" y="299335"/>
                  <a:pt x="1072039" y="300954"/>
                  <a:pt x="1069277" y="299335"/>
                </a:cubicBezTo>
                <a:cubicBezTo>
                  <a:pt x="1068229" y="298668"/>
                  <a:pt x="1068610" y="295525"/>
                  <a:pt x="1069562" y="294001"/>
                </a:cubicBezTo>
                <a:lnTo>
                  <a:pt x="1070229" y="292763"/>
                </a:lnTo>
                <a:cubicBezTo>
                  <a:pt x="1072515" y="292001"/>
                  <a:pt x="1073468" y="290477"/>
                  <a:pt x="1072229" y="289524"/>
                </a:cubicBezTo>
                <a:cubicBezTo>
                  <a:pt x="1071086" y="288572"/>
                  <a:pt x="1070515" y="284952"/>
                  <a:pt x="1072801" y="282857"/>
                </a:cubicBezTo>
                <a:lnTo>
                  <a:pt x="1076420" y="283047"/>
                </a:lnTo>
                <a:lnTo>
                  <a:pt x="1081850" y="283428"/>
                </a:lnTo>
                <a:cubicBezTo>
                  <a:pt x="1082897" y="279809"/>
                  <a:pt x="1084326" y="277428"/>
                  <a:pt x="1084993" y="278094"/>
                </a:cubicBezTo>
                <a:close/>
                <a:moveTo>
                  <a:pt x="449580" y="276476"/>
                </a:moveTo>
                <a:lnTo>
                  <a:pt x="452533" y="276952"/>
                </a:lnTo>
                <a:cubicBezTo>
                  <a:pt x="456629" y="275523"/>
                  <a:pt x="461010" y="277428"/>
                  <a:pt x="462249" y="281238"/>
                </a:cubicBezTo>
                <a:lnTo>
                  <a:pt x="456057" y="280952"/>
                </a:lnTo>
                <a:cubicBezTo>
                  <a:pt x="455200" y="280952"/>
                  <a:pt x="453676" y="280762"/>
                  <a:pt x="453581" y="280952"/>
                </a:cubicBezTo>
                <a:lnTo>
                  <a:pt x="449676" y="291430"/>
                </a:lnTo>
                <a:cubicBezTo>
                  <a:pt x="439579" y="289334"/>
                  <a:pt x="433578" y="285048"/>
                  <a:pt x="436436" y="281905"/>
                </a:cubicBezTo>
                <a:lnTo>
                  <a:pt x="439579" y="283143"/>
                </a:lnTo>
                <a:cubicBezTo>
                  <a:pt x="443960" y="284953"/>
                  <a:pt x="439007" y="275809"/>
                  <a:pt x="445484" y="280286"/>
                </a:cubicBezTo>
                <a:cubicBezTo>
                  <a:pt x="448151" y="282191"/>
                  <a:pt x="444437" y="275714"/>
                  <a:pt x="449580" y="276476"/>
                </a:cubicBezTo>
                <a:close/>
                <a:moveTo>
                  <a:pt x="1405890" y="275618"/>
                </a:moveTo>
                <a:cubicBezTo>
                  <a:pt x="1405223" y="275047"/>
                  <a:pt x="1402937" y="276952"/>
                  <a:pt x="1400746" y="279714"/>
                </a:cubicBezTo>
                <a:cubicBezTo>
                  <a:pt x="1398556" y="282476"/>
                  <a:pt x="1399889" y="290858"/>
                  <a:pt x="1400270" y="288382"/>
                </a:cubicBezTo>
                <a:cubicBezTo>
                  <a:pt x="1400746" y="285905"/>
                  <a:pt x="1406557" y="276190"/>
                  <a:pt x="1405890" y="275618"/>
                </a:cubicBezTo>
                <a:close/>
                <a:moveTo>
                  <a:pt x="624935" y="274570"/>
                </a:moveTo>
                <a:cubicBezTo>
                  <a:pt x="625887" y="274856"/>
                  <a:pt x="628364" y="275713"/>
                  <a:pt x="630459" y="276475"/>
                </a:cubicBezTo>
                <a:cubicBezTo>
                  <a:pt x="632555" y="277237"/>
                  <a:pt x="629411" y="281523"/>
                  <a:pt x="625792" y="279999"/>
                </a:cubicBezTo>
                <a:lnTo>
                  <a:pt x="622363" y="279142"/>
                </a:lnTo>
                <a:cubicBezTo>
                  <a:pt x="620839" y="278761"/>
                  <a:pt x="617886" y="277999"/>
                  <a:pt x="617410" y="280761"/>
                </a:cubicBezTo>
                <a:cubicBezTo>
                  <a:pt x="616934" y="283333"/>
                  <a:pt x="619506" y="283142"/>
                  <a:pt x="621506" y="283428"/>
                </a:cubicBezTo>
                <a:lnTo>
                  <a:pt x="621887" y="283523"/>
                </a:lnTo>
                <a:cubicBezTo>
                  <a:pt x="622172" y="283904"/>
                  <a:pt x="619029" y="286286"/>
                  <a:pt x="614838" y="288858"/>
                </a:cubicBezTo>
                <a:lnTo>
                  <a:pt x="611314" y="291429"/>
                </a:lnTo>
                <a:cubicBezTo>
                  <a:pt x="609314" y="292858"/>
                  <a:pt x="607599" y="294096"/>
                  <a:pt x="604646" y="293715"/>
                </a:cubicBezTo>
                <a:cubicBezTo>
                  <a:pt x="601217" y="293239"/>
                  <a:pt x="599503" y="293810"/>
                  <a:pt x="599122" y="297335"/>
                </a:cubicBezTo>
                <a:lnTo>
                  <a:pt x="598836" y="299621"/>
                </a:lnTo>
                <a:cubicBezTo>
                  <a:pt x="595883" y="302192"/>
                  <a:pt x="590454" y="302573"/>
                  <a:pt x="586739" y="300478"/>
                </a:cubicBezTo>
                <a:lnTo>
                  <a:pt x="583596" y="298668"/>
                </a:lnTo>
                <a:cubicBezTo>
                  <a:pt x="583215" y="298478"/>
                  <a:pt x="582739" y="297906"/>
                  <a:pt x="582739" y="298001"/>
                </a:cubicBezTo>
                <a:cubicBezTo>
                  <a:pt x="580834" y="299240"/>
                  <a:pt x="579119" y="301526"/>
                  <a:pt x="576643" y="299049"/>
                </a:cubicBezTo>
                <a:cubicBezTo>
                  <a:pt x="576071" y="298478"/>
                  <a:pt x="579024" y="295430"/>
                  <a:pt x="578548" y="295049"/>
                </a:cubicBezTo>
                <a:cubicBezTo>
                  <a:pt x="576071" y="293144"/>
                  <a:pt x="576452" y="292001"/>
                  <a:pt x="578834" y="290381"/>
                </a:cubicBezTo>
                <a:lnTo>
                  <a:pt x="580167" y="289429"/>
                </a:lnTo>
                <a:cubicBezTo>
                  <a:pt x="581406" y="287238"/>
                  <a:pt x="579786" y="286381"/>
                  <a:pt x="576643" y="287524"/>
                </a:cubicBezTo>
                <a:lnTo>
                  <a:pt x="574738" y="287334"/>
                </a:lnTo>
                <a:cubicBezTo>
                  <a:pt x="570547" y="286857"/>
                  <a:pt x="571881" y="290000"/>
                  <a:pt x="570261" y="291048"/>
                </a:cubicBezTo>
                <a:cubicBezTo>
                  <a:pt x="568451" y="292191"/>
                  <a:pt x="566261" y="292286"/>
                  <a:pt x="565880" y="289619"/>
                </a:cubicBezTo>
                <a:lnTo>
                  <a:pt x="565689" y="288286"/>
                </a:lnTo>
                <a:cubicBezTo>
                  <a:pt x="565784" y="286667"/>
                  <a:pt x="563403" y="286667"/>
                  <a:pt x="560355" y="288191"/>
                </a:cubicBezTo>
                <a:cubicBezTo>
                  <a:pt x="557307" y="289810"/>
                  <a:pt x="548068" y="287714"/>
                  <a:pt x="548068" y="286476"/>
                </a:cubicBezTo>
                <a:cubicBezTo>
                  <a:pt x="548068" y="285238"/>
                  <a:pt x="548830" y="281523"/>
                  <a:pt x="549687" y="281047"/>
                </a:cubicBezTo>
                <a:lnTo>
                  <a:pt x="550354" y="281142"/>
                </a:lnTo>
                <a:cubicBezTo>
                  <a:pt x="553973" y="281714"/>
                  <a:pt x="557974" y="279713"/>
                  <a:pt x="561308" y="282476"/>
                </a:cubicBezTo>
                <a:cubicBezTo>
                  <a:pt x="561974" y="283047"/>
                  <a:pt x="564165" y="282476"/>
                  <a:pt x="565594" y="282285"/>
                </a:cubicBezTo>
                <a:cubicBezTo>
                  <a:pt x="568737" y="281999"/>
                  <a:pt x="572928" y="280475"/>
                  <a:pt x="574928" y="281523"/>
                </a:cubicBezTo>
                <a:lnTo>
                  <a:pt x="580167" y="284285"/>
                </a:lnTo>
                <a:cubicBezTo>
                  <a:pt x="586168" y="286762"/>
                  <a:pt x="587978" y="288000"/>
                  <a:pt x="584168" y="287048"/>
                </a:cubicBezTo>
                <a:lnTo>
                  <a:pt x="587787" y="291620"/>
                </a:lnTo>
                <a:cubicBezTo>
                  <a:pt x="588454" y="292382"/>
                  <a:pt x="588644" y="293429"/>
                  <a:pt x="588930" y="294382"/>
                </a:cubicBezTo>
                <a:cubicBezTo>
                  <a:pt x="589502" y="296192"/>
                  <a:pt x="589502" y="299335"/>
                  <a:pt x="590740" y="299621"/>
                </a:cubicBezTo>
                <a:cubicBezTo>
                  <a:pt x="595407" y="301049"/>
                  <a:pt x="593502" y="296477"/>
                  <a:pt x="595598" y="295049"/>
                </a:cubicBezTo>
                <a:lnTo>
                  <a:pt x="597122" y="294096"/>
                </a:lnTo>
                <a:cubicBezTo>
                  <a:pt x="597407" y="291239"/>
                  <a:pt x="598931" y="289334"/>
                  <a:pt x="600646" y="289905"/>
                </a:cubicBezTo>
                <a:cubicBezTo>
                  <a:pt x="602265" y="290381"/>
                  <a:pt x="602837" y="288858"/>
                  <a:pt x="595979" y="284666"/>
                </a:cubicBezTo>
                <a:lnTo>
                  <a:pt x="591216" y="282952"/>
                </a:lnTo>
                <a:cubicBezTo>
                  <a:pt x="589406" y="282285"/>
                  <a:pt x="587882" y="280190"/>
                  <a:pt x="587501" y="278475"/>
                </a:cubicBezTo>
                <a:lnTo>
                  <a:pt x="587025" y="277332"/>
                </a:lnTo>
                <a:cubicBezTo>
                  <a:pt x="588549" y="275808"/>
                  <a:pt x="591883" y="275903"/>
                  <a:pt x="594359" y="277713"/>
                </a:cubicBezTo>
                <a:cubicBezTo>
                  <a:pt x="596836" y="279428"/>
                  <a:pt x="606647" y="282761"/>
                  <a:pt x="609790" y="280761"/>
                </a:cubicBezTo>
                <a:lnTo>
                  <a:pt x="613505" y="278951"/>
                </a:lnTo>
                <a:cubicBezTo>
                  <a:pt x="616838" y="277237"/>
                  <a:pt x="620553" y="276094"/>
                  <a:pt x="624268" y="274760"/>
                </a:cubicBezTo>
                <a:close/>
                <a:moveTo>
                  <a:pt x="2115026" y="273046"/>
                </a:moveTo>
                <a:cubicBezTo>
                  <a:pt x="2118931" y="271808"/>
                  <a:pt x="2122075" y="271808"/>
                  <a:pt x="2122075" y="273141"/>
                </a:cubicBezTo>
                <a:cubicBezTo>
                  <a:pt x="2122075" y="274475"/>
                  <a:pt x="2123694" y="277618"/>
                  <a:pt x="2125694" y="277713"/>
                </a:cubicBezTo>
                <a:cubicBezTo>
                  <a:pt x="2127694" y="277809"/>
                  <a:pt x="2134552" y="277332"/>
                  <a:pt x="2135695" y="278571"/>
                </a:cubicBezTo>
                <a:cubicBezTo>
                  <a:pt x="2136838" y="279809"/>
                  <a:pt x="2139410" y="284762"/>
                  <a:pt x="2138458" y="286572"/>
                </a:cubicBezTo>
                <a:cubicBezTo>
                  <a:pt x="2137505" y="288381"/>
                  <a:pt x="2142077" y="292953"/>
                  <a:pt x="2140934" y="293430"/>
                </a:cubicBezTo>
                <a:cubicBezTo>
                  <a:pt x="2139791" y="293906"/>
                  <a:pt x="2135409" y="294477"/>
                  <a:pt x="2134457" y="293239"/>
                </a:cubicBezTo>
                <a:cubicBezTo>
                  <a:pt x="2133505" y="292001"/>
                  <a:pt x="2127218" y="288477"/>
                  <a:pt x="2123599" y="287048"/>
                </a:cubicBezTo>
                <a:lnTo>
                  <a:pt x="2121122" y="287715"/>
                </a:lnTo>
                <a:lnTo>
                  <a:pt x="2118360" y="288477"/>
                </a:lnTo>
                <a:cubicBezTo>
                  <a:pt x="2117693" y="287334"/>
                  <a:pt x="2115597" y="282762"/>
                  <a:pt x="2115407" y="281333"/>
                </a:cubicBezTo>
                <a:cubicBezTo>
                  <a:pt x="2115217" y="279999"/>
                  <a:pt x="2115597" y="278856"/>
                  <a:pt x="2116169" y="278856"/>
                </a:cubicBezTo>
                <a:cubicBezTo>
                  <a:pt x="2116836" y="278856"/>
                  <a:pt x="2118741" y="278094"/>
                  <a:pt x="2118931" y="277142"/>
                </a:cubicBezTo>
                <a:lnTo>
                  <a:pt x="2118455" y="276666"/>
                </a:lnTo>
                <a:close/>
                <a:moveTo>
                  <a:pt x="1094613" y="272284"/>
                </a:moveTo>
                <a:cubicBezTo>
                  <a:pt x="1097756" y="273237"/>
                  <a:pt x="1103185" y="278857"/>
                  <a:pt x="1101090" y="278380"/>
                </a:cubicBezTo>
                <a:cubicBezTo>
                  <a:pt x="1098994" y="277904"/>
                  <a:pt x="1093470" y="275904"/>
                  <a:pt x="1092803" y="274761"/>
                </a:cubicBezTo>
                <a:lnTo>
                  <a:pt x="1092136" y="274761"/>
                </a:lnTo>
                <a:lnTo>
                  <a:pt x="1087850" y="274856"/>
                </a:lnTo>
                <a:cubicBezTo>
                  <a:pt x="1088421" y="272475"/>
                  <a:pt x="1091565" y="271237"/>
                  <a:pt x="1094613" y="272284"/>
                </a:cubicBezTo>
                <a:close/>
                <a:moveTo>
                  <a:pt x="1707947" y="271476"/>
                </a:moveTo>
                <a:lnTo>
                  <a:pt x="1712592" y="273784"/>
                </a:lnTo>
                <a:lnTo>
                  <a:pt x="1707971" y="276332"/>
                </a:lnTo>
                <a:lnTo>
                  <a:pt x="1707642" y="275523"/>
                </a:lnTo>
                <a:close/>
                <a:moveTo>
                  <a:pt x="1552289" y="270665"/>
                </a:moveTo>
                <a:cubicBezTo>
                  <a:pt x="1548289" y="273428"/>
                  <a:pt x="1545812" y="278000"/>
                  <a:pt x="1546765" y="280857"/>
                </a:cubicBezTo>
                <a:lnTo>
                  <a:pt x="1547908" y="282857"/>
                </a:lnTo>
                <a:cubicBezTo>
                  <a:pt x="1548384" y="283810"/>
                  <a:pt x="1550289" y="285143"/>
                  <a:pt x="1550861" y="284953"/>
                </a:cubicBezTo>
                <a:cubicBezTo>
                  <a:pt x="1555623" y="283619"/>
                  <a:pt x="1550194" y="282953"/>
                  <a:pt x="1550384" y="281810"/>
                </a:cubicBezTo>
                <a:lnTo>
                  <a:pt x="1550575" y="280190"/>
                </a:lnTo>
                <a:cubicBezTo>
                  <a:pt x="1550384" y="278190"/>
                  <a:pt x="1554956" y="279143"/>
                  <a:pt x="1556290" y="280000"/>
                </a:cubicBezTo>
                <a:cubicBezTo>
                  <a:pt x="1557623" y="280762"/>
                  <a:pt x="1559719" y="278571"/>
                  <a:pt x="1560957" y="275047"/>
                </a:cubicBezTo>
                <a:lnTo>
                  <a:pt x="1557528" y="273332"/>
                </a:lnTo>
                <a:close/>
                <a:moveTo>
                  <a:pt x="1076515" y="269522"/>
                </a:moveTo>
                <a:lnTo>
                  <a:pt x="1078230" y="270284"/>
                </a:lnTo>
                <a:cubicBezTo>
                  <a:pt x="1081278" y="269236"/>
                  <a:pt x="1083850" y="272474"/>
                  <a:pt x="1083850" y="273998"/>
                </a:cubicBezTo>
                <a:cubicBezTo>
                  <a:pt x="1083850" y="275522"/>
                  <a:pt x="1082611" y="276284"/>
                  <a:pt x="1081183" y="275713"/>
                </a:cubicBezTo>
                <a:cubicBezTo>
                  <a:pt x="1079754" y="275046"/>
                  <a:pt x="1067276" y="276570"/>
                  <a:pt x="1064609" y="273046"/>
                </a:cubicBezTo>
                <a:lnTo>
                  <a:pt x="1071753" y="272951"/>
                </a:lnTo>
                <a:cubicBezTo>
                  <a:pt x="1075753" y="272855"/>
                  <a:pt x="1070800" y="266855"/>
                  <a:pt x="1076515" y="269522"/>
                </a:cubicBezTo>
                <a:close/>
                <a:moveTo>
                  <a:pt x="1837753" y="269427"/>
                </a:moveTo>
                <a:lnTo>
                  <a:pt x="1840611" y="272856"/>
                </a:lnTo>
                <a:lnTo>
                  <a:pt x="1841278" y="273618"/>
                </a:lnTo>
                <a:cubicBezTo>
                  <a:pt x="1841468" y="274666"/>
                  <a:pt x="1840039" y="276190"/>
                  <a:pt x="1838134" y="276857"/>
                </a:cubicBezTo>
                <a:lnTo>
                  <a:pt x="1837658" y="276475"/>
                </a:lnTo>
                <a:cubicBezTo>
                  <a:pt x="1835182" y="274380"/>
                  <a:pt x="1833562" y="275237"/>
                  <a:pt x="1830419" y="276095"/>
                </a:cubicBezTo>
                <a:lnTo>
                  <a:pt x="1826990" y="276857"/>
                </a:lnTo>
                <a:cubicBezTo>
                  <a:pt x="1827562" y="273523"/>
                  <a:pt x="1832419" y="270189"/>
                  <a:pt x="1837753" y="269427"/>
                </a:cubicBezTo>
                <a:close/>
                <a:moveTo>
                  <a:pt x="1355789" y="268951"/>
                </a:moveTo>
                <a:cubicBezTo>
                  <a:pt x="1357408" y="267617"/>
                  <a:pt x="1353884" y="267141"/>
                  <a:pt x="1353217" y="269618"/>
                </a:cubicBezTo>
                <a:lnTo>
                  <a:pt x="1351670" y="271369"/>
                </a:lnTo>
                <a:lnTo>
                  <a:pt x="1350776" y="270922"/>
                </a:lnTo>
                <a:lnTo>
                  <a:pt x="1350550" y="269808"/>
                </a:lnTo>
                <a:lnTo>
                  <a:pt x="1350645" y="270856"/>
                </a:lnTo>
                <a:lnTo>
                  <a:pt x="1350776" y="270922"/>
                </a:lnTo>
                <a:lnTo>
                  <a:pt x="1351018" y="272108"/>
                </a:lnTo>
                <a:lnTo>
                  <a:pt x="1348169" y="275333"/>
                </a:lnTo>
                <a:lnTo>
                  <a:pt x="1346835" y="276285"/>
                </a:lnTo>
                <a:cubicBezTo>
                  <a:pt x="1344835" y="277619"/>
                  <a:pt x="1343406" y="279714"/>
                  <a:pt x="1341311" y="280857"/>
                </a:cubicBezTo>
                <a:lnTo>
                  <a:pt x="1339215" y="282000"/>
                </a:lnTo>
                <a:cubicBezTo>
                  <a:pt x="1336453" y="282381"/>
                  <a:pt x="1336453" y="283619"/>
                  <a:pt x="1339215" y="284762"/>
                </a:cubicBezTo>
                <a:lnTo>
                  <a:pt x="1341977" y="285048"/>
                </a:lnTo>
                <a:lnTo>
                  <a:pt x="1344644" y="285334"/>
                </a:lnTo>
                <a:lnTo>
                  <a:pt x="1358437" y="282787"/>
                </a:lnTo>
                <a:lnTo>
                  <a:pt x="1359313" y="283524"/>
                </a:lnTo>
                <a:lnTo>
                  <a:pt x="1359961" y="282801"/>
                </a:lnTo>
                <a:lnTo>
                  <a:pt x="1364266" y="285524"/>
                </a:lnTo>
                <a:lnTo>
                  <a:pt x="1368457" y="288096"/>
                </a:lnTo>
                <a:cubicBezTo>
                  <a:pt x="1370648" y="285048"/>
                  <a:pt x="1372457" y="281714"/>
                  <a:pt x="1372362" y="280667"/>
                </a:cubicBezTo>
                <a:cubicBezTo>
                  <a:pt x="1372267" y="279619"/>
                  <a:pt x="1368552" y="276476"/>
                  <a:pt x="1364361" y="278000"/>
                </a:cubicBezTo>
                <a:lnTo>
                  <a:pt x="1362646" y="279809"/>
                </a:lnTo>
                <a:lnTo>
                  <a:pt x="1359961" y="282801"/>
                </a:lnTo>
                <a:lnTo>
                  <a:pt x="1359599" y="282572"/>
                </a:lnTo>
                <a:lnTo>
                  <a:pt x="1358437" y="282787"/>
                </a:lnTo>
                <a:lnTo>
                  <a:pt x="1352074" y="277428"/>
                </a:lnTo>
                <a:lnTo>
                  <a:pt x="1351788" y="275809"/>
                </a:lnTo>
                <a:lnTo>
                  <a:pt x="1351693" y="275428"/>
                </a:lnTo>
                <a:lnTo>
                  <a:pt x="1351018" y="272108"/>
                </a:lnTo>
                <a:lnTo>
                  <a:pt x="1351670" y="271369"/>
                </a:lnTo>
                <a:lnTo>
                  <a:pt x="1357884" y="274475"/>
                </a:lnTo>
                <a:cubicBezTo>
                  <a:pt x="1361504" y="272189"/>
                  <a:pt x="1363409" y="272380"/>
                  <a:pt x="1366361" y="274666"/>
                </a:cubicBezTo>
                <a:cubicBezTo>
                  <a:pt x="1366552" y="274856"/>
                  <a:pt x="1368743" y="273618"/>
                  <a:pt x="1369695" y="272761"/>
                </a:cubicBezTo>
                <a:cubicBezTo>
                  <a:pt x="1369886" y="272570"/>
                  <a:pt x="1368647" y="270665"/>
                  <a:pt x="1368076" y="270665"/>
                </a:cubicBezTo>
                <a:lnTo>
                  <a:pt x="1363504" y="270761"/>
                </a:lnTo>
                <a:cubicBezTo>
                  <a:pt x="1357694" y="270951"/>
                  <a:pt x="1354169" y="270094"/>
                  <a:pt x="1355789" y="268951"/>
                </a:cubicBezTo>
                <a:close/>
                <a:moveTo>
                  <a:pt x="543210" y="268570"/>
                </a:moveTo>
                <a:lnTo>
                  <a:pt x="546353" y="269808"/>
                </a:lnTo>
                <a:cubicBezTo>
                  <a:pt x="550449" y="271904"/>
                  <a:pt x="549497" y="274190"/>
                  <a:pt x="544353" y="274856"/>
                </a:cubicBezTo>
                <a:lnTo>
                  <a:pt x="543496" y="278952"/>
                </a:lnTo>
                <a:cubicBezTo>
                  <a:pt x="543496" y="279047"/>
                  <a:pt x="541496" y="279143"/>
                  <a:pt x="541210" y="278857"/>
                </a:cubicBezTo>
                <a:cubicBezTo>
                  <a:pt x="540543" y="278095"/>
                  <a:pt x="539686" y="276761"/>
                  <a:pt x="540067" y="276285"/>
                </a:cubicBezTo>
                <a:cubicBezTo>
                  <a:pt x="541400" y="274571"/>
                  <a:pt x="542924" y="273618"/>
                  <a:pt x="540162" y="271523"/>
                </a:cubicBezTo>
                <a:cubicBezTo>
                  <a:pt x="538638" y="270475"/>
                  <a:pt x="541400" y="267808"/>
                  <a:pt x="543210" y="268570"/>
                </a:cubicBezTo>
                <a:close/>
                <a:moveTo>
                  <a:pt x="2087975" y="268379"/>
                </a:moveTo>
                <a:cubicBezTo>
                  <a:pt x="2091404" y="266189"/>
                  <a:pt x="2094166" y="266474"/>
                  <a:pt x="2094071" y="269046"/>
                </a:cubicBezTo>
                <a:lnTo>
                  <a:pt x="2094262" y="270284"/>
                </a:lnTo>
                <a:cubicBezTo>
                  <a:pt x="2094452" y="272189"/>
                  <a:pt x="2089689" y="273809"/>
                  <a:pt x="2094357" y="275904"/>
                </a:cubicBezTo>
                <a:cubicBezTo>
                  <a:pt x="2097976" y="277523"/>
                  <a:pt x="2100643" y="277142"/>
                  <a:pt x="2103215" y="274761"/>
                </a:cubicBezTo>
                <a:lnTo>
                  <a:pt x="2104263" y="273809"/>
                </a:lnTo>
                <a:cubicBezTo>
                  <a:pt x="2105977" y="272475"/>
                  <a:pt x="2108549" y="272666"/>
                  <a:pt x="2109978" y="273999"/>
                </a:cubicBezTo>
                <a:cubicBezTo>
                  <a:pt x="2111406" y="275428"/>
                  <a:pt x="2114074" y="280000"/>
                  <a:pt x="2113121" y="281333"/>
                </a:cubicBezTo>
                <a:lnTo>
                  <a:pt x="2112168" y="282476"/>
                </a:lnTo>
                <a:cubicBezTo>
                  <a:pt x="2110740" y="284286"/>
                  <a:pt x="2108739" y="286763"/>
                  <a:pt x="2106739" y="286953"/>
                </a:cubicBezTo>
                <a:cubicBezTo>
                  <a:pt x="2102739" y="287239"/>
                  <a:pt x="2102358" y="288382"/>
                  <a:pt x="2101691" y="291239"/>
                </a:cubicBezTo>
                <a:lnTo>
                  <a:pt x="2101120" y="293621"/>
                </a:lnTo>
                <a:cubicBezTo>
                  <a:pt x="2098262" y="295907"/>
                  <a:pt x="2095309" y="297431"/>
                  <a:pt x="2094547" y="296859"/>
                </a:cubicBezTo>
                <a:cubicBezTo>
                  <a:pt x="2093785" y="296288"/>
                  <a:pt x="2093214" y="293906"/>
                  <a:pt x="2095214" y="293144"/>
                </a:cubicBezTo>
                <a:cubicBezTo>
                  <a:pt x="2097214" y="292382"/>
                  <a:pt x="2094547" y="288572"/>
                  <a:pt x="2092928" y="290287"/>
                </a:cubicBezTo>
                <a:cubicBezTo>
                  <a:pt x="2091309" y="292001"/>
                  <a:pt x="2084737" y="289906"/>
                  <a:pt x="2085594" y="289144"/>
                </a:cubicBezTo>
                <a:cubicBezTo>
                  <a:pt x="2086546" y="288287"/>
                  <a:pt x="2087975" y="285524"/>
                  <a:pt x="2086165" y="285524"/>
                </a:cubicBezTo>
                <a:cubicBezTo>
                  <a:pt x="2084355" y="285524"/>
                  <a:pt x="2079879" y="286953"/>
                  <a:pt x="2080260" y="288763"/>
                </a:cubicBezTo>
                <a:cubicBezTo>
                  <a:pt x="2080641" y="290573"/>
                  <a:pt x="2082165" y="294859"/>
                  <a:pt x="2080164" y="295145"/>
                </a:cubicBezTo>
                <a:cubicBezTo>
                  <a:pt x="2078164" y="295430"/>
                  <a:pt x="2074164" y="292668"/>
                  <a:pt x="2073211" y="294287"/>
                </a:cubicBezTo>
                <a:cubicBezTo>
                  <a:pt x="2072259" y="295907"/>
                  <a:pt x="2068544" y="299240"/>
                  <a:pt x="2068734" y="295907"/>
                </a:cubicBezTo>
                <a:lnTo>
                  <a:pt x="2068354" y="294002"/>
                </a:lnTo>
                <a:lnTo>
                  <a:pt x="2068163" y="293049"/>
                </a:lnTo>
                <a:cubicBezTo>
                  <a:pt x="2066734" y="292192"/>
                  <a:pt x="2064734" y="292382"/>
                  <a:pt x="2063686" y="293430"/>
                </a:cubicBezTo>
                <a:lnTo>
                  <a:pt x="2063400" y="294383"/>
                </a:lnTo>
                <a:lnTo>
                  <a:pt x="2063020" y="296002"/>
                </a:lnTo>
                <a:cubicBezTo>
                  <a:pt x="2063115" y="298669"/>
                  <a:pt x="2061305" y="299145"/>
                  <a:pt x="2058829" y="297050"/>
                </a:cubicBezTo>
                <a:lnTo>
                  <a:pt x="2057114" y="295811"/>
                </a:lnTo>
                <a:cubicBezTo>
                  <a:pt x="2056542" y="295430"/>
                  <a:pt x="2055114" y="295335"/>
                  <a:pt x="2054733" y="295621"/>
                </a:cubicBezTo>
                <a:lnTo>
                  <a:pt x="2053304" y="296669"/>
                </a:lnTo>
                <a:cubicBezTo>
                  <a:pt x="2051970" y="298002"/>
                  <a:pt x="2049589" y="298383"/>
                  <a:pt x="2048065" y="297526"/>
                </a:cubicBezTo>
                <a:lnTo>
                  <a:pt x="2045493" y="298288"/>
                </a:lnTo>
                <a:lnTo>
                  <a:pt x="2037874" y="300669"/>
                </a:lnTo>
                <a:cubicBezTo>
                  <a:pt x="2034825" y="297335"/>
                  <a:pt x="2031301" y="294002"/>
                  <a:pt x="2030063" y="293335"/>
                </a:cubicBezTo>
                <a:lnTo>
                  <a:pt x="2029110" y="293525"/>
                </a:lnTo>
                <a:cubicBezTo>
                  <a:pt x="2025777" y="294192"/>
                  <a:pt x="2028920" y="295145"/>
                  <a:pt x="2028920" y="296002"/>
                </a:cubicBezTo>
                <a:lnTo>
                  <a:pt x="2028825" y="297716"/>
                </a:lnTo>
                <a:cubicBezTo>
                  <a:pt x="2027967" y="299621"/>
                  <a:pt x="2027110" y="301907"/>
                  <a:pt x="2027015" y="302765"/>
                </a:cubicBezTo>
                <a:cubicBezTo>
                  <a:pt x="2026920" y="303622"/>
                  <a:pt x="2025586" y="306384"/>
                  <a:pt x="2024348" y="305908"/>
                </a:cubicBezTo>
                <a:cubicBezTo>
                  <a:pt x="2023110" y="305336"/>
                  <a:pt x="2020062" y="304574"/>
                  <a:pt x="2019681" y="305146"/>
                </a:cubicBezTo>
                <a:lnTo>
                  <a:pt x="2019395" y="305717"/>
                </a:lnTo>
                <a:cubicBezTo>
                  <a:pt x="2018728" y="307146"/>
                  <a:pt x="2018633" y="309813"/>
                  <a:pt x="2017585" y="310004"/>
                </a:cubicBezTo>
                <a:cubicBezTo>
                  <a:pt x="2013394" y="310861"/>
                  <a:pt x="2014537" y="308003"/>
                  <a:pt x="2014156" y="306098"/>
                </a:cubicBezTo>
                <a:lnTo>
                  <a:pt x="2013299" y="301526"/>
                </a:lnTo>
                <a:cubicBezTo>
                  <a:pt x="2008060" y="300193"/>
                  <a:pt x="2002726" y="299812"/>
                  <a:pt x="2001583" y="300669"/>
                </a:cubicBezTo>
                <a:cubicBezTo>
                  <a:pt x="2000440" y="301526"/>
                  <a:pt x="1994916" y="302288"/>
                  <a:pt x="1991391" y="300860"/>
                </a:cubicBezTo>
                <a:cubicBezTo>
                  <a:pt x="1987867" y="299336"/>
                  <a:pt x="1978723" y="303336"/>
                  <a:pt x="1979104" y="303717"/>
                </a:cubicBezTo>
                <a:cubicBezTo>
                  <a:pt x="1979485" y="304098"/>
                  <a:pt x="1980247" y="305432"/>
                  <a:pt x="1979866" y="305908"/>
                </a:cubicBezTo>
                <a:lnTo>
                  <a:pt x="1979485" y="306003"/>
                </a:lnTo>
                <a:lnTo>
                  <a:pt x="1974342" y="306860"/>
                </a:lnTo>
                <a:cubicBezTo>
                  <a:pt x="1968627" y="307527"/>
                  <a:pt x="1963483" y="307527"/>
                  <a:pt x="1962912" y="306956"/>
                </a:cubicBezTo>
                <a:lnTo>
                  <a:pt x="1962816" y="306384"/>
                </a:lnTo>
                <a:cubicBezTo>
                  <a:pt x="1962721" y="305813"/>
                  <a:pt x="1963007" y="304670"/>
                  <a:pt x="1963388" y="304574"/>
                </a:cubicBezTo>
                <a:lnTo>
                  <a:pt x="1966626" y="303812"/>
                </a:lnTo>
                <a:cubicBezTo>
                  <a:pt x="1968722" y="301622"/>
                  <a:pt x="1972151" y="298764"/>
                  <a:pt x="1974151" y="297431"/>
                </a:cubicBezTo>
                <a:cubicBezTo>
                  <a:pt x="1976151" y="296097"/>
                  <a:pt x="1981295" y="292097"/>
                  <a:pt x="1983676" y="293811"/>
                </a:cubicBezTo>
                <a:cubicBezTo>
                  <a:pt x="1986153" y="295621"/>
                  <a:pt x="1993487" y="298669"/>
                  <a:pt x="1994916" y="297335"/>
                </a:cubicBezTo>
                <a:cubicBezTo>
                  <a:pt x="1996249" y="296002"/>
                  <a:pt x="1992439" y="292382"/>
                  <a:pt x="1994154" y="292192"/>
                </a:cubicBezTo>
                <a:cubicBezTo>
                  <a:pt x="1995773" y="292097"/>
                  <a:pt x="2000250" y="290573"/>
                  <a:pt x="2001393" y="291430"/>
                </a:cubicBezTo>
                <a:cubicBezTo>
                  <a:pt x="2002536" y="292287"/>
                  <a:pt x="2010441" y="295240"/>
                  <a:pt x="2015204" y="295621"/>
                </a:cubicBezTo>
                <a:lnTo>
                  <a:pt x="2017204" y="290287"/>
                </a:lnTo>
                <a:cubicBezTo>
                  <a:pt x="2017204" y="290192"/>
                  <a:pt x="2018919" y="290477"/>
                  <a:pt x="2019776" y="290668"/>
                </a:cubicBezTo>
                <a:lnTo>
                  <a:pt x="2021205" y="290954"/>
                </a:lnTo>
                <a:cubicBezTo>
                  <a:pt x="2023205" y="290573"/>
                  <a:pt x="2023205" y="289334"/>
                  <a:pt x="2021395" y="288096"/>
                </a:cubicBezTo>
                <a:cubicBezTo>
                  <a:pt x="2019585" y="286858"/>
                  <a:pt x="2015395" y="282762"/>
                  <a:pt x="2016347" y="281619"/>
                </a:cubicBezTo>
                <a:cubicBezTo>
                  <a:pt x="2017300" y="280476"/>
                  <a:pt x="2011489" y="277714"/>
                  <a:pt x="2012442" y="276761"/>
                </a:cubicBezTo>
                <a:cubicBezTo>
                  <a:pt x="2013394" y="275809"/>
                  <a:pt x="2017680" y="272951"/>
                  <a:pt x="2019871" y="272475"/>
                </a:cubicBezTo>
                <a:cubicBezTo>
                  <a:pt x="2022062" y="271999"/>
                  <a:pt x="2025491" y="276380"/>
                  <a:pt x="2024253" y="276952"/>
                </a:cubicBezTo>
                <a:cubicBezTo>
                  <a:pt x="2023014" y="277619"/>
                  <a:pt x="2021491" y="281429"/>
                  <a:pt x="2025396" y="282953"/>
                </a:cubicBezTo>
                <a:cubicBezTo>
                  <a:pt x="2029206" y="284572"/>
                  <a:pt x="2040350" y="287906"/>
                  <a:pt x="2041969" y="286953"/>
                </a:cubicBezTo>
                <a:cubicBezTo>
                  <a:pt x="2043588" y="286001"/>
                  <a:pt x="2048637" y="280857"/>
                  <a:pt x="2048256" y="275618"/>
                </a:cubicBezTo>
                <a:lnTo>
                  <a:pt x="2040159" y="277714"/>
                </a:lnTo>
                <a:lnTo>
                  <a:pt x="2035016" y="279047"/>
                </a:lnTo>
                <a:cubicBezTo>
                  <a:pt x="2032254" y="277142"/>
                  <a:pt x="2031301" y="273428"/>
                  <a:pt x="2032920" y="270951"/>
                </a:cubicBezTo>
                <a:lnTo>
                  <a:pt x="2037112" y="273237"/>
                </a:lnTo>
                <a:cubicBezTo>
                  <a:pt x="2041969" y="275904"/>
                  <a:pt x="2047399" y="275047"/>
                  <a:pt x="2052637" y="273809"/>
                </a:cubicBezTo>
                <a:lnTo>
                  <a:pt x="2057400" y="272666"/>
                </a:lnTo>
                <a:cubicBezTo>
                  <a:pt x="2059114" y="274952"/>
                  <a:pt x="2060638" y="278190"/>
                  <a:pt x="2060733" y="279714"/>
                </a:cubicBezTo>
                <a:lnTo>
                  <a:pt x="2061591" y="280667"/>
                </a:lnTo>
                <a:cubicBezTo>
                  <a:pt x="2063400" y="282572"/>
                  <a:pt x="2065591" y="284762"/>
                  <a:pt x="2068639" y="281714"/>
                </a:cubicBezTo>
                <a:cubicBezTo>
                  <a:pt x="2070544" y="279714"/>
                  <a:pt x="2072354" y="278476"/>
                  <a:pt x="2075402" y="280857"/>
                </a:cubicBezTo>
                <a:cubicBezTo>
                  <a:pt x="2075783" y="281143"/>
                  <a:pt x="2080069" y="279428"/>
                  <a:pt x="2080164" y="278476"/>
                </a:cubicBezTo>
                <a:lnTo>
                  <a:pt x="2080355" y="273523"/>
                </a:lnTo>
                <a:cubicBezTo>
                  <a:pt x="2084832" y="273904"/>
                  <a:pt x="2087404" y="272666"/>
                  <a:pt x="2086070" y="270856"/>
                </a:cubicBezTo>
                <a:lnTo>
                  <a:pt x="2086641" y="270094"/>
                </a:lnTo>
                <a:close/>
                <a:moveTo>
                  <a:pt x="1806512" y="267046"/>
                </a:moveTo>
                <a:lnTo>
                  <a:pt x="1802321" y="269618"/>
                </a:lnTo>
                <a:cubicBezTo>
                  <a:pt x="1800320" y="270856"/>
                  <a:pt x="1795177" y="270856"/>
                  <a:pt x="1793272" y="269618"/>
                </a:cubicBezTo>
                <a:cubicBezTo>
                  <a:pt x="1788795" y="266665"/>
                  <a:pt x="1787366" y="269808"/>
                  <a:pt x="1785175" y="271427"/>
                </a:cubicBezTo>
                <a:lnTo>
                  <a:pt x="1784699" y="271808"/>
                </a:lnTo>
                <a:cubicBezTo>
                  <a:pt x="1785175" y="273142"/>
                  <a:pt x="1786033" y="273999"/>
                  <a:pt x="1786700" y="273713"/>
                </a:cubicBezTo>
                <a:cubicBezTo>
                  <a:pt x="1787366" y="273523"/>
                  <a:pt x="1789367" y="274952"/>
                  <a:pt x="1789557" y="277523"/>
                </a:cubicBezTo>
                <a:lnTo>
                  <a:pt x="1790986" y="278285"/>
                </a:lnTo>
                <a:cubicBezTo>
                  <a:pt x="1795558" y="280762"/>
                  <a:pt x="1794224" y="275999"/>
                  <a:pt x="1796129" y="275047"/>
                </a:cubicBezTo>
                <a:cubicBezTo>
                  <a:pt x="1797368" y="274380"/>
                  <a:pt x="1799463" y="274952"/>
                  <a:pt x="1800987" y="274571"/>
                </a:cubicBezTo>
                <a:lnTo>
                  <a:pt x="1803559" y="273999"/>
                </a:lnTo>
                <a:cubicBezTo>
                  <a:pt x="1806226" y="273047"/>
                  <a:pt x="1807559" y="269903"/>
                  <a:pt x="1806512" y="267046"/>
                </a:cubicBezTo>
                <a:close/>
                <a:moveTo>
                  <a:pt x="1194530" y="266665"/>
                </a:moveTo>
                <a:lnTo>
                  <a:pt x="1195682" y="268902"/>
                </a:lnTo>
                <a:lnTo>
                  <a:pt x="1195388" y="268760"/>
                </a:lnTo>
                <a:close/>
                <a:moveTo>
                  <a:pt x="1240060" y="264855"/>
                </a:moveTo>
                <a:lnTo>
                  <a:pt x="1238155" y="271618"/>
                </a:lnTo>
                <a:cubicBezTo>
                  <a:pt x="1237964" y="272285"/>
                  <a:pt x="1233964" y="273047"/>
                  <a:pt x="1232535" y="272475"/>
                </a:cubicBezTo>
                <a:cubicBezTo>
                  <a:pt x="1230630" y="271618"/>
                  <a:pt x="1229773" y="269427"/>
                  <a:pt x="1228058" y="268094"/>
                </a:cubicBezTo>
                <a:lnTo>
                  <a:pt x="1227106" y="267332"/>
                </a:lnTo>
                <a:cubicBezTo>
                  <a:pt x="1225582" y="266855"/>
                  <a:pt x="1223582" y="267713"/>
                  <a:pt x="1222629" y="269141"/>
                </a:cubicBezTo>
                <a:lnTo>
                  <a:pt x="1223105" y="270094"/>
                </a:lnTo>
                <a:cubicBezTo>
                  <a:pt x="1223963" y="271904"/>
                  <a:pt x="1226058" y="273237"/>
                  <a:pt x="1226915" y="275047"/>
                </a:cubicBezTo>
                <a:lnTo>
                  <a:pt x="1227392" y="275999"/>
                </a:lnTo>
                <a:cubicBezTo>
                  <a:pt x="1226820" y="276761"/>
                  <a:pt x="1228439" y="276857"/>
                  <a:pt x="1230821" y="276190"/>
                </a:cubicBezTo>
                <a:cubicBezTo>
                  <a:pt x="1233392" y="275428"/>
                  <a:pt x="1244441" y="273999"/>
                  <a:pt x="1246346" y="271808"/>
                </a:cubicBezTo>
                <a:cubicBezTo>
                  <a:pt x="1248251" y="269618"/>
                  <a:pt x="1245394" y="266474"/>
                  <a:pt x="1240060" y="264855"/>
                </a:cubicBezTo>
                <a:close/>
                <a:moveTo>
                  <a:pt x="1464183" y="264759"/>
                </a:moveTo>
                <a:cubicBezTo>
                  <a:pt x="1466659" y="264759"/>
                  <a:pt x="1471422" y="266283"/>
                  <a:pt x="1469612" y="268188"/>
                </a:cubicBezTo>
                <a:lnTo>
                  <a:pt x="1472945" y="269617"/>
                </a:lnTo>
                <a:cubicBezTo>
                  <a:pt x="1475517" y="270760"/>
                  <a:pt x="1475517" y="272760"/>
                  <a:pt x="1475708" y="274951"/>
                </a:cubicBezTo>
                <a:cubicBezTo>
                  <a:pt x="1476184" y="279618"/>
                  <a:pt x="1478756" y="273713"/>
                  <a:pt x="1480280" y="275427"/>
                </a:cubicBezTo>
                <a:lnTo>
                  <a:pt x="1481708" y="277046"/>
                </a:lnTo>
                <a:cubicBezTo>
                  <a:pt x="1484185" y="278856"/>
                  <a:pt x="1486852" y="279428"/>
                  <a:pt x="1487614" y="278380"/>
                </a:cubicBezTo>
                <a:cubicBezTo>
                  <a:pt x="1488281" y="277141"/>
                  <a:pt x="1492662" y="280380"/>
                  <a:pt x="1490281" y="281332"/>
                </a:cubicBezTo>
                <a:cubicBezTo>
                  <a:pt x="1487900" y="282285"/>
                  <a:pt x="1484566" y="282476"/>
                  <a:pt x="1482852" y="281809"/>
                </a:cubicBezTo>
                <a:cubicBezTo>
                  <a:pt x="1481137" y="281142"/>
                  <a:pt x="1475517" y="279904"/>
                  <a:pt x="1474755" y="281047"/>
                </a:cubicBezTo>
                <a:cubicBezTo>
                  <a:pt x="1473993" y="282094"/>
                  <a:pt x="1471993" y="283809"/>
                  <a:pt x="1472469" y="282285"/>
                </a:cubicBezTo>
                <a:cubicBezTo>
                  <a:pt x="1472945" y="280666"/>
                  <a:pt x="1465897" y="276475"/>
                  <a:pt x="1463420" y="273522"/>
                </a:cubicBezTo>
                <a:lnTo>
                  <a:pt x="1461611" y="270665"/>
                </a:lnTo>
                <a:lnTo>
                  <a:pt x="1460563" y="269045"/>
                </a:lnTo>
                <a:cubicBezTo>
                  <a:pt x="1460087" y="266664"/>
                  <a:pt x="1461706" y="264759"/>
                  <a:pt x="1464183" y="264759"/>
                </a:cubicBezTo>
                <a:close/>
                <a:moveTo>
                  <a:pt x="1755839" y="264474"/>
                </a:moveTo>
                <a:cubicBezTo>
                  <a:pt x="1753553" y="264474"/>
                  <a:pt x="1752029" y="265046"/>
                  <a:pt x="1752314" y="265808"/>
                </a:cubicBezTo>
                <a:lnTo>
                  <a:pt x="1752695" y="266189"/>
                </a:lnTo>
                <a:cubicBezTo>
                  <a:pt x="1754886" y="268284"/>
                  <a:pt x="1757077" y="272189"/>
                  <a:pt x="1759172" y="272189"/>
                </a:cubicBezTo>
                <a:lnTo>
                  <a:pt x="1764316" y="272189"/>
                </a:lnTo>
                <a:cubicBezTo>
                  <a:pt x="1764506" y="267998"/>
                  <a:pt x="1758029" y="264474"/>
                  <a:pt x="1755839" y="264474"/>
                </a:cubicBezTo>
                <a:close/>
                <a:moveTo>
                  <a:pt x="1439799" y="264283"/>
                </a:moveTo>
                <a:cubicBezTo>
                  <a:pt x="1441418" y="263902"/>
                  <a:pt x="1447514" y="264950"/>
                  <a:pt x="1448753" y="267808"/>
                </a:cubicBezTo>
                <a:lnTo>
                  <a:pt x="1449800" y="270665"/>
                </a:lnTo>
                <a:cubicBezTo>
                  <a:pt x="1449991" y="271141"/>
                  <a:pt x="1449133" y="272189"/>
                  <a:pt x="1448753" y="272284"/>
                </a:cubicBezTo>
                <a:cubicBezTo>
                  <a:pt x="1447610" y="272380"/>
                  <a:pt x="1445609" y="272284"/>
                  <a:pt x="1445419" y="271903"/>
                </a:cubicBezTo>
                <a:lnTo>
                  <a:pt x="1443990" y="268570"/>
                </a:lnTo>
                <a:cubicBezTo>
                  <a:pt x="1440085" y="266665"/>
                  <a:pt x="1438180" y="264760"/>
                  <a:pt x="1439799" y="264283"/>
                </a:cubicBezTo>
                <a:close/>
                <a:moveTo>
                  <a:pt x="584645" y="264188"/>
                </a:moveTo>
                <a:cubicBezTo>
                  <a:pt x="586073" y="263807"/>
                  <a:pt x="591122" y="263521"/>
                  <a:pt x="591217" y="264855"/>
                </a:cubicBezTo>
                <a:cubicBezTo>
                  <a:pt x="591312" y="266093"/>
                  <a:pt x="594551" y="269998"/>
                  <a:pt x="597884" y="269617"/>
                </a:cubicBezTo>
                <a:cubicBezTo>
                  <a:pt x="601218" y="269236"/>
                  <a:pt x="603504" y="274570"/>
                  <a:pt x="602266" y="272951"/>
                </a:cubicBezTo>
                <a:cubicBezTo>
                  <a:pt x="601028" y="271332"/>
                  <a:pt x="593312" y="273999"/>
                  <a:pt x="590169" y="273618"/>
                </a:cubicBezTo>
                <a:lnTo>
                  <a:pt x="588645" y="270570"/>
                </a:lnTo>
                <a:lnTo>
                  <a:pt x="587502" y="268188"/>
                </a:lnTo>
                <a:cubicBezTo>
                  <a:pt x="584454" y="266379"/>
                  <a:pt x="583216" y="264569"/>
                  <a:pt x="584645" y="264188"/>
                </a:cubicBezTo>
                <a:close/>
                <a:moveTo>
                  <a:pt x="1331881" y="262950"/>
                </a:moveTo>
                <a:cubicBezTo>
                  <a:pt x="1330262" y="263522"/>
                  <a:pt x="1329309" y="269046"/>
                  <a:pt x="1330547" y="270665"/>
                </a:cubicBezTo>
                <a:cubicBezTo>
                  <a:pt x="1331786" y="272285"/>
                  <a:pt x="1333976" y="270665"/>
                  <a:pt x="1335500" y="267236"/>
                </a:cubicBezTo>
                <a:lnTo>
                  <a:pt x="1336358" y="264474"/>
                </a:lnTo>
                <a:lnTo>
                  <a:pt x="1336548" y="263807"/>
                </a:lnTo>
                <a:cubicBezTo>
                  <a:pt x="1335691" y="262664"/>
                  <a:pt x="1333595" y="262283"/>
                  <a:pt x="1331881" y="262950"/>
                </a:cubicBezTo>
                <a:close/>
                <a:moveTo>
                  <a:pt x="487965" y="262188"/>
                </a:moveTo>
                <a:lnTo>
                  <a:pt x="489966" y="262664"/>
                </a:lnTo>
                <a:cubicBezTo>
                  <a:pt x="491109" y="262950"/>
                  <a:pt x="495300" y="264379"/>
                  <a:pt x="491585" y="266951"/>
                </a:cubicBezTo>
                <a:cubicBezTo>
                  <a:pt x="491013" y="267427"/>
                  <a:pt x="491966" y="270284"/>
                  <a:pt x="492157" y="270284"/>
                </a:cubicBezTo>
                <a:cubicBezTo>
                  <a:pt x="496728" y="269998"/>
                  <a:pt x="499300" y="275523"/>
                  <a:pt x="504730" y="273142"/>
                </a:cubicBezTo>
                <a:cubicBezTo>
                  <a:pt x="505301" y="272856"/>
                  <a:pt x="508254" y="274856"/>
                  <a:pt x="508063" y="275047"/>
                </a:cubicBezTo>
                <a:cubicBezTo>
                  <a:pt x="505396" y="279523"/>
                  <a:pt x="511111" y="282095"/>
                  <a:pt x="511492" y="285810"/>
                </a:cubicBezTo>
                <a:cubicBezTo>
                  <a:pt x="511683" y="287524"/>
                  <a:pt x="510921" y="290477"/>
                  <a:pt x="508825" y="289144"/>
                </a:cubicBezTo>
                <a:cubicBezTo>
                  <a:pt x="504348" y="286191"/>
                  <a:pt x="499681" y="292097"/>
                  <a:pt x="495776" y="288286"/>
                </a:cubicBezTo>
                <a:cubicBezTo>
                  <a:pt x="495490" y="288001"/>
                  <a:pt x="493300" y="288668"/>
                  <a:pt x="492252" y="289334"/>
                </a:cubicBezTo>
                <a:lnTo>
                  <a:pt x="487203" y="292287"/>
                </a:lnTo>
                <a:cubicBezTo>
                  <a:pt x="484822" y="288953"/>
                  <a:pt x="486346" y="284762"/>
                  <a:pt x="490442" y="282953"/>
                </a:cubicBezTo>
                <a:lnTo>
                  <a:pt x="492252" y="283810"/>
                </a:lnTo>
                <a:lnTo>
                  <a:pt x="496062" y="285715"/>
                </a:lnTo>
                <a:cubicBezTo>
                  <a:pt x="500538" y="285239"/>
                  <a:pt x="503110" y="283143"/>
                  <a:pt x="501777" y="281143"/>
                </a:cubicBezTo>
                <a:lnTo>
                  <a:pt x="500634" y="279619"/>
                </a:lnTo>
                <a:cubicBezTo>
                  <a:pt x="499491" y="278095"/>
                  <a:pt x="495871" y="279714"/>
                  <a:pt x="495490" y="276190"/>
                </a:cubicBezTo>
                <a:cubicBezTo>
                  <a:pt x="495205" y="273904"/>
                  <a:pt x="493204" y="273999"/>
                  <a:pt x="490728" y="276476"/>
                </a:cubicBezTo>
                <a:cubicBezTo>
                  <a:pt x="487965" y="279143"/>
                  <a:pt x="486823" y="279905"/>
                  <a:pt x="482060" y="279047"/>
                </a:cubicBezTo>
                <a:lnTo>
                  <a:pt x="476917" y="277999"/>
                </a:lnTo>
                <a:cubicBezTo>
                  <a:pt x="473583" y="280762"/>
                  <a:pt x="470344" y="282095"/>
                  <a:pt x="469677" y="280952"/>
                </a:cubicBezTo>
                <a:cubicBezTo>
                  <a:pt x="469011" y="279809"/>
                  <a:pt x="468153" y="276761"/>
                  <a:pt x="469106" y="276761"/>
                </a:cubicBezTo>
                <a:lnTo>
                  <a:pt x="469773" y="275618"/>
                </a:lnTo>
                <a:lnTo>
                  <a:pt x="471011" y="274190"/>
                </a:lnTo>
                <a:cubicBezTo>
                  <a:pt x="470630" y="271618"/>
                  <a:pt x="472916" y="271904"/>
                  <a:pt x="476059" y="274856"/>
                </a:cubicBezTo>
                <a:lnTo>
                  <a:pt x="477964" y="270665"/>
                </a:lnTo>
                <a:lnTo>
                  <a:pt x="479202" y="267903"/>
                </a:lnTo>
                <a:cubicBezTo>
                  <a:pt x="481393" y="265331"/>
                  <a:pt x="485394" y="262760"/>
                  <a:pt x="487965" y="262188"/>
                </a:cubicBezTo>
                <a:close/>
                <a:moveTo>
                  <a:pt x="948975" y="260473"/>
                </a:moveTo>
                <a:lnTo>
                  <a:pt x="950880" y="262283"/>
                </a:lnTo>
                <a:lnTo>
                  <a:pt x="954404" y="265617"/>
                </a:lnTo>
                <a:cubicBezTo>
                  <a:pt x="957262" y="263902"/>
                  <a:pt x="958976" y="263617"/>
                  <a:pt x="958310" y="265045"/>
                </a:cubicBezTo>
                <a:lnTo>
                  <a:pt x="957548" y="266284"/>
                </a:lnTo>
                <a:cubicBezTo>
                  <a:pt x="957071" y="267046"/>
                  <a:pt x="956405" y="267903"/>
                  <a:pt x="955547" y="268284"/>
                </a:cubicBezTo>
                <a:cubicBezTo>
                  <a:pt x="955071" y="268570"/>
                  <a:pt x="953928" y="268284"/>
                  <a:pt x="953261" y="267998"/>
                </a:cubicBezTo>
                <a:cubicBezTo>
                  <a:pt x="949737" y="266569"/>
                  <a:pt x="946118" y="265236"/>
                  <a:pt x="942784" y="263617"/>
                </a:cubicBezTo>
                <a:lnTo>
                  <a:pt x="941450" y="262950"/>
                </a:lnTo>
                <a:cubicBezTo>
                  <a:pt x="939926" y="261140"/>
                  <a:pt x="943355" y="259997"/>
                  <a:pt x="948975" y="260473"/>
                </a:cubicBezTo>
                <a:close/>
                <a:moveTo>
                  <a:pt x="1573530" y="259902"/>
                </a:moveTo>
                <a:lnTo>
                  <a:pt x="1576006" y="261235"/>
                </a:lnTo>
                <a:lnTo>
                  <a:pt x="1578293" y="262473"/>
                </a:lnTo>
                <a:cubicBezTo>
                  <a:pt x="1579626" y="265236"/>
                  <a:pt x="1580198" y="268284"/>
                  <a:pt x="1579626" y="269141"/>
                </a:cubicBezTo>
                <a:cubicBezTo>
                  <a:pt x="1579054" y="269998"/>
                  <a:pt x="1575340" y="271903"/>
                  <a:pt x="1573054" y="270570"/>
                </a:cubicBezTo>
                <a:cubicBezTo>
                  <a:pt x="1570768" y="269236"/>
                  <a:pt x="1564291" y="267236"/>
                  <a:pt x="1564767" y="265712"/>
                </a:cubicBezTo>
                <a:cubicBezTo>
                  <a:pt x="1565243" y="264188"/>
                  <a:pt x="1569815" y="259806"/>
                  <a:pt x="1573530" y="259902"/>
                </a:cubicBezTo>
                <a:close/>
                <a:moveTo>
                  <a:pt x="1685258" y="259521"/>
                </a:moveTo>
                <a:cubicBezTo>
                  <a:pt x="1682020" y="260378"/>
                  <a:pt x="1680496" y="261712"/>
                  <a:pt x="1681829" y="262379"/>
                </a:cubicBezTo>
                <a:cubicBezTo>
                  <a:pt x="1683163" y="263045"/>
                  <a:pt x="1682972" y="267427"/>
                  <a:pt x="1675733" y="269237"/>
                </a:cubicBezTo>
                <a:lnTo>
                  <a:pt x="1670018" y="270380"/>
                </a:lnTo>
                <a:lnTo>
                  <a:pt x="1669352" y="270475"/>
                </a:lnTo>
                <a:cubicBezTo>
                  <a:pt x="1668780" y="269618"/>
                  <a:pt x="1662303" y="273618"/>
                  <a:pt x="1660017" y="275523"/>
                </a:cubicBezTo>
                <a:cubicBezTo>
                  <a:pt x="1657731" y="277428"/>
                  <a:pt x="1657541" y="278857"/>
                  <a:pt x="1659636" y="278857"/>
                </a:cubicBezTo>
                <a:lnTo>
                  <a:pt x="1660589" y="278190"/>
                </a:lnTo>
                <a:lnTo>
                  <a:pt x="1662398" y="277047"/>
                </a:lnTo>
                <a:cubicBezTo>
                  <a:pt x="1664303" y="277333"/>
                  <a:pt x="1667066" y="277809"/>
                  <a:pt x="1668494" y="278000"/>
                </a:cubicBezTo>
                <a:cubicBezTo>
                  <a:pt x="1669923" y="278190"/>
                  <a:pt x="1675257" y="274380"/>
                  <a:pt x="1678019" y="271618"/>
                </a:cubicBezTo>
                <a:lnTo>
                  <a:pt x="1683449" y="275142"/>
                </a:lnTo>
                <a:lnTo>
                  <a:pt x="1686496" y="277142"/>
                </a:lnTo>
                <a:cubicBezTo>
                  <a:pt x="1689545" y="276380"/>
                  <a:pt x="1690307" y="272189"/>
                  <a:pt x="1688116" y="267713"/>
                </a:cubicBezTo>
                <a:lnTo>
                  <a:pt x="1690116" y="265331"/>
                </a:lnTo>
                <a:cubicBezTo>
                  <a:pt x="1693259" y="261617"/>
                  <a:pt x="1689354" y="260664"/>
                  <a:pt x="1687925" y="260283"/>
                </a:cubicBezTo>
                <a:close/>
                <a:moveTo>
                  <a:pt x="529399" y="259521"/>
                </a:moveTo>
                <a:cubicBezTo>
                  <a:pt x="532066" y="260188"/>
                  <a:pt x="533876" y="262283"/>
                  <a:pt x="533400" y="264093"/>
                </a:cubicBezTo>
                <a:lnTo>
                  <a:pt x="533305" y="264093"/>
                </a:lnTo>
                <a:lnTo>
                  <a:pt x="527971" y="263426"/>
                </a:lnTo>
                <a:cubicBezTo>
                  <a:pt x="527018" y="266760"/>
                  <a:pt x="528352" y="270475"/>
                  <a:pt x="531019" y="271618"/>
                </a:cubicBezTo>
                <a:lnTo>
                  <a:pt x="532924" y="272665"/>
                </a:lnTo>
                <a:cubicBezTo>
                  <a:pt x="533781" y="273142"/>
                  <a:pt x="534924" y="274570"/>
                  <a:pt x="534638" y="274856"/>
                </a:cubicBezTo>
                <a:lnTo>
                  <a:pt x="530066" y="280190"/>
                </a:lnTo>
                <a:cubicBezTo>
                  <a:pt x="536067" y="281238"/>
                  <a:pt x="535972" y="282572"/>
                  <a:pt x="529876" y="283143"/>
                </a:cubicBezTo>
                <a:lnTo>
                  <a:pt x="525685" y="286762"/>
                </a:lnTo>
                <a:lnTo>
                  <a:pt x="522256" y="289810"/>
                </a:lnTo>
                <a:cubicBezTo>
                  <a:pt x="520922" y="285905"/>
                  <a:pt x="519112" y="284096"/>
                  <a:pt x="518350" y="285715"/>
                </a:cubicBezTo>
                <a:cubicBezTo>
                  <a:pt x="517493" y="287334"/>
                  <a:pt x="516064" y="286858"/>
                  <a:pt x="516826" y="281238"/>
                </a:cubicBezTo>
                <a:lnTo>
                  <a:pt x="517017" y="275999"/>
                </a:lnTo>
                <a:lnTo>
                  <a:pt x="517017" y="275332"/>
                </a:lnTo>
                <a:cubicBezTo>
                  <a:pt x="520732" y="274570"/>
                  <a:pt x="522160" y="271903"/>
                  <a:pt x="520255" y="269427"/>
                </a:cubicBezTo>
                <a:lnTo>
                  <a:pt x="522827" y="266569"/>
                </a:lnTo>
                <a:cubicBezTo>
                  <a:pt x="524732" y="264474"/>
                  <a:pt x="526161" y="261902"/>
                  <a:pt x="528447" y="260188"/>
                </a:cubicBezTo>
                <a:close/>
                <a:moveTo>
                  <a:pt x="461295" y="259235"/>
                </a:moveTo>
                <a:cubicBezTo>
                  <a:pt x="463010" y="259616"/>
                  <a:pt x="467105" y="261616"/>
                  <a:pt x="465581" y="262378"/>
                </a:cubicBezTo>
                <a:cubicBezTo>
                  <a:pt x="464057" y="263236"/>
                  <a:pt x="462152" y="265807"/>
                  <a:pt x="463867" y="266760"/>
                </a:cubicBezTo>
                <a:cubicBezTo>
                  <a:pt x="465581" y="267712"/>
                  <a:pt x="468534" y="270665"/>
                  <a:pt x="466343" y="271046"/>
                </a:cubicBezTo>
                <a:lnTo>
                  <a:pt x="465391" y="270379"/>
                </a:lnTo>
                <a:cubicBezTo>
                  <a:pt x="457390" y="264950"/>
                  <a:pt x="453104" y="271903"/>
                  <a:pt x="447293" y="273713"/>
                </a:cubicBezTo>
                <a:lnTo>
                  <a:pt x="446722" y="273904"/>
                </a:lnTo>
                <a:cubicBezTo>
                  <a:pt x="446912" y="275523"/>
                  <a:pt x="445865" y="275999"/>
                  <a:pt x="444341" y="274951"/>
                </a:cubicBezTo>
                <a:cubicBezTo>
                  <a:pt x="442817" y="273904"/>
                  <a:pt x="440054" y="268379"/>
                  <a:pt x="443960" y="266379"/>
                </a:cubicBezTo>
                <a:lnTo>
                  <a:pt x="449389" y="267903"/>
                </a:lnTo>
                <a:cubicBezTo>
                  <a:pt x="453008" y="268951"/>
                  <a:pt x="456914" y="264760"/>
                  <a:pt x="457485" y="260664"/>
                </a:cubicBezTo>
                <a:lnTo>
                  <a:pt x="457580" y="259711"/>
                </a:lnTo>
                <a:cubicBezTo>
                  <a:pt x="457866" y="259045"/>
                  <a:pt x="459485" y="258854"/>
                  <a:pt x="461295" y="259235"/>
                </a:cubicBezTo>
                <a:close/>
                <a:moveTo>
                  <a:pt x="599123" y="259044"/>
                </a:moveTo>
                <a:cubicBezTo>
                  <a:pt x="599313" y="258854"/>
                  <a:pt x="603409" y="260473"/>
                  <a:pt x="607790" y="263140"/>
                </a:cubicBezTo>
                <a:lnTo>
                  <a:pt x="612172" y="263807"/>
                </a:lnTo>
                <a:lnTo>
                  <a:pt x="616553" y="264569"/>
                </a:lnTo>
                <a:cubicBezTo>
                  <a:pt x="622173" y="263426"/>
                  <a:pt x="627031" y="262949"/>
                  <a:pt x="627221" y="263426"/>
                </a:cubicBezTo>
                <a:cubicBezTo>
                  <a:pt x="627412" y="263997"/>
                  <a:pt x="629698" y="265331"/>
                  <a:pt x="631508" y="264569"/>
                </a:cubicBezTo>
                <a:lnTo>
                  <a:pt x="633222" y="264283"/>
                </a:lnTo>
                <a:cubicBezTo>
                  <a:pt x="633794" y="264188"/>
                  <a:pt x="635318" y="265997"/>
                  <a:pt x="635318" y="265997"/>
                </a:cubicBezTo>
                <a:lnTo>
                  <a:pt x="633032" y="267998"/>
                </a:lnTo>
                <a:cubicBezTo>
                  <a:pt x="630365" y="270188"/>
                  <a:pt x="626840" y="272284"/>
                  <a:pt x="625031" y="272855"/>
                </a:cubicBezTo>
                <a:cubicBezTo>
                  <a:pt x="623221" y="273332"/>
                  <a:pt x="617601" y="273522"/>
                  <a:pt x="618173" y="272093"/>
                </a:cubicBezTo>
                <a:cubicBezTo>
                  <a:pt x="618744" y="270760"/>
                  <a:pt x="619220" y="266569"/>
                  <a:pt x="617887" y="266474"/>
                </a:cubicBezTo>
                <a:cubicBezTo>
                  <a:pt x="616553" y="266378"/>
                  <a:pt x="612648" y="267045"/>
                  <a:pt x="612458" y="268283"/>
                </a:cubicBezTo>
                <a:cubicBezTo>
                  <a:pt x="612267" y="269426"/>
                  <a:pt x="609600" y="271141"/>
                  <a:pt x="607219" y="268474"/>
                </a:cubicBezTo>
                <a:cubicBezTo>
                  <a:pt x="604838" y="265902"/>
                  <a:pt x="598932" y="259235"/>
                  <a:pt x="599123" y="259044"/>
                </a:cubicBezTo>
                <a:close/>
                <a:moveTo>
                  <a:pt x="2214753" y="258854"/>
                </a:moveTo>
                <a:cubicBezTo>
                  <a:pt x="2218563" y="258378"/>
                  <a:pt x="2225802" y="259521"/>
                  <a:pt x="2230945" y="261331"/>
                </a:cubicBezTo>
                <a:lnTo>
                  <a:pt x="2235518" y="263045"/>
                </a:lnTo>
                <a:cubicBezTo>
                  <a:pt x="2235899" y="263141"/>
                  <a:pt x="2236184" y="264569"/>
                  <a:pt x="2235803" y="264855"/>
                </a:cubicBezTo>
                <a:cubicBezTo>
                  <a:pt x="2235136" y="265522"/>
                  <a:pt x="2234089" y="266093"/>
                  <a:pt x="2233041" y="266284"/>
                </a:cubicBezTo>
                <a:lnTo>
                  <a:pt x="2228755" y="267236"/>
                </a:lnTo>
                <a:cubicBezTo>
                  <a:pt x="2225326" y="265141"/>
                  <a:pt x="2223040" y="263998"/>
                  <a:pt x="2223516" y="264760"/>
                </a:cubicBezTo>
                <a:cubicBezTo>
                  <a:pt x="2223992" y="265522"/>
                  <a:pt x="2223897" y="267903"/>
                  <a:pt x="2221611" y="267903"/>
                </a:cubicBezTo>
                <a:cubicBezTo>
                  <a:pt x="2219420" y="267903"/>
                  <a:pt x="2214277" y="266379"/>
                  <a:pt x="2215324" y="264569"/>
                </a:cubicBezTo>
                <a:lnTo>
                  <a:pt x="2215134" y="262950"/>
                </a:lnTo>
                <a:close/>
                <a:moveTo>
                  <a:pt x="2197989" y="258854"/>
                </a:moveTo>
                <a:lnTo>
                  <a:pt x="2201132" y="260093"/>
                </a:lnTo>
                <a:cubicBezTo>
                  <a:pt x="2202942" y="260855"/>
                  <a:pt x="2205228" y="263522"/>
                  <a:pt x="2204751" y="264855"/>
                </a:cubicBezTo>
                <a:cubicBezTo>
                  <a:pt x="2204085" y="266951"/>
                  <a:pt x="2201703" y="268760"/>
                  <a:pt x="2197989" y="268475"/>
                </a:cubicBezTo>
                <a:cubicBezTo>
                  <a:pt x="2195036" y="268284"/>
                  <a:pt x="2195131" y="267046"/>
                  <a:pt x="2194560" y="265236"/>
                </a:cubicBezTo>
                <a:lnTo>
                  <a:pt x="2193798" y="262855"/>
                </a:lnTo>
                <a:cubicBezTo>
                  <a:pt x="2191512" y="259997"/>
                  <a:pt x="2193417" y="258188"/>
                  <a:pt x="2197989" y="258854"/>
                </a:cubicBezTo>
                <a:close/>
                <a:moveTo>
                  <a:pt x="747902" y="258473"/>
                </a:moveTo>
                <a:lnTo>
                  <a:pt x="748474" y="259997"/>
                </a:lnTo>
                <a:lnTo>
                  <a:pt x="749141" y="261616"/>
                </a:lnTo>
                <a:cubicBezTo>
                  <a:pt x="748855" y="263997"/>
                  <a:pt x="750093" y="265998"/>
                  <a:pt x="751808" y="266188"/>
                </a:cubicBezTo>
                <a:cubicBezTo>
                  <a:pt x="753522" y="266379"/>
                  <a:pt x="757808" y="267807"/>
                  <a:pt x="757427" y="269046"/>
                </a:cubicBezTo>
                <a:cubicBezTo>
                  <a:pt x="757046" y="270379"/>
                  <a:pt x="756951" y="274570"/>
                  <a:pt x="758666" y="273903"/>
                </a:cubicBezTo>
                <a:lnTo>
                  <a:pt x="759332" y="273427"/>
                </a:lnTo>
                <a:cubicBezTo>
                  <a:pt x="761523" y="271808"/>
                  <a:pt x="762857" y="273141"/>
                  <a:pt x="764762" y="274094"/>
                </a:cubicBezTo>
                <a:lnTo>
                  <a:pt x="767619" y="275427"/>
                </a:lnTo>
                <a:cubicBezTo>
                  <a:pt x="768953" y="273046"/>
                  <a:pt x="771143" y="273141"/>
                  <a:pt x="772667" y="275713"/>
                </a:cubicBezTo>
                <a:cubicBezTo>
                  <a:pt x="774096" y="278190"/>
                  <a:pt x="783526" y="282571"/>
                  <a:pt x="786764" y="281904"/>
                </a:cubicBezTo>
                <a:lnTo>
                  <a:pt x="783335" y="278761"/>
                </a:lnTo>
                <a:lnTo>
                  <a:pt x="782573" y="278094"/>
                </a:lnTo>
                <a:cubicBezTo>
                  <a:pt x="782859" y="276570"/>
                  <a:pt x="784002" y="275427"/>
                  <a:pt x="785336" y="275523"/>
                </a:cubicBezTo>
                <a:cubicBezTo>
                  <a:pt x="786574" y="275618"/>
                  <a:pt x="789622" y="276666"/>
                  <a:pt x="789241" y="277428"/>
                </a:cubicBezTo>
                <a:cubicBezTo>
                  <a:pt x="788860" y="278190"/>
                  <a:pt x="789717" y="280476"/>
                  <a:pt x="792670" y="279523"/>
                </a:cubicBezTo>
                <a:lnTo>
                  <a:pt x="795146" y="279142"/>
                </a:lnTo>
                <a:lnTo>
                  <a:pt x="797528" y="278761"/>
                </a:lnTo>
                <a:cubicBezTo>
                  <a:pt x="800385" y="278571"/>
                  <a:pt x="798861" y="277047"/>
                  <a:pt x="794194" y="275427"/>
                </a:cubicBezTo>
                <a:lnTo>
                  <a:pt x="790670" y="272856"/>
                </a:lnTo>
                <a:cubicBezTo>
                  <a:pt x="787526" y="270570"/>
                  <a:pt x="787336" y="270951"/>
                  <a:pt x="790765" y="268474"/>
                </a:cubicBezTo>
                <a:lnTo>
                  <a:pt x="792098" y="267522"/>
                </a:lnTo>
                <a:cubicBezTo>
                  <a:pt x="793432" y="265426"/>
                  <a:pt x="794575" y="264950"/>
                  <a:pt x="794765" y="266569"/>
                </a:cubicBezTo>
                <a:cubicBezTo>
                  <a:pt x="794956" y="268188"/>
                  <a:pt x="796956" y="272094"/>
                  <a:pt x="798671" y="272284"/>
                </a:cubicBezTo>
                <a:cubicBezTo>
                  <a:pt x="800480" y="272475"/>
                  <a:pt x="805719" y="266569"/>
                  <a:pt x="807243" y="267331"/>
                </a:cubicBezTo>
                <a:lnTo>
                  <a:pt x="808577" y="267998"/>
                </a:lnTo>
                <a:cubicBezTo>
                  <a:pt x="810101" y="268760"/>
                  <a:pt x="812577" y="269427"/>
                  <a:pt x="812958" y="270474"/>
                </a:cubicBezTo>
                <a:cubicBezTo>
                  <a:pt x="813911" y="273046"/>
                  <a:pt x="810386" y="272189"/>
                  <a:pt x="808958" y="273046"/>
                </a:cubicBezTo>
                <a:cubicBezTo>
                  <a:pt x="808196" y="273522"/>
                  <a:pt x="807719" y="275046"/>
                  <a:pt x="808100" y="275713"/>
                </a:cubicBezTo>
                <a:cubicBezTo>
                  <a:pt x="808481" y="276380"/>
                  <a:pt x="810386" y="276951"/>
                  <a:pt x="811244" y="276761"/>
                </a:cubicBezTo>
                <a:lnTo>
                  <a:pt x="815720" y="275523"/>
                </a:lnTo>
                <a:cubicBezTo>
                  <a:pt x="821150" y="273713"/>
                  <a:pt x="825245" y="273141"/>
                  <a:pt x="824769" y="274284"/>
                </a:cubicBezTo>
                <a:cubicBezTo>
                  <a:pt x="824293" y="275427"/>
                  <a:pt x="827246" y="277523"/>
                  <a:pt x="832199" y="276856"/>
                </a:cubicBezTo>
                <a:lnTo>
                  <a:pt x="833913" y="272570"/>
                </a:lnTo>
                <a:cubicBezTo>
                  <a:pt x="834961" y="269808"/>
                  <a:pt x="839628" y="269522"/>
                  <a:pt x="841247" y="271998"/>
                </a:cubicBezTo>
                <a:cubicBezTo>
                  <a:pt x="843248" y="275046"/>
                  <a:pt x="849344" y="276666"/>
                  <a:pt x="846677" y="281523"/>
                </a:cubicBezTo>
                <a:lnTo>
                  <a:pt x="846200" y="282381"/>
                </a:lnTo>
                <a:cubicBezTo>
                  <a:pt x="846581" y="284476"/>
                  <a:pt x="848010" y="285143"/>
                  <a:pt x="849248" y="283714"/>
                </a:cubicBezTo>
                <a:cubicBezTo>
                  <a:pt x="850487" y="282285"/>
                  <a:pt x="854582" y="281428"/>
                  <a:pt x="856106" y="284095"/>
                </a:cubicBezTo>
                <a:lnTo>
                  <a:pt x="859535" y="282000"/>
                </a:lnTo>
                <a:lnTo>
                  <a:pt x="861917" y="280571"/>
                </a:lnTo>
                <a:cubicBezTo>
                  <a:pt x="865250" y="278571"/>
                  <a:pt x="865822" y="276856"/>
                  <a:pt x="863250" y="276856"/>
                </a:cubicBezTo>
                <a:cubicBezTo>
                  <a:pt x="860678" y="276856"/>
                  <a:pt x="858678" y="273522"/>
                  <a:pt x="864679" y="269331"/>
                </a:cubicBezTo>
                <a:lnTo>
                  <a:pt x="872489" y="269712"/>
                </a:lnTo>
                <a:cubicBezTo>
                  <a:pt x="873347" y="269712"/>
                  <a:pt x="874394" y="269522"/>
                  <a:pt x="875156" y="269236"/>
                </a:cubicBezTo>
                <a:lnTo>
                  <a:pt x="878014" y="268284"/>
                </a:lnTo>
                <a:cubicBezTo>
                  <a:pt x="882014" y="266855"/>
                  <a:pt x="882776" y="267236"/>
                  <a:pt x="879633" y="269236"/>
                </a:cubicBezTo>
                <a:cubicBezTo>
                  <a:pt x="876490" y="271236"/>
                  <a:pt x="874109" y="278952"/>
                  <a:pt x="876299" y="278190"/>
                </a:cubicBezTo>
                <a:lnTo>
                  <a:pt x="877919" y="277523"/>
                </a:lnTo>
                <a:cubicBezTo>
                  <a:pt x="881824" y="275999"/>
                  <a:pt x="885539" y="273618"/>
                  <a:pt x="889730" y="273046"/>
                </a:cubicBezTo>
                <a:lnTo>
                  <a:pt x="891920" y="272665"/>
                </a:lnTo>
                <a:cubicBezTo>
                  <a:pt x="895254" y="274951"/>
                  <a:pt x="896969" y="274189"/>
                  <a:pt x="895635" y="270951"/>
                </a:cubicBezTo>
                <a:lnTo>
                  <a:pt x="891444" y="270284"/>
                </a:lnTo>
                <a:lnTo>
                  <a:pt x="891063" y="270189"/>
                </a:lnTo>
                <a:cubicBezTo>
                  <a:pt x="891063" y="268379"/>
                  <a:pt x="892301" y="266569"/>
                  <a:pt x="893825" y="266188"/>
                </a:cubicBezTo>
                <a:lnTo>
                  <a:pt x="894397" y="266664"/>
                </a:lnTo>
                <a:lnTo>
                  <a:pt x="897254" y="268665"/>
                </a:lnTo>
                <a:cubicBezTo>
                  <a:pt x="899636" y="270665"/>
                  <a:pt x="902207" y="270760"/>
                  <a:pt x="903160" y="268855"/>
                </a:cubicBezTo>
                <a:cubicBezTo>
                  <a:pt x="904017" y="266950"/>
                  <a:pt x="910399" y="270189"/>
                  <a:pt x="909732" y="272189"/>
                </a:cubicBezTo>
                <a:lnTo>
                  <a:pt x="913066" y="272570"/>
                </a:lnTo>
                <a:cubicBezTo>
                  <a:pt x="915828" y="272856"/>
                  <a:pt x="919543" y="271713"/>
                  <a:pt x="918781" y="275904"/>
                </a:cubicBezTo>
                <a:cubicBezTo>
                  <a:pt x="918209" y="278952"/>
                  <a:pt x="916400" y="280857"/>
                  <a:pt x="912399" y="280952"/>
                </a:cubicBezTo>
                <a:cubicBezTo>
                  <a:pt x="910685" y="281047"/>
                  <a:pt x="908780" y="280571"/>
                  <a:pt x="907351" y="281142"/>
                </a:cubicBezTo>
                <a:lnTo>
                  <a:pt x="906398" y="281523"/>
                </a:lnTo>
                <a:cubicBezTo>
                  <a:pt x="905636" y="283524"/>
                  <a:pt x="911351" y="285238"/>
                  <a:pt x="918971" y="285333"/>
                </a:cubicBezTo>
                <a:lnTo>
                  <a:pt x="925258" y="285048"/>
                </a:lnTo>
                <a:cubicBezTo>
                  <a:pt x="927068" y="284952"/>
                  <a:pt x="929068" y="283905"/>
                  <a:pt x="930497" y="282857"/>
                </a:cubicBezTo>
                <a:cubicBezTo>
                  <a:pt x="932783" y="281238"/>
                  <a:pt x="931830" y="279618"/>
                  <a:pt x="928592" y="278856"/>
                </a:cubicBezTo>
                <a:cubicBezTo>
                  <a:pt x="927830" y="278666"/>
                  <a:pt x="926687" y="279047"/>
                  <a:pt x="926115" y="278761"/>
                </a:cubicBezTo>
                <a:cubicBezTo>
                  <a:pt x="925258" y="278285"/>
                  <a:pt x="924115" y="277428"/>
                  <a:pt x="924115" y="276761"/>
                </a:cubicBezTo>
                <a:cubicBezTo>
                  <a:pt x="924115" y="276094"/>
                  <a:pt x="925258" y="274761"/>
                  <a:pt x="925925" y="274761"/>
                </a:cubicBezTo>
                <a:lnTo>
                  <a:pt x="929258" y="274570"/>
                </a:lnTo>
                <a:cubicBezTo>
                  <a:pt x="932783" y="274665"/>
                  <a:pt x="936307" y="276570"/>
                  <a:pt x="937164" y="278952"/>
                </a:cubicBezTo>
                <a:cubicBezTo>
                  <a:pt x="937926" y="281333"/>
                  <a:pt x="941069" y="286857"/>
                  <a:pt x="941927" y="284952"/>
                </a:cubicBezTo>
                <a:lnTo>
                  <a:pt x="942403" y="283809"/>
                </a:lnTo>
                <a:cubicBezTo>
                  <a:pt x="942974" y="282476"/>
                  <a:pt x="949928" y="280476"/>
                  <a:pt x="951928" y="280952"/>
                </a:cubicBezTo>
                <a:lnTo>
                  <a:pt x="954214" y="281619"/>
                </a:lnTo>
                <a:cubicBezTo>
                  <a:pt x="956690" y="278952"/>
                  <a:pt x="959548" y="277428"/>
                  <a:pt x="960500" y="278190"/>
                </a:cubicBezTo>
                <a:cubicBezTo>
                  <a:pt x="961453" y="278952"/>
                  <a:pt x="965739" y="280761"/>
                  <a:pt x="967168" y="279904"/>
                </a:cubicBezTo>
                <a:cubicBezTo>
                  <a:pt x="968501" y="279142"/>
                  <a:pt x="973454" y="276856"/>
                  <a:pt x="972883" y="278285"/>
                </a:cubicBezTo>
                <a:cubicBezTo>
                  <a:pt x="972216" y="279618"/>
                  <a:pt x="972216" y="282000"/>
                  <a:pt x="973740" y="281238"/>
                </a:cubicBezTo>
                <a:cubicBezTo>
                  <a:pt x="975359" y="280476"/>
                  <a:pt x="981551" y="280571"/>
                  <a:pt x="982884" y="282762"/>
                </a:cubicBezTo>
                <a:cubicBezTo>
                  <a:pt x="984122" y="285048"/>
                  <a:pt x="988218" y="291144"/>
                  <a:pt x="989266" y="291144"/>
                </a:cubicBezTo>
                <a:cubicBezTo>
                  <a:pt x="990218" y="291144"/>
                  <a:pt x="993457" y="290001"/>
                  <a:pt x="993552" y="288667"/>
                </a:cubicBezTo>
                <a:cubicBezTo>
                  <a:pt x="993647" y="287334"/>
                  <a:pt x="994981" y="283428"/>
                  <a:pt x="996410" y="282857"/>
                </a:cubicBezTo>
                <a:cubicBezTo>
                  <a:pt x="997838" y="282285"/>
                  <a:pt x="1002696" y="281619"/>
                  <a:pt x="1003839" y="282857"/>
                </a:cubicBezTo>
                <a:cubicBezTo>
                  <a:pt x="1004887" y="284095"/>
                  <a:pt x="1007459" y="285333"/>
                  <a:pt x="1007459" y="283428"/>
                </a:cubicBezTo>
                <a:cubicBezTo>
                  <a:pt x="1007459" y="281523"/>
                  <a:pt x="1013745" y="284095"/>
                  <a:pt x="1014888" y="283143"/>
                </a:cubicBezTo>
                <a:cubicBezTo>
                  <a:pt x="1016031" y="282190"/>
                  <a:pt x="1019079" y="277523"/>
                  <a:pt x="1024889" y="279142"/>
                </a:cubicBezTo>
                <a:lnTo>
                  <a:pt x="1028890" y="281428"/>
                </a:lnTo>
                <a:cubicBezTo>
                  <a:pt x="1032128" y="283333"/>
                  <a:pt x="1033367" y="282666"/>
                  <a:pt x="1036319" y="281142"/>
                </a:cubicBezTo>
                <a:cubicBezTo>
                  <a:pt x="1041272" y="278475"/>
                  <a:pt x="1046892" y="276666"/>
                  <a:pt x="1052321" y="274665"/>
                </a:cubicBezTo>
                <a:cubicBezTo>
                  <a:pt x="1053083" y="274380"/>
                  <a:pt x="1055084" y="275046"/>
                  <a:pt x="1055465" y="275618"/>
                </a:cubicBezTo>
                <a:cubicBezTo>
                  <a:pt x="1055846" y="276189"/>
                  <a:pt x="1054988" y="278285"/>
                  <a:pt x="1054798" y="278285"/>
                </a:cubicBezTo>
                <a:cubicBezTo>
                  <a:pt x="1049559" y="277713"/>
                  <a:pt x="1046797" y="281333"/>
                  <a:pt x="1042892" y="282857"/>
                </a:cubicBezTo>
                <a:lnTo>
                  <a:pt x="1041558" y="283333"/>
                </a:lnTo>
                <a:cubicBezTo>
                  <a:pt x="1038605" y="283143"/>
                  <a:pt x="1037748" y="283714"/>
                  <a:pt x="1039558" y="284667"/>
                </a:cubicBezTo>
                <a:cubicBezTo>
                  <a:pt x="1041368" y="285619"/>
                  <a:pt x="1045178" y="290096"/>
                  <a:pt x="1042796" y="291810"/>
                </a:cubicBezTo>
                <a:cubicBezTo>
                  <a:pt x="1040415" y="293525"/>
                  <a:pt x="1031176" y="297335"/>
                  <a:pt x="1027842" y="297144"/>
                </a:cubicBezTo>
                <a:lnTo>
                  <a:pt x="1027842" y="298478"/>
                </a:lnTo>
                <a:cubicBezTo>
                  <a:pt x="1027937" y="302193"/>
                  <a:pt x="1023270" y="301050"/>
                  <a:pt x="1022413" y="302859"/>
                </a:cubicBezTo>
                <a:lnTo>
                  <a:pt x="1021746" y="304193"/>
                </a:lnTo>
                <a:cubicBezTo>
                  <a:pt x="1022413" y="306098"/>
                  <a:pt x="1024794" y="310575"/>
                  <a:pt x="1027080" y="314099"/>
                </a:cubicBezTo>
                <a:lnTo>
                  <a:pt x="1033462" y="312575"/>
                </a:lnTo>
                <a:cubicBezTo>
                  <a:pt x="1037081" y="311718"/>
                  <a:pt x="1040225" y="316956"/>
                  <a:pt x="1038891" y="320671"/>
                </a:cubicBezTo>
                <a:lnTo>
                  <a:pt x="1038891" y="320766"/>
                </a:lnTo>
                <a:cubicBezTo>
                  <a:pt x="1038224" y="320766"/>
                  <a:pt x="1037081" y="317814"/>
                  <a:pt x="1036224" y="314289"/>
                </a:cubicBezTo>
                <a:lnTo>
                  <a:pt x="1031271" y="318290"/>
                </a:lnTo>
                <a:cubicBezTo>
                  <a:pt x="1030890" y="318671"/>
                  <a:pt x="1027556" y="317623"/>
                  <a:pt x="1027556" y="317147"/>
                </a:cubicBezTo>
                <a:cubicBezTo>
                  <a:pt x="1027461" y="314861"/>
                  <a:pt x="1026223" y="313813"/>
                  <a:pt x="1023746" y="314480"/>
                </a:cubicBezTo>
                <a:cubicBezTo>
                  <a:pt x="1022889" y="314766"/>
                  <a:pt x="1022603" y="316671"/>
                  <a:pt x="1022222" y="317909"/>
                </a:cubicBezTo>
                <a:lnTo>
                  <a:pt x="1021841" y="318861"/>
                </a:lnTo>
                <a:cubicBezTo>
                  <a:pt x="1021270" y="320862"/>
                  <a:pt x="1020413" y="321052"/>
                  <a:pt x="1020032" y="319433"/>
                </a:cubicBezTo>
                <a:cubicBezTo>
                  <a:pt x="1019651" y="317814"/>
                  <a:pt x="1019174" y="315813"/>
                  <a:pt x="1019555" y="317814"/>
                </a:cubicBezTo>
                <a:cubicBezTo>
                  <a:pt x="1019936" y="319814"/>
                  <a:pt x="1012983" y="321338"/>
                  <a:pt x="1011364" y="319623"/>
                </a:cubicBezTo>
                <a:lnTo>
                  <a:pt x="1009840" y="318004"/>
                </a:lnTo>
                <a:cubicBezTo>
                  <a:pt x="1007840" y="315909"/>
                  <a:pt x="1005935" y="315909"/>
                  <a:pt x="1003553" y="317814"/>
                </a:cubicBezTo>
                <a:cubicBezTo>
                  <a:pt x="1001839" y="319242"/>
                  <a:pt x="999362" y="319242"/>
                  <a:pt x="999172" y="316766"/>
                </a:cubicBezTo>
                <a:lnTo>
                  <a:pt x="999077" y="315813"/>
                </a:lnTo>
                <a:cubicBezTo>
                  <a:pt x="1001458" y="314194"/>
                  <a:pt x="1001839" y="311908"/>
                  <a:pt x="999934" y="310670"/>
                </a:cubicBezTo>
                <a:lnTo>
                  <a:pt x="999172" y="308860"/>
                </a:lnTo>
                <a:lnTo>
                  <a:pt x="998315" y="306765"/>
                </a:lnTo>
                <a:cubicBezTo>
                  <a:pt x="998696" y="303526"/>
                  <a:pt x="1000982" y="303145"/>
                  <a:pt x="1003363" y="305907"/>
                </a:cubicBezTo>
                <a:lnTo>
                  <a:pt x="1003934" y="305717"/>
                </a:lnTo>
                <a:lnTo>
                  <a:pt x="1009078" y="304002"/>
                </a:lnTo>
                <a:cubicBezTo>
                  <a:pt x="1014983" y="304383"/>
                  <a:pt x="1017269" y="303240"/>
                  <a:pt x="1014126" y="301621"/>
                </a:cubicBezTo>
                <a:cubicBezTo>
                  <a:pt x="1010983" y="299907"/>
                  <a:pt x="1000124" y="297144"/>
                  <a:pt x="995743" y="298573"/>
                </a:cubicBezTo>
                <a:lnTo>
                  <a:pt x="992028" y="299621"/>
                </a:lnTo>
                <a:cubicBezTo>
                  <a:pt x="988885" y="300573"/>
                  <a:pt x="987075" y="304574"/>
                  <a:pt x="989742" y="305431"/>
                </a:cubicBezTo>
                <a:cubicBezTo>
                  <a:pt x="993457" y="306669"/>
                  <a:pt x="997457" y="307717"/>
                  <a:pt x="996219" y="311432"/>
                </a:cubicBezTo>
                <a:lnTo>
                  <a:pt x="995362" y="314099"/>
                </a:lnTo>
                <a:cubicBezTo>
                  <a:pt x="992123" y="317242"/>
                  <a:pt x="988313" y="318576"/>
                  <a:pt x="986789" y="317242"/>
                </a:cubicBezTo>
                <a:cubicBezTo>
                  <a:pt x="985265" y="315909"/>
                  <a:pt x="979550" y="311337"/>
                  <a:pt x="976883" y="309717"/>
                </a:cubicBezTo>
                <a:lnTo>
                  <a:pt x="973073" y="309813"/>
                </a:lnTo>
                <a:lnTo>
                  <a:pt x="969263" y="309908"/>
                </a:lnTo>
                <a:cubicBezTo>
                  <a:pt x="964691" y="308289"/>
                  <a:pt x="960405" y="305622"/>
                  <a:pt x="959834" y="303907"/>
                </a:cubicBezTo>
                <a:lnTo>
                  <a:pt x="959906" y="297430"/>
                </a:lnTo>
                <a:lnTo>
                  <a:pt x="961358" y="297430"/>
                </a:lnTo>
                <a:cubicBezTo>
                  <a:pt x="961834" y="294096"/>
                  <a:pt x="966120" y="293715"/>
                  <a:pt x="967835" y="291525"/>
                </a:cubicBezTo>
                <a:lnTo>
                  <a:pt x="968692" y="290477"/>
                </a:lnTo>
                <a:cubicBezTo>
                  <a:pt x="968025" y="288381"/>
                  <a:pt x="966501" y="286667"/>
                  <a:pt x="965168" y="286667"/>
                </a:cubicBezTo>
                <a:lnTo>
                  <a:pt x="960755" y="289942"/>
                </a:lnTo>
                <a:lnTo>
                  <a:pt x="961453" y="285333"/>
                </a:lnTo>
                <a:lnTo>
                  <a:pt x="961548" y="284857"/>
                </a:lnTo>
                <a:cubicBezTo>
                  <a:pt x="961643" y="284190"/>
                  <a:pt x="961453" y="282857"/>
                  <a:pt x="961453" y="282857"/>
                </a:cubicBezTo>
                <a:cubicBezTo>
                  <a:pt x="957833" y="282952"/>
                  <a:pt x="952690" y="287143"/>
                  <a:pt x="952595" y="289905"/>
                </a:cubicBezTo>
                <a:lnTo>
                  <a:pt x="955970" y="293885"/>
                </a:lnTo>
                <a:lnTo>
                  <a:pt x="954119" y="295430"/>
                </a:lnTo>
                <a:cubicBezTo>
                  <a:pt x="951356" y="297240"/>
                  <a:pt x="945641" y="301145"/>
                  <a:pt x="944879" y="300573"/>
                </a:cubicBezTo>
                <a:cubicBezTo>
                  <a:pt x="944117" y="300002"/>
                  <a:pt x="942879" y="298192"/>
                  <a:pt x="943641" y="297621"/>
                </a:cubicBezTo>
                <a:lnTo>
                  <a:pt x="944403" y="297525"/>
                </a:lnTo>
                <a:cubicBezTo>
                  <a:pt x="948308" y="297144"/>
                  <a:pt x="948594" y="295239"/>
                  <a:pt x="946213" y="293525"/>
                </a:cubicBezTo>
                <a:lnTo>
                  <a:pt x="943546" y="291620"/>
                </a:lnTo>
                <a:cubicBezTo>
                  <a:pt x="939450" y="290001"/>
                  <a:pt x="934592" y="290286"/>
                  <a:pt x="932783" y="292287"/>
                </a:cubicBezTo>
                <a:cubicBezTo>
                  <a:pt x="930973" y="294287"/>
                  <a:pt x="924210" y="296001"/>
                  <a:pt x="923162" y="290286"/>
                </a:cubicBezTo>
                <a:lnTo>
                  <a:pt x="915066" y="290953"/>
                </a:lnTo>
                <a:cubicBezTo>
                  <a:pt x="913161" y="291144"/>
                  <a:pt x="910970" y="289048"/>
                  <a:pt x="908875" y="288191"/>
                </a:cubicBezTo>
                <a:lnTo>
                  <a:pt x="905732" y="286857"/>
                </a:lnTo>
                <a:cubicBezTo>
                  <a:pt x="903065" y="288762"/>
                  <a:pt x="901636" y="290572"/>
                  <a:pt x="902493" y="290858"/>
                </a:cubicBezTo>
                <a:cubicBezTo>
                  <a:pt x="903350" y="291144"/>
                  <a:pt x="905827" y="292477"/>
                  <a:pt x="904208" y="292763"/>
                </a:cubicBezTo>
                <a:cubicBezTo>
                  <a:pt x="902588" y="293049"/>
                  <a:pt x="899636" y="294858"/>
                  <a:pt x="900017" y="296192"/>
                </a:cubicBezTo>
                <a:cubicBezTo>
                  <a:pt x="900398" y="297525"/>
                  <a:pt x="900017" y="300764"/>
                  <a:pt x="898207" y="299526"/>
                </a:cubicBezTo>
                <a:cubicBezTo>
                  <a:pt x="896397" y="298287"/>
                  <a:pt x="891063" y="296478"/>
                  <a:pt x="890682" y="298383"/>
                </a:cubicBezTo>
                <a:cubicBezTo>
                  <a:pt x="890301" y="300288"/>
                  <a:pt x="884396" y="302574"/>
                  <a:pt x="882872" y="302097"/>
                </a:cubicBezTo>
                <a:cubicBezTo>
                  <a:pt x="881348" y="301716"/>
                  <a:pt x="880586" y="300954"/>
                  <a:pt x="883824" y="297621"/>
                </a:cubicBezTo>
                <a:cubicBezTo>
                  <a:pt x="887158" y="294287"/>
                  <a:pt x="889158" y="285238"/>
                  <a:pt x="882300" y="285810"/>
                </a:cubicBezTo>
                <a:lnTo>
                  <a:pt x="882872" y="293430"/>
                </a:lnTo>
                <a:lnTo>
                  <a:pt x="882967" y="294668"/>
                </a:lnTo>
                <a:cubicBezTo>
                  <a:pt x="879919" y="297240"/>
                  <a:pt x="877919" y="297335"/>
                  <a:pt x="878681" y="294954"/>
                </a:cubicBezTo>
                <a:cubicBezTo>
                  <a:pt x="879347" y="292572"/>
                  <a:pt x="878300" y="287048"/>
                  <a:pt x="874585" y="288286"/>
                </a:cubicBezTo>
                <a:lnTo>
                  <a:pt x="872108" y="288381"/>
                </a:lnTo>
                <a:cubicBezTo>
                  <a:pt x="869632" y="288381"/>
                  <a:pt x="866965" y="286953"/>
                  <a:pt x="864488" y="287048"/>
                </a:cubicBezTo>
                <a:lnTo>
                  <a:pt x="861250" y="287143"/>
                </a:lnTo>
                <a:cubicBezTo>
                  <a:pt x="861821" y="290953"/>
                  <a:pt x="861536" y="292668"/>
                  <a:pt x="860678" y="291048"/>
                </a:cubicBezTo>
                <a:lnTo>
                  <a:pt x="859821" y="288477"/>
                </a:lnTo>
                <a:cubicBezTo>
                  <a:pt x="859059" y="286286"/>
                  <a:pt x="857249" y="286667"/>
                  <a:pt x="855059" y="287715"/>
                </a:cubicBezTo>
                <a:lnTo>
                  <a:pt x="850582" y="289810"/>
                </a:lnTo>
                <a:cubicBezTo>
                  <a:pt x="852677" y="292572"/>
                  <a:pt x="853630" y="295049"/>
                  <a:pt x="852773" y="295239"/>
                </a:cubicBezTo>
                <a:cubicBezTo>
                  <a:pt x="851820" y="295525"/>
                  <a:pt x="849153" y="296859"/>
                  <a:pt x="852201" y="296859"/>
                </a:cubicBezTo>
                <a:cubicBezTo>
                  <a:pt x="855249" y="296859"/>
                  <a:pt x="866393" y="293239"/>
                  <a:pt x="871156" y="292287"/>
                </a:cubicBezTo>
                <a:lnTo>
                  <a:pt x="870680" y="297811"/>
                </a:lnTo>
                <a:lnTo>
                  <a:pt x="870108" y="300002"/>
                </a:lnTo>
                <a:cubicBezTo>
                  <a:pt x="874204" y="302193"/>
                  <a:pt x="873251" y="305907"/>
                  <a:pt x="868013" y="308193"/>
                </a:cubicBezTo>
                <a:lnTo>
                  <a:pt x="864965" y="308193"/>
                </a:lnTo>
                <a:lnTo>
                  <a:pt x="861059" y="308193"/>
                </a:lnTo>
                <a:cubicBezTo>
                  <a:pt x="862679" y="306669"/>
                  <a:pt x="863441" y="304860"/>
                  <a:pt x="862679" y="304098"/>
                </a:cubicBezTo>
                <a:lnTo>
                  <a:pt x="862012" y="304098"/>
                </a:lnTo>
                <a:cubicBezTo>
                  <a:pt x="854963" y="304288"/>
                  <a:pt x="854582" y="304098"/>
                  <a:pt x="849915" y="301621"/>
                </a:cubicBezTo>
                <a:cubicBezTo>
                  <a:pt x="848486" y="300859"/>
                  <a:pt x="845534" y="299907"/>
                  <a:pt x="844772" y="300383"/>
                </a:cubicBezTo>
                <a:lnTo>
                  <a:pt x="838771" y="304574"/>
                </a:lnTo>
                <a:cubicBezTo>
                  <a:pt x="835151" y="300764"/>
                  <a:pt x="829436" y="298287"/>
                  <a:pt x="826103" y="299145"/>
                </a:cubicBezTo>
                <a:lnTo>
                  <a:pt x="830008" y="302288"/>
                </a:lnTo>
                <a:cubicBezTo>
                  <a:pt x="830294" y="302478"/>
                  <a:pt x="829055" y="304288"/>
                  <a:pt x="828198" y="305050"/>
                </a:cubicBezTo>
                <a:cubicBezTo>
                  <a:pt x="828008" y="305241"/>
                  <a:pt x="826388" y="305050"/>
                  <a:pt x="825912" y="304574"/>
                </a:cubicBezTo>
                <a:cubicBezTo>
                  <a:pt x="822483" y="301621"/>
                  <a:pt x="822578" y="301621"/>
                  <a:pt x="816578" y="301716"/>
                </a:cubicBezTo>
                <a:lnTo>
                  <a:pt x="815435" y="301716"/>
                </a:lnTo>
                <a:cubicBezTo>
                  <a:pt x="814196" y="301240"/>
                  <a:pt x="810386" y="299811"/>
                  <a:pt x="807053" y="298573"/>
                </a:cubicBezTo>
                <a:lnTo>
                  <a:pt x="808005" y="295620"/>
                </a:lnTo>
                <a:lnTo>
                  <a:pt x="808672" y="293525"/>
                </a:lnTo>
                <a:cubicBezTo>
                  <a:pt x="811625" y="290763"/>
                  <a:pt x="811625" y="289524"/>
                  <a:pt x="808481" y="290763"/>
                </a:cubicBezTo>
                <a:lnTo>
                  <a:pt x="806481" y="291144"/>
                </a:lnTo>
                <a:lnTo>
                  <a:pt x="804576" y="291525"/>
                </a:lnTo>
                <a:cubicBezTo>
                  <a:pt x="801719" y="291334"/>
                  <a:pt x="800004" y="292477"/>
                  <a:pt x="800671" y="293906"/>
                </a:cubicBezTo>
                <a:cubicBezTo>
                  <a:pt x="801338" y="295335"/>
                  <a:pt x="800766" y="298097"/>
                  <a:pt x="797909" y="296859"/>
                </a:cubicBezTo>
                <a:cubicBezTo>
                  <a:pt x="795051" y="295620"/>
                  <a:pt x="787907" y="292001"/>
                  <a:pt x="787622" y="293239"/>
                </a:cubicBezTo>
                <a:cubicBezTo>
                  <a:pt x="787336" y="294477"/>
                  <a:pt x="786383" y="297621"/>
                  <a:pt x="786193" y="297621"/>
                </a:cubicBezTo>
                <a:cubicBezTo>
                  <a:pt x="786002" y="297621"/>
                  <a:pt x="785240" y="296763"/>
                  <a:pt x="785050" y="295811"/>
                </a:cubicBezTo>
                <a:cubicBezTo>
                  <a:pt x="784859" y="294763"/>
                  <a:pt x="782478" y="292382"/>
                  <a:pt x="780287" y="293525"/>
                </a:cubicBezTo>
                <a:lnTo>
                  <a:pt x="779621" y="295335"/>
                </a:lnTo>
                <a:lnTo>
                  <a:pt x="778859" y="297144"/>
                </a:lnTo>
                <a:cubicBezTo>
                  <a:pt x="778287" y="299335"/>
                  <a:pt x="778382" y="301431"/>
                  <a:pt x="779049" y="301716"/>
                </a:cubicBezTo>
                <a:cubicBezTo>
                  <a:pt x="779811" y="302002"/>
                  <a:pt x="781526" y="304955"/>
                  <a:pt x="780573" y="307431"/>
                </a:cubicBezTo>
                <a:lnTo>
                  <a:pt x="779240" y="309336"/>
                </a:lnTo>
                <a:cubicBezTo>
                  <a:pt x="778859" y="310003"/>
                  <a:pt x="776763" y="310479"/>
                  <a:pt x="776001" y="310194"/>
                </a:cubicBezTo>
                <a:cubicBezTo>
                  <a:pt x="773048" y="309146"/>
                  <a:pt x="776001" y="308384"/>
                  <a:pt x="776477" y="307527"/>
                </a:cubicBezTo>
                <a:cubicBezTo>
                  <a:pt x="776763" y="306955"/>
                  <a:pt x="777239" y="305907"/>
                  <a:pt x="776858" y="305622"/>
                </a:cubicBezTo>
                <a:cubicBezTo>
                  <a:pt x="775525" y="304479"/>
                  <a:pt x="772763" y="303526"/>
                  <a:pt x="772667" y="302478"/>
                </a:cubicBezTo>
                <a:lnTo>
                  <a:pt x="772572" y="300764"/>
                </a:lnTo>
                <a:cubicBezTo>
                  <a:pt x="774001" y="298573"/>
                  <a:pt x="771239" y="296287"/>
                  <a:pt x="766286" y="295620"/>
                </a:cubicBezTo>
                <a:lnTo>
                  <a:pt x="762095" y="297621"/>
                </a:lnTo>
                <a:lnTo>
                  <a:pt x="757332" y="299907"/>
                </a:lnTo>
                <a:cubicBezTo>
                  <a:pt x="752951" y="298573"/>
                  <a:pt x="749236" y="298668"/>
                  <a:pt x="748950" y="300002"/>
                </a:cubicBezTo>
                <a:lnTo>
                  <a:pt x="748664" y="301240"/>
                </a:lnTo>
                <a:lnTo>
                  <a:pt x="748379" y="302193"/>
                </a:lnTo>
                <a:cubicBezTo>
                  <a:pt x="747902" y="303717"/>
                  <a:pt x="745712" y="303050"/>
                  <a:pt x="743616" y="300859"/>
                </a:cubicBezTo>
                <a:cubicBezTo>
                  <a:pt x="741521" y="298668"/>
                  <a:pt x="737234" y="293334"/>
                  <a:pt x="739044" y="293239"/>
                </a:cubicBezTo>
                <a:lnTo>
                  <a:pt x="740473" y="292763"/>
                </a:lnTo>
                <a:cubicBezTo>
                  <a:pt x="745140" y="291239"/>
                  <a:pt x="745902" y="290191"/>
                  <a:pt x="746855" y="285619"/>
                </a:cubicBezTo>
                <a:lnTo>
                  <a:pt x="747045" y="284381"/>
                </a:lnTo>
                <a:cubicBezTo>
                  <a:pt x="747998" y="283047"/>
                  <a:pt x="749141" y="282095"/>
                  <a:pt x="749712" y="282095"/>
                </a:cubicBezTo>
                <a:cubicBezTo>
                  <a:pt x="750284" y="282095"/>
                  <a:pt x="751617" y="285048"/>
                  <a:pt x="751617" y="288572"/>
                </a:cubicBezTo>
                <a:lnTo>
                  <a:pt x="755618" y="286762"/>
                </a:lnTo>
                <a:lnTo>
                  <a:pt x="759618" y="284952"/>
                </a:lnTo>
                <a:cubicBezTo>
                  <a:pt x="763904" y="282190"/>
                  <a:pt x="764571" y="278571"/>
                  <a:pt x="761047" y="276856"/>
                </a:cubicBezTo>
                <a:lnTo>
                  <a:pt x="758666" y="277047"/>
                </a:lnTo>
                <a:lnTo>
                  <a:pt x="756380" y="277237"/>
                </a:lnTo>
                <a:cubicBezTo>
                  <a:pt x="754284" y="279047"/>
                  <a:pt x="751331" y="279999"/>
                  <a:pt x="749712" y="279333"/>
                </a:cubicBezTo>
                <a:cubicBezTo>
                  <a:pt x="748188" y="278666"/>
                  <a:pt x="743711" y="278380"/>
                  <a:pt x="744378" y="280571"/>
                </a:cubicBezTo>
                <a:cubicBezTo>
                  <a:pt x="745140" y="282762"/>
                  <a:pt x="740282" y="286857"/>
                  <a:pt x="738377" y="286286"/>
                </a:cubicBezTo>
                <a:cubicBezTo>
                  <a:pt x="736472" y="285714"/>
                  <a:pt x="729995" y="290001"/>
                  <a:pt x="729424" y="290763"/>
                </a:cubicBezTo>
                <a:cubicBezTo>
                  <a:pt x="728852" y="291525"/>
                  <a:pt x="725995" y="292858"/>
                  <a:pt x="723614" y="291906"/>
                </a:cubicBezTo>
                <a:lnTo>
                  <a:pt x="721423" y="291810"/>
                </a:lnTo>
                <a:lnTo>
                  <a:pt x="720280" y="291810"/>
                </a:lnTo>
                <a:cubicBezTo>
                  <a:pt x="718946" y="293334"/>
                  <a:pt x="717708" y="295620"/>
                  <a:pt x="717422" y="296954"/>
                </a:cubicBezTo>
                <a:cubicBezTo>
                  <a:pt x="717232" y="298287"/>
                  <a:pt x="715803" y="301145"/>
                  <a:pt x="714851" y="299526"/>
                </a:cubicBezTo>
                <a:cubicBezTo>
                  <a:pt x="713898" y="297906"/>
                  <a:pt x="708374" y="294668"/>
                  <a:pt x="705135" y="296478"/>
                </a:cubicBezTo>
                <a:cubicBezTo>
                  <a:pt x="701897" y="298192"/>
                  <a:pt x="691419" y="297906"/>
                  <a:pt x="690943" y="295239"/>
                </a:cubicBezTo>
                <a:lnTo>
                  <a:pt x="693610" y="293144"/>
                </a:lnTo>
                <a:lnTo>
                  <a:pt x="694277" y="292668"/>
                </a:lnTo>
                <a:cubicBezTo>
                  <a:pt x="693800" y="291048"/>
                  <a:pt x="691991" y="289905"/>
                  <a:pt x="690181" y="290191"/>
                </a:cubicBezTo>
                <a:lnTo>
                  <a:pt x="689419" y="290953"/>
                </a:lnTo>
                <a:lnTo>
                  <a:pt x="687133" y="293144"/>
                </a:lnTo>
                <a:cubicBezTo>
                  <a:pt x="684752" y="296192"/>
                  <a:pt x="680942" y="297525"/>
                  <a:pt x="678656" y="296097"/>
                </a:cubicBezTo>
                <a:cubicBezTo>
                  <a:pt x="676370" y="294668"/>
                  <a:pt x="671226" y="292858"/>
                  <a:pt x="675131" y="291715"/>
                </a:cubicBezTo>
                <a:lnTo>
                  <a:pt x="674084" y="288096"/>
                </a:lnTo>
                <a:cubicBezTo>
                  <a:pt x="673226" y="285333"/>
                  <a:pt x="675512" y="284476"/>
                  <a:pt x="678656" y="285905"/>
                </a:cubicBezTo>
                <a:lnTo>
                  <a:pt x="679418" y="286286"/>
                </a:lnTo>
                <a:cubicBezTo>
                  <a:pt x="680465" y="286476"/>
                  <a:pt x="681608" y="285905"/>
                  <a:pt x="681894" y="285048"/>
                </a:cubicBezTo>
                <a:lnTo>
                  <a:pt x="681513" y="284667"/>
                </a:lnTo>
                <a:lnTo>
                  <a:pt x="679989" y="283047"/>
                </a:lnTo>
                <a:cubicBezTo>
                  <a:pt x="678084" y="281428"/>
                  <a:pt x="678560" y="279428"/>
                  <a:pt x="681132" y="278761"/>
                </a:cubicBezTo>
                <a:lnTo>
                  <a:pt x="681323" y="277809"/>
                </a:lnTo>
                <a:cubicBezTo>
                  <a:pt x="681704" y="276285"/>
                  <a:pt x="683323" y="273713"/>
                  <a:pt x="679418" y="272665"/>
                </a:cubicBezTo>
                <a:lnTo>
                  <a:pt x="678084" y="272284"/>
                </a:lnTo>
                <a:cubicBezTo>
                  <a:pt x="675989" y="270189"/>
                  <a:pt x="681037" y="268474"/>
                  <a:pt x="689324" y="268379"/>
                </a:cubicBezTo>
                <a:lnTo>
                  <a:pt x="695610" y="268569"/>
                </a:lnTo>
                <a:cubicBezTo>
                  <a:pt x="700849" y="268760"/>
                  <a:pt x="704754" y="271332"/>
                  <a:pt x="708088" y="274380"/>
                </a:cubicBezTo>
                <a:lnTo>
                  <a:pt x="709517" y="275618"/>
                </a:lnTo>
                <a:cubicBezTo>
                  <a:pt x="710755" y="277237"/>
                  <a:pt x="714184" y="276856"/>
                  <a:pt x="717232" y="274761"/>
                </a:cubicBezTo>
                <a:lnTo>
                  <a:pt x="717327" y="273427"/>
                </a:lnTo>
                <a:lnTo>
                  <a:pt x="717994" y="267236"/>
                </a:lnTo>
                <a:cubicBezTo>
                  <a:pt x="723614" y="265045"/>
                  <a:pt x="729519" y="264283"/>
                  <a:pt x="731234" y="265617"/>
                </a:cubicBezTo>
                <a:cubicBezTo>
                  <a:pt x="732853" y="266950"/>
                  <a:pt x="735615" y="270665"/>
                  <a:pt x="734282" y="271332"/>
                </a:cubicBezTo>
                <a:cubicBezTo>
                  <a:pt x="732948" y="271998"/>
                  <a:pt x="736377" y="275618"/>
                  <a:pt x="739616" y="274761"/>
                </a:cubicBezTo>
                <a:cubicBezTo>
                  <a:pt x="742854" y="273903"/>
                  <a:pt x="751331" y="271141"/>
                  <a:pt x="749617" y="270951"/>
                </a:cubicBezTo>
                <a:cubicBezTo>
                  <a:pt x="747902" y="270760"/>
                  <a:pt x="744473" y="267998"/>
                  <a:pt x="744759" y="265236"/>
                </a:cubicBezTo>
                <a:lnTo>
                  <a:pt x="745807" y="262759"/>
                </a:lnTo>
                <a:lnTo>
                  <a:pt x="746474" y="261140"/>
                </a:lnTo>
                <a:cubicBezTo>
                  <a:pt x="745616" y="258282"/>
                  <a:pt x="746283" y="257044"/>
                  <a:pt x="747902" y="258473"/>
                </a:cubicBezTo>
                <a:close/>
                <a:moveTo>
                  <a:pt x="2180843" y="258378"/>
                </a:moveTo>
                <a:cubicBezTo>
                  <a:pt x="2182653" y="259521"/>
                  <a:pt x="2185415" y="260664"/>
                  <a:pt x="2184177" y="263236"/>
                </a:cubicBezTo>
                <a:cubicBezTo>
                  <a:pt x="2184082" y="263426"/>
                  <a:pt x="2182367" y="262760"/>
                  <a:pt x="2181605" y="262950"/>
                </a:cubicBezTo>
                <a:lnTo>
                  <a:pt x="2177319" y="264093"/>
                </a:lnTo>
                <a:cubicBezTo>
                  <a:pt x="2173033" y="265808"/>
                  <a:pt x="2165508" y="272570"/>
                  <a:pt x="2162746" y="272666"/>
                </a:cubicBezTo>
                <a:cubicBezTo>
                  <a:pt x="2159984" y="272856"/>
                  <a:pt x="2158745" y="273713"/>
                  <a:pt x="2159984" y="274571"/>
                </a:cubicBezTo>
                <a:cubicBezTo>
                  <a:pt x="2161222" y="275428"/>
                  <a:pt x="2169889" y="276761"/>
                  <a:pt x="2168270" y="278381"/>
                </a:cubicBezTo>
                <a:cubicBezTo>
                  <a:pt x="2166651" y="280095"/>
                  <a:pt x="2162174" y="282667"/>
                  <a:pt x="2162270" y="280000"/>
                </a:cubicBezTo>
                <a:lnTo>
                  <a:pt x="2157698" y="280952"/>
                </a:lnTo>
                <a:cubicBezTo>
                  <a:pt x="2153507" y="281810"/>
                  <a:pt x="2152364" y="277809"/>
                  <a:pt x="2149506" y="276952"/>
                </a:cubicBezTo>
                <a:lnTo>
                  <a:pt x="2147030" y="276190"/>
                </a:lnTo>
                <a:cubicBezTo>
                  <a:pt x="2143124" y="276476"/>
                  <a:pt x="2142267" y="272666"/>
                  <a:pt x="2145029" y="267617"/>
                </a:cubicBezTo>
                <a:lnTo>
                  <a:pt x="2151411" y="268665"/>
                </a:lnTo>
                <a:lnTo>
                  <a:pt x="2155316" y="269332"/>
                </a:lnTo>
                <a:cubicBezTo>
                  <a:pt x="2159126" y="268760"/>
                  <a:pt x="2163984" y="266760"/>
                  <a:pt x="2166080" y="264950"/>
                </a:cubicBezTo>
                <a:lnTo>
                  <a:pt x="2168175" y="263426"/>
                </a:lnTo>
                <a:cubicBezTo>
                  <a:pt x="2172271" y="260474"/>
                  <a:pt x="2172080" y="259616"/>
                  <a:pt x="2172842" y="260188"/>
                </a:cubicBezTo>
                <a:cubicBezTo>
                  <a:pt x="2175224" y="262093"/>
                  <a:pt x="2176748" y="262950"/>
                  <a:pt x="2176843" y="259140"/>
                </a:cubicBezTo>
                <a:cubicBezTo>
                  <a:pt x="2176843" y="258854"/>
                  <a:pt x="2180081" y="257902"/>
                  <a:pt x="2180843" y="258378"/>
                </a:cubicBezTo>
                <a:close/>
                <a:moveTo>
                  <a:pt x="2008251" y="258187"/>
                </a:moveTo>
                <a:cubicBezTo>
                  <a:pt x="2008727" y="260473"/>
                  <a:pt x="2001202" y="266093"/>
                  <a:pt x="1998154" y="267045"/>
                </a:cubicBezTo>
                <a:lnTo>
                  <a:pt x="1995964" y="264759"/>
                </a:lnTo>
                <a:cubicBezTo>
                  <a:pt x="1994916" y="263616"/>
                  <a:pt x="1993677" y="261425"/>
                  <a:pt x="1994344" y="260663"/>
                </a:cubicBezTo>
                <a:cubicBezTo>
                  <a:pt x="1995964" y="258758"/>
                  <a:pt x="1997869" y="260092"/>
                  <a:pt x="1999488" y="261330"/>
                </a:cubicBezTo>
                <a:lnTo>
                  <a:pt x="1999964" y="261902"/>
                </a:lnTo>
                <a:cubicBezTo>
                  <a:pt x="2001488" y="262187"/>
                  <a:pt x="2003488" y="261140"/>
                  <a:pt x="2004346" y="259520"/>
                </a:cubicBezTo>
                <a:cubicBezTo>
                  <a:pt x="2005203" y="257996"/>
                  <a:pt x="2007775" y="255901"/>
                  <a:pt x="2008251" y="258187"/>
                </a:cubicBezTo>
                <a:close/>
                <a:moveTo>
                  <a:pt x="1632680" y="257902"/>
                </a:moveTo>
                <a:cubicBezTo>
                  <a:pt x="1629632" y="259235"/>
                  <a:pt x="1628585" y="263331"/>
                  <a:pt x="1623632" y="262188"/>
                </a:cubicBezTo>
                <a:cubicBezTo>
                  <a:pt x="1623441" y="262188"/>
                  <a:pt x="1622965" y="262569"/>
                  <a:pt x="1622774" y="262855"/>
                </a:cubicBezTo>
                <a:cubicBezTo>
                  <a:pt x="1622584" y="263141"/>
                  <a:pt x="1622489" y="263712"/>
                  <a:pt x="1622679" y="263807"/>
                </a:cubicBezTo>
                <a:lnTo>
                  <a:pt x="1627346" y="267046"/>
                </a:lnTo>
                <a:cubicBezTo>
                  <a:pt x="1624870" y="271237"/>
                  <a:pt x="1623727" y="274094"/>
                  <a:pt x="1624775" y="273523"/>
                </a:cubicBezTo>
                <a:lnTo>
                  <a:pt x="1625251" y="273523"/>
                </a:lnTo>
                <a:cubicBezTo>
                  <a:pt x="1632490" y="271713"/>
                  <a:pt x="1632490" y="271808"/>
                  <a:pt x="1632966" y="278381"/>
                </a:cubicBezTo>
                <a:cubicBezTo>
                  <a:pt x="1633061" y="279238"/>
                  <a:pt x="1634490" y="280190"/>
                  <a:pt x="1635538" y="280952"/>
                </a:cubicBezTo>
                <a:cubicBezTo>
                  <a:pt x="1636681" y="281714"/>
                  <a:pt x="1638110" y="282857"/>
                  <a:pt x="1639443" y="282762"/>
                </a:cubicBezTo>
                <a:cubicBezTo>
                  <a:pt x="1641253" y="282762"/>
                  <a:pt x="1643825" y="280857"/>
                  <a:pt x="1644587" y="281333"/>
                </a:cubicBezTo>
                <a:lnTo>
                  <a:pt x="1650968" y="285334"/>
                </a:lnTo>
                <a:cubicBezTo>
                  <a:pt x="1649444" y="281714"/>
                  <a:pt x="1651064" y="277619"/>
                  <a:pt x="1654493" y="275999"/>
                </a:cubicBezTo>
                <a:lnTo>
                  <a:pt x="1654683" y="274380"/>
                </a:lnTo>
                <a:lnTo>
                  <a:pt x="1655445" y="268856"/>
                </a:lnTo>
                <a:cubicBezTo>
                  <a:pt x="1660779" y="264760"/>
                  <a:pt x="1664208" y="260855"/>
                  <a:pt x="1662970" y="260378"/>
                </a:cubicBezTo>
                <a:cubicBezTo>
                  <a:pt x="1661827" y="259807"/>
                  <a:pt x="1658684" y="261045"/>
                  <a:pt x="1657826" y="263903"/>
                </a:cubicBezTo>
                <a:lnTo>
                  <a:pt x="1657064" y="263903"/>
                </a:lnTo>
                <a:lnTo>
                  <a:pt x="1651825" y="263712"/>
                </a:lnTo>
                <a:cubicBezTo>
                  <a:pt x="1651349" y="266855"/>
                  <a:pt x="1648301" y="270284"/>
                  <a:pt x="1645063" y="271332"/>
                </a:cubicBezTo>
                <a:lnTo>
                  <a:pt x="1645730" y="274666"/>
                </a:lnTo>
                <a:lnTo>
                  <a:pt x="1645825" y="275333"/>
                </a:lnTo>
                <a:cubicBezTo>
                  <a:pt x="1645730" y="276095"/>
                  <a:pt x="1644206" y="275904"/>
                  <a:pt x="1642396" y="274952"/>
                </a:cubicBezTo>
                <a:cubicBezTo>
                  <a:pt x="1640586" y="273999"/>
                  <a:pt x="1635443" y="267713"/>
                  <a:pt x="1635538" y="263331"/>
                </a:cubicBezTo>
                <a:lnTo>
                  <a:pt x="1635347" y="259235"/>
                </a:lnTo>
                <a:cubicBezTo>
                  <a:pt x="1635347" y="258759"/>
                  <a:pt x="1633157" y="257711"/>
                  <a:pt x="1632680" y="257902"/>
                </a:cubicBezTo>
                <a:close/>
                <a:moveTo>
                  <a:pt x="1484090" y="256473"/>
                </a:moveTo>
                <a:lnTo>
                  <a:pt x="1483138" y="257330"/>
                </a:lnTo>
                <a:cubicBezTo>
                  <a:pt x="1482471" y="258854"/>
                  <a:pt x="1482566" y="261140"/>
                  <a:pt x="1483138" y="262569"/>
                </a:cubicBezTo>
                <a:lnTo>
                  <a:pt x="1483138" y="263807"/>
                </a:lnTo>
                <a:cubicBezTo>
                  <a:pt x="1483138" y="264665"/>
                  <a:pt x="1482376" y="265998"/>
                  <a:pt x="1481614" y="266189"/>
                </a:cubicBezTo>
                <a:cubicBezTo>
                  <a:pt x="1480661" y="266474"/>
                  <a:pt x="1479328" y="265808"/>
                  <a:pt x="1478280" y="265427"/>
                </a:cubicBezTo>
                <a:lnTo>
                  <a:pt x="1473613" y="263426"/>
                </a:lnTo>
                <a:cubicBezTo>
                  <a:pt x="1475994" y="260855"/>
                  <a:pt x="1475423" y="259140"/>
                  <a:pt x="1472375" y="259807"/>
                </a:cubicBezTo>
                <a:cubicBezTo>
                  <a:pt x="1469327" y="260378"/>
                  <a:pt x="1464469" y="255711"/>
                  <a:pt x="1461516" y="257426"/>
                </a:cubicBezTo>
                <a:lnTo>
                  <a:pt x="1460468" y="256854"/>
                </a:lnTo>
                <a:cubicBezTo>
                  <a:pt x="1457039" y="255140"/>
                  <a:pt x="1455325" y="257997"/>
                  <a:pt x="1453134" y="258378"/>
                </a:cubicBezTo>
                <a:cubicBezTo>
                  <a:pt x="1449610" y="259045"/>
                  <a:pt x="1445705" y="259426"/>
                  <a:pt x="1443800" y="257807"/>
                </a:cubicBezTo>
                <a:cubicBezTo>
                  <a:pt x="1440275" y="254663"/>
                  <a:pt x="1437227" y="257521"/>
                  <a:pt x="1435703" y="258378"/>
                </a:cubicBezTo>
                <a:cubicBezTo>
                  <a:pt x="1432941" y="259902"/>
                  <a:pt x="1430274" y="262760"/>
                  <a:pt x="1429607" y="265427"/>
                </a:cubicBezTo>
                <a:lnTo>
                  <a:pt x="1429131" y="267427"/>
                </a:lnTo>
                <a:cubicBezTo>
                  <a:pt x="1431417" y="270189"/>
                  <a:pt x="1432941" y="271142"/>
                  <a:pt x="1432655" y="269618"/>
                </a:cubicBezTo>
                <a:cubicBezTo>
                  <a:pt x="1432274" y="268094"/>
                  <a:pt x="1436656" y="267903"/>
                  <a:pt x="1436370" y="269808"/>
                </a:cubicBezTo>
                <a:cubicBezTo>
                  <a:pt x="1436084" y="271713"/>
                  <a:pt x="1438942" y="273904"/>
                  <a:pt x="1434656" y="273999"/>
                </a:cubicBezTo>
                <a:lnTo>
                  <a:pt x="1432750" y="275428"/>
                </a:lnTo>
                <a:lnTo>
                  <a:pt x="1429417" y="277904"/>
                </a:lnTo>
                <a:cubicBezTo>
                  <a:pt x="1426178" y="276952"/>
                  <a:pt x="1422845" y="276190"/>
                  <a:pt x="1421987" y="276285"/>
                </a:cubicBezTo>
                <a:lnTo>
                  <a:pt x="1421892" y="276095"/>
                </a:lnTo>
                <a:cubicBezTo>
                  <a:pt x="1421511" y="275523"/>
                  <a:pt x="1421225" y="274380"/>
                  <a:pt x="1421606" y="274190"/>
                </a:cubicBezTo>
                <a:lnTo>
                  <a:pt x="1423130" y="273237"/>
                </a:lnTo>
                <a:cubicBezTo>
                  <a:pt x="1425035" y="272380"/>
                  <a:pt x="1424750" y="271523"/>
                  <a:pt x="1422559" y="271237"/>
                </a:cubicBezTo>
                <a:cubicBezTo>
                  <a:pt x="1420368" y="270951"/>
                  <a:pt x="1414653" y="269618"/>
                  <a:pt x="1413700" y="271046"/>
                </a:cubicBezTo>
                <a:lnTo>
                  <a:pt x="1413986" y="272094"/>
                </a:lnTo>
                <a:cubicBezTo>
                  <a:pt x="1414939" y="275237"/>
                  <a:pt x="1416463" y="278190"/>
                  <a:pt x="1417796" y="281238"/>
                </a:cubicBezTo>
                <a:cubicBezTo>
                  <a:pt x="1419892" y="286096"/>
                  <a:pt x="1419606" y="286953"/>
                  <a:pt x="1414748" y="289620"/>
                </a:cubicBezTo>
                <a:cubicBezTo>
                  <a:pt x="1412748" y="290668"/>
                  <a:pt x="1410367" y="291525"/>
                  <a:pt x="1408748" y="292859"/>
                </a:cubicBezTo>
                <a:cubicBezTo>
                  <a:pt x="1406081" y="295049"/>
                  <a:pt x="1400175" y="297907"/>
                  <a:pt x="1398270" y="296573"/>
                </a:cubicBezTo>
                <a:lnTo>
                  <a:pt x="1394270" y="293811"/>
                </a:lnTo>
                <a:cubicBezTo>
                  <a:pt x="1392269" y="296097"/>
                  <a:pt x="1391317" y="296859"/>
                  <a:pt x="1392269" y="295526"/>
                </a:cubicBezTo>
                <a:cubicBezTo>
                  <a:pt x="1393127" y="294097"/>
                  <a:pt x="1392936" y="290192"/>
                  <a:pt x="1389698" y="289811"/>
                </a:cubicBezTo>
                <a:cubicBezTo>
                  <a:pt x="1386459" y="289430"/>
                  <a:pt x="1378934" y="285429"/>
                  <a:pt x="1380268" y="283715"/>
                </a:cubicBezTo>
                <a:cubicBezTo>
                  <a:pt x="1381601" y="282000"/>
                  <a:pt x="1384268" y="277333"/>
                  <a:pt x="1383030" y="277333"/>
                </a:cubicBezTo>
                <a:cubicBezTo>
                  <a:pt x="1381792" y="277333"/>
                  <a:pt x="1377506" y="279905"/>
                  <a:pt x="1375982" y="282953"/>
                </a:cubicBezTo>
                <a:cubicBezTo>
                  <a:pt x="1374458" y="286096"/>
                  <a:pt x="1377982" y="293811"/>
                  <a:pt x="1373124" y="293716"/>
                </a:cubicBezTo>
                <a:lnTo>
                  <a:pt x="1363313" y="289620"/>
                </a:lnTo>
                <a:cubicBezTo>
                  <a:pt x="1362551" y="289334"/>
                  <a:pt x="1360932" y="289906"/>
                  <a:pt x="1359980" y="290382"/>
                </a:cubicBezTo>
                <a:cubicBezTo>
                  <a:pt x="1359503" y="290573"/>
                  <a:pt x="1359313" y="291716"/>
                  <a:pt x="1359694" y="292287"/>
                </a:cubicBezTo>
                <a:lnTo>
                  <a:pt x="1363218" y="297716"/>
                </a:lnTo>
                <a:cubicBezTo>
                  <a:pt x="1372553" y="295430"/>
                  <a:pt x="1381982" y="293906"/>
                  <a:pt x="1384078" y="294287"/>
                </a:cubicBezTo>
                <a:lnTo>
                  <a:pt x="1385792" y="294954"/>
                </a:lnTo>
                <a:lnTo>
                  <a:pt x="1387507" y="295621"/>
                </a:lnTo>
                <a:cubicBezTo>
                  <a:pt x="1389221" y="296764"/>
                  <a:pt x="1391412" y="299526"/>
                  <a:pt x="1392460" y="301717"/>
                </a:cubicBezTo>
                <a:cubicBezTo>
                  <a:pt x="1393508" y="303908"/>
                  <a:pt x="1403128" y="300574"/>
                  <a:pt x="1404271" y="301431"/>
                </a:cubicBezTo>
                <a:cubicBezTo>
                  <a:pt x="1405414" y="302288"/>
                  <a:pt x="1410081" y="302955"/>
                  <a:pt x="1411510" y="300479"/>
                </a:cubicBezTo>
                <a:cubicBezTo>
                  <a:pt x="1412939" y="298002"/>
                  <a:pt x="1419320" y="296954"/>
                  <a:pt x="1416177" y="298764"/>
                </a:cubicBezTo>
                <a:cubicBezTo>
                  <a:pt x="1413034" y="300574"/>
                  <a:pt x="1416177" y="306194"/>
                  <a:pt x="1417415" y="303336"/>
                </a:cubicBezTo>
                <a:lnTo>
                  <a:pt x="1421987" y="303812"/>
                </a:lnTo>
                <a:cubicBezTo>
                  <a:pt x="1424178" y="304003"/>
                  <a:pt x="1428083" y="302288"/>
                  <a:pt x="1428845" y="300669"/>
                </a:cubicBezTo>
                <a:lnTo>
                  <a:pt x="1429798" y="298764"/>
                </a:lnTo>
                <a:cubicBezTo>
                  <a:pt x="1428655" y="296002"/>
                  <a:pt x="1429988" y="293811"/>
                  <a:pt x="1432750" y="293811"/>
                </a:cubicBezTo>
                <a:lnTo>
                  <a:pt x="1433513" y="292859"/>
                </a:lnTo>
                <a:cubicBezTo>
                  <a:pt x="1435132" y="290858"/>
                  <a:pt x="1435608" y="288191"/>
                  <a:pt x="1436465" y="285810"/>
                </a:cubicBezTo>
                <a:lnTo>
                  <a:pt x="1436465" y="285715"/>
                </a:lnTo>
                <a:cubicBezTo>
                  <a:pt x="1435322" y="285334"/>
                  <a:pt x="1434370" y="284762"/>
                  <a:pt x="1434370" y="284381"/>
                </a:cubicBezTo>
                <a:cubicBezTo>
                  <a:pt x="1434370" y="284000"/>
                  <a:pt x="1435894" y="283429"/>
                  <a:pt x="1437799" y="283905"/>
                </a:cubicBezTo>
                <a:cubicBezTo>
                  <a:pt x="1439704" y="284381"/>
                  <a:pt x="1444181" y="286572"/>
                  <a:pt x="1443038" y="287429"/>
                </a:cubicBezTo>
                <a:cubicBezTo>
                  <a:pt x="1441895" y="288287"/>
                  <a:pt x="1439894" y="292001"/>
                  <a:pt x="1441037" y="293621"/>
                </a:cubicBezTo>
                <a:cubicBezTo>
                  <a:pt x="1442180" y="295240"/>
                  <a:pt x="1448467" y="297240"/>
                  <a:pt x="1452182" y="294478"/>
                </a:cubicBezTo>
                <a:lnTo>
                  <a:pt x="1452467" y="291906"/>
                </a:lnTo>
                <a:lnTo>
                  <a:pt x="1453229" y="284572"/>
                </a:lnTo>
                <a:cubicBezTo>
                  <a:pt x="1448276" y="281619"/>
                  <a:pt x="1443895" y="279047"/>
                  <a:pt x="1443609" y="278666"/>
                </a:cubicBezTo>
                <a:cubicBezTo>
                  <a:pt x="1443228" y="278285"/>
                  <a:pt x="1443990" y="276476"/>
                  <a:pt x="1448181" y="277619"/>
                </a:cubicBezTo>
                <a:lnTo>
                  <a:pt x="1450753" y="278285"/>
                </a:lnTo>
                <a:cubicBezTo>
                  <a:pt x="1454658" y="279238"/>
                  <a:pt x="1455515" y="278476"/>
                  <a:pt x="1455896" y="273999"/>
                </a:cubicBezTo>
                <a:cubicBezTo>
                  <a:pt x="1455992" y="273428"/>
                  <a:pt x="1456849" y="272666"/>
                  <a:pt x="1457516" y="272475"/>
                </a:cubicBezTo>
                <a:cubicBezTo>
                  <a:pt x="1458087" y="272285"/>
                  <a:pt x="1459611" y="272666"/>
                  <a:pt x="1459611" y="273047"/>
                </a:cubicBezTo>
                <a:lnTo>
                  <a:pt x="1460183" y="275618"/>
                </a:lnTo>
                <a:cubicBezTo>
                  <a:pt x="1460659" y="278857"/>
                  <a:pt x="1462088" y="281048"/>
                  <a:pt x="1463421" y="280476"/>
                </a:cubicBezTo>
                <a:cubicBezTo>
                  <a:pt x="1464755" y="280000"/>
                  <a:pt x="1467041" y="280667"/>
                  <a:pt x="1465898" y="283048"/>
                </a:cubicBezTo>
                <a:lnTo>
                  <a:pt x="1466755" y="284572"/>
                </a:lnTo>
                <a:lnTo>
                  <a:pt x="1467612" y="286191"/>
                </a:lnTo>
                <a:cubicBezTo>
                  <a:pt x="1470470" y="287334"/>
                  <a:pt x="1469517" y="290192"/>
                  <a:pt x="1465421" y="292668"/>
                </a:cubicBezTo>
                <a:lnTo>
                  <a:pt x="1465421" y="297050"/>
                </a:lnTo>
                <a:lnTo>
                  <a:pt x="1465421" y="297907"/>
                </a:lnTo>
                <a:cubicBezTo>
                  <a:pt x="1464945" y="298669"/>
                  <a:pt x="1463326" y="298669"/>
                  <a:pt x="1461897" y="297812"/>
                </a:cubicBezTo>
                <a:cubicBezTo>
                  <a:pt x="1460468" y="297050"/>
                  <a:pt x="1454849" y="296669"/>
                  <a:pt x="1454372" y="299907"/>
                </a:cubicBezTo>
                <a:lnTo>
                  <a:pt x="1455230" y="300383"/>
                </a:lnTo>
                <a:lnTo>
                  <a:pt x="1457992" y="301812"/>
                </a:lnTo>
                <a:cubicBezTo>
                  <a:pt x="1461707" y="302669"/>
                  <a:pt x="1466469" y="301812"/>
                  <a:pt x="1468660" y="299907"/>
                </a:cubicBezTo>
                <a:lnTo>
                  <a:pt x="1470946" y="298383"/>
                </a:lnTo>
                <a:cubicBezTo>
                  <a:pt x="1471803" y="297812"/>
                  <a:pt x="1473232" y="297621"/>
                  <a:pt x="1474375" y="297621"/>
                </a:cubicBezTo>
                <a:cubicBezTo>
                  <a:pt x="1480375" y="297621"/>
                  <a:pt x="1481233" y="297526"/>
                  <a:pt x="1480661" y="294668"/>
                </a:cubicBezTo>
                <a:lnTo>
                  <a:pt x="1479614" y="289715"/>
                </a:lnTo>
                <a:cubicBezTo>
                  <a:pt x="1483138" y="286001"/>
                  <a:pt x="1488662" y="283238"/>
                  <a:pt x="1491901" y="283619"/>
                </a:cubicBezTo>
                <a:cubicBezTo>
                  <a:pt x="1495139" y="284000"/>
                  <a:pt x="1502664" y="284858"/>
                  <a:pt x="1501140" y="286667"/>
                </a:cubicBezTo>
                <a:lnTo>
                  <a:pt x="1499330" y="287048"/>
                </a:lnTo>
                <a:cubicBezTo>
                  <a:pt x="1495139" y="288096"/>
                  <a:pt x="1490663" y="288477"/>
                  <a:pt x="1486376" y="289334"/>
                </a:cubicBezTo>
                <a:lnTo>
                  <a:pt x="1485233" y="289620"/>
                </a:lnTo>
                <a:cubicBezTo>
                  <a:pt x="1484281" y="290668"/>
                  <a:pt x="1483519" y="295335"/>
                  <a:pt x="1483519" y="300002"/>
                </a:cubicBezTo>
                <a:lnTo>
                  <a:pt x="1477899" y="301812"/>
                </a:lnTo>
                <a:cubicBezTo>
                  <a:pt x="1475232" y="302669"/>
                  <a:pt x="1476280" y="302955"/>
                  <a:pt x="1477232" y="304384"/>
                </a:cubicBezTo>
                <a:lnTo>
                  <a:pt x="1478375" y="306098"/>
                </a:lnTo>
                <a:cubicBezTo>
                  <a:pt x="1478756" y="308099"/>
                  <a:pt x="1478661" y="307241"/>
                  <a:pt x="1478090" y="304193"/>
                </a:cubicBezTo>
                <a:lnTo>
                  <a:pt x="1483709" y="307337"/>
                </a:lnTo>
                <a:cubicBezTo>
                  <a:pt x="1484662" y="307813"/>
                  <a:pt x="1486662" y="308480"/>
                  <a:pt x="1486948" y="308194"/>
                </a:cubicBezTo>
                <a:lnTo>
                  <a:pt x="1489805" y="305527"/>
                </a:lnTo>
                <a:cubicBezTo>
                  <a:pt x="1492663" y="302574"/>
                  <a:pt x="1496092" y="300669"/>
                  <a:pt x="1497616" y="301336"/>
                </a:cubicBezTo>
                <a:cubicBezTo>
                  <a:pt x="1499140" y="302003"/>
                  <a:pt x="1504093" y="300098"/>
                  <a:pt x="1505807" y="295907"/>
                </a:cubicBezTo>
                <a:lnTo>
                  <a:pt x="1512665" y="297526"/>
                </a:lnTo>
                <a:cubicBezTo>
                  <a:pt x="1512856" y="297526"/>
                  <a:pt x="1514475" y="295240"/>
                  <a:pt x="1514189" y="294287"/>
                </a:cubicBezTo>
                <a:lnTo>
                  <a:pt x="1513523" y="292573"/>
                </a:lnTo>
                <a:cubicBezTo>
                  <a:pt x="1511999" y="290573"/>
                  <a:pt x="1509332" y="290287"/>
                  <a:pt x="1507522" y="292001"/>
                </a:cubicBezTo>
                <a:lnTo>
                  <a:pt x="1505807" y="293049"/>
                </a:lnTo>
                <a:lnTo>
                  <a:pt x="1504569" y="293811"/>
                </a:lnTo>
                <a:cubicBezTo>
                  <a:pt x="1502378" y="294097"/>
                  <a:pt x="1501712" y="292382"/>
                  <a:pt x="1503140" y="289906"/>
                </a:cubicBezTo>
                <a:cubicBezTo>
                  <a:pt x="1504569" y="287429"/>
                  <a:pt x="1513332" y="284191"/>
                  <a:pt x="1515332" y="286001"/>
                </a:cubicBezTo>
                <a:cubicBezTo>
                  <a:pt x="1517333" y="287810"/>
                  <a:pt x="1519809" y="294954"/>
                  <a:pt x="1518095" y="298764"/>
                </a:cubicBezTo>
                <a:lnTo>
                  <a:pt x="1517047" y="301907"/>
                </a:lnTo>
                <a:lnTo>
                  <a:pt x="1516856" y="302479"/>
                </a:lnTo>
                <a:cubicBezTo>
                  <a:pt x="1517904" y="303431"/>
                  <a:pt x="1519809" y="303527"/>
                  <a:pt x="1521047" y="302765"/>
                </a:cubicBezTo>
                <a:lnTo>
                  <a:pt x="1522000" y="302003"/>
                </a:lnTo>
                <a:lnTo>
                  <a:pt x="1522476" y="301526"/>
                </a:lnTo>
                <a:cubicBezTo>
                  <a:pt x="1522762" y="300764"/>
                  <a:pt x="1524286" y="301145"/>
                  <a:pt x="1525905" y="302288"/>
                </a:cubicBezTo>
                <a:cubicBezTo>
                  <a:pt x="1527524" y="303431"/>
                  <a:pt x="1526096" y="307908"/>
                  <a:pt x="1528000" y="307908"/>
                </a:cubicBezTo>
                <a:cubicBezTo>
                  <a:pt x="1529906" y="307908"/>
                  <a:pt x="1534382" y="305527"/>
                  <a:pt x="1533811" y="302669"/>
                </a:cubicBezTo>
                <a:lnTo>
                  <a:pt x="1535049" y="301336"/>
                </a:lnTo>
                <a:cubicBezTo>
                  <a:pt x="1539526" y="296669"/>
                  <a:pt x="1537049" y="294954"/>
                  <a:pt x="1531525" y="293525"/>
                </a:cubicBezTo>
                <a:cubicBezTo>
                  <a:pt x="1528382" y="292668"/>
                  <a:pt x="1531620" y="291716"/>
                  <a:pt x="1531620" y="290858"/>
                </a:cubicBezTo>
                <a:cubicBezTo>
                  <a:pt x="1531525" y="289144"/>
                  <a:pt x="1529810" y="286382"/>
                  <a:pt x="1530382" y="286001"/>
                </a:cubicBezTo>
                <a:lnTo>
                  <a:pt x="1532573" y="284762"/>
                </a:lnTo>
                <a:cubicBezTo>
                  <a:pt x="1533906" y="282857"/>
                  <a:pt x="1535335" y="280286"/>
                  <a:pt x="1535811" y="279143"/>
                </a:cubicBezTo>
                <a:lnTo>
                  <a:pt x="1536573" y="279047"/>
                </a:lnTo>
                <a:cubicBezTo>
                  <a:pt x="1543431" y="277809"/>
                  <a:pt x="1539621" y="275904"/>
                  <a:pt x="1537525" y="273618"/>
                </a:cubicBezTo>
                <a:cubicBezTo>
                  <a:pt x="1536097" y="272094"/>
                  <a:pt x="1533525" y="272951"/>
                  <a:pt x="1532001" y="270475"/>
                </a:cubicBezTo>
                <a:lnTo>
                  <a:pt x="1528953" y="265427"/>
                </a:lnTo>
                <a:cubicBezTo>
                  <a:pt x="1523714" y="267141"/>
                  <a:pt x="1522952" y="269141"/>
                  <a:pt x="1527239" y="269808"/>
                </a:cubicBezTo>
                <a:lnTo>
                  <a:pt x="1528763" y="272951"/>
                </a:lnTo>
                <a:lnTo>
                  <a:pt x="1529239" y="273999"/>
                </a:lnTo>
                <a:cubicBezTo>
                  <a:pt x="1529048" y="275333"/>
                  <a:pt x="1528000" y="276380"/>
                  <a:pt x="1526858" y="276190"/>
                </a:cubicBezTo>
                <a:cubicBezTo>
                  <a:pt x="1525715" y="275999"/>
                  <a:pt x="1521809" y="276857"/>
                  <a:pt x="1521809" y="278666"/>
                </a:cubicBezTo>
                <a:cubicBezTo>
                  <a:pt x="1521809" y="280476"/>
                  <a:pt x="1520190" y="285334"/>
                  <a:pt x="1518285" y="284762"/>
                </a:cubicBezTo>
                <a:cubicBezTo>
                  <a:pt x="1516380" y="284191"/>
                  <a:pt x="1511713" y="282286"/>
                  <a:pt x="1511713" y="281238"/>
                </a:cubicBezTo>
                <a:cubicBezTo>
                  <a:pt x="1511713" y="280095"/>
                  <a:pt x="1508855" y="278285"/>
                  <a:pt x="1505426" y="279047"/>
                </a:cubicBezTo>
                <a:lnTo>
                  <a:pt x="1504760" y="278381"/>
                </a:lnTo>
                <a:cubicBezTo>
                  <a:pt x="1501807" y="275142"/>
                  <a:pt x="1500759" y="280095"/>
                  <a:pt x="1498664" y="279047"/>
                </a:cubicBezTo>
                <a:cubicBezTo>
                  <a:pt x="1497711" y="278571"/>
                  <a:pt x="1496187" y="277809"/>
                  <a:pt x="1496282" y="277333"/>
                </a:cubicBezTo>
                <a:lnTo>
                  <a:pt x="1497235" y="270665"/>
                </a:lnTo>
                <a:cubicBezTo>
                  <a:pt x="1491044" y="270284"/>
                  <a:pt x="1486567" y="269141"/>
                  <a:pt x="1487234" y="268094"/>
                </a:cubicBezTo>
                <a:cubicBezTo>
                  <a:pt x="1487900" y="267046"/>
                  <a:pt x="1490472" y="265808"/>
                  <a:pt x="1491139" y="267903"/>
                </a:cubicBezTo>
                <a:lnTo>
                  <a:pt x="1492187" y="268284"/>
                </a:lnTo>
                <a:lnTo>
                  <a:pt x="1494377" y="269046"/>
                </a:lnTo>
                <a:cubicBezTo>
                  <a:pt x="1495425" y="267332"/>
                  <a:pt x="1496949" y="264855"/>
                  <a:pt x="1497806" y="263522"/>
                </a:cubicBezTo>
                <a:cubicBezTo>
                  <a:pt x="1498664" y="262188"/>
                  <a:pt x="1498092" y="257616"/>
                  <a:pt x="1493901" y="257330"/>
                </a:cubicBezTo>
                <a:lnTo>
                  <a:pt x="1492091" y="258473"/>
                </a:lnTo>
                <a:cubicBezTo>
                  <a:pt x="1488186" y="260950"/>
                  <a:pt x="1488567" y="259140"/>
                  <a:pt x="1488091" y="256854"/>
                </a:cubicBezTo>
                <a:cubicBezTo>
                  <a:pt x="1487996" y="256473"/>
                  <a:pt x="1484662" y="255997"/>
                  <a:pt x="1484090" y="256473"/>
                </a:cubicBezTo>
                <a:close/>
                <a:moveTo>
                  <a:pt x="917353" y="255711"/>
                </a:moveTo>
                <a:lnTo>
                  <a:pt x="917353" y="255806"/>
                </a:lnTo>
                <a:cubicBezTo>
                  <a:pt x="918591" y="259045"/>
                  <a:pt x="920686" y="262283"/>
                  <a:pt x="920591" y="265522"/>
                </a:cubicBezTo>
                <a:cubicBezTo>
                  <a:pt x="920591" y="267427"/>
                  <a:pt x="916971" y="268760"/>
                  <a:pt x="913542" y="268475"/>
                </a:cubicBezTo>
                <a:cubicBezTo>
                  <a:pt x="911447" y="268284"/>
                  <a:pt x="910780" y="268094"/>
                  <a:pt x="910971" y="266284"/>
                </a:cubicBezTo>
                <a:cubicBezTo>
                  <a:pt x="911066" y="265522"/>
                  <a:pt x="909637" y="264665"/>
                  <a:pt x="909447" y="263807"/>
                </a:cubicBezTo>
                <a:lnTo>
                  <a:pt x="909161" y="262664"/>
                </a:lnTo>
                <a:cubicBezTo>
                  <a:pt x="909256" y="261331"/>
                  <a:pt x="910494" y="260950"/>
                  <a:pt x="911828" y="261902"/>
                </a:cubicBezTo>
                <a:lnTo>
                  <a:pt x="912019" y="261807"/>
                </a:lnTo>
                <a:cubicBezTo>
                  <a:pt x="913638" y="260569"/>
                  <a:pt x="918305" y="260283"/>
                  <a:pt x="914209" y="257140"/>
                </a:cubicBezTo>
                <a:cubicBezTo>
                  <a:pt x="914971" y="256378"/>
                  <a:pt x="916400" y="255711"/>
                  <a:pt x="917353" y="255711"/>
                </a:cubicBezTo>
                <a:close/>
                <a:moveTo>
                  <a:pt x="105734" y="252648"/>
                </a:moveTo>
                <a:lnTo>
                  <a:pt x="104679" y="253044"/>
                </a:lnTo>
                <a:lnTo>
                  <a:pt x="104218" y="252813"/>
                </a:lnTo>
                <a:close/>
                <a:moveTo>
                  <a:pt x="1344263" y="252568"/>
                </a:moveTo>
                <a:lnTo>
                  <a:pt x="1339596" y="254759"/>
                </a:lnTo>
                <a:cubicBezTo>
                  <a:pt x="1334453" y="256664"/>
                  <a:pt x="1323594" y="256473"/>
                  <a:pt x="1315307" y="254282"/>
                </a:cubicBezTo>
                <a:lnTo>
                  <a:pt x="1307687" y="253901"/>
                </a:lnTo>
                <a:lnTo>
                  <a:pt x="1305973" y="253806"/>
                </a:lnTo>
                <a:cubicBezTo>
                  <a:pt x="1303211" y="256854"/>
                  <a:pt x="1303401" y="259807"/>
                  <a:pt x="1306354" y="260283"/>
                </a:cubicBezTo>
                <a:lnTo>
                  <a:pt x="1307592" y="259807"/>
                </a:lnTo>
                <a:cubicBezTo>
                  <a:pt x="1314736" y="257140"/>
                  <a:pt x="1321594" y="256664"/>
                  <a:pt x="1328738" y="259712"/>
                </a:cubicBezTo>
                <a:cubicBezTo>
                  <a:pt x="1329976" y="260283"/>
                  <a:pt x="1332452" y="258569"/>
                  <a:pt x="1334357" y="258473"/>
                </a:cubicBezTo>
                <a:cubicBezTo>
                  <a:pt x="1336453" y="258473"/>
                  <a:pt x="1338644" y="259712"/>
                  <a:pt x="1340549" y="259426"/>
                </a:cubicBezTo>
                <a:lnTo>
                  <a:pt x="1341596" y="259235"/>
                </a:lnTo>
                <a:cubicBezTo>
                  <a:pt x="1342454" y="257140"/>
                  <a:pt x="1344930" y="258378"/>
                  <a:pt x="1347121" y="261998"/>
                </a:cubicBezTo>
                <a:lnTo>
                  <a:pt x="1352360" y="258569"/>
                </a:lnTo>
                <a:cubicBezTo>
                  <a:pt x="1353217" y="257997"/>
                  <a:pt x="1355122" y="257426"/>
                  <a:pt x="1355693" y="257807"/>
                </a:cubicBezTo>
                <a:cubicBezTo>
                  <a:pt x="1358075" y="259426"/>
                  <a:pt x="1359789" y="260950"/>
                  <a:pt x="1363218" y="258473"/>
                </a:cubicBezTo>
                <a:cubicBezTo>
                  <a:pt x="1364266" y="257711"/>
                  <a:pt x="1368076" y="259712"/>
                  <a:pt x="1370648" y="259712"/>
                </a:cubicBezTo>
                <a:cubicBezTo>
                  <a:pt x="1373981" y="259712"/>
                  <a:pt x="1378172" y="263141"/>
                  <a:pt x="1380839" y="258569"/>
                </a:cubicBezTo>
                <a:cubicBezTo>
                  <a:pt x="1380935" y="258378"/>
                  <a:pt x="1382649" y="258759"/>
                  <a:pt x="1383411" y="259140"/>
                </a:cubicBezTo>
                <a:cubicBezTo>
                  <a:pt x="1385507" y="260188"/>
                  <a:pt x="1387507" y="260474"/>
                  <a:pt x="1387983" y="258092"/>
                </a:cubicBezTo>
                <a:cubicBezTo>
                  <a:pt x="1388078" y="257426"/>
                  <a:pt x="1386459" y="255997"/>
                  <a:pt x="1385221" y="255711"/>
                </a:cubicBezTo>
                <a:cubicBezTo>
                  <a:pt x="1382840" y="255044"/>
                  <a:pt x="1379696" y="253997"/>
                  <a:pt x="1377982" y="254759"/>
                </a:cubicBezTo>
                <a:cubicBezTo>
                  <a:pt x="1374077" y="256473"/>
                  <a:pt x="1369505" y="257902"/>
                  <a:pt x="1366647" y="255425"/>
                </a:cubicBezTo>
                <a:cubicBezTo>
                  <a:pt x="1361504" y="251044"/>
                  <a:pt x="1357598" y="255902"/>
                  <a:pt x="1353217" y="255425"/>
                </a:cubicBezTo>
                <a:cubicBezTo>
                  <a:pt x="1352550" y="255330"/>
                  <a:pt x="1351883" y="253997"/>
                  <a:pt x="1351407" y="254092"/>
                </a:cubicBezTo>
                <a:cubicBezTo>
                  <a:pt x="1348645" y="254473"/>
                  <a:pt x="1347407" y="251044"/>
                  <a:pt x="1344263" y="252568"/>
                </a:cubicBezTo>
                <a:close/>
                <a:moveTo>
                  <a:pt x="1252252" y="252187"/>
                </a:moveTo>
                <a:lnTo>
                  <a:pt x="1249490" y="253711"/>
                </a:lnTo>
                <a:lnTo>
                  <a:pt x="1247585" y="254759"/>
                </a:lnTo>
                <a:cubicBezTo>
                  <a:pt x="1246061" y="257235"/>
                  <a:pt x="1251680" y="260759"/>
                  <a:pt x="1254728" y="261331"/>
                </a:cubicBezTo>
                <a:cubicBezTo>
                  <a:pt x="1257776" y="261998"/>
                  <a:pt x="1258919" y="260664"/>
                  <a:pt x="1257110" y="258473"/>
                </a:cubicBezTo>
                <a:lnTo>
                  <a:pt x="1257014" y="257140"/>
                </a:lnTo>
                <a:lnTo>
                  <a:pt x="1256919" y="255521"/>
                </a:lnTo>
                <a:cubicBezTo>
                  <a:pt x="1257776" y="253616"/>
                  <a:pt x="1255681" y="252092"/>
                  <a:pt x="1252252" y="252187"/>
                </a:cubicBezTo>
                <a:close/>
                <a:moveTo>
                  <a:pt x="1278446" y="251711"/>
                </a:moveTo>
                <a:cubicBezTo>
                  <a:pt x="1273778" y="254092"/>
                  <a:pt x="1280636" y="255997"/>
                  <a:pt x="1279684" y="258473"/>
                </a:cubicBezTo>
                <a:lnTo>
                  <a:pt x="1279589" y="258854"/>
                </a:lnTo>
                <a:cubicBezTo>
                  <a:pt x="1280350" y="259331"/>
                  <a:pt x="1287875" y="259616"/>
                  <a:pt x="1290447" y="259616"/>
                </a:cubicBezTo>
                <a:cubicBezTo>
                  <a:pt x="1293114" y="259616"/>
                  <a:pt x="1294352" y="258569"/>
                  <a:pt x="1293305" y="257235"/>
                </a:cubicBezTo>
                <a:lnTo>
                  <a:pt x="1292543" y="256283"/>
                </a:lnTo>
                <a:cubicBezTo>
                  <a:pt x="1289971" y="253044"/>
                  <a:pt x="1281875" y="249996"/>
                  <a:pt x="1278446" y="251711"/>
                </a:cubicBezTo>
                <a:close/>
                <a:moveTo>
                  <a:pt x="111537" y="250472"/>
                </a:moveTo>
                <a:lnTo>
                  <a:pt x="107346" y="252473"/>
                </a:lnTo>
                <a:lnTo>
                  <a:pt x="105734" y="252648"/>
                </a:lnTo>
                <a:close/>
                <a:moveTo>
                  <a:pt x="97821" y="249615"/>
                </a:moveTo>
                <a:lnTo>
                  <a:pt x="104218" y="252813"/>
                </a:lnTo>
                <a:lnTo>
                  <a:pt x="97726" y="253520"/>
                </a:lnTo>
                <a:cubicBezTo>
                  <a:pt x="97440" y="253520"/>
                  <a:pt x="96678" y="251901"/>
                  <a:pt x="96583" y="250949"/>
                </a:cubicBezTo>
                <a:cubicBezTo>
                  <a:pt x="96488" y="250568"/>
                  <a:pt x="97726" y="249520"/>
                  <a:pt x="97821" y="249615"/>
                </a:cubicBezTo>
                <a:close/>
                <a:moveTo>
                  <a:pt x="875634" y="247900"/>
                </a:moveTo>
                <a:cubicBezTo>
                  <a:pt x="877538" y="247805"/>
                  <a:pt x="879158" y="252568"/>
                  <a:pt x="877919" y="254473"/>
                </a:cubicBezTo>
                <a:cubicBezTo>
                  <a:pt x="876681" y="256378"/>
                  <a:pt x="874014" y="257997"/>
                  <a:pt x="871919" y="258092"/>
                </a:cubicBezTo>
                <a:lnTo>
                  <a:pt x="869442" y="257806"/>
                </a:lnTo>
                <a:cubicBezTo>
                  <a:pt x="868680" y="257711"/>
                  <a:pt x="867442" y="256568"/>
                  <a:pt x="867442" y="255901"/>
                </a:cubicBezTo>
                <a:cubicBezTo>
                  <a:pt x="867442" y="255235"/>
                  <a:pt x="868394" y="254282"/>
                  <a:pt x="869252" y="253806"/>
                </a:cubicBezTo>
                <a:cubicBezTo>
                  <a:pt x="869823" y="253520"/>
                  <a:pt x="870966" y="253901"/>
                  <a:pt x="871728" y="253711"/>
                </a:cubicBezTo>
                <a:lnTo>
                  <a:pt x="875824" y="252853"/>
                </a:lnTo>
                <a:cubicBezTo>
                  <a:pt x="873824" y="250091"/>
                  <a:pt x="873824" y="247900"/>
                  <a:pt x="875634" y="247900"/>
                </a:cubicBezTo>
                <a:close/>
                <a:moveTo>
                  <a:pt x="1563719" y="247139"/>
                </a:moveTo>
                <a:cubicBezTo>
                  <a:pt x="1562100" y="247996"/>
                  <a:pt x="1566291" y="254568"/>
                  <a:pt x="1568196" y="257521"/>
                </a:cubicBezTo>
                <a:lnTo>
                  <a:pt x="1562100" y="258092"/>
                </a:lnTo>
                <a:cubicBezTo>
                  <a:pt x="1561433" y="258188"/>
                  <a:pt x="1560862" y="260188"/>
                  <a:pt x="1560481" y="261426"/>
                </a:cubicBezTo>
                <a:cubicBezTo>
                  <a:pt x="1559719" y="263236"/>
                  <a:pt x="1558671" y="265141"/>
                  <a:pt x="1558576" y="266951"/>
                </a:cubicBezTo>
                <a:cubicBezTo>
                  <a:pt x="1558481" y="268379"/>
                  <a:pt x="1559052" y="270475"/>
                  <a:pt x="1560195" y="271142"/>
                </a:cubicBezTo>
                <a:lnTo>
                  <a:pt x="1562386" y="272380"/>
                </a:lnTo>
                <a:cubicBezTo>
                  <a:pt x="1565148" y="272951"/>
                  <a:pt x="1566577" y="275714"/>
                  <a:pt x="1565720" y="278571"/>
                </a:cubicBezTo>
                <a:cubicBezTo>
                  <a:pt x="1564767" y="281429"/>
                  <a:pt x="1561148" y="288953"/>
                  <a:pt x="1560100" y="287715"/>
                </a:cubicBezTo>
                <a:cubicBezTo>
                  <a:pt x="1559052" y="286477"/>
                  <a:pt x="1555052" y="285810"/>
                  <a:pt x="1552766" y="288287"/>
                </a:cubicBezTo>
                <a:lnTo>
                  <a:pt x="1549908" y="289334"/>
                </a:lnTo>
                <a:lnTo>
                  <a:pt x="1540097" y="292859"/>
                </a:lnTo>
                <a:cubicBezTo>
                  <a:pt x="1539907" y="297335"/>
                  <a:pt x="1540002" y="302288"/>
                  <a:pt x="1540288" y="303908"/>
                </a:cubicBezTo>
                <a:lnTo>
                  <a:pt x="1539716" y="305146"/>
                </a:lnTo>
                <a:lnTo>
                  <a:pt x="1537621" y="309527"/>
                </a:lnTo>
                <a:cubicBezTo>
                  <a:pt x="1541717" y="310670"/>
                  <a:pt x="1547146" y="311813"/>
                  <a:pt x="1549622" y="312099"/>
                </a:cubicBezTo>
                <a:lnTo>
                  <a:pt x="1551908" y="312004"/>
                </a:lnTo>
                <a:cubicBezTo>
                  <a:pt x="1552956" y="312004"/>
                  <a:pt x="1553909" y="310670"/>
                  <a:pt x="1554956" y="310575"/>
                </a:cubicBezTo>
                <a:cubicBezTo>
                  <a:pt x="1555814" y="310480"/>
                  <a:pt x="1557052" y="311242"/>
                  <a:pt x="1557719" y="311909"/>
                </a:cubicBezTo>
                <a:cubicBezTo>
                  <a:pt x="1558100" y="312290"/>
                  <a:pt x="1557909" y="313528"/>
                  <a:pt x="1557433" y="313814"/>
                </a:cubicBezTo>
                <a:cubicBezTo>
                  <a:pt x="1556480" y="314290"/>
                  <a:pt x="1554956" y="314195"/>
                  <a:pt x="1554099" y="314766"/>
                </a:cubicBezTo>
                <a:cubicBezTo>
                  <a:pt x="1553337" y="315338"/>
                  <a:pt x="1552575" y="316481"/>
                  <a:pt x="1552766" y="317243"/>
                </a:cubicBezTo>
                <a:cubicBezTo>
                  <a:pt x="1552861" y="317909"/>
                  <a:pt x="1554290" y="318671"/>
                  <a:pt x="1555242" y="318862"/>
                </a:cubicBezTo>
                <a:lnTo>
                  <a:pt x="1557242" y="318862"/>
                </a:lnTo>
                <a:cubicBezTo>
                  <a:pt x="1559147" y="318767"/>
                  <a:pt x="1561148" y="321434"/>
                  <a:pt x="1561624" y="324767"/>
                </a:cubicBezTo>
                <a:lnTo>
                  <a:pt x="1559433" y="326672"/>
                </a:lnTo>
                <a:lnTo>
                  <a:pt x="1556004" y="329816"/>
                </a:lnTo>
                <a:cubicBezTo>
                  <a:pt x="1556385" y="330482"/>
                  <a:pt x="1557338" y="331435"/>
                  <a:pt x="1558195" y="332006"/>
                </a:cubicBezTo>
                <a:cubicBezTo>
                  <a:pt x="1559052" y="332483"/>
                  <a:pt x="1561814" y="332483"/>
                  <a:pt x="1563338" y="331244"/>
                </a:cubicBezTo>
                <a:cubicBezTo>
                  <a:pt x="1564767" y="330006"/>
                  <a:pt x="1568101" y="328196"/>
                  <a:pt x="1567815" y="329625"/>
                </a:cubicBezTo>
                <a:lnTo>
                  <a:pt x="1568482" y="330006"/>
                </a:lnTo>
                <a:cubicBezTo>
                  <a:pt x="1571054" y="331721"/>
                  <a:pt x="1578864" y="331721"/>
                  <a:pt x="1581150" y="330101"/>
                </a:cubicBezTo>
                <a:cubicBezTo>
                  <a:pt x="1581626" y="329816"/>
                  <a:pt x="1581436" y="328768"/>
                  <a:pt x="1581150" y="328101"/>
                </a:cubicBezTo>
                <a:cubicBezTo>
                  <a:pt x="1580960" y="327720"/>
                  <a:pt x="1580007" y="327244"/>
                  <a:pt x="1579531" y="327339"/>
                </a:cubicBezTo>
                <a:lnTo>
                  <a:pt x="1577626" y="327720"/>
                </a:lnTo>
                <a:cubicBezTo>
                  <a:pt x="1575721" y="328292"/>
                  <a:pt x="1575245" y="326291"/>
                  <a:pt x="1576673" y="323243"/>
                </a:cubicBezTo>
                <a:lnTo>
                  <a:pt x="1577245" y="320672"/>
                </a:lnTo>
                <a:lnTo>
                  <a:pt x="1577340" y="320100"/>
                </a:lnTo>
                <a:cubicBezTo>
                  <a:pt x="1575245" y="319243"/>
                  <a:pt x="1573816" y="317719"/>
                  <a:pt x="1574197" y="316766"/>
                </a:cubicBezTo>
                <a:lnTo>
                  <a:pt x="1574387" y="316766"/>
                </a:lnTo>
                <a:lnTo>
                  <a:pt x="1580674" y="317528"/>
                </a:lnTo>
                <a:cubicBezTo>
                  <a:pt x="1581150" y="313052"/>
                  <a:pt x="1584579" y="311528"/>
                  <a:pt x="1588199" y="314195"/>
                </a:cubicBezTo>
                <a:lnTo>
                  <a:pt x="1592771" y="314766"/>
                </a:lnTo>
                <a:lnTo>
                  <a:pt x="1596485" y="315147"/>
                </a:lnTo>
                <a:cubicBezTo>
                  <a:pt x="1600486" y="318290"/>
                  <a:pt x="1603820" y="319910"/>
                  <a:pt x="1604105" y="318576"/>
                </a:cubicBezTo>
                <a:cubicBezTo>
                  <a:pt x="1604296" y="317338"/>
                  <a:pt x="1607820" y="314195"/>
                  <a:pt x="1611344" y="314099"/>
                </a:cubicBezTo>
                <a:lnTo>
                  <a:pt x="1614297" y="314385"/>
                </a:lnTo>
                <a:cubicBezTo>
                  <a:pt x="1618202" y="314766"/>
                  <a:pt x="1621155" y="313528"/>
                  <a:pt x="1622203" y="310575"/>
                </a:cubicBezTo>
                <a:lnTo>
                  <a:pt x="1622870" y="308575"/>
                </a:lnTo>
                <a:cubicBezTo>
                  <a:pt x="1620393" y="307051"/>
                  <a:pt x="1618583" y="304955"/>
                  <a:pt x="1618774" y="303908"/>
                </a:cubicBezTo>
                <a:lnTo>
                  <a:pt x="1618869" y="303908"/>
                </a:lnTo>
                <a:cubicBezTo>
                  <a:pt x="1621631" y="304098"/>
                  <a:pt x="1623060" y="302955"/>
                  <a:pt x="1622203" y="300860"/>
                </a:cubicBezTo>
                <a:cubicBezTo>
                  <a:pt x="1621917" y="300098"/>
                  <a:pt x="1619441" y="299717"/>
                  <a:pt x="1617917" y="299621"/>
                </a:cubicBezTo>
                <a:lnTo>
                  <a:pt x="1614583" y="299431"/>
                </a:lnTo>
                <a:cubicBezTo>
                  <a:pt x="1610963" y="299526"/>
                  <a:pt x="1607249" y="298097"/>
                  <a:pt x="1606391" y="296383"/>
                </a:cubicBezTo>
                <a:lnTo>
                  <a:pt x="1610678" y="295240"/>
                </a:lnTo>
                <a:cubicBezTo>
                  <a:pt x="1611725" y="294954"/>
                  <a:pt x="1612868" y="294002"/>
                  <a:pt x="1613345" y="293144"/>
                </a:cubicBezTo>
                <a:cubicBezTo>
                  <a:pt x="1614011" y="292001"/>
                  <a:pt x="1614297" y="290668"/>
                  <a:pt x="1614583" y="289430"/>
                </a:cubicBezTo>
                <a:cubicBezTo>
                  <a:pt x="1614869" y="288096"/>
                  <a:pt x="1614392" y="286191"/>
                  <a:pt x="1615345" y="285524"/>
                </a:cubicBezTo>
                <a:cubicBezTo>
                  <a:pt x="1618107" y="283619"/>
                  <a:pt x="1615250" y="282953"/>
                  <a:pt x="1614869" y="281714"/>
                </a:cubicBezTo>
                <a:cubicBezTo>
                  <a:pt x="1614583" y="280857"/>
                  <a:pt x="1616774" y="279619"/>
                  <a:pt x="1616964" y="278381"/>
                </a:cubicBezTo>
                <a:cubicBezTo>
                  <a:pt x="1617059" y="277904"/>
                  <a:pt x="1614488" y="276476"/>
                  <a:pt x="1613630" y="276666"/>
                </a:cubicBezTo>
                <a:cubicBezTo>
                  <a:pt x="1612202" y="277047"/>
                  <a:pt x="1611154" y="278476"/>
                  <a:pt x="1609820" y="279333"/>
                </a:cubicBezTo>
                <a:cubicBezTo>
                  <a:pt x="1606201" y="281524"/>
                  <a:pt x="1606010" y="281619"/>
                  <a:pt x="1601724" y="277904"/>
                </a:cubicBezTo>
                <a:cubicBezTo>
                  <a:pt x="1599152" y="275714"/>
                  <a:pt x="1596771" y="276095"/>
                  <a:pt x="1594009" y="277523"/>
                </a:cubicBezTo>
                <a:lnTo>
                  <a:pt x="1593342" y="277904"/>
                </a:lnTo>
                <a:cubicBezTo>
                  <a:pt x="1592009" y="278190"/>
                  <a:pt x="1590866" y="277523"/>
                  <a:pt x="1590866" y="276380"/>
                </a:cubicBezTo>
                <a:cubicBezTo>
                  <a:pt x="1590866" y="275237"/>
                  <a:pt x="1588961" y="273618"/>
                  <a:pt x="1586579" y="274761"/>
                </a:cubicBezTo>
                <a:lnTo>
                  <a:pt x="1585246" y="274380"/>
                </a:lnTo>
                <a:lnTo>
                  <a:pt x="1582769" y="273713"/>
                </a:lnTo>
                <a:cubicBezTo>
                  <a:pt x="1583912" y="271904"/>
                  <a:pt x="1584293" y="269332"/>
                  <a:pt x="1583531" y="267998"/>
                </a:cubicBezTo>
                <a:cubicBezTo>
                  <a:pt x="1582769" y="266665"/>
                  <a:pt x="1582484" y="261902"/>
                  <a:pt x="1584103" y="260664"/>
                </a:cubicBezTo>
                <a:cubicBezTo>
                  <a:pt x="1585722" y="259331"/>
                  <a:pt x="1591818" y="255902"/>
                  <a:pt x="1592485" y="256759"/>
                </a:cubicBezTo>
                <a:cubicBezTo>
                  <a:pt x="1593152" y="257711"/>
                  <a:pt x="1595723" y="257235"/>
                  <a:pt x="1596200" y="252758"/>
                </a:cubicBezTo>
                <a:lnTo>
                  <a:pt x="1588961" y="253616"/>
                </a:lnTo>
                <a:lnTo>
                  <a:pt x="1586579" y="253901"/>
                </a:lnTo>
                <a:cubicBezTo>
                  <a:pt x="1584008" y="253806"/>
                  <a:pt x="1582198" y="255425"/>
                  <a:pt x="1582484" y="257616"/>
                </a:cubicBezTo>
                <a:cubicBezTo>
                  <a:pt x="1582769" y="259807"/>
                  <a:pt x="1576388" y="259235"/>
                  <a:pt x="1576959" y="258283"/>
                </a:cubicBezTo>
                <a:cubicBezTo>
                  <a:pt x="1577531" y="257330"/>
                  <a:pt x="1577626" y="254759"/>
                  <a:pt x="1575625" y="254949"/>
                </a:cubicBezTo>
                <a:cubicBezTo>
                  <a:pt x="1573721" y="255235"/>
                  <a:pt x="1570673" y="253997"/>
                  <a:pt x="1571911" y="251806"/>
                </a:cubicBezTo>
                <a:cubicBezTo>
                  <a:pt x="1573149" y="249615"/>
                  <a:pt x="1565339" y="246281"/>
                  <a:pt x="1563719" y="247139"/>
                </a:cubicBezTo>
                <a:close/>
                <a:moveTo>
                  <a:pt x="1590104" y="239519"/>
                </a:moveTo>
                <a:lnTo>
                  <a:pt x="1587437" y="241233"/>
                </a:lnTo>
                <a:lnTo>
                  <a:pt x="1584198" y="243329"/>
                </a:lnTo>
                <a:cubicBezTo>
                  <a:pt x="1584579" y="246472"/>
                  <a:pt x="1589723" y="249806"/>
                  <a:pt x="1595723" y="250758"/>
                </a:cubicBezTo>
                <a:lnTo>
                  <a:pt x="1599629" y="246091"/>
                </a:lnTo>
                <a:cubicBezTo>
                  <a:pt x="1599819" y="245805"/>
                  <a:pt x="1601343" y="246281"/>
                  <a:pt x="1602200" y="246377"/>
                </a:cubicBezTo>
                <a:lnTo>
                  <a:pt x="1605344" y="246853"/>
                </a:lnTo>
                <a:cubicBezTo>
                  <a:pt x="1608773" y="247234"/>
                  <a:pt x="1611725" y="247234"/>
                  <a:pt x="1611725" y="246948"/>
                </a:cubicBezTo>
                <a:cubicBezTo>
                  <a:pt x="1611821" y="246662"/>
                  <a:pt x="1610582" y="244853"/>
                  <a:pt x="1608773" y="243614"/>
                </a:cubicBezTo>
                <a:lnTo>
                  <a:pt x="1606963" y="243233"/>
                </a:lnTo>
                <a:lnTo>
                  <a:pt x="1603153" y="242471"/>
                </a:lnTo>
                <a:cubicBezTo>
                  <a:pt x="1598867" y="241709"/>
                  <a:pt x="1593056" y="240376"/>
                  <a:pt x="1590104" y="239519"/>
                </a:cubicBezTo>
                <a:close/>
                <a:moveTo>
                  <a:pt x="2042636" y="236852"/>
                </a:moveTo>
                <a:cubicBezTo>
                  <a:pt x="2038731" y="235709"/>
                  <a:pt x="2033588" y="240566"/>
                  <a:pt x="2032730" y="243043"/>
                </a:cubicBezTo>
                <a:cubicBezTo>
                  <a:pt x="2031873" y="245424"/>
                  <a:pt x="2034350" y="247710"/>
                  <a:pt x="2038064" y="247996"/>
                </a:cubicBezTo>
                <a:lnTo>
                  <a:pt x="2038541" y="247424"/>
                </a:lnTo>
                <a:cubicBezTo>
                  <a:pt x="2040255" y="245043"/>
                  <a:pt x="2042160" y="242281"/>
                  <a:pt x="2042446" y="239614"/>
                </a:cubicBezTo>
                <a:close/>
                <a:moveTo>
                  <a:pt x="226314" y="231899"/>
                </a:moveTo>
                <a:cubicBezTo>
                  <a:pt x="223457" y="232946"/>
                  <a:pt x="215836" y="233899"/>
                  <a:pt x="216122" y="234470"/>
                </a:cubicBezTo>
                <a:lnTo>
                  <a:pt x="216503" y="234947"/>
                </a:lnTo>
                <a:lnTo>
                  <a:pt x="221075" y="239519"/>
                </a:lnTo>
                <a:cubicBezTo>
                  <a:pt x="216408" y="239900"/>
                  <a:pt x="218599" y="241709"/>
                  <a:pt x="221075" y="242376"/>
                </a:cubicBezTo>
                <a:cubicBezTo>
                  <a:pt x="223552" y="243043"/>
                  <a:pt x="225171" y="241043"/>
                  <a:pt x="224790" y="238090"/>
                </a:cubicBezTo>
                <a:lnTo>
                  <a:pt x="225743" y="236090"/>
                </a:lnTo>
                <a:lnTo>
                  <a:pt x="226790" y="233804"/>
                </a:lnTo>
                <a:cubicBezTo>
                  <a:pt x="229362" y="231803"/>
                  <a:pt x="229172" y="230946"/>
                  <a:pt x="226314" y="231899"/>
                </a:cubicBezTo>
                <a:close/>
                <a:moveTo>
                  <a:pt x="42862" y="231612"/>
                </a:moveTo>
                <a:cubicBezTo>
                  <a:pt x="42862" y="229612"/>
                  <a:pt x="44100" y="229993"/>
                  <a:pt x="45624" y="232469"/>
                </a:cubicBezTo>
                <a:cubicBezTo>
                  <a:pt x="47148" y="234946"/>
                  <a:pt x="50482" y="240947"/>
                  <a:pt x="48958" y="240470"/>
                </a:cubicBezTo>
                <a:cubicBezTo>
                  <a:pt x="47434" y="239994"/>
                  <a:pt x="42862" y="233612"/>
                  <a:pt x="42862" y="231612"/>
                </a:cubicBezTo>
                <a:close/>
                <a:moveTo>
                  <a:pt x="200787" y="228565"/>
                </a:moveTo>
                <a:cubicBezTo>
                  <a:pt x="199739" y="228470"/>
                  <a:pt x="196501" y="228184"/>
                  <a:pt x="198310" y="230089"/>
                </a:cubicBezTo>
                <a:lnTo>
                  <a:pt x="201168" y="233423"/>
                </a:lnTo>
                <a:cubicBezTo>
                  <a:pt x="200692" y="237899"/>
                  <a:pt x="196977" y="242281"/>
                  <a:pt x="192881" y="243233"/>
                </a:cubicBezTo>
                <a:lnTo>
                  <a:pt x="189071" y="242090"/>
                </a:lnTo>
                <a:lnTo>
                  <a:pt x="187261" y="241519"/>
                </a:lnTo>
                <a:cubicBezTo>
                  <a:pt x="185642" y="246186"/>
                  <a:pt x="186500" y="249234"/>
                  <a:pt x="189262" y="248282"/>
                </a:cubicBezTo>
                <a:lnTo>
                  <a:pt x="191072" y="247329"/>
                </a:lnTo>
                <a:cubicBezTo>
                  <a:pt x="193643" y="245900"/>
                  <a:pt x="194501" y="250472"/>
                  <a:pt x="198406" y="248091"/>
                </a:cubicBezTo>
                <a:cubicBezTo>
                  <a:pt x="201358" y="246281"/>
                  <a:pt x="205169" y="246758"/>
                  <a:pt x="205454" y="242090"/>
                </a:cubicBezTo>
                <a:lnTo>
                  <a:pt x="205550" y="240281"/>
                </a:lnTo>
                <a:cubicBezTo>
                  <a:pt x="205550" y="238090"/>
                  <a:pt x="206121" y="235709"/>
                  <a:pt x="206788" y="234947"/>
                </a:cubicBezTo>
                <a:lnTo>
                  <a:pt x="207550" y="234851"/>
                </a:lnTo>
                <a:cubicBezTo>
                  <a:pt x="211836" y="234470"/>
                  <a:pt x="210503" y="231518"/>
                  <a:pt x="210026" y="230184"/>
                </a:cubicBezTo>
                <a:cubicBezTo>
                  <a:pt x="208788" y="227041"/>
                  <a:pt x="206597" y="228660"/>
                  <a:pt x="204407" y="229898"/>
                </a:cubicBezTo>
                <a:cubicBezTo>
                  <a:pt x="203835" y="230184"/>
                  <a:pt x="202025" y="228755"/>
                  <a:pt x="200787" y="228565"/>
                </a:cubicBezTo>
                <a:close/>
                <a:moveTo>
                  <a:pt x="124397" y="217516"/>
                </a:moveTo>
                <a:lnTo>
                  <a:pt x="123730" y="218278"/>
                </a:lnTo>
                <a:lnTo>
                  <a:pt x="120777" y="221802"/>
                </a:lnTo>
                <a:cubicBezTo>
                  <a:pt x="120872" y="226946"/>
                  <a:pt x="122301" y="229327"/>
                  <a:pt x="123920" y="226946"/>
                </a:cubicBezTo>
                <a:cubicBezTo>
                  <a:pt x="125539" y="224564"/>
                  <a:pt x="127349" y="217897"/>
                  <a:pt x="124397" y="217516"/>
                </a:cubicBezTo>
                <a:close/>
                <a:moveTo>
                  <a:pt x="1030605" y="217040"/>
                </a:moveTo>
                <a:cubicBezTo>
                  <a:pt x="1028224" y="215897"/>
                  <a:pt x="1026890" y="216944"/>
                  <a:pt x="1027652" y="219421"/>
                </a:cubicBezTo>
                <a:lnTo>
                  <a:pt x="1029176" y="219992"/>
                </a:lnTo>
                <a:cubicBezTo>
                  <a:pt x="1032224" y="221135"/>
                  <a:pt x="1035272" y="223707"/>
                  <a:pt x="1039082" y="221802"/>
                </a:cubicBezTo>
                <a:lnTo>
                  <a:pt x="1039844" y="221421"/>
                </a:lnTo>
                <a:cubicBezTo>
                  <a:pt x="1039940" y="220183"/>
                  <a:pt x="1032986" y="218183"/>
                  <a:pt x="1030605" y="217040"/>
                </a:cubicBezTo>
                <a:close/>
                <a:moveTo>
                  <a:pt x="359569" y="211896"/>
                </a:moveTo>
                <a:cubicBezTo>
                  <a:pt x="358807" y="211801"/>
                  <a:pt x="357188" y="212753"/>
                  <a:pt x="357092" y="213325"/>
                </a:cubicBezTo>
                <a:cubicBezTo>
                  <a:pt x="356902" y="214087"/>
                  <a:pt x="358045" y="215897"/>
                  <a:pt x="358235" y="215801"/>
                </a:cubicBezTo>
                <a:lnTo>
                  <a:pt x="365093" y="214658"/>
                </a:lnTo>
                <a:cubicBezTo>
                  <a:pt x="368808" y="218945"/>
                  <a:pt x="373666" y="221612"/>
                  <a:pt x="375857" y="220564"/>
                </a:cubicBezTo>
                <a:lnTo>
                  <a:pt x="378143" y="220183"/>
                </a:lnTo>
                <a:lnTo>
                  <a:pt x="380333" y="219802"/>
                </a:lnTo>
                <a:cubicBezTo>
                  <a:pt x="384143" y="219992"/>
                  <a:pt x="385191" y="218373"/>
                  <a:pt x="382619" y="216278"/>
                </a:cubicBezTo>
                <a:lnTo>
                  <a:pt x="380810" y="215611"/>
                </a:lnTo>
                <a:cubicBezTo>
                  <a:pt x="376142" y="213706"/>
                  <a:pt x="372142" y="208943"/>
                  <a:pt x="365855" y="213611"/>
                </a:cubicBezTo>
                <a:cubicBezTo>
                  <a:pt x="365093" y="214182"/>
                  <a:pt x="361760" y="212277"/>
                  <a:pt x="359569" y="211896"/>
                </a:cubicBezTo>
                <a:close/>
                <a:moveTo>
                  <a:pt x="768287" y="211134"/>
                </a:moveTo>
                <a:cubicBezTo>
                  <a:pt x="767715" y="212087"/>
                  <a:pt x="768953" y="215611"/>
                  <a:pt x="771049" y="218945"/>
                </a:cubicBezTo>
                <a:lnTo>
                  <a:pt x="773716" y="219326"/>
                </a:lnTo>
                <a:cubicBezTo>
                  <a:pt x="776954" y="219802"/>
                  <a:pt x="780669" y="216849"/>
                  <a:pt x="784384" y="216087"/>
                </a:cubicBezTo>
                <a:lnTo>
                  <a:pt x="787241" y="215516"/>
                </a:lnTo>
                <a:cubicBezTo>
                  <a:pt x="787146" y="213896"/>
                  <a:pt x="786003" y="213039"/>
                  <a:pt x="784765" y="213611"/>
                </a:cubicBezTo>
                <a:lnTo>
                  <a:pt x="783527" y="213706"/>
                </a:lnTo>
                <a:cubicBezTo>
                  <a:pt x="782384" y="213801"/>
                  <a:pt x="781050" y="213706"/>
                  <a:pt x="780098" y="213230"/>
                </a:cubicBezTo>
                <a:lnTo>
                  <a:pt x="776764" y="211420"/>
                </a:lnTo>
                <a:cubicBezTo>
                  <a:pt x="773430" y="209324"/>
                  <a:pt x="768953" y="210182"/>
                  <a:pt x="768287" y="211134"/>
                </a:cubicBezTo>
                <a:close/>
                <a:moveTo>
                  <a:pt x="440341" y="209134"/>
                </a:moveTo>
                <a:cubicBezTo>
                  <a:pt x="438626" y="207991"/>
                  <a:pt x="437198" y="208753"/>
                  <a:pt x="437198" y="210753"/>
                </a:cubicBezTo>
                <a:cubicBezTo>
                  <a:pt x="437198" y="212753"/>
                  <a:pt x="439674" y="218183"/>
                  <a:pt x="442627" y="218659"/>
                </a:cubicBezTo>
                <a:cubicBezTo>
                  <a:pt x="445675" y="219135"/>
                  <a:pt x="454057" y="219326"/>
                  <a:pt x="454628" y="218278"/>
                </a:cubicBezTo>
                <a:cubicBezTo>
                  <a:pt x="455295" y="217230"/>
                  <a:pt x="455581" y="214277"/>
                  <a:pt x="453866" y="213992"/>
                </a:cubicBezTo>
                <a:cubicBezTo>
                  <a:pt x="452152" y="213706"/>
                  <a:pt x="447770" y="210372"/>
                  <a:pt x="447294" y="211039"/>
                </a:cubicBezTo>
                <a:cubicBezTo>
                  <a:pt x="447008" y="211801"/>
                  <a:pt x="442055" y="210277"/>
                  <a:pt x="440341" y="209134"/>
                </a:cubicBezTo>
                <a:close/>
                <a:moveTo>
                  <a:pt x="2333135" y="199826"/>
                </a:moveTo>
                <a:lnTo>
                  <a:pt x="2332697" y="202847"/>
                </a:lnTo>
                <a:lnTo>
                  <a:pt x="2333421" y="208687"/>
                </a:lnTo>
                <a:lnTo>
                  <a:pt x="2330863" y="209039"/>
                </a:lnTo>
                <a:lnTo>
                  <a:pt x="2327910" y="208277"/>
                </a:lnTo>
                <a:cubicBezTo>
                  <a:pt x="2327624" y="208181"/>
                  <a:pt x="2327529" y="206657"/>
                  <a:pt x="2327910" y="206276"/>
                </a:cubicBezTo>
                <a:lnTo>
                  <a:pt x="2329434" y="205038"/>
                </a:lnTo>
                <a:lnTo>
                  <a:pt x="2329538" y="202042"/>
                </a:lnTo>
                <a:close/>
                <a:moveTo>
                  <a:pt x="2322100" y="189131"/>
                </a:moveTo>
                <a:cubicBezTo>
                  <a:pt x="2320290" y="189989"/>
                  <a:pt x="2311241" y="190560"/>
                  <a:pt x="2307146" y="192656"/>
                </a:cubicBezTo>
                <a:lnTo>
                  <a:pt x="2308193" y="197037"/>
                </a:lnTo>
                <a:lnTo>
                  <a:pt x="2308384" y="197799"/>
                </a:lnTo>
                <a:cubicBezTo>
                  <a:pt x="2309051" y="198561"/>
                  <a:pt x="2310765" y="199133"/>
                  <a:pt x="2312194" y="199133"/>
                </a:cubicBezTo>
                <a:lnTo>
                  <a:pt x="2312289" y="198942"/>
                </a:lnTo>
                <a:cubicBezTo>
                  <a:pt x="2313051" y="196085"/>
                  <a:pt x="2315623" y="195132"/>
                  <a:pt x="2318480" y="193799"/>
                </a:cubicBezTo>
                <a:lnTo>
                  <a:pt x="2321623" y="192370"/>
                </a:lnTo>
                <a:cubicBezTo>
                  <a:pt x="2323719" y="189703"/>
                  <a:pt x="2324005" y="188274"/>
                  <a:pt x="2322100" y="189131"/>
                </a:cubicBezTo>
                <a:close/>
                <a:moveTo>
                  <a:pt x="2330387" y="183226"/>
                </a:moveTo>
                <a:lnTo>
                  <a:pt x="2331339" y="187036"/>
                </a:lnTo>
                <a:cubicBezTo>
                  <a:pt x="2332196" y="190179"/>
                  <a:pt x="2335625" y="188084"/>
                  <a:pt x="2337721" y="188750"/>
                </a:cubicBezTo>
                <a:cubicBezTo>
                  <a:pt x="2338483" y="189036"/>
                  <a:pt x="2338864" y="190084"/>
                  <a:pt x="2339626" y="190084"/>
                </a:cubicBezTo>
                <a:lnTo>
                  <a:pt x="2341055" y="190274"/>
                </a:lnTo>
                <a:cubicBezTo>
                  <a:pt x="2342674" y="190084"/>
                  <a:pt x="2343722" y="188750"/>
                  <a:pt x="2343436" y="187417"/>
                </a:cubicBezTo>
                <a:lnTo>
                  <a:pt x="2342579" y="186464"/>
                </a:lnTo>
                <a:lnTo>
                  <a:pt x="2341340" y="184940"/>
                </a:lnTo>
                <a:cubicBezTo>
                  <a:pt x="2339150" y="183321"/>
                  <a:pt x="2334292" y="182559"/>
                  <a:pt x="2330387" y="183226"/>
                </a:cubicBezTo>
                <a:close/>
                <a:moveTo>
                  <a:pt x="2422588" y="173700"/>
                </a:moveTo>
                <a:cubicBezTo>
                  <a:pt x="2426398" y="172652"/>
                  <a:pt x="2426875" y="174367"/>
                  <a:pt x="2423636" y="177605"/>
                </a:cubicBezTo>
                <a:lnTo>
                  <a:pt x="2421255" y="179320"/>
                </a:lnTo>
                <a:cubicBezTo>
                  <a:pt x="2418397" y="181320"/>
                  <a:pt x="2415921" y="180368"/>
                  <a:pt x="2413444" y="176748"/>
                </a:cubicBezTo>
                <a:lnTo>
                  <a:pt x="2412968" y="176081"/>
                </a:lnTo>
                <a:cubicBezTo>
                  <a:pt x="2411730" y="174938"/>
                  <a:pt x="2413825" y="174081"/>
                  <a:pt x="2417635" y="174176"/>
                </a:cubicBezTo>
                <a:lnTo>
                  <a:pt x="2420493" y="173891"/>
                </a:lnTo>
                <a:close/>
                <a:moveTo>
                  <a:pt x="84105" y="173510"/>
                </a:moveTo>
                <a:lnTo>
                  <a:pt x="86201" y="177034"/>
                </a:lnTo>
                <a:cubicBezTo>
                  <a:pt x="87058" y="178463"/>
                  <a:pt x="88010" y="179892"/>
                  <a:pt x="88772" y="181320"/>
                </a:cubicBezTo>
                <a:cubicBezTo>
                  <a:pt x="89249" y="182178"/>
                  <a:pt x="89058" y="183511"/>
                  <a:pt x="89820" y="184083"/>
                </a:cubicBezTo>
                <a:cubicBezTo>
                  <a:pt x="91820" y="185416"/>
                  <a:pt x="97916" y="182559"/>
                  <a:pt x="96202" y="187607"/>
                </a:cubicBezTo>
                <a:cubicBezTo>
                  <a:pt x="95630" y="189226"/>
                  <a:pt x="91725" y="190083"/>
                  <a:pt x="89439" y="191322"/>
                </a:cubicBezTo>
                <a:lnTo>
                  <a:pt x="88772" y="191703"/>
                </a:lnTo>
                <a:cubicBezTo>
                  <a:pt x="87725" y="192655"/>
                  <a:pt x="86486" y="191131"/>
                  <a:pt x="86105" y="188274"/>
                </a:cubicBezTo>
                <a:lnTo>
                  <a:pt x="86391" y="185988"/>
                </a:lnTo>
                <a:lnTo>
                  <a:pt x="86867" y="181320"/>
                </a:lnTo>
                <a:cubicBezTo>
                  <a:pt x="82010" y="179130"/>
                  <a:pt x="80771" y="175605"/>
                  <a:pt x="84105" y="173510"/>
                </a:cubicBezTo>
                <a:close/>
                <a:moveTo>
                  <a:pt x="150305" y="159128"/>
                </a:moveTo>
                <a:cubicBezTo>
                  <a:pt x="149447" y="159985"/>
                  <a:pt x="148590" y="161795"/>
                  <a:pt x="148495" y="163319"/>
                </a:cubicBezTo>
                <a:lnTo>
                  <a:pt x="146590" y="163319"/>
                </a:lnTo>
                <a:cubicBezTo>
                  <a:pt x="144590" y="163223"/>
                  <a:pt x="142399" y="162080"/>
                  <a:pt x="140589" y="162461"/>
                </a:cubicBezTo>
                <a:lnTo>
                  <a:pt x="138208" y="162938"/>
                </a:lnTo>
                <a:cubicBezTo>
                  <a:pt x="136208" y="162461"/>
                  <a:pt x="130112" y="162938"/>
                  <a:pt x="124492" y="164176"/>
                </a:cubicBezTo>
                <a:lnTo>
                  <a:pt x="120301" y="166462"/>
                </a:lnTo>
                <a:lnTo>
                  <a:pt x="114395" y="169605"/>
                </a:lnTo>
                <a:cubicBezTo>
                  <a:pt x="114872" y="166652"/>
                  <a:pt x="112776" y="165224"/>
                  <a:pt x="109728" y="166462"/>
                </a:cubicBezTo>
                <a:lnTo>
                  <a:pt x="113062" y="169415"/>
                </a:lnTo>
                <a:cubicBezTo>
                  <a:pt x="117729" y="173510"/>
                  <a:pt x="118205" y="174177"/>
                  <a:pt x="116205" y="177892"/>
                </a:cubicBezTo>
                <a:cubicBezTo>
                  <a:pt x="115062" y="179987"/>
                  <a:pt x="113252" y="181797"/>
                  <a:pt x="112205" y="183893"/>
                </a:cubicBezTo>
                <a:cubicBezTo>
                  <a:pt x="111824" y="184559"/>
                  <a:pt x="112681" y="185798"/>
                  <a:pt x="113443" y="186464"/>
                </a:cubicBezTo>
                <a:cubicBezTo>
                  <a:pt x="113824" y="186845"/>
                  <a:pt x="115443" y="186845"/>
                  <a:pt x="115824" y="186464"/>
                </a:cubicBezTo>
                <a:cubicBezTo>
                  <a:pt x="118396" y="184083"/>
                  <a:pt x="122682" y="182940"/>
                  <a:pt x="120206" y="177987"/>
                </a:cubicBezTo>
                <a:cubicBezTo>
                  <a:pt x="118110" y="173891"/>
                  <a:pt x="122587" y="171224"/>
                  <a:pt x="127730" y="173225"/>
                </a:cubicBezTo>
                <a:cubicBezTo>
                  <a:pt x="131064" y="174558"/>
                  <a:pt x="131921" y="172653"/>
                  <a:pt x="134112" y="171891"/>
                </a:cubicBezTo>
                <a:cubicBezTo>
                  <a:pt x="140589" y="169700"/>
                  <a:pt x="145352" y="162557"/>
                  <a:pt x="154400" y="167129"/>
                </a:cubicBezTo>
                <a:cubicBezTo>
                  <a:pt x="156115" y="167986"/>
                  <a:pt x="161354" y="164462"/>
                  <a:pt x="161163" y="163033"/>
                </a:cubicBezTo>
                <a:cubicBezTo>
                  <a:pt x="160687" y="160271"/>
                  <a:pt x="158020" y="161699"/>
                  <a:pt x="156210" y="161223"/>
                </a:cubicBezTo>
                <a:cubicBezTo>
                  <a:pt x="154400" y="160747"/>
                  <a:pt x="152686" y="159794"/>
                  <a:pt x="150781" y="159223"/>
                </a:cubicBezTo>
                <a:close/>
                <a:moveTo>
                  <a:pt x="60674" y="156556"/>
                </a:moveTo>
                <a:cubicBezTo>
                  <a:pt x="59531" y="155222"/>
                  <a:pt x="56102" y="156175"/>
                  <a:pt x="52959" y="158651"/>
                </a:cubicBezTo>
                <a:lnTo>
                  <a:pt x="50483" y="159128"/>
                </a:lnTo>
                <a:cubicBezTo>
                  <a:pt x="46387" y="159890"/>
                  <a:pt x="47244" y="162366"/>
                  <a:pt x="47911" y="163795"/>
                </a:cubicBezTo>
                <a:cubicBezTo>
                  <a:pt x="49149" y="166462"/>
                  <a:pt x="51245" y="168938"/>
                  <a:pt x="53435" y="171224"/>
                </a:cubicBezTo>
                <a:cubicBezTo>
                  <a:pt x="54959" y="172844"/>
                  <a:pt x="62675" y="172082"/>
                  <a:pt x="62865" y="170272"/>
                </a:cubicBezTo>
                <a:lnTo>
                  <a:pt x="63532" y="165414"/>
                </a:lnTo>
                <a:cubicBezTo>
                  <a:pt x="67532" y="166081"/>
                  <a:pt x="71342" y="164652"/>
                  <a:pt x="71914" y="162366"/>
                </a:cubicBezTo>
                <a:cubicBezTo>
                  <a:pt x="72581" y="160080"/>
                  <a:pt x="66199" y="156175"/>
                  <a:pt x="65913" y="157318"/>
                </a:cubicBezTo>
                <a:cubicBezTo>
                  <a:pt x="65627" y="158366"/>
                  <a:pt x="61722" y="157889"/>
                  <a:pt x="60674" y="156556"/>
                </a:cubicBezTo>
                <a:close/>
                <a:moveTo>
                  <a:pt x="195929" y="153698"/>
                </a:moveTo>
                <a:cubicBezTo>
                  <a:pt x="192405" y="153508"/>
                  <a:pt x="190500" y="154556"/>
                  <a:pt x="191738" y="156080"/>
                </a:cubicBezTo>
                <a:cubicBezTo>
                  <a:pt x="192977" y="157508"/>
                  <a:pt x="195072" y="162080"/>
                  <a:pt x="191262" y="162938"/>
                </a:cubicBezTo>
                <a:lnTo>
                  <a:pt x="188214" y="163604"/>
                </a:lnTo>
                <a:cubicBezTo>
                  <a:pt x="186785" y="163890"/>
                  <a:pt x="186023" y="159318"/>
                  <a:pt x="184404" y="163223"/>
                </a:cubicBezTo>
                <a:cubicBezTo>
                  <a:pt x="184214" y="163700"/>
                  <a:pt x="185928" y="165033"/>
                  <a:pt x="186976" y="165700"/>
                </a:cubicBezTo>
                <a:lnTo>
                  <a:pt x="190786" y="167986"/>
                </a:lnTo>
                <a:cubicBezTo>
                  <a:pt x="195548" y="167414"/>
                  <a:pt x="199454" y="153889"/>
                  <a:pt x="195929" y="153698"/>
                </a:cubicBezTo>
                <a:close/>
                <a:moveTo>
                  <a:pt x="218027" y="153603"/>
                </a:moveTo>
                <a:cubicBezTo>
                  <a:pt x="217265" y="153698"/>
                  <a:pt x="214312" y="156746"/>
                  <a:pt x="213170" y="159890"/>
                </a:cubicBezTo>
                <a:lnTo>
                  <a:pt x="218599" y="159223"/>
                </a:lnTo>
                <a:lnTo>
                  <a:pt x="223266" y="158651"/>
                </a:lnTo>
                <a:cubicBezTo>
                  <a:pt x="224028" y="161509"/>
                  <a:pt x="226314" y="162271"/>
                  <a:pt x="228505" y="160366"/>
                </a:cubicBezTo>
                <a:lnTo>
                  <a:pt x="230315" y="158461"/>
                </a:lnTo>
                <a:lnTo>
                  <a:pt x="230791" y="157985"/>
                </a:lnTo>
                <a:cubicBezTo>
                  <a:pt x="230791" y="156556"/>
                  <a:pt x="228600" y="156365"/>
                  <a:pt x="225933" y="157604"/>
                </a:cubicBezTo>
                <a:cubicBezTo>
                  <a:pt x="223266" y="158842"/>
                  <a:pt x="218789" y="153508"/>
                  <a:pt x="218027" y="153603"/>
                </a:cubicBezTo>
                <a:close/>
                <a:moveTo>
                  <a:pt x="304991" y="146936"/>
                </a:moveTo>
                <a:lnTo>
                  <a:pt x="300038" y="148841"/>
                </a:lnTo>
                <a:cubicBezTo>
                  <a:pt x="293465" y="151793"/>
                  <a:pt x="289465" y="154651"/>
                  <a:pt x="291084" y="155318"/>
                </a:cubicBezTo>
                <a:cubicBezTo>
                  <a:pt x="292799" y="155984"/>
                  <a:pt x="299561" y="155032"/>
                  <a:pt x="303562" y="152174"/>
                </a:cubicBezTo>
                <a:lnTo>
                  <a:pt x="307657" y="150079"/>
                </a:lnTo>
                <a:cubicBezTo>
                  <a:pt x="308039" y="149888"/>
                  <a:pt x="308229" y="148555"/>
                  <a:pt x="307848" y="148174"/>
                </a:cubicBezTo>
                <a:cubicBezTo>
                  <a:pt x="307181" y="147507"/>
                  <a:pt x="305562" y="146650"/>
                  <a:pt x="304991" y="146936"/>
                </a:cubicBezTo>
                <a:close/>
                <a:moveTo>
                  <a:pt x="124968" y="146174"/>
                </a:moveTo>
                <a:lnTo>
                  <a:pt x="124015" y="146840"/>
                </a:lnTo>
                <a:cubicBezTo>
                  <a:pt x="122301" y="148079"/>
                  <a:pt x="120587" y="149984"/>
                  <a:pt x="120396" y="151698"/>
                </a:cubicBezTo>
                <a:lnTo>
                  <a:pt x="120301" y="153508"/>
                </a:lnTo>
                <a:cubicBezTo>
                  <a:pt x="122111" y="156365"/>
                  <a:pt x="124111" y="157508"/>
                  <a:pt x="124873" y="156080"/>
                </a:cubicBezTo>
                <a:cubicBezTo>
                  <a:pt x="125539" y="154651"/>
                  <a:pt x="129731" y="149984"/>
                  <a:pt x="129731" y="148841"/>
                </a:cubicBezTo>
                <a:cubicBezTo>
                  <a:pt x="129731" y="147698"/>
                  <a:pt x="127540" y="146555"/>
                  <a:pt x="124968" y="146174"/>
                </a:cubicBezTo>
                <a:close/>
                <a:moveTo>
                  <a:pt x="361569" y="143316"/>
                </a:moveTo>
                <a:cubicBezTo>
                  <a:pt x="360902" y="143030"/>
                  <a:pt x="358045" y="144840"/>
                  <a:pt x="357188" y="145507"/>
                </a:cubicBezTo>
                <a:cubicBezTo>
                  <a:pt x="356330" y="146174"/>
                  <a:pt x="354806" y="146269"/>
                  <a:pt x="353663" y="145793"/>
                </a:cubicBezTo>
                <a:cubicBezTo>
                  <a:pt x="352520" y="145316"/>
                  <a:pt x="347853" y="149412"/>
                  <a:pt x="352044" y="150841"/>
                </a:cubicBezTo>
                <a:lnTo>
                  <a:pt x="360236" y="147317"/>
                </a:lnTo>
                <a:cubicBezTo>
                  <a:pt x="360617" y="147126"/>
                  <a:pt x="361379" y="147698"/>
                  <a:pt x="361950" y="147793"/>
                </a:cubicBezTo>
                <a:lnTo>
                  <a:pt x="362807" y="147888"/>
                </a:lnTo>
                <a:cubicBezTo>
                  <a:pt x="363760" y="147888"/>
                  <a:pt x="363855" y="146555"/>
                  <a:pt x="362903" y="145031"/>
                </a:cubicBezTo>
                <a:lnTo>
                  <a:pt x="361855" y="143697"/>
                </a:lnTo>
                <a:close/>
                <a:moveTo>
                  <a:pt x="2410111" y="143030"/>
                </a:moveTo>
                <a:cubicBezTo>
                  <a:pt x="2406110" y="145983"/>
                  <a:pt x="2401729" y="157508"/>
                  <a:pt x="2403158" y="156461"/>
                </a:cubicBezTo>
                <a:cubicBezTo>
                  <a:pt x="2404586" y="155318"/>
                  <a:pt x="2408587" y="154937"/>
                  <a:pt x="2408873" y="155794"/>
                </a:cubicBezTo>
                <a:cubicBezTo>
                  <a:pt x="2409254" y="156651"/>
                  <a:pt x="2411730" y="154556"/>
                  <a:pt x="2414302" y="151127"/>
                </a:cubicBezTo>
                <a:lnTo>
                  <a:pt x="2413635" y="147888"/>
                </a:lnTo>
                <a:lnTo>
                  <a:pt x="2412778" y="143888"/>
                </a:lnTo>
                <a:cubicBezTo>
                  <a:pt x="2415350" y="140459"/>
                  <a:pt x="2414206" y="140078"/>
                  <a:pt x="2410111" y="143030"/>
                </a:cubicBezTo>
                <a:close/>
                <a:moveTo>
                  <a:pt x="74792" y="130101"/>
                </a:moveTo>
                <a:lnTo>
                  <a:pt x="75628" y="130457"/>
                </a:lnTo>
                <a:lnTo>
                  <a:pt x="77438" y="132458"/>
                </a:lnTo>
                <a:lnTo>
                  <a:pt x="75327" y="134657"/>
                </a:lnTo>
                <a:lnTo>
                  <a:pt x="73743" y="134950"/>
                </a:lnTo>
                <a:close/>
                <a:moveTo>
                  <a:pt x="1142238" y="121980"/>
                </a:moveTo>
                <a:lnTo>
                  <a:pt x="1143571" y="126076"/>
                </a:lnTo>
                <a:cubicBezTo>
                  <a:pt x="1144429" y="128648"/>
                  <a:pt x="1149382" y="130076"/>
                  <a:pt x="1153668" y="129886"/>
                </a:cubicBezTo>
                <a:lnTo>
                  <a:pt x="1155287" y="129791"/>
                </a:lnTo>
                <a:cubicBezTo>
                  <a:pt x="1157192" y="129981"/>
                  <a:pt x="1155097" y="125600"/>
                  <a:pt x="1153763" y="123980"/>
                </a:cubicBezTo>
                <a:cubicBezTo>
                  <a:pt x="1152430" y="122456"/>
                  <a:pt x="1147286" y="121599"/>
                  <a:pt x="1142238" y="121980"/>
                </a:cubicBezTo>
                <a:close/>
                <a:moveTo>
                  <a:pt x="188405" y="109217"/>
                </a:moveTo>
                <a:cubicBezTo>
                  <a:pt x="187071" y="110455"/>
                  <a:pt x="181547" y="111217"/>
                  <a:pt x="181166" y="110455"/>
                </a:cubicBezTo>
                <a:cubicBezTo>
                  <a:pt x="180784" y="109693"/>
                  <a:pt x="178499" y="111312"/>
                  <a:pt x="176212" y="113979"/>
                </a:cubicBezTo>
                <a:lnTo>
                  <a:pt x="182023" y="115503"/>
                </a:lnTo>
                <a:lnTo>
                  <a:pt x="184690" y="116265"/>
                </a:lnTo>
                <a:cubicBezTo>
                  <a:pt x="187738" y="119789"/>
                  <a:pt x="191453" y="120361"/>
                  <a:pt x="192786" y="117503"/>
                </a:cubicBezTo>
                <a:cubicBezTo>
                  <a:pt x="194120" y="114646"/>
                  <a:pt x="189738" y="107978"/>
                  <a:pt x="188405" y="109217"/>
                </a:cubicBezTo>
                <a:close/>
                <a:moveTo>
                  <a:pt x="103061" y="108169"/>
                </a:moveTo>
                <a:cubicBezTo>
                  <a:pt x="105632" y="109788"/>
                  <a:pt x="101156" y="116836"/>
                  <a:pt x="98584" y="115884"/>
                </a:cubicBezTo>
                <a:lnTo>
                  <a:pt x="96107" y="115503"/>
                </a:lnTo>
                <a:cubicBezTo>
                  <a:pt x="93631" y="115122"/>
                  <a:pt x="90773" y="115979"/>
                  <a:pt x="88583" y="115217"/>
                </a:cubicBezTo>
                <a:lnTo>
                  <a:pt x="86297" y="114360"/>
                </a:lnTo>
                <a:cubicBezTo>
                  <a:pt x="83249" y="111407"/>
                  <a:pt x="84201" y="109788"/>
                  <a:pt x="88583" y="110740"/>
                </a:cubicBezTo>
                <a:lnTo>
                  <a:pt x="90964" y="111121"/>
                </a:lnTo>
                <a:lnTo>
                  <a:pt x="92583" y="111312"/>
                </a:lnTo>
                <a:cubicBezTo>
                  <a:pt x="94393" y="111217"/>
                  <a:pt x="95155" y="109883"/>
                  <a:pt x="94298" y="108454"/>
                </a:cubicBezTo>
                <a:cubicBezTo>
                  <a:pt x="93440" y="107026"/>
                  <a:pt x="100489" y="106549"/>
                  <a:pt x="103061" y="108169"/>
                </a:cubicBezTo>
                <a:close/>
                <a:moveTo>
                  <a:pt x="2395728" y="95501"/>
                </a:moveTo>
                <a:cubicBezTo>
                  <a:pt x="2395156" y="95977"/>
                  <a:pt x="2393252" y="101025"/>
                  <a:pt x="2393156" y="105597"/>
                </a:cubicBezTo>
                <a:lnTo>
                  <a:pt x="2398395" y="108074"/>
                </a:lnTo>
                <a:cubicBezTo>
                  <a:pt x="2398967" y="108359"/>
                  <a:pt x="2399824" y="108836"/>
                  <a:pt x="2400110" y="108645"/>
                </a:cubicBezTo>
                <a:cubicBezTo>
                  <a:pt x="2401157" y="108074"/>
                  <a:pt x="2402777" y="106645"/>
                  <a:pt x="2402777" y="106550"/>
                </a:cubicBezTo>
                <a:lnTo>
                  <a:pt x="2399062" y="103025"/>
                </a:lnTo>
                <a:cubicBezTo>
                  <a:pt x="2397823" y="98358"/>
                  <a:pt x="2396300" y="94929"/>
                  <a:pt x="2395728" y="95501"/>
                </a:cubicBezTo>
                <a:close/>
                <a:moveTo>
                  <a:pt x="99631" y="94358"/>
                </a:moveTo>
                <a:cubicBezTo>
                  <a:pt x="100679" y="94834"/>
                  <a:pt x="102012" y="96739"/>
                  <a:pt x="101631" y="97215"/>
                </a:cubicBezTo>
                <a:cubicBezTo>
                  <a:pt x="99250" y="100835"/>
                  <a:pt x="90582" y="106073"/>
                  <a:pt x="85915" y="105883"/>
                </a:cubicBezTo>
                <a:lnTo>
                  <a:pt x="82486" y="105788"/>
                </a:lnTo>
                <a:cubicBezTo>
                  <a:pt x="78105" y="103692"/>
                  <a:pt x="75819" y="99882"/>
                  <a:pt x="77438" y="97310"/>
                </a:cubicBezTo>
                <a:lnTo>
                  <a:pt x="81343" y="99596"/>
                </a:lnTo>
                <a:cubicBezTo>
                  <a:pt x="81915" y="99977"/>
                  <a:pt x="83724" y="99215"/>
                  <a:pt x="84867" y="98644"/>
                </a:cubicBezTo>
                <a:cubicBezTo>
                  <a:pt x="87630" y="97310"/>
                  <a:pt x="89916" y="92643"/>
                  <a:pt x="92583" y="94643"/>
                </a:cubicBezTo>
                <a:cubicBezTo>
                  <a:pt x="96202" y="97406"/>
                  <a:pt x="97631" y="93405"/>
                  <a:pt x="99631" y="94358"/>
                </a:cubicBezTo>
                <a:close/>
                <a:moveTo>
                  <a:pt x="121920" y="86737"/>
                </a:moveTo>
                <a:lnTo>
                  <a:pt x="126587" y="90642"/>
                </a:lnTo>
                <a:lnTo>
                  <a:pt x="127540" y="91309"/>
                </a:lnTo>
                <a:cubicBezTo>
                  <a:pt x="127540" y="92928"/>
                  <a:pt x="126778" y="95214"/>
                  <a:pt x="125825" y="96452"/>
                </a:cubicBezTo>
                <a:cubicBezTo>
                  <a:pt x="124873" y="97595"/>
                  <a:pt x="120967" y="99024"/>
                  <a:pt x="119253" y="97119"/>
                </a:cubicBezTo>
                <a:lnTo>
                  <a:pt x="119443" y="93500"/>
                </a:lnTo>
                <a:cubicBezTo>
                  <a:pt x="119539" y="92071"/>
                  <a:pt x="118586" y="90071"/>
                  <a:pt x="117253" y="89404"/>
                </a:cubicBezTo>
                <a:lnTo>
                  <a:pt x="115062" y="88261"/>
                </a:lnTo>
                <a:cubicBezTo>
                  <a:pt x="111442" y="87499"/>
                  <a:pt x="114490" y="86832"/>
                  <a:pt x="121920" y="86737"/>
                </a:cubicBezTo>
                <a:close/>
                <a:moveTo>
                  <a:pt x="130218" y="80594"/>
                </a:moveTo>
                <a:cubicBezTo>
                  <a:pt x="131302" y="80094"/>
                  <a:pt x="132540" y="79927"/>
                  <a:pt x="134302" y="81403"/>
                </a:cubicBezTo>
                <a:lnTo>
                  <a:pt x="136112" y="83023"/>
                </a:lnTo>
                <a:cubicBezTo>
                  <a:pt x="141636" y="82356"/>
                  <a:pt x="140874" y="85213"/>
                  <a:pt x="134397" y="89404"/>
                </a:cubicBezTo>
                <a:lnTo>
                  <a:pt x="126777" y="85880"/>
                </a:lnTo>
                <a:cubicBezTo>
                  <a:pt x="125920" y="85499"/>
                  <a:pt x="124967" y="84451"/>
                  <a:pt x="125063" y="83689"/>
                </a:cubicBezTo>
                <a:cubicBezTo>
                  <a:pt x="125063" y="83023"/>
                  <a:pt x="126491" y="81784"/>
                  <a:pt x="127063" y="81784"/>
                </a:cubicBezTo>
                <a:cubicBezTo>
                  <a:pt x="128206" y="81927"/>
                  <a:pt x="129135" y="81094"/>
                  <a:pt x="130218" y="80594"/>
                </a:cubicBezTo>
                <a:close/>
                <a:moveTo>
                  <a:pt x="1758506" y="67973"/>
                </a:moveTo>
                <a:cubicBezTo>
                  <a:pt x="1756982" y="66735"/>
                  <a:pt x="1751552" y="73022"/>
                  <a:pt x="1751743" y="75403"/>
                </a:cubicBezTo>
                <a:cubicBezTo>
                  <a:pt x="1751838" y="77689"/>
                  <a:pt x="1753553" y="78070"/>
                  <a:pt x="1755362" y="76165"/>
                </a:cubicBezTo>
                <a:cubicBezTo>
                  <a:pt x="1757267" y="74260"/>
                  <a:pt x="1760125" y="69116"/>
                  <a:pt x="1758506" y="67973"/>
                </a:cubicBezTo>
                <a:close/>
                <a:moveTo>
                  <a:pt x="789623" y="63116"/>
                </a:moveTo>
                <a:cubicBezTo>
                  <a:pt x="788099" y="61687"/>
                  <a:pt x="783908" y="61877"/>
                  <a:pt x="780383" y="63592"/>
                </a:cubicBezTo>
                <a:lnTo>
                  <a:pt x="778097" y="65306"/>
                </a:lnTo>
                <a:cubicBezTo>
                  <a:pt x="775811" y="67021"/>
                  <a:pt x="777145" y="69878"/>
                  <a:pt x="780288" y="71212"/>
                </a:cubicBezTo>
                <a:cubicBezTo>
                  <a:pt x="781717" y="71783"/>
                  <a:pt x="782955" y="73117"/>
                  <a:pt x="784384" y="73212"/>
                </a:cubicBezTo>
                <a:lnTo>
                  <a:pt x="787051" y="73498"/>
                </a:lnTo>
                <a:cubicBezTo>
                  <a:pt x="788956" y="71688"/>
                  <a:pt x="791147" y="64544"/>
                  <a:pt x="789623" y="63116"/>
                </a:cubicBezTo>
                <a:close/>
                <a:moveTo>
                  <a:pt x="1336548" y="59687"/>
                </a:moveTo>
                <a:cubicBezTo>
                  <a:pt x="1335596" y="60353"/>
                  <a:pt x="1334738" y="62354"/>
                  <a:pt x="1334929" y="62449"/>
                </a:cubicBezTo>
                <a:lnTo>
                  <a:pt x="1337882" y="64259"/>
                </a:lnTo>
                <a:cubicBezTo>
                  <a:pt x="1335881" y="65592"/>
                  <a:pt x="1336072" y="66735"/>
                  <a:pt x="1338263" y="66735"/>
                </a:cubicBezTo>
                <a:cubicBezTo>
                  <a:pt x="1340453" y="66735"/>
                  <a:pt x="1346835" y="65306"/>
                  <a:pt x="1345216" y="63497"/>
                </a:cubicBezTo>
                <a:lnTo>
                  <a:pt x="1343882" y="62925"/>
                </a:lnTo>
                <a:cubicBezTo>
                  <a:pt x="1342263" y="62258"/>
                  <a:pt x="1339501" y="63782"/>
                  <a:pt x="1339025" y="61020"/>
                </a:cubicBezTo>
                <a:cubicBezTo>
                  <a:pt x="1338834" y="59877"/>
                  <a:pt x="1339025" y="57877"/>
                  <a:pt x="1336548" y="59687"/>
                </a:cubicBezTo>
                <a:close/>
                <a:moveTo>
                  <a:pt x="1935575" y="54829"/>
                </a:moveTo>
                <a:cubicBezTo>
                  <a:pt x="1933766" y="54829"/>
                  <a:pt x="1932146" y="55972"/>
                  <a:pt x="1931861" y="57401"/>
                </a:cubicBezTo>
                <a:lnTo>
                  <a:pt x="1931194" y="58067"/>
                </a:lnTo>
                <a:cubicBezTo>
                  <a:pt x="1930051" y="59115"/>
                  <a:pt x="1928813" y="59877"/>
                  <a:pt x="1930908" y="61115"/>
                </a:cubicBezTo>
                <a:cubicBezTo>
                  <a:pt x="1932051" y="61782"/>
                  <a:pt x="1932527" y="63401"/>
                  <a:pt x="1934623" y="61782"/>
                </a:cubicBezTo>
                <a:cubicBezTo>
                  <a:pt x="1936623" y="60258"/>
                  <a:pt x="1939385" y="59401"/>
                  <a:pt x="1941576" y="57972"/>
                </a:cubicBezTo>
                <a:lnTo>
                  <a:pt x="1942243" y="57591"/>
                </a:lnTo>
                <a:cubicBezTo>
                  <a:pt x="1942148" y="56067"/>
                  <a:pt x="1937385" y="54829"/>
                  <a:pt x="1935575" y="54829"/>
                </a:cubicBezTo>
                <a:close/>
                <a:moveTo>
                  <a:pt x="2425446" y="48352"/>
                </a:moveTo>
                <a:lnTo>
                  <a:pt x="2425541" y="48352"/>
                </a:lnTo>
                <a:lnTo>
                  <a:pt x="2428589" y="50352"/>
                </a:lnTo>
                <a:cubicBezTo>
                  <a:pt x="2431827" y="52638"/>
                  <a:pt x="2433256" y="55496"/>
                  <a:pt x="2431732" y="56639"/>
                </a:cubicBezTo>
                <a:lnTo>
                  <a:pt x="2431351" y="56448"/>
                </a:lnTo>
                <a:lnTo>
                  <a:pt x="2428398" y="55019"/>
                </a:lnTo>
                <a:cubicBezTo>
                  <a:pt x="2424398" y="55400"/>
                  <a:pt x="2421445" y="54638"/>
                  <a:pt x="2421921" y="53400"/>
                </a:cubicBezTo>
                <a:cubicBezTo>
                  <a:pt x="2422398" y="52067"/>
                  <a:pt x="2424207" y="49114"/>
                  <a:pt x="2425446" y="48352"/>
                </a:cubicBezTo>
                <a:close/>
                <a:moveTo>
                  <a:pt x="1299876" y="41875"/>
                </a:moveTo>
                <a:cubicBezTo>
                  <a:pt x="1302734" y="42256"/>
                  <a:pt x="1309020" y="42922"/>
                  <a:pt x="1306925" y="46637"/>
                </a:cubicBezTo>
                <a:lnTo>
                  <a:pt x="1302829" y="48161"/>
                </a:lnTo>
                <a:cubicBezTo>
                  <a:pt x="1302162" y="48447"/>
                  <a:pt x="1300733" y="48447"/>
                  <a:pt x="1300352" y="48161"/>
                </a:cubicBezTo>
                <a:lnTo>
                  <a:pt x="1298352" y="45875"/>
                </a:lnTo>
                <a:cubicBezTo>
                  <a:pt x="1296257" y="43303"/>
                  <a:pt x="1297019" y="41494"/>
                  <a:pt x="1299876" y="41875"/>
                </a:cubicBezTo>
                <a:close/>
                <a:moveTo>
                  <a:pt x="1558862" y="40351"/>
                </a:moveTo>
                <a:cubicBezTo>
                  <a:pt x="1558481" y="40351"/>
                  <a:pt x="1558195" y="42065"/>
                  <a:pt x="1558100" y="43018"/>
                </a:cubicBezTo>
                <a:cubicBezTo>
                  <a:pt x="1557528" y="45971"/>
                  <a:pt x="1562767" y="47590"/>
                  <a:pt x="1562291" y="48542"/>
                </a:cubicBezTo>
                <a:lnTo>
                  <a:pt x="1560576" y="51686"/>
                </a:lnTo>
                <a:cubicBezTo>
                  <a:pt x="1563148" y="53400"/>
                  <a:pt x="1566672" y="53019"/>
                  <a:pt x="1568577" y="51019"/>
                </a:cubicBezTo>
                <a:lnTo>
                  <a:pt x="1568101" y="49495"/>
                </a:lnTo>
                <a:cubicBezTo>
                  <a:pt x="1567244" y="46447"/>
                  <a:pt x="1565148" y="43589"/>
                  <a:pt x="1563053" y="40922"/>
                </a:cubicBezTo>
                <a:cubicBezTo>
                  <a:pt x="1562576" y="40256"/>
                  <a:pt x="1560290" y="40160"/>
                  <a:pt x="1558862" y="40351"/>
                </a:cubicBezTo>
                <a:close/>
                <a:moveTo>
                  <a:pt x="1723954" y="34124"/>
                </a:moveTo>
                <a:cubicBezTo>
                  <a:pt x="1724430" y="33017"/>
                  <a:pt x="1724216" y="33064"/>
                  <a:pt x="1723168" y="34541"/>
                </a:cubicBezTo>
                <a:cubicBezTo>
                  <a:pt x="1721168" y="37493"/>
                  <a:pt x="1709928" y="38446"/>
                  <a:pt x="1710595" y="39113"/>
                </a:cubicBezTo>
                <a:cubicBezTo>
                  <a:pt x="1711262" y="39684"/>
                  <a:pt x="1711833" y="41399"/>
                  <a:pt x="1710404" y="41684"/>
                </a:cubicBezTo>
                <a:lnTo>
                  <a:pt x="1709261" y="41875"/>
                </a:lnTo>
                <a:lnTo>
                  <a:pt x="1707833" y="42161"/>
                </a:lnTo>
                <a:cubicBezTo>
                  <a:pt x="1705451" y="42542"/>
                  <a:pt x="1705261" y="45209"/>
                  <a:pt x="1707356" y="48161"/>
                </a:cubicBezTo>
                <a:cubicBezTo>
                  <a:pt x="1709547" y="51114"/>
                  <a:pt x="1720787" y="51495"/>
                  <a:pt x="1719453" y="51019"/>
                </a:cubicBezTo>
                <a:cubicBezTo>
                  <a:pt x="1718120" y="50543"/>
                  <a:pt x="1717453" y="48733"/>
                  <a:pt x="1720215" y="47876"/>
                </a:cubicBezTo>
                <a:lnTo>
                  <a:pt x="1720215" y="47114"/>
                </a:lnTo>
                <a:lnTo>
                  <a:pt x="1720596" y="40637"/>
                </a:lnTo>
                <a:cubicBezTo>
                  <a:pt x="1722311" y="37493"/>
                  <a:pt x="1723477" y="35231"/>
                  <a:pt x="1723954" y="34124"/>
                </a:cubicBezTo>
                <a:close/>
                <a:moveTo>
                  <a:pt x="1084231" y="32731"/>
                </a:moveTo>
                <a:cubicBezTo>
                  <a:pt x="1081659" y="32350"/>
                  <a:pt x="1079373" y="32636"/>
                  <a:pt x="1079278" y="33302"/>
                </a:cubicBezTo>
                <a:lnTo>
                  <a:pt x="1078059" y="35496"/>
                </a:lnTo>
                <a:lnTo>
                  <a:pt x="1083373" y="34636"/>
                </a:lnTo>
                <a:lnTo>
                  <a:pt x="1083659" y="37303"/>
                </a:lnTo>
                <a:cubicBezTo>
                  <a:pt x="1083944" y="40065"/>
                  <a:pt x="1081658" y="41113"/>
                  <a:pt x="1077848" y="40160"/>
                </a:cubicBezTo>
                <a:cubicBezTo>
                  <a:pt x="1074419" y="39303"/>
                  <a:pt x="1073181" y="40160"/>
                  <a:pt x="1073467" y="42923"/>
                </a:cubicBezTo>
                <a:lnTo>
                  <a:pt x="1073562" y="43971"/>
                </a:lnTo>
                <a:cubicBezTo>
                  <a:pt x="1073562" y="45113"/>
                  <a:pt x="1073181" y="46352"/>
                  <a:pt x="1072895" y="46637"/>
                </a:cubicBezTo>
                <a:lnTo>
                  <a:pt x="1071679" y="47124"/>
                </a:lnTo>
                <a:lnTo>
                  <a:pt x="1072420" y="47495"/>
                </a:lnTo>
                <a:cubicBezTo>
                  <a:pt x="1072706" y="47209"/>
                  <a:pt x="1075277" y="46066"/>
                  <a:pt x="1077468" y="45685"/>
                </a:cubicBezTo>
                <a:cubicBezTo>
                  <a:pt x="1079659" y="45304"/>
                  <a:pt x="1085755" y="44923"/>
                  <a:pt x="1086136" y="45685"/>
                </a:cubicBezTo>
                <a:cubicBezTo>
                  <a:pt x="1086517" y="46447"/>
                  <a:pt x="1087279" y="44066"/>
                  <a:pt x="1086612" y="38351"/>
                </a:cubicBezTo>
                <a:lnTo>
                  <a:pt x="1084612" y="33588"/>
                </a:lnTo>
                <a:close/>
                <a:moveTo>
                  <a:pt x="1058501" y="31612"/>
                </a:moveTo>
                <a:cubicBezTo>
                  <a:pt x="1060060" y="32016"/>
                  <a:pt x="1061656" y="32921"/>
                  <a:pt x="1063085" y="32731"/>
                </a:cubicBezTo>
                <a:lnTo>
                  <a:pt x="1064228" y="32540"/>
                </a:lnTo>
                <a:cubicBezTo>
                  <a:pt x="1066514" y="35398"/>
                  <a:pt x="1066323" y="38731"/>
                  <a:pt x="1063752" y="39970"/>
                </a:cubicBezTo>
                <a:lnTo>
                  <a:pt x="1061942" y="39493"/>
                </a:lnTo>
                <a:cubicBezTo>
                  <a:pt x="1059846" y="38922"/>
                  <a:pt x="1058418" y="36541"/>
                  <a:pt x="1055655" y="38636"/>
                </a:cubicBezTo>
                <a:lnTo>
                  <a:pt x="1053941" y="39874"/>
                </a:lnTo>
                <a:cubicBezTo>
                  <a:pt x="1051941" y="41017"/>
                  <a:pt x="1049559" y="41970"/>
                  <a:pt x="1048607" y="41970"/>
                </a:cubicBezTo>
                <a:cubicBezTo>
                  <a:pt x="1047654" y="41970"/>
                  <a:pt x="1046226" y="41113"/>
                  <a:pt x="1047559" y="40065"/>
                </a:cubicBezTo>
                <a:cubicBezTo>
                  <a:pt x="1048893" y="39017"/>
                  <a:pt x="1051274" y="35398"/>
                  <a:pt x="1050131" y="34159"/>
                </a:cubicBezTo>
                <a:lnTo>
                  <a:pt x="1050512" y="33207"/>
                </a:lnTo>
                <a:cubicBezTo>
                  <a:pt x="1051941" y="29302"/>
                  <a:pt x="1053846" y="33874"/>
                  <a:pt x="1054131" y="33493"/>
                </a:cubicBezTo>
                <a:cubicBezTo>
                  <a:pt x="1055417" y="31302"/>
                  <a:pt x="1056941" y="31207"/>
                  <a:pt x="1058501" y="31612"/>
                </a:cubicBezTo>
                <a:close/>
                <a:moveTo>
                  <a:pt x="985170" y="27682"/>
                </a:moveTo>
                <a:lnTo>
                  <a:pt x="988599" y="29206"/>
                </a:lnTo>
                <a:lnTo>
                  <a:pt x="990218" y="29968"/>
                </a:lnTo>
                <a:cubicBezTo>
                  <a:pt x="993266" y="28920"/>
                  <a:pt x="996029" y="28349"/>
                  <a:pt x="996314" y="28730"/>
                </a:cubicBezTo>
                <a:lnTo>
                  <a:pt x="996219" y="28920"/>
                </a:lnTo>
                <a:lnTo>
                  <a:pt x="994981" y="31873"/>
                </a:lnTo>
                <a:cubicBezTo>
                  <a:pt x="993457" y="35111"/>
                  <a:pt x="986694" y="34254"/>
                  <a:pt x="984599" y="32921"/>
                </a:cubicBezTo>
                <a:cubicBezTo>
                  <a:pt x="982503" y="31587"/>
                  <a:pt x="982694" y="29206"/>
                  <a:pt x="985170" y="27682"/>
                </a:cubicBezTo>
                <a:close/>
                <a:moveTo>
                  <a:pt x="1358646" y="27206"/>
                </a:moveTo>
                <a:cubicBezTo>
                  <a:pt x="1359789" y="27301"/>
                  <a:pt x="1361217" y="27492"/>
                  <a:pt x="1361979" y="28158"/>
                </a:cubicBezTo>
                <a:cubicBezTo>
                  <a:pt x="1366075" y="31587"/>
                  <a:pt x="1365980" y="31587"/>
                  <a:pt x="1369885" y="28254"/>
                </a:cubicBezTo>
                <a:cubicBezTo>
                  <a:pt x="1370647" y="27587"/>
                  <a:pt x="1372743" y="27015"/>
                  <a:pt x="1373028" y="27301"/>
                </a:cubicBezTo>
                <a:cubicBezTo>
                  <a:pt x="1373981" y="28158"/>
                  <a:pt x="1375124" y="29968"/>
                  <a:pt x="1374743" y="30349"/>
                </a:cubicBezTo>
                <a:cubicBezTo>
                  <a:pt x="1372552" y="32349"/>
                  <a:pt x="1371600" y="32826"/>
                  <a:pt x="1375981" y="33873"/>
                </a:cubicBezTo>
                <a:lnTo>
                  <a:pt x="1378172" y="34350"/>
                </a:lnTo>
                <a:cubicBezTo>
                  <a:pt x="1379505" y="37969"/>
                  <a:pt x="1377981" y="37874"/>
                  <a:pt x="1374933" y="34159"/>
                </a:cubicBezTo>
                <a:lnTo>
                  <a:pt x="1368171" y="35207"/>
                </a:lnTo>
                <a:cubicBezTo>
                  <a:pt x="1367313" y="35397"/>
                  <a:pt x="1366742" y="33778"/>
                  <a:pt x="1364456" y="34445"/>
                </a:cubicBezTo>
                <a:lnTo>
                  <a:pt x="1360836" y="35588"/>
                </a:lnTo>
                <a:cubicBezTo>
                  <a:pt x="1356264" y="35683"/>
                  <a:pt x="1357407" y="35112"/>
                  <a:pt x="1363408" y="34255"/>
                </a:cubicBezTo>
                <a:lnTo>
                  <a:pt x="1357312" y="28349"/>
                </a:lnTo>
                <a:cubicBezTo>
                  <a:pt x="1357217" y="28254"/>
                  <a:pt x="1358265" y="27206"/>
                  <a:pt x="1358646" y="27206"/>
                </a:cubicBezTo>
                <a:close/>
                <a:moveTo>
                  <a:pt x="2407527" y="25242"/>
                </a:moveTo>
                <a:cubicBezTo>
                  <a:pt x="2406325" y="25873"/>
                  <a:pt x="2405111" y="27016"/>
                  <a:pt x="2403920" y="27302"/>
                </a:cubicBezTo>
                <a:cubicBezTo>
                  <a:pt x="2402491" y="27587"/>
                  <a:pt x="2400967" y="28445"/>
                  <a:pt x="2399824" y="29302"/>
                </a:cubicBezTo>
                <a:cubicBezTo>
                  <a:pt x="2399062" y="29969"/>
                  <a:pt x="2398205" y="31588"/>
                  <a:pt x="2398490" y="31778"/>
                </a:cubicBezTo>
                <a:lnTo>
                  <a:pt x="2401919" y="34160"/>
                </a:lnTo>
                <a:cubicBezTo>
                  <a:pt x="2400395" y="36922"/>
                  <a:pt x="2399633" y="39303"/>
                  <a:pt x="2400205" y="39398"/>
                </a:cubicBezTo>
                <a:cubicBezTo>
                  <a:pt x="2400872" y="39589"/>
                  <a:pt x="2403443" y="34922"/>
                  <a:pt x="2403443" y="33112"/>
                </a:cubicBezTo>
                <a:cubicBezTo>
                  <a:pt x="2403443" y="31397"/>
                  <a:pt x="2404586" y="29683"/>
                  <a:pt x="2405920" y="29302"/>
                </a:cubicBezTo>
                <a:lnTo>
                  <a:pt x="2406682" y="29302"/>
                </a:lnTo>
                <a:cubicBezTo>
                  <a:pt x="2409444" y="29397"/>
                  <a:pt x="2412873" y="28921"/>
                  <a:pt x="2411063" y="26254"/>
                </a:cubicBezTo>
                <a:cubicBezTo>
                  <a:pt x="2409920" y="24492"/>
                  <a:pt x="2408730" y="24611"/>
                  <a:pt x="2407527" y="25242"/>
                </a:cubicBezTo>
                <a:close/>
                <a:moveTo>
                  <a:pt x="1907952" y="24729"/>
                </a:moveTo>
                <a:lnTo>
                  <a:pt x="1909952" y="25205"/>
                </a:lnTo>
                <a:cubicBezTo>
                  <a:pt x="1911095" y="25491"/>
                  <a:pt x="1912715" y="25396"/>
                  <a:pt x="1913286" y="25967"/>
                </a:cubicBezTo>
                <a:lnTo>
                  <a:pt x="1914905" y="27491"/>
                </a:lnTo>
                <a:cubicBezTo>
                  <a:pt x="1916048" y="26539"/>
                  <a:pt x="1917858" y="26158"/>
                  <a:pt x="1918906" y="26729"/>
                </a:cubicBezTo>
                <a:lnTo>
                  <a:pt x="1918906" y="27110"/>
                </a:lnTo>
                <a:lnTo>
                  <a:pt x="1918620" y="31492"/>
                </a:lnTo>
                <a:cubicBezTo>
                  <a:pt x="1914810" y="32063"/>
                  <a:pt x="1909952" y="31397"/>
                  <a:pt x="1907857" y="30063"/>
                </a:cubicBezTo>
                <a:cubicBezTo>
                  <a:pt x="1905761" y="28730"/>
                  <a:pt x="1905095" y="23967"/>
                  <a:pt x="1907952" y="24729"/>
                </a:cubicBezTo>
                <a:close/>
                <a:moveTo>
                  <a:pt x="1593532" y="24444"/>
                </a:moveTo>
                <a:lnTo>
                  <a:pt x="1599056" y="28349"/>
                </a:lnTo>
                <a:cubicBezTo>
                  <a:pt x="1601819" y="30254"/>
                  <a:pt x="1603343" y="29207"/>
                  <a:pt x="1605343" y="27683"/>
                </a:cubicBezTo>
                <a:cubicBezTo>
                  <a:pt x="1609058" y="24730"/>
                  <a:pt x="1613249" y="26730"/>
                  <a:pt x="1617059" y="27492"/>
                </a:cubicBezTo>
                <a:cubicBezTo>
                  <a:pt x="1621916" y="28445"/>
                  <a:pt x="1622012" y="29778"/>
                  <a:pt x="1618392" y="33779"/>
                </a:cubicBezTo>
                <a:lnTo>
                  <a:pt x="1618106" y="34064"/>
                </a:lnTo>
                <a:cubicBezTo>
                  <a:pt x="1617725" y="34350"/>
                  <a:pt x="1616963" y="35969"/>
                  <a:pt x="1616487" y="37684"/>
                </a:cubicBezTo>
                <a:cubicBezTo>
                  <a:pt x="1615916" y="39398"/>
                  <a:pt x="1614106" y="43875"/>
                  <a:pt x="1610201" y="43494"/>
                </a:cubicBezTo>
                <a:lnTo>
                  <a:pt x="1608581" y="41875"/>
                </a:lnTo>
                <a:lnTo>
                  <a:pt x="1605533" y="38922"/>
                </a:lnTo>
                <a:cubicBezTo>
                  <a:pt x="1603438" y="40637"/>
                  <a:pt x="1601438" y="40541"/>
                  <a:pt x="1600961" y="38732"/>
                </a:cubicBezTo>
                <a:lnTo>
                  <a:pt x="1599723" y="37970"/>
                </a:lnTo>
                <a:cubicBezTo>
                  <a:pt x="1598390" y="37112"/>
                  <a:pt x="1595056" y="37779"/>
                  <a:pt x="1594294" y="36827"/>
                </a:cubicBezTo>
                <a:lnTo>
                  <a:pt x="1590484" y="32445"/>
                </a:lnTo>
                <a:cubicBezTo>
                  <a:pt x="1587341" y="34541"/>
                  <a:pt x="1585531" y="39208"/>
                  <a:pt x="1585817" y="40160"/>
                </a:cubicBezTo>
                <a:cubicBezTo>
                  <a:pt x="1586102" y="41113"/>
                  <a:pt x="1582292" y="42161"/>
                  <a:pt x="1577339" y="42446"/>
                </a:cubicBezTo>
                <a:lnTo>
                  <a:pt x="1576292" y="41018"/>
                </a:lnTo>
                <a:cubicBezTo>
                  <a:pt x="1575911" y="40541"/>
                  <a:pt x="1576006" y="39113"/>
                  <a:pt x="1576101" y="39113"/>
                </a:cubicBezTo>
                <a:lnTo>
                  <a:pt x="1583340" y="37398"/>
                </a:lnTo>
                <a:cubicBezTo>
                  <a:pt x="1586007" y="32159"/>
                  <a:pt x="1588769" y="28349"/>
                  <a:pt x="1589627" y="28921"/>
                </a:cubicBezTo>
                <a:cubicBezTo>
                  <a:pt x="1590484" y="29492"/>
                  <a:pt x="1593246" y="28254"/>
                  <a:pt x="1593532" y="24444"/>
                </a:cubicBezTo>
                <a:close/>
                <a:moveTo>
                  <a:pt x="448342" y="23967"/>
                </a:moveTo>
                <a:lnTo>
                  <a:pt x="451485" y="27777"/>
                </a:lnTo>
                <a:lnTo>
                  <a:pt x="454152" y="31016"/>
                </a:lnTo>
                <a:cubicBezTo>
                  <a:pt x="450532" y="33873"/>
                  <a:pt x="447199" y="34159"/>
                  <a:pt x="446722" y="31777"/>
                </a:cubicBezTo>
                <a:cubicBezTo>
                  <a:pt x="446246" y="29301"/>
                  <a:pt x="442627" y="25205"/>
                  <a:pt x="448342" y="23967"/>
                </a:cubicBezTo>
                <a:close/>
                <a:moveTo>
                  <a:pt x="1829276" y="22920"/>
                </a:moveTo>
                <a:lnTo>
                  <a:pt x="1829562" y="23206"/>
                </a:lnTo>
                <a:lnTo>
                  <a:pt x="1831848" y="25397"/>
                </a:lnTo>
                <a:cubicBezTo>
                  <a:pt x="1834515" y="28349"/>
                  <a:pt x="1835182" y="31016"/>
                  <a:pt x="1833372" y="31492"/>
                </a:cubicBezTo>
                <a:cubicBezTo>
                  <a:pt x="1831562" y="31874"/>
                  <a:pt x="1826419" y="32350"/>
                  <a:pt x="1826133" y="31588"/>
                </a:cubicBezTo>
                <a:lnTo>
                  <a:pt x="1826324" y="30730"/>
                </a:lnTo>
                <a:cubicBezTo>
                  <a:pt x="1826609" y="29016"/>
                  <a:pt x="1827466" y="27302"/>
                  <a:pt x="1827848" y="25587"/>
                </a:cubicBezTo>
                <a:lnTo>
                  <a:pt x="1827943" y="24920"/>
                </a:lnTo>
                <a:cubicBezTo>
                  <a:pt x="1827562" y="24063"/>
                  <a:pt x="1828133" y="23206"/>
                  <a:pt x="1829276" y="22920"/>
                </a:cubicBezTo>
                <a:close/>
                <a:moveTo>
                  <a:pt x="1063562" y="22538"/>
                </a:moveTo>
                <a:cubicBezTo>
                  <a:pt x="1064990" y="21681"/>
                  <a:pt x="1067657" y="22157"/>
                  <a:pt x="1069658" y="23681"/>
                </a:cubicBezTo>
                <a:lnTo>
                  <a:pt x="1070705" y="25301"/>
                </a:lnTo>
                <a:cubicBezTo>
                  <a:pt x="1071086" y="25872"/>
                  <a:pt x="1069372" y="27777"/>
                  <a:pt x="1068134" y="28444"/>
                </a:cubicBezTo>
                <a:lnTo>
                  <a:pt x="1064228" y="30444"/>
                </a:lnTo>
                <a:cubicBezTo>
                  <a:pt x="1059656" y="27968"/>
                  <a:pt x="1058704" y="26539"/>
                  <a:pt x="1062133" y="27301"/>
                </a:cubicBezTo>
                <a:lnTo>
                  <a:pt x="1063276" y="23491"/>
                </a:lnTo>
                <a:close/>
                <a:moveTo>
                  <a:pt x="1963388" y="21777"/>
                </a:moveTo>
                <a:cubicBezTo>
                  <a:pt x="1964626" y="21587"/>
                  <a:pt x="1970531" y="22539"/>
                  <a:pt x="1971389" y="24158"/>
                </a:cubicBezTo>
                <a:cubicBezTo>
                  <a:pt x="1972246" y="25873"/>
                  <a:pt x="1973008" y="27873"/>
                  <a:pt x="1973008" y="28635"/>
                </a:cubicBezTo>
                <a:cubicBezTo>
                  <a:pt x="1973008" y="29397"/>
                  <a:pt x="1971579" y="30540"/>
                  <a:pt x="1969769" y="29302"/>
                </a:cubicBezTo>
                <a:cubicBezTo>
                  <a:pt x="1967960" y="28064"/>
                  <a:pt x="1962245" y="26635"/>
                  <a:pt x="1960911" y="28540"/>
                </a:cubicBezTo>
                <a:cubicBezTo>
                  <a:pt x="1959578" y="30445"/>
                  <a:pt x="1955387" y="35207"/>
                  <a:pt x="1953577" y="34350"/>
                </a:cubicBezTo>
                <a:cubicBezTo>
                  <a:pt x="1951767" y="33493"/>
                  <a:pt x="1953958" y="27397"/>
                  <a:pt x="1954434" y="25206"/>
                </a:cubicBezTo>
                <a:lnTo>
                  <a:pt x="1955672" y="23587"/>
                </a:lnTo>
                <a:lnTo>
                  <a:pt x="1956625" y="22349"/>
                </a:lnTo>
                <a:cubicBezTo>
                  <a:pt x="1959101" y="22349"/>
                  <a:pt x="1962149" y="22158"/>
                  <a:pt x="1963388" y="21777"/>
                </a:cubicBezTo>
                <a:close/>
                <a:moveTo>
                  <a:pt x="815487" y="20864"/>
                </a:moveTo>
                <a:lnTo>
                  <a:pt x="816673" y="24539"/>
                </a:lnTo>
                <a:cubicBezTo>
                  <a:pt x="818292" y="27111"/>
                  <a:pt x="817054" y="25873"/>
                  <a:pt x="814006" y="21682"/>
                </a:cubicBezTo>
                <a:close/>
                <a:moveTo>
                  <a:pt x="1935861" y="19300"/>
                </a:moveTo>
                <a:lnTo>
                  <a:pt x="1936813" y="21205"/>
                </a:lnTo>
                <a:cubicBezTo>
                  <a:pt x="1938051" y="23491"/>
                  <a:pt x="1939385" y="23301"/>
                  <a:pt x="1941480" y="22443"/>
                </a:cubicBezTo>
                <a:lnTo>
                  <a:pt x="1942337" y="22062"/>
                </a:lnTo>
                <a:cubicBezTo>
                  <a:pt x="1943385" y="21777"/>
                  <a:pt x="1944433" y="22539"/>
                  <a:pt x="1944719" y="23777"/>
                </a:cubicBezTo>
                <a:lnTo>
                  <a:pt x="1944147" y="24253"/>
                </a:lnTo>
                <a:cubicBezTo>
                  <a:pt x="1942814" y="25396"/>
                  <a:pt x="1940814" y="26063"/>
                  <a:pt x="1939385" y="27206"/>
                </a:cubicBezTo>
                <a:lnTo>
                  <a:pt x="1938051" y="28158"/>
                </a:lnTo>
                <a:cubicBezTo>
                  <a:pt x="1937004" y="29682"/>
                  <a:pt x="1928812" y="25491"/>
                  <a:pt x="1929955" y="22158"/>
                </a:cubicBezTo>
                <a:cubicBezTo>
                  <a:pt x="1931098" y="18824"/>
                  <a:pt x="1933765" y="17586"/>
                  <a:pt x="1935861" y="19300"/>
                </a:cubicBezTo>
                <a:close/>
                <a:moveTo>
                  <a:pt x="2030730" y="18919"/>
                </a:moveTo>
                <a:lnTo>
                  <a:pt x="2031492" y="19395"/>
                </a:lnTo>
                <a:cubicBezTo>
                  <a:pt x="2033683" y="20919"/>
                  <a:pt x="2035207" y="21681"/>
                  <a:pt x="2037969" y="19967"/>
                </a:cubicBezTo>
                <a:lnTo>
                  <a:pt x="2038541" y="19490"/>
                </a:lnTo>
                <a:cubicBezTo>
                  <a:pt x="2040731" y="20729"/>
                  <a:pt x="2040827" y="24634"/>
                  <a:pt x="2038731" y="28063"/>
                </a:cubicBezTo>
                <a:lnTo>
                  <a:pt x="2036064" y="27111"/>
                </a:lnTo>
                <a:cubicBezTo>
                  <a:pt x="2033588" y="26158"/>
                  <a:pt x="2031111" y="24920"/>
                  <a:pt x="2029016" y="23396"/>
                </a:cubicBezTo>
                <a:lnTo>
                  <a:pt x="2027968" y="22634"/>
                </a:lnTo>
                <a:cubicBezTo>
                  <a:pt x="2027492" y="21110"/>
                  <a:pt x="2028730" y="19490"/>
                  <a:pt x="2030730" y="18919"/>
                </a:cubicBezTo>
                <a:close/>
                <a:moveTo>
                  <a:pt x="1223295" y="18824"/>
                </a:moveTo>
                <a:lnTo>
                  <a:pt x="1223105" y="25206"/>
                </a:lnTo>
                <a:cubicBezTo>
                  <a:pt x="1223105" y="25968"/>
                  <a:pt x="1224533" y="27397"/>
                  <a:pt x="1224819" y="27301"/>
                </a:cubicBezTo>
                <a:lnTo>
                  <a:pt x="1230534" y="25682"/>
                </a:lnTo>
                <a:cubicBezTo>
                  <a:pt x="1234344" y="29206"/>
                  <a:pt x="1237773" y="31016"/>
                  <a:pt x="1238059" y="29778"/>
                </a:cubicBezTo>
                <a:cubicBezTo>
                  <a:pt x="1238440" y="28444"/>
                  <a:pt x="1240155" y="25682"/>
                  <a:pt x="1241202" y="26539"/>
                </a:cubicBezTo>
                <a:cubicBezTo>
                  <a:pt x="1242345" y="27397"/>
                  <a:pt x="1245489" y="29016"/>
                  <a:pt x="1245774" y="28254"/>
                </a:cubicBezTo>
                <a:cubicBezTo>
                  <a:pt x="1246060" y="27492"/>
                  <a:pt x="1249013" y="26349"/>
                  <a:pt x="1251204" y="27968"/>
                </a:cubicBezTo>
                <a:lnTo>
                  <a:pt x="1250918" y="28540"/>
                </a:lnTo>
                <a:lnTo>
                  <a:pt x="1249203" y="31778"/>
                </a:lnTo>
                <a:cubicBezTo>
                  <a:pt x="1246632" y="35207"/>
                  <a:pt x="1240250" y="36636"/>
                  <a:pt x="1235011" y="34921"/>
                </a:cubicBezTo>
                <a:lnTo>
                  <a:pt x="1230058" y="33778"/>
                </a:lnTo>
                <a:lnTo>
                  <a:pt x="1225867" y="32826"/>
                </a:lnTo>
                <a:cubicBezTo>
                  <a:pt x="1225677" y="35588"/>
                  <a:pt x="1222724" y="37302"/>
                  <a:pt x="1219485" y="36445"/>
                </a:cubicBezTo>
                <a:lnTo>
                  <a:pt x="1216437" y="35779"/>
                </a:lnTo>
                <a:lnTo>
                  <a:pt x="1209770" y="34350"/>
                </a:lnTo>
                <a:cubicBezTo>
                  <a:pt x="1206722" y="37017"/>
                  <a:pt x="1203579" y="39398"/>
                  <a:pt x="1202721" y="39493"/>
                </a:cubicBezTo>
                <a:cubicBezTo>
                  <a:pt x="1201864" y="39589"/>
                  <a:pt x="1200150" y="38160"/>
                  <a:pt x="1200816" y="35969"/>
                </a:cubicBezTo>
                <a:lnTo>
                  <a:pt x="1196816" y="35683"/>
                </a:lnTo>
                <a:lnTo>
                  <a:pt x="1195292" y="35398"/>
                </a:lnTo>
                <a:cubicBezTo>
                  <a:pt x="1193482" y="34350"/>
                  <a:pt x="1192530" y="31587"/>
                  <a:pt x="1193196" y="29206"/>
                </a:cubicBezTo>
                <a:lnTo>
                  <a:pt x="1188910" y="29301"/>
                </a:lnTo>
                <a:lnTo>
                  <a:pt x="1188243" y="29206"/>
                </a:lnTo>
                <a:cubicBezTo>
                  <a:pt x="1187481" y="28063"/>
                  <a:pt x="1188815" y="27111"/>
                  <a:pt x="1191101" y="27015"/>
                </a:cubicBezTo>
                <a:cubicBezTo>
                  <a:pt x="1193387" y="26920"/>
                  <a:pt x="1197578" y="31302"/>
                  <a:pt x="1199959" y="29873"/>
                </a:cubicBezTo>
                <a:cubicBezTo>
                  <a:pt x="1202245" y="28349"/>
                  <a:pt x="1209389" y="25015"/>
                  <a:pt x="1209675" y="26349"/>
                </a:cubicBezTo>
                <a:cubicBezTo>
                  <a:pt x="1209960" y="27682"/>
                  <a:pt x="1212056" y="30635"/>
                  <a:pt x="1213770" y="30064"/>
                </a:cubicBezTo>
                <a:lnTo>
                  <a:pt x="1215294" y="29397"/>
                </a:lnTo>
                <a:lnTo>
                  <a:pt x="1218152" y="28159"/>
                </a:lnTo>
                <a:cubicBezTo>
                  <a:pt x="1216437" y="24634"/>
                  <a:pt x="1218723" y="20443"/>
                  <a:pt x="1223295" y="18824"/>
                </a:cubicBezTo>
                <a:close/>
                <a:moveTo>
                  <a:pt x="645699" y="17205"/>
                </a:moveTo>
                <a:cubicBezTo>
                  <a:pt x="647795" y="17205"/>
                  <a:pt x="652748" y="18539"/>
                  <a:pt x="651414" y="20253"/>
                </a:cubicBezTo>
                <a:lnTo>
                  <a:pt x="651605" y="21491"/>
                </a:lnTo>
                <a:lnTo>
                  <a:pt x="651795" y="22825"/>
                </a:lnTo>
                <a:cubicBezTo>
                  <a:pt x="653319" y="24063"/>
                  <a:pt x="656082" y="23968"/>
                  <a:pt x="656844" y="23396"/>
                </a:cubicBezTo>
                <a:cubicBezTo>
                  <a:pt x="657606" y="22825"/>
                  <a:pt x="658177" y="23396"/>
                  <a:pt x="658177" y="24730"/>
                </a:cubicBezTo>
                <a:cubicBezTo>
                  <a:pt x="658177" y="26063"/>
                  <a:pt x="656463" y="28064"/>
                  <a:pt x="654367" y="27111"/>
                </a:cubicBezTo>
                <a:cubicBezTo>
                  <a:pt x="652272" y="26159"/>
                  <a:pt x="648652" y="29111"/>
                  <a:pt x="647604" y="26635"/>
                </a:cubicBezTo>
                <a:cubicBezTo>
                  <a:pt x="646461" y="24158"/>
                  <a:pt x="643604" y="17205"/>
                  <a:pt x="645699" y="17205"/>
                </a:cubicBezTo>
                <a:close/>
                <a:moveTo>
                  <a:pt x="857249" y="17204"/>
                </a:moveTo>
                <a:cubicBezTo>
                  <a:pt x="859154" y="16919"/>
                  <a:pt x="864298" y="19871"/>
                  <a:pt x="864298" y="20919"/>
                </a:cubicBezTo>
                <a:cubicBezTo>
                  <a:pt x="864298" y="21967"/>
                  <a:pt x="863821" y="22824"/>
                  <a:pt x="863155" y="22824"/>
                </a:cubicBezTo>
                <a:lnTo>
                  <a:pt x="862964" y="22729"/>
                </a:lnTo>
                <a:lnTo>
                  <a:pt x="862298" y="22253"/>
                </a:lnTo>
                <a:cubicBezTo>
                  <a:pt x="861631" y="21681"/>
                  <a:pt x="860488" y="22824"/>
                  <a:pt x="859631" y="24824"/>
                </a:cubicBezTo>
                <a:cubicBezTo>
                  <a:pt x="858773" y="26729"/>
                  <a:pt x="847248" y="30444"/>
                  <a:pt x="847248" y="28920"/>
                </a:cubicBezTo>
                <a:cubicBezTo>
                  <a:pt x="847248" y="27491"/>
                  <a:pt x="848200" y="23396"/>
                  <a:pt x="849344" y="23300"/>
                </a:cubicBezTo>
                <a:cubicBezTo>
                  <a:pt x="850487" y="23205"/>
                  <a:pt x="853915" y="22157"/>
                  <a:pt x="853915" y="21300"/>
                </a:cubicBezTo>
                <a:cubicBezTo>
                  <a:pt x="853915" y="20443"/>
                  <a:pt x="855440" y="17300"/>
                  <a:pt x="857249" y="17204"/>
                </a:cubicBezTo>
                <a:close/>
                <a:moveTo>
                  <a:pt x="816863" y="15967"/>
                </a:moveTo>
                <a:lnTo>
                  <a:pt x="819626" y="16824"/>
                </a:lnTo>
                <a:cubicBezTo>
                  <a:pt x="820007" y="16919"/>
                  <a:pt x="820483" y="18157"/>
                  <a:pt x="820388" y="18157"/>
                </a:cubicBezTo>
                <a:lnTo>
                  <a:pt x="815487" y="20864"/>
                </a:lnTo>
                <a:lnTo>
                  <a:pt x="814875" y="18967"/>
                </a:lnTo>
                <a:cubicBezTo>
                  <a:pt x="814672" y="17038"/>
                  <a:pt x="815101" y="15538"/>
                  <a:pt x="816863" y="15967"/>
                </a:cubicBezTo>
                <a:close/>
                <a:moveTo>
                  <a:pt x="664083" y="15300"/>
                </a:moveTo>
                <a:cubicBezTo>
                  <a:pt x="667988" y="13871"/>
                  <a:pt x="671036" y="13967"/>
                  <a:pt x="671893" y="18253"/>
                </a:cubicBezTo>
                <a:lnTo>
                  <a:pt x="672179" y="19491"/>
                </a:lnTo>
                <a:cubicBezTo>
                  <a:pt x="673513" y="20920"/>
                  <a:pt x="675513" y="20729"/>
                  <a:pt x="676465" y="19015"/>
                </a:cubicBezTo>
                <a:cubicBezTo>
                  <a:pt x="677608" y="17205"/>
                  <a:pt x="678370" y="22634"/>
                  <a:pt x="676656" y="23968"/>
                </a:cubicBezTo>
                <a:cubicBezTo>
                  <a:pt x="674941" y="25301"/>
                  <a:pt x="672465" y="25301"/>
                  <a:pt x="671131" y="23873"/>
                </a:cubicBezTo>
                <a:cubicBezTo>
                  <a:pt x="669798" y="22444"/>
                  <a:pt x="664559" y="19491"/>
                  <a:pt x="664083" y="20253"/>
                </a:cubicBezTo>
                <a:cubicBezTo>
                  <a:pt x="663607" y="21015"/>
                  <a:pt x="661606" y="22539"/>
                  <a:pt x="660844" y="21682"/>
                </a:cubicBezTo>
                <a:cubicBezTo>
                  <a:pt x="659987" y="20825"/>
                  <a:pt x="659606" y="17396"/>
                  <a:pt x="662083" y="16062"/>
                </a:cubicBezTo>
                <a:close/>
                <a:moveTo>
                  <a:pt x="692753" y="15205"/>
                </a:moveTo>
                <a:lnTo>
                  <a:pt x="694658" y="15300"/>
                </a:lnTo>
                <a:cubicBezTo>
                  <a:pt x="696658" y="15014"/>
                  <a:pt x="698849" y="15490"/>
                  <a:pt x="699515" y="16348"/>
                </a:cubicBezTo>
                <a:lnTo>
                  <a:pt x="699515" y="17110"/>
                </a:lnTo>
                <a:cubicBezTo>
                  <a:pt x="699515" y="18634"/>
                  <a:pt x="700468" y="21396"/>
                  <a:pt x="697039" y="20729"/>
                </a:cubicBezTo>
                <a:lnTo>
                  <a:pt x="692277" y="19967"/>
                </a:lnTo>
                <a:cubicBezTo>
                  <a:pt x="690657" y="23587"/>
                  <a:pt x="689229" y="23777"/>
                  <a:pt x="689038" y="20348"/>
                </a:cubicBezTo>
                <a:lnTo>
                  <a:pt x="689514" y="18062"/>
                </a:lnTo>
                <a:cubicBezTo>
                  <a:pt x="689800" y="16919"/>
                  <a:pt x="691705" y="15109"/>
                  <a:pt x="692753" y="15205"/>
                </a:cubicBezTo>
                <a:close/>
                <a:moveTo>
                  <a:pt x="1982153" y="14538"/>
                </a:moveTo>
                <a:cubicBezTo>
                  <a:pt x="1984248" y="15300"/>
                  <a:pt x="1985582" y="16538"/>
                  <a:pt x="1985200" y="17395"/>
                </a:cubicBezTo>
                <a:cubicBezTo>
                  <a:pt x="1984820" y="18158"/>
                  <a:pt x="1984629" y="20634"/>
                  <a:pt x="1985962" y="20825"/>
                </a:cubicBezTo>
                <a:cubicBezTo>
                  <a:pt x="1987201" y="21015"/>
                  <a:pt x="1990820" y="22158"/>
                  <a:pt x="1990820" y="23111"/>
                </a:cubicBezTo>
                <a:cubicBezTo>
                  <a:pt x="1990820" y="24063"/>
                  <a:pt x="1988153" y="26825"/>
                  <a:pt x="1984915" y="27397"/>
                </a:cubicBezTo>
                <a:lnTo>
                  <a:pt x="1983295" y="25682"/>
                </a:lnTo>
                <a:cubicBezTo>
                  <a:pt x="1980533" y="22825"/>
                  <a:pt x="1980724" y="22920"/>
                  <a:pt x="1978057" y="25587"/>
                </a:cubicBezTo>
                <a:lnTo>
                  <a:pt x="1977104" y="26635"/>
                </a:lnTo>
                <a:cubicBezTo>
                  <a:pt x="1975009" y="27206"/>
                  <a:pt x="1973008" y="26063"/>
                  <a:pt x="1972723" y="23968"/>
                </a:cubicBezTo>
                <a:cubicBezTo>
                  <a:pt x="1972342" y="21967"/>
                  <a:pt x="1979486" y="19967"/>
                  <a:pt x="1977962" y="19491"/>
                </a:cubicBezTo>
                <a:cubicBezTo>
                  <a:pt x="1976533" y="19110"/>
                  <a:pt x="1973770" y="17777"/>
                  <a:pt x="1973770" y="17110"/>
                </a:cubicBezTo>
                <a:lnTo>
                  <a:pt x="1974056" y="17015"/>
                </a:lnTo>
                <a:cubicBezTo>
                  <a:pt x="1976152" y="16157"/>
                  <a:pt x="1978247" y="15014"/>
                  <a:pt x="1980438" y="14729"/>
                </a:cubicBezTo>
                <a:close/>
                <a:moveTo>
                  <a:pt x="800385" y="11966"/>
                </a:moveTo>
                <a:cubicBezTo>
                  <a:pt x="802004" y="13871"/>
                  <a:pt x="804862" y="18443"/>
                  <a:pt x="804290" y="19014"/>
                </a:cubicBezTo>
                <a:lnTo>
                  <a:pt x="803528" y="19300"/>
                </a:lnTo>
                <a:cubicBezTo>
                  <a:pt x="795146" y="22729"/>
                  <a:pt x="795146" y="22634"/>
                  <a:pt x="792098" y="30635"/>
                </a:cubicBezTo>
                <a:lnTo>
                  <a:pt x="791908" y="31111"/>
                </a:lnTo>
                <a:cubicBezTo>
                  <a:pt x="790860" y="31302"/>
                  <a:pt x="788574" y="28444"/>
                  <a:pt x="786955" y="24825"/>
                </a:cubicBezTo>
                <a:lnTo>
                  <a:pt x="784574" y="21777"/>
                </a:lnTo>
                <a:lnTo>
                  <a:pt x="782002" y="18633"/>
                </a:lnTo>
                <a:cubicBezTo>
                  <a:pt x="777906" y="18729"/>
                  <a:pt x="775811" y="17490"/>
                  <a:pt x="777525" y="15871"/>
                </a:cubicBezTo>
                <a:lnTo>
                  <a:pt x="779335" y="14728"/>
                </a:lnTo>
                <a:cubicBezTo>
                  <a:pt x="780192" y="14252"/>
                  <a:pt x="782002" y="15014"/>
                  <a:pt x="783050" y="14633"/>
                </a:cubicBezTo>
                <a:cubicBezTo>
                  <a:pt x="791051" y="11680"/>
                  <a:pt x="790955" y="11680"/>
                  <a:pt x="795146" y="17395"/>
                </a:cubicBezTo>
                <a:lnTo>
                  <a:pt x="795527" y="17871"/>
                </a:lnTo>
                <a:cubicBezTo>
                  <a:pt x="796575" y="18729"/>
                  <a:pt x="797432" y="18157"/>
                  <a:pt x="797432" y="16538"/>
                </a:cubicBezTo>
                <a:cubicBezTo>
                  <a:pt x="797432" y="14919"/>
                  <a:pt x="798766" y="10061"/>
                  <a:pt x="800385" y="11966"/>
                </a:cubicBezTo>
                <a:close/>
                <a:moveTo>
                  <a:pt x="840772" y="11776"/>
                </a:moveTo>
                <a:lnTo>
                  <a:pt x="841629" y="14252"/>
                </a:lnTo>
                <a:cubicBezTo>
                  <a:pt x="843439" y="19110"/>
                  <a:pt x="836485" y="19015"/>
                  <a:pt x="835152" y="22444"/>
                </a:cubicBezTo>
                <a:cubicBezTo>
                  <a:pt x="834199" y="24920"/>
                  <a:pt x="827056" y="22539"/>
                  <a:pt x="826008" y="18919"/>
                </a:cubicBezTo>
                <a:lnTo>
                  <a:pt x="825627" y="17205"/>
                </a:lnTo>
                <a:cubicBezTo>
                  <a:pt x="825817" y="14633"/>
                  <a:pt x="828484" y="13300"/>
                  <a:pt x="831437" y="14157"/>
                </a:cubicBezTo>
                <a:cubicBezTo>
                  <a:pt x="834390" y="15014"/>
                  <a:pt x="841153" y="8728"/>
                  <a:pt x="840772" y="11776"/>
                </a:cubicBezTo>
                <a:close/>
                <a:moveTo>
                  <a:pt x="2372963" y="6156"/>
                </a:moveTo>
                <a:cubicBezTo>
                  <a:pt x="2374392" y="4823"/>
                  <a:pt x="2377535" y="6632"/>
                  <a:pt x="2379917" y="10157"/>
                </a:cubicBezTo>
                <a:lnTo>
                  <a:pt x="2383536" y="8252"/>
                </a:lnTo>
                <a:lnTo>
                  <a:pt x="2387251" y="6251"/>
                </a:lnTo>
                <a:cubicBezTo>
                  <a:pt x="2387346" y="8156"/>
                  <a:pt x="2388585" y="11109"/>
                  <a:pt x="2390204" y="12919"/>
                </a:cubicBezTo>
                <a:cubicBezTo>
                  <a:pt x="2391728" y="14633"/>
                  <a:pt x="2396871" y="9014"/>
                  <a:pt x="2398395" y="8442"/>
                </a:cubicBezTo>
                <a:lnTo>
                  <a:pt x="2398681" y="8728"/>
                </a:lnTo>
                <a:cubicBezTo>
                  <a:pt x="2400395" y="10347"/>
                  <a:pt x="2404491" y="11204"/>
                  <a:pt x="2402015" y="14443"/>
                </a:cubicBezTo>
                <a:lnTo>
                  <a:pt x="2401538" y="15110"/>
                </a:lnTo>
                <a:cubicBezTo>
                  <a:pt x="2400110" y="16634"/>
                  <a:pt x="2402205" y="16919"/>
                  <a:pt x="2406301" y="15872"/>
                </a:cubicBezTo>
                <a:lnTo>
                  <a:pt x="2408682" y="14919"/>
                </a:lnTo>
                <a:cubicBezTo>
                  <a:pt x="2412111" y="13586"/>
                  <a:pt x="2412968" y="11776"/>
                  <a:pt x="2410587" y="9014"/>
                </a:cubicBezTo>
                <a:lnTo>
                  <a:pt x="2409825" y="8156"/>
                </a:lnTo>
                <a:cubicBezTo>
                  <a:pt x="2410206" y="6918"/>
                  <a:pt x="2411921" y="7109"/>
                  <a:pt x="2413730" y="8537"/>
                </a:cubicBezTo>
                <a:cubicBezTo>
                  <a:pt x="2415540" y="9966"/>
                  <a:pt x="2425256" y="12062"/>
                  <a:pt x="2431828" y="10442"/>
                </a:cubicBezTo>
                <a:lnTo>
                  <a:pt x="2436781" y="9395"/>
                </a:lnTo>
                <a:lnTo>
                  <a:pt x="2437543" y="9204"/>
                </a:lnTo>
                <a:cubicBezTo>
                  <a:pt x="2438591" y="9871"/>
                  <a:pt x="2441543" y="11585"/>
                  <a:pt x="2444020" y="13205"/>
                </a:cubicBezTo>
                <a:lnTo>
                  <a:pt x="2447258" y="13014"/>
                </a:lnTo>
                <a:cubicBezTo>
                  <a:pt x="2447830" y="13014"/>
                  <a:pt x="2449068" y="14348"/>
                  <a:pt x="2448973" y="15110"/>
                </a:cubicBezTo>
                <a:cubicBezTo>
                  <a:pt x="2448973" y="15776"/>
                  <a:pt x="2447735" y="17015"/>
                  <a:pt x="2446973" y="17015"/>
                </a:cubicBezTo>
                <a:cubicBezTo>
                  <a:pt x="2442496" y="17396"/>
                  <a:pt x="2438210" y="17015"/>
                  <a:pt x="2433733" y="19015"/>
                </a:cubicBezTo>
                <a:lnTo>
                  <a:pt x="2429637" y="20920"/>
                </a:lnTo>
                <a:cubicBezTo>
                  <a:pt x="2426494" y="17491"/>
                  <a:pt x="2422493" y="15300"/>
                  <a:pt x="2420779" y="15967"/>
                </a:cubicBezTo>
                <a:cubicBezTo>
                  <a:pt x="2419064" y="16729"/>
                  <a:pt x="2414016" y="20444"/>
                  <a:pt x="2412968" y="22253"/>
                </a:cubicBezTo>
                <a:lnTo>
                  <a:pt x="2413159" y="22349"/>
                </a:lnTo>
                <a:lnTo>
                  <a:pt x="2418112" y="24539"/>
                </a:lnTo>
                <a:cubicBezTo>
                  <a:pt x="2415921" y="27397"/>
                  <a:pt x="2418398" y="29302"/>
                  <a:pt x="2423541" y="28826"/>
                </a:cubicBezTo>
                <a:cubicBezTo>
                  <a:pt x="2428685" y="28349"/>
                  <a:pt x="2443544" y="29111"/>
                  <a:pt x="2445068" y="31588"/>
                </a:cubicBezTo>
                <a:lnTo>
                  <a:pt x="2440972" y="31874"/>
                </a:lnTo>
                <a:lnTo>
                  <a:pt x="2435828" y="32255"/>
                </a:lnTo>
                <a:cubicBezTo>
                  <a:pt x="2430209" y="32731"/>
                  <a:pt x="2423065" y="33588"/>
                  <a:pt x="2420017" y="34160"/>
                </a:cubicBezTo>
                <a:lnTo>
                  <a:pt x="2418398" y="35588"/>
                </a:lnTo>
                <a:lnTo>
                  <a:pt x="2416683" y="37112"/>
                </a:lnTo>
                <a:cubicBezTo>
                  <a:pt x="2416112" y="39779"/>
                  <a:pt x="2415921" y="42256"/>
                  <a:pt x="2416207" y="42732"/>
                </a:cubicBezTo>
                <a:cubicBezTo>
                  <a:pt x="2416397" y="43208"/>
                  <a:pt x="2417540" y="44066"/>
                  <a:pt x="2418017" y="43685"/>
                </a:cubicBezTo>
                <a:cubicBezTo>
                  <a:pt x="2418493" y="43304"/>
                  <a:pt x="2421255" y="43113"/>
                  <a:pt x="2422112" y="44637"/>
                </a:cubicBezTo>
                <a:cubicBezTo>
                  <a:pt x="2422970" y="46161"/>
                  <a:pt x="2417445" y="49590"/>
                  <a:pt x="2417160" y="50543"/>
                </a:cubicBezTo>
                <a:cubicBezTo>
                  <a:pt x="2416873" y="51495"/>
                  <a:pt x="2417350" y="54829"/>
                  <a:pt x="2414969" y="54638"/>
                </a:cubicBezTo>
                <a:lnTo>
                  <a:pt x="2413635" y="54257"/>
                </a:lnTo>
                <a:lnTo>
                  <a:pt x="2412206" y="53781"/>
                </a:lnTo>
                <a:cubicBezTo>
                  <a:pt x="2410778" y="53019"/>
                  <a:pt x="2408968" y="53210"/>
                  <a:pt x="2408301" y="54353"/>
                </a:cubicBezTo>
                <a:cubicBezTo>
                  <a:pt x="2407635" y="55400"/>
                  <a:pt x="2407253" y="59401"/>
                  <a:pt x="2408873" y="61020"/>
                </a:cubicBezTo>
                <a:cubicBezTo>
                  <a:pt x="2410492" y="62639"/>
                  <a:pt x="2415731" y="66449"/>
                  <a:pt x="2416588" y="65306"/>
                </a:cubicBezTo>
                <a:cubicBezTo>
                  <a:pt x="2417445" y="64259"/>
                  <a:pt x="2421636" y="63497"/>
                  <a:pt x="2423827" y="66164"/>
                </a:cubicBezTo>
                <a:lnTo>
                  <a:pt x="2429637" y="65592"/>
                </a:lnTo>
                <a:lnTo>
                  <a:pt x="2432399" y="65306"/>
                </a:lnTo>
                <a:cubicBezTo>
                  <a:pt x="2434590" y="67878"/>
                  <a:pt x="2432780" y="71117"/>
                  <a:pt x="2428399" y="72450"/>
                </a:cubicBezTo>
                <a:cubicBezTo>
                  <a:pt x="2424017" y="73784"/>
                  <a:pt x="2416873" y="82070"/>
                  <a:pt x="2418874" y="82070"/>
                </a:cubicBezTo>
                <a:cubicBezTo>
                  <a:pt x="2420779" y="82070"/>
                  <a:pt x="2425732" y="83309"/>
                  <a:pt x="2425732" y="84833"/>
                </a:cubicBezTo>
                <a:cubicBezTo>
                  <a:pt x="2425732" y="86357"/>
                  <a:pt x="2424303" y="90262"/>
                  <a:pt x="2422493" y="90548"/>
                </a:cubicBezTo>
                <a:cubicBezTo>
                  <a:pt x="2420684" y="90833"/>
                  <a:pt x="2415254" y="92072"/>
                  <a:pt x="2414302" y="92929"/>
                </a:cubicBezTo>
                <a:cubicBezTo>
                  <a:pt x="2413349" y="93786"/>
                  <a:pt x="2412778" y="96453"/>
                  <a:pt x="2414397" y="97977"/>
                </a:cubicBezTo>
                <a:cubicBezTo>
                  <a:pt x="2416112" y="99406"/>
                  <a:pt x="2422017" y="103121"/>
                  <a:pt x="2423160" y="102263"/>
                </a:cubicBezTo>
                <a:cubicBezTo>
                  <a:pt x="2424303" y="101406"/>
                  <a:pt x="2427637" y="101406"/>
                  <a:pt x="2428018" y="104264"/>
                </a:cubicBezTo>
                <a:lnTo>
                  <a:pt x="2432590" y="103597"/>
                </a:lnTo>
                <a:cubicBezTo>
                  <a:pt x="2432780" y="103597"/>
                  <a:pt x="2433828" y="105502"/>
                  <a:pt x="2433447" y="106169"/>
                </a:cubicBezTo>
                <a:cubicBezTo>
                  <a:pt x="2433161" y="106835"/>
                  <a:pt x="2431447" y="107502"/>
                  <a:pt x="2430494" y="107407"/>
                </a:cubicBezTo>
                <a:lnTo>
                  <a:pt x="2428304" y="107216"/>
                </a:lnTo>
                <a:cubicBezTo>
                  <a:pt x="2425351" y="106454"/>
                  <a:pt x="2423541" y="106931"/>
                  <a:pt x="2424208" y="108264"/>
                </a:cubicBezTo>
                <a:cubicBezTo>
                  <a:pt x="2424875" y="109598"/>
                  <a:pt x="2425827" y="114360"/>
                  <a:pt x="2425827" y="115884"/>
                </a:cubicBezTo>
                <a:cubicBezTo>
                  <a:pt x="2425827" y="117408"/>
                  <a:pt x="2426875" y="121790"/>
                  <a:pt x="2428018" y="121790"/>
                </a:cubicBezTo>
                <a:cubicBezTo>
                  <a:pt x="2429256" y="121790"/>
                  <a:pt x="2432304" y="120170"/>
                  <a:pt x="2431637" y="118170"/>
                </a:cubicBezTo>
                <a:lnTo>
                  <a:pt x="2431066" y="116265"/>
                </a:lnTo>
                <a:lnTo>
                  <a:pt x="2430494" y="114360"/>
                </a:lnTo>
                <a:cubicBezTo>
                  <a:pt x="2429828" y="112074"/>
                  <a:pt x="2430590" y="109979"/>
                  <a:pt x="2432114" y="109598"/>
                </a:cubicBezTo>
                <a:cubicBezTo>
                  <a:pt x="2433638" y="109217"/>
                  <a:pt x="2438495" y="108550"/>
                  <a:pt x="2438972" y="109217"/>
                </a:cubicBezTo>
                <a:lnTo>
                  <a:pt x="2438781" y="109693"/>
                </a:lnTo>
                <a:lnTo>
                  <a:pt x="2438114" y="111217"/>
                </a:lnTo>
                <a:cubicBezTo>
                  <a:pt x="2437067" y="112836"/>
                  <a:pt x="2436210" y="117122"/>
                  <a:pt x="2436019" y="120742"/>
                </a:cubicBezTo>
                <a:lnTo>
                  <a:pt x="2440400" y="122171"/>
                </a:lnTo>
                <a:lnTo>
                  <a:pt x="2444401" y="123504"/>
                </a:lnTo>
                <a:cubicBezTo>
                  <a:pt x="2448878" y="125409"/>
                  <a:pt x="2451449" y="128838"/>
                  <a:pt x="2450116" y="131124"/>
                </a:cubicBezTo>
                <a:cubicBezTo>
                  <a:pt x="2448687" y="133410"/>
                  <a:pt x="2444306" y="138554"/>
                  <a:pt x="2444115" y="136363"/>
                </a:cubicBezTo>
                <a:cubicBezTo>
                  <a:pt x="2444020" y="134172"/>
                  <a:pt x="2442020" y="129410"/>
                  <a:pt x="2440019" y="129981"/>
                </a:cubicBezTo>
                <a:cubicBezTo>
                  <a:pt x="2438019" y="130553"/>
                  <a:pt x="2433161" y="132267"/>
                  <a:pt x="2433733" y="131029"/>
                </a:cubicBezTo>
                <a:cubicBezTo>
                  <a:pt x="2434304" y="129791"/>
                  <a:pt x="2434019" y="126076"/>
                  <a:pt x="2432018" y="124838"/>
                </a:cubicBezTo>
                <a:cubicBezTo>
                  <a:pt x="2430113" y="123599"/>
                  <a:pt x="2424113" y="127219"/>
                  <a:pt x="2425922" y="129124"/>
                </a:cubicBezTo>
                <a:lnTo>
                  <a:pt x="2427446" y="130934"/>
                </a:lnTo>
                <a:lnTo>
                  <a:pt x="2430399" y="134553"/>
                </a:lnTo>
                <a:cubicBezTo>
                  <a:pt x="2426875" y="134934"/>
                  <a:pt x="2424875" y="136077"/>
                  <a:pt x="2425922" y="137125"/>
                </a:cubicBezTo>
                <a:cubicBezTo>
                  <a:pt x="2426970" y="138173"/>
                  <a:pt x="2434781" y="140459"/>
                  <a:pt x="2433638" y="141411"/>
                </a:cubicBezTo>
                <a:cubicBezTo>
                  <a:pt x="2432495" y="142364"/>
                  <a:pt x="2434685" y="146555"/>
                  <a:pt x="2434400" y="147602"/>
                </a:cubicBezTo>
                <a:cubicBezTo>
                  <a:pt x="2434114" y="148650"/>
                  <a:pt x="2432209" y="149888"/>
                  <a:pt x="2431923" y="147983"/>
                </a:cubicBezTo>
                <a:cubicBezTo>
                  <a:pt x="2431542" y="146078"/>
                  <a:pt x="2425256" y="147888"/>
                  <a:pt x="2423827" y="147507"/>
                </a:cubicBezTo>
                <a:cubicBezTo>
                  <a:pt x="2422398" y="147126"/>
                  <a:pt x="2418588" y="146269"/>
                  <a:pt x="2418588" y="147793"/>
                </a:cubicBezTo>
                <a:cubicBezTo>
                  <a:pt x="2418588" y="149317"/>
                  <a:pt x="2419445" y="153127"/>
                  <a:pt x="2420493" y="152174"/>
                </a:cubicBezTo>
                <a:lnTo>
                  <a:pt x="2421350" y="152079"/>
                </a:lnTo>
                <a:cubicBezTo>
                  <a:pt x="2422779" y="151984"/>
                  <a:pt x="2424398" y="152270"/>
                  <a:pt x="2425732" y="152746"/>
                </a:cubicBezTo>
                <a:lnTo>
                  <a:pt x="2426780" y="153127"/>
                </a:lnTo>
                <a:cubicBezTo>
                  <a:pt x="2428018" y="154460"/>
                  <a:pt x="2427256" y="155508"/>
                  <a:pt x="2424970" y="155413"/>
                </a:cubicBezTo>
                <a:lnTo>
                  <a:pt x="2423541" y="155889"/>
                </a:lnTo>
                <a:lnTo>
                  <a:pt x="2422398" y="156270"/>
                </a:lnTo>
                <a:cubicBezTo>
                  <a:pt x="2421541" y="157318"/>
                  <a:pt x="2421922" y="159223"/>
                  <a:pt x="2423255" y="160366"/>
                </a:cubicBezTo>
                <a:lnTo>
                  <a:pt x="2425351" y="159318"/>
                </a:lnTo>
                <a:lnTo>
                  <a:pt x="2426113" y="158937"/>
                </a:lnTo>
                <a:cubicBezTo>
                  <a:pt x="2427161" y="158842"/>
                  <a:pt x="2428208" y="159794"/>
                  <a:pt x="2428304" y="161033"/>
                </a:cubicBezTo>
                <a:lnTo>
                  <a:pt x="2427637" y="161414"/>
                </a:lnTo>
                <a:cubicBezTo>
                  <a:pt x="2425446" y="162842"/>
                  <a:pt x="2422779" y="163795"/>
                  <a:pt x="2420588" y="165224"/>
                </a:cubicBezTo>
                <a:cubicBezTo>
                  <a:pt x="2418493" y="166557"/>
                  <a:pt x="2417255" y="165986"/>
                  <a:pt x="2415159" y="165128"/>
                </a:cubicBezTo>
                <a:lnTo>
                  <a:pt x="2411349" y="163700"/>
                </a:lnTo>
                <a:cubicBezTo>
                  <a:pt x="2409158" y="166652"/>
                  <a:pt x="2406777" y="169605"/>
                  <a:pt x="2406110" y="170177"/>
                </a:cubicBezTo>
                <a:cubicBezTo>
                  <a:pt x="2405444" y="170748"/>
                  <a:pt x="2402300" y="172748"/>
                  <a:pt x="2400872" y="173415"/>
                </a:cubicBezTo>
                <a:cubicBezTo>
                  <a:pt x="2399443" y="174082"/>
                  <a:pt x="2396966" y="169605"/>
                  <a:pt x="2396109" y="167795"/>
                </a:cubicBezTo>
                <a:lnTo>
                  <a:pt x="2393728" y="168462"/>
                </a:lnTo>
                <a:cubicBezTo>
                  <a:pt x="2391537" y="169034"/>
                  <a:pt x="2391728" y="173415"/>
                  <a:pt x="2393823" y="174653"/>
                </a:cubicBezTo>
                <a:lnTo>
                  <a:pt x="2395442" y="175606"/>
                </a:lnTo>
                <a:cubicBezTo>
                  <a:pt x="2397443" y="176368"/>
                  <a:pt x="2401157" y="178082"/>
                  <a:pt x="2403634" y="179416"/>
                </a:cubicBezTo>
                <a:cubicBezTo>
                  <a:pt x="2406110" y="180749"/>
                  <a:pt x="2411063" y="190941"/>
                  <a:pt x="2412206" y="192370"/>
                </a:cubicBezTo>
                <a:cubicBezTo>
                  <a:pt x="2413445" y="193799"/>
                  <a:pt x="2416112" y="195989"/>
                  <a:pt x="2413826" y="195323"/>
                </a:cubicBezTo>
                <a:cubicBezTo>
                  <a:pt x="2411540" y="194656"/>
                  <a:pt x="2405158" y="196466"/>
                  <a:pt x="2404205" y="195513"/>
                </a:cubicBezTo>
                <a:cubicBezTo>
                  <a:pt x="2403253" y="194561"/>
                  <a:pt x="2403539" y="190941"/>
                  <a:pt x="2404301" y="188179"/>
                </a:cubicBezTo>
                <a:lnTo>
                  <a:pt x="2399729" y="187131"/>
                </a:lnTo>
                <a:lnTo>
                  <a:pt x="2398395" y="186845"/>
                </a:lnTo>
                <a:cubicBezTo>
                  <a:pt x="2397157" y="184845"/>
                  <a:pt x="2395252" y="183893"/>
                  <a:pt x="2394109" y="184845"/>
                </a:cubicBezTo>
                <a:lnTo>
                  <a:pt x="2393061" y="185702"/>
                </a:lnTo>
                <a:cubicBezTo>
                  <a:pt x="2391823" y="186750"/>
                  <a:pt x="2390609" y="187607"/>
                  <a:pt x="2389585" y="187655"/>
                </a:cubicBezTo>
                <a:lnTo>
                  <a:pt x="2387270" y="184773"/>
                </a:lnTo>
                <a:lnTo>
                  <a:pt x="2383726" y="187226"/>
                </a:lnTo>
                <a:cubicBezTo>
                  <a:pt x="2380964" y="189036"/>
                  <a:pt x="2380582" y="187322"/>
                  <a:pt x="2378963" y="186655"/>
                </a:cubicBezTo>
                <a:lnTo>
                  <a:pt x="2378011" y="186274"/>
                </a:lnTo>
                <a:cubicBezTo>
                  <a:pt x="2376487" y="186464"/>
                  <a:pt x="2374487" y="186274"/>
                  <a:pt x="2373629" y="185702"/>
                </a:cubicBezTo>
                <a:cubicBezTo>
                  <a:pt x="2372772" y="185226"/>
                  <a:pt x="2369438" y="182940"/>
                  <a:pt x="2368676" y="180940"/>
                </a:cubicBezTo>
                <a:cubicBezTo>
                  <a:pt x="2367914" y="179035"/>
                  <a:pt x="2372867" y="175511"/>
                  <a:pt x="2374106" y="177701"/>
                </a:cubicBezTo>
                <a:lnTo>
                  <a:pt x="2375630" y="179416"/>
                </a:lnTo>
                <a:lnTo>
                  <a:pt x="2377344" y="181416"/>
                </a:lnTo>
                <a:lnTo>
                  <a:pt x="2387209" y="184581"/>
                </a:lnTo>
                <a:lnTo>
                  <a:pt x="2386584" y="182083"/>
                </a:lnTo>
                <a:cubicBezTo>
                  <a:pt x="2384108" y="182654"/>
                  <a:pt x="2380869" y="181416"/>
                  <a:pt x="2379440" y="179511"/>
                </a:cubicBezTo>
                <a:cubicBezTo>
                  <a:pt x="2378012" y="177511"/>
                  <a:pt x="2377726" y="168938"/>
                  <a:pt x="2378488" y="168748"/>
                </a:cubicBezTo>
                <a:cubicBezTo>
                  <a:pt x="2379345" y="168557"/>
                  <a:pt x="2382298" y="167605"/>
                  <a:pt x="2382107" y="167414"/>
                </a:cubicBezTo>
                <a:cubicBezTo>
                  <a:pt x="2381917" y="167224"/>
                  <a:pt x="2380012" y="166748"/>
                  <a:pt x="2378202" y="166748"/>
                </a:cubicBezTo>
                <a:cubicBezTo>
                  <a:pt x="2376488" y="166748"/>
                  <a:pt x="2371820" y="167605"/>
                  <a:pt x="2371725" y="168653"/>
                </a:cubicBezTo>
                <a:cubicBezTo>
                  <a:pt x="2371630" y="169700"/>
                  <a:pt x="2369820" y="172463"/>
                  <a:pt x="2368010" y="172558"/>
                </a:cubicBezTo>
                <a:cubicBezTo>
                  <a:pt x="2366105" y="172653"/>
                  <a:pt x="2361248" y="173987"/>
                  <a:pt x="2361057" y="175225"/>
                </a:cubicBezTo>
                <a:lnTo>
                  <a:pt x="2361438" y="175701"/>
                </a:lnTo>
                <a:lnTo>
                  <a:pt x="2363724" y="178368"/>
                </a:lnTo>
                <a:cubicBezTo>
                  <a:pt x="2364105" y="181702"/>
                  <a:pt x="2365058" y="184655"/>
                  <a:pt x="2365915" y="184750"/>
                </a:cubicBezTo>
                <a:cubicBezTo>
                  <a:pt x="2366772" y="184845"/>
                  <a:pt x="2370201" y="185036"/>
                  <a:pt x="2371535" y="184750"/>
                </a:cubicBezTo>
                <a:cubicBezTo>
                  <a:pt x="2372868" y="184464"/>
                  <a:pt x="2374202" y="190179"/>
                  <a:pt x="2374202" y="193513"/>
                </a:cubicBezTo>
                <a:cubicBezTo>
                  <a:pt x="2374202" y="196942"/>
                  <a:pt x="2373154" y="205991"/>
                  <a:pt x="2371820" y="206086"/>
                </a:cubicBezTo>
                <a:cubicBezTo>
                  <a:pt x="2370487" y="206181"/>
                  <a:pt x="2366963" y="207229"/>
                  <a:pt x="2366963" y="208181"/>
                </a:cubicBezTo>
                <a:cubicBezTo>
                  <a:pt x="2366963" y="209134"/>
                  <a:pt x="2362962" y="211991"/>
                  <a:pt x="2358104" y="213230"/>
                </a:cubicBezTo>
                <a:lnTo>
                  <a:pt x="2356390" y="210372"/>
                </a:lnTo>
                <a:cubicBezTo>
                  <a:pt x="2355056" y="208181"/>
                  <a:pt x="2353818" y="207991"/>
                  <a:pt x="2351818" y="208848"/>
                </a:cubicBezTo>
                <a:cubicBezTo>
                  <a:pt x="2349056" y="210086"/>
                  <a:pt x="2345627" y="211229"/>
                  <a:pt x="2344007" y="213230"/>
                </a:cubicBezTo>
                <a:cubicBezTo>
                  <a:pt x="2339912" y="218373"/>
                  <a:pt x="2332292" y="215516"/>
                  <a:pt x="2327529" y="218754"/>
                </a:cubicBezTo>
                <a:cubicBezTo>
                  <a:pt x="2327339" y="218945"/>
                  <a:pt x="2325624" y="218278"/>
                  <a:pt x="2325624" y="217897"/>
                </a:cubicBezTo>
                <a:cubicBezTo>
                  <a:pt x="2325434" y="217040"/>
                  <a:pt x="2325719" y="215230"/>
                  <a:pt x="2326005" y="215230"/>
                </a:cubicBezTo>
                <a:lnTo>
                  <a:pt x="2334102" y="214182"/>
                </a:lnTo>
                <a:lnTo>
                  <a:pt x="2333421" y="208687"/>
                </a:lnTo>
                <a:lnTo>
                  <a:pt x="2338483" y="207991"/>
                </a:lnTo>
                <a:cubicBezTo>
                  <a:pt x="2339245" y="206753"/>
                  <a:pt x="2340483" y="202847"/>
                  <a:pt x="2339340" y="202466"/>
                </a:cubicBezTo>
                <a:cubicBezTo>
                  <a:pt x="2338197" y="202085"/>
                  <a:pt x="2336292" y="199895"/>
                  <a:pt x="2337149" y="198561"/>
                </a:cubicBezTo>
                <a:cubicBezTo>
                  <a:pt x="2337578" y="197894"/>
                  <a:pt x="2335602" y="198609"/>
                  <a:pt x="2333256" y="199752"/>
                </a:cubicBezTo>
                <a:lnTo>
                  <a:pt x="2333135" y="199826"/>
                </a:lnTo>
                <a:lnTo>
                  <a:pt x="2333720" y="195799"/>
                </a:lnTo>
                <a:lnTo>
                  <a:pt x="2332387" y="197037"/>
                </a:lnTo>
                <a:lnTo>
                  <a:pt x="2329625" y="199514"/>
                </a:lnTo>
                <a:lnTo>
                  <a:pt x="2329538" y="202042"/>
                </a:lnTo>
                <a:lnTo>
                  <a:pt x="2327148" y="203514"/>
                </a:lnTo>
                <a:cubicBezTo>
                  <a:pt x="2325053" y="205610"/>
                  <a:pt x="2320195" y="208086"/>
                  <a:pt x="2319719" y="209801"/>
                </a:cubicBezTo>
                <a:cubicBezTo>
                  <a:pt x="2319242" y="211420"/>
                  <a:pt x="2321814" y="216373"/>
                  <a:pt x="2320576" y="217325"/>
                </a:cubicBezTo>
                <a:cubicBezTo>
                  <a:pt x="2319338" y="218183"/>
                  <a:pt x="2315528" y="219040"/>
                  <a:pt x="2314575" y="217135"/>
                </a:cubicBezTo>
                <a:cubicBezTo>
                  <a:pt x="2313623" y="215325"/>
                  <a:pt x="2306384" y="219707"/>
                  <a:pt x="2304002" y="220564"/>
                </a:cubicBezTo>
                <a:lnTo>
                  <a:pt x="2301621" y="221040"/>
                </a:lnTo>
                <a:lnTo>
                  <a:pt x="2300288" y="221326"/>
                </a:lnTo>
                <a:cubicBezTo>
                  <a:pt x="2298954" y="223517"/>
                  <a:pt x="2297240" y="224660"/>
                  <a:pt x="2296573" y="223707"/>
                </a:cubicBezTo>
                <a:cubicBezTo>
                  <a:pt x="2295906" y="222755"/>
                  <a:pt x="2293430" y="220754"/>
                  <a:pt x="2292668" y="221326"/>
                </a:cubicBezTo>
                <a:cubicBezTo>
                  <a:pt x="2291906" y="221897"/>
                  <a:pt x="2290001" y="222755"/>
                  <a:pt x="2289524" y="222469"/>
                </a:cubicBezTo>
                <a:lnTo>
                  <a:pt x="2289524" y="222183"/>
                </a:lnTo>
                <a:cubicBezTo>
                  <a:pt x="2289524" y="217230"/>
                  <a:pt x="2286857" y="211896"/>
                  <a:pt x="2293239" y="207896"/>
                </a:cubicBezTo>
                <a:lnTo>
                  <a:pt x="2294001" y="207419"/>
                </a:lnTo>
                <a:cubicBezTo>
                  <a:pt x="2293715" y="205800"/>
                  <a:pt x="2292668" y="204467"/>
                  <a:pt x="2291715" y="204467"/>
                </a:cubicBezTo>
                <a:cubicBezTo>
                  <a:pt x="2290763" y="204562"/>
                  <a:pt x="2286953" y="207800"/>
                  <a:pt x="2284095" y="210753"/>
                </a:cubicBezTo>
                <a:lnTo>
                  <a:pt x="2284857" y="211515"/>
                </a:lnTo>
                <a:cubicBezTo>
                  <a:pt x="2288667" y="215801"/>
                  <a:pt x="2282000" y="215516"/>
                  <a:pt x="2281619" y="217611"/>
                </a:cubicBezTo>
                <a:cubicBezTo>
                  <a:pt x="2281428" y="218468"/>
                  <a:pt x="2281809" y="219707"/>
                  <a:pt x="2282571" y="220373"/>
                </a:cubicBezTo>
                <a:cubicBezTo>
                  <a:pt x="2283809" y="221612"/>
                  <a:pt x="2284857" y="222659"/>
                  <a:pt x="2281904" y="222755"/>
                </a:cubicBezTo>
                <a:lnTo>
                  <a:pt x="2275237" y="223136"/>
                </a:lnTo>
                <a:cubicBezTo>
                  <a:pt x="2274475" y="225612"/>
                  <a:pt x="2273522" y="227898"/>
                  <a:pt x="2273237" y="228089"/>
                </a:cubicBezTo>
                <a:cubicBezTo>
                  <a:pt x="2272951" y="228279"/>
                  <a:pt x="2270760" y="228279"/>
                  <a:pt x="2269427" y="227327"/>
                </a:cubicBezTo>
                <a:cubicBezTo>
                  <a:pt x="2267998" y="226374"/>
                  <a:pt x="2263902" y="223612"/>
                  <a:pt x="2262283" y="224279"/>
                </a:cubicBezTo>
                <a:cubicBezTo>
                  <a:pt x="2260664" y="224945"/>
                  <a:pt x="2256473" y="225136"/>
                  <a:pt x="2256949" y="222850"/>
                </a:cubicBezTo>
                <a:cubicBezTo>
                  <a:pt x="2257425" y="220659"/>
                  <a:pt x="2256854" y="216182"/>
                  <a:pt x="2254568" y="217421"/>
                </a:cubicBezTo>
                <a:cubicBezTo>
                  <a:pt x="2252282" y="218659"/>
                  <a:pt x="2246471" y="214849"/>
                  <a:pt x="2245709" y="215230"/>
                </a:cubicBezTo>
                <a:lnTo>
                  <a:pt x="2245519" y="215706"/>
                </a:lnTo>
                <a:cubicBezTo>
                  <a:pt x="2245328" y="216278"/>
                  <a:pt x="2245233" y="217325"/>
                  <a:pt x="2245709" y="217706"/>
                </a:cubicBezTo>
                <a:cubicBezTo>
                  <a:pt x="2247995" y="219802"/>
                  <a:pt x="2250662" y="221612"/>
                  <a:pt x="2252853" y="223707"/>
                </a:cubicBezTo>
                <a:lnTo>
                  <a:pt x="2253329" y="224183"/>
                </a:lnTo>
                <a:cubicBezTo>
                  <a:pt x="2252853" y="225422"/>
                  <a:pt x="2251043" y="226469"/>
                  <a:pt x="2249329" y="226469"/>
                </a:cubicBezTo>
                <a:lnTo>
                  <a:pt x="2248186" y="225898"/>
                </a:lnTo>
                <a:cubicBezTo>
                  <a:pt x="2247424" y="225517"/>
                  <a:pt x="2247900" y="223802"/>
                  <a:pt x="2247138" y="223231"/>
                </a:cubicBezTo>
                <a:cubicBezTo>
                  <a:pt x="2245709" y="222183"/>
                  <a:pt x="2243804" y="221516"/>
                  <a:pt x="2241995" y="220754"/>
                </a:cubicBezTo>
                <a:cubicBezTo>
                  <a:pt x="2241899" y="220754"/>
                  <a:pt x="2240566" y="222183"/>
                  <a:pt x="2240375" y="223040"/>
                </a:cubicBezTo>
                <a:cubicBezTo>
                  <a:pt x="2240090" y="225136"/>
                  <a:pt x="2239709" y="227327"/>
                  <a:pt x="2243995" y="227136"/>
                </a:cubicBezTo>
                <a:lnTo>
                  <a:pt x="2244471" y="227136"/>
                </a:lnTo>
                <a:cubicBezTo>
                  <a:pt x="2245519" y="229422"/>
                  <a:pt x="2243233" y="231232"/>
                  <a:pt x="2239328" y="231327"/>
                </a:cubicBezTo>
                <a:lnTo>
                  <a:pt x="2236470" y="231232"/>
                </a:lnTo>
                <a:cubicBezTo>
                  <a:pt x="2233898" y="231137"/>
                  <a:pt x="2233327" y="231899"/>
                  <a:pt x="2232374" y="233899"/>
                </a:cubicBezTo>
                <a:lnTo>
                  <a:pt x="2231041" y="236471"/>
                </a:lnTo>
                <a:cubicBezTo>
                  <a:pt x="2227802" y="234851"/>
                  <a:pt x="2223421" y="232470"/>
                  <a:pt x="2221325" y="231137"/>
                </a:cubicBezTo>
                <a:lnTo>
                  <a:pt x="2219420" y="231518"/>
                </a:lnTo>
                <a:cubicBezTo>
                  <a:pt x="2215991" y="232089"/>
                  <a:pt x="2212658" y="233327"/>
                  <a:pt x="2209419" y="234661"/>
                </a:cubicBezTo>
                <a:lnTo>
                  <a:pt x="2205038" y="236566"/>
                </a:lnTo>
                <a:cubicBezTo>
                  <a:pt x="2199799" y="237328"/>
                  <a:pt x="2188845" y="239423"/>
                  <a:pt x="2180654" y="241138"/>
                </a:cubicBezTo>
                <a:lnTo>
                  <a:pt x="2178272" y="239709"/>
                </a:lnTo>
                <a:cubicBezTo>
                  <a:pt x="2171414" y="235518"/>
                  <a:pt x="2167604" y="238852"/>
                  <a:pt x="2163604" y="242567"/>
                </a:cubicBezTo>
                <a:lnTo>
                  <a:pt x="2163032" y="243043"/>
                </a:lnTo>
                <a:cubicBezTo>
                  <a:pt x="2162366" y="243519"/>
                  <a:pt x="2159318" y="242567"/>
                  <a:pt x="2156365" y="240852"/>
                </a:cubicBezTo>
                <a:lnTo>
                  <a:pt x="2152936" y="242757"/>
                </a:lnTo>
                <a:cubicBezTo>
                  <a:pt x="2148935" y="245043"/>
                  <a:pt x="2150745" y="241900"/>
                  <a:pt x="2150078" y="240852"/>
                </a:cubicBezTo>
                <a:lnTo>
                  <a:pt x="2149888" y="240471"/>
                </a:lnTo>
                <a:cubicBezTo>
                  <a:pt x="2149031" y="240281"/>
                  <a:pt x="2148173" y="240566"/>
                  <a:pt x="2147983" y="241138"/>
                </a:cubicBezTo>
                <a:cubicBezTo>
                  <a:pt x="2147792" y="241614"/>
                  <a:pt x="2145697" y="243043"/>
                  <a:pt x="2144078" y="242471"/>
                </a:cubicBezTo>
                <a:lnTo>
                  <a:pt x="2142554" y="241900"/>
                </a:lnTo>
                <a:cubicBezTo>
                  <a:pt x="2136934" y="239804"/>
                  <a:pt x="2136648" y="239804"/>
                  <a:pt x="2129504" y="242948"/>
                </a:cubicBezTo>
                <a:lnTo>
                  <a:pt x="2128933" y="243233"/>
                </a:lnTo>
                <a:cubicBezTo>
                  <a:pt x="2128266" y="243424"/>
                  <a:pt x="2125885" y="243710"/>
                  <a:pt x="2123694" y="243805"/>
                </a:cubicBezTo>
                <a:cubicBezTo>
                  <a:pt x="2121408" y="243995"/>
                  <a:pt x="2115026" y="243519"/>
                  <a:pt x="2114550" y="242662"/>
                </a:cubicBezTo>
                <a:cubicBezTo>
                  <a:pt x="2114074" y="241900"/>
                  <a:pt x="2112169" y="240757"/>
                  <a:pt x="2111312" y="241805"/>
                </a:cubicBezTo>
                <a:cubicBezTo>
                  <a:pt x="2110454" y="242852"/>
                  <a:pt x="2106168" y="245710"/>
                  <a:pt x="2103692" y="245710"/>
                </a:cubicBezTo>
                <a:lnTo>
                  <a:pt x="2101501" y="245900"/>
                </a:lnTo>
                <a:lnTo>
                  <a:pt x="2100167" y="245996"/>
                </a:lnTo>
                <a:cubicBezTo>
                  <a:pt x="2097977" y="243519"/>
                  <a:pt x="2095405" y="242948"/>
                  <a:pt x="2094452" y="244757"/>
                </a:cubicBezTo>
                <a:cubicBezTo>
                  <a:pt x="2093500" y="246567"/>
                  <a:pt x="2101310" y="247901"/>
                  <a:pt x="2102834" y="247329"/>
                </a:cubicBezTo>
                <a:cubicBezTo>
                  <a:pt x="2104358" y="246758"/>
                  <a:pt x="2106168" y="250377"/>
                  <a:pt x="2103787" y="252663"/>
                </a:cubicBezTo>
                <a:lnTo>
                  <a:pt x="2100263" y="252377"/>
                </a:lnTo>
                <a:cubicBezTo>
                  <a:pt x="2098834" y="252282"/>
                  <a:pt x="2097596" y="250853"/>
                  <a:pt x="2096167" y="250377"/>
                </a:cubicBezTo>
                <a:lnTo>
                  <a:pt x="2091119" y="249044"/>
                </a:lnTo>
                <a:cubicBezTo>
                  <a:pt x="2092547" y="245710"/>
                  <a:pt x="2091690" y="243995"/>
                  <a:pt x="2089214" y="245234"/>
                </a:cubicBezTo>
                <a:cubicBezTo>
                  <a:pt x="2086642" y="246472"/>
                  <a:pt x="2081403" y="250663"/>
                  <a:pt x="2082165" y="252092"/>
                </a:cubicBezTo>
                <a:lnTo>
                  <a:pt x="2083118" y="252282"/>
                </a:lnTo>
                <a:lnTo>
                  <a:pt x="2085785" y="252758"/>
                </a:lnTo>
                <a:cubicBezTo>
                  <a:pt x="2087023" y="254663"/>
                  <a:pt x="2085308" y="256378"/>
                  <a:pt x="2081975" y="256568"/>
                </a:cubicBezTo>
                <a:cubicBezTo>
                  <a:pt x="2078641" y="256854"/>
                  <a:pt x="2071878" y="252377"/>
                  <a:pt x="2073116" y="251234"/>
                </a:cubicBezTo>
                <a:lnTo>
                  <a:pt x="2072831" y="250377"/>
                </a:lnTo>
                <a:cubicBezTo>
                  <a:pt x="2072354" y="248853"/>
                  <a:pt x="2070735" y="247615"/>
                  <a:pt x="2069402" y="246377"/>
                </a:cubicBezTo>
                <a:cubicBezTo>
                  <a:pt x="2069021" y="245996"/>
                  <a:pt x="2067782" y="245996"/>
                  <a:pt x="2067020" y="246091"/>
                </a:cubicBezTo>
                <a:cubicBezTo>
                  <a:pt x="2064163" y="246472"/>
                  <a:pt x="2066068" y="251996"/>
                  <a:pt x="2061782" y="250091"/>
                </a:cubicBezTo>
                <a:cubicBezTo>
                  <a:pt x="2059019" y="248853"/>
                  <a:pt x="2054352" y="247424"/>
                  <a:pt x="2054066" y="248282"/>
                </a:cubicBezTo>
                <a:lnTo>
                  <a:pt x="2052257" y="253425"/>
                </a:lnTo>
                <a:cubicBezTo>
                  <a:pt x="2053971" y="256187"/>
                  <a:pt x="2052638" y="258473"/>
                  <a:pt x="2049399" y="258378"/>
                </a:cubicBezTo>
                <a:lnTo>
                  <a:pt x="2047399" y="257426"/>
                </a:lnTo>
                <a:cubicBezTo>
                  <a:pt x="2044541" y="256187"/>
                  <a:pt x="2043113" y="254092"/>
                  <a:pt x="2046542" y="251711"/>
                </a:cubicBezTo>
                <a:lnTo>
                  <a:pt x="2048161" y="250568"/>
                </a:lnTo>
                <a:cubicBezTo>
                  <a:pt x="2050066" y="247805"/>
                  <a:pt x="2045684" y="247043"/>
                  <a:pt x="2038445" y="248948"/>
                </a:cubicBezTo>
                <a:lnTo>
                  <a:pt x="2039207" y="255425"/>
                </a:lnTo>
                <a:cubicBezTo>
                  <a:pt x="2039398" y="256759"/>
                  <a:pt x="2035969" y="257045"/>
                  <a:pt x="2034350" y="255235"/>
                </a:cubicBezTo>
                <a:cubicBezTo>
                  <a:pt x="2033492" y="254282"/>
                  <a:pt x="2033111" y="252854"/>
                  <a:pt x="2032064" y="252377"/>
                </a:cubicBezTo>
                <a:lnTo>
                  <a:pt x="2030730" y="251806"/>
                </a:lnTo>
                <a:cubicBezTo>
                  <a:pt x="2028825" y="251806"/>
                  <a:pt x="2027492" y="251330"/>
                  <a:pt x="2027777" y="250758"/>
                </a:cubicBezTo>
                <a:cubicBezTo>
                  <a:pt x="2028063" y="250187"/>
                  <a:pt x="2026253" y="247043"/>
                  <a:pt x="2023110" y="244948"/>
                </a:cubicBezTo>
                <a:lnTo>
                  <a:pt x="2019586" y="247996"/>
                </a:lnTo>
                <a:cubicBezTo>
                  <a:pt x="2018824" y="248663"/>
                  <a:pt x="2016443" y="248758"/>
                  <a:pt x="2016443" y="249044"/>
                </a:cubicBezTo>
                <a:cubicBezTo>
                  <a:pt x="2016347" y="253044"/>
                  <a:pt x="2014538" y="252854"/>
                  <a:pt x="2010918" y="251139"/>
                </a:cubicBezTo>
                <a:cubicBezTo>
                  <a:pt x="2007870" y="249710"/>
                  <a:pt x="2004060" y="248282"/>
                  <a:pt x="2002822" y="253425"/>
                </a:cubicBezTo>
                <a:cubicBezTo>
                  <a:pt x="2002346" y="255616"/>
                  <a:pt x="1998726" y="256092"/>
                  <a:pt x="1995583" y="256568"/>
                </a:cubicBezTo>
                <a:lnTo>
                  <a:pt x="1989487" y="257521"/>
                </a:lnTo>
                <a:cubicBezTo>
                  <a:pt x="1988153" y="261426"/>
                  <a:pt x="1985867" y="264569"/>
                  <a:pt x="1984248" y="264569"/>
                </a:cubicBezTo>
                <a:cubicBezTo>
                  <a:pt x="1982724" y="264569"/>
                  <a:pt x="1978343" y="263903"/>
                  <a:pt x="1978438" y="263045"/>
                </a:cubicBezTo>
                <a:lnTo>
                  <a:pt x="1978533" y="263045"/>
                </a:lnTo>
                <a:lnTo>
                  <a:pt x="1985296" y="262664"/>
                </a:lnTo>
                <a:cubicBezTo>
                  <a:pt x="1983581" y="258854"/>
                  <a:pt x="1980629" y="256473"/>
                  <a:pt x="1978724" y="257330"/>
                </a:cubicBezTo>
                <a:lnTo>
                  <a:pt x="1977295" y="257616"/>
                </a:lnTo>
                <a:lnTo>
                  <a:pt x="1975866" y="257902"/>
                </a:lnTo>
                <a:cubicBezTo>
                  <a:pt x="1974247" y="257807"/>
                  <a:pt x="1973771" y="256949"/>
                  <a:pt x="1974914" y="255997"/>
                </a:cubicBezTo>
                <a:lnTo>
                  <a:pt x="1974723" y="255521"/>
                </a:lnTo>
                <a:cubicBezTo>
                  <a:pt x="1972437" y="250949"/>
                  <a:pt x="1964436" y="248377"/>
                  <a:pt x="1957864" y="250758"/>
                </a:cubicBezTo>
                <a:lnTo>
                  <a:pt x="1956340" y="251330"/>
                </a:lnTo>
                <a:cubicBezTo>
                  <a:pt x="1955006" y="253806"/>
                  <a:pt x="1952625" y="256092"/>
                  <a:pt x="1951006" y="256568"/>
                </a:cubicBezTo>
                <a:lnTo>
                  <a:pt x="1950625" y="256187"/>
                </a:lnTo>
                <a:cubicBezTo>
                  <a:pt x="1949672" y="255235"/>
                  <a:pt x="1949577" y="253711"/>
                  <a:pt x="1948625" y="252758"/>
                </a:cubicBezTo>
                <a:cubicBezTo>
                  <a:pt x="1946434" y="250472"/>
                  <a:pt x="1943862" y="248472"/>
                  <a:pt x="1940528" y="251901"/>
                </a:cubicBezTo>
                <a:cubicBezTo>
                  <a:pt x="1938814" y="250853"/>
                  <a:pt x="1937480" y="252473"/>
                  <a:pt x="1937480" y="255425"/>
                </a:cubicBezTo>
                <a:cubicBezTo>
                  <a:pt x="1937480" y="258378"/>
                  <a:pt x="1935290" y="266855"/>
                  <a:pt x="1934432" y="266855"/>
                </a:cubicBezTo>
                <a:cubicBezTo>
                  <a:pt x="1933575" y="266855"/>
                  <a:pt x="1930908" y="264188"/>
                  <a:pt x="1929860" y="260759"/>
                </a:cubicBezTo>
                <a:lnTo>
                  <a:pt x="1927479" y="258854"/>
                </a:lnTo>
                <a:cubicBezTo>
                  <a:pt x="1925669" y="257426"/>
                  <a:pt x="1921955" y="257997"/>
                  <a:pt x="1919764" y="260378"/>
                </a:cubicBezTo>
                <a:cubicBezTo>
                  <a:pt x="1919383" y="260759"/>
                  <a:pt x="1916621" y="260188"/>
                  <a:pt x="1916525" y="259902"/>
                </a:cubicBezTo>
                <a:cubicBezTo>
                  <a:pt x="1915668" y="254378"/>
                  <a:pt x="1908715" y="255425"/>
                  <a:pt x="1907286" y="256568"/>
                </a:cubicBezTo>
                <a:lnTo>
                  <a:pt x="1903571" y="259616"/>
                </a:lnTo>
                <a:cubicBezTo>
                  <a:pt x="1899095" y="259331"/>
                  <a:pt x="1895475" y="259807"/>
                  <a:pt x="1895475" y="260759"/>
                </a:cubicBezTo>
                <a:cubicBezTo>
                  <a:pt x="1895475" y="261712"/>
                  <a:pt x="1898809" y="265236"/>
                  <a:pt x="1902905" y="265998"/>
                </a:cubicBezTo>
                <a:lnTo>
                  <a:pt x="1906238" y="263236"/>
                </a:lnTo>
                <a:lnTo>
                  <a:pt x="1906905" y="262760"/>
                </a:lnTo>
                <a:cubicBezTo>
                  <a:pt x="1908810" y="263236"/>
                  <a:pt x="1911096" y="264474"/>
                  <a:pt x="1912049" y="265522"/>
                </a:cubicBezTo>
                <a:cubicBezTo>
                  <a:pt x="1913001" y="266570"/>
                  <a:pt x="1917764" y="266570"/>
                  <a:pt x="1919097" y="268475"/>
                </a:cubicBezTo>
                <a:lnTo>
                  <a:pt x="1920716" y="268856"/>
                </a:lnTo>
                <a:cubicBezTo>
                  <a:pt x="1924717" y="269808"/>
                  <a:pt x="1922621" y="265712"/>
                  <a:pt x="1924812" y="264950"/>
                </a:cubicBezTo>
                <a:cubicBezTo>
                  <a:pt x="1925098" y="264855"/>
                  <a:pt x="1925955" y="265903"/>
                  <a:pt x="1926622" y="266093"/>
                </a:cubicBezTo>
                <a:lnTo>
                  <a:pt x="1928146" y="266570"/>
                </a:lnTo>
                <a:cubicBezTo>
                  <a:pt x="1930146" y="266855"/>
                  <a:pt x="1932718" y="267522"/>
                  <a:pt x="1933861" y="267903"/>
                </a:cubicBezTo>
                <a:cubicBezTo>
                  <a:pt x="1934909" y="268284"/>
                  <a:pt x="1938623" y="266951"/>
                  <a:pt x="1938528" y="264950"/>
                </a:cubicBezTo>
                <a:lnTo>
                  <a:pt x="1939481" y="263712"/>
                </a:lnTo>
                <a:cubicBezTo>
                  <a:pt x="1941195" y="261426"/>
                  <a:pt x="1948053" y="262855"/>
                  <a:pt x="1948910" y="265522"/>
                </a:cubicBezTo>
                <a:cubicBezTo>
                  <a:pt x="1949006" y="265808"/>
                  <a:pt x="1947291" y="266284"/>
                  <a:pt x="1946910" y="266951"/>
                </a:cubicBezTo>
                <a:lnTo>
                  <a:pt x="1944148" y="270475"/>
                </a:lnTo>
                <a:cubicBezTo>
                  <a:pt x="1939576" y="272951"/>
                  <a:pt x="1931480" y="272951"/>
                  <a:pt x="1926146" y="270475"/>
                </a:cubicBezTo>
                <a:lnTo>
                  <a:pt x="1920050" y="270951"/>
                </a:lnTo>
                <a:cubicBezTo>
                  <a:pt x="1911572" y="271713"/>
                  <a:pt x="1911572" y="271427"/>
                  <a:pt x="1906715" y="268665"/>
                </a:cubicBezTo>
                <a:cubicBezTo>
                  <a:pt x="1905381" y="267903"/>
                  <a:pt x="1903952" y="267236"/>
                  <a:pt x="1902428" y="266951"/>
                </a:cubicBezTo>
                <a:lnTo>
                  <a:pt x="1901285" y="266665"/>
                </a:lnTo>
                <a:cubicBezTo>
                  <a:pt x="1898999" y="266951"/>
                  <a:pt x="1898523" y="268284"/>
                  <a:pt x="1900142" y="269618"/>
                </a:cubicBezTo>
                <a:cubicBezTo>
                  <a:pt x="1901762" y="270951"/>
                  <a:pt x="1903286" y="274285"/>
                  <a:pt x="1899380" y="273618"/>
                </a:cubicBezTo>
                <a:cubicBezTo>
                  <a:pt x="1895380" y="272951"/>
                  <a:pt x="1887379" y="263998"/>
                  <a:pt x="1884998" y="265427"/>
                </a:cubicBezTo>
                <a:cubicBezTo>
                  <a:pt x="1882616" y="266760"/>
                  <a:pt x="1874711" y="269999"/>
                  <a:pt x="1872996" y="269237"/>
                </a:cubicBezTo>
                <a:cubicBezTo>
                  <a:pt x="1871282" y="268475"/>
                  <a:pt x="1866995" y="267617"/>
                  <a:pt x="1867471" y="268951"/>
                </a:cubicBezTo>
                <a:cubicBezTo>
                  <a:pt x="1867853" y="270284"/>
                  <a:pt x="1863662" y="274952"/>
                  <a:pt x="1859375" y="276476"/>
                </a:cubicBezTo>
                <a:lnTo>
                  <a:pt x="1856137" y="275809"/>
                </a:lnTo>
                <a:cubicBezTo>
                  <a:pt x="1852232" y="275047"/>
                  <a:pt x="1848517" y="275047"/>
                  <a:pt x="1846231" y="271046"/>
                </a:cubicBezTo>
                <a:cubicBezTo>
                  <a:pt x="1844802" y="268475"/>
                  <a:pt x="1840706" y="266570"/>
                  <a:pt x="1837373" y="264950"/>
                </a:cubicBezTo>
                <a:cubicBezTo>
                  <a:pt x="1836420" y="264474"/>
                  <a:pt x="1833944" y="266665"/>
                  <a:pt x="1832229" y="266570"/>
                </a:cubicBezTo>
                <a:lnTo>
                  <a:pt x="1827371" y="266284"/>
                </a:lnTo>
                <a:cubicBezTo>
                  <a:pt x="1823085" y="263141"/>
                  <a:pt x="1818323" y="262379"/>
                  <a:pt x="1816894" y="264569"/>
                </a:cubicBezTo>
                <a:lnTo>
                  <a:pt x="1815656" y="266570"/>
                </a:lnTo>
                <a:lnTo>
                  <a:pt x="1812227" y="272380"/>
                </a:lnTo>
                <a:cubicBezTo>
                  <a:pt x="1816608" y="274190"/>
                  <a:pt x="1817465" y="277714"/>
                  <a:pt x="1814227" y="280095"/>
                </a:cubicBezTo>
                <a:lnTo>
                  <a:pt x="1820894" y="281524"/>
                </a:lnTo>
                <a:cubicBezTo>
                  <a:pt x="1821656" y="281714"/>
                  <a:pt x="1822609" y="281905"/>
                  <a:pt x="1822990" y="282286"/>
                </a:cubicBezTo>
                <a:cubicBezTo>
                  <a:pt x="1823371" y="282762"/>
                  <a:pt x="1823657" y="283715"/>
                  <a:pt x="1823275" y="284191"/>
                </a:cubicBezTo>
                <a:cubicBezTo>
                  <a:pt x="1822895" y="284572"/>
                  <a:pt x="1821371" y="284953"/>
                  <a:pt x="1821085" y="284762"/>
                </a:cubicBezTo>
                <a:cubicBezTo>
                  <a:pt x="1817084" y="282191"/>
                  <a:pt x="1814036" y="283429"/>
                  <a:pt x="1811369" y="286096"/>
                </a:cubicBezTo>
                <a:lnTo>
                  <a:pt x="1808702" y="288763"/>
                </a:lnTo>
                <a:cubicBezTo>
                  <a:pt x="1805750" y="286572"/>
                  <a:pt x="1802416" y="286572"/>
                  <a:pt x="1801273" y="288763"/>
                </a:cubicBezTo>
                <a:cubicBezTo>
                  <a:pt x="1800130" y="290954"/>
                  <a:pt x="1805654" y="292763"/>
                  <a:pt x="1801368" y="293716"/>
                </a:cubicBezTo>
                <a:lnTo>
                  <a:pt x="1798415" y="292001"/>
                </a:lnTo>
                <a:cubicBezTo>
                  <a:pt x="1795844" y="290477"/>
                  <a:pt x="1793177" y="288572"/>
                  <a:pt x="1790224" y="288001"/>
                </a:cubicBezTo>
                <a:lnTo>
                  <a:pt x="1788128" y="287620"/>
                </a:lnTo>
                <a:cubicBezTo>
                  <a:pt x="1784985" y="289049"/>
                  <a:pt x="1782890" y="288382"/>
                  <a:pt x="1783366" y="286001"/>
                </a:cubicBezTo>
                <a:cubicBezTo>
                  <a:pt x="1783842" y="283715"/>
                  <a:pt x="1784318" y="277904"/>
                  <a:pt x="1783175" y="278000"/>
                </a:cubicBezTo>
                <a:cubicBezTo>
                  <a:pt x="1782032" y="278095"/>
                  <a:pt x="1778127" y="276761"/>
                  <a:pt x="1776317" y="274761"/>
                </a:cubicBezTo>
                <a:lnTo>
                  <a:pt x="1773460" y="277142"/>
                </a:lnTo>
                <a:cubicBezTo>
                  <a:pt x="1771745" y="278476"/>
                  <a:pt x="1766792" y="279809"/>
                  <a:pt x="1764125" y="279428"/>
                </a:cubicBezTo>
                <a:lnTo>
                  <a:pt x="1760601" y="278952"/>
                </a:lnTo>
                <a:cubicBezTo>
                  <a:pt x="1759363" y="281524"/>
                  <a:pt x="1755839" y="282572"/>
                  <a:pt x="1752791" y="281238"/>
                </a:cubicBezTo>
                <a:lnTo>
                  <a:pt x="1750409" y="279809"/>
                </a:lnTo>
                <a:lnTo>
                  <a:pt x="1747171" y="277809"/>
                </a:lnTo>
                <a:cubicBezTo>
                  <a:pt x="1750886" y="275999"/>
                  <a:pt x="1750695" y="272189"/>
                  <a:pt x="1746790" y="269332"/>
                </a:cubicBezTo>
                <a:lnTo>
                  <a:pt x="1741837" y="269046"/>
                </a:lnTo>
                <a:cubicBezTo>
                  <a:pt x="1736789" y="268760"/>
                  <a:pt x="1732312" y="269522"/>
                  <a:pt x="1730407" y="274190"/>
                </a:cubicBezTo>
                <a:cubicBezTo>
                  <a:pt x="1730312" y="274380"/>
                  <a:pt x="1728692" y="274285"/>
                  <a:pt x="1727835" y="274190"/>
                </a:cubicBezTo>
                <a:cubicBezTo>
                  <a:pt x="1726406" y="274094"/>
                  <a:pt x="1723930" y="273428"/>
                  <a:pt x="1723549" y="273809"/>
                </a:cubicBezTo>
                <a:lnTo>
                  <a:pt x="1720501" y="277714"/>
                </a:lnTo>
                <a:lnTo>
                  <a:pt x="1712592" y="273784"/>
                </a:lnTo>
                <a:lnTo>
                  <a:pt x="1713929" y="273047"/>
                </a:lnTo>
                <a:lnTo>
                  <a:pt x="1715834" y="270570"/>
                </a:lnTo>
                <a:cubicBezTo>
                  <a:pt x="1719644" y="268570"/>
                  <a:pt x="1721453" y="265141"/>
                  <a:pt x="1719834" y="262950"/>
                </a:cubicBezTo>
                <a:lnTo>
                  <a:pt x="1716977" y="266093"/>
                </a:lnTo>
                <a:cubicBezTo>
                  <a:pt x="1714595" y="268665"/>
                  <a:pt x="1712976" y="262950"/>
                  <a:pt x="1709738" y="265522"/>
                </a:cubicBezTo>
                <a:lnTo>
                  <a:pt x="1708309" y="266665"/>
                </a:lnTo>
                <a:lnTo>
                  <a:pt x="1707947" y="271476"/>
                </a:lnTo>
                <a:lnTo>
                  <a:pt x="1705166" y="270094"/>
                </a:lnTo>
                <a:lnTo>
                  <a:pt x="1704785" y="271142"/>
                </a:lnTo>
                <a:cubicBezTo>
                  <a:pt x="1703927" y="273713"/>
                  <a:pt x="1702689" y="271523"/>
                  <a:pt x="1701641" y="271046"/>
                </a:cubicBezTo>
                <a:cubicBezTo>
                  <a:pt x="1698498" y="269427"/>
                  <a:pt x="1696974" y="271618"/>
                  <a:pt x="1695545" y="273142"/>
                </a:cubicBezTo>
                <a:cubicBezTo>
                  <a:pt x="1694879" y="273904"/>
                  <a:pt x="1694974" y="275904"/>
                  <a:pt x="1695736" y="276571"/>
                </a:cubicBezTo>
                <a:cubicBezTo>
                  <a:pt x="1696974" y="277714"/>
                  <a:pt x="1700117" y="279238"/>
                  <a:pt x="1700689" y="278857"/>
                </a:cubicBezTo>
                <a:cubicBezTo>
                  <a:pt x="1702642" y="277571"/>
                  <a:pt x="1705142" y="277166"/>
                  <a:pt x="1707559" y="276559"/>
                </a:cubicBezTo>
                <a:lnTo>
                  <a:pt x="1707971" y="276332"/>
                </a:lnTo>
                <a:lnTo>
                  <a:pt x="1709928" y="281143"/>
                </a:lnTo>
                <a:cubicBezTo>
                  <a:pt x="1711071" y="281714"/>
                  <a:pt x="1717548" y="282762"/>
                  <a:pt x="1721834" y="282286"/>
                </a:cubicBezTo>
                <a:lnTo>
                  <a:pt x="1725454" y="280476"/>
                </a:lnTo>
                <a:cubicBezTo>
                  <a:pt x="1729169" y="278571"/>
                  <a:pt x="1732788" y="276476"/>
                  <a:pt x="1737646" y="276571"/>
                </a:cubicBezTo>
                <a:lnTo>
                  <a:pt x="1738217" y="276571"/>
                </a:lnTo>
                <a:cubicBezTo>
                  <a:pt x="1739265" y="273904"/>
                  <a:pt x="1743170" y="274761"/>
                  <a:pt x="1746885" y="278476"/>
                </a:cubicBezTo>
                <a:lnTo>
                  <a:pt x="1741361" y="282953"/>
                </a:lnTo>
                <a:cubicBezTo>
                  <a:pt x="1740027" y="284000"/>
                  <a:pt x="1739741" y="285334"/>
                  <a:pt x="1737265" y="285524"/>
                </a:cubicBezTo>
                <a:cubicBezTo>
                  <a:pt x="1735455" y="285715"/>
                  <a:pt x="1733360" y="286572"/>
                  <a:pt x="1732026" y="287715"/>
                </a:cubicBezTo>
                <a:cubicBezTo>
                  <a:pt x="1729550" y="289906"/>
                  <a:pt x="1727930" y="289906"/>
                  <a:pt x="1724692" y="288096"/>
                </a:cubicBezTo>
                <a:cubicBezTo>
                  <a:pt x="1721263" y="286191"/>
                  <a:pt x="1717358" y="287810"/>
                  <a:pt x="1718120" y="289620"/>
                </a:cubicBezTo>
                <a:lnTo>
                  <a:pt x="1719167" y="292097"/>
                </a:lnTo>
                <a:cubicBezTo>
                  <a:pt x="1717358" y="293335"/>
                  <a:pt x="1716024" y="295907"/>
                  <a:pt x="1716310" y="297716"/>
                </a:cubicBezTo>
                <a:lnTo>
                  <a:pt x="1716596" y="297716"/>
                </a:lnTo>
                <a:cubicBezTo>
                  <a:pt x="1718977" y="297812"/>
                  <a:pt x="1721072" y="298193"/>
                  <a:pt x="1720406" y="300574"/>
                </a:cubicBezTo>
                <a:cubicBezTo>
                  <a:pt x="1720025" y="301717"/>
                  <a:pt x="1718596" y="303146"/>
                  <a:pt x="1717262" y="303622"/>
                </a:cubicBezTo>
                <a:lnTo>
                  <a:pt x="1713643" y="304765"/>
                </a:lnTo>
                <a:cubicBezTo>
                  <a:pt x="1708975" y="305717"/>
                  <a:pt x="1705070" y="305527"/>
                  <a:pt x="1705070" y="304289"/>
                </a:cubicBezTo>
                <a:cubicBezTo>
                  <a:pt x="1705070" y="303050"/>
                  <a:pt x="1700594" y="297526"/>
                  <a:pt x="1701641" y="299240"/>
                </a:cubicBezTo>
                <a:cubicBezTo>
                  <a:pt x="1702689" y="300955"/>
                  <a:pt x="1710785" y="297716"/>
                  <a:pt x="1708785" y="295526"/>
                </a:cubicBezTo>
                <a:cubicBezTo>
                  <a:pt x="1706785" y="293335"/>
                  <a:pt x="1700689" y="288096"/>
                  <a:pt x="1699832" y="288668"/>
                </a:cubicBezTo>
                <a:cubicBezTo>
                  <a:pt x="1698974" y="289239"/>
                  <a:pt x="1698974" y="297526"/>
                  <a:pt x="1698117" y="299050"/>
                </a:cubicBezTo>
                <a:cubicBezTo>
                  <a:pt x="1697260" y="300669"/>
                  <a:pt x="1692783" y="305717"/>
                  <a:pt x="1694117" y="309623"/>
                </a:cubicBezTo>
                <a:lnTo>
                  <a:pt x="1700022" y="307432"/>
                </a:lnTo>
                <a:cubicBezTo>
                  <a:pt x="1700879" y="307146"/>
                  <a:pt x="1703070" y="307718"/>
                  <a:pt x="1703451" y="308384"/>
                </a:cubicBezTo>
                <a:cubicBezTo>
                  <a:pt x="1704689" y="310385"/>
                  <a:pt x="1704785" y="313147"/>
                  <a:pt x="1706499" y="314576"/>
                </a:cubicBezTo>
                <a:lnTo>
                  <a:pt x="1707833" y="315719"/>
                </a:lnTo>
                <a:cubicBezTo>
                  <a:pt x="1710881" y="316004"/>
                  <a:pt x="1715357" y="318100"/>
                  <a:pt x="1717929" y="320386"/>
                </a:cubicBezTo>
                <a:lnTo>
                  <a:pt x="1720596" y="322100"/>
                </a:lnTo>
                <a:lnTo>
                  <a:pt x="1721549" y="322767"/>
                </a:lnTo>
                <a:cubicBezTo>
                  <a:pt x="1723358" y="322767"/>
                  <a:pt x="1724787" y="321624"/>
                  <a:pt x="1724692" y="320291"/>
                </a:cubicBezTo>
                <a:lnTo>
                  <a:pt x="1724311" y="319148"/>
                </a:lnTo>
                <a:cubicBezTo>
                  <a:pt x="1724120" y="318576"/>
                  <a:pt x="1723263" y="318100"/>
                  <a:pt x="1722977" y="317528"/>
                </a:cubicBezTo>
                <a:cubicBezTo>
                  <a:pt x="1722406" y="316385"/>
                  <a:pt x="1723358" y="315528"/>
                  <a:pt x="1725168" y="315623"/>
                </a:cubicBezTo>
                <a:lnTo>
                  <a:pt x="1725835" y="315623"/>
                </a:lnTo>
                <a:cubicBezTo>
                  <a:pt x="1726978" y="316576"/>
                  <a:pt x="1727930" y="316481"/>
                  <a:pt x="1728025" y="315433"/>
                </a:cubicBezTo>
                <a:cubicBezTo>
                  <a:pt x="1728121" y="314385"/>
                  <a:pt x="1726692" y="310956"/>
                  <a:pt x="1724787" y="310766"/>
                </a:cubicBezTo>
                <a:cubicBezTo>
                  <a:pt x="1722882" y="310575"/>
                  <a:pt x="1719644" y="309146"/>
                  <a:pt x="1721834" y="307908"/>
                </a:cubicBezTo>
                <a:cubicBezTo>
                  <a:pt x="1724025" y="306670"/>
                  <a:pt x="1732598" y="308289"/>
                  <a:pt x="1735265" y="308003"/>
                </a:cubicBezTo>
                <a:cubicBezTo>
                  <a:pt x="1737836" y="307813"/>
                  <a:pt x="1739741" y="301336"/>
                  <a:pt x="1740980" y="302955"/>
                </a:cubicBezTo>
                <a:cubicBezTo>
                  <a:pt x="1742218" y="304574"/>
                  <a:pt x="1745361" y="307813"/>
                  <a:pt x="1745933" y="307718"/>
                </a:cubicBezTo>
                <a:lnTo>
                  <a:pt x="1746314" y="307337"/>
                </a:lnTo>
                <a:cubicBezTo>
                  <a:pt x="1747647" y="305717"/>
                  <a:pt x="1748504" y="302765"/>
                  <a:pt x="1750028" y="302479"/>
                </a:cubicBezTo>
                <a:cubicBezTo>
                  <a:pt x="1758601" y="300955"/>
                  <a:pt x="1753171" y="298669"/>
                  <a:pt x="1750886" y="296478"/>
                </a:cubicBezTo>
                <a:lnTo>
                  <a:pt x="1750219" y="295811"/>
                </a:lnTo>
                <a:cubicBezTo>
                  <a:pt x="1748885" y="294478"/>
                  <a:pt x="1750409" y="294573"/>
                  <a:pt x="1753553" y="296192"/>
                </a:cubicBezTo>
                <a:cubicBezTo>
                  <a:pt x="1756696" y="297716"/>
                  <a:pt x="1761363" y="304193"/>
                  <a:pt x="1763173" y="303431"/>
                </a:cubicBezTo>
                <a:cubicBezTo>
                  <a:pt x="1764983" y="302669"/>
                  <a:pt x="1764030" y="297526"/>
                  <a:pt x="1766602" y="295526"/>
                </a:cubicBezTo>
                <a:lnTo>
                  <a:pt x="1769174" y="293906"/>
                </a:lnTo>
                <a:lnTo>
                  <a:pt x="1769459" y="293716"/>
                </a:lnTo>
                <a:cubicBezTo>
                  <a:pt x="1770698" y="294478"/>
                  <a:pt x="1773555" y="297050"/>
                  <a:pt x="1775841" y="299431"/>
                </a:cubicBezTo>
                <a:lnTo>
                  <a:pt x="1776317" y="302288"/>
                </a:lnTo>
                <a:lnTo>
                  <a:pt x="1776317" y="302384"/>
                </a:lnTo>
                <a:cubicBezTo>
                  <a:pt x="1778127" y="302288"/>
                  <a:pt x="1779651" y="300955"/>
                  <a:pt x="1779651" y="299621"/>
                </a:cubicBezTo>
                <a:cubicBezTo>
                  <a:pt x="1779651" y="298193"/>
                  <a:pt x="1784509" y="294478"/>
                  <a:pt x="1790510" y="296002"/>
                </a:cubicBezTo>
                <a:lnTo>
                  <a:pt x="1795367" y="297145"/>
                </a:lnTo>
                <a:cubicBezTo>
                  <a:pt x="1796796" y="297526"/>
                  <a:pt x="1799082" y="298002"/>
                  <a:pt x="1799654" y="297526"/>
                </a:cubicBezTo>
                <a:cubicBezTo>
                  <a:pt x="1802987" y="294573"/>
                  <a:pt x="1803559" y="298288"/>
                  <a:pt x="1805178" y="299050"/>
                </a:cubicBezTo>
                <a:lnTo>
                  <a:pt x="1805654" y="299240"/>
                </a:lnTo>
                <a:cubicBezTo>
                  <a:pt x="1805273" y="300574"/>
                  <a:pt x="1804130" y="301622"/>
                  <a:pt x="1802987" y="301526"/>
                </a:cubicBezTo>
                <a:cubicBezTo>
                  <a:pt x="1801844" y="301431"/>
                  <a:pt x="1798320" y="302003"/>
                  <a:pt x="1797844" y="303241"/>
                </a:cubicBezTo>
                <a:cubicBezTo>
                  <a:pt x="1797368" y="304384"/>
                  <a:pt x="1798701" y="308480"/>
                  <a:pt x="1802225" y="308194"/>
                </a:cubicBezTo>
                <a:lnTo>
                  <a:pt x="1802702" y="307146"/>
                </a:lnTo>
                <a:cubicBezTo>
                  <a:pt x="1803654" y="305241"/>
                  <a:pt x="1804130" y="304003"/>
                  <a:pt x="1806702" y="304479"/>
                </a:cubicBezTo>
                <a:cubicBezTo>
                  <a:pt x="1808607" y="304860"/>
                  <a:pt x="1810512" y="306575"/>
                  <a:pt x="1812036" y="306289"/>
                </a:cubicBezTo>
                <a:cubicBezTo>
                  <a:pt x="1813846" y="305908"/>
                  <a:pt x="1814989" y="303812"/>
                  <a:pt x="1816703" y="302860"/>
                </a:cubicBezTo>
                <a:cubicBezTo>
                  <a:pt x="1819751" y="301145"/>
                  <a:pt x="1821275" y="303431"/>
                  <a:pt x="1822799" y="304860"/>
                </a:cubicBezTo>
                <a:cubicBezTo>
                  <a:pt x="1824419" y="306384"/>
                  <a:pt x="1824514" y="308194"/>
                  <a:pt x="1821466" y="308575"/>
                </a:cubicBezTo>
                <a:cubicBezTo>
                  <a:pt x="1818418" y="308861"/>
                  <a:pt x="1817942" y="310194"/>
                  <a:pt x="1818989" y="311909"/>
                </a:cubicBezTo>
                <a:cubicBezTo>
                  <a:pt x="1819275" y="312385"/>
                  <a:pt x="1821942" y="312480"/>
                  <a:pt x="1823180" y="312099"/>
                </a:cubicBezTo>
                <a:cubicBezTo>
                  <a:pt x="1828800" y="310099"/>
                  <a:pt x="1828800" y="310004"/>
                  <a:pt x="1827371" y="304289"/>
                </a:cubicBezTo>
                <a:cubicBezTo>
                  <a:pt x="1827276" y="303812"/>
                  <a:pt x="1826800" y="303050"/>
                  <a:pt x="1827086" y="302860"/>
                </a:cubicBezTo>
                <a:cubicBezTo>
                  <a:pt x="1831467" y="299431"/>
                  <a:pt x="1828324" y="298574"/>
                  <a:pt x="1824514" y="297716"/>
                </a:cubicBezTo>
                <a:lnTo>
                  <a:pt x="1823466" y="297431"/>
                </a:lnTo>
                <a:cubicBezTo>
                  <a:pt x="1822418" y="296288"/>
                  <a:pt x="1822037" y="294478"/>
                  <a:pt x="1822704" y="293525"/>
                </a:cubicBezTo>
                <a:cubicBezTo>
                  <a:pt x="1823371" y="292478"/>
                  <a:pt x="1829086" y="290763"/>
                  <a:pt x="1834229" y="292001"/>
                </a:cubicBezTo>
                <a:lnTo>
                  <a:pt x="1839087" y="290954"/>
                </a:lnTo>
                <a:lnTo>
                  <a:pt x="1839754" y="290858"/>
                </a:lnTo>
                <a:cubicBezTo>
                  <a:pt x="1840421" y="290477"/>
                  <a:pt x="1846231" y="289239"/>
                  <a:pt x="1852803" y="288096"/>
                </a:cubicBezTo>
                <a:lnTo>
                  <a:pt x="1856232" y="293906"/>
                </a:lnTo>
                <a:cubicBezTo>
                  <a:pt x="1856423" y="294192"/>
                  <a:pt x="1858232" y="294192"/>
                  <a:pt x="1858613" y="293811"/>
                </a:cubicBezTo>
                <a:lnTo>
                  <a:pt x="1862423" y="290192"/>
                </a:lnTo>
                <a:cubicBezTo>
                  <a:pt x="1868043" y="290954"/>
                  <a:pt x="1872615" y="292859"/>
                  <a:pt x="1872615" y="294383"/>
                </a:cubicBezTo>
                <a:cubicBezTo>
                  <a:pt x="1872615" y="295907"/>
                  <a:pt x="1874139" y="299050"/>
                  <a:pt x="1876044" y="298288"/>
                </a:cubicBezTo>
                <a:cubicBezTo>
                  <a:pt x="1877949" y="297431"/>
                  <a:pt x="1882235" y="294573"/>
                  <a:pt x="1881950" y="293335"/>
                </a:cubicBezTo>
                <a:cubicBezTo>
                  <a:pt x="1881664" y="292097"/>
                  <a:pt x="1885760" y="290192"/>
                  <a:pt x="1887093" y="290477"/>
                </a:cubicBezTo>
                <a:cubicBezTo>
                  <a:pt x="1888427" y="290858"/>
                  <a:pt x="1887284" y="296002"/>
                  <a:pt x="1887950" y="297907"/>
                </a:cubicBezTo>
                <a:cubicBezTo>
                  <a:pt x="1888617" y="299812"/>
                  <a:pt x="1893094" y="303622"/>
                  <a:pt x="1893189" y="302003"/>
                </a:cubicBezTo>
                <a:cubicBezTo>
                  <a:pt x="1893284" y="300383"/>
                  <a:pt x="1896046" y="296002"/>
                  <a:pt x="1898809" y="296383"/>
                </a:cubicBezTo>
                <a:lnTo>
                  <a:pt x="1901000" y="296859"/>
                </a:lnTo>
                <a:lnTo>
                  <a:pt x="1904238" y="297621"/>
                </a:lnTo>
                <a:cubicBezTo>
                  <a:pt x="1906905" y="296192"/>
                  <a:pt x="1909858" y="294954"/>
                  <a:pt x="1910715" y="294954"/>
                </a:cubicBezTo>
                <a:lnTo>
                  <a:pt x="1911572" y="295049"/>
                </a:lnTo>
                <a:cubicBezTo>
                  <a:pt x="1913001" y="295145"/>
                  <a:pt x="1915287" y="295811"/>
                  <a:pt x="1915859" y="295335"/>
                </a:cubicBezTo>
                <a:lnTo>
                  <a:pt x="1917192" y="293906"/>
                </a:lnTo>
                <a:cubicBezTo>
                  <a:pt x="1918049" y="291906"/>
                  <a:pt x="1917954" y="290192"/>
                  <a:pt x="1917097" y="290001"/>
                </a:cubicBezTo>
                <a:lnTo>
                  <a:pt x="1916621" y="289620"/>
                </a:lnTo>
                <a:lnTo>
                  <a:pt x="1915668" y="288763"/>
                </a:lnTo>
                <a:cubicBezTo>
                  <a:pt x="1914811" y="287715"/>
                  <a:pt x="1915763" y="286191"/>
                  <a:pt x="1917859" y="285334"/>
                </a:cubicBezTo>
                <a:lnTo>
                  <a:pt x="1919573" y="285524"/>
                </a:lnTo>
                <a:lnTo>
                  <a:pt x="1924621" y="286001"/>
                </a:lnTo>
                <a:cubicBezTo>
                  <a:pt x="1923860" y="289430"/>
                  <a:pt x="1922717" y="292763"/>
                  <a:pt x="1922050" y="293335"/>
                </a:cubicBezTo>
                <a:lnTo>
                  <a:pt x="1921097" y="293811"/>
                </a:lnTo>
                <a:lnTo>
                  <a:pt x="1917859" y="295526"/>
                </a:lnTo>
                <a:cubicBezTo>
                  <a:pt x="1919192" y="298002"/>
                  <a:pt x="1922812" y="296954"/>
                  <a:pt x="1925955" y="293144"/>
                </a:cubicBezTo>
                <a:lnTo>
                  <a:pt x="1930241" y="292478"/>
                </a:lnTo>
                <a:lnTo>
                  <a:pt x="1937195" y="291525"/>
                </a:lnTo>
                <a:cubicBezTo>
                  <a:pt x="1938242" y="287144"/>
                  <a:pt x="1939385" y="284477"/>
                  <a:pt x="1939862" y="285620"/>
                </a:cubicBezTo>
                <a:lnTo>
                  <a:pt x="1939862" y="286667"/>
                </a:lnTo>
                <a:cubicBezTo>
                  <a:pt x="1939766" y="289620"/>
                  <a:pt x="1942052" y="291525"/>
                  <a:pt x="1944910" y="291525"/>
                </a:cubicBezTo>
                <a:cubicBezTo>
                  <a:pt x="1946624" y="291525"/>
                  <a:pt x="1948529" y="289239"/>
                  <a:pt x="1950149" y="287906"/>
                </a:cubicBezTo>
                <a:lnTo>
                  <a:pt x="1950815" y="287334"/>
                </a:lnTo>
                <a:cubicBezTo>
                  <a:pt x="1951387" y="285715"/>
                  <a:pt x="1952244" y="285810"/>
                  <a:pt x="1952720" y="287525"/>
                </a:cubicBezTo>
                <a:lnTo>
                  <a:pt x="1952720" y="288477"/>
                </a:lnTo>
                <a:cubicBezTo>
                  <a:pt x="1952720" y="290287"/>
                  <a:pt x="1952816" y="292382"/>
                  <a:pt x="1955864" y="291620"/>
                </a:cubicBezTo>
                <a:cubicBezTo>
                  <a:pt x="1957578" y="291239"/>
                  <a:pt x="1961198" y="290287"/>
                  <a:pt x="1959388" y="287810"/>
                </a:cubicBezTo>
                <a:cubicBezTo>
                  <a:pt x="1956911" y="284381"/>
                  <a:pt x="1960340" y="285620"/>
                  <a:pt x="1961769" y="285524"/>
                </a:cubicBezTo>
                <a:cubicBezTo>
                  <a:pt x="1962341" y="285524"/>
                  <a:pt x="1963007" y="286382"/>
                  <a:pt x="1963579" y="286858"/>
                </a:cubicBezTo>
                <a:cubicBezTo>
                  <a:pt x="1964246" y="287334"/>
                  <a:pt x="1965484" y="288001"/>
                  <a:pt x="1965293" y="288287"/>
                </a:cubicBezTo>
                <a:lnTo>
                  <a:pt x="1962531" y="293335"/>
                </a:lnTo>
                <a:cubicBezTo>
                  <a:pt x="1966913" y="296954"/>
                  <a:pt x="1969484" y="299812"/>
                  <a:pt x="1968341" y="299812"/>
                </a:cubicBezTo>
                <a:cubicBezTo>
                  <a:pt x="1967198" y="299812"/>
                  <a:pt x="1963293" y="298955"/>
                  <a:pt x="1963103" y="298002"/>
                </a:cubicBezTo>
                <a:cubicBezTo>
                  <a:pt x="1962912" y="296954"/>
                  <a:pt x="1960912" y="293906"/>
                  <a:pt x="1959102" y="293906"/>
                </a:cubicBezTo>
                <a:cubicBezTo>
                  <a:pt x="1957388" y="293906"/>
                  <a:pt x="1952244" y="294668"/>
                  <a:pt x="1954054" y="295716"/>
                </a:cubicBezTo>
                <a:cubicBezTo>
                  <a:pt x="1955864" y="296669"/>
                  <a:pt x="1960055" y="299812"/>
                  <a:pt x="1959959" y="300669"/>
                </a:cubicBezTo>
                <a:lnTo>
                  <a:pt x="1959388" y="301431"/>
                </a:lnTo>
                <a:cubicBezTo>
                  <a:pt x="1957769" y="303622"/>
                  <a:pt x="1955959" y="305813"/>
                  <a:pt x="1954054" y="307908"/>
                </a:cubicBezTo>
                <a:cubicBezTo>
                  <a:pt x="1952625" y="309432"/>
                  <a:pt x="1951673" y="310385"/>
                  <a:pt x="1948529" y="308575"/>
                </a:cubicBezTo>
                <a:lnTo>
                  <a:pt x="1944434" y="306289"/>
                </a:lnTo>
                <a:cubicBezTo>
                  <a:pt x="1944815" y="309242"/>
                  <a:pt x="1943481" y="311432"/>
                  <a:pt x="1941576" y="311051"/>
                </a:cubicBezTo>
                <a:cubicBezTo>
                  <a:pt x="1939671" y="310766"/>
                  <a:pt x="1936242" y="312766"/>
                  <a:pt x="1934718" y="314671"/>
                </a:cubicBezTo>
                <a:lnTo>
                  <a:pt x="1932813" y="314290"/>
                </a:lnTo>
                <a:lnTo>
                  <a:pt x="1928908" y="313623"/>
                </a:lnTo>
                <a:lnTo>
                  <a:pt x="1928169" y="319581"/>
                </a:lnTo>
                <a:lnTo>
                  <a:pt x="1927098" y="319243"/>
                </a:lnTo>
                <a:cubicBezTo>
                  <a:pt x="1926241" y="317814"/>
                  <a:pt x="1922145" y="318100"/>
                  <a:pt x="1921955" y="319814"/>
                </a:cubicBezTo>
                <a:lnTo>
                  <a:pt x="1921684" y="320889"/>
                </a:lnTo>
                <a:lnTo>
                  <a:pt x="1912430" y="318576"/>
                </a:lnTo>
                <a:cubicBezTo>
                  <a:pt x="1913096" y="320862"/>
                  <a:pt x="1916240" y="326958"/>
                  <a:pt x="1918240" y="327434"/>
                </a:cubicBezTo>
                <a:cubicBezTo>
                  <a:pt x="1919240" y="327673"/>
                  <a:pt x="1920121" y="326220"/>
                  <a:pt x="1920776" y="324482"/>
                </a:cubicBezTo>
                <a:lnTo>
                  <a:pt x="1921684" y="320889"/>
                </a:lnTo>
                <a:lnTo>
                  <a:pt x="1921955" y="320957"/>
                </a:lnTo>
                <a:lnTo>
                  <a:pt x="1926527" y="324386"/>
                </a:lnTo>
                <a:lnTo>
                  <a:pt x="1927479" y="325148"/>
                </a:lnTo>
                <a:lnTo>
                  <a:pt x="1928169" y="319581"/>
                </a:lnTo>
                <a:lnTo>
                  <a:pt x="1936147" y="322100"/>
                </a:lnTo>
                <a:cubicBezTo>
                  <a:pt x="1939385" y="320672"/>
                  <a:pt x="1949672" y="322100"/>
                  <a:pt x="1949768" y="323053"/>
                </a:cubicBezTo>
                <a:cubicBezTo>
                  <a:pt x="1949863" y="323910"/>
                  <a:pt x="1951292" y="326863"/>
                  <a:pt x="1952530" y="327053"/>
                </a:cubicBezTo>
                <a:cubicBezTo>
                  <a:pt x="1953768" y="327244"/>
                  <a:pt x="1957102" y="328387"/>
                  <a:pt x="1956625" y="329244"/>
                </a:cubicBezTo>
                <a:lnTo>
                  <a:pt x="1956340" y="329244"/>
                </a:lnTo>
                <a:lnTo>
                  <a:pt x="1952530" y="329339"/>
                </a:lnTo>
                <a:cubicBezTo>
                  <a:pt x="1947767" y="329339"/>
                  <a:pt x="1945291" y="328292"/>
                  <a:pt x="1947005" y="327053"/>
                </a:cubicBezTo>
                <a:lnTo>
                  <a:pt x="1947005" y="326387"/>
                </a:lnTo>
                <a:cubicBezTo>
                  <a:pt x="1947005" y="325244"/>
                  <a:pt x="1946339" y="324101"/>
                  <a:pt x="1945481" y="323148"/>
                </a:cubicBezTo>
                <a:cubicBezTo>
                  <a:pt x="1945291" y="322958"/>
                  <a:pt x="1942529" y="323529"/>
                  <a:pt x="1942338" y="324101"/>
                </a:cubicBezTo>
                <a:lnTo>
                  <a:pt x="1940147" y="330387"/>
                </a:lnTo>
                <a:cubicBezTo>
                  <a:pt x="1938623" y="337340"/>
                  <a:pt x="1935099" y="344008"/>
                  <a:pt x="1932432" y="345341"/>
                </a:cubicBezTo>
                <a:cubicBezTo>
                  <a:pt x="1929765" y="346675"/>
                  <a:pt x="1923574" y="343627"/>
                  <a:pt x="1926336" y="341627"/>
                </a:cubicBezTo>
                <a:cubicBezTo>
                  <a:pt x="1929003" y="339626"/>
                  <a:pt x="1930241" y="331721"/>
                  <a:pt x="1927765" y="332483"/>
                </a:cubicBezTo>
                <a:cubicBezTo>
                  <a:pt x="1925384" y="333149"/>
                  <a:pt x="1921574" y="335626"/>
                  <a:pt x="1919764" y="338293"/>
                </a:cubicBezTo>
                <a:lnTo>
                  <a:pt x="1916335" y="334578"/>
                </a:lnTo>
                <a:cubicBezTo>
                  <a:pt x="1912906" y="330863"/>
                  <a:pt x="1910810" y="335816"/>
                  <a:pt x="1907667" y="335912"/>
                </a:cubicBezTo>
                <a:lnTo>
                  <a:pt x="1905095" y="336007"/>
                </a:lnTo>
                <a:cubicBezTo>
                  <a:pt x="1901666" y="338864"/>
                  <a:pt x="1898904" y="339817"/>
                  <a:pt x="1898904" y="338102"/>
                </a:cubicBezTo>
                <a:cubicBezTo>
                  <a:pt x="1898904" y="336483"/>
                  <a:pt x="1900142" y="331625"/>
                  <a:pt x="1901666" y="331054"/>
                </a:cubicBezTo>
                <a:cubicBezTo>
                  <a:pt x="1903190" y="330482"/>
                  <a:pt x="1908429" y="327149"/>
                  <a:pt x="1908334" y="325625"/>
                </a:cubicBezTo>
                <a:lnTo>
                  <a:pt x="1908715" y="324005"/>
                </a:lnTo>
                <a:lnTo>
                  <a:pt x="1909953" y="318767"/>
                </a:lnTo>
                <a:cubicBezTo>
                  <a:pt x="1904810" y="316004"/>
                  <a:pt x="1897475" y="316862"/>
                  <a:pt x="1893761" y="320767"/>
                </a:cubicBezTo>
                <a:lnTo>
                  <a:pt x="1890808" y="324196"/>
                </a:lnTo>
                <a:cubicBezTo>
                  <a:pt x="1890332" y="324672"/>
                  <a:pt x="1891094" y="326101"/>
                  <a:pt x="1891760" y="326958"/>
                </a:cubicBezTo>
                <a:lnTo>
                  <a:pt x="1894713" y="331149"/>
                </a:lnTo>
                <a:cubicBezTo>
                  <a:pt x="1893856" y="336864"/>
                  <a:pt x="1891475" y="340484"/>
                  <a:pt x="1889474" y="339150"/>
                </a:cubicBezTo>
                <a:cubicBezTo>
                  <a:pt x="1887474" y="337817"/>
                  <a:pt x="1886712" y="334673"/>
                  <a:pt x="1891094" y="334292"/>
                </a:cubicBezTo>
                <a:lnTo>
                  <a:pt x="1887284" y="329625"/>
                </a:lnTo>
                <a:lnTo>
                  <a:pt x="1885950" y="328006"/>
                </a:lnTo>
                <a:cubicBezTo>
                  <a:pt x="1885093" y="325529"/>
                  <a:pt x="1883188" y="323434"/>
                  <a:pt x="1881759" y="323434"/>
                </a:cubicBezTo>
                <a:cubicBezTo>
                  <a:pt x="1880330" y="323434"/>
                  <a:pt x="1875949" y="324005"/>
                  <a:pt x="1876044" y="324672"/>
                </a:cubicBezTo>
                <a:cubicBezTo>
                  <a:pt x="1876139" y="325339"/>
                  <a:pt x="1874615" y="326482"/>
                  <a:pt x="1872425" y="325720"/>
                </a:cubicBezTo>
                <a:cubicBezTo>
                  <a:pt x="1870234" y="324958"/>
                  <a:pt x="1860709" y="327244"/>
                  <a:pt x="1856232" y="327434"/>
                </a:cubicBezTo>
                <a:cubicBezTo>
                  <a:pt x="1851755" y="327625"/>
                  <a:pt x="1842611" y="320957"/>
                  <a:pt x="1842135" y="320862"/>
                </a:cubicBezTo>
                <a:cubicBezTo>
                  <a:pt x="1841659" y="320862"/>
                  <a:pt x="1842230" y="322672"/>
                  <a:pt x="1844516" y="324958"/>
                </a:cubicBezTo>
                <a:lnTo>
                  <a:pt x="1840230" y="327339"/>
                </a:lnTo>
                <a:cubicBezTo>
                  <a:pt x="1838039" y="328577"/>
                  <a:pt x="1837563" y="331721"/>
                  <a:pt x="1835468" y="332864"/>
                </a:cubicBezTo>
                <a:lnTo>
                  <a:pt x="1833086" y="334197"/>
                </a:lnTo>
                <a:cubicBezTo>
                  <a:pt x="1829276" y="334673"/>
                  <a:pt x="1827657" y="332768"/>
                  <a:pt x="1829657" y="329911"/>
                </a:cubicBezTo>
                <a:cubicBezTo>
                  <a:pt x="1831562" y="327149"/>
                  <a:pt x="1824133" y="321719"/>
                  <a:pt x="1823942" y="322862"/>
                </a:cubicBezTo>
                <a:lnTo>
                  <a:pt x="1823561" y="323815"/>
                </a:lnTo>
                <a:lnTo>
                  <a:pt x="1823085" y="324958"/>
                </a:lnTo>
                <a:cubicBezTo>
                  <a:pt x="1822323" y="326196"/>
                  <a:pt x="1820418" y="326577"/>
                  <a:pt x="1818704" y="325815"/>
                </a:cubicBezTo>
                <a:lnTo>
                  <a:pt x="1818608" y="325053"/>
                </a:lnTo>
                <a:cubicBezTo>
                  <a:pt x="1818132" y="322196"/>
                  <a:pt x="1815656" y="323053"/>
                  <a:pt x="1813846" y="323053"/>
                </a:cubicBezTo>
                <a:cubicBezTo>
                  <a:pt x="1812798" y="323053"/>
                  <a:pt x="1811179" y="323624"/>
                  <a:pt x="1810893" y="324291"/>
                </a:cubicBezTo>
                <a:cubicBezTo>
                  <a:pt x="1810607" y="325053"/>
                  <a:pt x="1811369" y="326863"/>
                  <a:pt x="1811846" y="326863"/>
                </a:cubicBezTo>
                <a:cubicBezTo>
                  <a:pt x="1814703" y="327149"/>
                  <a:pt x="1817561" y="328196"/>
                  <a:pt x="1815275" y="330387"/>
                </a:cubicBezTo>
                <a:cubicBezTo>
                  <a:pt x="1813655" y="332006"/>
                  <a:pt x="1808988" y="333530"/>
                  <a:pt x="1808036" y="328673"/>
                </a:cubicBezTo>
                <a:cubicBezTo>
                  <a:pt x="1807940" y="328292"/>
                  <a:pt x="1806131" y="327815"/>
                  <a:pt x="1805845" y="328006"/>
                </a:cubicBezTo>
                <a:cubicBezTo>
                  <a:pt x="1803368" y="330101"/>
                  <a:pt x="1801654" y="329244"/>
                  <a:pt x="1799463" y="327625"/>
                </a:cubicBezTo>
                <a:cubicBezTo>
                  <a:pt x="1798796" y="327149"/>
                  <a:pt x="1795939" y="327530"/>
                  <a:pt x="1795367" y="328292"/>
                </a:cubicBezTo>
                <a:lnTo>
                  <a:pt x="1793272" y="330673"/>
                </a:lnTo>
                <a:cubicBezTo>
                  <a:pt x="1791462" y="333530"/>
                  <a:pt x="1791843" y="336483"/>
                  <a:pt x="1794129" y="337245"/>
                </a:cubicBezTo>
                <a:cubicBezTo>
                  <a:pt x="1796415" y="338007"/>
                  <a:pt x="1801654" y="335054"/>
                  <a:pt x="1801654" y="336959"/>
                </a:cubicBezTo>
                <a:cubicBezTo>
                  <a:pt x="1801559" y="338769"/>
                  <a:pt x="1801368" y="343246"/>
                  <a:pt x="1800892" y="342484"/>
                </a:cubicBezTo>
                <a:cubicBezTo>
                  <a:pt x="1800416" y="341722"/>
                  <a:pt x="1798320" y="340007"/>
                  <a:pt x="1798130" y="341722"/>
                </a:cubicBezTo>
                <a:cubicBezTo>
                  <a:pt x="1797939" y="343436"/>
                  <a:pt x="1796796" y="347532"/>
                  <a:pt x="1796034" y="347627"/>
                </a:cubicBezTo>
                <a:lnTo>
                  <a:pt x="1795653" y="347342"/>
                </a:lnTo>
                <a:cubicBezTo>
                  <a:pt x="1792034" y="345151"/>
                  <a:pt x="1788605" y="342674"/>
                  <a:pt x="1784795" y="340769"/>
                </a:cubicBezTo>
                <a:cubicBezTo>
                  <a:pt x="1782128" y="339341"/>
                  <a:pt x="1778699" y="339150"/>
                  <a:pt x="1779365" y="335150"/>
                </a:cubicBezTo>
                <a:cubicBezTo>
                  <a:pt x="1779556" y="334197"/>
                  <a:pt x="1774793" y="332006"/>
                  <a:pt x="1771936" y="331435"/>
                </a:cubicBezTo>
                <a:lnTo>
                  <a:pt x="1765649" y="330101"/>
                </a:lnTo>
                <a:cubicBezTo>
                  <a:pt x="1759649" y="332959"/>
                  <a:pt x="1754505" y="333340"/>
                  <a:pt x="1754124" y="330959"/>
                </a:cubicBezTo>
                <a:cubicBezTo>
                  <a:pt x="1753838" y="328577"/>
                  <a:pt x="1756505" y="322481"/>
                  <a:pt x="1751838" y="320862"/>
                </a:cubicBezTo>
                <a:lnTo>
                  <a:pt x="1748885" y="318957"/>
                </a:lnTo>
                <a:lnTo>
                  <a:pt x="1746314" y="317243"/>
                </a:lnTo>
                <a:cubicBezTo>
                  <a:pt x="1743837" y="314766"/>
                  <a:pt x="1741742" y="315433"/>
                  <a:pt x="1741837" y="318576"/>
                </a:cubicBezTo>
                <a:cubicBezTo>
                  <a:pt x="1741932" y="321719"/>
                  <a:pt x="1752219" y="326672"/>
                  <a:pt x="1750981" y="327339"/>
                </a:cubicBezTo>
                <a:cubicBezTo>
                  <a:pt x="1749743" y="328006"/>
                  <a:pt x="1746218" y="330197"/>
                  <a:pt x="1745075" y="330959"/>
                </a:cubicBezTo>
                <a:cubicBezTo>
                  <a:pt x="1743932" y="331721"/>
                  <a:pt x="1739170" y="327244"/>
                  <a:pt x="1738884" y="328482"/>
                </a:cubicBezTo>
                <a:cubicBezTo>
                  <a:pt x="1738694" y="329816"/>
                  <a:pt x="1736027" y="331721"/>
                  <a:pt x="1733550" y="330578"/>
                </a:cubicBezTo>
                <a:lnTo>
                  <a:pt x="1731740" y="333626"/>
                </a:lnTo>
                <a:lnTo>
                  <a:pt x="1730788" y="335245"/>
                </a:lnTo>
                <a:cubicBezTo>
                  <a:pt x="1729169" y="336197"/>
                  <a:pt x="1728121" y="334483"/>
                  <a:pt x="1728502" y="331435"/>
                </a:cubicBezTo>
                <a:lnTo>
                  <a:pt x="1722692" y="334673"/>
                </a:lnTo>
                <a:lnTo>
                  <a:pt x="1721358" y="335435"/>
                </a:lnTo>
                <a:cubicBezTo>
                  <a:pt x="1718405" y="334864"/>
                  <a:pt x="1715643" y="336388"/>
                  <a:pt x="1715262" y="338769"/>
                </a:cubicBezTo>
                <a:lnTo>
                  <a:pt x="1714691" y="341341"/>
                </a:lnTo>
                <a:cubicBezTo>
                  <a:pt x="1714595" y="341627"/>
                  <a:pt x="1713071" y="342008"/>
                  <a:pt x="1712500" y="341817"/>
                </a:cubicBezTo>
                <a:lnTo>
                  <a:pt x="1711833" y="341627"/>
                </a:lnTo>
                <a:cubicBezTo>
                  <a:pt x="1711452" y="340865"/>
                  <a:pt x="1711643" y="338579"/>
                  <a:pt x="1712309" y="336388"/>
                </a:cubicBezTo>
                <a:cubicBezTo>
                  <a:pt x="1712976" y="334292"/>
                  <a:pt x="1709547" y="332292"/>
                  <a:pt x="1710119" y="335912"/>
                </a:cubicBezTo>
                <a:lnTo>
                  <a:pt x="1704499" y="332102"/>
                </a:lnTo>
                <a:cubicBezTo>
                  <a:pt x="1703927" y="331721"/>
                  <a:pt x="1702975" y="331435"/>
                  <a:pt x="1702308" y="331530"/>
                </a:cubicBezTo>
                <a:cubicBezTo>
                  <a:pt x="1700498" y="331721"/>
                  <a:pt x="1697546" y="330578"/>
                  <a:pt x="1697450" y="333340"/>
                </a:cubicBezTo>
                <a:lnTo>
                  <a:pt x="1697450" y="334483"/>
                </a:lnTo>
                <a:cubicBezTo>
                  <a:pt x="1698593" y="335816"/>
                  <a:pt x="1699070" y="337150"/>
                  <a:pt x="1698593" y="337436"/>
                </a:cubicBezTo>
                <a:lnTo>
                  <a:pt x="1698022" y="337817"/>
                </a:lnTo>
                <a:lnTo>
                  <a:pt x="1696974" y="338579"/>
                </a:lnTo>
                <a:cubicBezTo>
                  <a:pt x="1695831" y="339436"/>
                  <a:pt x="1695450" y="340769"/>
                  <a:pt x="1696117" y="341722"/>
                </a:cubicBezTo>
                <a:lnTo>
                  <a:pt x="1697069" y="342008"/>
                </a:lnTo>
                <a:cubicBezTo>
                  <a:pt x="1698879" y="342674"/>
                  <a:pt x="1700975" y="342865"/>
                  <a:pt x="1702880" y="343341"/>
                </a:cubicBezTo>
                <a:lnTo>
                  <a:pt x="1704404" y="343722"/>
                </a:lnTo>
                <a:cubicBezTo>
                  <a:pt x="1706499" y="344484"/>
                  <a:pt x="1705546" y="345818"/>
                  <a:pt x="1702213" y="346675"/>
                </a:cubicBezTo>
                <a:cubicBezTo>
                  <a:pt x="1698879" y="347532"/>
                  <a:pt x="1689830" y="349247"/>
                  <a:pt x="1690211" y="348294"/>
                </a:cubicBezTo>
                <a:cubicBezTo>
                  <a:pt x="1690688" y="347342"/>
                  <a:pt x="1688783" y="344294"/>
                  <a:pt x="1685258" y="343055"/>
                </a:cubicBezTo>
                <a:lnTo>
                  <a:pt x="1682401" y="340960"/>
                </a:lnTo>
                <a:lnTo>
                  <a:pt x="1679829" y="339245"/>
                </a:lnTo>
                <a:cubicBezTo>
                  <a:pt x="1677734" y="340293"/>
                  <a:pt x="1675257" y="340769"/>
                  <a:pt x="1674305" y="340293"/>
                </a:cubicBezTo>
                <a:lnTo>
                  <a:pt x="1674114" y="339722"/>
                </a:lnTo>
                <a:cubicBezTo>
                  <a:pt x="1673733" y="338388"/>
                  <a:pt x="1672400" y="336483"/>
                  <a:pt x="1671733" y="338579"/>
                </a:cubicBezTo>
                <a:cubicBezTo>
                  <a:pt x="1670209" y="343627"/>
                  <a:pt x="1668113" y="342103"/>
                  <a:pt x="1665256" y="339722"/>
                </a:cubicBezTo>
                <a:lnTo>
                  <a:pt x="1663446" y="338293"/>
                </a:lnTo>
                <a:cubicBezTo>
                  <a:pt x="1662303" y="337245"/>
                  <a:pt x="1658684" y="336674"/>
                  <a:pt x="1655350" y="336959"/>
                </a:cubicBezTo>
                <a:lnTo>
                  <a:pt x="1653635" y="336388"/>
                </a:lnTo>
                <a:lnTo>
                  <a:pt x="1651825" y="335816"/>
                </a:lnTo>
                <a:cubicBezTo>
                  <a:pt x="1650302" y="334197"/>
                  <a:pt x="1648016" y="333340"/>
                  <a:pt x="1646777" y="334102"/>
                </a:cubicBezTo>
                <a:cubicBezTo>
                  <a:pt x="1645539" y="334769"/>
                  <a:pt x="1641062" y="334864"/>
                  <a:pt x="1640110" y="336769"/>
                </a:cubicBezTo>
                <a:lnTo>
                  <a:pt x="1640681" y="338007"/>
                </a:lnTo>
                <a:cubicBezTo>
                  <a:pt x="1641539" y="339817"/>
                  <a:pt x="1644015" y="341055"/>
                  <a:pt x="1645444" y="342674"/>
                </a:cubicBezTo>
                <a:lnTo>
                  <a:pt x="1646587" y="344008"/>
                </a:lnTo>
                <a:cubicBezTo>
                  <a:pt x="1647349" y="345627"/>
                  <a:pt x="1648587" y="348389"/>
                  <a:pt x="1649349" y="350009"/>
                </a:cubicBezTo>
                <a:cubicBezTo>
                  <a:pt x="1650111" y="351723"/>
                  <a:pt x="1651730" y="356295"/>
                  <a:pt x="1650587" y="355914"/>
                </a:cubicBezTo>
                <a:cubicBezTo>
                  <a:pt x="1649444" y="355533"/>
                  <a:pt x="1645825" y="355533"/>
                  <a:pt x="1646111" y="356867"/>
                </a:cubicBezTo>
                <a:cubicBezTo>
                  <a:pt x="1646301" y="358200"/>
                  <a:pt x="1645825" y="362391"/>
                  <a:pt x="1644491" y="362486"/>
                </a:cubicBezTo>
                <a:cubicBezTo>
                  <a:pt x="1643063" y="362582"/>
                  <a:pt x="1638586" y="362105"/>
                  <a:pt x="1638681" y="361248"/>
                </a:cubicBezTo>
                <a:lnTo>
                  <a:pt x="1638967" y="360962"/>
                </a:lnTo>
                <a:cubicBezTo>
                  <a:pt x="1639729" y="360105"/>
                  <a:pt x="1640872" y="359534"/>
                  <a:pt x="1641634" y="358676"/>
                </a:cubicBezTo>
                <a:lnTo>
                  <a:pt x="1644396" y="355628"/>
                </a:lnTo>
                <a:cubicBezTo>
                  <a:pt x="1640967" y="355247"/>
                  <a:pt x="1637919" y="353533"/>
                  <a:pt x="1637443" y="351818"/>
                </a:cubicBezTo>
                <a:lnTo>
                  <a:pt x="1637062" y="350580"/>
                </a:lnTo>
                <a:lnTo>
                  <a:pt x="1636871" y="349818"/>
                </a:lnTo>
                <a:cubicBezTo>
                  <a:pt x="1636586" y="349056"/>
                  <a:pt x="1637062" y="348294"/>
                  <a:pt x="1637919" y="348199"/>
                </a:cubicBezTo>
                <a:lnTo>
                  <a:pt x="1638681" y="348104"/>
                </a:lnTo>
                <a:cubicBezTo>
                  <a:pt x="1640300" y="347723"/>
                  <a:pt x="1641062" y="351723"/>
                  <a:pt x="1642967" y="348866"/>
                </a:cubicBezTo>
                <a:cubicBezTo>
                  <a:pt x="1643444" y="348199"/>
                  <a:pt x="1642110" y="346294"/>
                  <a:pt x="1641062" y="345532"/>
                </a:cubicBezTo>
                <a:cubicBezTo>
                  <a:pt x="1639634" y="344484"/>
                  <a:pt x="1637633" y="344008"/>
                  <a:pt x="1635919" y="343341"/>
                </a:cubicBezTo>
                <a:cubicBezTo>
                  <a:pt x="1631728" y="341627"/>
                  <a:pt x="1628394" y="342389"/>
                  <a:pt x="1627727" y="345532"/>
                </a:cubicBezTo>
                <a:cubicBezTo>
                  <a:pt x="1627346" y="347437"/>
                  <a:pt x="1626965" y="350294"/>
                  <a:pt x="1628204" y="351342"/>
                </a:cubicBezTo>
                <a:lnTo>
                  <a:pt x="1630204" y="353057"/>
                </a:lnTo>
                <a:cubicBezTo>
                  <a:pt x="1634585" y="354104"/>
                  <a:pt x="1637252" y="355724"/>
                  <a:pt x="1636014" y="356771"/>
                </a:cubicBezTo>
                <a:cubicBezTo>
                  <a:pt x="1634776" y="357819"/>
                  <a:pt x="1630871" y="360105"/>
                  <a:pt x="1629823" y="359343"/>
                </a:cubicBezTo>
                <a:cubicBezTo>
                  <a:pt x="1628775" y="358581"/>
                  <a:pt x="1625156" y="357438"/>
                  <a:pt x="1625156" y="359534"/>
                </a:cubicBezTo>
                <a:cubicBezTo>
                  <a:pt x="1625156" y="361629"/>
                  <a:pt x="1624870" y="366582"/>
                  <a:pt x="1624584" y="366677"/>
                </a:cubicBezTo>
                <a:cubicBezTo>
                  <a:pt x="1624203" y="366677"/>
                  <a:pt x="1623155" y="364868"/>
                  <a:pt x="1622774" y="362582"/>
                </a:cubicBezTo>
                <a:lnTo>
                  <a:pt x="1621441" y="361153"/>
                </a:lnTo>
                <a:cubicBezTo>
                  <a:pt x="1619345" y="359057"/>
                  <a:pt x="1620298" y="358010"/>
                  <a:pt x="1621536" y="355914"/>
                </a:cubicBezTo>
                <a:cubicBezTo>
                  <a:pt x="1623250" y="353057"/>
                  <a:pt x="1626584" y="350199"/>
                  <a:pt x="1624870" y="346675"/>
                </a:cubicBezTo>
                <a:lnTo>
                  <a:pt x="1624203" y="345151"/>
                </a:lnTo>
                <a:cubicBezTo>
                  <a:pt x="1622298" y="343722"/>
                  <a:pt x="1621441" y="341436"/>
                  <a:pt x="1622298" y="340007"/>
                </a:cubicBezTo>
                <a:cubicBezTo>
                  <a:pt x="1623155" y="338674"/>
                  <a:pt x="1622584" y="332102"/>
                  <a:pt x="1617821" y="330578"/>
                </a:cubicBezTo>
                <a:lnTo>
                  <a:pt x="1617155" y="336578"/>
                </a:lnTo>
                <a:cubicBezTo>
                  <a:pt x="1617059" y="337340"/>
                  <a:pt x="1615535" y="338198"/>
                  <a:pt x="1614488" y="338769"/>
                </a:cubicBezTo>
                <a:cubicBezTo>
                  <a:pt x="1613535" y="339245"/>
                  <a:pt x="1611916" y="339912"/>
                  <a:pt x="1611154" y="339626"/>
                </a:cubicBezTo>
                <a:cubicBezTo>
                  <a:pt x="1608296" y="338483"/>
                  <a:pt x="1611535" y="337817"/>
                  <a:pt x="1611630" y="336864"/>
                </a:cubicBezTo>
                <a:cubicBezTo>
                  <a:pt x="1611725" y="335721"/>
                  <a:pt x="1611440" y="333911"/>
                  <a:pt x="1610582" y="333530"/>
                </a:cubicBezTo>
                <a:lnTo>
                  <a:pt x="1608868" y="332673"/>
                </a:lnTo>
                <a:cubicBezTo>
                  <a:pt x="1606487" y="332387"/>
                  <a:pt x="1601915" y="331816"/>
                  <a:pt x="1598676" y="331340"/>
                </a:cubicBezTo>
                <a:lnTo>
                  <a:pt x="1597914" y="335340"/>
                </a:lnTo>
                <a:lnTo>
                  <a:pt x="1597438" y="337626"/>
                </a:lnTo>
                <a:cubicBezTo>
                  <a:pt x="1594866" y="339817"/>
                  <a:pt x="1590485" y="341246"/>
                  <a:pt x="1587818" y="340865"/>
                </a:cubicBezTo>
                <a:lnTo>
                  <a:pt x="1590294" y="337150"/>
                </a:lnTo>
                <a:lnTo>
                  <a:pt x="1593247" y="332673"/>
                </a:lnTo>
                <a:cubicBezTo>
                  <a:pt x="1590199" y="329720"/>
                  <a:pt x="1585341" y="327815"/>
                  <a:pt x="1582388" y="328292"/>
                </a:cubicBezTo>
                <a:lnTo>
                  <a:pt x="1585055" y="331435"/>
                </a:lnTo>
                <a:cubicBezTo>
                  <a:pt x="1585817" y="332292"/>
                  <a:pt x="1586198" y="334197"/>
                  <a:pt x="1585627" y="334864"/>
                </a:cubicBezTo>
                <a:cubicBezTo>
                  <a:pt x="1583531" y="337055"/>
                  <a:pt x="1581150" y="339150"/>
                  <a:pt x="1578388" y="340769"/>
                </a:cubicBezTo>
                <a:cubicBezTo>
                  <a:pt x="1576959" y="341627"/>
                  <a:pt x="1573340" y="342293"/>
                  <a:pt x="1572673" y="341722"/>
                </a:cubicBezTo>
                <a:cubicBezTo>
                  <a:pt x="1567910" y="337150"/>
                  <a:pt x="1563529" y="341341"/>
                  <a:pt x="1559243" y="341912"/>
                </a:cubicBezTo>
                <a:lnTo>
                  <a:pt x="1554766" y="342484"/>
                </a:lnTo>
                <a:cubicBezTo>
                  <a:pt x="1556480" y="345056"/>
                  <a:pt x="1556957" y="347532"/>
                  <a:pt x="1555718" y="348008"/>
                </a:cubicBezTo>
                <a:cubicBezTo>
                  <a:pt x="1554480" y="348485"/>
                  <a:pt x="1551051" y="348104"/>
                  <a:pt x="1550956" y="345913"/>
                </a:cubicBezTo>
                <a:cubicBezTo>
                  <a:pt x="1550861" y="343722"/>
                  <a:pt x="1544003" y="342960"/>
                  <a:pt x="1544003" y="344389"/>
                </a:cubicBezTo>
                <a:cubicBezTo>
                  <a:pt x="1543907" y="345818"/>
                  <a:pt x="1541336" y="348866"/>
                  <a:pt x="1536859" y="347151"/>
                </a:cubicBezTo>
                <a:lnTo>
                  <a:pt x="1534954" y="343722"/>
                </a:lnTo>
                <a:lnTo>
                  <a:pt x="1532763" y="339912"/>
                </a:lnTo>
                <a:cubicBezTo>
                  <a:pt x="1530477" y="342008"/>
                  <a:pt x="1527715" y="342579"/>
                  <a:pt x="1526667" y="341246"/>
                </a:cubicBezTo>
                <a:cubicBezTo>
                  <a:pt x="1525619" y="339912"/>
                  <a:pt x="1522857" y="335816"/>
                  <a:pt x="1523333" y="335435"/>
                </a:cubicBezTo>
                <a:cubicBezTo>
                  <a:pt x="1523810" y="334959"/>
                  <a:pt x="1526572" y="333816"/>
                  <a:pt x="1527143" y="334959"/>
                </a:cubicBezTo>
                <a:cubicBezTo>
                  <a:pt x="1527715" y="336007"/>
                  <a:pt x="1530953" y="338483"/>
                  <a:pt x="1532192" y="335912"/>
                </a:cubicBezTo>
                <a:lnTo>
                  <a:pt x="1532287" y="335054"/>
                </a:lnTo>
                <a:cubicBezTo>
                  <a:pt x="1532668" y="331911"/>
                  <a:pt x="1530858" y="330006"/>
                  <a:pt x="1527048" y="329149"/>
                </a:cubicBezTo>
                <a:lnTo>
                  <a:pt x="1523619" y="328387"/>
                </a:lnTo>
                <a:cubicBezTo>
                  <a:pt x="1519904" y="327339"/>
                  <a:pt x="1518857" y="323910"/>
                  <a:pt x="1521428" y="320767"/>
                </a:cubicBezTo>
                <a:cubicBezTo>
                  <a:pt x="1524000" y="317624"/>
                  <a:pt x="1520571" y="311337"/>
                  <a:pt x="1520381" y="315052"/>
                </a:cubicBezTo>
                <a:lnTo>
                  <a:pt x="1514951" y="310385"/>
                </a:lnTo>
                <a:cubicBezTo>
                  <a:pt x="1513904" y="309527"/>
                  <a:pt x="1508570" y="308956"/>
                  <a:pt x="1509046" y="313337"/>
                </a:cubicBezTo>
                <a:cubicBezTo>
                  <a:pt x="1509046" y="313433"/>
                  <a:pt x="1506284" y="313909"/>
                  <a:pt x="1504855" y="313814"/>
                </a:cubicBezTo>
                <a:cubicBezTo>
                  <a:pt x="1504569" y="313814"/>
                  <a:pt x="1503998" y="311909"/>
                  <a:pt x="1504283" y="311147"/>
                </a:cubicBezTo>
                <a:lnTo>
                  <a:pt x="1504664" y="310194"/>
                </a:lnTo>
                <a:cubicBezTo>
                  <a:pt x="1506188" y="308861"/>
                  <a:pt x="1503426" y="309337"/>
                  <a:pt x="1498473" y="311337"/>
                </a:cubicBezTo>
                <a:lnTo>
                  <a:pt x="1496473" y="314195"/>
                </a:lnTo>
                <a:cubicBezTo>
                  <a:pt x="1495901" y="314957"/>
                  <a:pt x="1496187" y="316290"/>
                  <a:pt x="1496473" y="317338"/>
                </a:cubicBezTo>
                <a:cubicBezTo>
                  <a:pt x="1497140" y="319529"/>
                  <a:pt x="1501997" y="317719"/>
                  <a:pt x="1501997" y="321719"/>
                </a:cubicBezTo>
                <a:cubicBezTo>
                  <a:pt x="1501997" y="324005"/>
                  <a:pt x="1505617" y="322196"/>
                  <a:pt x="1507808" y="321053"/>
                </a:cubicBezTo>
                <a:lnTo>
                  <a:pt x="1509332" y="320291"/>
                </a:lnTo>
                <a:cubicBezTo>
                  <a:pt x="1512665" y="320481"/>
                  <a:pt x="1514951" y="322386"/>
                  <a:pt x="1514380" y="324577"/>
                </a:cubicBezTo>
                <a:cubicBezTo>
                  <a:pt x="1513808" y="326768"/>
                  <a:pt x="1508284" y="330197"/>
                  <a:pt x="1507141" y="329054"/>
                </a:cubicBezTo>
                <a:cubicBezTo>
                  <a:pt x="1505903" y="327911"/>
                  <a:pt x="1498759" y="326291"/>
                  <a:pt x="1496187" y="323339"/>
                </a:cubicBezTo>
                <a:lnTo>
                  <a:pt x="1493139" y="321434"/>
                </a:lnTo>
                <a:cubicBezTo>
                  <a:pt x="1491806" y="320576"/>
                  <a:pt x="1488186" y="320862"/>
                  <a:pt x="1486471" y="321719"/>
                </a:cubicBezTo>
                <a:cubicBezTo>
                  <a:pt x="1483900" y="323053"/>
                  <a:pt x="1483614" y="327911"/>
                  <a:pt x="1485233" y="329435"/>
                </a:cubicBezTo>
                <a:cubicBezTo>
                  <a:pt x="1487043" y="331054"/>
                  <a:pt x="1488948" y="332483"/>
                  <a:pt x="1491234" y="330006"/>
                </a:cubicBezTo>
                <a:cubicBezTo>
                  <a:pt x="1492091" y="329149"/>
                  <a:pt x="1492472" y="327339"/>
                  <a:pt x="1493425" y="327149"/>
                </a:cubicBezTo>
                <a:cubicBezTo>
                  <a:pt x="1496473" y="326577"/>
                  <a:pt x="1495711" y="329054"/>
                  <a:pt x="1496759" y="330197"/>
                </a:cubicBezTo>
                <a:lnTo>
                  <a:pt x="1498949" y="332768"/>
                </a:lnTo>
                <a:cubicBezTo>
                  <a:pt x="1502569" y="331911"/>
                  <a:pt x="1506188" y="331149"/>
                  <a:pt x="1506855" y="331149"/>
                </a:cubicBezTo>
                <a:cubicBezTo>
                  <a:pt x="1507522" y="331149"/>
                  <a:pt x="1509236" y="332387"/>
                  <a:pt x="1509046" y="333816"/>
                </a:cubicBezTo>
                <a:lnTo>
                  <a:pt x="1509332" y="335150"/>
                </a:lnTo>
                <a:lnTo>
                  <a:pt x="1511141" y="342293"/>
                </a:lnTo>
                <a:cubicBezTo>
                  <a:pt x="1504474" y="345437"/>
                  <a:pt x="1497425" y="347627"/>
                  <a:pt x="1495425" y="347342"/>
                </a:cubicBezTo>
                <a:cubicBezTo>
                  <a:pt x="1493520" y="346961"/>
                  <a:pt x="1492472" y="342103"/>
                  <a:pt x="1490948" y="341436"/>
                </a:cubicBezTo>
                <a:lnTo>
                  <a:pt x="1490377" y="341817"/>
                </a:lnTo>
                <a:lnTo>
                  <a:pt x="1482852" y="346103"/>
                </a:lnTo>
                <a:cubicBezTo>
                  <a:pt x="1473899" y="344770"/>
                  <a:pt x="1466374" y="343055"/>
                  <a:pt x="1465993" y="342389"/>
                </a:cubicBezTo>
                <a:cubicBezTo>
                  <a:pt x="1465612" y="341722"/>
                  <a:pt x="1462469" y="340293"/>
                  <a:pt x="1460183" y="341627"/>
                </a:cubicBezTo>
                <a:cubicBezTo>
                  <a:pt x="1457896" y="343055"/>
                  <a:pt x="1452372" y="345913"/>
                  <a:pt x="1454087" y="348675"/>
                </a:cubicBezTo>
                <a:cubicBezTo>
                  <a:pt x="1455801" y="351437"/>
                  <a:pt x="1445514" y="356771"/>
                  <a:pt x="1441799" y="356105"/>
                </a:cubicBezTo>
                <a:lnTo>
                  <a:pt x="1438085" y="356486"/>
                </a:lnTo>
                <a:lnTo>
                  <a:pt x="1431798" y="357057"/>
                </a:lnTo>
                <a:cubicBezTo>
                  <a:pt x="1427798" y="353723"/>
                  <a:pt x="1425702" y="347246"/>
                  <a:pt x="1427036" y="342865"/>
                </a:cubicBezTo>
                <a:lnTo>
                  <a:pt x="1422845" y="341817"/>
                </a:lnTo>
                <a:cubicBezTo>
                  <a:pt x="1421130" y="341436"/>
                  <a:pt x="1417511" y="340198"/>
                  <a:pt x="1416653" y="343436"/>
                </a:cubicBezTo>
                <a:lnTo>
                  <a:pt x="1416272" y="344960"/>
                </a:lnTo>
                <a:cubicBezTo>
                  <a:pt x="1415987" y="347246"/>
                  <a:pt x="1412939" y="347151"/>
                  <a:pt x="1409510" y="344770"/>
                </a:cubicBezTo>
                <a:cubicBezTo>
                  <a:pt x="1406081" y="342389"/>
                  <a:pt x="1392365" y="341436"/>
                  <a:pt x="1389031" y="341150"/>
                </a:cubicBezTo>
                <a:lnTo>
                  <a:pt x="1388555" y="343436"/>
                </a:lnTo>
                <a:cubicBezTo>
                  <a:pt x="1387793" y="346865"/>
                  <a:pt x="1391698" y="345437"/>
                  <a:pt x="1393889" y="345818"/>
                </a:cubicBezTo>
                <a:lnTo>
                  <a:pt x="1394650" y="346008"/>
                </a:lnTo>
                <a:cubicBezTo>
                  <a:pt x="1395508" y="346484"/>
                  <a:pt x="1395413" y="347246"/>
                  <a:pt x="1394460" y="347532"/>
                </a:cubicBezTo>
                <a:cubicBezTo>
                  <a:pt x="1393508" y="347913"/>
                  <a:pt x="1391317" y="350294"/>
                  <a:pt x="1392460" y="351818"/>
                </a:cubicBezTo>
                <a:cubicBezTo>
                  <a:pt x="1393603" y="353342"/>
                  <a:pt x="1394270" y="357438"/>
                  <a:pt x="1390745" y="356962"/>
                </a:cubicBezTo>
                <a:lnTo>
                  <a:pt x="1388364" y="356200"/>
                </a:lnTo>
                <a:cubicBezTo>
                  <a:pt x="1387316" y="355819"/>
                  <a:pt x="1385888" y="354390"/>
                  <a:pt x="1385983" y="353438"/>
                </a:cubicBezTo>
                <a:lnTo>
                  <a:pt x="1386364" y="348485"/>
                </a:lnTo>
                <a:cubicBezTo>
                  <a:pt x="1382173" y="349437"/>
                  <a:pt x="1378458" y="351056"/>
                  <a:pt x="1378268" y="352009"/>
                </a:cubicBezTo>
                <a:cubicBezTo>
                  <a:pt x="1378077" y="353057"/>
                  <a:pt x="1376458" y="355819"/>
                  <a:pt x="1375410" y="354485"/>
                </a:cubicBezTo>
                <a:cubicBezTo>
                  <a:pt x="1374362" y="353152"/>
                  <a:pt x="1373696" y="349532"/>
                  <a:pt x="1376267" y="349437"/>
                </a:cubicBezTo>
                <a:cubicBezTo>
                  <a:pt x="1378839" y="349342"/>
                  <a:pt x="1383887" y="345246"/>
                  <a:pt x="1381792" y="342674"/>
                </a:cubicBezTo>
                <a:lnTo>
                  <a:pt x="1377601" y="344865"/>
                </a:lnTo>
                <a:cubicBezTo>
                  <a:pt x="1377029" y="345246"/>
                  <a:pt x="1375600" y="345151"/>
                  <a:pt x="1375029" y="344770"/>
                </a:cubicBezTo>
                <a:lnTo>
                  <a:pt x="1369219" y="341150"/>
                </a:lnTo>
                <a:cubicBezTo>
                  <a:pt x="1369028" y="344865"/>
                  <a:pt x="1368171" y="345913"/>
                  <a:pt x="1367219" y="343532"/>
                </a:cubicBezTo>
                <a:cubicBezTo>
                  <a:pt x="1366266" y="341150"/>
                  <a:pt x="1357122" y="341341"/>
                  <a:pt x="1357122" y="343151"/>
                </a:cubicBezTo>
                <a:cubicBezTo>
                  <a:pt x="1357122" y="345056"/>
                  <a:pt x="1356836" y="349818"/>
                  <a:pt x="1356550" y="349818"/>
                </a:cubicBezTo>
                <a:cubicBezTo>
                  <a:pt x="1356170" y="349818"/>
                  <a:pt x="1354931" y="348389"/>
                  <a:pt x="1354455" y="346484"/>
                </a:cubicBezTo>
                <a:lnTo>
                  <a:pt x="1354646" y="344770"/>
                </a:lnTo>
                <a:lnTo>
                  <a:pt x="1354931" y="341722"/>
                </a:lnTo>
                <a:cubicBezTo>
                  <a:pt x="1352264" y="340293"/>
                  <a:pt x="1350264" y="338674"/>
                  <a:pt x="1350550" y="338102"/>
                </a:cubicBezTo>
                <a:cubicBezTo>
                  <a:pt x="1350836" y="337531"/>
                  <a:pt x="1350836" y="335721"/>
                  <a:pt x="1349597" y="335721"/>
                </a:cubicBezTo>
                <a:cubicBezTo>
                  <a:pt x="1348454" y="335721"/>
                  <a:pt x="1344740" y="336483"/>
                  <a:pt x="1344454" y="337436"/>
                </a:cubicBezTo>
                <a:cubicBezTo>
                  <a:pt x="1344263" y="338388"/>
                  <a:pt x="1341787" y="341246"/>
                  <a:pt x="1339406" y="341436"/>
                </a:cubicBezTo>
                <a:cubicBezTo>
                  <a:pt x="1337120" y="341627"/>
                  <a:pt x="1329214" y="342865"/>
                  <a:pt x="1328928" y="339626"/>
                </a:cubicBezTo>
                <a:lnTo>
                  <a:pt x="1332357" y="337626"/>
                </a:lnTo>
                <a:cubicBezTo>
                  <a:pt x="1334262" y="336483"/>
                  <a:pt x="1336643" y="335816"/>
                  <a:pt x="1338453" y="334578"/>
                </a:cubicBezTo>
                <a:lnTo>
                  <a:pt x="1339025" y="334197"/>
                </a:lnTo>
                <a:cubicBezTo>
                  <a:pt x="1338739" y="332864"/>
                  <a:pt x="1337120" y="329339"/>
                  <a:pt x="1335596" y="326291"/>
                </a:cubicBezTo>
                <a:lnTo>
                  <a:pt x="1332262" y="324672"/>
                </a:lnTo>
                <a:cubicBezTo>
                  <a:pt x="1329119" y="323243"/>
                  <a:pt x="1325499" y="322386"/>
                  <a:pt x="1322832" y="320576"/>
                </a:cubicBezTo>
                <a:cubicBezTo>
                  <a:pt x="1320165" y="318767"/>
                  <a:pt x="1318260" y="316100"/>
                  <a:pt x="1316260" y="313623"/>
                </a:cubicBezTo>
                <a:lnTo>
                  <a:pt x="1315784" y="312956"/>
                </a:lnTo>
                <a:cubicBezTo>
                  <a:pt x="1316069" y="311813"/>
                  <a:pt x="1317117" y="311242"/>
                  <a:pt x="1318165" y="311813"/>
                </a:cubicBezTo>
                <a:lnTo>
                  <a:pt x="1319022" y="311718"/>
                </a:lnTo>
                <a:lnTo>
                  <a:pt x="1322832" y="311242"/>
                </a:lnTo>
                <a:cubicBezTo>
                  <a:pt x="1327499" y="310385"/>
                  <a:pt x="1331309" y="307908"/>
                  <a:pt x="1331309" y="305717"/>
                </a:cubicBezTo>
                <a:cubicBezTo>
                  <a:pt x="1331309" y="303527"/>
                  <a:pt x="1332452" y="297335"/>
                  <a:pt x="1333881" y="296954"/>
                </a:cubicBezTo>
                <a:cubicBezTo>
                  <a:pt x="1335310" y="296573"/>
                  <a:pt x="1338548" y="297526"/>
                  <a:pt x="1337977" y="300002"/>
                </a:cubicBezTo>
                <a:lnTo>
                  <a:pt x="1341025" y="299621"/>
                </a:lnTo>
                <a:lnTo>
                  <a:pt x="1348264" y="298574"/>
                </a:lnTo>
                <a:cubicBezTo>
                  <a:pt x="1347978" y="302765"/>
                  <a:pt x="1349312" y="304384"/>
                  <a:pt x="1351121" y="302193"/>
                </a:cubicBezTo>
                <a:cubicBezTo>
                  <a:pt x="1352931" y="300002"/>
                  <a:pt x="1349693" y="293430"/>
                  <a:pt x="1348550" y="293430"/>
                </a:cubicBezTo>
                <a:cubicBezTo>
                  <a:pt x="1347407" y="293430"/>
                  <a:pt x="1342644" y="292382"/>
                  <a:pt x="1340739" y="291144"/>
                </a:cubicBezTo>
                <a:cubicBezTo>
                  <a:pt x="1338834" y="289906"/>
                  <a:pt x="1331786" y="287525"/>
                  <a:pt x="1329500" y="288668"/>
                </a:cubicBezTo>
                <a:cubicBezTo>
                  <a:pt x="1327214" y="289906"/>
                  <a:pt x="1323689" y="295716"/>
                  <a:pt x="1320546" y="295907"/>
                </a:cubicBezTo>
                <a:lnTo>
                  <a:pt x="1320832" y="292287"/>
                </a:lnTo>
                <a:lnTo>
                  <a:pt x="1320927" y="291335"/>
                </a:lnTo>
                <a:cubicBezTo>
                  <a:pt x="1319594" y="290192"/>
                  <a:pt x="1319689" y="288287"/>
                  <a:pt x="1321022" y="287239"/>
                </a:cubicBezTo>
                <a:cubicBezTo>
                  <a:pt x="1322356" y="286096"/>
                  <a:pt x="1327785" y="282953"/>
                  <a:pt x="1326166" y="281619"/>
                </a:cubicBezTo>
                <a:lnTo>
                  <a:pt x="1324546" y="281333"/>
                </a:lnTo>
                <a:cubicBezTo>
                  <a:pt x="1320546" y="280667"/>
                  <a:pt x="1320260" y="280762"/>
                  <a:pt x="1322165" y="279047"/>
                </a:cubicBezTo>
                <a:lnTo>
                  <a:pt x="1325023" y="276476"/>
                </a:lnTo>
                <a:cubicBezTo>
                  <a:pt x="1324832" y="272951"/>
                  <a:pt x="1320641" y="270094"/>
                  <a:pt x="1315593" y="270189"/>
                </a:cubicBezTo>
                <a:lnTo>
                  <a:pt x="1311402" y="271427"/>
                </a:lnTo>
                <a:lnTo>
                  <a:pt x="1309783" y="271904"/>
                </a:lnTo>
                <a:cubicBezTo>
                  <a:pt x="1307592" y="273713"/>
                  <a:pt x="1307878" y="275237"/>
                  <a:pt x="1310354" y="275333"/>
                </a:cubicBezTo>
                <a:lnTo>
                  <a:pt x="1312640" y="274666"/>
                </a:lnTo>
                <a:lnTo>
                  <a:pt x="1313307" y="274475"/>
                </a:lnTo>
                <a:cubicBezTo>
                  <a:pt x="1314260" y="274666"/>
                  <a:pt x="1315593" y="277047"/>
                  <a:pt x="1316165" y="279714"/>
                </a:cubicBezTo>
                <a:cubicBezTo>
                  <a:pt x="1316831" y="282381"/>
                  <a:pt x="1316736" y="289620"/>
                  <a:pt x="1314545" y="290096"/>
                </a:cubicBezTo>
                <a:cubicBezTo>
                  <a:pt x="1312355" y="290477"/>
                  <a:pt x="1305878" y="287715"/>
                  <a:pt x="1300353" y="290573"/>
                </a:cubicBezTo>
                <a:lnTo>
                  <a:pt x="1294352" y="287334"/>
                </a:lnTo>
                <a:cubicBezTo>
                  <a:pt x="1293590" y="286953"/>
                  <a:pt x="1290733" y="287810"/>
                  <a:pt x="1290352" y="288572"/>
                </a:cubicBezTo>
                <a:lnTo>
                  <a:pt x="1289875" y="289525"/>
                </a:lnTo>
                <a:cubicBezTo>
                  <a:pt x="1290828" y="291049"/>
                  <a:pt x="1289875" y="293144"/>
                  <a:pt x="1287875" y="294097"/>
                </a:cubicBezTo>
                <a:cubicBezTo>
                  <a:pt x="1285780" y="295145"/>
                  <a:pt x="1275493" y="291525"/>
                  <a:pt x="1275112" y="289430"/>
                </a:cubicBezTo>
                <a:cubicBezTo>
                  <a:pt x="1274826" y="287239"/>
                  <a:pt x="1283589" y="285715"/>
                  <a:pt x="1283018" y="288287"/>
                </a:cubicBezTo>
                <a:lnTo>
                  <a:pt x="1282732" y="290668"/>
                </a:lnTo>
                <a:cubicBezTo>
                  <a:pt x="1282732" y="290858"/>
                  <a:pt x="1284065" y="291335"/>
                  <a:pt x="1284827" y="291430"/>
                </a:cubicBezTo>
                <a:cubicBezTo>
                  <a:pt x="1285589" y="291430"/>
                  <a:pt x="1286923" y="291049"/>
                  <a:pt x="1286923" y="290763"/>
                </a:cubicBezTo>
                <a:cubicBezTo>
                  <a:pt x="1287304" y="288763"/>
                  <a:pt x="1287304" y="286667"/>
                  <a:pt x="1287494" y="284667"/>
                </a:cubicBezTo>
                <a:cubicBezTo>
                  <a:pt x="1287685" y="283143"/>
                  <a:pt x="1286732" y="281143"/>
                  <a:pt x="1290161" y="280857"/>
                </a:cubicBezTo>
                <a:lnTo>
                  <a:pt x="1291114" y="280762"/>
                </a:lnTo>
                <a:cubicBezTo>
                  <a:pt x="1291971" y="279333"/>
                  <a:pt x="1291400" y="277714"/>
                  <a:pt x="1289875" y="277142"/>
                </a:cubicBezTo>
                <a:lnTo>
                  <a:pt x="1288447" y="276761"/>
                </a:lnTo>
                <a:lnTo>
                  <a:pt x="1287304" y="276476"/>
                </a:lnTo>
                <a:cubicBezTo>
                  <a:pt x="1285589" y="276190"/>
                  <a:pt x="1285018" y="272666"/>
                  <a:pt x="1285970" y="268665"/>
                </a:cubicBezTo>
                <a:lnTo>
                  <a:pt x="1291781" y="267903"/>
                </a:lnTo>
                <a:lnTo>
                  <a:pt x="1292162" y="267903"/>
                </a:lnTo>
                <a:cubicBezTo>
                  <a:pt x="1292352" y="266474"/>
                  <a:pt x="1291495" y="265236"/>
                  <a:pt x="1290447" y="265236"/>
                </a:cubicBezTo>
                <a:lnTo>
                  <a:pt x="1289780" y="265617"/>
                </a:lnTo>
                <a:lnTo>
                  <a:pt x="1284542" y="268475"/>
                </a:lnTo>
                <a:cubicBezTo>
                  <a:pt x="1281779" y="265046"/>
                  <a:pt x="1279874" y="263045"/>
                  <a:pt x="1280255" y="263998"/>
                </a:cubicBezTo>
                <a:cubicBezTo>
                  <a:pt x="1280636" y="265046"/>
                  <a:pt x="1278350" y="268094"/>
                  <a:pt x="1274159" y="268570"/>
                </a:cubicBezTo>
                <a:cubicBezTo>
                  <a:pt x="1269968" y="269046"/>
                  <a:pt x="1268063" y="278571"/>
                  <a:pt x="1269492" y="278762"/>
                </a:cubicBezTo>
                <a:cubicBezTo>
                  <a:pt x="1270825" y="278952"/>
                  <a:pt x="1273778" y="280476"/>
                  <a:pt x="1273112" y="281905"/>
                </a:cubicBezTo>
                <a:cubicBezTo>
                  <a:pt x="1272445" y="283334"/>
                  <a:pt x="1267492" y="291906"/>
                  <a:pt x="1272350" y="294383"/>
                </a:cubicBezTo>
                <a:cubicBezTo>
                  <a:pt x="1277112" y="296859"/>
                  <a:pt x="1288447" y="304384"/>
                  <a:pt x="1286351" y="305241"/>
                </a:cubicBezTo>
                <a:cubicBezTo>
                  <a:pt x="1284256" y="306194"/>
                  <a:pt x="1277588" y="307241"/>
                  <a:pt x="1277398" y="304955"/>
                </a:cubicBezTo>
                <a:lnTo>
                  <a:pt x="1277017" y="303336"/>
                </a:lnTo>
                <a:cubicBezTo>
                  <a:pt x="1276731" y="302098"/>
                  <a:pt x="1276445" y="300098"/>
                  <a:pt x="1275493" y="299907"/>
                </a:cubicBezTo>
                <a:cubicBezTo>
                  <a:pt x="1273016" y="299145"/>
                  <a:pt x="1272254" y="300479"/>
                  <a:pt x="1271683" y="302574"/>
                </a:cubicBezTo>
                <a:cubicBezTo>
                  <a:pt x="1270921" y="305146"/>
                  <a:pt x="1269683" y="302574"/>
                  <a:pt x="1268444" y="302288"/>
                </a:cubicBezTo>
                <a:cubicBezTo>
                  <a:pt x="1264825" y="301431"/>
                  <a:pt x="1263587" y="302288"/>
                  <a:pt x="1264063" y="305051"/>
                </a:cubicBezTo>
                <a:cubicBezTo>
                  <a:pt x="1264158" y="305717"/>
                  <a:pt x="1263777" y="306765"/>
                  <a:pt x="1264158" y="307051"/>
                </a:cubicBezTo>
                <a:lnTo>
                  <a:pt x="1266825" y="308765"/>
                </a:lnTo>
                <a:cubicBezTo>
                  <a:pt x="1269302" y="311051"/>
                  <a:pt x="1270540" y="315433"/>
                  <a:pt x="1269778" y="318481"/>
                </a:cubicBezTo>
                <a:lnTo>
                  <a:pt x="1269397" y="321243"/>
                </a:lnTo>
                <a:cubicBezTo>
                  <a:pt x="1269302" y="321719"/>
                  <a:pt x="1271016" y="322672"/>
                  <a:pt x="1271969" y="322672"/>
                </a:cubicBezTo>
                <a:cubicBezTo>
                  <a:pt x="1274540" y="322767"/>
                  <a:pt x="1273588" y="321910"/>
                  <a:pt x="1273207" y="320386"/>
                </a:cubicBezTo>
                <a:lnTo>
                  <a:pt x="1272826" y="318767"/>
                </a:lnTo>
                <a:cubicBezTo>
                  <a:pt x="1274255" y="316385"/>
                  <a:pt x="1277112" y="314385"/>
                  <a:pt x="1279208" y="314385"/>
                </a:cubicBezTo>
                <a:cubicBezTo>
                  <a:pt x="1281303" y="314385"/>
                  <a:pt x="1287304" y="313814"/>
                  <a:pt x="1286732" y="313147"/>
                </a:cubicBezTo>
                <a:cubicBezTo>
                  <a:pt x="1286256" y="312480"/>
                  <a:pt x="1285970" y="310575"/>
                  <a:pt x="1286923" y="310099"/>
                </a:cubicBezTo>
                <a:lnTo>
                  <a:pt x="1287304" y="310289"/>
                </a:lnTo>
                <a:lnTo>
                  <a:pt x="1290066" y="311623"/>
                </a:lnTo>
                <a:cubicBezTo>
                  <a:pt x="1293209" y="313433"/>
                  <a:pt x="1297305" y="313814"/>
                  <a:pt x="1299020" y="312480"/>
                </a:cubicBezTo>
                <a:lnTo>
                  <a:pt x="1300258" y="311147"/>
                </a:lnTo>
                <a:lnTo>
                  <a:pt x="1300639" y="310766"/>
                </a:lnTo>
                <a:cubicBezTo>
                  <a:pt x="1300448" y="309908"/>
                  <a:pt x="1299400" y="309242"/>
                  <a:pt x="1298448" y="309337"/>
                </a:cubicBezTo>
                <a:lnTo>
                  <a:pt x="1297591" y="309146"/>
                </a:lnTo>
                <a:lnTo>
                  <a:pt x="1295971" y="308765"/>
                </a:lnTo>
                <a:cubicBezTo>
                  <a:pt x="1292828" y="307813"/>
                  <a:pt x="1292924" y="306670"/>
                  <a:pt x="1296162" y="306289"/>
                </a:cubicBezTo>
                <a:lnTo>
                  <a:pt x="1297781" y="305908"/>
                </a:lnTo>
                <a:lnTo>
                  <a:pt x="1299972" y="305336"/>
                </a:lnTo>
                <a:cubicBezTo>
                  <a:pt x="1302353" y="304574"/>
                  <a:pt x="1306735" y="305336"/>
                  <a:pt x="1309688" y="306956"/>
                </a:cubicBezTo>
                <a:lnTo>
                  <a:pt x="1310640" y="310004"/>
                </a:lnTo>
                <a:cubicBezTo>
                  <a:pt x="1311974" y="314004"/>
                  <a:pt x="1314069" y="317909"/>
                  <a:pt x="1315688" y="321910"/>
                </a:cubicBezTo>
                <a:lnTo>
                  <a:pt x="1317117" y="325434"/>
                </a:lnTo>
                <a:cubicBezTo>
                  <a:pt x="1319975" y="323910"/>
                  <a:pt x="1322737" y="323148"/>
                  <a:pt x="1323404" y="323624"/>
                </a:cubicBezTo>
                <a:cubicBezTo>
                  <a:pt x="1324070" y="324101"/>
                  <a:pt x="1325118" y="326291"/>
                  <a:pt x="1323594" y="326482"/>
                </a:cubicBezTo>
                <a:cubicBezTo>
                  <a:pt x="1322070" y="326768"/>
                  <a:pt x="1317974" y="328387"/>
                  <a:pt x="1318736" y="329435"/>
                </a:cubicBezTo>
                <a:cubicBezTo>
                  <a:pt x="1319594" y="330482"/>
                  <a:pt x="1322261" y="332673"/>
                  <a:pt x="1322737" y="331816"/>
                </a:cubicBezTo>
                <a:cubicBezTo>
                  <a:pt x="1323213" y="330959"/>
                  <a:pt x="1325118" y="329149"/>
                  <a:pt x="1325690" y="329720"/>
                </a:cubicBezTo>
                <a:cubicBezTo>
                  <a:pt x="1326261" y="330387"/>
                  <a:pt x="1327118" y="333911"/>
                  <a:pt x="1325118" y="334769"/>
                </a:cubicBezTo>
                <a:lnTo>
                  <a:pt x="1323499" y="336197"/>
                </a:lnTo>
                <a:cubicBezTo>
                  <a:pt x="1321880" y="337531"/>
                  <a:pt x="1321308" y="339817"/>
                  <a:pt x="1319594" y="341055"/>
                </a:cubicBezTo>
                <a:cubicBezTo>
                  <a:pt x="1318927" y="341531"/>
                  <a:pt x="1316165" y="339341"/>
                  <a:pt x="1314545" y="339531"/>
                </a:cubicBezTo>
                <a:lnTo>
                  <a:pt x="1311402" y="339722"/>
                </a:lnTo>
                <a:cubicBezTo>
                  <a:pt x="1308068" y="340674"/>
                  <a:pt x="1306735" y="339722"/>
                  <a:pt x="1308354" y="337626"/>
                </a:cubicBezTo>
                <a:cubicBezTo>
                  <a:pt x="1310069" y="335531"/>
                  <a:pt x="1307878" y="329054"/>
                  <a:pt x="1303020" y="329911"/>
                </a:cubicBezTo>
                <a:lnTo>
                  <a:pt x="1301972" y="334578"/>
                </a:lnTo>
                <a:cubicBezTo>
                  <a:pt x="1301782" y="335340"/>
                  <a:pt x="1299210" y="335816"/>
                  <a:pt x="1297591" y="336293"/>
                </a:cubicBezTo>
                <a:lnTo>
                  <a:pt x="1296829" y="336483"/>
                </a:lnTo>
                <a:cubicBezTo>
                  <a:pt x="1295781" y="336388"/>
                  <a:pt x="1294924" y="336769"/>
                  <a:pt x="1294924" y="337340"/>
                </a:cubicBezTo>
                <a:cubicBezTo>
                  <a:pt x="1294924" y="337912"/>
                  <a:pt x="1292828" y="338388"/>
                  <a:pt x="1290257" y="337245"/>
                </a:cubicBezTo>
                <a:lnTo>
                  <a:pt x="1289495" y="334483"/>
                </a:lnTo>
                <a:cubicBezTo>
                  <a:pt x="1289114" y="333149"/>
                  <a:pt x="1285208" y="332483"/>
                  <a:pt x="1284827" y="331054"/>
                </a:cubicBezTo>
                <a:cubicBezTo>
                  <a:pt x="1283875" y="327625"/>
                  <a:pt x="1280732" y="328768"/>
                  <a:pt x="1278827" y="329054"/>
                </a:cubicBezTo>
                <a:lnTo>
                  <a:pt x="1275398" y="329625"/>
                </a:lnTo>
                <a:cubicBezTo>
                  <a:pt x="1271588" y="331149"/>
                  <a:pt x="1268921" y="332959"/>
                  <a:pt x="1269397" y="333816"/>
                </a:cubicBezTo>
                <a:cubicBezTo>
                  <a:pt x="1269873" y="334578"/>
                  <a:pt x="1268444" y="338007"/>
                  <a:pt x="1264158" y="338579"/>
                </a:cubicBezTo>
                <a:lnTo>
                  <a:pt x="1260729" y="335912"/>
                </a:lnTo>
                <a:lnTo>
                  <a:pt x="1259015" y="334578"/>
                </a:lnTo>
                <a:cubicBezTo>
                  <a:pt x="1257491" y="335912"/>
                  <a:pt x="1257205" y="338102"/>
                  <a:pt x="1258348" y="339341"/>
                </a:cubicBezTo>
                <a:lnTo>
                  <a:pt x="1260443" y="339436"/>
                </a:lnTo>
                <a:lnTo>
                  <a:pt x="1261586" y="339531"/>
                </a:lnTo>
                <a:cubicBezTo>
                  <a:pt x="1263110" y="339912"/>
                  <a:pt x="1263301" y="340674"/>
                  <a:pt x="1261967" y="341246"/>
                </a:cubicBezTo>
                <a:cubicBezTo>
                  <a:pt x="1260634" y="341817"/>
                  <a:pt x="1255586" y="342960"/>
                  <a:pt x="1255014" y="342008"/>
                </a:cubicBezTo>
                <a:lnTo>
                  <a:pt x="1254062" y="340960"/>
                </a:lnTo>
                <a:cubicBezTo>
                  <a:pt x="1252633" y="339436"/>
                  <a:pt x="1250537" y="338293"/>
                  <a:pt x="1249013" y="340293"/>
                </a:cubicBezTo>
                <a:lnTo>
                  <a:pt x="1248346" y="341150"/>
                </a:lnTo>
                <a:cubicBezTo>
                  <a:pt x="1249394" y="343341"/>
                  <a:pt x="1249680" y="345151"/>
                  <a:pt x="1249013" y="345341"/>
                </a:cubicBezTo>
                <a:lnTo>
                  <a:pt x="1248061" y="345722"/>
                </a:lnTo>
                <a:lnTo>
                  <a:pt x="1247013" y="346199"/>
                </a:lnTo>
                <a:cubicBezTo>
                  <a:pt x="1245965" y="346770"/>
                  <a:pt x="1243489" y="345722"/>
                  <a:pt x="1241584" y="343913"/>
                </a:cubicBezTo>
                <a:cubicBezTo>
                  <a:pt x="1239679" y="342103"/>
                  <a:pt x="1231392" y="338102"/>
                  <a:pt x="1227201" y="338960"/>
                </a:cubicBezTo>
                <a:lnTo>
                  <a:pt x="1223772" y="339722"/>
                </a:lnTo>
                <a:lnTo>
                  <a:pt x="1222820" y="340198"/>
                </a:lnTo>
                <a:cubicBezTo>
                  <a:pt x="1220629" y="338198"/>
                  <a:pt x="1218057" y="338007"/>
                  <a:pt x="1217105" y="339817"/>
                </a:cubicBezTo>
                <a:cubicBezTo>
                  <a:pt x="1216152" y="341627"/>
                  <a:pt x="1211009" y="343341"/>
                  <a:pt x="1207484" y="340388"/>
                </a:cubicBezTo>
                <a:lnTo>
                  <a:pt x="1206437" y="335912"/>
                </a:lnTo>
                <a:lnTo>
                  <a:pt x="1205675" y="332578"/>
                </a:lnTo>
                <a:cubicBezTo>
                  <a:pt x="1201960" y="329244"/>
                  <a:pt x="1198245" y="327530"/>
                  <a:pt x="1197388" y="328768"/>
                </a:cubicBezTo>
                <a:cubicBezTo>
                  <a:pt x="1196531" y="330006"/>
                  <a:pt x="1193006" y="332483"/>
                  <a:pt x="1191387" y="331625"/>
                </a:cubicBezTo>
                <a:cubicBezTo>
                  <a:pt x="1189768" y="330863"/>
                  <a:pt x="1186244" y="331149"/>
                  <a:pt x="1186910" y="333816"/>
                </a:cubicBezTo>
                <a:cubicBezTo>
                  <a:pt x="1187577" y="336578"/>
                  <a:pt x="1197388" y="339341"/>
                  <a:pt x="1198817" y="341341"/>
                </a:cubicBezTo>
                <a:cubicBezTo>
                  <a:pt x="1200341" y="343436"/>
                  <a:pt x="1198055" y="348866"/>
                  <a:pt x="1197293" y="346961"/>
                </a:cubicBezTo>
                <a:cubicBezTo>
                  <a:pt x="1196435" y="345056"/>
                  <a:pt x="1192435" y="340103"/>
                  <a:pt x="1190054" y="340007"/>
                </a:cubicBezTo>
                <a:cubicBezTo>
                  <a:pt x="1187672" y="339912"/>
                  <a:pt x="1179671" y="340674"/>
                  <a:pt x="1177195" y="339436"/>
                </a:cubicBezTo>
                <a:lnTo>
                  <a:pt x="1180814" y="336864"/>
                </a:lnTo>
                <a:lnTo>
                  <a:pt x="1182053" y="336007"/>
                </a:lnTo>
                <a:cubicBezTo>
                  <a:pt x="1181481" y="332768"/>
                  <a:pt x="1178719" y="330768"/>
                  <a:pt x="1175766" y="331530"/>
                </a:cubicBezTo>
                <a:cubicBezTo>
                  <a:pt x="1172909" y="332292"/>
                  <a:pt x="1168527" y="337721"/>
                  <a:pt x="1168051" y="338102"/>
                </a:cubicBezTo>
                <a:lnTo>
                  <a:pt x="1167496" y="338880"/>
                </a:lnTo>
                <a:lnTo>
                  <a:pt x="1173766" y="337626"/>
                </a:lnTo>
                <a:lnTo>
                  <a:pt x="1175290" y="339626"/>
                </a:lnTo>
                <a:lnTo>
                  <a:pt x="1176814" y="341627"/>
                </a:lnTo>
                <a:cubicBezTo>
                  <a:pt x="1179481" y="341722"/>
                  <a:pt x="1181481" y="342770"/>
                  <a:pt x="1181291" y="344103"/>
                </a:cubicBezTo>
                <a:lnTo>
                  <a:pt x="1181862" y="344865"/>
                </a:lnTo>
                <a:lnTo>
                  <a:pt x="1183196" y="346484"/>
                </a:lnTo>
                <a:cubicBezTo>
                  <a:pt x="1183291" y="348389"/>
                  <a:pt x="1181291" y="350104"/>
                  <a:pt x="1178814" y="350294"/>
                </a:cubicBezTo>
                <a:lnTo>
                  <a:pt x="1176623" y="350104"/>
                </a:lnTo>
                <a:cubicBezTo>
                  <a:pt x="1175195" y="350008"/>
                  <a:pt x="1173575" y="348961"/>
                  <a:pt x="1172718" y="348008"/>
                </a:cubicBezTo>
                <a:lnTo>
                  <a:pt x="1170337" y="345246"/>
                </a:lnTo>
                <a:lnTo>
                  <a:pt x="1167241" y="339236"/>
                </a:lnTo>
                <a:lnTo>
                  <a:pt x="1165193" y="342103"/>
                </a:lnTo>
                <a:cubicBezTo>
                  <a:pt x="1164527" y="343532"/>
                  <a:pt x="1162050" y="346580"/>
                  <a:pt x="1159764" y="344675"/>
                </a:cubicBezTo>
                <a:cubicBezTo>
                  <a:pt x="1157478" y="342770"/>
                  <a:pt x="1159478" y="336007"/>
                  <a:pt x="1156525" y="337436"/>
                </a:cubicBezTo>
                <a:cubicBezTo>
                  <a:pt x="1153668" y="338769"/>
                  <a:pt x="1146905" y="343151"/>
                  <a:pt x="1145191" y="342389"/>
                </a:cubicBezTo>
                <a:cubicBezTo>
                  <a:pt x="1143476" y="341722"/>
                  <a:pt x="1138714" y="341150"/>
                  <a:pt x="1137571" y="342484"/>
                </a:cubicBezTo>
                <a:cubicBezTo>
                  <a:pt x="1136523" y="343817"/>
                  <a:pt x="1135094" y="349056"/>
                  <a:pt x="1134713" y="350390"/>
                </a:cubicBezTo>
                <a:cubicBezTo>
                  <a:pt x="1134332" y="351818"/>
                  <a:pt x="1129379" y="351723"/>
                  <a:pt x="1127760" y="348770"/>
                </a:cubicBezTo>
                <a:cubicBezTo>
                  <a:pt x="1126141" y="345818"/>
                  <a:pt x="1115187" y="343151"/>
                  <a:pt x="1113758" y="345818"/>
                </a:cubicBezTo>
                <a:lnTo>
                  <a:pt x="1112139" y="347913"/>
                </a:lnTo>
                <a:cubicBezTo>
                  <a:pt x="1111472" y="348866"/>
                  <a:pt x="1109663" y="350009"/>
                  <a:pt x="1108900" y="349818"/>
                </a:cubicBezTo>
                <a:cubicBezTo>
                  <a:pt x="1105757" y="349056"/>
                  <a:pt x="1108805" y="348199"/>
                  <a:pt x="1108996" y="347246"/>
                </a:cubicBezTo>
                <a:cubicBezTo>
                  <a:pt x="1109948" y="342865"/>
                  <a:pt x="1111282" y="338388"/>
                  <a:pt x="1105757" y="335150"/>
                </a:cubicBezTo>
                <a:cubicBezTo>
                  <a:pt x="1105376" y="334959"/>
                  <a:pt x="1105757" y="333721"/>
                  <a:pt x="1106043" y="332959"/>
                </a:cubicBezTo>
                <a:cubicBezTo>
                  <a:pt x="1106234" y="332387"/>
                  <a:pt x="1107186" y="331530"/>
                  <a:pt x="1106996" y="331244"/>
                </a:cubicBezTo>
                <a:cubicBezTo>
                  <a:pt x="1105662" y="329720"/>
                  <a:pt x="1104043" y="327053"/>
                  <a:pt x="1102519" y="327053"/>
                </a:cubicBezTo>
                <a:cubicBezTo>
                  <a:pt x="1095470" y="327053"/>
                  <a:pt x="1103662" y="323910"/>
                  <a:pt x="1100900" y="322577"/>
                </a:cubicBezTo>
                <a:lnTo>
                  <a:pt x="1098614" y="321529"/>
                </a:lnTo>
                <a:cubicBezTo>
                  <a:pt x="1096137" y="321053"/>
                  <a:pt x="1096042" y="318862"/>
                  <a:pt x="1098328" y="316766"/>
                </a:cubicBezTo>
                <a:lnTo>
                  <a:pt x="1100138" y="316957"/>
                </a:lnTo>
                <a:cubicBezTo>
                  <a:pt x="1104519" y="317433"/>
                  <a:pt x="1108805" y="318957"/>
                  <a:pt x="1112996" y="320291"/>
                </a:cubicBezTo>
                <a:cubicBezTo>
                  <a:pt x="1114806" y="320862"/>
                  <a:pt x="1116235" y="322196"/>
                  <a:pt x="1118045" y="322577"/>
                </a:cubicBezTo>
                <a:lnTo>
                  <a:pt x="1122331" y="323434"/>
                </a:lnTo>
                <a:cubicBezTo>
                  <a:pt x="1122331" y="320195"/>
                  <a:pt x="1122331" y="317624"/>
                  <a:pt x="1122331" y="317528"/>
                </a:cubicBezTo>
                <a:cubicBezTo>
                  <a:pt x="1122331" y="317528"/>
                  <a:pt x="1124712" y="318100"/>
                  <a:pt x="1127665" y="318195"/>
                </a:cubicBezTo>
                <a:lnTo>
                  <a:pt x="1129665" y="319243"/>
                </a:lnTo>
                <a:lnTo>
                  <a:pt x="1132332" y="320672"/>
                </a:lnTo>
                <a:cubicBezTo>
                  <a:pt x="1134904" y="323339"/>
                  <a:pt x="1138238" y="322767"/>
                  <a:pt x="1139762" y="319433"/>
                </a:cubicBezTo>
                <a:lnTo>
                  <a:pt x="1141762" y="318767"/>
                </a:lnTo>
                <a:cubicBezTo>
                  <a:pt x="1144524" y="317909"/>
                  <a:pt x="1146334" y="317433"/>
                  <a:pt x="1145667" y="314861"/>
                </a:cubicBezTo>
                <a:lnTo>
                  <a:pt x="1144429" y="309908"/>
                </a:lnTo>
                <a:cubicBezTo>
                  <a:pt x="1147953" y="305336"/>
                  <a:pt x="1148810" y="301336"/>
                  <a:pt x="1146429" y="301050"/>
                </a:cubicBezTo>
                <a:lnTo>
                  <a:pt x="1145572" y="301717"/>
                </a:lnTo>
                <a:cubicBezTo>
                  <a:pt x="1142048" y="304384"/>
                  <a:pt x="1139190" y="302003"/>
                  <a:pt x="1136333" y="301050"/>
                </a:cubicBezTo>
                <a:cubicBezTo>
                  <a:pt x="1135285" y="300669"/>
                  <a:pt x="1135380" y="298288"/>
                  <a:pt x="1134332" y="297716"/>
                </a:cubicBezTo>
                <a:cubicBezTo>
                  <a:pt x="1133380" y="297240"/>
                  <a:pt x="1132046" y="300574"/>
                  <a:pt x="1129760" y="298193"/>
                </a:cubicBezTo>
                <a:cubicBezTo>
                  <a:pt x="1129189" y="297621"/>
                  <a:pt x="1126046" y="297716"/>
                  <a:pt x="1125665" y="298288"/>
                </a:cubicBezTo>
                <a:lnTo>
                  <a:pt x="1122712" y="302479"/>
                </a:lnTo>
                <a:cubicBezTo>
                  <a:pt x="1119759" y="307241"/>
                  <a:pt x="1122140" y="311051"/>
                  <a:pt x="1127950" y="310861"/>
                </a:cubicBezTo>
                <a:lnTo>
                  <a:pt x="1130332" y="305432"/>
                </a:lnTo>
                <a:cubicBezTo>
                  <a:pt x="1131094" y="303622"/>
                  <a:pt x="1134904" y="303146"/>
                  <a:pt x="1134904" y="304479"/>
                </a:cubicBezTo>
                <a:lnTo>
                  <a:pt x="1134904" y="309813"/>
                </a:lnTo>
                <a:cubicBezTo>
                  <a:pt x="1139666" y="309432"/>
                  <a:pt x="1143000" y="310194"/>
                  <a:pt x="1142333" y="311337"/>
                </a:cubicBezTo>
                <a:cubicBezTo>
                  <a:pt x="1141667" y="312575"/>
                  <a:pt x="1136999" y="316576"/>
                  <a:pt x="1133951" y="316576"/>
                </a:cubicBezTo>
                <a:cubicBezTo>
                  <a:pt x="1130903" y="316576"/>
                  <a:pt x="1120807" y="316671"/>
                  <a:pt x="1118616" y="315719"/>
                </a:cubicBezTo>
                <a:cubicBezTo>
                  <a:pt x="1116425" y="314766"/>
                  <a:pt x="1110710" y="310194"/>
                  <a:pt x="1112139" y="308956"/>
                </a:cubicBezTo>
                <a:lnTo>
                  <a:pt x="1113473" y="308003"/>
                </a:lnTo>
                <a:cubicBezTo>
                  <a:pt x="1116140" y="306003"/>
                  <a:pt x="1115187" y="304098"/>
                  <a:pt x="1112711" y="303050"/>
                </a:cubicBezTo>
                <a:cubicBezTo>
                  <a:pt x="1108900" y="301431"/>
                  <a:pt x="1106996" y="299526"/>
                  <a:pt x="1106900" y="295621"/>
                </a:cubicBezTo>
                <a:lnTo>
                  <a:pt x="1106900" y="292954"/>
                </a:lnTo>
                <a:cubicBezTo>
                  <a:pt x="1104424" y="289906"/>
                  <a:pt x="1102995" y="286763"/>
                  <a:pt x="1103757" y="285905"/>
                </a:cubicBezTo>
                <a:lnTo>
                  <a:pt x="1104805" y="285810"/>
                </a:lnTo>
                <a:lnTo>
                  <a:pt x="1109091" y="285334"/>
                </a:lnTo>
                <a:cubicBezTo>
                  <a:pt x="1108805" y="282667"/>
                  <a:pt x="1109186" y="278762"/>
                  <a:pt x="1109853" y="276666"/>
                </a:cubicBezTo>
                <a:lnTo>
                  <a:pt x="1109948" y="274571"/>
                </a:lnTo>
                <a:cubicBezTo>
                  <a:pt x="1109948" y="273809"/>
                  <a:pt x="1110806" y="272475"/>
                  <a:pt x="1111568" y="272285"/>
                </a:cubicBezTo>
                <a:cubicBezTo>
                  <a:pt x="1112520" y="272094"/>
                  <a:pt x="1114235" y="272570"/>
                  <a:pt x="1114806" y="273142"/>
                </a:cubicBezTo>
                <a:cubicBezTo>
                  <a:pt x="1116806" y="275237"/>
                  <a:pt x="1118997" y="277333"/>
                  <a:pt x="1119950" y="279714"/>
                </a:cubicBezTo>
                <a:lnTo>
                  <a:pt x="1120807" y="281810"/>
                </a:lnTo>
                <a:cubicBezTo>
                  <a:pt x="1121474" y="284477"/>
                  <a:pt x="1122236" y="285239"/>
                  <a:pt x="1122426" y="283524"/>
                </a:cubicBezTo>
                <a:cubicBezTo>
                  <a:pt x="1122617" y="281810"/>
                  <a:pt x="1124617" y="277904"/>
                  <a:pt x="1126427" y="279333"/>
                </a:cubicBezTo>
                <a:lnTo>
                  <a:pt x="1128427" y="279905"/>
                </a:lnTo>
                <a:lnTo>
                  <a:pt x="1130713" y="280571"/>
                </a:lnTo>
                <a:cubicBezTo>
                  <a:pt x="1133380" y="280952"/>
                  <a:pt x="1134713" y="282000"/>
                  <a:pt x="1133570" y="282857"/>
                </a:cubicBezTo>
                <a:cubicBezTo>
                  <a:pt x="1132523" y="283810"/>
                  <a:pt x="1128046" y="284096"/>
                  <a:pt x="1127474" y="285143"/>
                </a:cubicBezTo>
                <a:cubicBezTo>
                  <a:pt x="1126903" y="286286"/>
                  <a:pt x="1126617" y="290287"/>
                  <a:pt x="1128713" y="290763"/>
                </a:cubicBezTo>
                <a:lnTo>
                  <a:pt x="1129951" y="291716"/>
                </a:lnTo>
                <a:cubicBezTo>
                  <a:pt x="1132427" y="293621"/>
                  <a:pt x="1133951" y="293240"/>
                  <a:pt x="1136333" y="291525"/>
                </a:cubicBezTo>
                <a:lnTo>
                  <a:pt x="1138904" y="289715"/>
                </a:lnTo>
                <a:cubicBezTo>
                  <a:pt x="1142619" y="288001"/>
                  <a:pt x="1145667" y="287715"/>
                  <a:pt x="1145667" y="289239"/>
                </a:cubicBezTo>
                <a:cubicBezTo>
                  <a:pt x="1145667" y="290668"/>
                  <a:pt x="1149382" y="294478"/>
                  <a:pt x="1153954" y="294097"/>
                </a:cubicBezTo>
                <a:cubicBezTo>
                  <a:pt x="1158526" y="293716"/>
                  <a:pt x="1168337" y="298669"/>
                  <a:pt x="1168527" y="297335"/>
                </a:cubicBezTo>
                <a:lnTo>
                  <a:pt x="1169289" y="296764"/>
                </a:lnTo>
                <a:lnTo>
                  <a:pt x="1170242" y="296002"/>
                </a:lnTo>
                <a:cubicBezTo>
                  <a:pt x="1171861" y="295621"/>
                  <a:pt x="1173766" y="296192"/>
                  <a:pt x="1174528" y="297240"/>
                </a:cubicBezTo>
                <a:lnTo>
                  <a:pt x="1174242" y="297907"/>
                </a:lnTo>
                <a:cubicBezTo>
                  <a:pt x="1173480" y="299717"/>
                  <a:pt x="1172528" y="301717"/>
                  <a:pt x="1170908" y="302955"/>
                </a:cubicBezTo>
                <a:lnTo>
                  <a:pt x="1168337" y="305051"/>
                </a:lnTo>
                <a:cubicBezTo>
                  <a:pt x="1171194" y="310099"/>
                  <a:pt x="1171766" y="313433"/>
                  <a:pt x="1169480" y="312290"/>
                </a:cubicBezTo>
                <a:cubicBezTo>
                  <a:pt x="1167194" y="311242"/>
                  <a:pt x="1163955" y="304860"/>
                  <a:pt x="1161193" y="308670"/>
                </a:cubicBezTo>
                <a:lnTo>
                  <a:pt x="1159097" y="306575"/>
                </a:lnTo>
                <a:cubicBezTo>
                  <a:pt x="1158145" y="305622"/>
                  <a:pt x="1157954" y="303717"/>
                  <a:pt x="1157002" y="303527"/>
                </a:cubicBezTo>
                <a:cubicBezTo>
                  <a:pt x="1154144" y="302860"/>
                  <a:pt x="1154240" y="304765"/>
                  <a:pt x="1153573" y="306575"/>
                </a:cubicBezTo>
                <a:lnTo>
                  <a:pt x="1152620" y="309051"/>
                </a:lnTo>
                <a:cubicBezTo>
                  <a:pt x="1150525" y="311528"/>
                  <a:pt x="1149096" y="313623"/>
                  <a:pt x="1149477" y="313814"/>
                </a:cubicBezTo>
                <a:cubicBezTo>
                  <a:pt x="1149858" y="314004"/>
                  <a:pt x="1151477" y="313718"/>
                  <a:pt x="1152239" y="312861"/>
                </a:cubicBezTo>
                <a:cubicBezTo>
                  <a:pt x="1153096" y="312004"/>
                  <a:pt x="1157097" y="311813"/>
                  <a:pt x="1159859" y="313814"/>
                </a:cubicBezTo>
                <a:lnTo>
                  <a:pt x="1162145" y="313623"/>
                </a:lnTo>
                <a:lnTo>
                  <a:pt x="1170242" y="313052"/>
                </a:lnTo>
                <a:cubicBezTo>
                  <a:pt x="1171575" y="318195"/>
                  <a:pt x="1173480" y="321910"/>
                  <a:pt x="1174433" y="321243"/>
                </a:cubicBezTo>
                <a:cubicBezTo>
                  <a:pt x="1175385" y="320576"/>
                  <a:pt x="1174242" y="312575"/>
                  <a:pt x="1174718" y="310670"/>
                </a:cubicBezTo>
                <a:cubicBezTo>
                  <a:pt x="1175290" y="308765"/>
                  <a:pt x="1180052" y="305336"/>
                  <a:pt x="1179481" y="306765"/>
                </a:cubicBezTo>
                <a:cubicBezTo>
                  <a:pt x="1178909" y="308194"/>
                  <a:pt x="1178814" y="312385"/>
                  <a:pt x="1180814" y="313147"/>
                </a:cubicBezTo>
                <a:cubicBezTo>
                  <a:pt x="1182719" y="313909"/>
                  <a:pt x="1185958" y="307337"/>
                  <a:pt x="1187006" y="305908"/>
                </a:cubicBezTo>
                <a:cubicBezTo>
                  <a:pt x="1188053" y="304574"/>
                  <a:pt x="1191673" y="301717"/>
                  <a:pt x="1192721" y="302765"/>
                </a:cubicBezTo>
                <a:lnTo>
                  <a:pt x="1193292" y="302765"/>
                </a:lnTo>
                <a:cubicBezTo>
                  <a:pt x="1193959" y="302765"/>
                  <a:pt x="1195197" y="301717"/>
                  <a:pt x="1195102" y="301431"/>
                </a:cubicBezTo>
                <a:lnTo>
                  <a:pt x="1194340" y="299621"/>
                </a:lnTo>
                <a:cubicBezTo>
                  <a:pt x="1193864" y="297145"/>
                  <a:pt x="1194340" y="295716"/>
                  <a:pt x="1195292" y="296383"/>
                </a:cubicBezTo>
                <a:lnTo>
                  <a:pt x="1196340" y="296859"/>
                </a:lnTo>
                <a:cubicBezTo>
                  <a:pt x="1198055" y="297716"/>
                  <a:pt x="1200626" y="299336"/>
                  <a:pt x="1201484" y="298955"/>
                </a:cubicBezTo>
                <a:cubicBezTo>
                  <a:pt x="1204627" y="297335"/>
                  <a:pt x="1201865" y="295811"/>
                  <a:pt x="1200817" y="294002"/>
                </a:cubicBezTo>
                <a:lnTo>
                  <a:pt x="1199674" y="292001"/>
                </a:lnTo>
                <a:cubicBezTo>
                  <a:pt x="1199864" y="289144"/>
                  <a:pt x="1199007" y="286763"/>
                  <a:pt x="1197769" y="286667"/>
                </a:cubicBezTo>
                <a:cubicBezTo>
                  <a:pt x="1196626" y="286572"/>
                  <a:pt x="1196721" y="283810"/>
                  <a:pt x="1200626" y="280857"/>
                </a:cubicBezTo>
                <a:lnTo>
                  <a:pt x="1191863" y="280095"/>
                </a:lnTo>
                <a:cubicBezTo>
                  <a:pt x="1190339" y="280000"/>
                  <a:pt x="1189387" y="277238"/>
                  <a:pt x="1187672" y="276190"/>
                </a:cubicBezTo>
                <a:cubicBezTo>
                  <a:pt x="1186625" y="275523"/>
                  <a:pt x="1183958" y="276095"/>
                  <a:pt x="1186148" y="274094"/>
                </a:cubicBezTo>
                <a:cubicBezTo>
                  <a:pt x="1187006" y="273332"/>
                  <a:pt x="1188530" y="272761"/>
                  <a:pt x="1189768" y="272761"/>
                </a:cubicBezTo>
                <a:lnTo>
                  <a:pt x="1192340" y="272951"/>
                </a:lnTo>
                <a:cubicBezTo>
                  <a:pt x="1195673" y="273618"/>
                  <a:pt x="1197864" y="273428"/>
                  <a:pt x="1197197" y="272570"/>
                </a:cubicBezTo>
                <a:cubicBezTo>
                  <a:pt x="1196864" y="272094"/>
                  <a:pt x="1196292" y="270475"/>
                  <a:pt x="1195757" y="269046"/>
                </a:cubicBezTo>
                <a:lnTo>
                  <a:pt x="1195682" y="268902"/>
                </a:lnTo>
                <a:lnTo>
                  <a:pt x="1200721" y="271332"/>
                </a:lnTo>
                <a:lnTo>
                  <a:pt x="1205103" y="274475"/>
                </a:lnTo>
                <a:cubicBezTo>
                  <a:pt x="1206722" y="279333"/>
                  <a:pt x="1208246" y="283810"/>
                  <a:pt x="1208342" y="284381"/>
                </a:cubicBezTo>
                <a:cubicBezTo>
                  <a:pt x="1208532" y="284953"/>
                  <a:pt x="1210437" y="283619"/>
                  <a:pt x="1211961" y="278666"/>
                </a:cubicBezTo>
                <a:lnTo>
                  <a:pt x="1213295" y="274952"/>
                </a:lnTo>
                <a:cubicBezTo>
                  <a:pt x="1213866" y="273428"/>
                  <a:pt x="1215200" y="272094"/>
                  <a:pt x="1215676" y="270570"/>
                </a:cubicBezTo>
                <a:lnTo>
                  <a:pt x="1215962" y="269808"/>
                </a:lnTo>
                <a:cubicBezTo>
                  <a:pt x="1215295" y="268760"/>
                  <a:pt x="1213390" y="268189"/>
                  <a:pt x="1211771" y="268570"/>
                </a:cubicBezTo>
                <a:lnTo>
                  <a:pt x="1210723" y="269332"/>
                </a:lnTo>
                <a:lnTo>
                  <a:pt x="1209961" y="269903"/>
                </a:lnTo>
                <a:cubicBezTo>
                  <a:pt x="1209866" y="270856"/>
                  <a:pt x="1208151" y="269903"/>
                  <a:pt x="1205960" y="267713"/>
                </a:cubicBezTo>
                <a:cubicBezTo>
                  <a:pt x="1203770" y="265522"/>
                  <a:pt x="1193006" y="264760"/>
                  <a:pt x="1190435" y="263426"/>
                </a:cubicBezTo>
                <a:lnTo>
                  <a:pt x="1187863" y="260283"/>
                </a:lnTo>
                <a:lnTo>
                  <a:pt x="1185196" y="256949"/>
                </a:lnTo>
                <a:cubicBezTo>
                  <a:pt x="1189768" y="252949"/>
                  <a:pt x="1191768" y="250377"/>
                  <a:pt x="1189768" y="251234"/>
                </a:cubicBezTo>
                <a:cubicBezTo>
                  <a:pt x="1187768" y="252092"/>
                  <a:pt x="1183100" y="254759"/>
                  <a:pt x="1182815" y="254473"/>
                </a:cubicBezTo>
                <a:lnTo>
                  <a:pt x="1182434" y="254282"/>
                </a:lnTo>
                <a:cubicBezTo>
                  <a:pt x="1180148" y="253044"/>
                  <a:pt x="1179100" y="249615"/>
                  <a:pt x="1175385" y="251425"/>
                </a:cubicBezTo>
                <a:cubicBezTo>
                  <a:pt x="1172909" y="252663"/>
                  <a:pt x="1174433" y="258378"/>
                  <a:pt x="1178338" y="258950"/>
                </a:cubicBezTo>
                <a:cubicBezTo>
                  <a:pt x="1184720" y="259902"/>
                  <a:pt x="1179386" y="261807"/>
                  <a:pt x="1179862" y="263045"/>
                </a:cubicBezTo>
                <a:lnTo>
                  <a:pt x="1180719" y="265141"/>
                </a:lnTo>
                <a:cubicBezTo>
                  <a:pt x="1182719" y="267332"/>
                  <a:pt x="1181767" y="268760"/>
                  <a:pt x="1178624" y="268379"/>
                </a:cubicBezTo>
                <a:cubicBezTo>
                  <a:pt x="1175480" y="267998"/>
                  <a:pt x="1168337" y="271523"/>
                  <a:pt x="1169575" y="272856"/>
                </a:cubicBezTo>
                <a:cubicBezTo>
                  <a:pt x="1170813" y="274190"/>
                  <a:pt x="1173671" y="284191"/>
                  <a:pt x="1175004" y="284381"/>
                </a:cubicBezTo>
                <a:cubicBezTo>
                  <a:pt x="1176338" y="284572"/>
                  <a:pt x="1179386" y="285715"/>
                  <a:pt x="1178433" y="286382"/>
                </a:cubicBezTo>
                <a:lnTo>
                  <a:pt x="1177766" y="286477"/>
                </a:lnTo>
                <a:cubicBezTo>
                  <a:pt x="1176528" y="286667"/>
                  <a:pt x="1175195" y="286667"/>
                  <a:pt x="1173956" y="286477"/>
                </a:cubicBezTo>
                <a:lnTo>
                  <a:pt x="1170337" y="286096"/>
                </a:lnTo>
                <a:cubicBezTo>
                  <a:pt x="1166432" y="285334"/>
                  <a:pt x="1162431" y="285620"/>
                  <a:pt x="1161288" y="286858"/>
                </a:cubicBezTo>
                <a:cubicBezTo>
                  <a:pt x="1160240" y="288096"/>
                  <a:pt x="1155383" y="290573"/>
                  <a:pt x="1154240" y="288382"/>
                </a:cubicBezTo>
                <a:lnTo>
                  <a:pt x="1153478" y="287048"/>
                </a:lnTo>
                <a:lnTo>
                  <a:pt x="1152525" y="285620"/>
                </a:lnTo>
                <a:cubicBezTo>
                  <a:pt x="1151382" y="283905"/>
                  <a:pt x="1149001" y="282381"/>
                  <a:pt x="1147382" y="282286"/>
                </a:cubicBezTo>
                <a:cubicBezTo>
                  <a:pt x="1145667" y="282191"/>
                  <a:pt x="1141857" y="279905"/>
                  <a:pt x="1143095" y="277619"/>
                </a:cubicBezTo>
                <a:lnTo>
                  <a:pt x="1147477" y="278095"/>
                </a:lnTo>
                <a:cubicBezTo>
                  <a:pt x="1151287" y="278476"/>
                  <a:pt x="1152239" y="275618"/>
                  <a:pt x="1154716" y="274571"/>
                </a:cubicBezTo>
                <a:lnTo>
                  <a:pt x="1155859" y="274094"/>
                </a:lnTo>
                <a:cubicBezTo>
                  <a:pt x="1157669" y="274475"/>
                  <a:pt x="1159097" y="275714"/>
                  <a:pt x="1159097" y="276857"/>
                </a:cubicBezTo>
                <a:lnTo>
                  <a:pt x="1158526" y="277523"/>
                </a:lnTo>
                <a:cubicBezTo>
                  <a:pt x="1157288" y="278952"/>
                  <a:pt x="1155383" y="279905"/>
                  <a:pt x="1154240" y="281333"/>
                </a:cubicBezTo>
                <a:cubicBezTo>
                  <a:pt x="1153859" y="281905"/>
                  <a:pt x="1154525" y="283524"/>
                  <a:pt x="1155287" y="283905"/>
                </a:cubicBezTo>
                <a:lnTo>
                  <a:pt x="1156049" y="284286"/>
                </a:lnTo>
                <a:cubicBezTo>
                  <a:pt x="1157478" y="283905"/>
                  <a:pt x="1160526" y="281905"/>
                  <a:pt x="1162812" y="279714"/>
                </a:cubicBezTo>
                <a:cubicBezTo>
                  <a:pt x="1165098" y="277523"/>
                  <a:pt x="1164527" y="269332"/>
                  <a:pt x="1164527" y="268570"/>
                </a:cubicBezTo>
                <a:cubicBezTo>
                  <a:pt x="1164527" y="267808"/>
                  <a:pt x="1165574" y="265522"/>
                  <a:pt x="1166813" y="265427"/>
                </a:cubicBezTo>
                <a:cubicBezTo>
                  <a:pt x="1168051" y="265331"/>
                  <a:pt x="1171004" y="263903"/>
                  <a:pt x="1170242" y="262379"/>
                </a:cubicBezTo>
                <a:lnTo>
                  <a:pt x="1170718" y="261521"/>
                </a:lnTo>
                <a:cubicBezTo>
                  <a:pt x="1171480" y="260188"/>
                  <a:pt x="1173004" y="259045"/>
                  <a:pt x="1170051" y="259140"/>
                </a:cubicBezTo>
                <a:cubicBezTo>
                  <a:pt x="1167765" y="259235"/>
                  <a:pt x="1165003" y="259997"/>
                  <a:pt x="1163574" y="261236"/>
                </a:cubicBezTo>
                <a:lnTo>
                  <a:pt x="1162145" y="262474"/>
                </a:lnTo>
                <a:cubicBezTo>
                  <a:pt x="1161669" y="264760"/>
                  <a:pt x="1158050" y="263522"/>
                  <a:pt x="1154240" y="259521"/>
                </a:cubicBezTo>
                <a:lnTo>
                  <a:pt x="1147477" y="260664"/>
                </a:lnTo>
                <a:lnTo>
                  <a:pt x="1147382" y="260664"/>
                </a:lnTo>
                <a:cubicBezTo>
                  <a:pt x="1147000" y="259140"/>
                  <a:pt x="1145667" y="257426"/>
                  <a:pt x="1144524" y="256854"/>
                </a:cubicBezTo>
                <a:cubicBezTo>
                  <a:pt x="1143381" y="256187"/>
                  <a:pt x="1144048" y="251901"/>
                  <a:pt x="1147096" y="249806"/>
                </a:cubicBezTo>
                <a:lnTo>
                  <a:pt x="1150525" y="252758"/>
                </a:lnTo>
                <a:cubicBezTo>
                  <a:pt x="1151954" y="253997"/>
                  <a:pt x="1153001" y="255425"/>
                  <a:pt x="1154335" y="256664"/>
                </a:cubicBezTo>
                <a:lnTo>
                  <a:pt x="1155287" y="257521"/>
                </a:lnTo>
                <a:cubicBezTo>
                  <a:pt x="1156430" y="258283"/>
                  <a:pt x="1158335" y="258092"/>
                  <a:pt x="1159383" y="256949"/>
                </a:cubicBezTo>
                <a:lnTo>
                  <a:pt x="1159383" y="255902"/>
                </a:lnTo>
                <a:cubicBezTo>
                  <a:pt x="1159478" y="251996"/>
                  <a:pt x="1161288" y="251806"/>
                  <a:pt x="1164812" y="253901"/>
                </a:cubicBezTo>
                <a:lnTo>
                  <a:pt x="1168718" y="256187"/>
                </a:lnTo>
                <a:cubicBezTo>
                  <a:pt x="1169289" y="253044"/>
                  <a:pt x="1164527" y="249044"/>
                  <a:pt x="1158145" y="247234"/>
                </a:cubicBezTo>
                <a:cubicBezTo>
                  <a:pt x="1151763" y="245424"/>
                  <a:pt x="1132999" y="245234"/>
                  <a:pt x="1134428" y="245805"/>
                </a:cubicBezTo>
                <a:cubicBezTo>
                  <a:pt x="1135856" y="246377"/>
                  <a:pt x="1138809" y="248377"/>
                  <a:pt x="1135952" y="248377"/>
                </a:cubicBezTo>
                <a:cubicBezTo>
                  <a:pt x="1133094" y="248377"/>
                  <a:pt x="1127093" y="250949"/>
                  <a:pt x="1127760" y="254187"/>
                </a:cubicBezTo>
                <a:lnTo>
                  <a:pt x="1131284" y="254854"/>
                </a:lnTo>
                <a:cubicBezTo>
                  <a:pt x="1133570" y="255330"/>
                  <a:pt x="1136523" y="254092"/>
                  <a:pt x="1136428" y="257711"/>
                </a:cubicBezTo>
                <a:cubicBezTo>
                  <a:pt x="1136333" y="261045"/>
                  <a:pt x="1134523" y="262855"/>
                  <a:pt x="1130713" y="263331"/>
                </a:cubicBezTo>
                <a:lnTo>
                  <a:pt x="1128617" y="263522"/>
                </a:lnTo>
                <a:cubicBezTo>
                  <a:pt x="1125474" y="263426"/>
                  <a:pt x="1123760" y="262474"/>
                  <a:pt x="1124807" y="261426"/>
                </a:cubicBezTo>
                <a:cubicBezTo>
                  <a:pt x="1125855" y="260378"/>
                  <a:pt x="1126998" y="257711"/>
                  <a:pt x="1125284" y="257616"/>
                </a:cubicBezTo>
                <a:cubicBezTo>
                  <a:pt x="1123569" y="257426"/>
                  <a:pt x="1117664" y="261045"/>
                  <a:pt x="1115759" y="260283"/>
                </a:cubicBezTo>
                <a:cubicBezTo>
                  <a:pt x="1113854" y="259521"/>
                  <a:pt x="1108805" y="258664"/>
                  <a:pt x="1108615" y="260093"/>
                </a:cubicBezTo>
                <a:cubicBezTo>
                  <a:pt x="1108424" y="261521"/>
                  <a:pt x="1104043" y="259331"/>
                  <a:pt x="1104805" y="257426"/>
                </a:cubicBezTo>
                <a:lnTo>
                  <a:pt x="1105376" y="255711"/>
                </a:lnTo>
                <a:lnTo>
                  <a:pt x="1106519" y="252092"/>
                </a:lnTo>
                <a:cubicBezTo>
                  <a:pt x="1109948" y="253901"/>
                  <a:pt x="1112806" y="254378"/>
                  <a:pt x="1112901" y="253235"/>
                </a:cubicBezTo>
                <a:cubicBezTo>
                  <a:pt x="1112996" y="252092"/>
                  <a:pt x="1110425" y="249139"/>
                  <a:pt x="1107091" y="248948"/>
                </a:cubicBezTo>
                <a:cubicBezTo>
                  <a:pt x="1103662" y="248853"/>
                  <a:pt x="1098804" y="258854"/>
                  <a:pt x="1098328" y="257997"/>
                </a:cubicBezTo>
                <a:cubicBezTo>
                  <a:pt x="1097852" y="257140"/>
                  <a:pt x="1095185" y="255997"/>
                  <a:pt x="1093375" y="256949"/>
                </a:cubicBezTo>
                <a:cubicBezTo>
                  <a:pt x="1091565" y="257997"/>
                  <a:pt x="1093375" y="262855"/>
                  <a:pt x="1091660" y="263903"/>
                </a:cubicBezTo>
                <a:cubicBezTo>
                  <a:pt x="1089946" y="264950"/>
                  <a:pt x="1089184" y="269332"/>
                  <a:pt x="1088231" y="268951"/>
                </a:cubicBezTo>
                <a:cubicBezTo>
                  <a:pt x="1087279" y="268570"/>
                  <a:pt x="1085279" y="265617"/>
                  <a:pt x="1085945" y="263236"/>
                </a:cubicBezTo>
                <a:lnTo>
                  <a:pt x="1082802" y="263522"/>
                </a:lnTo>
                <a:cubicBezTo>
                  <a:pt x="1079945" y="263807"/>
                  <a:pt x="1077754" y="264379"/>
                  <a:pt x="1074515" y="263617"/>
                </a:cubicBezTo>
                <a:lnTo>
                  <a:pt x="1069372" y="262283"/>
                </a:lnTo>
                <a:cubicBezTo>
                  <a:pt x="1070039" y="259426"/>
                  <a:pt x="1069277" y="257902"/>
                  <a:pt x="1067753" y="258854"/>
                </a:cubicBezTo>
                <a:cubicBezTo>
                  <a:pt x="1066229" y="259902"/>
                  <a:pt x="1061657" y="262855"/>
                  <a:pt x="1061657" y="261045"/>
                </a:cubicBezTo>
                <a:cubicBezTo>
                  <a:pt x="1061657" y="259235"/>
                  <a:pt x="1057370" y="254949"/>
                  <a:pt x="1052132" y="255521"/>
                </a:cubicBezTo>
                <a:lnTo>
                  <a:pt x="1056227" y="260759"/>
                </a:lnTo>
                <a:lnTo>
                  <a:pt x="1057085" y="261902"/>
                </a:lnTo>
                <a:cubicBezTo>
                  <a:pt x="1054703" y="265331"/>
                  <a:pt x="1051465" y="266189"/>
                  <a:pt x="1049941" y="263998"/>
                </a:cubicBezTo>
                <a:lnTo>
                  <a:pt x="1048703" y="262283"/>
                </a:lnTo>
                <a:cubicBezTo>
                  <a:pt x="1046607" y="259140"/>
                  <a:pt x="1045274" y="254949"/>
                  <a:pt x="1042035" y="253330"/>
                </a:cubicBezTo>
                <a:cubicBezTo>
                  <a:pt x="1039654" y="252092"/>
                  <a:pt x="1039082" y="250949"/>
                  <a:pt x="1037844" y="249425"/>
                </a:cubicBezTo>
                <a:cubicBezTo>
                  <a:pt x="1034796" y="245805"/>
                  <a:pt x="1025652" y="245043"/>
                  <a:pt x="1022318" y="248377"/>
                </a:cubicBezTo>
                <a:cubicBezTo>
                  <a:pt x="1019747" y="250949"/>
                  <a:pt x="1017842" y="253139"/>
                  <a:pt x="1013365" y="253520"/>
                </a:cubicBezTo>
                <a:lnTo>
                  <a:pt x="1010698" y="254473"/>
                </a:lnTo>
                <a:cubicBezTo>
                  <a:pt x="1008983" y="256378"/>
                  <a:pt x="1006507" y="256759"/>
                  <a:pt x="1005173" y="255330"/>
                </a:cubicBezTo>
                <a:lnTo>
                  <a:pt x="1003840" y="254092"/>
                </a:lnTo>
                <a:cubicBezTo>
                  <a:pt x="1002983" y="253235"/>
                  <a:pt x="1002030" y="251901"/>
                  <a:pt x="1000887" y="251806"/>
                </a:cubicBezTo>
                <a:cubicBezTo>
                  <a:pt x="999173" y="251615"/>
                  <a:pt x="996125" y="250853"/>
                  <a:pt x="996315" y="253616"/>
                </a:cubicBezTo>
                <a:cubicBezTo>
                  <a:pt x="996315" y="254378"/>
                  <a:pt x="998220" y="255140"/>
                  <a:pt x="999268" y="255806"/>
                </a:cubicBezTo>
                <a:lnTo>
                  <a:pt x="999935" y="256187"/>
                </a:lnTo>
                <a:cubicBezTo>
                  <a:pt x="1001173" y="256854"/>
                  <a:pt x="998887" y="257616"/>
                  <a:pt x="994886" y="257902"/>
                </a:cubicBezTo>
                <a:lnTo>
                  <a:pt x="991743" y="258378"/>
                </a:lnTo>
                <a:cubicBezTo>
                  <a:pt x="990600" y="258569"/>
                  <a:pt x="989552" y="261045"/>
                  <a:pt x="988600" y="258473"/>
                </a:cubicBezTo>
                <a:cubicBezTo>
                  <a:pt x="988314" y="257807"/>
                  <a:pt x="989933" y="255997"/>
                  <a:pt x="990981" y="255902"/>
                </a:cubicBezTo>
                <a:cubicBezTo>
                  <a:pt x="994124" y="255425"/>
                  <a:pt x="994315" y="253806"/>
                  <a:pt x="992981" y="252282"/>
                </a:cubicBezTo>
                <a:cubicBezTo>
                  <a:pt x="991934" y="251139"/>
                  <a:pt x="990505" y="247901"/>
                  <a:pt x="987647" y="251139"/>
                </a:cubicBezTo>
                <a:cubicBezTo>
                  <a:pt x="987457" y="251330"/>
                  <a:pt x="986790" y="251615"/>
                  <a:pt x="986600" y="251520"/>
                </a:cubicBezTo>
                <a:lnTo>
                  <a:pt x="985457" y="250853"/>
                </a:lnTo>
                <a:cubicBezTo>
                  <a:pt x="984218" y="250091"/>
                  <a:pt x="983933" y="248567"/>
                  <a:pt x="984599" y="247520"/>
                </a:cubicBezTo>
                <a:lnTo>
                  <a:pt x="985361" y="247424"/>
                </a:lnTo>
                <a:cubicBezTo>
                  <a:pt x="987933" y="247139"/>
                  <a:pt x="990505" y="247329"/>
                  <a:pt x="993077" y="247329"/>
                </a:cubicBezTo>
                <a:cubicBezTo>
                  <a:pt x="995267" y="247329"/>
                  <a:pt x="998411" y="248091"/>
                  <a:pt x="999268" y="247234"/>
                </a:cubicBezTo>
                <a:cubicBezTo>
                  <a:pt x="1001363" y="245234"/>
                  <a:pt x="1006888" y="246758"/>
                  <a:pt x="1006316" y="242852"/>
                </a:cubicBezTo>
                <a:cubicBezTo>
                  <a:pt x="1006031" y="240471"/>
                  <a:pt x="1003840" y="240662"/>
                  <a:pt x="1001649" y="241805"/>
                </a:cubicBezTo>
                <a:cubicBezTo>
                  <a:pt x="1000697" y="242376"/>
                  <a:pt x="999363" y="242567"/>
                  <a:pt x="998506" y="243233"/>
                </a:cubicBezTo>
                <a:cubicBezTo>
                  <a:pt x="994601" y="246091"/>
                  <a:pt x="989838" y="245424"/>
                  <a:pt x="985361" y="245234"/>
                </a:cubicBezTo>
                <a:lnTo>
                  <a:pt x="981266" y="245043"/>
                </a:lnTo>
                <a:cubicBezTo>
                  <a:pt x="977456" y="246281"/>
                  <a:pt x="973836" y="247043"/>
                  <a:pt x="973360" y="246662"/>
                </a:cubicBezTo>
                <a:cubicBezTo>
                  <a:pt x="972884" y="246281"/>
                  <a:pt x="970693" y="246281"/>
                  <a:pt x="970502" y="247710"/>
                </a:cubicBezTo>
                <a:cubicBezTo>
                  <a:pt x="970312" y="249234"/>
                  <a:pt x="969169" y="251234"/>
                  <a:pt x="968121" y="250377"/>
                </a:cubicBezTo>
                <a:cubicBezTo>
                  <a:pt x="967073" y="249520"/>
                  <a:pt x="964025" y="247043"/>
                  <a:pt x="964120" y="246948"/>
                </a:cubicBezTo>
                <a:cubicBezTo>
                  <a:pt x="964120" y="246948"/>
                  <a:pt x="963930" y="245234"/>
                  <a:pt x="961454" y="245234"/>
                </a:cubicBezTo>
                <a:lnTo>
                  <a:pt x="960596" y="245900"/>
                </a:lnTo>
                <a:cubicBezTo>
                  <a:pt x="958025" y="247901"/>
                  <a:pt x="955167" y="248186"/>
                  <a:pt x="952691" y="246567"/>
                </a:cubicBezTo>
                <a:cubicBezTo>
                  <a:pt x="950119" y="244853"/>
                  <a:pt x="948500" y="244948"/>
                  <a:pt x="946309" y="246853"/>
                </a:cubicBezTo>
                <a:lnTo>
                  <a:pt x="942118" y="250568"/>
                </a:lnTo>
                <a:cubicBezTo>
                  <a:pt x="938594" y="247805"/>
                  <a:pt x="932879" y="242662"/>
                  <a:pt x="929450" y="239042"/>
                </a:cubicBezTo>
                <a:lnTo>
                  <a:pt x="928307" y="246567"/>
                </a:lnTo>
                <a:cubicBezTo>
                  <a:pt x="928307" y="246758"/>
                  <a:pt x="923925" y="246662"/>
                  <a:pt x="921639" y="246567"/>
                </a:cubicBezTo>
                <a:lnTo>
                  <a:pt x="920782" y="246567"/>
                </a:lnTo>
                <a:cubicBezTo>
                  <a:pt x="918877" y="248567"/>
                  <a:pt x="917067" y="249139"/>
                  <a:pt x="916591" y="247805"/>
                </a:cubicBezTo>
                <a:cubicBezTo>
                  <a:pt x="916210" y="246472"/>
                  <a:pt x="913448" y="243233"/>
                  <a:pt x="911352" y="243233"/>
                </a:cubicBezTo>
                <a:cubicBezTo>
                  <a:pt x="909257" y="243233"/>
                  <a:pt x="903446" y="242281"/>
                  <a:pt x="903161" y="244281"/>
                </a:cubicBezTo>
                <a:cubicBezTo>
                  <a:pt x="902875" y="246377"/>
                  <a:pt x="893731" y="247424"/>
                  <a:pt x="891254" y="246091"/>
                </a:cubicBezTo>
                <a:cubicBezTo>
                  <a:pt x="888778" y="244757"/>
                  <a:pt x="883253" y="239233"/>
                  <a:pt x="882968" y="239900"/>
                </a:cubicBezTo>
                <a:cubicBezTo>
                  <a:pt x="882682" y="240662"/>
                  <a:pt x="880110" y="242662"/>
                  <a:pt x="878300" y="241805"/>
                </a:cubicBezTo>
                <a:lnTo>
                  <a:pt x="876586" y="241519"/>
                </a:lnTo>
                <a:cubicBezTo>
                  <a:pt x="873633" y="241043"/>
                  <a:pt x="869728" y="239042"/>
                  <a:pt x="869347" y="243995"/>
                </a:cubicBezTo>
                <a:lnTo>
                  <a:pt x="869347" y="244281"/>
                </a:lnTo>
                <a:cubicBezTo>
                  <a:pt x="867061" y="244567"/>
                  <a:pt x="865061" y="243519"/>
                  <a:pt x="864870" y="242090"/>
                </a:cubicBezTo>
                <a:lnTo>
                  <a:pt x="865537" y="241233"/>
                </a:lnTo>
                <a:lnTo>
                  <a:pt x="866775" y="239614"/>
                </a:lnTo>
                <a:cubicBezTo>
                  <a:pt x="868680" y="238090"/>
                  <a:pt x="867442" y="235423"/>
                  <a:pt x="863918" y="233708"/>
                </a:cubicBezTo>
                <a:lnTo>
                  <a:pt x="862489" y="235518"/>
                </a:lnTo>
                <a:cubicBezTo>
                  <a:pt x="859345" y="239519"/>
                  <a:pt x="854297" y="237995"/>
                  <a:pt x="850583" y="238471"/>
                </a:cubicBezTo>
                <a:lnTo>
                  <a:pt x="846296" y="239042"/>
                </a:lnTo>
                <a:cubicBezTo>
                  <a:pt x="845630" y="241233"/>
                  <a:pt x="844391" y="242281"/>
                  <a:pt x="843439" y="241424"/>
                </a:cubicBezTo>
                <a:lnTo>
                  <a:pt x="842391" y="240947"/>
                </a:lnTo>
                <a:cubicBezTo>
                  <a:pt x="840200" y="239995"/>
                  <a:pt x="842391" y="236280"/>
                  <a:pt x="838295" y="236756"/>
                </a:cubicBezTo>
                <a:lnTo>
                  <a:pt x="833438" y="237328"/>
                </a:lnTo>
                <a:cubicBezTo>
                  <a:pt x="834295" y="240376"/>
                  <a:pt x="834104" y="240376"/>
                  <a:pt x="833152" y="237423"/>
                </a:cubicBezTo>
                <a:lnTo>
                  <a:pt x="828866" y="238947"/>
                </a:lnTo>
                <a:lnTo>
                  <a:pt x="826294" y="239900"/>
                </a:lnTo>
                <a:cubicBezTo>
                  <a:pt x="823341" y="241614"/>
                  <a:pt x="819436" y="241519"/>
                  <a:pt x="817626" y="239709"/>
                </a:cubicBezTo>
                <a:lnTo>
                  <a:pt x="815435" y="238090"/>
                </a:lnTo>
                <a:lnTo>
                  <a:pt x="812387" y="235804"/>
                </a:lnTo>
                <a:cubicBezTo>
                  <a:pt x="810101" y="239519"/>
                  <a:pt x="807149" y="241043"/>
                  <a:pt x="805910" y="239042"/>
                </a:cubicBezTo>
                <a:lnTo>
                  <a:pt x="804672" y="237804"/>
                </a:lnTo>
                <a:cubicBezTo>
                  <a:pt x="802100" y="235137"/>
                  <a:pt x="800005" y="233994"/>
                  <a:pt x="795433" y="236661"/>
                </a:cubicBezTo>
                <a:cubicBezTo>
                  <a:pt x="791813" y="238757"/>
                  <a:pt x="785527" y="235518"/>
                  <a:pt x="781050" y="238566"/>
                </a:cubicBezTo>
                <a:cubicBezTo>
                  <a:pt x="780764" y="238757"/>
                  <a:pt x="779812" y="238280"/>
                  <a:pt x="779240" y="238090"/>
                </a:cubicBezTo>
                <a:cubicBezTo>
                  <a:pt x="773144" y="235328"/>
                  <a:pt x="773144" y="235232"/>
                  <a:pt x="770477" y="236756"/>
                </a:cubicBezTo>
                <a:cubicBezTo>
                  <a:pt x="764762" y="239900"/>
                  <a:pt x="762381" y="240185"/>
                  <a:pt x="757333" y="236852"/>
                </a:cubicBezTo>
                <a:cubicBezTo>
                  <a:pt x="754285" y="234851"/>
                  <a:pt x="752094" y="234280"/>
                  <a:pt x="748379" y="235613"/>
                </a:cubicBezTo>
                <a:cubicBezTo>
                  <a:pt x="745617" y="236661"/>
                  <a:pt x="740759" y="237614"/>
                  <a:pt x="739140" y="236471"/>
                </a:cubicBezTo>
                <a:lnTo>
                  <a:pt x="732854" y="232184"/>
                </a:lnTo>
                <a:cubicBezTo>
                  <a:pt x="728853" y="236280"/>
                  <a:pt x="724472" y="238661"/>
                  <a:pt x="723329" y="237328"/>
                </a:cubicBezTo>
                <a:cubicBezTo>
                  <a:pt x="722090" y="235994"/>
                  <a:pt x="718280" y="233137"/>
                  <a:pt x="717614" y="233994"/>
                </a:cubicBezTo>
                <a:cubicBezTo>
                  <a:pt x="716947" y="234756"/>
                  <a:pt x="711041" y="236471"/>
                  <a:pt x="705612" y="236280"/>
                </a:cubicBezTo>
                <a:lnTo>
                  <a:pt x="700754" y="237042"/>
                </a:lnTo>
                <a:lnTo>
                  <a:pt x="699421" y="237328"/>
                </a:lnTo>
                <a:cubicBezTo>
                  <a:pt x="697802" y="238471"/>
                  <a:pt x="696087" y="236185"/>
                  <a:pt x="695611" y="232375"/>
                </a:cubicBezTo>
                <a:lnTo>
                  <a:pt x="689610" y="235709"/>
                </a:lnTo>
                <a:lnTo>
                  <a:pt x="685038" y="238185"/>
                </a:lnTo>
                <a:cubicBezTo>
                  <a:pt x="681323" y="235423"/>
                  <a:pt x="676561" y="233423"/>
                  <a:pt x="674465" y="233804"/>
                </a:cubicBezTo>
                <a:lnTo>
                  <a:pt x="673037" y="234661"/>
                </a:lnTo>
                <a:cubicBezTo>
                  <a:pt x="670655" y="236090"/>
                  <a:pt x="668941" y="238471"/>
                  <a:pt x="665798" y="235518"/>
                </a:cubicBezTo>
                <a:cubicBezTo>
                  <a:pt x="665131" y="234947"/>
                  <a:pt x="663416" y="234661"/>
                  <a:pt x="662369" y="234851"/>
                </a:cubicBezTo>
                <a:cubicBezTo>
                  <a:pt x="659225" y="235328"/>
                  <a:pt x="656082" y="236947"/>
                  <a:pt x="653129" y="236661"/>
                </a:cubicBezTo>
                <a:cubicBezTo>
                  <a:pt x="650653" y="236375"/>
                  <a:pt x="648748" y="233708"/>
                  <a:pt x="646176" y="232851"/>
                </a:cubicBezTo>
                <a:cubicBezTo>
                  <a:pt x="644652" y="232375"/>
                  <a:pt x="642366" y="233423"/>
                  <a:pt x="640366" y="233899"/>
                </a:cubicBezTo>
                <a:cubicBezTo>
                  <a:pt x="636175" y="234851"/>
                  <a:pt x="631984" y="236090"/>
                  <a:pt x="627698" y="236852"/>
                </a:cubicBezTo>
                <a:cubicBezTo>
                  <a:pt x="625983" y="237137"/>
                  <a:pt x="623030" y="237899"/>
                  <a:pt x="622459" y="235423"/>
                </a:cubicBezTo>
                <a:cubicBezTo>
                  <a:pt x="621506" y="231232"/>
                  <a:pt x="619601" y="232375"/>
                  <a:pt x="616553" y="234185"/>
                </a:cubicBezTo>
                <a:cubicBezTo>
                  <a:pt x="614172" y="235613"/>
                  <a:pt x="603123" y="235709"/>
                  <a:pt x="597980" y="234851"/>
                </a:cubicBezTo>
                <a:lnTo>
                  <a:pt x="595217" y="234375"/>
                </a:lnTo>
                <a:cubicBezTo>
                  <a:pt x="591788" y="234185"/>
                  <a:pt x="589026" y="235423"/>
                  <a:pt x="589026" y="237137"/>
                </a:cubicBezTo>
                <a:cubicBezTo>
                  <a:pt x="589026" y="238852"/>
                  <a:pt x="587693" y="243614"/>
                  <a:pt x="586073" y="242852"/>
                </a:cubicBezTo>
                <a:cubicBezTo>
                  <a:pt x="584454" y="242090"/>
                  <a:pt x="582073" y="239709"/>
                  <a:pt x="583978" y="238947"/>
                </a:cubicBezTo>
                <a:cubicBezTo>
                  <a:pt x="585883" y="238185"/>
                  <a:pt x="580739" y="234566"/>
                  <a:pt x="578834" y="236661"/>
                </a:cubicBezTo>
                <a:lnTo>
                  <a:pt x="573786" y="235423"/>
                </a:lnTo>
                <a:cubicBezTo>
                  <a:pt x="568928" y="234185"/>
                  <a:pt x="562356" y="233232"/>
                  <a:pt x="556736" y="236661"/>
                </a:cubicBezTo>
                <a:cubicBezTo>
                  <a:pt x="555022" y="237709"/>
                  <a:pt x="550259" y="237518"/>
                  <a:pt x="548450" y="236280"/>
                </a:cubicBezTo>
                <a:lnTo>
                  <a:pt x="545020" y="233899"/>
                </a:lnTo>
                <a:cubicBezTo>
                  <a:pt x="542830" y="235613"/>
                  <a:pt x="539306" y="236280"/>
                  <a:pt x="537115" y="235518"/>
                </a:cubicBezTo>
                <a:lnTo>
                  <a:pt x="533781" y="236280"/>
                </a:lnTo>
                <a:lnTo>
                  <a:pt x="526923" y="237804"/>
                </a:lnTo>
                <a:cubicBezTo>
                  <a:pt x="518446" y="236280"/>
                  <a:pt x="511588" y="237042"/>
                  <a:pt x="511683" y="239423"/>
                </a:cubicBezTo>
                <a:lnTo>
                  <a:pt x="511397" y="241424"/>
                </a:lnTo>
                <a:cubicBezTo>
                  <a:pt x="511302" y="242090"/>
                  <a:pt x="510064" y="243138"/>
                  <a:pt x="509207" y="243233"/>
                </a:cubicBezTo>
                <a:cubicBezTo>
                  <a:pt x="508254" y="243329"/>
                  <a:pt x="506730" y="242567"/>
                  <a:pt x="506444" y="241900"/>
                </a:cubicBezTo>
                <a:cubicBezTo>
                  <a:pt x="505682" y="240376"/>
                  <a:pt x="506063" y="238471"/>
                  <a:pt x="505016" y="237137"/>
                </a:cubicBezTo>
                <a:cubicBezTo>
                  <a:pt x="503777" y="235518"/>
                  <a:pt x="502158" y="233899"/>
                  <a:pt x="498824" y="235613"/>
                </a:cubicBezTo>
                <a:cubicBezTo>
                  <a:pt x="496538" y="236756"/>
                  <a:pt x="493205" y="237233"/>
                  <a:pt x="490633" y="236852"/>
                </a:cubicBezTo>
                <a:lnTo>
                  <a:pt x="487870" y="236375"/>
                </a:lnTo>
                <a:cubicBezTo>
                  <a:pt x="488061" y="233804"/>
                  <a:pt x="486823" y="230660"/>
                  <a:pt x="485203" y="229327"/>
                </a:cubicBezTo>
                <a:lnTo>
                  <a:pt x="487870" y="227898"/>
                </a:lnTo>
                <a:cubicBezTo>
                  <a:pt x="487966" y="227898"/>
                  <a:pt x="487394" y="226850"/>
                  <a:pt x="487013" y="226469"/>
                </a:cubicBezTo>
                <a:lnTo>
                  <a:pt x="485394" y="225041"/>
                </a:lnTo>
                <a:cubicBezTo>
                  <a:pt x="483394" y="223421"/>
                  <a:pt x="481965" y="223802"/>
                  <a:pt x="482155" y="225803"/>
                </a:cubicBezTo>
                <a:cubicBezTo>
                  <a:pt x="482346" y="227803"/>
                  <a:pt x="478726" y="233137"/>
                  <a:pt x="479298" y="234661"/>
                </a:cubicBezTo>
                <a:cubicBezTo>
                  <a:pt x="479870" y="236185"/>
                  <a:pt x="479298" y="240757"/>
                  <a:pt x="477774" y="239423"/>
                </a:cubicBezTo>
                <a:lnTo>
                  <a:pt x="476631" y="239138"/>
                </a:lnTo>
                <a:cubicBezTo>
                  <a:pt x="475012" y="238757"/>
                  <a:pt x="472821" y="239519"/>
                  <a:pt x="471678" y="238852"/>
                </a:cubicBezTo>
                <a:cubicBezTo>
                  <a:pt x="470345" y="238090"/>
                  <a:pt x="469964" y="235423"/>
                  <a:pt x="468820" y="235232"/>
                </a:cubicBezTo>
                <a:cubicBezTo>
                  <a:pt x="467201" y="234947"/>
                  <a:pt x="465201" y="236947"/>
                  <a:pt x="463391" y="236756"/>
                </a:cubicBezTo>
                <a:lnTo>
                  <a:pt x="457962" y="236375"/>
                </a:lnTo>
                <a:cubicBezTo>
                  <a:pt x="453771" y="239900"/>
                  <a:pt x="448913" y="240757"/>
                  <a:pt x="447199" y="238280"/>
                </a:cubicBezTo>
                <a:lnTo>
                  <a:pt x="445865" y="236947"/>
                </a:lnTo>
                <a:cubicBezTo>
                  <a:pt x="443865" y="234851"/>
                  <a:pt x="441389" y="233232"/>
                  <a:pt x="438817" y="236375"/>
                </a:cubicBezTo>
                <a:lnTo>
                  <a:pt x="436912" y="238566"/>
                </a:lnTo>
                <a:cubicBezTo>
                  <a:pt x="434435" y="237899"/>
                  <a:pt x="432149" y="237804"/>
                  <a:pt x="431864" y="238471"/>
                </a:cubicBezTo>
                <a:cubicBezTo>
                  <a:pt x="431578" y="239138"/>
                  <a:pt x="430149" y="240662"/>
                  <a:pt x="429673" y="239804"/>
                </a:cubicBezTo>
                <a:cubicBezTo>
                  <a:pt x="429197" y="238947"/>
                  <a:pt x="424434" y="236375"/>
                  <a:pt x="420719" y="236756"/>
                </a:cubicBezTo>
                <a:cubicBezTo>
                  <a:pt x="417005" y="237137"/>
                  <a:pt x="406337" y="237614"/>
                  <a:pt x="406146" y="238757"/>
                </a:cubicBezTo>
                <a:cubicBezTo>
                  <a:pt x="405956" y="239900"/>
                  <a:pt x="404432" y="242662"/>
                  <a:pt x="403384" y="242281"/>
                </a:cubicBezTo>
                <a:lnTo>
                  <a:pt x="403384" y="242090"/>
                </a:lnTo>
                <a:cubicBezTo>
                  <a:pt x="403574" y="239995"/>
                  <a:pt x="402717" y="238280"/>
                  <a:pt x="399955" y="239042"/>
                </a:cubicBezTo>
                <a:lnTo>
                  <a:pt x="397002" y="239900"/>
                </a:lnTo>
                <a:cubicBezTo>
                  <a:pt x="394049" y="241519"/>
                  <a:pt x="389287" y="240471"/>
                  <a:pt x="386429" y="237518"/>
                </a:cubicBezTo>
                <a:lnTo>
                  <a:pt x="383572" y="234851"/>
                </a:lnTo>
                <a:lnTo>
                  <a:pt x="383286" y="234566"/>
                </a:lnTo>
                <a:cubicBezTo>
                  <a:pt x="382143" y="234851"/>
                  <a:pt x="381381" y="235709"/>
                  <a:pt x="381667" y="236471"/>
                </a:cubicBezTo>
                <a:lnTo>
                  <a:pt x="381857" y="237233"/>
                </a:lnTo>
                <a:lnTo>
                  <a:pt x="382143" y="238376"/>
                </a:lnTo>
                <a:cubicBezTo>
                  <a:pt x="381476" y="239995"/>
                  <a:pt x="379000" y="238852"/>
                  <a:pt x="376714" y="235899"/>
                </a:cubicBezTo>
                <a:lnTo>
                  <a:pt x="374332" y="233423"/>
                </a:lnTo>
                <a:cubicBezTo>
                  <a:pt x="373761" y="232851"/>
                  <a:pt x="371761" y="232565"/>
                  <a:pt x="370999" y="232946"/>
                </a:cubicBezTo>
                <a:cubicBezTo>
                  <a:pt x="370237" y="233327"/>
                  <a:pt x="369570" y="234851"/>
                  <a:pt x="369856" y="235518"/>
                </a:cubicBezTo>
                <a:lnTo>
                  <a:pt x="370523" y="236947"/>
                </a:lnTo>
                <a:cubicBezTo>
                  <a:pt x="372237" y="238947"/>
                  <a:pt x="370142" y="240662"/>
                  <a:pt x="365855" y="240662"/>
                </a:cubicBezTo>
                <a:lnTo>
                  <a:pt x="362712" y="241138"/>
                </a:lnTo>
                <a:cubicBezTo>
                  <a:pt x="359950" y="241519"/>
                  <a:pt x="357664" y="243329"/>
                  <a:pt x="354425" y="241233"/>
                </a:cubicBezTo>
                <a:cubicBezTo>
                  <a:pt x="352616" y="240090"/>
                  <a:pt x="349663" y="241138"/>
                  <a:pt x="347853" y="243138"/>
                </a:cubicBezTo>
                <a:cubicBezTo>
                  <a:pt x="345567" y="245805"/>
                  <a:pt x="342233" y="246472"/>
                  <a:pt x="339185" y="244376"/>
                </a:cubicBezTo>
                <a:cubicBezTo>
                  <a:pt x="335756" y="242090"/>
                  <a:pt x="328422" y="244376"/>
                  <a:pt x="328327" y="237899"/>
                </a:cubicBezTo>
                <a:lnTo>
                  <a:pt x="328327" y="235137"/>
                </a:lnTo>
                <a:cubicBezTo>
                  <a:pt x="326422" y="231613"/>
                  <a:pt x="320897" y="227708"/>
                  <a:pt x="316040" y="226565"/>
                </a:cubicBezTo>
                <a:lnTo>
                  <a:pt x="314325" y="232661"/>
                </a:lnTo>
                <a:cubicBezTo>
                  <a:pt x="314230" y="233137"/>
                  <a:pt x="309372" y="231899"/>
                  <a:pt x="307277" y="231137"/>
                </a:cubicBezTo>
                <a:cubicBezTo>
                  <a:pt x="304419" y="230089"/>
                  <a:pt x="301752" y="230089"/>
                  <a:pt x="299371" y="232184"/>
                </a:cubicBezTo>
                <a:cubicBezTo>
                  <a:pt x="298418" y="233042"/>
                  <a:pt x="298132" y="235042"/>
                  <a:pt x="294799" y="233708"/>
                </a:cubicBezTo>
                <a:cubicBezTo>
                  <a:pt x="290894" y="232089"/>
                  <a:pt x="289179" y="233423"/>
                  <a:pt x="290036" y="236185"/>
                </a:cubicBezTo>
                <a:cubicBezTo>
                  <a:pt x="290513" y="237709"/>
                  <a:pt x="292037" y="239042"/>
                  <a:pt x="292513" y="240566"/>
                </a:cubicBezTo>
                <a:cubicBezTo>
                  <a:pt x="293465" y="243710"/>
                  <a:pt x="290894" y="247234"/>
                  <a:pt x="286988" y="247234"/>
                </a:cubicBezTo>
                <a:cubicBezTo>
                  <a:pt x="279845" y="247234"/>
                  <a:pt x="273368" y="248853"/>
                  <a:pt x="267176" y="251425"/>
                </a:cubicBezTo>
                <a:lnTo>
                  <a:pt x="266605" y="251615"/>
                </a:lnTo>
                <a:cubicBezTo>
                  <a:pt x="265367" y="250853"/>
                  <a:pt x="264700" y="249901"/>
                  <a:pt x="265081" y="249615"/>
                </a:cubicBezTo>
                <a:cubicBezTo>
                  <a:pt x="265462" y="249234"/>
                  <a:pt x="263747" y="246853"/>
                  <a:pt x="259080" y="246377"/>
                </a:cubicBezTo>
                <a:lnTo>
                  <a:pt x="257937" y="247520"/>
                </a:lnTo>
                <a:cubicBezTo>
                  <a:pt x="254127" y="251425"/>
                  <a:pt x="249555" y="247139"/>
                  <a:pt x="245174" y="249139"/>
                </a:cubicBezTo>
                <a:cubicBezTo>
                  <a:pt x="241554" y="250758"/>
                  <a:pt x="235268" y="250663"/>
                  <a:pt x="231362" y="249234"/>
                </a:cubicBezTo>
                <a:cubicBezTo>
                  <a:pt x="225076" y="246853"/>
                  <a:pt x="219361" y="249044"/>
                  <a:pt x="214122" y="249996"/>
                </a:cubicBezTo>
                <a:cubicBezTo>
                  <a:pt x="209931" y="250758"/>
                  <a:pt x="206883" y="252663"/>
                  <a:pt x="203168" y="249615"/>
                </a:cubicBezTo>
                <a:cubicBezTo>
                  <a:pt x="202882" y="249425"/>
                  <a:pt x="200025" y="250568"/>
                  <a:pt x="199739" y="251330"/>
                </a:cubicBezTo>
                <a:cubicBezTo>
                  <a:pt x="198882" y="254568"/>
                  <a:pt x="197072" y="254187"/>
                  <a:pt x="194501" y="252758"/>
                </a:cubicBezTo>
                <a:cubicBezTo>
                  <a:pt x="193834" y="252377"/>
                  <a:pt x="192119" y="252377"/>
                  <a:pt x="191929" y="252758"/>
                </a:cubicBezTo>
                <a:cubicBezTo>
                  <a:pt x="189738" y="255711"/>
                  <a:pt x="187261" y="255616"/>
                  <a:pt x="184118" y="253711"/>
                </a:cubicBezTo>
                <a:cubicBezTo>
                  <a:pt x="183452" y="253235"/>
                  <a:pt x="180594" y="255521"/>
                  <a:pt x="178403" y="254949"/>
                </a:cubicBezTo>
                <a:lnTo>
                  <a:pt x="173355" y="253711"/>
                </a:lnTo>
                <a:cubicBezTo>
                  <a:pt x="168021" y="254473"/>
                  <a:pt x="166402" y="254378"/>
                  <a:pt x="169545" y="253711"/>
                </a:cubicBezTo>
                <a:lnTo>
                  <a:pt x="168878" y="249996"/>
                </a:lnTo>
                <a:lnTo>
                  <a:pt x="168211" y="246567"/>
                </a:lnTo>
                <a:cubicBezTo>
                  <a:pt x="165640" y="246948"/>
                  <a:pt x="165259" y="246567"/>
                  <a:pt x="167450" y="245519"/>
                </a:cubicBezTo>
                <a:cubicBezTo>
                  <a:pt x="169640" y="244567"/>
                  <a:pt x="176022" y="241233"/>
                  <a:pt x="176212" y="239233"/>
                </a:cubicBezTo>
                <a:lnTo>
                  <a:pt x="176689" y="237614"/>
                </a:lnTo>
                <a:cubicBezTo>
                  <a:pt x="177832" y="233994"/>
                  <a:pt x="176403" y="232184"/>
                  <a:pt x="172307" y="232851"/>
                </a:cubicBezTo>
                <a:cubicBezTo>
                  <a:pt x="169831" y="233232"/>
                  <a:pt x="166687" y="235042"/>
                  <a:pt x="165164" y="234375"/>
                </a:cubicBezTo>
                <a:lnTo>
                  <a:pt x="152686" y="228851"/>
                </a:lnTo>
                <a:cubicBezTo>
                  <a:pt x="141065" y="233899"/>
                  <a:pt x="132398" y="239138"/>
                  <a:pt x="133350" y="240662"/>
                </a:cubicBezTo>
                <a:lnTo>
                  <a:pt x="134207" y="241328"/>
                </a:lnTo>
                <a:cubicBezTo>
                  <a:pt x="137160" y="243710"/>
                  <a:pt x="139732" y="244948"/>
                  <a:pt x="140589" y="239995"/>
                </a:cubicBezTo>
                <a:lnTo>
                  <a:pt x="140684" y="239519"/>
                </a:lnTo>
                <a:cubicBezTo>
                  <a:pt x="143256" y="239042"/>
                  <a:pt x="144494" y="240090"/>
                  <a:pt x="143351" y="241900"/>
                </a:cubicBezTo>
                <a:cubicBezTo>
                  <a:pt x="142304" y="243614"/>
                  <a:pt x="137922" y="248948"/>
                  <a:pt x="140970" y="252473"/>
                </a:cubicBezTo>
                <a:lnTo>
                  <a:pt x="143923" y="255521"/>
                </a:lnTo>
                <a:lnTo>
                  <a:pt x="144304" y="255902"/>
                </a:lnTo>
                <a:cubicBezTo>
                  <a:pt x="145923" y="255616"/>
                  <a:pt x="147066" y="254854"/>
                  <a:pt x="146780" y="254282"/>
                </a:cubicBezTo>
                <a:cubicBezTo>
                  <a:pt x="146495" y="253711"/>
                  <a:pt x="146971" y="251615"/>
                  <a:pt x="148876" y="251615"/>
                </a:cubicBezTo>
                <a:cubicBezTo>
                  <a:pt x="150781" y="251615"/>
                  <a:pt x="154019" y="254854"/>
                  <a:pt x="151924" y="258950"/>
                </a:cubicBezTo>
                <a:lnTo>
                  <a:pt x="144113" y="258092"/>
                </a:lnTo>
                <a:cubicBezTo>
                  <a:pt x="141351" y="257807"/>
                  <a:pt x="137446" y="257521"/>
                  <a:pt x="135731" y="258759"/>
                </a:cubicBezTo>
                <a:lnTo>
                  <a:pt x="131731" y="261617"/>
                </a:lnTo>
                <a:cubicBezTo>
                  <a:pt x="130778" y="258950"/>
                  <a:pt x="130778" y="256568"/>
                  <a:pt x="131731" y="256187"/>
                </a:cubicBezTo>
                <a:cubicBezTo>
                  <a:pt x="132683" y="255806"/>
                  <a:pt x="134779" y="252758"/>
                  <a:pt x="134017" y="250187"/>
                </a:cubicBezTo>
                <a:lnTo>
                  <a:pt x="132398" y="248567"/>
                </a:lnTo>
                <a:lnTo>
                  <a:pt x="131540" y="247710"/>
                </a:lnTo>
                <a:cubicBezTo>
                  <a:pt x="128207" y="247996"/>
                  <a:pt x="125539" y="247234"/>
                  <a:pt x="125635" y="246186"/>
                </a:cubicBezTo>
                <a:lnTo>
                  <a:pt x="124777" y="245138"/>
                </a:lnTo>
                <a:cubicBezTo>
                  <a:pt x="123539" y="243519"/>
                  <a:pt x="130778" y="242090"/>
                  <a:pt x="124968" y="241233"/>
                </a:cubicBezTo>
                <a:cubicBezTo>
                  <a:pt x="120872" y="240662"/>
                  <a:pt x="122873" y="243995"/>
                  <a:pt x="122206" y="245710"/>
                </a:cubicBezTo>
                <a:lnTo>
                  <a:pt x="122015" y="246281"/>
                </a:lnTo>
                <a:cubicBezTo>
                  <a:pt x="121444" y="246853"/>
                  <a:pt x="119539" y="246472"/>
                  <a:pt x="117729" y="245329"/>
                </a:cubicBezTo>
                <a:cubicBezTo>
                  <a:pt x="115919" y="244186"/>
                  <a:pt x="118110" y="239042"/>
                  <a:pt x="115157" y="238471"/>
                </a:cubicBezTo>
                <a:lnTo>
                  <a:pt x="114300" y="239138"/>
                </a:lnTo>
                <a:lnTo>
                  <a:pt x="112205" y="240852"/>
                </a:lnTo>
                <a:cubicBezTo>
                  <a:pt x="110681" y="243329"/>
                  <a:pt x="108299" y="244853"/>
                  <a:pt x="106871" y="244376"/>
                </a:cubicBezTo>
                <a:cubicBezTo>
                  <a:pt x="105537" y="243805"/>
                  <a:pt x="102108" y="241995"/>
                  <a:pt x="102489" y="241614"/>
                </a:cubicBezTo>
                <a:cubicBezTo>
                  <a:pt x="102965" y="241233"/>
                  <a:pt x="102965" y="239614"/>
                  <a:pt x="101537" y="238852"/>
                </a:cubicBezTo>
                <a:lnTo>
                  <a:pt x="100965" y="239138"/>
                </a:lnTo>
                <a:lnTo>
                  <a:pt x="98584" y="240376"/>
                </a:lnTo>
                <a:cubicBezTo>
                  <a:pt x="96393" y="241995"/>
                  <a:pt x="93345" y="241709"/>
                  <a:pt x="91916" y="239900"/>
                </a:cubicBezTo>
                <a:cubicBezTo>
                  <a:pt x="90488" y="237995"/>
                  <a:pt x="84011" y="234947"/>
                  <a:pt x="84392" y="233518"/>
                </a:cubicBezTo>
                <a:lnTo>
                  <a:pt x="85344" y="232851"/>
                </a:lnTo>
                <a:lnTo>
                  <a:pt x="87154" y="231613"/>
                </a:lnTo>
                <a:cubicBezTo>
                  <a:pt x="90202" y="230375"/>
                  <a:pt x="91535" y="227803"/>
                  <a:pt x="90107" y="225898"/>
                </a:cubicBezTo>
                <a:lnTo>
                  <a:pt x="85535" y="227517"/>
                </a:lnTo>
                <a:cubicBezTo>
                  <a:pt x="80201" y="229422"/>
                  <a:pt x="74009" y="233708"/>
                  <a:pt x="67342" y="229041"/>
                </a:cubicBezTo>
                <a:cubicBezTo>
                  <a:pt x="67151" y="228851"/>
                  <a:pt x="65913" y="229232"/>
                  <a:pt x="65627" y="229613"/>
                </a:cubicBezTo>
                <a:lnTo>
                  <a:pt x="61627" y="234947"/>
                </a:lnTo>
                <a:cubicBezTo>
                  <a:pt x="57150" y="232470"/>
                  <a:pt x="53816" y="229232"/>
                  <a:pt x="54197" y="227898"/>
                </a:cubicBezTo>
                <a:cubicBezTo>
                  <a:pt x="54578" y="226469"/>
                  <a:pt x="51340" y="223707"/>
                  <a:pt x="46387" y="224374"/>
                </a:cubicBezTo>
                <a:lnTo>
                  <a:pt x="42386" y="225612"/>
                </a:lnTo>
                <a:lnTo>
                  <a:pt x="42005" y="225707"/>
                </a:lnTo>
                <a:cubicBezTo>
                  <a:pt x="42196" y="227327"/>
                  <a:pt x="40291" y="231613"/>
                  <a:pt x="37719" y="235423"/>
                </a:cubicBezTo>
                <a:lnTo>
                  <a:pt x="32195" y="235994"/>
                </a:lnTo>
                <a:lnTo>
                  <a:pt x="29909" y="236185"/>
                </a:lnTo>
                <a:cubicBezTo>
                  <a:pt x="26670" y="236947"/>
                  <a:pt x="24289" y="236185"/>
                  <a:pt x="24670" y="234661"/>
                </a:cubicBezTo>
                <a:cubicBezTo>
                  <a:pt x="24955" y="233042"/>
                  <a:pt x="24098" y="228755"/>
                  <a:pt x="21908" y="228851"/>
                </a:cubicBezTo>
                <a:lnTo>
                  <a:pt x="19526" y="228660"/>
                </a:lnTo>
                <a:cubicBezTo>
                  <a:pt x="15430" y="228374"/>
                  <a:pt x="17716" y="232089"/>
                  <a:pt x="15430" y="232851"/>
                </a:cubicBezTo>
                <a:lnTo>
                  <a:pt x="13430" y="233518"/>
                </a:lnTo>
                <a:cubicBezTo>
                  <a:pt x="11049" y="234089"/>
                  <a:pt x="11621" y="229422"/>
                  <a:pt x="14669" y="223326"/>
                </a:cubicBezTo>
                <a:lnTo>
                  <a:pt x="21622" y="220469"/>
                </a:lnTo>
                <a:cubicBezTo>
                  <a:pt x="23241" y="219802"/>
                  <a:pt x="26289" y="219802"/>
                  <a:pt x="26765" y="218945"/>
                </a:cubicBezTo>
                <a:cubicBezTo>
                  <a:pt x="27432" y="217706"/>
                  <a:pt x="26670" y="215516"/>
                  <a:pt x="25622" y="214277"/>
                </a:cubicBezTo>
                <a:cubicBezTo>
                  <a:pt x="24194" y="212563"/>
                  <a:pt x="24098" y="211515"/>
                  <a:pt x="25717" y="209801"/>
                </a:cubicBezTo>
                <a:lnTo>
                  <a:pt x="26479" y="209039"/>
                </a:lnTo>
                <a:cubicBezTo>
                  <a:pt x="26384" y="207515"/>
                  <a:pt x="25432" y="206467"/>
                  <a:pt x="24289" y="206562"/>
                </a:cubicBezTo>
                <a:cubicBezTo>
                  <a:pt x="23146" y="206657"/>
                  <a:pt x="19812" y="204276"/>
                  <a:pt x="19431" y="200942"/>
                </a:cubicBezTo>
                <a:lnTo>
                  <a:pt x="28003" y="199799"/>
                </a:lnTo>
                <a:lnTo>
                  <a:pt x="32385" y="199228"/>
                </a:lnTo>
                <a:cubicBezTo>
                  <a:pt x="33147" y="196942"/>
                  <a:pt x="33814" y="197323"/>
                  <a:pt x="33909" y="199990"/>
                </a:cubicBezTo>
                <a:cubicBezTo>
                  <a:pt x="34004" y="202657"/>
                  <a:pt x="31337" y="210563"/>
                  <a:pt x="33719" y="212182"/>
                </a:cubicBezTo>
                <a:lnTo>
                  <a:pt x="35338" y="211801"/>
                </a:lnTo>
                <a:lnTo>
                  <a:pt x="40767" y="210753"/>
                </a:lnTo>
                <a:cubicBezTo>
                  <a:pt x="45244" y="210277"/>
                  <a:pt x="47911" y="207610"/>
                  <a:pt x="46768" y="204943"/>
                </a:cubicBezTo>
                <a:cubicBezTo>
                  <a:pt x="45529" y="202181"/>
                  <a:pt x="55340" y="200657"/>
                  <a:pt x="54102" y="199609"/>
                </a:cubicBezTo>
                <a:cubicBezTo>
                  <a:pt x="52864" y="198561"/>
                  <a:pt x="51435" y="195513"/>
                  <a:pt x="53912" y="195513"/>
                </a:cubicBezTo>
                <a:cubicBezTo>
                  <a:pt x="56388" y="195513"/>
                  <a:pt x="62675" y="193799"/>
                  <a:pt x="61055" y="191703"/>
                </a:cubicBezTo>
                <a:lnTo>
                  <a:pt x="61246" y="190465"/>
                </a:lnTo>
                <a:lnTo>
                  <a:pt x="61436" y="189227"/>
                </a:lnTo>
                <a:cubicBezTo>
                  <a:pt x="63056" y="187893"/>
                  <a:pt x="65056" y="187417"/>
                  <a:pt x="66008" y="188179"/>
                </a:cubicBezTo>
                <a:cubicBezTo>
                  <a:pt x="66961" y="188941"/>
                  <a:pt x="70771" y="190084"/>
                  <a:pt x="72581" y="189322"/>
                </a:cubicBezTo>
                <a:cubicBezTo>
                  <a:pt x="74486" y="188560"/>
                  <a:pt x="80105" y="188084"/>
                  <a:pt x="81058" y="189989"/>
                </a:cubicBezTo>
                <a:cubicBezTo>
                  <a:pt x="82106" y="191894"/>
                  <a:pt x="83058" y="196751"/>
                  <a:pt x="85915" y="196180"/>
                </a:cubicBezTo>
                <a:cubicBezTo>
                  <a:pt x="88678" y="195704"/>
                  <a:pt x="101918" y="197132"/>
                  <a:pt x="102680" y="193608"/>
                </a:cubicBezTo>
                <a:lnTo>
                  <a:pt x="101156" y="191989"/>
                </a:lnTo>
                <a:cubicBezTo>
                  <a:pt x="98012" y="188560"/>
                  <a:pt x="100965" y="189322"/>
                  <a:pt x="103251" y="188750"/>
                </a:cubicBezTo>
                <a:cubicBezTo>
                  <a:pt x="103918" y="188560"/>
                  <a:pt x="104585" y="186941"/>
                  <a:pt x="104299" y="186179"/>
                </a:cubicBezTo>
                <a:cubicBezTo>
                  <a:pt x="104013" y="185321"/>
                  <a:pt x="102680" y="184655"/>
                  <a:pt x="101918" y="183893"/>
                </a:cubicBezTo>
                <a:lnTo>
                  <a:pt x="98108" y="179702"/>
                </a:lnTo>
                <a:cubicBezTo>
                  <a:pt x="101060" y="176558"/>
                  <a:pt x="103823" y="175034"/>
                  <a:pt x="104108" y="176273"/>
                </a:cubicBezTo>
                <a:cubicBezTo>
                  <a:pt x="104394" y="177606"/>
                  <a:pt x="107251" y="180654"/>
                  <a:pt x="109538" y="179416"/>
                </a:cubicBezTo>
                <a:lnTo>
                  <a:pt x="110966" y="178368"/>
                </a:lnTo>
                <a:cubicBezTo>
                  <a:pt x="113062" y="176939"/>
                  <a:pt x="112490" y="175320"/>
                  <a:pt x="110585" y="174082"/>
                </a:cubicBezTo>
                <a:lnTo>
                  <a:pt x="106680" y="171605"/>
                </a:lnTo>
                <a:cubicBezTo>
                  <a:pt x="101441" y="170939"/>
                  <a:pt x="97060" y="171320"/>
                  <a:pt x="96869" y="172463"/>
                </a:cubicBezTo>
                <a:cubicBezTo>
                  <a:pt x="96679" y="173510"/>
                  <a:pt x="95917" y="176368"/>
                  <a:pt x="95631" y="176368"/>
                </a:cubicBezTo>
                <a:cubicBezTo>
                  <a:pt x="95345" y="176368"/>
                  <a:pt x="94583" y="175606"/>
                  <a:pt x="94393" y="174558"/>
                </a:cubicBezTo>
                <a:cubicBezTo>
                  <a:pt x="94202" y="173606"/>
                  <a:pt x="91440" y="170177"/>
                  <a:pt x="88773" y="170177"/>
                </a:cubicBezTo>
                <a:cubicBezTo>
                  <a:pt x="86106" y="170177"/>
                  <a:pt x="81534" y="168843"/>
                  <a:pt x="85058" y="167224"/>
                </a:cubicBezTo>
                <a:cubicBezTo>
                  <a:pt x="88583" y="165605"/>
                  <a:pt x="96298" y="159032"/>
                  <a:pt x="95060" y="157794"/>
                </a:cubicBezTo>
                <a:cubicBezTo>
                  <a:pt x="93821" y="156556"/>
                  <a:pt x="89440" y="154365"/>
                  <a:pt x="88106" y="155508"/>
                </a:cubicBezTo>
                <a:lnTo>
                  <a:pt x="87344" y="155413"/>
                </a:lnTo>
                <a:cubicBezTo>
                  <a:pt x="80486" y="154365"/>
                  <a:pt x="77819" y="158842"/>
                  <a:pt x="77152" y="162271"/>
                </a:cubicBezTo>
                <a:cubicBezTo>
                  <a:pt x="76295" y="166938"/>
                  <a:pt x="72866" y="169415"/>
                  <a:pt x="69533" y="172367"/>
                </a:cubicBezTo>
                <a:lnTo>
                  <a:pt x="67532" y="174177"/>
                </a:lnTo>
                <a:cubicBezTo>
                  <a:pt x="65627" y="176368"/>
                  <a:pt x="63818" y="177701"/>
                  <a:pt x="63437" y="177035"/>
                </a:cubicBezTo>
                <a:cubicBezTo>
                  <a:pt x="63151" y="176368"/>
                  <a:pt x="60865" y="175606"/>
                  <a:pt x="59055" y="176463"/>
                </a:cubicBezTo>
                <a:cubicBezTo>
                  <a:pt x="57150" y="177225"/>
                  <a:pt x="50959" y="178463"/>
                  <a:pt x="50673" y="176654"/>
                </a:cubicBezTo>
                <a:cubicBezTo>
                  <a:pt x="50387" y="174844"/>
                  <a:pt x="48577" y="170462"/>
                  <a:pt x="46958" y="170462"/>
                </a:cubicBezTo>
                <a:cubicBezTo>
                  <a:pt x="45339" y="170462"/>
                  <a:pt x="40481" y="171224"/>
                  <a:pt x="40196" y="172177"/>
                </a:cubicBezTo>
                <a:cubicBezTo>
                  <a:pt x="40005" y="173129"/>
                  <a:pt x="38576" y="175796"/>
                  <a:pt x="37624" y="175606"/>
                </a:cubicBezTo>
                <a:lnTo>
                  <a:pt x="37624" y="175511"/>
                </a:lnTo>
                <a:lnTo>
                  <a:pt x="38100" y="170558"/>
                </a:lnTo>
                <a:cubicBezTo>
                  <a:pt x="33719" y="171224"/>
                  <a:pt x="30099" y="171034"/>
                  <a:pt x="30099" y="170177"/>
                </a:cubicBezTo>
                <a:cubicBezTo>
                  <a:pt x="30099" y="169319"/>
                  <a:pt x="28194" y="166462"/>
                  <a:pt x="25813" y="166462"/>
                </a:cubicBezTo>
                <a:cubicBezTo>
                  <a:pt x="23432" y="166462"/>
                  <a:pt x="17240" y="166938"/>
                  <a:pt x="16859" y="167510"/>
                </a:cubicBezTo>
                <a:lnTo>
                  <a:pt x="16669" y="168176"/>
                </a:lnTo>
                <a:cubicBezTo>
                  <a:pt x="16288" y="169605"/>
                  <a:pt x="17812" y="171891"/>
                  <a:pt x="14478" y="172177"/>
                </a:cubicBezTo>
                <a:cubicBezTo>
                  <a:pt x="11239" y="172463"/>
                  <a:pt x="11525" y="170462"/>
                  <a:pt x="11525" y="168748"/>
                </a:cubicBezTo>
                <a:lnTo>
                  <a:pt x="11525" y="167795"/>
                </a:lnTo>
                <a:cubicBezTo>
                  <a:pt x="10859" y="165700"/>
                  <a:pt x="9430" y="165605"/>
                  <a:pt x="8573" y="167510"/>
                </a:cubicBezTo>
                <a:cubicBezTo>
                  <a:pt x="7620" y="169415"/>
                  <a:pt x="2858" y="172653"/>
                  <a:pt x="0" y="170843"/>
                </a:cubicBezTo>
                <a:lnTo>
                  <a:pt x="1619" y="168176"/>
                </a:lnTo>
                <a:cubicBezTo>
                  <a:pt x="3048" y="165700"/>
                  <a:pt x="5905" y="163414"/>
                  <a:pt x="8858" y="161890"/>
                </a:cubicBezTo>
                <a:cubicBezTo>
                  <a:pt x="11430" y="160556"/>
                  <a:pt x="14954" y="160461"/>
                  <a:pt x="17907" y="159509"/>
                </a:cubicBezTo>
                <a:lnTo>
                  <a:pt x="18288" y="159413"/>
                </a:lnTo>
                <a:cubicBezTo>
                  <a:pt x="17907" y="157223"/>
                  <a:pt x="19336" y="155508"/>
                  <a:pt x="21526" y="155508"/>
                </a:cubicBezTo>
                <a:lnTo>
                  <a:pt x="23527" y="155508"/>
                </a:lnTo>
                <a:lnTo>
                  <a:pt x="25051" y="155508"/>
                </a:lnTo>
                <a:cubicBezTo>
                  <a:pt x="26670" y="155508"/>
                  <a:pt x="28861" y="154556"/>
                  <a:pt x="29813" y="153413"/>
                </a:cubicBezTo>
                <a:cubicBezTo>
                  <a:pt x="30766" y="152270"/>
                  <a:pt x="32861" y="150746"/>
                  <a:pt x="32480" y="152555"/>
                </a:cubicBezTo>
                <a:cubicBezTo>
                  <a:pt x="32099" y="154365"/>
                  <a:pt x="38576" y="155413"/>
                  <a:pt x="39148" y="155222"/>
                </a:cubicBezTo>
                <a:lnTo>
                  <a:pt x="39148" y="155032"/>
                </a:lnTo>
                <a:cubicBezTo>
                  <a:pt x="39052" y="151698"/>
                  <a:pt x="39719" y="148269"/>
                  <a:pt x="38576" y="145221"/>
                </a:cubicBezTo>
                <a:cubicBezTo>
                  <a:pt x="37338" y="142078"/>
                  <a:pt x="36386" y="139982"/>
                  <a:pt x="38862" y="138839"/>
                </a:cubicBezTo>
                <a:lnTo>
                  <a:pt x="40196" y="138268"/>
                </a:lnTo>
                <a:cubicBezTo>
                  <a:pt x="42291" y="138554"/>
                  <a:pt x="43815" y="139887"/>
                  <a:pt x="43529" y="141411"/>
                </a:cubicBezTo>
                <a:cubicBezTo>
                  <a:pt x="43244" y="142840"/>
                  <a:pt x="43720" y="146936"/>
                  <a:pt x="45244" y="147412"/>
                </a:cubicBezTo>
                <a:lnTo>
                  <a:pt x="45720" y="147126"/>
                </a:lnTo>
                <a:cubicBezTo>
                  <a:pt x="50197" y="144650"/>
                  <a:pt x="49816" y="144459"/>
                  <a:pt x="50959" y="138077"/>
                </a:cubicBezTo>
                <a:cubicBezTo>
                  <a:pt x="51245" y="136744"/>
                  <a:pt x="53912" y="135410"/>
                  <a:pt x="55912" y="134648"/>
                </a:cubicBezTo>
                <a:cubicBezTo>
                  <a:pt x="59055" y="133315"/>
                  <a:pt x="62770" y="132839"/>
                  <a:pt x="65818" y="131315"/>
                </a:cubicBezTo>
                <a:cubicBezTo>
                  <a:pt x="69818" y="129314"/>
                  <a:pt x="69342" y="127886"/>
                  <a:pt x="64961" y="124076"/>
                </a:cubicBezTo>
                <a:cubicBezTo>
                  <a:pt x="64484" y="123695"/>
                  <a:pt x="64294" y="122456"/>
                  <a:pt x="64579" y="122075"/>
                </a:cubicBezTo>
                <a:cubicBezTo>
                  <a:pt x="67723" y="118837"/>
                  <a:pt x="71152" y="119123"/>
                  <a:pt x="73628" y="122647"/>
                </a:cubicBezTo>
                <a:lnTo>
                  <a:pt x="75724" y="125790"/>
                </a:lnTo>
                <a:lnTo>
                  <a:pt x="74792" y="130101"/>
                </a:lnTo>
                <a:lnTo>
                  <a:pt x="71152" y="128552"/>
                </a:lnTo>
                <a:cubicBezTo>
                  <a:pt x="71057" y="130172"/>
                  <a:pt x="69533" y="134267"/>
                  <a:pt x="68199" y="134458"/>
                </a:cubicBezTo>
                <a:cubicBezTo>
                  <a:pt x="66865" y="134648"/>
                  <a:pt x="63532" y="135887"/>
                  <a:pt x="63532" y="136839"/>
                </a:cubicBezTo>
                <a:lnTo>
                  <a:pt x="73743" y="134950"/>
                </a:lnTo>
                <a:lnTo>
                  <a:pt x="72676" y="139887"/>
                </a:lnTo>
                <a:lnTo>
                  <a:pt x="73628" y="135791"/>
                </a:lnTo>
                <a:cubicBezTo>
                  <a:pt x="73724" y="135410"/>
                  <a:pt x="74581" y="135029"/>
                  <a:pt x="75152" y="134839"/>
                </a:cubicBezTo>
                <a:lnTo>
                  <a:pt x="75327" y="134657"/>
                </a:lnTo>
                <a:lnTo>
                  <a:pt x="82582" y="133315"/>
                </a:lnTo>
                <a:lnTo>
                  <a:pt x="84296" y="133982"/>
                </a:lnTo>
                <a:lnTo>
                  <a:pt x="86297" y="134839"/>
                </a:lnTo>
                <a:cubicBezTo>
                  <a:pt x="88868" y="136363"/>
                  <a:pt x="90107" y="133220"/>
                  <a:pt x="89154" y="127886"/>
                </a:cubicBezTo>
                <a:lnTo>
                  <a:pt x="92488" y="124361"/>
                </a:lnTo>
                <a:cubicBezTo>
                  <a:pt x="95155" y="121504"/>
                  <a:pt x="98774" y="121028"/>
                  <a:pt x="102108" y="123409"/>
                </a:cubicBezTo>
                <a:lnTo>
                  <a:pt x="103251" y="124171"/>
                </a:lnTo>
                <a:cubicBezTo>
                  <a:pt x="103918" y="125600"/>
                  <a:pt x="103251" y="127409"/>
                  <a:pt x="101727" y="128171"/>
                </a:cubicBezTo>
                <a:lnTo>
                  <a:pt x="100394" y="128171"/>
                </a:lnTo>
                <a:lnTo>
                  <a:pt x="94202" y="128362"/>
                </a:lnTo>
                <a:cubicBezTo>
                  <a:pt x="95726" y="131505"/>
                  <a:pt x="101346" y="132077"/>
                  <a:pt x="106489" y="129695"/>
                </a:cubicBezTo>
                <a:lnTo>
                  <a:pt x="106966" y="129410"/>
                </a:lnTo>
                <a:lnTo>
                  <a:pt x="111633" y="127124"/>
                </a:lnTo>
                <a:cubicBezTo>
                  <a:pt x="110966" y="123123"/>
                  <a:pt x="110871" y="120170"/>
                  <a:pt x="111347" y="120456"/>
                </a:cubicBezTo>
                <a:cubicBezTo>
                  <a:pt x="111824" y="120837"/>
                  <a:pt x="113919" y="120932"/>
                  <a:pt x="114776" y="119980"/>
                </a:cubicBezTo>
                <a:lnTo>
                  <a:pt x="114490" y="119504"/>
                </a:lnTo>
                <a:lnTo>
                  <a:pt x="112300" y="115694"/>
                </a:lnTo>
                <a:cubicBezTo>
                  <a:pt x="109442" y="111312"/>
                  <a:pt x="109823" y="107597"/>
                  <a:pt x="113252" y="107502"/>
                </a:cubicBezTo>
                <a:lnTo>
                  <a:pt x="116300" y="107121"/>
                </a:lnTo>
                <a:lnTo>
                  <a:pt x="120682" y="106645"/>
                </a:lnTo>
                <a:cubicBezTo>
                  <a:pt x="121634" y="103502"/>
                  <a:pt x="123158" y="99977"/>
                  <a:pt x="124111" y="98739"/>
                </a:cubicBezTo>
                <a:cubicBezTo>
                  <a:pt x="125063" y="97596"/>
                  <a:pt x="129159" y="95310"/>
                  <a:pt x="131064" y="96167"/>
                </a:cubicBezTo>
                <a:cubicBezTo>
                  <a:pt x="132969" y="97025"/>
                  <a:pt x="136874" y="100358"/>
                  <a:pt x="135731" y="101120"/>
                </a:cubicBezTo>
                <a:lnTo>
                  <a:pt x="135446" y="101978"/>
                </a:lnTo>
                <a:cubicBezTo>
                  <a:pt x="135160" y="102740"/>
                  <a:pt x="135827" y="103883"/>
                  <a:pt x="136398" y="104740"/>
                </a:cubicBezTo>
                <a:cubicBezTo>
                  <a:pt x="136684" y="105121"/>
                  <a:pt x="138494" y="105216"/>
                  <a:pt x="138684" y="105026"/>
                </a:cubicBezTo>
                <a:cubicBezTo>
                  <a:pt x="141351" y="101025"/>
                  <a:pt x="145447" y="107502"/>
                  <a:pt x="148971" y="103692"/>
                </a:cubicBezTo>
                <a:cubicBezTo>
                  <a:pt x="152019" y="100454"/>
                  <a:pt x="154877" y="96167"/>
                  <a:pt x="161925" y="96358"/>
                </a:cubicBezTo>
                <a:cubicBezTo>
                  <a:pt x="164782" y="96453"/>
                  <a:pt x="163925" y="92929"/>
                  <a:pt x="163258" y="91214"/>
                </a:cubicBezTo>
                <a:lnTo>
                  <a:pt x="162211" y="88643"/>
                </a:lnTo>
                <a:cubicBezTo>
                  <a:pt x="155353" y="86547"/>
                  <a:pt x="151733" y="84547"/>
                  <a:pt x="154115" y="84261"/>
                </a:cubicBezTo>
                <a:lnTo>
                  <a:pt x="154877" y="83499"/>
                </a:lnTo>
                <a:cubicBezTo>
                  <a:pt x="160401" y="77975"/>
                  <a:pt x="160401" y="78070"/>
                  <a:pt x="167069" y="75308"/>
                </a:cubicBezTo>
                <a:cubicBezTo>
                  <a:pt x="169259" y="74355"/>
                  <a:pt x="170783" y="72736"/>
                  <a:pt x="172783" y="75308"/>
                </a:cubicBezTo>
                <a:cubicBezTo>
                  <a:pt x="173069" y="75593"/>
                  <a:pt x="174593" y="75593"/>
                  <a:pt x="175260" y="75308"/>
                </a:cubicBezTo>
                <a:cubicBezTo>
                  <a:pt x="177927" y="73974"/>
                  <a:pt x="176117" y="67973"/>
                  <a:pt x="181547" y="70355"/>
                </a:cubicBezTo>
                <a:cubicBezTo>
                  <a:pt x="186500" y="72450"/>
                  <a:pt x="187071" y="68735"/>
                  <a:pt x="189738" y="67973"/>
                </a:cubicBezTo>
                <a:cubicBezTo>
                  <a:pt x="191833" y="67307"/>
                  <a:pt x="194501" y="67211"/>
                  <a:pt x="196596" y="67783"/>
                </a:cubicBezTo>
                <a:lnTo>
                  <a:pt x="199549" y="68545"/>
                </a:lnTo>
                <a:cubicBezTo>
                  <a:pt x="202692" y="70259"/>
                  <a:pt x="206216" y="70831"/>
                  <a:pt x="207455" y="69974"/>
                </a:cubicBezTo>
                <a:cubicBezTo>
                  <a:pt x="208693" y="69116"/>
                  <a:pt x="213836" y="67307"/>
                  <a:pt x="215360" y="68640"/>
                </a:cubicBezTo>
                <a:cubicBezTo>
                  <a:pt x="216980" y="69974"/>
                  <a:pt x="220408" y="74641"/>
                  <a:pt x="218027" y="74927"/>
                </a:cubicBezTo>
                <a:cubicBezTo>
                  <a:pt x="215646" y="75212"/>
                  <a:pt x="210598" y="78260"/>
                  <a:pt x="212884" y="80927"/>
                </a:cubicBezTo>
                <a:cubicBezTo>
                  <a:pt x="215170" y="83594"/>
                  <a:pt x="223837" y="88071"/>
                  <a:pt x="227267" y="85309"/>
                </a:cubicBezTo>
                <a:lnTo>
                  <a:pt x="224123" y="81499"/>
                </a:lnTo>
                <a:cubicBezTo>
                  <a:pt x="222885" y="79975"/>
                  <a:pt x="222123" y="76641"/>
                  <a:pt x="223076" y="75784"/>
                </a:cubicBezTo>
                <a:lnTo>
                  <a:pt x="226695" y="72831"/>
                </a:lnTo>
                <a:cubicBezTo>
                  <a:pt x="224695" y="70069"/>
                  <a:pt x="225933" y="68640"/>
                  <a:pt x="229457" y="69593"/>
                </a:cubicBezTo>
                <a:cubicBezTo>
                  <a:pt x="232982" y="70640"/>
                  <a:pt x="242030" y="70926"/>
                  <a:pt x="241649" y="68450"/>
                </a:cubicBezTo>
                <a:cubicBezTo>
                  <a:pt x="241268" y="65973"/>
                  <a:pt x="243078" y="64449"/>
                  <a:pt x="245745" y="65497"/>
                </a:cubicBezTo>
                <a:lnTo>
                  <a:pt x="245745" y="66354"/>
                </a:lnTo>
                <a:cubicBezTo>
                  <a:pt x="245840" y="69878"/>
                  <a:pt x="248698" y="69116"/>
                  <a:pt x="251079" y="69116"/>
                </a:cubicBezTo>
                <a:cubicBezTo>
                  <a:pt x="254603" y="69116"/>
                  <a:pt x="253079" y="71402"/>
                  <a:pt x="253841" y="72736"/>
                </a:cubicBezTo>
                <a:lnTo>
                  <a:pt x="254699" y="74260"/>
                </a:lnTo>
                <a:cubicBezTo>
                  <a:pt x="256508" y="75689"/>
                  <a:pt x="257366" y="77879"/>
                  <a:pt x="256508" y="79308"/>
                </a:cubicBezTo>
                <a:cubicBezTo>
                  <a:pt x="255651" y="80737"/>
                  <a:pt x="255365" y="85690"/>
                  <a:pt x="259175" y="85309"/>
                </a:cubicBezTo>
                <a:lnTo>
                  <a:pt x="261557" y="84642"/>
                </a:lnTo>
                <a:cubicBezTo>
                  <a:pt x="262319" y="84452"/>
                  <a:pt x="263081" y="82356"/>
                  <a:pt x="262700" y="81880"/>
                </a:cubicBezTo>
                <a:lnTo>
                  <a:pt x="258699" y="77213"/>
                </a:lnTo>
                <a:cubicBezTo>
                  <a:pt x="263176" y="74450"/>
                  <a:pt x="265652" y="71498"/>
                  <a:pt x="264224" y="70736"/>
                </a:cubicBezTo>
                <a:cubicBezTo>
                  <a:pt x="262795" y="69974"/>
                  <a:pt x="262604" y="67688"/>
                  <a:pt x="267748" y="67783"/>
                </a:cubicBezTo>
                <a:lnTo>
                  <a:pt x="270986" y="66259"/>
                </a:lnTo>
                <a:lnTo>
                  <a:pt x="274034" y="64830"/>
                </a:lnTo>
                <a:cubicBezTo>
                  <a:pt x="276225" y="61115"/>
                  <a:pt x="278702" y="59496"/>
                  <a:pt x="279559" y="61306"/>
                </a:cubicBezTo>
                <a:lnTo>
                  <a:pt x="282131" y="59877"/>
                </a:lnTo>
                <a:cubicBezTo>
                  <a:pt x="283178" y="59210"/>
                  <a:pt x="285083" y="59115"/>
                  <a:pt x="286417" y="59306"/>
                </a:cubicBezTo>
                <a:cubicBezTo>
                  <a:pt x="288322" y="59591"/>
                  <a:pt x="290132" y="60544"/>
                  <a:pt x="292037" y="60734"/>
                </a:cubicBezTo>
                <a:cubicBezTo>
                  <a:pt x="292894" y="60830"/>
                  <a:pt x="294037" y="59972"/>
                  <a:pt x="294799" y="59306"/>
                </a:cubicBezTo>
                <a:lnTo>
                  <a:pt x="295275" y="58925"/>
                </a:lnTo>
                <a:cubicBezTo>
                  <a:pt x="295370" y="57686"/>
                  <a:pt x="298228" y="56353"/>
                  <a:pt x="301847" y="56067"/>
                </a:cubicBezTo>
                <a:cubicBezTo>
                  <a:pt x="305372" y="55781"/>
                  <a:pt x="314897" y="58544"/>
                  <a:pt x="315182" y="57305"/>
                </a:cubicBezTo>
                <a:cubicBezTo>
                  <a:pt x="315468" y="55972"/>
                  <a:pt x="317849" y="54162"/>
                  <a:pt x="319945" y="56258"/>
                </a:cubicBezTo>
                <a:cubicBezTo>
                  <a:pt x="322040" y="58258"/>
                  <a:pt x="330041" y="57401"/>
                  <a:pt x="329565" y="56067"/>
                </a:cubicBezTo>
                <a:cubicBezTo>
                  <a:pt x="329184" y="54734"/>
                  <a:pt x="328994" y="51019"/>
                  <a:pt x="330232" y="50924"/>
                </a:cubicBezTo>
                <a:lnTo>
                  <a:pt x="330518" y="51209"/>
                </a:lnTo>
                <a:cubicBezTo>
                  <a:pt x="333375" y="53591"/>
                  <a:pt x="337471" y="55496"/>
                  <a:pt x="336232" y="59782"/>
                </a:cubicBezTo>
                <a:cubicBezTo>
                  <a:pt x="336232" y="59972"/>
                  <a:pt x="338328" y="60925"/>
                  <a:pt x="339281" y="60830"/>
                </a:cubicBezTo>
                <a:cubicBezTo>
                  <a:pt x="340043" y="60734"/>
                  <a:pt x="341376" y="59020"/>
                  <a:pt x="341186" y="58829"/>
                </a:cubicBezTo>
                <a:lnTo>
                  <a:pt x="336232" y="53495"/>
                </a:lnTo>
                <a:cubicBezTo>
                  <a:pt x="341376" y="50638"/>
                  <a:pt x="345757" y="51400"/>
                  <a:pt x="346043" y="55210"/>
                </a:cubicBezTo>
                <a:lnTo>
                  <a:pt x="351758" y="51495"/>
                </a:lnTo>
                <a:cubicBezTo>
                  <a:pt x="352616" y="50924"/>
                  <a:pt x="354425" y="50162"/>
                  <a:pt x="354902" y="50447"/>
                </a:cubicBezTo>
                <a:lnTo>
                  <a:pt x="359569" y="52924"/>
                </a:lnTo>
                <a:cubicBezTo>
                  <a:pt x="362998" y="50447"/>
                  <a:pt x="367856" y="48257"/>
                  <a:pt x="370332" y="47971"/>
                </a:cubicBezTo>
                <a:lnTo>
                  <a:pt x="372142" y="49209"/>
                </a:lnTo>
                <a:cubicBezTo>
                  <a:pt x="374142" y="50543"/>
                  <a:pt x="377095" y="52067"/>
                  <a:pt x="377285" y="53686"/>
                </a:cubicBezTo>
                <a:lnTo>
                  <a:pt x="377952" y="58734"/>
                </a:lnTo>
                <a:cubicBezTo>
                  <a:pt x="382334" y="57496"/>
                  <a:pt x="384905" y="55019"/>
                  <a:pt x="383762" y="53305"/>
                </a:cubicBezTo>
                <a:lnTo>
                  <a:pt x="383286" y="51876"/>
                </a:lnTo>
                <a:cubicBezTo>
                  <a:pt x="382048" y="48542"/>
                  <a:pt x="383762" y="47590"/>
                  <a:pt x="388620" y="47780"/>
                </a:cubicBezTo>
                <a:cubicBezTo>
                  <a:pt x="391478" y="47876"/>
                  <a:pt x="396716" y="46256"/>
                  <a:pt x="397097" y="46733"/>
                </a:cubicBezTo>
                <a:cubicBezTo>
                  <a:pt x="399860" y="51590"/>
                  <a:pt x="404432" y="44066"/>
                  <a:pt x="407575" y="48161"/>
                </a:cubicBezTo>
                <a:lnTo>
                  <a:pt x="409289" y="50352"/>
                </a:lnTo>
                <a:cubicBezTo>
                  <a:pt x="413957" y="51781"/>
                  <a:pt x="418052" y="51971"/>
                  <a:pt x="418433" y="50828"/>
                </a:cubicBezTo>
                <a:cubicBezTo>
                  <a:pt x="418814" y="49590"/>
                  <a:pt x="420624" y="46256"/>
                  <a:pt x="421005" y="47685"/>
                </a:cubicBezTo>
                <a:cubicBezTo>
                  <a:pt x="421386" y="49114"/>
                  <a:pt x="424529" y="50924"/>
                  <a:pt x="427196" y="48923"/>
                </a:cubicBezTo>
                <a:cubicBezTo>
                  <a:pt x="429863" y="46923"/>
                  <a:pt x="439388" y="47495"/>
                  <a:pt x="436531" y="47971"/>
                </a:cubicBezTo>
                <a:lnTo>
                  <a:pt x="435578" y="48638"/>
                </a:lnTo>
                <a:lnTo>
                  <a:pt x="434626" y="48923"/>
                </a:lnTo>
                <a:cubicBezTo>
                  <a:pt x="434435" y="50162"/>
                  <a:pt x="435007" y="51209"/>
                  <a:pt x="435959" y="51400"/>
                </a:cubicBezTo>
                <a:lnTo>
                  <a:pt x="436817" y="51305"/>
                </a:lnTo>
                <a:cubicBezTo>
                  <a:pt x="438817" y="51019"/>
                  <a:pt x="440817" y="50162"/>
                  <a:pt x="442722" y="50352"/>
                </a:cubicBezTo>
                <a:cubicBezTo>
                  <a:pt x="449199" y="51019"/>
                  <a:pt x="453866" y="49876"/>
                  <a:pt x="456343" y="44161"/>
                </a:cubicBezTo>
                <a:cubicBezTo>
                  <a:pt x="457295" y="41970"/>
                  <a:pt x="460439" y="40351"/>
                  <a:pt x="463391" y="43399"/>
                </a:cubicBezTo>
                <a:cubicBezTo>
                  <a:pt x="463487" y="43589"/>
                  <a:pt x="465106" y="42732"/>
                  <a:pt x="466058" y="42446"/>
                </a:cubicBezTo>
                <a:lnTo>
                  <a:pt x="470916" y="40351"/>
                </a:lnTo>
                <a:cubicBezTo>
                  <a:pt x="471202" y="43494"/>
                  <a:pt x="474821" y="42827"/>
                  <a:pt x="479012" y="38922"/>
                </a:cubicBezTo>
                <a:lnTo>
                  <a:pt x="484918" y="43875"/>
                </a:lnTo>
                <a:cubicBezTo>
                  <a:pt x="485775" y="44542"/>
                  <a:pt x="488823" y="43494"/>
                  <a:pt x="490823" y="43208"/>
                </a:cubicBezTo>
                <a:cubicBezTo>
                  <a:pt x="493586" y="42827"/>
                  <a:pt x="497300" y="41208"/>
                  <a:pt x="499015" y="42161"/>
                </a:cubicBezTo>
                <a:cubicBezTo>
                  <a:pt x="502825" y="44161"/>
                  <a:pt x="504444" y="42827"/>
                  <a:pt x="506825" y="40827"/>
                </a:cubicBezTo>
                <a:cubicBezTo>
                  <a:pt x="509111" y="39017"/>
                  <a:pt x="511302" y="39017"/>
                  <a:pt x="511778" y="42256"/>
                </a:cubicBezTo>
                <a:lnTo>
                  <a:pt x="511874" y="42827"/>
                </a:lnTo>
                <a:cubicBezTo>
                  <a:pt x="512445" y="43399"/>
                  <a:pt x="516350" y="43589"/>
                  <a:pt x="520637" y="43304"/>
                </a:cubicBezTo>
                <a:lnTo>
                  <a:pt x="524447" y="43018"/>
                </a:lnTo>
                <a:cubicBezTo>
                  <a:pt x="528542" y="42732"/>
                  <a:pt x="532638" y="42351"/>
                  <a:pt x="536543" y="41399"/>
                </a:cubicBezTo>
                <a:cubicBezTo>
                  <a:pt x="537686" y="41113"/>
                  <a:pt x="538258" y="38065"/>
                  <a:pt x="539401" y="37970"/>
                </a:cubicBezTo>
                <a:cubicBezTo>
                  <a:pt x="541020" y="37779"/>
                  <a:pt x="542830" y="39303"/>
                  <a:pt x="544735" y="39779"/>
                </a:cubicBezTo>
                <a:lnTo>
                  <a:pt x="545402" y="39970"/>
                </a:lnTo>
                <a:cubicBezTo>
                  <a:pt x="546449" y="39208"/>
                  <a:pt x="547021" y="38351"/>
                  <a:pt x="546640" y="37970"/>
                </a:cubicBezTo>
                <a:cubicBezTo>
                  <a:pt x="546259" y="37589"/>
                  <a:pt x="545973" y="36160"/>
                  <a:pt x="547497" y="36160"/>
                </a:cubicBezTo>
                <a:cubicBezTo>
                  <a:pt x="549021" y="36160"/>
                  <a:pt x="552736" y="36541"/>
                  <a:pt x="552164" y="37112"/>
                </a:cubicBezTo>
                <a:cubicBezTo>
                  <a:pt x="551593" y="37684"/>
                  <a:pt x="551593" y="39589"/>
                  <a:pt x="553974" y="39684"/>
                </a:cubicBezTo>
                <a:cubicBezTo>
                  <a:pt x="556260" y="39779"/>
                  <a:pt x="562451" y="38351"/>
                  <a:pt x="560927" y="36160"/>
                </a:cubicBezTo>
                <a:lnTo>
                  <a:pt x="560927" y="34636"/>
                </a:lnTo>
                <a:cubicBezTo>
                  <a:pt x="560927" y="33207"/>
                  <a:pt x="562356" y="31588"/>
                  <a:pt x="563594" y="30350"/>
                </a:cubicBezTo>
                <a:cubicBezTo>
                  <a:pt x="564261" y="29683"/>
                  <a:pt x="566071" y="29302"/>
                  <a:pt x="566928" y="29588"/>
                </a:cubicBezTo>
                <a:cubicBezTo>
                  <a:pt x="567690" y="29873"/>
                  <a:pt x="568166" y="31207"/>
                  <a:pt x="568262" y="32064"/>
                </a:cubicBezTo>
                <a:cubicBezTo>
                  <a:pt x="568357" y="32540"/>
                  <a:pt x="567214" y="33112"/>
                  <a:pt x="567023" y="33683"/>
                </a:cubicBezTo>
                <a:lnTo>
                  <a:pt x="566642" y="34826"/>
                </a:lnTo>
                <a:cubicBezTo>
                  <a:pt x="566452" y="36160"/>
                  <a:pt x="567690" y="37208"/>
                  <a:pt x="569309" y="37112"/>
                </a:cubicBezTo>
                <a:lnTo>
                  <a:pt x="570738" y="36922"/>
                </a:lnTo>
                <a:cubicBezTo>
                  <a:pt x="573595" y="36446"/>
                  <a:pt x="577406" y="37970"/>
                  <a:pt x="579025" y="34541"/>
                </a:cubicBezTo>
                <a:cubicBezTo>
                  <a:pt x="579025" y="34445"/>
                  <a:pt x="580835" y="34826"/>
                  <a:pt x="581597" y="35207"/>
                </a:cubicBezTo>
                <a:cubicBezTo>
                  <a:pt x="583692" y="36255"/>
                  <a:pt x="585502" y="36541"/>
                  <a:pt x="586264" y="34064"/>
                </a:cubicBezTo>
                <a:cubicBezTo>
                  <a:pt x="586645" y="33017"/>
                  <a:pt x="585788" y="31207"/>
                  <a:pt x="588740" y="32540"/>
                </a:cubicBezTo>
                <a:cubicBezTo>
                  <a:pt x="590836" y="33493"/>
                  <a:pt x="593979" y="33017"/>
                  <a:pt x="595503" y="34160"/>
                </a:cubicBezTo>
                <a:cubicBezTo>
                  <a:pt x="599504" y="37112"/>
                  <a:pt x="598646" y="34350"/>
                  <a:pt x="599408" y="32540"/>
                </a:cubicBezTo>
                <a:cubicBezTo>
                  <a:pt x="599599" y="31969"/>
                  <a:pt x="601694" y="31493"/>
                  <a:pt x="602647" y="31683"/>
                </a:cubicBezTo>
                <a:cubicBezTo>
                  <a:pt x="603409" y="31874"/>
                  <a:pt x="604361" y="33302"/>
                  <a:pt x="604171" y="33969"/>
                </a:cubicBezTo>
                <a:lnTo>
                  <a:pt x="603409" y="36350"/>
                </a:lnTo>
                <a:cubicBezTo>
                  <a:pt x="603028" y="39303"/>
                  <a:pt x="604076" y="39970"/>
                  <a:pt x="605885" y="37779"/>
                </a:cubicBezTo>
                <a:lnTo>
                  <a:pt x="607790" y="36065"/>
                </a:lnTo>
                <a:cubicBezTo>
                  <a:pt x="609029" y="34922"/>
                  <a:pt x="610553" y="39303"/>
                  <a:pt x="611886" y="36350"/>
                </a:cubicBezTo>
                <a:lnTo>
                  <a:pt x="612362" y="35303"/>
                </a:lnTo>
                <a:cubicBezTo>
                  <a:pt x="610934" y="33398"/>
                  <a:pt x="611600" y="31588"/>
                  <a:pt x="613696" y="31397"/>
                </a:cubicBezTo>
                <a:cubicBezTo>
                  <a:pt x="615791" y="31207"/>
                  <a:pt x="620459" y="36255"/>
                  <a:pt x="621887" y="37684"/>
                </a:cubicBezTo>
                <a:cubicBezTo>
                  <a:pt x="623411" y="39113"/>
                  <a:pt x="621792" y="42732"/>
                  <a:pt x="621983" y="41399"/>
                </a:cubicBezTo>
                <a:cubicBezTo>
                  <a:pt x="622173" y="40065"/>
                  <a:pt x="624745" y="36731"/>
                  <a:pt x="627412" y="37112"/>
                </a:cubicBezTo>
                <a:lnTo>
                  <a:pt x="629793" y="36922"/>
                </a:lnTo>
                <a:cubicBezTo>
                  <a:pt x="632174" y="36731"/>
                  <a:pt x="634937" y="36446"/>
                  <a:pt x="636651" y="35398"/>
                </a:cubicBezTo>
                <a:cubicBezTo>
                  <a:pt x="639318" y="33683"/>
                  <a:pt x="640175" y="32731"/>
                  <a:pt x="640747" y="36541"/>
                </a:cubicBezTo>
                <a:cubicBezTo>
                  <a:pt x="641033" y="38351"/>
                  <a:pt x="643985" y="38255"/>
                  <a:pt x="645605" y="36636"/>
                </a:cubicBezTo>
                <a:lnTo>
                  <a:pt x="646367" y="35874"/>
                </a:lnTo>
                <a:cubicBezTo>
                  <a:pt x="647033" y="34922"/>
                  <a:pt x="647700" y="34922"/>
                  <a:pt x="647986" y="36065"/>
                </a:cubicBezTo>
                <a:lnTo>
                  <a:pt x="648557" y="36922"/>
                </a:lnTo>
                <a:cubicBezTo>
                  <a:pt x="648748" y="37112"/>
                  <a:pt x="650272" y="36731"/>
                  <a:pt x="651224" y="36541"/>
                </a:cubicBezTo>
                <a:cubicBezTo>
                  <a:pt x="652367" y="36350"/>
                  <a:pt x="653701" y="35684"/>
                  <a:pt x="654653" y="35874"/>
                </a:cubicBezTo>
                <a:lnTo>
                  <a:pt x="655701" y="36065"/>
                </a:lnTo>
                <a:cubicBezTo>
                  <a:pt x="656654" y="37017"/>
                  <a:pt x="657987" y="35969"/>
                  <a:pt x="658749" y="33683"/>
                </a:cubicBezTo>
                <a:cubicBezTo>
                  <a:pt x="659511" y="31397"/>
                  <a:pt x="673703" y="29778"/>
                  <a:pt x="673322" y="32731"/>
                </a:cubicBezTo>
                <a:lnTo>
                  <a:pt x="678370" y="31112"/>
                </a:lnTo>
                <a:lnTo>
                  <a:pt x="679799" y="30635"/>
                </a:lnTo>
                <a:cubicBezTo>
                  <a:pt x="681800" y="29397"/>
                  <a:pt x="683705" y="29683"/>
                  <a:pt x="683895" y="31397"/>
                </a:cubicBezTo>
                <a:cubicBezTo>
                  <a:pt x="684086" y="33112"/>
                  <a:pt x="687705" y="37684"/>
                  <a:pt x="691229" y="37684"/>
                </a:cubicBezTo>
                <a:cubicBezTo>
                  <a:pt x="694754" y="37684"/>
                  <a:pt x="704564" y="38541"/>
                  <a:pt x="704660" y="39684"/>
                </a:cubicBezTo>
                <a:cubicBezTo>
                  <a:pt x="704850" y="40827"/>
                  <a:pt x="707898" y="42065"/>
                  <a:pt x="711327" y="40541"/>
                </a:cubicBezTo>
                <a:lnTo>
                  <a:pt x="712661" y="35874"/>
                </a:lnTo>
                <a:lnTo>
                  <a:pt x="712851" y="35207"/>
                </a:lnTo>
                <a:cubicBezTo>
                  <a:pt x="713232" y="34445"/>
                  <a:pt x="715994" y="37112"/>
                  <a:pt x="719042" y="41113"/>
                </a:cubicBezTo>
                <a:lnTo>
                  <a:pt x="724186" y="35779"/>
                </a:lnTo>
                <a:cubicBezTo>
                  <a:pt x="724567" y="35398"/>
                  <a:pt x="725900" y="35493"/>
                  <a:pt x="726662" y="35684"/>
                </a:cubicBezTo>
                <a:lnTo>
                  <a:pt x="731996" y="36827"/>
                </a:lnTo>
                <a:cubicBezTo>
                  <a:pt x="738378" y="38255"/>
                  <a:pt x="743617" y="37493"/>
                  <a:pt x="743522" y="35112"/>
                </a:cubicBezTo>
                <a:lnTo>
                  <a:pt x="743617" y="32826"/>
                </a:lnTo>
                <a:cubicBezTo>
                  <a:pt x="743617" y="31874"/>
                  <a:pt x="743903" y="30064"/>
                  <a:pt x="744284" y="30064"/>
                </a:cubicBezTo>
                <a:lnTo>
                  <a:pt x="748665" y="29588"/>
                </a:lnTo>
                <a:cubicBezTo>
                  <a:pt x="748760" y="26730"/>
                  <a:pt x="746760" y="21777"/>
                  <a:pt x="744379" y="18634"/>
                </a:cubicBezTo>
                <a:lnTo>
                  <a:pt x="739045" y="18729"/>
                </a:lnTo>
                <a:lnTo>
                  <a:pt x="737140" y="18824"/>
                </a:lnTo>
                <a:cubicBezTo>
                  <a:pt x="735235" y="16538"/>
                  <a:pt x="736092" y="14633"/>
                  <a:pt x="739140" y="14443"/>
                </a:cubicBezTo>
                <a:lnTo>
                  <a:pt x="740474" y="15491"/>
                </a:lnTo>
                <a:lnTo>
                  <a:pt x="744855" y="19015"/>
                </a:lnTo>
                <a:cubicBezTo>
                  <a:pt x="750665" y="18920"/>
                  <a:pt x="755714" y="18348"/>
                  <a:pt x="755999" y="17681"/>
                </a:cubicBezTo>
                <a:cubicBezTo>
                  <a:pt x="756285" y="17015"/>
                  <a:pt x="759333" y="15205"/>
                  <a:pt x="762000" y="15014"/>
                </a:cubicBezTo>
                <a:cubicBezTo>
                  <a:pt x="764572" y="14824"/>
                  <a:pt x="766953" y="18634"/>
                  <a:pt x="763810" y="18253"/>
                </a:cubicBezTo>
                <a:cubicBezTo>
                  <a:pt x="760667" y="17872"/>
                  <a:pt x="757238" y="24539"/>
                  <a:pt x="758285" y="25587"/>
                </a:cubicBezTo>
                <a:cubicBezTo>
                  <a:pt x="759238" y="26635"/>
                  <a:pt x="757904" y="30159"/>
                  <a:pt x="753237" y="31112"/>
                </a:cubicBezTo>
                <a:lnTo>
                  <a:pt x="749237" y="32445"/>
                </a:lnTo>
                <a:cubicBezTo>
                  <a:pt x="746855" y="33207"/>
                  <a:pt x="745427" y="35017"/>
                  <a:pt x="748760" y="36827"/>
                </a:cubicBezTo>
                <a:lnTo>
                  <a:pt x="749427" y="37208"/>
                </a:lnTo>
                <a:cubicBezTo>
                  <a:pt x="749332" y="38446"/>
                  <a:pt x="751237" y="39398"/>
                  <a:pt x="753523" y="39398"/>
                </a:cubicBezTo>
                <a:cubicBezTo>
                  <a:pt x="755809" y="39398"/>
                  <a:pt x="762667" y="38636"/>
                  <a:pt x="761143" y="37684"/>
                </a:cubicBezTo>
                <a:cubicBezTo>
                  <a:pt x="759619" y="36731"/>
                  <a:pt x="756952" y="34064"/>
                  <a:pt x="758095" y="33493"/>
                </a:cubicBezTo>
                <a:cubicBezTo>
                  <a:pt x="759143" y="32921"/>
                  <a:pt x="762286" y="33017"/>
                  <a:pt x="762857" y="34922"/>
                </a:cubicBezTo>
                <a:cubicBezTo>
                  <a:pt x="763524" y="36827"/>
                  <a:pt x="769049" y="40637"/>
                  <a:pt x="773906" y="39113"/>
                </a:cubicBezTo>
                <a:cubicBezTo>
                  <a:pt x="778764" y="37589"/>
                  <a:pt x="789337" y="32636"/>
                  <a:pt x="788289" y="33969"/>
                </a:cubicBezTo>
                <a:cubicBezTo>
                  <a:pt x="787337" y="35303"/>
                  <a:pt x="788194" y="40446"/>
                  <a:pt x="792194" y="41589"/>
                </a:cubicBezTo>
                <a:lnTo>
                  <a:pt x="793147" y="36446"/>
                </a:lnTo>
                <a:cubicBezTo>
                  <a:pt x="793814" y="33112"/>
                  <a:pt x="798862" y="31874"/>
                  <a:pt x="800386" y="28635"/>
                </a:cubicBezTo>
                <a:cubicBezTo>
                  <a:pt x="800576" y="28349"/>
                  <a:pt x="802005" y="28254"/>
                  <a:pt x="802767" y="28349"/>
                </a:cubicBezTo>
                <a:lnTo>
                  <a:pt x="806768" y="28826"/>
                </a:lnTo>
                <a:cubicBezTo>
                  <a:pt x="811244" y="29397"/>
                  <a:pt x="815721" y="32826"/>
                  <a:pt x="816769" y="36446"/>
                </a:cubicBezTo>
                <a:lnTo>
                  <a:pt x="823532" y="33874"/>
                </a:lnTo>
                <a:cubicBezTo>
                  <a:pt x="828104" y="32159"/>
                  <a:pt x="829818" y="34636"/>
                  <a:pt x="828675" y="39779"/>
                </a:cubicBezTo>
                <a:lnTo>
                  <a:pt x="828389" y="41018"/>
                </a:lnTo>
                <a:cubicBezTo>
                  <a:pt x="828485" y="43113"/>
                  <a:pt x="832676" y="42732"/>
                  <a:pt x="837724" y="40160"/>
                </a:cubicBezTo>
                <a:lnTo>
                  <a:pt x="842772" y="41875"/>
                </a:lnTo>
                <a:cubicBezTo>
                  <a:pt x="843725" y="42161"/>
                  <a:pt x="846487" y="41018"/>
                  <a:pt x="846582" y="40446"/>
                </a:cubicBezTo>
                <a:cubicBezTo>
                  <a:pt x="846773" y="35969"/>
                  <a:pt x="852107" y="37303"/>
                  <a:pt x="853059" y="37970"/>
                </a:cubicBezTo>
                <a:cubicBezTo>
                  <a:pt x="857726" y="41399"/>
                  <a:pt x="859155" y="38065"/>
                  <a:pt x="859441" y="35779"/>
                </a:cubicBezTo>
                <a:lnTo>
                  <a:pt x="859822" y="32921"/>
                </a:lnTo>
                <a:cubicBezTo>
                  <a:pt x="862298" y="31112"/>
                  <a:pt x="863251" y="31112"/>
                  <a:pt x="861727" y="33017"/>
                </a:cubicBezTo>
                <a:cubicBezTo>
                  <a:pt x="860298" y="34922"/>
                  <a:pt x="866013" y="39494"/>
                  <a:pt x="868585" y="38541"/>
                </a:cubicBezTo>
                <a:cubicBezTo>
                  <a:pt x="871061" y="37493"/>
                  <a:pt x="880205" y="40446"/>
                  <a:pt x="882872" y="41018"/>
                </a:cubicBezTo>
                <a:cubicBezTo>
                  <a:pt x="885539" y="41589"/>
                  <a:pt x="893350" y="37112"/>
                  <a:pt x="894683" y="33969"/>
                </a:cubicBezTo>
                <a:lnTo>
                  <a:pt x="894779" y="31112"/>
                </a:lnTo>
                <a:cubicBezTo>
                  <a:pt x="894874" y="29683"/>
                  <a:pt x="892207" y="28159"/>
                  <a:pt x="890873" y="26635"/>
                </a:cubicBezTo>
                <a:cubicBezTo>
                  <a:pt x="890016" y="25682"/>
                  <a:pt x="890302" y="25968"/>
                  <a:pt x="893731" y="24730"/>
                </a:cubicBezTo>
                <a:lnTo>
                  <a:pt x="896398" y="23777"/>
                </a:lnTo>
                <a:cubicBezTo>
                  <a:pt x="898970" y="21777"/>
                  <a:pt x="899922" y="19682"/>
                  <a:pt x="898493" y="19015"/>
                </a:cubicBezTo>
                <a:cubicBezTo>
                  <a:pt x="897065" y="18348"/>
                  <a:pt x="897350" y="12824"/>
                  <a:pt x="897636" y="13681"/>
                </a:cubicBezTo>
                <a:cubicBezTo>
                  <a:pt x="897922" y="14443"/>
                  <a:pt x="901446" y="15110"/>
                  <a:pt x="904685" y="13490"/>
                </a:cubicBezTo>
                <a:lnTo>
                  <a:pt x="907828" y="12919"/>
                </a:lnTo>
                <a:lnTo>
                  <a:pt x="912114" y="12157"/>
                </a:lnTo>
                <a:lnTo>
                  <a:pt x="910255" y="18756"/>
                </a:lnTo>
                <a:lnTo>
                  <a:pt x="910304" y="18729"/>
                </a:lnTo>
                <a:cubicBezTo>
                  <a:pt x="910780" y="17681"/>
                  <a:pt x="914019" y="17872"/>
                  <a:pt x="917448" y="19110"/>
                </a:cubicBezTo>
                <a:lnTo>
                  <a:pt x="921067" y="19015"/>
                </a:lnTo>
                <a:lnTo>
                  <a:pt x="922020" y="19015"/>
                </a:lnTo>
                <a:cubicBezTo>
                  <a:pt x="923163" y="20158"/>
                  <a:pt x="921353" y="21777"/>
                  <a:pt x="918115" y="22730"/>
                </a:cubicBezTo>
                <a:lnTo>
                  <a:pt x="915924" y="24635"/>
                </a:lnTo>
                <a:lnTo>
                  <a:pt x="913828" y="26254"/>
                </a:lnTo>
                <a:lnTo>
                  <a:pt x="905007" y="21749"/>
                </a:lnTo>
                <a:lnTo>
                  <a:pt x="904780" y="21872"/>
                </a:lnTo>
                <a:cubicBezTo>
                  <a:pt x="906780" y="24920"/>
                  <a:pt x="906304" y="29778"/>
                  <a:pt x="903542" y="32540"/>
                </a:cubicBezTo>
                <a:lnTo>
                  <a:pt x="903923" y="32826"/>
                </a:lnTo>
                <a:lnTo>
                  <a:pt x="909542" y="37398"/>
                </a:lnTo>
                <a:cubicBezTo>
                  <a:pt x="905066" y="37589"/>
                  <a:pt x="903637" y="38732"/>
                  <a:pt x="906399" y="39970"/>
                </a:cubicBezTo>
                <a:cubicBezTo>
                  <a:pt x="909161" y="41208"/>
                  <a:pt x="918782" y="41780"/>
                  <a:pt x="920972" y="38160"/>
                </a:cubicBezTo>
                <a:lnTo>
                  <a:pt x="924973" y="40256"/>
                </a:lnTo>
                <a:cubicBezTo>
                  <a:pt x="929259" y="42542"/>
                  <a:pt x="932212" y="43018"/>
                  <a:pt x="935927" y="40160"/>
                </a:cubicBezTo>
                <a:cubicBezTo>
                  <a:pt x="936308" y="39875"/>
                  <a:pt x="938308" y="40446"/>
                  <a:pt x="939165" y="41018"/>
                </a:cubicBezTo>
                <a:lnTo>
                  <a:pt x="944499" y="44351"/>
                </a:lnTo>
                <a:cubicBezTo>
                  <a:pt x="946023" y="41303"/>
                  <a:pt x="946023" y="37970"/>
                  <a:pt x="944594" y="36731"/>
                </a:cubicBezTo>
                <a:cubicBezTo>
                  <a:pt x="943166" y="35588"/>
                  <a:pt x="938784" y="33398"/>
                  <a:pt x="937927" y="34445"/>
                </a:cubicBezTo>
                <a:lnTo>
                  <a:pt x="936117" y="35303"/>
                </a:lnTo>
                <a:lnTo>
                  <a:pt x="935069" y="35779"/>
                </a:lnTo>
                <a:cubicBezTo>
                  <a:pt x="933260" y="35303"/>
                  <a:pt x="932021" y="33779"/>
                  <a:pt x="932402" y="32255"/>
                </a:cubicBezTo>
                <a:lnTo>
                  <a:pt x="932498" y="32255"/>
                </a:lnTo>
                <a:cubicBezTo>
                  <a:pt x="937355" y="32731"/>
                  <a:pt x="936212" y="28445"/>
                  <a:pt x="938689" y="27016"/>
                </a:cubicBezTo>
                <a:lnTo>
                  <a:pt x="938879" y="26921"/>
                </a:lnTo>
                <a:cubicBezTo>
                  <a:pt x="938498" y="25873"/>
                  <a:pt x="937355" y="25301"/>
                  <a:pt x="936403" y="25778"/>
                </a:cubicBezTo>
                <a:cubicBezTo>
                  <a:pt x="935450" y="26159"/>
                  <a:pt x="932021" y="26730"/>
                  <a:pt x="931164" y="26063"/>
                </a:cubicBezTo>
                <a:cubicBezTo>
                  <a:pt x="930307" y="25397"/>
                  <a:pt x="927354" y="24063"/>
                  <a:pt x="926878" y="24730"/>
                </a:cubicBezTo>
                <a:cubicBezTo>
                  <a:pt x="926497" y="25492"/>
                  <a:pt x="924020" y="28254"/>
                  <a:pt x="924020" y="26444"/>
                </a:cubicBezTo>
                <a:cubicBezTo>
                  <a:pt x="924020" y="24635"/>
                  <a:pt x="925830" y="20063"/>
                  <a:pt x="928021" y="18539"/>
                </a:cubicBezTo>
                <a:cubicBezTo>
                  <a:pt x="930212" y="17110"/>
                  <a:pt x="937832" y="20539"/>
                  <a:pt x="940022" y="19777"/>
                </a:cubicBezTo>
                <a:cubicBezTo>
                  <a:pt x="942213" y="19015"/>
                  <a:pt x="950786" y="21206"/>
                  <a:pt x="954310" y="26349"/>
                </a:cubicBezTo>
                <a:lnTo>
                  <a:pt x="960596" y="29111"/>
                </a:lnTo>
                <a:cubicBezTo>
                  <a:pt x="963549" y="30350"/>
                  <a:pt x="964216" y="31969"/>
                  <a:pt x="959834" y="34064"/>
                </a:cubicBezTo>
                <a:lnTo>
                  <a:pt x="955739" y="36065"/>
                </a:lnTo>
                <a:cubicBezTo>
                  <a:pt x="952119" y="40732"/>
                  <a:pt x="952024" y="44542"/>
                  <a:pt x="955453" y="44542"/>
                </a:cubicBezTo>
                <a:lnTo>
                  <a:pt x="956882" y="43494"/>
                </a:lnTo>
                <a:cubicBezTo>
                  <a:pt x="959644" y="41589"/>
                  <a:pt x="962882" y="41780"/>
                  <a:pt x="965168" y="42446"/>
                </a:cubicBezTo>
                <a:cubicBezTo>
                  <a:pt x="968597" y="43399"/>
                  <a:pt x="971074" y="45494"/>
                  <a:pt x="974884" y="42446"/>
                </a:cubicBezTo>
                <a:cubicBezTo>
                  <a:pt x="976122" y="41399"/>
                  <a:pt x="980694" y="43685"/>
                  <a:pt x="983170" y="43018"/>
                </a:cubicBezTo>
                <a:lnTo>
                  <a:pt x="986123" y="42161"/>
                </a:lnTo>
                <a:cubicBezTo>
                  <a:pt x="988790" y="39875"/>
                  <a:pt x="990886" y="38827"/>
                  <a:pt x="990886" y="39779"/>
                </a:cubicBezTo>
                <a:cubicBezTo>
                  <a:pt x="990886" y="40732"/>
                  <a:pt x="996791" y="42542"/>
                  <a:pt x="1004030" y="41303"/>
                </a:cubicBezTo>
                <a:lnTo>
                  <a:pt x="1010793" y="41780"/>
                </a:lnTo>
                <a:cubicBezTo>
                  <a:pt x="1010984" y="41780"/>
                  <a:pt x="1011555" y="40637"/>
                  <a:pt x="1011460" y="40065"/>
                </a:cubicBezTo>
                <a:cubicBezTo>
                  <a:pt x="1011460" y="39494"/>
                  <a:pt x="1010984" y="38446"/>
                  <a:pt x="1010507" y="38446"/>
                </a:cubicBezTo>
                <a:lnTo>
                  <a:pt x="1008507" y="38065"/>
                </a:lnTo>
                <a:cubicBezTo>
                  <a:pt x="1004888" y="37874"/>
                  <a:pt x="1004983" y="35874"/>
                  <a:pt x="1008793" y="33683"/>
                </a:cubicBezTo>
                <a:lnTo>
                  <a:pt x="1010126" y="34160"/>
                </a:lnTo>
                <a:lnTo>
                  <a:pt x="1014889" y="35874"/>
                </a:lnTo>
                <a:cubicBezTo>
                  <a:pt x="1019556" y="34731"/>
                  <a:pt x="1023938" y="33302"/>
                  <a:pt x="1024604" y="32731"/>
                </a:cubicBezTo>
                <a:cubicBezTo>
                  <a:pt x="1025271" y="32159"/>
                  <a:pt x="1024985" y="30064"/>
                  <a:pt x="1021461" y="29969"/>
                </a:cubicBezTo>
                <a:lnTo>
                  <a:pt x="1018699" y="29588"/>
                </a:lnTo>
                <a:cubicBezTo>
                  <a:pt x="1017937" y="29492"/>
                  <a:pt x="1016889" y="28254"/>
                  <a:pt x="1016889" y="27492"/>
                </a:cubicBezTo>
                <a:cubicBezTo>
                  <a:pt x="1016889" y="26825"/>
                  <a:pt x="1018318" y="25492"/>
                  <a:pt x="1018794" y="25587"/>
                </a:cubicBezTo>
                <a:lnTo>
                  <a:pt x="1023461" y="26349"/>
                </a:lnTo>
                <a:cubicBezTo>
                  <a:pt x="1026033" y="23587"/>
                  <a:pt x="1027843" y="22730"/>
                  <a:pt x="1027557" y="24349"/>
                </a:cubicBezTo>
                <a:lnTo>
                  <a:pt x="1034635" y="28627"/>
                </a:lnTo>
                <a:lnTo>
                  <a:pt x="1038796" y="23872"/>
                </a:lnTo>
                <a:lnTo>
                  <a:pt x="1042130" y="23110"/>
                </a:lnTo>
                <a:cubicBezTo>
                  <a:pt x="1043558" y="22729"/>
                  <a:pt x="1045368" y="23205"/>
                  <a:pt x="1046987" y="23491"/>
                </a:cubicBezTo>
                <a:cubicBezTo>
                  <a:pt x="1047368" y="23586"/>
                  <a:pt x="1047749" y="24634"/>
                  <a:pt x="1047749" y="25205"/>
                </a:cubicBezTo>
                <a:lnTo>
                  <a:pt x="1047749" y="25777"/>
                </a:lnTo>
                <a:cubicBezTo>
                  <a:pt x="1047273" y="26444"/>
                  <a:pt x="1046416" y="26729"/>
                  <a:pt x="1045940" y="26348"/>
                </a:cubicBezTo>
                <a:cubicBezTo>
                  <a:pt x="1045463" y="26063"/>
                  <a:pt x="1043368" y="26825"/>
                  <a:pt x="1042701" y="28730"/>
                </a:cubicBezTo>
                <a:lnTo>
                  <a:pt x="1036213" y="29599"/>
                </a:lnTo>
                <a:lnTo>
                  <a:pt x="1033177" y="32445"/>
                </a:lnTo>
                <a:cubicBezTo>
                  <a:pt x="1030034" y="35398"/>
                  <a:pt x="1028891" y="39779"/>
                  <a:pt x="1027176" y="43685"/>
                </a:cubicBezTo>
                <a:lnTo>
                  <a:pt x="1026890" y="44351"/>
                </a:lnTo>
                <a:cubicBezTo>
                  <a:pt x="1027652" y="45399"/>
                  <a:pt x="1029938" y="45971"/>
                  <a:pt x="1032034" y="45494"/>
                </a:cubicBezTo>
                <a:lnTo>
                  <a:pt x="1032034" y="45018"/>
                </a:lnTo>
                <a:cubicBezTo>
                  <a:pt x="1032415" y="40446"/>
                  <a:pt x="1034320" y="44066"/>
                  <a:pt x="1036130" y="44066"/>
                </a:cubicBezTo>
                <a:lnTo>
                  <a:pt x="1039082" y="44161"/>
                </a:lnTo>
                <a:cubicBezTo>
                  <a:pt x="1042416" y="43113"/>
                  <a:pt x="1045940" y="42161"/>
                  <a:pt x="1046893" y="42161"/>
                </a:cubicBezTo>
                <a:cubicBezTo>
                  <a:pt x="1047845" y="42161"/>
                  <a:pt x="1052989" y="42351"/>
                  <a:pt x="1056323" y="42542"/>
                </a:cubicBezTo>
                <a:lnTo>
                  <a:pt x="1057847" y="43399"/>
                </a:lnTo>
                <a:lnTo>
                  <a:pt x="1060609" y="45018"/>
                </a:lnTo>
                <a:cubicBezTo>
                  <a:pt x="1062609" y="48161"/>
                  <a:pt x="1064705" y="49400"/>
                  <a:pt x="1065276" y="47876"/>
                </a:cubicBezTo>
                <a:cubicBezTo>
                  <a:pt x="1065848" y="46256"/>
                  <a:pt x="1071182" y="46637"/>
                  <a:pt x="1071277" y="46923"/>
                </a:cubicBezTo>
                <a:lnTo>
                  <a:pt x="1071404" y="46987"/>
                </a:lnTo>
                <a:lnTo>
                  <a:pt x="1070419" y="43494"/>
                </a:lnTo>
                <a:lnTo>
                  <a:pt x="1070038" y="42256"/>
                </a:lnTo>
                <a:lnTo>
                  <a:pt x="1069562" y="40732"/>
                </a:lnTo>
                <a:cubicBezTo>
                  <a:pt x="1068895" y="39113"/>
                  <a:pt x="1072038" y="36731"/>
                  <a:pt x="1073467" y="36350"/>
                </a:cubicBezTo>
                <a:cubicBezTo>
                  <a:pt x="1074896" y="35969"/>
                  <a:pt x="1076420" y="35684"/>
                  <a:pt x="1076896" y="35684"/>
                </a:cubicBezTo>
                <a:lnTo>
                  <a:pt x="1077701" y="35554"/>
                </a:lnTo>
                <a:lnTo>
                  <a:pt x="1073944" y="27397"/>
                </a:lnTo>
                <a:lnTo>
                  <a:pt x="1073658" y="23111"/>
                </a:lnTo>
                <a:lnTo>
                  <a:pt x="1073563" y="21015"/>
                </a:lnTo>
                <a:cubicBezTo>
                  <a:pt x="1075658" y="17300"/>
                  <a:pt x="1078516" y="18539"/>
                  <a:pt x="1079849" y="23682"/>
                </a:cubicBezTo>
                <a:lnTo>
                  <a:pt x="1082040" y="24539"/>
                </a:lnTo>
                <a:lnTo>
                  <a:pt x="1086231" y="25873"/>
                </a:lnTo>
                <a:cubicBezTo>
                  <a:pt x="1086898" y="28826"/>
                  <a:pt x="1088517" y="29588"/>
                  <a:pt x="1090041" y="27587"/>
                </a:cubicBezTo>
                <a:lnTo>
                  <a:pt x="1091851" y="26159"/>
                </a:lnTo>
                <a:lnTo>
                  <a:pt x="1092708" y="25492"/>
                </a:lnTo>
                <a:cubicBezTo>
                  <a:pt x="1094613" y="25587"/>
                  <a:pt x="1097471" y="27206"/>
                  <a:pt x="1099090" y="29016"/>
                </a:cubicBezTo>
                <a:lnTo>
                  <a:pt x="1101376" y="30159"/>
                </a:lnTo>
                <a:lnTo>
                  <a:pt x="1103567" y="31207"/>
                </a:lnTo>
                <a:cubicBezTo>
                  <a:pt x="1105757" y="33302"/>
                  <a:pt x="1104614" y="35017"/>
                  <a:pt x="1100995" y="35112"/>
                </a:cubicBezTo>
                <a:lnTo>
                  <a:pt x="1100423" y="36065"/>
                </a:lnTo>
                <a:cubicBezTo>
                  <a:pt x="1098518" y="39494"/>
                  <a:pt x="1092518" y="35303"/>
                  <a:pt x="1091279" y="39970"/>
                </a:cubicBezTo>
                <a:lnTo>
                  <a:pt x="1090613" y="42542"/>
                </a:lnTo>
                <a:cubicBezTo>
                  <a:pt x="1091279" y="44828"/>
                  <a:pt x="1092708" y="47399"/>
                  <a:pt x="1093661" y="48257"/>
                </a:cubicBezTo>
                <a:lnTo>
                  <a:pt x="1094232" y="48066"/>
                </a:lnTo>
                <a:cubicBezTo>
                  <a:pt x="1095756" y="47685"/>
                  <a:pt x="1097090" y="46066"/>
                  <a:pt x="1098328" y="46161"/>
                </a:cubicBezTo>
                <a:cubicBezTo>
                  <a:pt x="1101471" y="46447"/>
                  <a:pt x="1104710" y="48257"/>
                  <a:pt x="1107567" y="47876"/>
                </a:cubicBezTo>
                <a:cubicBezTo>
                  <a:pt x="1110901" y="47399"/>
                  <a:pt x="1113758" y="44828"/>
                  <a:pt x="1117092" y="44066"/>
                </a:cubicBezTo>
                <a:lnTo>
                  <a:pt x="1120235" y="43399"/>
                </a:lnTo>
                <a:cubicBezTo>
                  <a:pt x="1123855" y="43685"/>
                  <a:pt x="1126427" y="43018"/>
                  <a:pt x="1126046" y="41875"/>
                </a:cubicBezTo>
                <a:lnTo>
                  <a:pt x="1121357" y="35592"/>
                </a:lnTo>
                <a:lnTo>
                  <a:pt x="1118044" y="36160"/>
                </a:lnTo>
                <a:cubicBezTo>
                  <a:pt x="1115568" y="34159"/>
                  <a:pt x="1110424" y="27302"/>
                  <a:pt x="1113853" y="26920"/>
                </a:cubicBezTo>
                <a:lnTo>
                  <a:pt x="1115663" y="27397"/>
                </a:lnTo>
                <a:lnTo>
                  <a:pt x="1124616" y="29683"/>
                </a:lnTo>
                <a:cubicBezTo>
                  <a:pt x="1127379" y="25778"/>
                  <a:pt x="1130903" y="23396"/>
                  <a:pt x="1132522" y="24349"/>
                </a:cubicBezTo>
                <a:cubicBezTo>
                  <a:pt x="1134141" y="25301"/>
                  <a:pt x="1139666" y="25778"/>
                  <a:pt x="1141380" y="23396"/>
                </a:cubicBezTo>
                <a:lnTo>
                  <a:pt x="1139475" y="21396"/>
                </a:lnTo>
                <a:cubicBezTo>
                  <a:pt x="1138047" y="19967"/>
                  <a:pt x="1137761" y="19110"/>
                  <a:pt x="1140428" y="19110"/>
                </a:cubicBezTo>
                <a:cubicBezTo>
                  <a:pt x="1141380" y="19110"/>
                  <a:pt x="1142333" y="20063"/>
                  <a:pt x="1143095" y="20634"/>
                </a:cubicBezTo>
                <a:cubicBezTo>
                  <a:pt x="1143285" y="20825"/>
                  <a:pt x="1143190" y="21301"/>
                  <a:pt x="1143095" y="21682"/>
                </a:cubicBezTo>
                <a:cubicBezTo>
                  <a:pt x="1142238" y="26539"/>
                  <a:pt x="1146714" y="26063"/>
                  <a:pt x="1149477" y="25111"/>
                </a:cubicBezTo>
                <a:lnTo>
                  <a:pt x="1151953" y="24349"/>
                </a:lnTo>
                <a:cubicBezTo>
                  <a:pt x="1152715" y="25397"/>
                  <a:pt x="1155287" y="26635"/>
                  <a:pt x="1157478" y="27206"/>
                </a:cubicBezTo>
                <a:cubicBezTo>
                  <a:pt x="1159668" y="27778"/>
                  <a:pt x="1166717" y="28349"/>
                  <a:pt x="1168241" y="27302"/>
                </a:cubicBezTo>
                <a:cubicBezTo>
                  <a:pt x="1169670" y="26254"/>
                  <a:pt x="1173194" y="22634"/>
                  <a:pt x="1175575" y="21015"/>
                </a:cubicBezTo>
                <a:lnTo>
                  <a:pt x="1177766" y="21301"/>
                </a:lnTo>
                <a:lnTo>
                  <a:pt x="1184529" y="22063"/>
                </a:lnTo>
                <a:cubicBezTo>
                  <a:pt x="1185862" y="25016"/>
                  <a:pt x="1186148" y="27778"/>
                  <a:pt x="1185195" y="28159"/>
                </a:cubicBezTo>
                <a:cubicBezTo>
                  <a:pt x="1184148" y="28540"/>
                  <a:pt x="1180147" y="30731"/>
                  <a:pt x="1178242" y="32159"/>
                </a:cubicBezTo>
                <a:cubicBezTo>
                  <a:pt x="1176337" y="33588"/>
                  <a:pt x="1182052" y="37779"/>
                  <a:pt x="1183195" y="35588"/>
                </a:cubicBezTo>
                <a:cubicBezTo>
                  <a:pt x="1184338" y="33398"/>
                  <a:pt x="1191291" y="34636"/>
                  <a:pt x="1190244" y="35588"/>
                </a:cubicBezTo>
                <a:cubicBezTo>
                  <a:pt x="1189196" y="36541"/>
                  <a:pt x="1188910" y="40351"/>
                  <a:pt x="1185291" y="41780"/>
                </a:cubicBezTo>
                <a:lnTo>
                  <a:pt x="1181862" y="42065"/>
                </a:lnTo>
                <a:lnTo>
                  <a:pt x="1179385" y="42256"/>
                </a:lnTo>
                <a:cubicBezTo>
                  <a:pt x="1176432" y="41113"/>
                  <a:pt x="1174432" y="37493"/>
                  <a:pt x="1174813" y="34255"/>
                </a:cubicBezTo>
                <a:lnTo>
                  <a:pt x="1169860" y="37970"/>
                </a:lnTo>
                <a:lnTo>
                  <a:pt x="1169193" y="38446"/>
                </a:lnTo>
                <a:cubicBezTo>
                  <a:pt x="1167574" y="38255"/>
                  <a:pt x="1166717" y="37493"/>
                  <a:pt x="1167098" y="36922"/>
                </a:cubicBezTo>
                <a:cubicBezTo>
                  <a:pt x="1167574" y="36350"/>
                  <a:pt x="1168146" y="34255"/>
                  <a:pt x="1167574" y="33779"/>
                </a:cubicBezTo>
                <a:cubicBezTo>
                  <a:pt x="1166907" y="33207"/>
                  <a:pt x="1164240" y="32540"/>
                  <a:pt x="1163097" y="33398"/>
                </a:cubicBezTo>
                <a:cubicBezTo>
                  <a:pt x="1161954" y="34255"/>
                  <a:pt x="1158144" y="35969"/>
                  <a:pt x="1156906" y="35493"/>
                </a:cubicBezTo>
                <a:lnTo>
                  <a:pt x="1156335" y="35112"/>
                </a:lnTo>
                <a:cubicBezTo>
                  <a:pt x="1155382" y="34445"/>
                  <a:pt x="1154620" y="33207"/>
                  <a:pt x="1153572" y="33017"/>
                </a:cubicBezTo>
                <a:lnTo>
                  <a:pt x="1151286" y="32540"/>
                </a:lnTo>
                <a:cubicBezTo>
                  <a:pt x="1148619" y="32350"/>
                  <a:pt x="1146524" y="33017"/>
                  <a:pt x="1146714" y="33969"/>
                </a:cubicBezTo>
                <a:cubicBezTo>
                  <a:pt x="1146905" y="34922"/>
                  <a:pt x="1141857" y="38351"/>
                  <a:pt x="1139571" y="38922"/>
                </a:cubicBezTo>
                <a:cubicBezTo>
                  <a:pt x="1137285" y="39398"/>
                  <a:pt x="1132903" y="37970"/>
                  <a:pt x="1129950" y="35588"/>
                </a:cubicBezTo>
                <a:lnTo>
                  <a:pt x="1129938" y="35588"/>
                </a:lnTo>
                <a:lnTo>
                  <a:pt x="1135761" y="42351"/>
                </a:lnTo>
                <a:lnTo>
                  <a:pt x="1135094" y="42732"/>
                </a:lnTo>
                <a:cubicBezTo>
                  <a:pt x="1130999" y="45304"/>
                  <a:pt x="1134618" y="46542"/>
                  <a:pt x="1136428" y="47876"/>
                </a:cubicBezTo>
                <a:lnTo>
                  <a:pt x="1136999" y="48257"/>
                </a:lnTo>
                <a:cubicBezTo>
                  <a:pt x="1138523" y="47876"/>
                  <a:pt x="1139571" y="47018"/>
                  <a:pt x="1139285" y="46542"/>
                </a:cubicBezTo>
                <a:cubicBezTo>
                  <a:pt x="1139000" y="45971"/>
                  <a:pt x="1140809" y="44732"/>
                  <a:pt x="1144429" y="45590"/>
                </a:cubicBezTo>
                <a:cubicBezTo>
                  <a:pt x="1147953" y="46447"/>
                  <a:pt x="1157859" y="47209"/>
                  <a:pt x="1158431" y="46161"/>
                </a:cubicBezTo>
                <a:cubicBezTo>
                  <a:pt x="1159097" y="45113"/>
                  <a:pt x="1158716" y="41780"/>
                  <a:pt x="1155954" y="41589"/>
                </a:cubicBezTo>
                <a:lnTo>
                  <a:pt x="1153954" y="41875"/>
                </a:lnTo>
                <a:lnTo>
                  <a:pt x="1152049" y="42161"/>
                </a:lnTo>
                <a:cubicBezTo>
                  <a:pt x="1149477" y="43113"/>
                  <a:pt x="1149953" y="40256"/>
                  <a:pt x="1153192" y="35779"/>
                </a:cubicBezTo>
                <a:lnTo>
                  <a:pt x="1157478" y="38446"/>
                </a:lnTo>
                <a:lnTo>
                  <a:pt x="1161860" y="41113"/>
                </a:lnTo>
                <a:cubicBezTo>
                  <a:pt x="1164146" y="39208"/>
                  <a:pt x="1165670" y="39208"/>
                  <a:pt x="1165193" y="41113"/>
                </a:cubicBezTo>
                <a:cubicBezTo>
                  <a:pt x="1164717" y="43113"/>
                  <a:pt x="1171289" y="48828"/>
                  <a:pt x="1172623" y="47876"/>
                </a:cubicBezTo>
                <a:lnTo>
                  <a:pt x="1173766" y="46923"/>
                </a:lnTo>
                <a:lnTo>
                  <a:pt x="1173956" y="46733"/>
                </a:lnTo>
                <a:cubicBezTo>
                  <a:pt x="1173861" y="46256"/>
                  <a:pt x="1175480" y="47018"/>
                  <a:pt x="1177576" y="48352"/>
                </a:cubicBezTo>
                <a:cubicBezTo>
                  <a:pt x="1179671" y="49685"/>
                  <a:pt x="1186148" y="51114"/>
                  <a:pt x="1186529" y="49971"/>
                </a:cubicBezTo>
                <a:cubicBezTo>
                  <a:pt x="1186910" y="48733"/>
                  <a:pt x="1189673" y="45018"/>
                  <a:pt x="1191863" y="43970"/>
                </a:cubicBezTo>
                <a:cubicBezTo>
                  <a:pt x="1194054" y="42827"/>
                  <a:pt x="1200245" y="41970"/>
                  <a:pt x="1201103" y="44637"/>
                </a:cubicBezTo>
                <a:cubicBezTo>
                  <a:pt x="1201960" y="47399"/>
                  <a:pt x="1211961" y="48161"/>
                  <a:pt x="1212628" y="46256"/>
                </a:cubicBezTo>
                <a:cubicBezTo>
                  <a:pt x="1213295" y="44447"/>
                  <a:pt x="1217009" y="40256"/>
                  <a:pt x="1219676" y="41208"/>
                </a:cubicBezTo>
                <a:cubicBezTo>
                  <a:pt x="1222343" y="42161"/>
                  <a:pt x="1225391" y="47018"/>
                  <a:pt x="1231106" y="46447"/>
                </a:cubicBezTo>
                <a:lnTo>
                  <a:pt x="1229392" y="44542"/>
                </a:lnTo>
                <a:lnTo>
                  <a:pt x="1226725" y="41589"/>
                </a:lnTo>
                <a:cubicBezTo>
                  <a:pt x="1228820" y="40446"/>
                  <a:pt x="1231583" y="41684"/>
                  <a:pt x="1232821" y="44256"/>
                </a:cubicBezTo>
                <a:lnTo>
                  <a:pt x="1232916" y="46542"/>
                </a:lnTo>
                <a:cubicBezTo>
                  <a:pt x="1233011" y="49495"/>
                  <a:pt x="1235012" y="51971"/>
                  <a:pt x="1237393" y="51971"/>
                </a:cubicBezTo>
                <a:cubicBezTo>
                  <a:pt x="1241012" y="51971"/>
                  <a:pt x="1246442" y="54924"/>
                  <a:pt x="1248346" y="50162"/>
                </a:cubicBezTo>
                <a:cubicBezTo>
                  <a:pt x="1249680" y="46923"/>
                  <a:pt x="1253014" y="47590"/>
                  <a:pt x="1254157" y="48161"/>
                </a:cubicBezTo>
                <a:lnTo>
                  <a:pt x="1257776" y="50066"/>
                </a:lnTo>
                <a:cubicBezTo>
                  <a:pt x="1259586" y="48066"/>
                  <a:pt x="1264634" y="45590"/>
                  <a:pt x="1268921" y="44542"/>
                </a:cubicBezTo>
                <a:lnTo>
                  <a:pt x="1267016" y="40160"/>
                </a:lnTo>
                <a:cubicBezTo>
                  <a:pt x="1267016" y="40065"/>
                  <a:pt x="1267778" y="39684"/>
                  <a:pt x="1267873" y="39684"/>
                </a:cubicBezTo>
                <a:lnTo>
                  <a:pt x="1270064" y="41303"/>
                </a:lnTo>
                <a:cubicBezTo>
                  <a:pt x="1272254" y="40351"/>
                  <a:pt x="1273302" y="37970"/>
                  <a:pt x="1272540" y="36065"/>
                </a:cubicBezTo>
                <a:lnTo>
                  <a:pt x="1271588" y="34255"/>
                </a:lnTo>
                <a:lnTo>
                  <a:pt x="1271397" y="33969"/>
                </a:lnTo>
                <a:cubicBezTo>
                  <a:pt x="1271016" y="33683"/>
                  <a:pt x="1268063" y="33493"/>
                  <a:pt x="1264825" y="33398"/>
                </a:cubicBezTo>
                <a:cubicBezTo>
                  <a:pt x="1261586" y="33302"/>
                  <a:pt x="1254347" y="38827"/>
                  <a:pt x="1253776" y="37779"/>
                </a:cubicBezTo>
                <a:cubicBezTo>
                  <a:pt x="1253204" y="36827"/>
                  <a:pt x="1252252" y="32731"/>
                  <a:pt x="1253681" y="31874"/>
                </a:cubicBezTo>
                <a:cubicBezTo>
                  <a:pt x="1255109" y="31016"/>
                  <a:pt x="1258824" y="28159"/>
                  <a:pt x="1258253" y="27683"/>
                </a:cubicBezTo>
                <a:cubicBezTo>
                  <a:pt x="1257681" y="27206"/>
                  <a:pt x="1257300" y="25682"/>
                  <a:pt x="1258157" y="24825"/>
                </a:cubicBezTo>
                <a:lnTo>
                  <a:pt x="1258634" y="24920"/>
                </a:lnTo>
                <a:lnTo>
                  <a:pt x="1264253" y="26444"/>
                </a:lnTo>
                <a:cubicBezTo>
                  <a:pt x="1271111" y="27397"/>
                  <a:pt x="1275683" y="27492"/>
                  <a:pt x="1274350" y="26635"/>
                </a:cubicBezTo>
                <a:lnTo>
                  <a:pt x="1274350" y="25873"/>
                </a:lnTo>
                <a:lnTo>
                  <a:pt x="1274350" y="24825"/>
                </a:lnTo>
                <a:cubicBezTo>
                  <a:pt x="1275398" y="23682"/>
                  <a:pt x="1277969" y="22539"/>
                  <a:pt x="1280065" y="22349"/>
                </a:cubicBezTo>
                <a:cubicBezTo>
                  <a:pt x="1282160" y="22063"/>
                  <a:pt x="1286828" y="18443"/>
                  <a:pt x="1286923" y="19491"/>
                </a:cubicBezTo>
                <a:cubicBezTo>
                  <a:pt x="1287018" y="20539"/>
                  <a:pt x="1286923" y="24730"/>
                  <a:pt x="1286732" y="27206"/>
                </a:cubicBezTo>
                <a:lnTo>
                  <a:pt x="1291209" y="27492"/>
                </a:lnTo>
                <a:cubicBezTo>
                  <a:pt x="1292828" y="27587"/>
                  <a:pt x="1294257" y="29778"/>
                  <a:pt x="1295781" y="31016"/>
                </a:cubicBezTo>
                <a:cubicBezTo>
                  <a:pt x="1297115" y="32159"/>
                  <a:pt x="1296829" y="31874"/>
                  <a:pt x="1293590" y="33493"/>
                </a:cubicBezTo>
                <a:lnTo>
                  <a:pt x="1291209" y="34636"/>
                </a:lnTo>
                <a:cubicBezTo>
                  <a:pt x="1288352" y="37112"/>
                  <a:pt x="1285685" y="37874"/>
                  <a:pt x="1285208" y="36446"/>
                </a:cubicBezTo>
                <a:cubicBezTo>
                  <a:pt x="1284732" y="34922"/>
                  <a:pt x="1282541" y="31302"/>
                  <a:pt x="1281303" y="31397"/>
                </a:cubicBezTo>
                <a:cubicBezTo>
                  <a:pt x="1280065" y="31493"/>
                  <a:pt x="1276350" y="33302"/>
                  <a:pt x="1278160" y="35112"/>
                </a:cubicBezTo>
                <a:cubicBezTo>
                  <a:pt x="1279970" y="36922"/>
                  <a:pt x="1283113" y="41684"/>
                  <a:pt x="1280636" y="41589"/>
                </a:cubicBezTo>
                <a:lnTo>
                  <a:pt x="1279112" y="41875"/>
                </a:lnTo>
                <a:cubicBezTo>
                  <a:pt x="1278160" y="42065"/>
                  <a:pt x="1277303" y="42923"/>
                  <a:pt x="1276826" y="43685"/>
                </a:cubicBezTo>
                <a:cubicBezTo>
                  <a:pt x="1276541" y="44066"/>
                  <a:pt x="1276921" y="45209"/>
                  <a:pt x="1277493" y="45494"/>
                </a:cubicBezTo>
                <a:lnTo>
                  <a:pt x="1280827" y="47209"/>
                </a:lnTo>
                <a:cubicBezTo>
                  <a:pt x="1284637" y="49019"/>
                  <a:pt x="1289209" y="47018"/>
                  <a:pt x="1291019" y="42923"/>
                </a:cubicBezTo>
                <a:lnTo>
                  <a:pt x="1296162" y="48066"/>
                </a:lnTo>
                <a:lnTo>
                  <a:pt x="1296638" y="48542"/>
                </a:lnTo>
                <a:cubicBezTo>
                  <a:pt x="1298448" y="48257"/>
                  <a:pt x="1299877" y="49019"/>
                  <a:pt x="1299877" y="50066"/>
                </a:cubicBezTo>
                <a:cubicBezTo>
                  <a:pt x="1299877" y="51209"/>
                  <a:pt x="1303115" y="53114"/>
                  <a:pt x="1307116" y="51590"/>
                </a:cubicBezTo>
                <a:cubicBezTo>
                  <a:pt x="1310735" y="48638"/>
                  <a:pt x="1315212" y="50828"/>
                  <a:pt x="1319213" y="50162"/>
                </a:cubicBezTo>
                <a:lnTo>
                  <a:pt x="1322737" y="49590"/>
                </a:lnTo>
                <a:cubicBezTo>
                  <a:pt x="1326547" y="48828"/>
                  <a:pt x="1331595" y="47780"/>
                  <a:pt x="1333976" y="47304"/>
                </a:cubicBezTo>
                <a:lnTo>
                  <a:pt x="1336262" y="49114"/>
                </a:lnTo>
                <a:lnTo>
                  <a:pt x="1337596" y="50257"/>
                </a:lnTo>
                <a:cubicBezTo>
                  <a:pt x="1340834" y="49590"/>
                  <a:pt x="1342739" y="48733"/>
                  <a:pt x="1341977" y="48447"/>
                </a:cubicBezTo>
                <a:cubicBezTo>
                  <a:pt x="1341215" y="48161"/>
                  <a:pt x="1338358" y="46447"/>
                  <a:pt x="1340834" y="46352"/>
                </a:cubicBezTo>
                <a:cubicBezTo>
                  <a:pt x="1343311" y="46256"/>
                  <a:pt x="1348550" y="46733"/>
                  <a:pt x="1347883" y="47685"/>
                </a:cubicBezTo>
                <a:cubicBezTo>
                  <a:pt x="1347216" y="48638"/>
                  <a:pt x="1348931" y="49876"/>
                  <a:pt x="1353312" y="47971"/>
                </a:cubicBezTo>
                <a:lnTo>
                  <a:pt x="1356741" y="51209"/>
                </a:lnTo>
                <a:cubicBezTo>
                  <a:pt x="1357027" y="51495"/>
                  <a:pt x="1358741" y="51305"/>
                  <a:pt x="1359313" y="50924"/>
                </a:cubicBezTo>
                <a:cubicBezTo>
                  <a:pt x="1360646" y="50066"/>
                  <a:pt x="1361599" y="48638"/>
                  <a:pt x="1363028" y="48066"/>
                </a:cubicBezTo>
                <a:lnTo>
                  <a:pt x="1369886" y="45209"/>
                </a:lnTo>
                <a:cubicBezTo>
                  <a:pt x="1368266" y="41684"/>
                  <a:pt x="1369314" y="39779"/>
                  <a:pt x="1372171" y="40922"/>
                </a:cubicBezTo>
                <a:lnTo>
                  <a:pt x="1373600" y="42161"/>
                </a:lnTo>
                <a:cubicBezTo>
                  <a:pt x="1375220" y="43494"/>
                  <a:pt x="1375696" y="45971"/>
                  <a:pt x="1377506" y="47018"/>
                </a:cubicBezTo>
                <a:lnTo>
                  <a:pt x="1378934" y="47780"/>
                </a:lnTo>
                <a:cubicBezTo>
                  <a:pt x="1381887" y="47304"/>
                  <a:pt x="1384459" y="47209"/>
                  <a:pt x="1384649" y="47590"/>
                </a:cubicBezTo>
                <a:cubicBezTo>
                  <a:pt x="1384840" y="47971"/>
                  <a:pt x="1386650" y="49495"/>
                  <a:pt x="1387983" y="49019"/>
                </a:cubicBezTo>
                <a:cubicBezTo>
                  <a:pt x="1389221" y="48542"/>
                  <a:pt x="1391698" y="45399"/>
                  <a:pt x="1389983" y="43494"/>
                </a:cubicBezTo>
                <a:cubicBezTo>
                  <a:pt x="1388269" y="41589"/>
                  <a:pt x="1391126" y="35303"/>
                  <a:pt x="1389221" y="33779"/>
                </a:cubicBezTo>
                <a:cubicBezTo>
                  <a:pt x="1387316" y="32255"/>
                  <a:pt x="1383887" y="26730"/>
                  <a:pt x="1385792" y="25016"/>
                </a:cubicBezTo>
                <a:lnTo>
                  <a:pt x="1386935" y="25301"/>
                </a:lnTo>
                <a:lnTo>
                  <a:pt x="1389507" y="25873"/>
                </a:lnTo>
                <a:cubicBezTo>
                  <a:pt x="1391984" y="27492"/>
                  <a:pt x="1395508" y="27968"/>
                  <a:pt x="1397318" y="27016"/>
                </a:cubicBezTo>
                <a:cubicBezTo>
                  <a:pt x="1399127" y="26063"/>
                  <a:pt x="1405223" y="26063"/>
                  <a:pt x="1404461" y="27016"/>
                </a:cubicBezTo>
                <a:lnTo>
                  <a:pt x="1403890" y="27302"/>
                </a:lnTo>
                <a:cubicBezTo>
                  <a:pt x="1397699" y="30731"/>
                  <a:pt x="1397699" y="30731"/>
                  <a:pt x="1403414" y="34826"/>
                </a:cubicBezTo>
                <a:lnTo>
                  <a:pt x="1404175" y="35398"/>
                </a:lnTo>
                <a:cubicBezTo>
                  <a:pt x="1406081" y="35684"/>
                  <a:pt x="1407700" y="34350"/>
                  <a:pt x="1407700" y="32350"/>
                </a:cubicBezTo>
                <a:cubicBezTo>
                  <a:pt x="1407700" y="30445"/>
                  <a:pt x="1408843" y="26825"/>
                  <a:pt x="1410367" y="27968"/>
                </a:cubicBezTo>
                <a:cubicBezTo>
                  <a:pt x="1411796" y="29111"/>
                  <a:pt x="1416844" y="30731"/>
                  <a:pt x="1417892" y="28540"/>
                </a:cubicBezTo>
                <a:cubicBezTo>
                  <a:pt x="1419035" y="26349"/>
                  <a:pt x="1426464" y="28826"/>
                  <a:pt x="1428274" y="28540"/>
                </a:cubicBezTo>
                <a:lnTo>
                  <a:pt x="1428845" y="26349"/>
                </a:lnTo>
                <a:lnTo>
                  <a:pt x="1429417" y="24254"/>
                </a:lnTo>
                <a:cubicBezTo>
                  <a:pt x="1431703" y="25206"/>
                  <a:pt x="1433989" y="27683"/>
                  <a:pt x="1434560" y="29778"/>
                </a:cubicBezTo>
                <a:cubicBezTo>
                  <a:pt x="1435132" y="31874"/>
                  <a:pt x="1438942" y="39303"/>
                  <a:pt x="1437989" y="36446"/>
                </a:cubicBezTo>
                <a:lnTo>
                  <a:pt x="1429988" y="37493"/>
                </a:lnTo>
                <a:cubicBezTo>
                  <a:pt x="1425321" y="33969"/>
                  <a:pt x="1421321" y="32064"/>
                  <a:pt x="1421130" y="33207"/>
                </a:cubicBezTo>
                <a:cubicBezTo>
                  <a:pt x="1420940" y="34350"/>
                  <a:pt x="1418082" y="36350"/>
                  <a:pt x="1415320" y="34922"/>
                </a:cubicBezTo>
                <a:lnTo>
                  <a:pt x="1411891" y="37208"/>
                </a:lnTo>
                <a:lnTo>
                  <a:pt x="1407795" y="39970"/>
                </a:lnTo>
                <a:cubicBezTo>
                  <a:pt x="1403318" y="37874"/>
                  <a:pt x="1398651" y="36827"/>
                  <a:pt x="1397318" y="37684"/>
                </a:cubicBezTo>
                <a:cubicBezTo>
                  <a:pt x="1396079" y="38636"/>
                  <a:pt x="1394555" y="41589"/>
                  <a:pt x="1396270" y="42732"/>
                </a:cubicBezTo>
                <a:lnTo>
                  <a:pt x="1397699" y="44066"/>
                </a:lnTo>
                <a:cubicBezTo>
                  <a:pt x="1399127" y="45304"/>
                  <a:pt x="1400175" y="46733"/>
                  <a:pt x="1401604" y="47971"/>
                </a:cubicBezTo>
                <a:lnTo>
                  <a:pt x="1402080" y="48352"/>
                </a:lnTo>
                <a:cubicBezTo>
                  <a:pt x="1403223" y="48161"/>
                  <a:pt x="1404271" y="47304"/>
                  <a:pt x="1404461" y="46447"/>
                </a:cubicBezTo>
                <a:lnTo>
                  <a:pt x="1404080" y="45971"/>
                </a:lnTo>
                <a:cubicBezTo>
                  <a:pt x="1402366" y="43780"/>
                  <a:pt x="1402842" y="40922"/>
                  <a:pt x="1405700" y="42161"/>
                </a:cubicBezTo>
                <a:cubicBezTo>
                  <a:pt x="1409891" y="43970"/>
                  <a:pt x="1411129" y="42446"/>
                  <a:pt x="1413510" y="40732"/>
                </a:cubicBezTo>
                <a:cubicBezTo>
                  <a:pt x="1414367" y="40065"/>
                  <a:pt x="1417130" y="39875"/>
                  <a:pt x="1417701" y="40446"/>
                </a:cubicBezTo>
                <a:lnTo>
                  <a:pt x="1420749" y="43399"/>
                </a:lnTo>
                <a:cubicBezTo>
                  <a:pt x="1424940" y="43018"/>
                  <a:pt x="1425988" y="43018"/>
                  <a:pt x="1423035" y="43399"/>
                </a:cubicBezTo>
                <a:cubicBezTo>
                  <a:pt x="1420082" y="43875"/>
                  <a:pt x="1417796" y="48161"/>
                  <a:pt x="1423130" y="49590"/>
                </a:cubicBezTo>
                <a:cubicBezTo>
                  <a:pt x="1428560" y="50924"/>
                  <a:pt x="1443514" y="53210"/>
                  <a:pt x="1444371" y="51495"/>
                </a:cubicBezTo>
                <a:lnTo>
                  <a:pt x="1445609" y="50257"/>
                </a:lnTo>
                <a:cubicBezTo>
                  <a:pt x="1447229" y="48638"/>
                  <a:pt x="1449229" y="47304"/>
                  <a:pt x="1450943" y="45780"/>
                </a:cubicBezTo>
                <a:lnTo>
                  <a:pt x="1451229" y="45494"/>
                </a:lnTo>
                <a:cubicBezTo>
                  <a:pt x="1451134" y="44923"/>
                  <a:pt x="1450658" y="44066"/>
                  <a:pt x="1450086" y="43685"/>
                </a:cubicBezTo>
                <a:cubicBezTo>
                  <a:pt x="1449515" y="43208"/>
                  <a:pt x="1447229" y="42637"/>
                  <a:pt x="1446276" y="43399"/>
                </a:cubicBezTo>
                <a:cubicBezTo>
                  <a:pt x="1445324" y="44161"/>
                  <a:pt x="1440275" y="41018"/>
                  <a:pt x="1441228" y="39875"/>
                </a:cubicBezTo>
                <a:cubicBezTo>
                  <a:pt x="1442180" y="38732"/>
                  <a:pt x="1446562" y="35874"/>
                  <a:pt x="1446657" y="33493"/>
                </a:cubicBezTo>
                <a:cubicBezTo>
                  <a:pt x="1446752" y="31112"/>
                  <a:pt x="1452753" y="28921"/>
                  <a:pt x="1451610" y="30159"/>
                </a:cubicBezTo>
                <a:cubicBezTo>
                  <a:pt x="1450467" y="31493"/>
                  <a:pt x="1450086" y="39494"/>
                  <a:pt x="1450372" y="39875"/>
                </a:cubicBezTo>
                <a:lnTo>
                  <a:pt x="1450753" y="39875"/>
                </a:lnTo>
                <a:lnTo>
                  <a:pt x="1452467" y="39970"/>
                </a:lnTo>
                <a:cubicBezTo>
                  <a:pt x="1454563" y="39970"/>
                  <a:pt x="1455515" y="41494"/>
                  <a:pt x="1454468" y="43494"/>
                </a:cubicBezTo>
                <a:lnTo>
                  <a:pt x="1454563" y="45113"/>
                </a:lnTo>
                <a:cubicBezTo>
                  <a:pt x="1454658" y="46256"/>
                  <a:pt x="1456754" y="46542"/>
                  <a:pt x="1455515" y="49019"/>
                </a:cubicBezTo>
                <a:cubicBezTo>
                  <a:pt x="1454182" y="51686"/>
                  <a:pt x="1459135" y="50447"/>
                  <a:pt x="1460564" y="50257"/>
                </a:cubicBezTo>
                <a:cubicBezTo>
                  <a:pt x="1462278" y="49971"/>
                  <a:pt x="1463802" y="48161"/>
                  <a:pt x="1465136" y="46828"/>
                </a:cubicBezTo>
                <a:lnTo>
                  <a:pt x="1466183" y="45875"/>
                </a:lnTo>
                <a:cubicBezTo>
                  <a:pt x="1466660" y="44923"/>
                  <a:pt x="1468088" y="44828"/>
                  <a:pt x="1469327" y="45685"/>
                </a:cubicBezTo>
                <a:cubicBezTo>
                  <a:pt x="1470565" y="46542"/>
                  <a:pt x="1475804" y="47399"/>
                  <a:pt x="1479137" y="46161"/>
                </a:cubicBezTo>
                <a:lnTo>
                  <a:pt x="1482376" y="48923"/>
                </a:lnTo>
                <a:cubicBezTo>
                  <a:pt x="1483805" y="50162"/>
                  <a:pt x="1486853" y="50352"/>
                  <a:pt x="1489234" y="50447"/>
                </a:cubicBezTo>
                <a:cubicBezTo>
                  <a:pt x="1492377" y="50543"/>
                  <a:pt x="1495425" y="47971"/>
                  <a:pt x="1498759" y="50447"/>
                </a:cubicBezTo>
                <a:cubicBezTo>
                  <a:pt x="1499425" y="50924"/>
                  <a:pt x="1501235" y="50638"/>
                  <a:pt x="1502378" y="50257"/>
                </a:cubicBezTo>
                <a:cubicBezTo>
                  <a:pt x="1507998" y="48257"/>
                  <a:pt x="1510379" y="47780"/>
                  <a:pt x="1512951" y="49114"/>
                </a:cubicBezTo>
                <a:cubicBezTo>
                  <a:pt x="1514475" y="49876"/>
                  <a:pt x="1514856" y="50066"/>
                  <a:pt x="1516761" y="49400"/>
                </a:cubicBezTo>
                <a:cubicBezTo>
                  <a:pt x="1522000" y="47399"/>
                  <a:pt x="1527524" y="43875"/>
                  <a:pt x="1533620" y="48352"/>
                </a:cubicBezTo>
                <a:lnTo>
                  <a:pt x="1534192" y="48828"/>
                </a:lnTo>
                <a:cubicBezTo>
                  <a:pt x="1536764" y="47685"/>
                  <a:pt x="1539050" y="47590"/>
                  <a:pt x="1539240" y="48733"/>
                </a:cubicBezTo>
                <a:cubicBezTo>
                  <a:pt x="1539431" y="49781"/>
                  <a:pt x="1543241" y="49495"/>
                  <a:pt x="1547050" y="44637"/>
                </a:cubicBezTo>
                <a:lnTo>
                  <a:pt x="1553813" y="44161"/>
                </a:lnTo>
                <a:cubicBezTo>
                  <a:pt x="1554290" y="44161"/>
                  <a:pt x="1555052" y="42256"/>
                  <a:pt x="1554766" y="41589"/>
                </a:cubicBezTo>
                <a:cubicBezTo>
                  <a:pt x="1554480" y="40922"/>
                  <a:pt x="1552956" y="40637"/>
                  <a:pt x="1551813" y="40351"/>
                </a:cubicBezTo>
                <a:cubicBezTo>
                  <a:pt x="1550003" y="39875"/>
                  <a:pt x="1549527" y="43589"/>
                  <a:pt x="1546955" y="41303"/>
                </a:cubicBezTo>
                <a:lnTo>
                  <a:pt x="1545431" y="39970"/>
                </a:lnTo>
                <a:cubicBezTo>
                  <a:pt x="1546098" y="38636"/>
                  <a:pt x="1545908" y="36922"/>
                  <a:pt x="1544955" y="36065"/>
                </a:cubicBezTo>
                <a:lnTo>
                  <a:pt x="1544479" y="36160"/>
                </a:lnTo>
                <a:cubicBezTo>
                  <a:pt x="1541907" y="37017"/>
                  <a:pt x="1539526" y="38160"/>
                  <a:pt x="1536954" y="39017"/>
                </a:cubicBezTo>
                <a:cubicBezTo>
                  <a:pt x="1535144" y="39589"/>
                  <a:pt x="1533049" y="40351"/>
                  <a:pt x="1531144" y="40160"/>
                </a:cubicBezTo>
                <a:lnTo>
                  <a:pt x="1523429" y="39494"/>
                </a:lnTo>
                <a:cubicBezTo>
                  <a:pt x="1521238" y="42827"/>
                  <a:pt x="1518190" y="41303"/>
                  <a:pt x="1516856" y="36065"/>
                </a:cubicBezTo>
                <a:lnTo>
                  <a:pt x="1522000" y="32445"/>
                </a:lnTo>
                <a:cubicBezTo>
                  <a:pt x="1524571" y="30540"/>
                  <a:pt x="1526572" y="28159"/>
                  <a:pt x="1530191" y="31493"/>
                </a:cubicBezTo>
                <a:cubicBezTo>
                  <a:pt x="1531144" y="32350"/>
                  <a:pt x="1537907" y="29873"/>
                  <a:pt x="1540002" y="28445"/>
                </a:cubicBezTo>
                <a:cubicBezTo>
                  <a:pt x="1540574" y="28064"/>
                  <a:pt x="1541431" y="27778"/>
                  <a:pt x="1542193" y="27778"/>
                </a:cubicBezTo>
                <a:cubicBezTo>
                  <a:pt x="1546003" y="27397"/>
                  <a:pt x="1543526" y="33112"/>
                  <a:pt x="1548860" y="32064"/>
                </a:cubicBezTo>
                <a:lnTo>
                  <a:pt x="1555052" y="30921"/>
                </a:lnTo>
                <a:cubicBezTo>
                  <a:pt x="1554480" y="35017"/>
                  <a:pt x="1555433" y="37589"/>
                  <a:pt x="1557052" y="36827"/>
                </a:cubicBezTo>
                <a:cubicBezTo>
                  <a:pt x="1558671" y="35969"/>
                  <a:pt x="1564196" y="34445"/>
                  <a:pt x="1564767" y="35588"/>
                </a:cubicBezTo>
                <a:lnTo>
                  <a:pt x="1565148" y="36446"/>
                </a:lnTo>
                <a:cubicBezTo>
                  <a:pt x="1566482" y="39113"/>
                  <a:pt x="1566863" y="42923"/>
                  <a:pt x="1569339" y="44256"/>
                </a:cubicBezTo>
                <a:cubicBezTo>
                  <a:pt x="1573435" y="46542"/>
                  <a:pt x="1578769" y="47495"/>
                  <a:pt x="1583722" y="48638"/>
                </a:cubicBezTo>
                <a:lnTo>
                  <a:pt x="1587913" y="49590"/>
                </a:lnTo>
                <a:cubicBezTo>
                  <a:pt x="1588103" y="46828"/>
                  <a:pt x="1589913" y="44923"/>
                  <a:pt x="1591723" y="45304"/>
                </a:cubicBezTo>
                <a:cubicBezTo>
                  <a:pt x="1593628" y="45780"/>
                  <a:pt x="1596676" y="43304"/>
                  <a:pt x="1597819" y="43780"/>
                </a:cubicBezTo>
                <a:cubicBezTo>
                  <a:pt x="1598962" y="44161"/>
                  <a:pt x="1602581" y="44256"/>
                  <a:pt x="1604296" y="46542"/>
                </a:cubicBezTo>
                <a:cubicBezTo>
                  <a:pt x="1606010" y="48828"/>
                  <a:pt x="1611535" y="54257"/>
                  <a:pt x="1612678" y="53495"/>
                </a:cubicBezTo>
                <a:cubicBezTo>
                  <a:pt x="1613821" y="52733"/>
                  <a:pt x="1617726" y="51019"/>
                  <a:pt x="1618964" y="51305"/>
                </a:cubicBezTo>
                <a:cubicBezTo>
                  <a:pt x="1620203" y="51590"/>
                  <a:pt x="1625918" y="49590"/>
                  <a:pt x="1628680" y="46352"/>
                </a:cubicBezTo>
                <a:lnTo>
                  <a:pt x="1624679" y="42351"/>
                </a:lnTo>
                <a:lnTo>
                  <a:pt x="1624298" y="41970"/>
                </a:lnTo>
                <a:cubicBezTo>
                  <a:pt x="1626299" y="39875"/>
                  <a:pt x="1629156" y="39398"/>
                  <a:pt x="1630775" y="40827"/>
                </a:cubicBezTo>
                <a:cubicBezTo>
                  <a:pt x="1632395" y="42256"/>
                  <a:pt x="1635347" y="46352"/>
                  <a:pt x="1634109" y="46923"/>
                </a:cubicBezTo>
                <a:cubicBezTo>
                  <a:pt x="1632871" y="47495"/>
                  <a:pt x="1631252" y="49209"/>
                  <a:pt x="1633538" y="48923"/>
                </a:cubicBezTo>
                <a:cubicBezTo>
                  <a:pt x="1635824" y="48542"/>
                  <a:pt x="1641443" y="47304"/>
                  <a:pt x="1641062" y="46066"/>
                </a:cubicBezTo>
                <a:cubicBezTo>
                  <a:pt x="1640681" y="44828"/>
                  <a:pt x="1644110" y="41494"/>
                  <a:pt x="1649540" y="41589"/>
                </a:cubicBezTo>
                <a:lnTo>
                  <a:pt x="1647825" y="47304"/>
                </a:lnTo>
                <a:cubicBezTo>
                  <a:pt x="1647730" y="47590"/>
                  <a:pt x="1650016" y="48923"/>
                  <a:pt x="1650302" y="48733"/>
                </a:cubicBezTo>
                <a:cubicBezTo>
                  <a:pt x="1655445" y="45590"/>
                  <a:pt x="1658588" y="49590"/>
                  <a:pt x="1662494" y="50924"/>
                </a:cubicBezTo>
                <a:lnTo>
                  <a:pt x="1665732" y="51971"/>
                </a:lnTo>
                <a:lnTo>
                  <a:pt x="1665513" y="46558"/>
                </a:lnTo>
                <a:lnTo>
                  <a:pt x="1666295" y="45878"/>
                </a:lnTo>
                <a:lnTo>
                  <a:pt x="1672209" y="46637"/>
                </a:lnTo>
                <a:cubicBezTo>
                  <a:pt x="1675829" y="47114"/>
                  <a:pt x="1676210" y="48161"/>
                  <a:pt x="1676114" y="50447"/>
                </a:cubicBezTo>
                <a:lnTo>
                  <a:pt x="1676114" y="51305"/>
                </a:lnTo>
                <a:cubicBezTo>
                  <a:pt x="1676971" y="53019"/>
                  <a:pt x="1677924" y="53210"/>
                  <a:pt x="1678305" y="51686"/>
                </a:cubicBezTo>
                <a:cubicBezTo>
                  <a:pt x="1678686" y="50162"/>
                  <a:pt x="1680115" y="46828"/>
                  <a:pt x="1680686" y="47780"/>
                </a:cubicBezTo>
                <a:cubicBezTo>
                  <a:pt x="1681258" y="48733"/>
                  <a:pt x="1683830" y="49876"/>
                  <a:pt x="1685639" y="49114"/>
                </a:cubicBezTo>
                <a:cubicBezTo>
                  <a:pt x="1687449" y="48352"/>
                  <a:pt x="1692688" y="47971"/>
                  <a:pt x="1693450" y="49876"/>
                </a:cubicBezTo>
                <a:cubicBezTo>
                  <a:pt x="1694212" y="51781"/>
                  <a:pt x="1700117" y="51495"/>
                  <a:pt x="1699736" y="49590"/>
                </a:cubicBezTo>
                <a:cubicBezTo>
                  <a:pt x="1699355" y="47685"/>
                  <a:pt x="1697450" y="42732"/>
                  <a:pt x="1698498" y="41970"/>
                </a:cubicBezTo>
                <a:cubicBezTo>
                  <a:pt x="1699546" y="41208"/>
                  <a:pt x="1700403" y="37779"/>
                  <a:pt x="1697736" y="36446"/>
                </a:cubicBezTo>
                <a:cubicBezTo>
                  <a:pt x="1695069" y="35017"/>
                  <a:pt x="1686782" y="32445"/>
                  <a:pt x="1686592" y="34636"/>
                </a:cubicBezTo>
                <a:cubicBezTo>
                  <a:pt x="1686496" y="36827"/>
                  <a:pt x="1684592" y="42923"/>
                  <a:pt x="1682591" y="44066"/>
                </a:cubicBezTo>
                <a:cubicBezTo>
                  <a:pt x="1680591" y="45304"/>
                  <a:pt x="1677067" y="40732"/>
                  <a:pt x="1678210" y="40065"/>
                </a:cubicBezTo>
                <a:cubicBezTo>
                  <a:pt x="1679258" y="39303"/>
                  <a:pt x="1678972" y="36636"/>
                  <a:pt x="1675924" y="37493"/>
                </a:cubicBezTo>
                <a:lnTo>
                  <a:pt x="1666295" y="45878"/>
                </a:lnTo>
                <a:lnTo>
                  <a:pt x="1665481" y="45773"/>
                </a:lnTo>
                <a:lnTo>
                  <a:pt x="1665458" y="45209"/>
                </a:lnTo>
                <a:cubicBezTo>
                  <a:pt x="1664756" y="43994"/>
                  <a:pt x="1663494" y="43923"/>
                  <a:pt x="1661827" y="45304"/>
                </a:cubicBezTo>
                <a:lnTo>
                  <a:pt x="1665481" y="45773"/>
                </a:lnTo>
                <a:lnTo>
                  <a:pt x="1665513" y="46558"/>
                </a:lnTo>
                <a:lnTo>
                  <a:pt x="1664875" y="47114"/>
                </a:lnTo>
                <a:lnTo>
                  <a:pt x="1663256" y="46733"/>
                </a:lnTo>
                <a:lnTo>
                  <a:pt x="1658874" y="45685"/>
                </a:lnTo>
                <a:cubicBezTo>
                  <a:pt x="1659350" y="42732"/>
                  <a:pt x="1660017" y="39208"/>
                  <a:pt x="1660493" y="37970"/>
                </a:cubicBezTo>
                <a:cubicBezTo>
                  <a:pt x="1660970" y="36731"/>
                  <a:pt x="1658017" y="33112"/>
                  <a:pt x="1661065" y="33017"/>
                </a:cubicBezTo>
                <a:cubicBezTo>
                  <a:pt x="1664113" y="33017"/>
                  <a:pt x="1672876" y="31112"/>
                  <a:pt x="1673066" y="30159"/>
                </a:cubicBezTo>
                <a:cubicBezTo>
                  <a:pt x="1673257" y="29207"/>
                  <a:pt x="1674590" y="26349"/>
                  <a:pt x="1675448" y="26349"/>
                </a:cubicBezTo>
                <a:lnTo>
                  <a:pt x="1675733" y="26635"/>
                </a:lnTo>
                <a:cubicBezTo>
                  <a:pt x="1679258" y="29873"/>
                  <a:pt x="1684592" y="28064"/>
                  <a:pt x="1688783" y="29778"/>
                </a:cubicBezTo>
                <a:lnTo>
                  <a:pt x="1689354" y="29969"/>
                </a:lnTo>
                <a:cubicBezTo>
                  <a:pt x="1691164" y="28064"/>
                  <a:pt x="1693736" y="27587"/>
                  <a:pt x="1695164" y="29016"/>
                </a:cubicBezTo>
                <a:cubicBezTo>
                  <a:pt x="1696593" y="30445"/>
                  <a:pt x="1701356" y="33207"/>
                  <a:pt x="1702213" y="31588"/>
                </a:cubicBezTo>
                <a:cubicBezTo>
                  <a:pt x="1703165" y="29969"/>
                  <a:pt x="1706975" y="25873"/>
                  <a:pt x="1708404" y="26730"/>
                </a:cubicBezTo>
                <a:cubicBezTo>
                  <a:pt x="1709833" y="27587"/>
                  <a:pt x="1714405" y="29207"/>
                  <a:pt x="1715262" y="28540"/>
                </a:cubicBezTo>
                <a:lnTo>
                  <a:pt x="1716310" y="27968"/>
                </a:lnTo>
                <a:cubicBezTo>
                  <a:pt x="1718596" y="26635"/>
                  <a:pt x="1720787" y="24635"/>
                  <a:pt x="1723358" y="24254"/>
                </a:cubicBezTo>
                <a:cubicBezTo>
                  <a:pt x="1725740" y="23873"/>
                  <a:pt x="1728502" y="25492"/>
                  <a:pt x="1731169" y="25778"/>
                </a:cubicBezTo>
                <a:lnTo>
                  <a:pt x="1737836" y="25873"/>
                </a:lnTo>
                <a:cubicBezTo>
                  <a:pt x="1743266" y="23206"/>
                  <a:pt x="1748314" y="22634"/>
                  <a:pt x="1749171" y="24635"/>
                </a:cubicBezTo>
                <a:lnTo>
                  <a:pt x="1750505" y="24920"/>
                </a:lnTo>
                <a:lnTo>
                  <a:pt x="1754505" y="25873"/>
                </a:lnTo>
                <a:cubicBezTo>
                  <a:pt x="1759077" y="26540"/>
                  <a:pt x="1763268" y="26635"/>
                  <a:pt x="1763935" y="26063"/>
                </a:cubicBezTo>
                <a:lnTo>
                  <a:pt x="1764602" y="25968"/>
                </a:lnTo>
                <a:cubicBezTo>
                  <a:pt x="1768888" y="25206"/>
                  <a:pt x="1773460" y="27873"/>
                  <a:pt x="1771650" y="29778"/>
                </a:cubicBezTo>
                <a:lnTo>
                  <a:pt x="1768602" y="33112"/>
                </a:lnTo>
                <a:cubicBezTo>
                  <a:pt x="1771079" y="37112"/>
                  <a:pt x="1772603" y="39303"/>
                  <a:pt x="1771841" y="37970"/>
                </a:cubicBezTo>
                <a:lnTo>
                  <a:pt x="1770698" y="37970"/>
                </a:lnTo>
                <a:cubicBezTo>
                  <a:pt x="1764316" y="38065"/>
                  <a:pt x="1768221" y="33779"/>
                  <a:pt x="1766316" y="32159"/>
                </a:cubicBezTo>
                <a:cubicBezTo>
                  <a:pt x="1765649" y="31588"/>
                  <a:pt x="1764125" y="31588"/>
                  <a:pt x="1762887" y="31493"/>
                </a:cubicBezTo>
                <a:cubicBezTo>
                  <a:pt x="1762696" y="31493"/>
                  <a:pt x="1762220" y="32350"/>
                  <a:pt x="1762125" y="32921"/>
                </a:cubicBezTo>
                <a:cubicBezTo>
                  <a:pt x="1761839" y="35779"/>
                  <a:pt x="1761458" y="36255"/>
                  <a:pt x="1760125" y="35303"/>
                </a:cubicBezTo>
                <a:lnTo>
                  <a:pt x="1758315" y="34064"/>
                </a:lnTo>
                <a:cubicBezTo>
                  <a:pt x="1756791" y="34731"/>
                  <a:pt x="1753648" y="37398"/>
                  <a:pt x="1751267" y="39970"/>
                </a:cubicBezTo>
                <a:lnTo>
                  <a:pt x="1749266" y="42446"/>
                </a:lnTo>
                <a:cubicBezTo>
                  <a:pt x="1747266" y="44923"/>
                  <a:pt x="1750028" y="46066"/>
                  <a:pt x="1751648" y="47399"/>
                </a:cubicBezTo>
                <a:cubicBezTo>
                  <a:pt x="1753648" y="49114"/>
                  <a:pt x="1755458" y="48161"/>
                  <a:pt x="1756886" y="46637"/>
                </a:cubicBezTo>
                <a:lnTo>
                  <a:pt x="1758220" y="45209"/>
                </a:lnTo>
                <a:cubicBezTo>
                  <a:pt x="1759649" y="43208"/>
                  <a:pt x="1760982" y="42542"/>
                  <a:pt x="1761363" y="43780"/>
                </a:cubicBezTo>
                <a:cubicBezTo>
                  <a:pt x="1761649" y="45018"/>
                  <a:pt x="1764221" y="47495"/>
                  <a:pt x="1766316" y="46733"/>
                </a:cubicBezTo>
                <a:cubicBezTo>
                  <a:pt x="1768507" y="46066"/>
                  <a:pt x="1775270" y="40541"/>
                  <a:pt x="1778032" y="40732"/>
                </a:cubicBezTo>
                <a:lnTo>
                  <a:pt x="1781366" y="41875"/>
                </a:lnTo>
                <a:lnTo>
                  <a:pt x="1785461" y="43208"/>
                </a:lnTo>
                <a:cubicBezTo>
                  <a:pt x="1783556" y="45590"/>
                  <a:pt x="1783175" y="47780"/>
                  <a:pt x="1784509" y="48257"/>
                </a:cubicBezTo>
                <a:lnTo>
                  <a:pt x="1785652" y="48161"/>
                </a:lnTo>
                <a:cubicBezTo>
                  <a:pt x="1787366" y="47971"/>
                  <a:pt x="1791938" y="49400"/>
                  <a:pt x="1788224" y="45399"/>
                </a:cubicBezTo>
                <a:lnTo>
                  <a:pt x="1787462" y="44637"/>
                </a:lnTo>
                <a:cubicBezTo>
                  <a:pt x="1789748" y="41494"/>
                  <a:pt x="1791938" y="39970"/>
                  <a:pt x="1792224" y="41303"/>
                </a:cubicBezTo>
                <a:cubicBezTo>
                  <a:pt x="1792510" y="42637"/>
                  <a:pt x="1794796" y="46352"/>
                  <a:pt x="1796796" y="46542"/>
                </a:cubicBezTo>
                <a:lnTo>
                  <a:pt x="1798130" y="46066"/>
                </a:lnTo>
                <a:cubicBezTo>
                  <a:pt x="1800701" y="45018"/>
                  <a:pt x="1802892" y="43875"/>
                  <a:pt x="1804797" y="46637"/>
                </a:cubicBezTo>
                <a:cubicBezTo>
                  <a:pt x="1804988" y="46923"/>
                  <a:pt x="1805464" y="47399"/>
                  <a:pt x="1805654" y="47304"/>
                </a:cubicBezTo>
                <a:cubicBezTo>
                  <a:pt x="1808607" y="46923"/>
                  <a:pt x="1812417" y="45399"/>
                  <a:pt x="1814227" y="46352"/>
                </a:cubicBezTo>
                <a:lnTo>
                  <a:pt x="1817370" y="48066"/>
                </a:lnTo>
                <a:cubicBezTo>
                  <a:pt x="1820990" y="47590"/>
                  <a:pt x="1822704" y="46447"/>
                  <a:pt x="1821180" y="45685"/>
                </a:cubicBezTo>
                <a:cubicBezTo>
                  <a:pt x="1819656" y="44923"/>
                  <a:pt x="1816703" y="42256"/>
                  <a:pt x="1818227" y="41684"/>
                </a:cubicBezTo>
                <a:lnTo>
                  <a:pt x="1819085" y="41970"/>
                </a:lnTo>
                <a:lnTo>
                  <a:pt x="1822037" y="42923"/>
                </a:lnTo>
                <a:cubicBezTo>
                  <a:pt x="1825371" y="44447"/>
                  <a:pt x="1827943" y="43494"/>
                  <a:pt x="1827657" y="40827"/>
                </a:cubicBezTo>
                <a:lnTo>
                  <a:pt x="1832610" y="41780"/>
                </a:lnTo>
                <a:lnTo>
                  <a:pt x="1840650" y="38963"/>
                </a:lnTo>
                <a:lnTo>
                  <a:pt x="1841183" y="39779"/>
                </a:lnTo>
                <a:lnTo>
                  <a:pt x="1841279" y="38743"/>
                </a:lnTo>
                <a:lnTo>
                  <a:pt x="1845659" y="37208"/>
                </a:lnTo>
                <a:lnTo>
                  <a:pt x="1846326" y="36446"/>
                </a:lnTo>
                <a:cubicBezTo>
                  <a:pt x="1845945" y="34922"/>
                  <a:pt x="1843945" y="33969"/>
                  <a:pt x="1841659" y="34255"/>
                </a:cubicBezTo>
                <a:lnTo>
                  <a:pt x="1841659" y="34636"/>
                </a:lnTo>
                <a:lnTo>
                  <a:pt x="1841279" y="38743"/>
                </a:lnTo>
                <a:lnTo>
                  <a:pt x="1840650" y="38963"/>
                </a:lnTo>
                <a:lnTo>
                  <a:pt x="1838135" y="35112"/>
                </a:lnTo>
                <a:lnTo>
                  <a:pt x="1838706" y="33874"/>
                </a:lnTo>
                <a:lnTo>
                  <a:pt x="1839468" y="32064"/>
                </a:lnTo>
                <a:cubicBezTo>
                  <a:pt x="1839182" y="28826"/>
                  <a:pt x="1840516" y="27683"/>
                  <a:pt x="1842421" y="29778"/>
                </a:cubicBezTo>
                <a:lnTo>
                  <a:pt x="1843945" y="30159"/>
                </a:lnTo>
                <a:cubicBezTo>
                  <a:pt x="1849946" y="31493"/>
                  <a:pt x="1850041" y="35207"/>
                  <a:pt x="1848993" y="38732"/>
                </a:cubicBezTo>
                <a:cubicBezTo>
                  <a:pt x="1848517" y="40446"/>
                  <a:pt x="1844707" y="41589"/>
                  <a:pt x="1850136" y="42161"/>
                </a:cubicBezTo>
                <a:lnTo>
                  <a:pt x="1852136" y="42351"/>
                </a:lnTo>
                <a:cubicBezTo>
                  <a:pt x="1854327" y="44542"/>
                  <a:pt x="1857851" y="45685"/>
                  <a:pt x="1859947" y="44923"/>
                </a:cubicBezTo>
                <a:cubicBezTo>
                  <a:pt x="1862042" y="44161"/>
                  <a:pt x="1866710" y="39303"/>
                  <a:pt x="1865757" y="37398"/>
                </a:cubicBezTo>
                <a:cubicBezTo>
                  <a:pt x="1864805" y="35493"/>
                  <a:pt x="1858042" y="36827"/>
                  <a:pt x="1857756" y="35874"/>
                </a:cubicBezTo>
                <a:cubicBezTo>
                  <a:pt x="1857470" y="34922"/>
                  <a:pt x="1858518" y="31207"/>
                  <a:pt x="1861090" y="30921"/>
                </a:cubicBezTo>
                <a:lnTo>
                  <a:pt x="1862042" y="31588"/>
                </a:lnTo>
                <a:cubicBezTo>
                  <a:pt x="1866900" y="34636"/>
                  <a:pt x="1870329" y="33302"/>
                  <a:pt x="1873282" y="29683"/>
                </a:cubicBezTo>
                <a:cubicBezTo>
                  <a:pt x="1875187" y="27397"/>
                  <a:pt x="1875949" y="23777"/>
                  <a:pt x="1881092" y="25111"/>
                </a:cubicBezTo>
                <a:cubicBezTo>
                  <a:pt x="1881283" y="25206"/>
                  <a:pt x="1881759" y="24825"/>
                  <a:pt x="1882140" y="24635"/>
                </a:cubicBezTo>
                <a:lnTo>
                  <a:pt x="1884236" y="23396"/>
                </a:lnTo>
                <a:cubicBezTo>
                  <a:pt x="1885760" y="24444"/>
                  <a:pt x="1887284" y="24730"/>
                  <a:pt x="1887569" y="23968"/>
                </a:cubicBezTo>
                <a:cubicBezTo>
                  <a:pt x="1887855" y="23301"/>
                  <a:pt x="1889760" y="22730"/>
                  <a:pt x="1890998" y="24635"/>
                </a:cubicBezTo>
                <a:lnTo>
                  <a:pt x="1892522" y="25111"/>
                </a:lnTo>
                <a:cubicBezTo>
                  <a:pt x="1895380" y="25968"/>
                  <a:pt x="1895570" y="23873"/>
                  <a:pt x="1895856" y="22063"/>
                </a:cubicBezTo>
                <a:cubicBezTo>
                  <a:pt x="1895951" y="21587"/>
                  <a:pt x="1898142" y="20920"/>
                  <a:pt x="1898999" y="21206"/>
                </a:cubicBezTo>
                <a:cubicBezTo>
                  <a:pt x="1902047" y="22158"/>
                  <a:pt x="1898999" y="22920"/>
                  <a:pt x="1898714" y="23873"/>
                </a:cubicBezTo>
                <a:lnTo>
                  <a:pt x="1898047" y="25778"/>
                </a:lnTo>
                <a:cubicBezTo>
                  <a:pt x="1897666" y="27778"/>
                  <a:pt x="1895761" y="28445"/>
                  <a:pt x="1893761" y="27302"/>
                </a:cubicBezTo>
                <a:cubicBezTo>
                  <a:pt x="1891760" y="26159"/>
                  <a:pt x="1888808" y="32064"/>
                  <a:pt x="1888046" y="30826"/>
                </a:cubicBezTo>
                <a:cubicBezTo>
                  <a:pt x="1887188" y="29588"/>
                  <a:pt x="1883569" y="28254"/>
                  <a:pt x="1880997" y="29683"/>
                </a:cubicBezTo>
                <a:cubicBezTo>
                  <a:pt x="1878425" y="31112"/>
                  <a:pt x="1873091" y="35398"/>
                  <a:pt x="1875282" y="35779"/>
                </a:cubicBezTo>
                <a:lnTo>
                  <a:pt x="1876711" y="35874"/>
                </a:lnTo>
                <a:lnTo>
                  <a:pt x="1884521" y="36541"/>
                </a:lnTo>
                <a:cubicBezTo>
                  <a:pt x="1883569" y="40351"/>
                  <a:pt x="1883188" y="43970"/>
                  <a:pt x="1883569" y="44447"/>
                </a:cubicBezTo>
                <a:cubicBezTo>
                  <a:pt x="1883950" y="44923"/>
                  <a:pt x="1886331" y="45971"/>
                  <a:pt x="1887760" y="45399"/>
                </a:cubicBezTo>
                <a:cubicBezTo>
                  <a:pt x="1889284" y="44923"/>
                  <a:pt x="1893951" y="45494"/>
                  <a:pt x="1894808" y="44542"/>
                </a:cubicBezTo>
                <a:cubicBezTo>
                  <a:pt x="1895666" y="43589"/>
                  <a:pt x="1897190" y="40446"/>
                  <a:pt x="1895666" y="40256"/>
                </a:cubicBezTo>
                <a:cubicBezTo>
                  <a:pt x="1894142" y="40065"/>
                  <a:pt x="1890236" y="38541"/>
                  <a:pt x="1892618" y="37970"/>
                </a:cubicBezTo>
                <a:lnTo>
                  <a:pt x="1893761" y="37970"/>
                </a:lnTo>
                <a:cubicBezTo>
                  <a:pt x="1897666" y="37970"/>
                  <a:pt x="1899666" y="37303"/>
                  <a:pt x="1896999" y="33874"/>
                </a:cubicBezTo>
                <a:lnTo>
                  <a:pt x="1896523" y="33302"/>
                </a:lnTo>
                <a:cubicBezTo>
                  <a:pt x="1896618" y="32350"/>
                  <a:pt x="1898142" y="31778"/>
                  <a:pt x="1899761" y="31874"/>
                </a:cubicBezTo>
                <a:lnTo>
                  <a:pt x="1900047" y="32445"/>
                </a:lnTo>
                <a:cubicBezTo>
                  <a:pt x="1902333" y="36636"/>
                  <a:pt x="1906048" y="41018"/>
                  <a:pt x="1898904" y="44732"/>
                </a:cubicBezTo>
                <a:lnTo>
                  <a:pt x="1898142" y="45113"/>
                </a:lnTo>
                <a:cubicBezTo>
                  <a:pt x="1898047" y="46447"/>
                  <a:pt x="1899380" y="47876"/>
                  <a:pt x="1901095" y="48257"/>
                </a:cubicBezTo>
                <a:lnTo>
                  <a:pt x="1902333" y="47971"/>
                </a:lnTo>
                <a:lnTo>
                  <a:pt x="1906810" y="46733"/>
                </a:lnTo>
                <a:cubicBezTo>
                  <a:pt x="1908143" y="42923"/>
                  <a:pt x="1912334" y="41399"/>
                  <a:pt x="1916049" y="43399"/>
                </a:cubicBezTo>
                <a:lnTo>
                  <a:pt x="1915954" y="47209"/>
                </a:lnTo>
                <a:cubicBezTo>
                  <a:pt x="1915954" y="47304"/>
                  <a:pt x="1917764" y="47780"/>
                  <a:pt x="1918240" y="47590"/>
                </a:cubicBezTo>
                <a:lnTo>
                  <a:pt x="1925765" y="43589"/>
                </a:lnTo>
                <a:cubicBezTo>
                  <a:pt x="1934242" y="45494"/>
                  <a:pt x="1941005" y="47495"/>
                  <a:pt x="1940624" y="48066"/>
                </a:cubicBezTo>
                <a:cubicBezTo>
                  <a:pt x="1940338" y="48638"/>
                  <a:pt x="1940528" y="49971"/>
                  <a:pt x="1941862" y="49971"/>
                </a:cubicBezTo>
                <a:cubicBezTo>
                  <a:pt x="1943195" y="49971"/>
                  <a:pt x="1946243" y="49209"/>
                  <a:pt x="1945958" y="48352"/>
                </a:cubicBezTo>
                <a:cubicBezTo>
                  <a:pt x="1945672" y="47495"/>
                  <a:pt x="1946815" y="44637"/>
                  <a:pt x="1949291" y="44542"/>
                </a:cubicBezTo>
                <a:cubicBezTo>
                  <a:pt x="1951863" y="44447"/>
                  <a:pt x="1958721" y="43970"/>
                  <a:pt x="1958912" y="43780"/>
                </a:cubicBezTo>
                <a:cubicBezTo>
                  <a:pt x="1959102" y="43589"/>
                  <a:pt x="1959293" y="43018"/>
                  <a:pt x="1958816" y="42827"/>
                </a:cubicBezTo>
                <a:lnTo>
                  <a:pt x="1958721" y="42542"/>
                </a:lnTo>
                <a:cubicBezTo>
                  <a:pt x="1957959" y="40256"/>
                  <a:pt x="1959674" y="37874"/>
                  <a:pt x="1962055" y="38160"/>
                </a:cubicBezTo>
                <a:cubicBezTo>
                  <a:pt x="1963198" y="38255"/>
                  <a:pt x="1964150" y="39113"/>
                  <a:pt x="1965198" y="39494"/>
                </a:cubicBezTo>
                <a:cubicBezTo>
                  <a:pt x="1968627" y="40922"/>
                  <a:pt x="1971294" y="40160"/>
                  <a:pt x="1974056" y="37970"/>
                </a:cubicBezTo>
                <a:lnTo>
                  <a:pt x="1977866" y="34922"/>
                </a:lnTo>
                <a:cubicBezTo>
                  <a:pt x="1974914" y="33207"/>
                  <a:pt x="1973866" y="30921"/>
                  <a:pt x="1975580" y="29873"/>
                </a:cubicBezTo>
                <a:cubicBezTo>
                  <a:pt x="1977295" y="28826"/>
                  <a:pt x="1981962" y="31302"/>
                  <a:pt x="1981010" y="32064"/>
                </a:cubicBezTo>
                <a:cubicBezTo>
                  <a:pt x="1980057" y="32826"/>
                  <a:pt x="1979200" y="34731"/>
                  <a:pt x="1979676" y="35684"/>
                </a:cubicBezTo>
                <a:cubicBezTo>
                  <a:pt x="1980152" y="36541"/>
                  <a:pt x="1982629" y="38160"/>
                  <a:pt x="1984343" y="37874"/>
                </a:cubicBezTo>
                <a:lnTo>
                  <a:pt x="1984724" y="37493"/>
                </a:lnTo>
                <a:cubicBezTo>
                  <a:pt x="1986915" y="35112"/>
                  <a:pt x="1988915" y="32636"/>
                  <a:pt x="1991296" y="30350"/>
                </a:cubicBezTo>
                <a:lnTo>
                  <a:pt x="1991582" y="30064"/>
                </a:lnTo>
                <a:cubicBezTo>
                  <a:pt x="1994154" y="31112"/>
                  <a:pt x="1995773" y="29778"/>
                  <a:pt x="1995202" y="27206"/>
                </a:cubicBezTo>
                <a:cubicBezTo>
                  <a:pt x="1994630" y="24635"/>
                  <a:pt x="1994059" y="17300"/>
                  <a:pt x="1995392" y="17300"/>
                </a:cubicBezTo>
                <a:cubicBezTo>
                  <a:pt x="1996726" y="17205"/>
                  <a:pt x="2001012" y="18348"/>
                  <a:pt x="2000250" y="19872"/>
                </a:cubicBezTo>
                <a:cubicBezTo>
                  <a:pt x="1999393" y="21396"/>
                  <a:pt x="1999869" y="25682"/>
                  <a:pt x="2000917" y="26730"/>
                </a:cubicBezTo>
                <a:cubicBezTo>
                  <a:pt x="2001965" y="27778"/>
                  <a:pt x="2002631" y="31588"/>
                  <a:pt x="2002155" y="32636"/>
                </a:cubicBezTo>
                <a:cubicBezTo>
                  <a:pt x="2001679" y="33683"/>
                  <a:pt x="2001107" y="37874"/>
                  <a:pt x="2003108" y="37779"/>
                </a:cubicBezTo>
                <a:cubicBezTo>
                  <a:pt x="2005203" y="37589"/>
                  <a:pt x="2010918" y="38160"/>
                  <a:pt x="2011109" y="39398"/>
                </a:cubicBezTo>
                <a:cubicBezTo>
                  <a:pt x="2011299" y="40637"/>
                  <a:pt x="2013871" y="43685"/>
                  <a:pt x="2015966" y="42065"/>
                </a:cubicBezTo>
                <a:lnTo>
                  <a:pt x="2016252" y="40637"/>
                </a:lnTo>
                <a:cubicBezTo>
                  <a:pt x="2016728" y="38255"/>
                  <a:pt x="2018157" y="37493"/>
                  <a:pt x="2020348" y="38351"/>
                </a:cubicBezTo>
                <a:lnTo>
                  <a:pt x="2021396" y="38732"/>
                </a:lnTo>
                <a:cubicBezTo>
                  <a:pt x="2021872" y="40541"/>
                  <a:pt x="2023396" y="41589"/>
                  <a:pt x="2024634" y="41018"/>
                </a:cubicBezTo>
                <a:cubicBezTo>
                  <a:pt x="2025872" y="40541"/>
                  <a:pt x="2028635" y="38732"/>
                  <a:pt x="2027682" y="38351"/>
                </a:cubicBezTo>
                <a:cubicBezTo>
                  <a:pt x="2026730" y="37970"/>
                  <a:pt x="2027587" y="36446"/>
                  <a:pt x="2031873" y="35874"/>
                </a:cubicBezTo>
                <a:lnTo>
                  <a:pt x="2026730" y="32159"/>
                </a:lnTo>
                <a:cubicBezTo>
                  <a:pt x="2026444" y="31969"/>
                  <a:pt x="2027396" y="30064"/>
                  <a:pt x="2028158" y="29778"/>
                </a:cubicBezTo>
                <a:cubicBezTo>
                  <a:pt x="2029016" y="29492"/>
                  <a:pt x="2030825" y="29873"/>
                  <a:pt x="2031492" y="30540"/>
                </a:cubicBezTo>
                <a:cubicBezTo>
                  <a:pt x="2032730" y="31778"/>
                  <a:pt x="2033397" y="33398"/>
                  <a:pt x="2034350" y="34826"/>
                </a:cubicBezTo>
                <a:cubicBezTo>
                  <a:pt x="2035493" y="36541"/>
                  <a:pt x="2036350" y="38922"/>
                  <a:pt x="2038064" y="39684"/>
                </a:cubicBezTo>
                <a:cubicBezTo>
                  <a:pt x="2039779" y="40351"/>
                  <a:pt x="2042541" y="39303"/>
                  <a:pt x="2044922" y="39113"/>
                </a:cubicBezTo>
                <a:cubicBezTo>
                  <a:pt x="2045780" y="39017"/>
                  <a:pt x="2047304" y="39113"/>
                  <a:pt x="2047589" y="39494"/>
                </a:cubicBezTo>
                <a:cubicBezTo>
                  <a:pt x="2049780" y="43018"/>
                  <a:pt x="2052447" y="41399"/>
                  <a:pt x="2055495" y="40351"/>
                </a:cubicBezTo>
                <a:cubicBezTo>
                  <a:pt x="2059400" y="39017"/>
                  <a:pt x="2057876" y="37493"/>
                  <a:pt x="2056162" y="35779"/>
                </a:cubicBezTo>
                <a:lnTo>
                  <a:pt x="2055876" y="35493"/>
                </a:lnTo>
                <a:cubicBezTo>
                  <a:pt x="2055495" y="35207"/>
                  <a:pt x="2055686" y="33112"/>
                  <a:pt x="2056352" y="30731"/>
                </a:cubicBezTo>
                <a:cubicBezTo>
                  <a:pt x="2056924" y="28349"/>
                  <a:pt x="2063210" y="23873"/>
                  <a:pt x="2064925" y="24349"/>
                </a:cubicBezTo>
                <a:cubicBezTo>
                  <a:pt x="2066544" y="24825"/>
                  <a:pt x="2064449" y="28445"/>
                  <a:pt x="2065115" y="29111"/>
                </a:cubicBezTo>
                <a:cubicBezTo>
                  <a:pt x="2065782" y="29683"/>
                  <a:pt x="2068925" y="31016"/>
                  <a:pt x="2070354" y="30635"/>
                </a:cubicBezTo>
                <a:cubicBezTo>
                  <a:pt x="2071878" y="30350"/>
                  <a:pt x="2075498" y="31683"/>
                  <a:pt x="2075021" y="34160"/>
                </a:cubicBezTo>
                <a:lnTo>
                  <a:pt x="2075974" y="34731"/>
                </a:lnTo>
                <a:cubicBezTo>
                  <a:pt x="2078736" y="36350"/>
                  <a:pt x="2082165" y="37208"/>
                  <a:pt x="2085499" y="38065"/>
                </a:cubicBezTo>
                <a:lnTo>
                  <a:pt x="2086356" y="38255"/>
                </a:lnTo>
                <a:cubicBezTo>
                  <a:pt x="2087690" y="37589"/>
                  <a:pt x="2088166" y="35684"/>
                  <a:pt x="2087404" y="34064"/>
                </a:cubicBezTo>
                <a:lnTo>
                  <a:pt x="2086737" y="34064"/>
                </a:lnTo>
                <a:lnTo>
                  <a:pt x="2082451" y="33969"/>
                </a:lnTo>
                <a:cubicBezTo>
                  <a:pt x="2083118" y="31588"/>
                  <a:pt x="2084927" y="29683"/>
                  <a:pt x="2086546" y="29683"/>
                </a:cubicBezTo>
                <a:cubicBezTo>
                  <a:pt x="2088166" y="29683"/>
                  <a:pt x="2093309" y="28730"/>
                  <a:pt x="2093595" y="27587"/>
                </a:cubicBezTo>
                <a:cubicBezTo>
                  <a:pt x="2093881" y="26444"/>
                  <a:pt x="2094833" y="23396"/>
                  <a:pt x="2095024" y="23396"/>
                </a:cubicBezTo>
                <a:cubicBezTo>
                  <a:pt x="2095214" y="23396"/>
                  <a:pt x="2095976" y="24254"/>
                  <a:pt x="2096167" y="25301"/>
                </a:cubicBezTo>
                <a:cubicBezTo>
                  <a:pt x="2096357" y="26349"/>
                  <a:pt x="2099024" y="29207"/>
                  <a:pt x="2101406" y="28064"/>
                </a:cubicBezTo>
                <a:lnTo>
                  <a:pt x="2103311" y="27206"/>
                </a:lnTo>
                <a:lnTo>
                  <a:pt x="2104930" y="26540"/>
                </a:lnTo>
                <a:cubicBezTo>
                  <a:pt x="2107406" y="26540"/>
                  <a:pt x="2108168" y="27492"/>
                  <a:pt x="2106644" y="28730"/>
                </a:cubicBezTo>
                <a:cubicBezTo>
                  <a:pt x="2105120" y="29969"/>
                  <a:pt x="2101882" y="35017"/>
                  <a:pt x="2103501" y="36636"/>
                </a:cubicBezTo>
                <a:lnTo>
                  <a:pt x="2105120" y="37589"/>
                </a:lnTo>
                <a:lnTo>
                  <a:pt x="2105882" y="38065"/>
                </a:lnTo>
                <a:cubicBezTo>
                  <a:pt x="2107311" y="37874"/>
                  <a:pt x="2108264" y="37017"/>
                  <a:pt x="2107883" y="36160"/>
                </a:cubicBezTo>
                <a:lnTo>
                  <a:pt x="2107502" y="35493"/>
                </a:lnTo>
                <a:cubicBezTo>
                  <a:pt x="2106454" y="33779"/>
                  <a:pt x="2106073" y="32350"/>
                  <a:pt x="2109216" y="31778"/>
                </a:cubicBezTo>
                <a:lnTo>
                  <a:pt x="2113502" y="31016"/>
                </a:lnTo>
                <a:cubicBezTo>
                  <a:pt x="2118646" y="29873"/>
                  <a:pt x="2120932" y="27492"/>
                  <a:pt x="2118455" y="25778"/>
                </a:cubicBezTo>
                <a:cubicBezTo>
                  <a:pt x="2115979" y="24063"/>
                  <a:pt x="2110740" y="18158"/>
                  <a:pt x="2112645" y="17015"/>
                </a:cubicBezTo>
                <a:cubicBezTo>
                  <a:pt x="2114550" y="15872"/>
                  <a:pt x="2121122" y="13014"/>
                  <a:pt x="2121694" y="14157"/>
                </a:cubicBezTo>
                <a:cubicBezTo>
                  <a:pt x="2122265" y="15300"/>
                  <a:pt x="2123313" y="18729"/>
                  <a:pt x="2122742" y="19015"/>
                </a:cubicBezTo>
                <a:cubicBezTo>
                  <a:pt x="2122075" y="19301"/>
                  <a:pt x="2121027" y="22634"/>
                  <a:pt x="2123504" y="24825"/>
                </a:cubicBezTo>
                <a:lnTo>
                  <a:pt x="2124647" y="27111"/>
                </a:lnTo>
                <a:lnTo>
                  <a:pt x="2125599" y="29111"/>
                </a:lnTo>
                <a:cubicBezTo>
                  <a:pt x="2125409" y="32064"/>
                  <a:pt x="2126647" y="31302"/>
                  <a:pt x="2128266" y="27492"/>
                </a:cubicBezTo>
                <a:lnTo>
                  <a:pt x="2130838" y="26349"/>
                </a:lnTo>
                <a:lnTo>
                  <a:pt x="2132933" y="25397"/>
                </a:lnTo>
                <a:cubicBezTo>
                  <a:pt x="2137124" y="27016"/>
                  <a:pt x="2139315" y="29016"/>
                  <a:pt x="2137791" y="29778"/>
                </a:cubicBezTo>
                <a:cubicBezTo>
                  <a:pt x="2136267" y="30635"/>
                  <a:pt x="2135886" y="32350"/>
                  <a:pt x="2140363" y="31874"/>
                </a:cubicBezTo>
                <a:lnTo>
                  <a:pt x="2144173" y="31588"/>
                </a:lnTo>
                <a:lnTo>
                  <a:pt x="2145983" y="31397"/>
                </a:lnTo>
                <a:cubicBezTo>
                  <a:pt x="2147792" y="30635"/>
                  <a:pt x="2153126" y="29397"/>
                  <a:pt x="2157698" y="28635"/>
                </a:cubicBezTo>
                <a:lnTo>
                  <a:pt x="2161032" y="26349"/>
                </a:lnTo>
                <a:lnTo>
                  <a:pt x="2161318" y="26159"/>
                </a:lnTo>
                <a:cubicBezTo>
                  <a:pt x="2161794" y="25778"/>
                  <a:pt x="2163890" y="26635"/>
                  <a:pt x="2165890" y="27968"/>
                </a:cubicBezTo>
                <a:cubicBezTo>
                  <a:pt x="2167985" y="29397"/>
                  <a:pt x="2174843" y="28254"/>
                  <a:pt x="2173986" y="26921"/>
                </a:cubicBezTo>
                <a:lnTo>
                  <a:pt x="2173700" y="25587"/>
                </a:lnTo>
                <a:lnTo>
                  <a:pt x="2173319" y="23873"/>
                </a:lnTo>
                <a:cubicBezTo>
                  <a:pt x="2173415" y="21777"/>
                  <a:pt x="2171414" y="19301"/>
                  <a:pt x="2168747" y="18443"/>
                </a:cubicBezTo>
                <a:cubicBezTo>
                  <a:pt x="2166080" y="17586"/>
                  <a:pt x="2164366" y="11300"/>
                  <a:pt x="2165699" y="11300"/>
                </a:cubicBezTo>
                <a:cubicBezTo>
                  <a:pt x="2167033" y="11300"/>
                  <a:pt x="2168557" y="12347"/>
                  <a:pt x="2166557" y="13586"/>
                </a:cubicBezTo>
                <a:lnTo>
                  <a:pt x="2169986" y="15110"/>
                </a:lnTo>
                <a:cubicBezTo>
                  <a:pt x="2171414" y="15681"/>
                  <a:pt x="2172843" y="16253"/>
                  <a:pt x="2174272" y="16729"/>
                </a:cubicBezTo>
                <a:lnTo>
                  <a:pt x="2175701" y="17205"/>
                </a:lnTo>
                <a:cubicBezTo>
                  <a:pt x="2177415" y="17681"/>
                  <a:pt x="2177701" y="18729"/>
                  <a:pt x="2176367" y="19682"/>
                </a:cubicBezTo>
                <a:lnTo>
                  <a:pt x="2176177" y="20539"/>
                </a:lnTo>
                <a:lnTo>
                  <a:pt x="2175796" y="22158"/>
                </a:lnTo>
                <a:cubicBezTo>
                  <a:pt x="2175986" y="24349"/>
                  <a:pt x="2177606" y="25682"/>
                  <a:pt x="2179415" y="25206"/>
                </a:cubicBezTo>
                <a:cubicBezTo>
                  <a:pt x="2181225" y="24635"/>
                  <a:pt x="2185607" y="23587"/>
                  <a:pt x="2185797" y="23873"/>
                </a:cubicBezTo>
                <a:cubicBezTo>
                  <a:pt x="2185892" y="24158"/>
                  <a:pt x="2185226" y="25397"/>
                  <a:pt x="2183892" y="26159"/>
                </a:cubicBezTo>
                <a:cubicBezTo>
                  <a:pt x="2182559" y="26921"/>
                  <a:pt x="2180749" y="30064"/>
                  <a:pt x="2182749" y="31588"/>
                </a:cubicBezTo>
                <a:lnTo>
                  <a:pt x="2186654" y="28826"/>
                </a:lnTo>
                <a:lnTo>
                  <a:pt x="2187797" y="27968"/>
                </a:lnTo>
                <a:cubicBezTo>
                  <a:pt x="2190655" y="28445"/>
                  <a:pt x="2193608" y="26825"/>
                  <a:pt x="2194274" y="24444"/>
                </a:cubicBezTo>
                <a:cubicBezTo>
                  <a:pt x="2195036" y="21968"/>
                  <a:pt x="2197799" y="15110"/>
                  <a:pt x="2198561" y="15681"/>
                </a:cubicBezTo>
                <a:cubicBezTo>
                  <a:pt x="2199323" y="16253"/>
                  <a:pt x="2200561" y="19682"/>
                  <a:pt x="2199704" y="21777"/>
                </a:cubicBezTo>
                <a:lnTo>
                  <a:pt x="2198084" y="23206"/>
                </a:lnTo>
                <a:cubicBezTo>
                  <a:pt x="2194751" y="26159"/>
                  <a:pt x="2197513" y="27683"/>
                  <a:pt x="2199799" y="29016"/>
                </a:cubicBezTo>
                <a:cubicBezTo>
                  <a:pt x="2202371" y="30445"/>
                  <a:pt x="2205609" y="30635"/>
                  <a:pt x="2207514" y="28159"/>
                </a:cubicBezTo>
                <a:cubicBezTo>
                  <a:pt x="2208752" y="26540"/>
                  <a:pt x="2208848" y="24444"/>
                  <a:pt x="2209610" y="22634"/>
                </a:cubicBezTo>
                <a:cubicBezTo>
                  <a:pt x="2210276" y="21015"/>
                  <a:pt x="2212086" y="21110"/>
                  <a:pt x="2214944" y="22539"/>
                </a:cubicBezTo>
                <a:cubicBezTo>
                  <a:pt x="2215896" y="23015"/>
                  <a:pt x="2217134" y="23396"/>
                  <a:pt x="2218277" y="23492"/>
                </a:cubicBezTo>
                <a:lnTo>
                  <a:pt x="2221135" y="23587"/>
                </a:lnTo>
                <a:cubicBezTo>
                  <a:pt x="2223897" y="22444"/>
                  <a:pt x="2228374" y="22920"/>
                  <a:pt x="2231041" y="24635"/>
                </a:cubicBezTo>
                <a:lnTo>
                  <a:pt x="2232660" y="23396"/>
                </a:lnTo>
                <a:cubicBezTo>
                  <a:pt x="2237518" y="19586"/>
                  <a:pt x="2241804" y="23396"/>
                  <a:pt x="2246090" y="23873"/>
                </a:cubicBezTo>
                <a:lnTo>
                  <a:pt x="2248757" y="24063"/>
                </a:lnTo>
                <a:cubicBezTo>
                  <a:pt x="2250853" y="23396"/>
                  <a:pt x="2254758" y="21015"/>
                  <a:pt x="2257425" y="18634"/>
                </a:cubicBezTo>
                <a:lnTo>
                  <a:pt x="2261521" y="20729"/>
                </a:lnTo>
                <a:lnTo>
                  <a:pt x="2262473" y="21206"/>
                </a:lnTo>
                <a:cubicBezTo>
                  <a:pt x="2264093" y="21491"/>
                  <a:pt x="2265617" y="20729"/>
                  <a:pt x="2265807" y="19682"/>
                </a:cubicBezTo>
                <a:cubicBezTo>
                  <a:pt x="2266093" y="18539"/>
                  <a:pt x="2267617" y="15110"/>
                  <a:pt x="2268379" y="16253"/>
                </a:cubicBezTo>
                <a:cubicBezTo>
                  <a:pt x="2269141" y="17491"/>
                  <a:pt x="2274665" y="18729"/>
                  <a:pt x="2278571" y="15586"/>
                </a:cubicBezTo>
                <a:lnTo>
                  <a:pt x="2283143" y="17110"/>
                </a:lnTo>
                <a:cubicBezTo>
                  <a:pt x="2286857" y="18348"/>
                  <a:pt x="2291620" y="15586"/>
                  <a:pt x="2295239" y="18729"/>
                </a:cubicBezTo>
                <a:cubicBezTo>
                  <a:pt x="2295430" y="18920"/>
                  <a:pt x="2296954" y="18539"/>
                  <a:pt x="2296954" y="18348"/>
                </a:cubicBezTo>
                <a:cubicBezTo>
                  <a:pt x="2296954" y="13490"/>
                  <a:pt x="2301907" y="14252"/>
                  <a:pt x="2303812" y="15586"/>
                </a:cubicBezTo>
                <a:cubicBezTo>
                  <a:pt x="2308670" y="19015"/>
                  <a:pt x="2310384" y="16062"/>
                  <a:pt x="2312575" y="13586"/>
                </a:cubicBezTo>
                <a:lnTo>
                  <a:pt x="2313242" y="12824"/>
                </a:lnTo>
                <a:cubicBezTo>
                  <a:pt x="2313718" y="10919"/>
                  <a:pt x="2314289" y="10442"/>
                  <a:pt x="2314670" y="11871"/>
                </a:cubicBezTo>
                <a:cubicBezTo>
                  <a:pt x="2314956" y="13300"/>
                  <a:pt x="2317242" y="15776"/>
                  <a:pt x="2319147" y="15110"/>
                </a:cubicBezTo>
                <a:cubicBezTo>
                  <a:pt x="2321052" y="14348"/>
                  <a:pt x="2324672" y="10728"/>
                  <a:pt x="2325910" y="11776"/>
                </a:cubicBezTo>
                <a:cubicBezTo>
                  <a:pt x="2327243" y="12824"/>
                  <a:pt x="2332196" y="13967"/>
                  <a:pt x="2333435" y="11395"/>
                </a:cubicBezTo>
                <a:lnTo>
                  <a:pt x="2334768" y="11014"/>
                </a:lnTo>
                <a:cubicBezTo>
                  <a:pt x="2337054" y="10347"/>
                  <a:pt x="2340960" y="9966"/>
                  <a:pt x="2342198" y="11014"/>
                </a:cubicBezTo>
                <a:lnTo>
                  <a:pt x="2347531" y="15586"/>
                </a:lnTo>
                <a:cubicBezTo>
                  <a:pt x="2350485" y="11776"/>
                  <a:pt x="2353532" y="9585"/>
                  <a:pt x="2354485" y="10728"/>
                </a:cubicBezTo>
                <a:cubicBezTo>
                  <a:pt x="2355342" y="11871"/>
                  <a:pt x="2358485" y="14252"/>
                  <a:pt x="2359628" y="13776"/>
                </a:cubicBezTo>
                <a:cubicBezTo>
                  <a:pt x="2360771" y="13300"/>
                  <a:pt x="2363343" y="11585"/>
                  <a:pt x="2362391" y="11204"/>
                </a:cubicBezTo>
                <a:cubicBezTo>
                  <a:pt x="2361438" y="10823"/>
                  <a:pt x="2359819" y="9395"/>
                  <a:pt x="2361057" y="8918"/>
                </a:cubicBezTo>
                <a:cubicBezTo>
                  <a:pt x="2362200" y="8442"/>
                  <a:pt x="2366296" y="8537"/>
                  <a:pt x="2367439" y="10157"/>
                </a:cubicBezTo>
                <a:lnTo>
                  <a:pt x="2369058" y="10538"/>
                </a:lnTo>
                <a:cubicBezTo>
                  <a:pt x="2372202" y="11395"/>
                  <a:pt x="2371344" y="8537"/>
                  <a:pt x="2372202" y="7299"/>
                </a:cubicBezTo>
                <a:close/>
                <a:moveTo>
                  <a:pt x="2224849" y="536"/>
                </a:moveTo>
                <a:cubicBezTo>
                  <a:pt x="2225897" y="250"/>
                  <a:pt x="2227707" y="1393"/>
                  <a:pt x="2229040" y="2060"/>
                </a:cubicBezTo>
                <a:cubicBezTo>
                  <a:pt x="2231421" y="3203"/>
                  <a:pt x="2231517" y="5489"/>
                  <a:pt x="2229421" y="5965"/>
                </a:cubicBezTo>
                <a:lnTo>
                  <a:pt x="2221801" y="7870"/>
                </a:lnTo>
                <a:cubicBezTo>
                  <a:pt x="2225421" y="12156"/>
                  <a:pt x="2223516" y="14442"/>
                  <a:pt x="2217515" y="12823"/>
                </a:cubicBezTo>
                <a:lnTo>
                  <a:pt x="2212943" y="11680"/>
                </a:lnTo>
                <a:cubicBezTo>
                  <a:pt x="2211514" y="11299"/>
                  <a:pt x="2208942" y="10537"/>
                  <a:pt x="2208752" y="10728"/>
                </a:cubicBezTo>
                <a:lnTo>
                  <a:pt x="2204942" y="16538"/>
                </a:lnTo>
                <a:cubicBezTo>
                  <a:pt x="2199513" y="13871"/>
                  <a:pt x="2195512" y="9394"/>
                  <a:pt x="2195893" y="6537"/>
                </a:cubicBezTo>
                <a:lnTo>
                  <a:pt x="2200370" y="9775"/>
                </a:lnTo>
                <a:cubicBezTo>
                  <a:pt x="2201132" y="10347"/>
                  <a:pt x="2202942" y="10632"/>
                  <a:pt x="2203704" y="10251"/>
                </a:cubicBezTo>
                <a:cubicBezTo>
                  <a:pt x="2209514" y="7394"/>
                  <a:pt x="2215229" y="4536"/>
                  <a:pt x="2222087" y="3584"/>
                </a:cubicBezTo>
                <a:cubicBezTo>
                  <a:pt x="2223135" y="3393"/>
                  <a:pt x="2223611" y="917"/>
                  <a:pt x="2224849" y="536"/>
                </a:cubicBezTo>
                <a:close/>
                <a:moveTo>
                  <a:pt x="2266855" y="60"/>
                </a:moveTo>
                <a:cubicBezTo>
                  <a:pt x="2267712" y="60"/>
                  <a:pt x="2269331" y="1108"/>
                  <a:pt x="2269236" y="1584"/>
                </a:cubicBezTo>
                <a:cubicBezTo>
                  <a:pt x="2269046" y="3298"/>
                  <a:pt x="2270760" y="5489"/>
                  <a:pt x="2266664" y="6346"/>
                </a:cubicBezTo>
                <a:cubicBezTo>
                  <a:pt x="2262188" y="7204"/>
                  <a:pt x="2265140" y="7680"/>
                  <a:pt x="2267141" y="8442"/>
                </a:cubicBezTo>
                <a:cubicBezTo>
                  <a:pt x="2268188" y="8823"/>
                  <a:pt x="2269617" y="10633"/>
                  <a:pt x="2269236" y="11204"/>
                </a:cubicBezTo>
                <a:cubicBezTo>
                  <a:pt x="2267903" y="13490"/>
                  <a:pt x="2267045" y="11109"/>
                  <a:pt x="2265902" y="10728"/>
                </a:cubicBezTo>
                <a:cubicBezTo>
                  <a:pt x="2264474" y="10156"/>
                  <a:pt x="2261902" y="9775"/>
                  <a:pt x="2261807" y="9204"/>
                </a:cubicBezTo>
                <a:cubicBezTo>
                  <a:pt x="2261330" y="4251"/>
                  <a:pt x="2257425" y="6061"/>
                  <a:pt x="2254568" y="6823"/>
                </a:cubicBezTo>
                <a:cubicBezTo>
                  <a:pt x="2248853" y="8347"/>
                  <a:pt x="2254187" y="11014"/>
                  <a:pt x="2253806" y="13109"/>
                </a:cubicBezTo>
                <a:lnTo>
                  <a:pt x="2253996" y="13490"/>
                </a:lnTo>
                <a:cubicBezTo>
                  <a:pt x="2253425" y="14252"/>
                  <a:pt x="2251710" y="13966"/>
                  <a:pt x="2249996" y="12728"/>
                </a:cubicBezTo>
                <a:lnTo>
                  <a:pt x="2249043" y="11585"/>
                </a:lnTo>
                <a:cubicBezTo>
                  <a:pt x="2245995" y="7966"/>
                  <a:pt x="2244757" y="7489"/>
                  <a:pt x="2241137" y="9394"/>
                </a:cubicBezTo>
                <a:lnTo>
                  <a:pt x="2238947" y="10633"/>
                </a:lnTo>
                <a:cubicBezTo>
                  <a:pt x="2235422" y="11299"/>
                  <a:pt x="2233994" y="10252"/>
                  <a:pt x="2235804" y="8347"/>
                </a:cubicBezTo>
                <a:cubicBezTo>
                  <a:pt x="2237613" y="6442"/>
                  <a:pt x="2239423" y="250"/>
                  <a:pt x="2240661" y="250"/>
                </a:cubicBezTo>
                <a:cubicBezTo>
                  <a:pt x="2241995" y="250"/>
                  <a:pt x="2246090" y="727"/>
                  <a:pt x="2245614" y="1203"/>
                </a:cubicBezTo>
                <a:cubicBezTo>
                  <a:pt x="2245138" y="1774"/>
                  <a:pt x="2246376" y="3679"/>
                  <a:pt x="2249424" y="4346"/>
                </a:cubicBezTo>
                <a:lnTo>
                  <a:pt x="2252377" y="2441"/>
                </a:lnTo>
                <a:cubicBezTo>
                  <a:pt x="2254377" y="1108"/>
                  <a:pt x="2259044" y="-512"/>
                  <a:pt x="2259711" y="155"/>
                </a:cubicBezTo>
                <a:cubicBezTo>
                  <a:pt x="2262664" y="2727"/>
                  <a:pt x="2264569" y="60"/>
                  <a:pt x="2266855" y="6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highlight>
                <a:srgbClr val="0000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276982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8B89F2C6-7EBA-F067-7B8C-FCAD6082C08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3478" y="860407"/>
            <a:ext cx="5509814" cy="5509814"/>
          </a:xfrm>
          <a:prstGeom prst="rect">
            <a:avLst/>
          </a:prstGeom>
        </p:spPr>
      </p:pic>
      <p:grpSp>
        <p:nvGrpSpPr>
          <p:cNvPr id="118" name="组合 117">
            <a:extLst>
              <a:ext uri="{FF2B5EF4-FFF2-40B4-BE49-F238E27FC236}">
                <a16:creationId xmlns:a16="http://schemas.microsoft.com/office/drawing/2014/main" id="{8E63F8A9-BB15-7436-A1C0-6C2CAA36E6D5}"/>
              </a:ext>
            </a:extLst>
          </p:cNvPr>
          <p:cNvGrpSpPr/>
          <p:nvPr/>
        </p:nvGrpSpPr>
        <p:grpSpPr>
          <a:xfrm>
            <a:off x="10922727" y="739279"/>
            <a:ext cx="810481" cy="3343606"/>
            <a:chOff x="8189524" y="2104699"/>
            <a:chExt cx="810481" cy="3343606"/>
          </a:xfrm>
        </p:grpSpPr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1E90FCC9-21D7-1C09-913B-7B3257BC57C6}"/>
                </a:ext>
              </a:extLst>
            </p:cNvPr>
            <p:cNvSpPr/>
            <p:nvPr/>
          </p:nvSpPr>
          <p:spPr>
            <a:xfrm rot="5400000">
              <a:off x="6960339" y="3484115"/>
              <a:ext cx="3343606" cy="584773"/>
            </a:xfrm>
            <a:custGeom>
              <a:avLst/>
              <a:gdLst>
                <a:gd name="connsiteX0" fmla="*/ 73388 w 2411631"/>
                <a:gd name="connsiteY0" fmla="*/ 0 h 421776"/>
                <a:gd name="connsiteX1" fmla="*/ 420932 w 2411631"/>
                <a:gd name="connsiteY1" fmla="*/ 0 h 421776"/>
                <a:gd name="connsiteX2" fmla="*/ 1004485 w 2411631"/>
                <a:gd name="connsiteY2" fmla="*/ 0 h 421776"/>
                <a:gd name="connsiteX3" fmla="*/ 1059602 w 2411631"/>
                <a:gd name="connsiteY3" fmla="*/ 0 h 421776"/>
                <a:gd name="connsiteX4" fmla="*/ 1352029 w 2411631"/>
                <a:gd name="connsiteY4" fmla="*/ 0 h 421776"/>
                <a:gd name="connsiteX5" fmla="*/ 1407147 w 2411631"/>
                <a:gd name="connsiteY5" fmla="*/ 0 h 421776"/>
                <a:gd name="connsiteX6" fmla="*/ 1990699 w 2411631"/>
                <a:gd name="connsiteY6" fmla="*/ 0 h 421776"/>
                <a:gd name="connsiteX7" fmla="*/ 2338243 w 2411631"/>
                <a:gd name="connsiteY7" fmla="*/ 0 h 421776"/>
                <a:gd name="connsiteX8" fmla="*/ 2411631 w 2411631"/>
                <a:gd name="connsiteY8" fmla="*/ 73388 h 421776"/>
                <a:gd name="connsiteX9" fmla="*/ 2411631 w 2411631"/>
                <a:gd name="connsiteY9" fmla="*/ 353314 h 421776"/>
                <a:gd name="connsiteX10" fmla="*/ 2339734 w 2411631"/>
                <a:gd name="connsiteY10" fmla="*/ 411911 h 421776"/>
                <a:gd name="connsiteX11" fmla="*/ 2338740 w 2411631"/>
                <a:gd name="connsiteY11" fmla="*/ 421776 h 421776"/>
                <a:gd name="connsiteX12" fmla="*/ 1991195 w 2411631"/>
                <a:gd name="connsiteY12" fmla="*/ 421776 h 421776"/>
                <a:gd name="connsiteX13" fmla="*/ 1406650 w 2411631"/>
                <a:gd name="connsiteY13" fmla="*/ 421776 h 421776"/>
                <a:gd name="connsiteX14" fmla="*/ 1352526 w 2411631"/>
                <a:gd name="connsiteY14" fmla="*/ 421776 h 421776"/>
                <a:gd name="connsiteX15" fmla="*/ 1059106 w 2411631"/>
                <a:gd name="connsiteY15" fmla="*/ 421776 h 421776"/>
                <a:gd name="connsiteX16" fmla="*/ 1004981 w 2411631"/>
                <a:gd name="connsiteY16" fmla="*/ 421776 h 421776"/>
                <a:gd name="connsiteX17" fmla="*/ 420436 w 2411631"/>
                <a:gd name="connsiteY17" fmla="*/ 421776 h 421776"/>
                <a:gd name="connsiteX18" fmla="*/ 72891 w 2411631"/>
                <a:gd name="connsiteY18" fmla="*/ 421776 h 421776"/>
                <a:gd name="connsiteX19" fmla="*/ 71897 w 2411631"/>
                <a:gd name="connsiteY19" fmla="*/ 411911 h 421776"/>
                <a:gd name="connsiteX20" fmla="*/ 0 w 2411631"/>
                <a:gd name="connsiteY20" fmla="*/ 353314 h 421776"/>
                <a:gd name="connsiteX21" fmla="*/ 0 w 2411631"/>
                <a:gd name="connsiteY21" fmla="*/ 73388 h 421776"/>
                <a:gd name="connsiteX22" fmla="*/ 73388 w 2411631"/>
                <a:gd name="connsiteY22" fmla="*/ 0 h 421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411631" h="421776">
                  <a:moveTo>
                    <a:pt x="73388" y="0"/>
                  </a:moveTo>
                  <a:lnTo>
                    <a:pt x="420932" y="0"/>
                  </a:lnTo>
                  <a:lnTo>
                    <a:pt x="1004485" y="0"/>
                  </a:lnTo>
                  <a:lnTo>
                    <a:pt x="1059602" y="0"/>
                  </a:lnTo>
                  <a:lnTo>
                    <a:pt x="1352029" y="0"/>
                  </a:lnTo>
                  <a:lnTo>
                    <a:pt x="1407147" y="0"/>
                  </a:lnTo>
                  <a:lnTo>
                    <a:pt x="1990699" y="0"/>
                  </a:lnTo>
                  <a:lnTo>
                    <a:pt x="2338243" y="0"/>
                  </a:lnTo>
                  <a:cubicBezTo>
                    <a:pt x="2338243" y="40531"/>
                    <a:pt x="2371100" y="73388"/>
                    <a:pt x="2411631" y="73388"/>
                  </a:cubicBezTo>
                  <a:lnTo>
                    <a:pt x="2411631" y="353314"/>
                  </a:lnTo>
                  <a:cubicBezTo>
                    <a:pt x="2376167" y="353314"/>
                    <a:pt x="2346577" y="378470"/>
                    <a:pt x="2339734" y="411911"/>
                  </a:cubicBezTo>
                  <a:lnTo>
                    <a:pt x="2338740" y="421776"/>
                  </a:lnTo>
                  <a:lnTo>
                    <a:pt x="1991195" y="421776"/>
                  </a:lnTo>
                  <a:lnTo>
                    <a:pt x="1406650" y="421776"/>
                  </a:lnTo>
                  <a:lnTo>
                    <a:pt x="1352526" y="421776"/>
                  </a:lnTo>
                  <a:lnTo>
                    <a:pt x="1059106" y="421776"/>
                  </a:lnTo>
                  <a:lnTo>
                    <a:pt x="1004981" y="421776"/>
                  </a:lnTo>
                  <a:lnTo>
                    <a:pt x="420436" y="421776"/>
                  </a:lnTo>
                  <a:lnTo>
                    <a:pt x="72891" y="421776"/>
                  </a:lnTo>
                  <a:lnTo>
                    <a:pt x="71897" y="411911"/>
                  </a:lnTo>
                  <a:cubicBezTo>
                    <a:pt x="65054" y="378470"/>
                    <a:pt x="35465" y="353314"/>
                    <a:pt x="0" y="353314"/>
                  </a:cubicBezTo>
                  <a:lnTo>
                    <a:pt x="0" y="73388"/>
                  </a:lnTo>
                  <a:cubicBezTo>
                    <a:pt x="40531" y="73388"/>
                    <a:pt x="73388" y="40531"/>
                    <a:pt x="73388" y="0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ym typeface="+mn-lt"/>
              </a:endParaRPr>
            </a:p>
          </p:txBody>
        </p:sp>
        <p:sp>
          <p:nvSpPr>
            <p:cNvPr id="120" name="文本框 119">
              <a:extLst>
                <a:ext uri="{FF2B5EF4-FFF2-40B4-BE49-F238E27FC236}">
                  <a16:creationId xmlns:a16="http://schemas.microsoft.com/office/drawing/2014/main" id="{5ADD3614-33BA-7C70-539A-A772C81491F8}"/>
                </a:ext>
              </a:extLst>
            </p:cNvPr>
            <p:cNvSpPr txBox="1"/>
            <p:nvPr/>
          </p:nvSpPr>
          <p:spPr>
            <a:xfrm>
              <a:off x="8302378" y="2228850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latin typeface="三极行楷简体-粗" panose="00000500000000000000" pitchFamily="2" charset="-122"/>
                  <a:ea typeface="三极行楷简体-粗" panose="00000500000000000000" pitchFamily="2" charset="-122"/>
                </a:rPr>
                <a:t>肆</a:t>
              </a:r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AECEBED0-07E5-A0E6-ACFA-DB98020981B9}"/>
                </a:ext>
              </a:extLst>
            </p:cNvPr>
            <p:cNvSpPr/>
            <p:nvPr/>
          </p:nvSpPr>
          <p:spPr>
            <a:xfrm>
              <a:off x="8189524" y="2989792"/>
              <a:ext cx="663963" cy="126142"/>
            </a:xfrm>
            <a:custGeom>
              <a:avLst/>
              <a:gdLst>
                <a:gd name="connsiteX0" fmla="*/ 95250 w 2107946"/>
                <a:gd name="connsiteY0" fmla="*/ 487 h 400473"/>
                <a:gd name="connsiteX1" fmla="*/ 1028573 w 2107946"/>
                <a:gd name="connsiteY1" fmla="*/ 6837 h 400473"/>
                <a:gd name="connsiteX2" fmla="*/ 285687 w 2107946"/>
                <a:gd name="connsiteY2" fmla="*/ 6837 h 400473"/>
                <a:gd name="connsiteX3" fmla="*/ 146050 w 2107946"/>
                <a:gd name="connsiteY3" fmla="*/ 95737 h 400473"/>
                <a:gd name="connsiteX4" fmla="*/ 215837 w 2107946"/>
                <a:gd name="connsiteY4" fmla="*/ 178287 h 400473"/>
                <a:gd name="connsiteX5" fmla="*/ 1987296 w 2107946"/>
                <a:gd name="connsiteY5" fmla="*/ 178287 h 400473"/>
                <a:gd name="connsiteX6" fmla="*/ 2107946 w 2107946"/>
                <a:gd name="connsiteY6" fmla="*/ 292523 h 400473"/>
                <a:gd name="connsiteX7" fmla="*/ 1999996 w 2107946"/>
                <a:gd name="connsiteY7" fmla="*/ 400473 h 400473"/>
                <a:gd name="connsiteX8" fmla="*/ 819023 w 2107946"/>
                <a:gd name="connsiteY8" fmla="*/ 394123 h 400473"/>
                <a:gd name="connsiteX9" fmla="*/ 1828546 w 2107946"/>
                <a:gd name="connsiteY9" fmla="*/ 394123 h 400473"/>
                <a:gd name="connsiteX10" fmla="*/ 1930146 w 2107946"/>
                <a:gd name="connsiteY10" fmla="*/ 292523 h 400473"/>
                <a:gd name="connsiteX11" fmla="*/ 1834896 w 2107946"/>
                <a:gd name="connsiteY11" fmla="*/ 190987 h 400473"/>
                <a:gd name="connsiteX12" fmla="*/ 82550 w 2107946"/>
                <a:gd name="connsiteY12" fmla="*/ 190987 h 400473"/>
                <a:gd name="connsiteX13" fmla="*/ 0 w 2107946"/>
                <a:gd name="connsiteY13" fmla="*/ 95737 h 400473"/>
                <a:gd name="connsiteX14" fmla="*/ 95250 w 2107946"/>
                <a:gd name="connsiteY14" fmla="*/ 487 h 400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07946" h="400473">
                  <a:moveTo>
                    <a:pt x="95250" y="487"/>
                  </a:moveTo>
                  <a:lnTo>
                    <a:pt x="1028573" y="6837"/>
                  </a:lnTo>
                  <a:lnTo>
                    <a:pt x="285687" y="6837"/>
                  </a:lnTo>
                  <a:cubicBezTo>
                    <a:pt x="234887" y="6837"/>
                    <a:pt x="146050" y="13187"/>
                    <a:pt x="146050" y="95737"/>
                  </a:cubicBezTo>
                  <a:cubicBezTo>
                    <a:pt x="146050" y="121137"/>
                    <a:pt x="171451" y="178287"/>
                    <a:pt x="215837" y="178287"/>
                  </a:cubicBezTo>
                  <a:lnTo>
                    <a:pt x="1987296" y="178287"/>
                  </a:lnTo>
                  <a:cubicBezTo>
                    <a:pt x="2076196" y="197337"/>
                    <a:pt x="2107946" y="235437"/>
                    <a:pt x="2107946" y="292523"/>
                  </a:cubicBezTo>
                  <a:cubicBezTo>
                    <a:pt x="2107946" y="343323"/>
                    <a:pt x="2063496" y="387773"/>
                    <a:pt x="1999996" y="400473"/>
                  </a:cubicBezTo>
                  <a:lnTo>
                    <a:pt x="819023" y="394123"/>
                  </a:lnTo>
                  <a:lnTo>
                    <a:pt x="1828546" y="394123"/>
                  </a:lnTo>
                  <a:cubicBezTo>
                    <a:pt x="1879346" y="387773"/>
                    <a:pt x="1930146" y="330623"/>
                    <a:pt x="1930146" y="292523"/>
                  </a:cubicBezTo>
                  <a:cubicBezTo>
                    <a:pt x="1930146" y="254423"/>
                    <a:pt x="1892046" y="190987"/>
                    <a:pt x="1834896" y="190987"/>
                  </a:cubicBezTo>
                  <a:lnTo>
                    <a:pt x="82550" y="190987"/>
                  </a:lnTo>
                  <a:cubicBezTo>
                    <a:pt x="31750" y="165587"/>
                    <a:pt x="0" y="133837"/>
                    <a:pt x="0" y="95737"/>
                  </a:cubicBezTo>
                  <a:cubicBezTo>
                    <a:pt x="0" y="51287"/>
                    <a:pt x="44450" y="-5863"/>
                    <a:pt x="95250" y="487"/>
                  </a:cubicBezTo>
                  <a:close/>
                </a:path>
              </a:pathLst>
            </a:custGeom>
            <a:solidFill>
              <a:srgbClr val="D53216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文本框 121">
              <a:extLst>
                <a:ext uri="{FF2B5EF4-FFF2-40B4-BE49-F238E27FC236}">
                  <a16:creationId xmlns:a16="http://schemas.microsoft.com/office/drawing/2014/main" id="{AA2EDE90-8543-8759-BA6E-B96A3014B54D}"/>
                </a:ext>
              </a:extLst>
            </p:cNvPr>
            <p:cNvSpPr txBox="1"/>
            <p:nvPr/>
          </p:nvSpPr>
          <p:spPr>
            <a:xfrm>
              <a:off x="8420358" y="3476821"/>
              <a:ext cx="461665" cy="102207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tx1">
                      <a:lumMod val="95000"/>
                      <a:lumOff val="5000"/>
                    </a:schemeClr>
                  </a:solidFill>
                  <a:latin typeface="三极行楷简体-粗" panose="00000500000000000000" pitchFamily="2" charset="-122"/>
                  <a:ea typeface="三极行楷简体-粗" panose="00000500000000000000" pitchFamily="2" charset="-122"/>
                </a:defRPr>
              </a:lvl1pPr>
            </a:lstStyle>
            <a:p>
              <a:r>
                <a:rPr lang="zh-CN" altLang="en-US" dirty="0">
                  <a:sym typeface="+mn-lt"/>
                </a:rPr>
                <a:t>冬至诗歌</a:t>
              </a:r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09C27D99-80AB-4DD9-BDD9-401E18A39F33}"/>
              </a:ext>
            </a:extLst>
          </p:cNvPr>
          <p:cNvSpPr/>
          <p:nvPr/>
        </p:nvSpPr>
        <p:spPr>
          <a:xfrm>
            <a:off x="7158479" y="3133476"/>
            <a:ext cx="1620957" cy="152041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西北风袭百草衰</a:t>
            </a:r>
            <a:br>
              <a:rPr lang="zh-CN" altLang="en-US" sz="1600" dirty="0"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</a:br>
            <a:r>
              <a:rPr lang="zh-CN" altLang="en-US" sz="1600" dirty="0"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几番寒起一阳来</a:t>
            </a:r>
            <a:br>
              <a:rPr lang="zh-CN" altLang="en-US" sz="1600" dirty="0"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</a:br>
            <a:r>
              <a:rPr lang="zh-CN" altLang="en-US" sz="1600" dirty="0"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白天最是时光短</a:t>
            </a:r>
            <a:br>
              <a:rPr lang="zh-CN" altLang="en-US" sz="1600" dirty="0"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</a:br>
            <a:r>
              <a:rPr lang="zh-CN" altLang="en-US" sz="1600" dirty="0"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却见金梅竞艳开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EEB5F83-184D-7A06-3339-59D0CDB8076D}"/>
              </a:ext>
            </a:extLst>
          </p:cNvPr>
          <p:cNvSpPr txBox="1"/>
          <p:nvPr/>
        </p:nvSpPr>
        <p:spPr>
          <a:xfrm>
            <a:off x="5809371" y="1804515"/>
            <a:ext cx="4224233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  <a:lvl1pPr algn="ctr">
              <a:defRPr sz="3600" b="1"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邯郸冬至夜思家</a:t>
            </a: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A4180305-3A8F-C9BD-A83C-B830034DD058}"/>
              </a:ext>
            </a:extLst>
          </p:cNvPr>
          <p:cNvSpPr/>
          <p:nvPr/>
        </p:nvSpPr>
        <p:spPr>
          <a:xfrm rot="10800000">
            <a:off x="6210751" y="2635512"/>
            <a:ext cx="3421471" cy="183657"/>
          </a:xfrm>
          <a:custGeom>
            <a:avLst/>
            <a:gdLst>
              <a:gd name="connsiteX0" fmla="*/ 1481614 w 2450468"/>
              <a:gd name="connsiteY0" fmla="*/ 372201 h 377583"/>
              <a:gd name="connsiteX1" fmla="*/ 1488281 w 2450468"/>
              <a:gd name="connsiteY1" fmla="*/ 377440 h 377583"/>
              <a:gd name="connsiteX2" fmla="*/ 1478375 w 2450468"/>
              <a:gd name="connsiteY2" fmla="*/ 375535 h 377583"/>
              <a:gd name="connsiteX3" fmla="*/ 1481614 w 2450468"/>
              <a:gd name="connsiteY3" fmla="*/ 372201 h 377583"/>
              <a:gd name="connsiteX4" fmla="*/ 1302544 w 2450468"/>
              <a:gd name="connsiteY4" fmla="*/ 370392 h 377583"/>
              <a:gd name="connsiteX5" fmla="*/ 1300353 w 2450468"/>
              <a:gd name="connsiteY5" fmla="*/ 375726 h 377583"/>
              <a:gd name="connsiteX6" fmla="*/ 1295686 w 2450468"/>
              <a:gd name="connsiteY6" fmla="*/ 374583 h 377583"/>
              <a:gd name="connsiteX7" fmla="*/ 1295305 w 2450468"/>
              <a:gd name="connsiteY7" fmla="*/ 372773 h 377583"/>
              <a:gd name="connsiteX8" fmla="*/ 1296543 w 2450468"/>
              <a:gd name="connsiteY8" fmla="*/ 371249 h 377583"/>
              <a:gd name="connsiteX9" fmla="*/ 1366849 w 2450468"/>
              <a:gd name="connsiteY9" fmla="*/ 362735 h 377583"/>
              <a:gd name="connsiteX10" fmla="*/ 1369123 w 2450468"/>
              <a:gd name="connsiteY10" fmla="*/ 363724 h 377583"/>
              <a:gd name="connsiteX11" fmla="*/ 1366837 w 2450468"/>
              <a:gd name="connsiteY11" fmla="*/ 362867 h 377583"/>
              <a:gd name="connsiteX12" fmla="*/ 1364361 w 2450468"/>
              <a:gd name="connsiteY12" fmla="*/ 354295 h 377583"/>
              <a:gd name="connsiteX13" fmla="*/ 1367313 w 2450468"/>
              <a:gd name="connsiteY13" fmla="*/ 357724 h 377583"/>
              <a:gd name="connsiteX14" fmla="*/ 1366849 w 2450468"/>
              <a:gd name="connsiteY14" fmla="*/ 362735 h 377583"/>
              <a:gd name="connsiteX15" fmla="*/ 1364742 w 2450468"/>
              <a:gd name="connsiteY15" fmla="*/ 361819 h 377583"/>
              <a:gd name="connsiteX16" fmla="*/ 1362456 w 2450468"/>
              <a:gd name="connsiteY16" fmla="*/ 360772 h 377583"/>
              <a:gd name="connsiteX17" fmla="*/ 1359503 w 2450468"/>
              <a:gd name="connsiteY17" fmla="*/ 358009 h 377583"/>
              <a:gd name="connsiteX18" fmla="*/ 1359408 w 2450468"/>
              <a:gd name="connsiteY18" fmla="*/ 357343 h 377583"/>
              <a:gd name="connsiteX19" fmla="*/ 1364361 w 2450468"/>
              <a:gd name="connsiteY19" fmla="*/ 354295 h 377583"/>
              <a:gd name="connsiteX20" fmla="*/ 978217 w 2450468"/>
              <a:gd name="connsiteY20" fmla="*/ 352008 h 377583"/>
              <a:gd name="connsiteX21" fmla="*/ 987361 w 2450468"/>
              <a:gd name="connsiteY21" fmla="*/ 353437 h 377583"/>
              <a:gd name="connsiteX22" fmla="*/ 988504 w 2450468"/>
              <a:gd name="connsiteY22" fmla="*/ 356390 h 377583"/>
              <a:gd name="connsiteX23" fmla="*/ 984599 w 2450468"/>
              <a:gd name="connsiteY23" fmla="*/ 354580 h 377583"/>
              <a:gd name="connsiteX24" fmla="*/ 978312 w 2450468"/>
              <a:gd name="connsiteY24" fmla="*/ 355437 h 377583"/>
              <a:gd name="connsiteX25" fmla="*/ 978217 w 2450468"/>
              <a:gd name="connsiteY25" fmla="*/ 352008 h 377583"/>
              <a:gd name="connsiteX26" fmla="*/ 1700402 w 2450468"/>
              <a:gd name="connsiteY26" fmla="*/ 351628 h 377583"/>
              <a:gd name="connsiteX27" fmla="*/ 1702879 w 2450468"/>
              <a:gd name="connsiteY27" fmla="*/ 356105 h 377583"/>
              <a:gd name="connsiteX28" fmla="*/ 1697545 w 2450468"/>
              <a:gd name="connsiteY28" fmla="*/ 360010 h 377583"/>
              <a:gd name="connsiteX29" fmla="*/ 1695926 w 2450468"/>
              <a:gd name="connsiteY29" fmla="*/ 355343 h 377583"/>
              <a:gd name="connsiteX30" fmla="*/ 1700402 w 2450468"/>
              <a:gd name="connsiteY30" fmla="*/ 351628 h 377583"/>
              <a:gd name="connsiteX31" fmla="*/ 1869758 w 2450468"/>
              <a:gd name="connsiteY31" fmla="*/ 351247 h 377583"/>
              <a:gd name="connsiteX32" fmla="*/ 1877473 w 2450468"/>
              <a:gd name="connsiteY32" fmla="*/ 351628 h 377583"/>
              <a:gd name="connsiteX33" fmla="*/ 1879092 w 2450468"/>
              <a:gd name="connsiteY33" fmla="*/ 354485 h 377583"/>
              <a:gd name="connsiteX34" fmla="*/ 1878616 w 2450468"/>
              <a:gd name="connsiteY34" fmla="*/ 356581 h 377583"/>
              <a:gd name="connsiteX35" fmla="*/ 1875187 w 2450468"/>
              <a:gd name="connsiteY35" fmla="*/ 357343 h 377583"/>
              <a:gd name="connsiteX36" fmla="*/ 1872615 w 2450468"/>
              <a:gd name="connsiteY36" fmla="*/ 356581 h 377583"/>
              <a:gd name="connsiteX37" fmla="*/ 1869758 w 2450468"/>
              <a:gd name="connsiteY37" fmla="*/ 351247 h 377583"/>
              <a:gd name="connsiteX38" fmla="*/ 1495329 w 2450468"/>
              <a:gd name="connsiteY38" fmla="*/ 349817 h 377583"/>
              <a:gd name="connsiteX39" fmla="*/ 1498853 w 2450468"/>
              <a:gd name="connsiteY39" fmla="*/ 350960 h 377583"/>
              <a:gd name="connsiteX40" fmla="*/ 1497901 w 2450468"/>
              <a:gd name="connsiteY40" fmla="*/ 351818 h 377583"/>
              <a:gd name="connsiteX41" fmla="*/ 1498091 w 2450468"/>
              <a:gd name="connsiteY41" fmla="*/ 356866 h 377583"/>
              <a:gd name="connsiteX42" fmla="*/ 1501044 w 2450468"/>
              <a:gd name="connsiteY42" fmla="*/ 358676 h 377583"/>
              <a:gd name="connsiteX43" fmla="*/ 1496567 w 2450468"/>
              <a:gd name="connsiteY43" fmla="*/ 362295 h 377583"/>
              <a:gd name="connsiteX44" fmla="*/ 1495139 w 2450468"/>
              <a:gd name="connsiteY44" fmla="*/ 362867 h 377583"/>
              <a:gd name="connsiteX45" fmla="*/ 1493138 w 2450468"/>
              <a:gd name="connsiteY45" fmla="*/ 363629 h 377583"/>
              <a:gd name="connsiteX46" fmla="*/ 1491995 w 2450468"/>
              <a:gd name="connsiteY46" fmla="*/ 364676 h 377583"/>
              <a:gd name="connsiteX47" fmla="*/ 1489709 w 2450468"/>
              <a:gd name="connsiteY47" fmla="*/ 355532 h 377583"/>
              <a:gd name="connsiteX48" fmla="*/ 1492091 w 2450468"/>
              <a:gd name="connsiteY48" fmla="*/ 350103 h 377583"/>
              <a:gd name="connsiteX49" fmla="*/ 1493519 w 2450468"/>
              <a:gd name="connsiteY49" fmla="*/ 350008 h 377583"/>
              <a:gd name="connsiteX50" fmla="*/ 1459611 w 2450468"/>
              <a:gd name="connsiteY50" fmla="*/ 348675 h 377583"/>
              <a:gd name="connsiteX51" fmla="*/ 1459991 w 2450468"/>
              <a:gd name="connsiteY51" fmla="*/ 348960 h 377583"/>
              <a:gd name="connsiteX52" fmla="*/ 1465516 w 2450468"/>
              <a:gd name="connsiteY52" fmla="*/ 353342 h 377583"/>
              <a:gd name="connsiteX53" fmla="*/ 1475994 w 2450468"/>
              <a:gd name="connsiteY53" fmla="*/ 351056 h 377583"/>
              <a:gd name="connsiteX54" fmla="*/ 1476946 w 2450468"/>
              <a:gd name="connsiteY54" fmla="*/ 349913 h 377583"/>
              <a:gd name="connsiteX55" fmla="*/ 1482947 w 2450468"/>
              <a:gd name="connsiteY55" fmla="*/ 353437 h 377583"/>
              <a:gd name="connsiteX56" fmla="*/ 1482566 w 2450468"/>
              <a:gd name="connsiteY56" fmla="*/ 353628 h 377583"/>
              <a:gd name="connsiteX57" fmla="*/ 1476565 w 2450468"/>
              <a:gd name="connsiteY57" fmla="*/ 356676 h 377583"/>
              <a:gd name="connsiteX58" fmla="*/ 1478756 w 2450468"/>
              <a:gd name="connsiteY58" fmla="*/ 365058 h 377583"/>
              <a:gd name="connsiteX59" fmla="*/ 1477041 w 2450468"/>
              <a:gd name="connsiteY59" fmla="*/ 365153 h 377583"/>
              <a:gd name="connsiteX60" fmla="*/ 1471612 w 2450468"/>
              <a:gd name="connsiteY60" fmla="*/ 365629 h 377583"/>
              <a:gd name="connsiteX61" fmla="*/ 1458372 w 2450468"/>
              <a:gd name="connsiteY61" fmla="*/ 362105 h 377583"/>
              <a:gd name="connsiteX62" fmla="*/ 1457706 w 2450468"/>
              <a:gd name="connsiteY62" fmla="*/ 358581 h 377583"/>
              <a:gd name="connsiteX63" fmla="*/ 1457229 w 2450468"/>
              <a:gd name="connsiteY63" fmla="*/ 355818 h 377583"/>
              <a:gd name="connsiteX64" fmla="*/ 1456372 w 2450468"/>
              <a:gd name="connsiteY64" fmla="*/ 350103 h 377583"/>
              <a:gd name="connsiteX65" fmla="*/ 1459611 w 2450468"/>
              <a:gd name="connsiteY65" fmla="*/ 348675 h 377583"/>
              <a:gd name="connsiteX66" fmla="*/ 1054322 w 2450468"/>
              <a:gd name="connsiteY66" fmla="*/ 348389 h 377583"/>
              <a:gd name="connsiteX67" fmla="*/ 1063752 w 2450468"/>
              <a:gd name="connsiteY67" fmla="*/ 350770 h 377583"/>
              <a:gd name="connsiteX68" fmla="*/ 1064419 w 2450468"/>
              <a:gd name="connsiteY68" fmla="*/ 352199 h 377583"/>
              <a:gd name="connsiteX69" fmla="*/ 1065181 w 2450468"/>
              <a:gd name="connsiteY69" fmla="*/ 355723 h 377583"/>
              <a:gd name="connsiteX70" fmla="*/ 1063085 w 2450468"/>
              <a:gd name="connsiteY70" fmla="*/ 356295 h 377583"/>
              <a:gd name="connsiteX71" fmla="*/ 1058894 w 2450468"/>
              <a:gd name="connsiteY71" fmla="*/ 352580 h 377583"/>
              <a:gd name="connsiteX72" fmla="*/ 1058608 w 2450468"/>
              <a:gd name="connsiteY72" fmla="*/ 352199 h 377583"/>
              <a:gd name="connsiteX73" fmla="*/ 1056989 w 2450468"/>
              <a:gd name="connsiteY73" fmla="*/ 350008 h 377583"/>
              <a:gd name="connsiteX74" fmla="*/ 1056418 w 2450468"/>
              <a:gd name="connsiteY74" fmla="*/ 350485 h 377583"/>
              <a:gd name="connsiteX75" fmla="*/ 1052417 w 2450468"/>
              <a:gd name="connsiteY75" fmla="*/ 354104 h 377583"/>
              <a:gd name="connsiteX76" fmla="*/ 1054322 w 2450468"/>
              <a:gd name="connsiteY76" fmla="*/ 348389 h 377583"/>
              <a:gd name="connsiteX77" fmla="*/ 1259491 w 2450468"/>
              <a:gd name="connsiteY77" fmla="*/ 348008 h 377583"/>
              <a:gd name="connsiteX78" fmla="*/ 1260729 w 2450468"/>
              <a:gd name="connsiteY78" fmla="*/ 352485 h 377583"/>
              <a:gd name="connsiteX79" fmla="*/ 1263777 w 2450468"/>
              <a:gd name="connsiteY79" fmla="*/ 361914 h 377583"/>
              <a:gd name="connsiteX80" fmla="*/ 1265491 w 2450468"/>
              <a:gd name="connsiteY80" fmla="*/ 360486 h 377583"/>
              <a:gd name="connsiteX81" fmla="*/ 1267016 w 2450468"/>
              <a:gd name="connsiteY81" fmla="*/ 354866 h 377583"/>
              <a:gd name="connsiteX82" fmla="*/ 1267778 w 2450468"/>
              <a:gd name="connsiteY82" fmla="*/ 353152 h 377583"/>
              <a:gd name="connsiteX83" fmla="*/ 1273397 w 2450468"/>
              <a:gd name="connsiteY83" fmla="*/ 352961 h 377583"/>
              <a:gd name="connsiteX84" fmla="*/ 1272350 w 2450468"/>
              <a:gd name="connsiteY84" fmla="*/ 357533 h 377583"/>
              <a:gd name="connsiteX85" fmla="*/ 1263777 w 2450468"/>
              <a:gd name="connsiteY85" fmla="*/ 364772 h 377583"/>
              <a:gd name="connsiteX86" fmla="*/ 1261300 w 2450468"/>
              <a:gd name="connsiteY86" fmla="*/ 364772 h 377583"/>
              <a:gd name="connsiteX87" fmla="*/ 1253109 w 2450468"/>
              <a:gd name="connsiteY87" fmla="*/ 364772 h 377583"/>
              <a:gd name="connsiteX88" fmla="*/ 1245679 w 2450468"/>
              <a:gd name="connsiteY88" fmla="*/ 363819 h 377583"/>
              <a:gd name="connsiteX89" fmla="*/ 1241489 w 2450468"/>
              <a:gd name="connsiteY89" fmla="*/ 361819 h 377583"/>
              <a:gd name="connsiteX90" fmla="*/ 1240536 w 2450468"/>
              <a:gd name="connsiteY90" fmla="*/ 357724 h 377583"/>
              <a:gd name="connsiteX91" fmla="*/ 1233678 w 2450468"/>
              <a:gd name="connsiteY91" fmla="*/ 359152 h 377583"/>
              <a:gd name="connsiteX92" fmla="*/ 1233487 w 2450468"/>
              <a:gd name="connsiteY92" fmla="*/ 358485 h 377583"/>
              <a:gd name="connsiteX93" fmla="*/ 1234345 w 2450468"/>
              <a:gd name="connsiteY93" fmla="*/ 356771 h 377583"/>
              <a:gd name="connsiteX94" fmla="*/ 1242917 w 2450468"/>
              <a:gd name="connsiteY94" fmla="*/ 356866 h 377583"/>
              <a:gd name="connsiteX95" fmla="*/ 1255300 w 2450468"/>
              <a:gd name="connsiteY95" fmla="*/ 359533 h 377583"/>
              <a:gd name="connsiteX96" fmla="*/ 1259491 w 2450468"/>
              <a:gd name="connsiteY96" fmla="*/ 348008 h 377583"/>
              <a:gd name="connsiteX97" fmla="*/ 1902238 w 2450468"/>
              <a:gd name="connsiteY97" fmla="*/ 345437 h 377583"/>
              <a:gd name="connsiteX98" fmla="*/ 1909572 w 2450468"/>
              <a:gd name="connsiteY98" fmla="*/ 354200 h 377583"/>
              <a:gd name="connsiteX99" fmla="*/ 1902618 w 2450468"/>
              <a:gd name="connsiteY99" fmla="*/ 355724 h 377583"/>
              <a:gd name="connsiteX100" fmla="*/ 1904047 w 2450468"/>
              <a:gd name="connsiteY100" fmla="*/ 348294 h 377583"/>
              <a:gd name="connsiteX101" fmla="*/ 1900333 w 2450468"/>
              <a:gd name="connsiteY101" fmla="*/ 346294 h 377583"/>
              <a:gd name="connsiteX102" fmla="*/ 1901190 w 2450468"/>
              <a:gd name="connsiteY102" fmla="*/ 345913 h 377583"/>
              <a:gd name="connsiteX103" fmla="*/ 1149286 w 2450468"/>
              <a:gd name="connsiteY103" fmla="*/ 344389 h 377583"/>
              <a:gd name="connsiteX104" fmla="*/ 1155097 w 2450468"/>
              <a:gd name="connsiteY104" fmla="*/ 347151 h 377583"/>
              <a:gd name="connsiteX105" fmla="*/ 1158526 w 2450468"/>
              <a:gd name="connsiteY105" fmla="*/ 354771 h 377583"/>
              <a:gd name="connsiteX106" fmla="*/ 1159478 w 2450468"/>
              <a:gd name="connsiteY106" fmla="*/ 354771 h 377583"/>
              <a:gd name="connsiteX107" fmla="*/ 1160812 w 2450468"/>
              <a:gd name="connsiteY107" fmla="*/ 354676 h 377583"/>
              <a:gd name="connsiteX108" fmla="*/ 1162145 w 2450468"/>
              <a:gd name="connsiteY108" fmla="*/ 358391 h 377583"/>
              <a:gd name="connsiteX109" fmla="*/ 1161383 w 2450468"/>
              <a:gd name="connsiteY109" fmla="*/ 358391 h 377583"/>
              <a:gd name="connsiteX110" fmla="*/ 1141666 w 2450468"/>
              <a:gd name="connsiteY110" fmla="*/ 358676 h 377583"/>
              <a:gd name="connsiteX111" fmla="*/ 1137666 w 2450468"/>
              <a:gd name="connsiteY111" fmla="*/ 361153 h 377583"/>
              <a:gd name="connsiteX112" fmla="*/ 1137571 w 2450468"/>
              <a:gd name="connsiteY112" fmla="*/ 361915 h 377583"/>
              <a:gd name="connsiteX113" fmla="*/ 1135761 w 2450468"/>
              <a:gd name="connsiteY113" fmla="*/ 358486 h 377583"/>
              <a:gd name="connsiteX114" fmla="*/ 1139285 w 2450468"/>
              <a:gd name="connsiteY114" fmla="*/ 356200 h 377583"/>
              <a:gd name="connsiteX115" fmla="*/ 1140809 w 2450468"/>
              <a:gd name="connsiteY115" fmla="*/ 355247 h 377583"/>
              <a:gd name="connsiteX116" fmla="*/ 1146524 w 2450468"/>
              <a:gd name="connsiteY116" fmla="*/ 353914 h 377583"/>
              <a:gd name="connsiteX117" fmla="*/ 1149858 w 2450468"/>
              <a:gd name="connsiteY117" fmla="*/ 346389 h 377583"/>
              <a:gd name="connsiteX118" fmla="*/ 1149286 w 2450468"/>
              <a:gd name="connsiteY118" fmla="*/ 344389 h 377583"/>
              <a:gd name="connsiteX119" fmla="*/ 1286923 w 2450468"/>
              <a:gd name="connsiteY119" fmla="*/ 338197 h 377583"/>
              <a:gd name="connsiteX120" fmla="*/ 1287304 w 2450468"/>
              <a:gd name="connsiteY120" fmla="*/ 338483 h 377583"/>
              <a:gd name="connsiteX121" fmla="*/ 1290066 w 2450468"/>
              <a:gd name="connsiteY121" fmla="*/ 341626 h 377583"/>
              <a:gd name="connsiteX122" fmla="*/ 1293209 w 2450468"/>
              <a:gd name="connsiteY122" fmla="*/ 343627 h 377583"/>
              <a:gd name="connsiteX123" fmla="*/ 1296352 w 2450468"/>
              <a:gd name="connsiteY123" fmla="*/ 343341 h 377583"/>
              <a:gd name="connsiteX124" fmla="*/ 1302163 w 2450468"/>
              <a:gd name="connsiteY124" fmla="*/ 340579 h 377583"/>
              <a:gd name="connsiteX125" fmla="*/ 1306354 w 2450468"/>
              <a:gd name="connsiteY125" fmla="*/ 344865 h 377583"/>
              <a:gd name="connsiteX126" fmla="*/ 1303496 w 2450468"/>
              <a:gd name="connsiteY126" fmla="*/ 346103 h 377583"/>
              <a:gd name="connsiteX127" fmla="*/ 1300353 w 2450468"/>
              <a:gd name="connsiteY127" fmla="*/ 347437 h 377583"/>
              <a:gd name="connsiteX128" fmla="*/ 1291876 w 2450468"/>
              <a:gd name="connsiteY128" fmla="*/ 351818 h 377583"/>
              <a:gd name="connsiteX129" fmla="*/ 1290447 w 2450468"/>
              <a:gd name="connsiteY129" fmla="*/ 351628 h 377583"/>
              <a:gd name="connsiteX130" fmla="*/ 1288542 w 2450468"/>
              <a:gd name="connsiteY130" fmla="*/ 351342 h 377583"/>
              <a:gd name="connsiteX131" fmla="*/ 1284541 w 2450468"/>
              <a:gd name="connsiteY131" fmla="*/ 348103 h 377583"/>
              <a:gd name="connsiteX132" fmla="*/ 1277588 w 2450468"/>
              <a:gd name="connsiteY132" fmla="*/ 346103 h 377583"/>
              <a:gd name="connsiteX133" fmla="*/ 1263110 w 2450468"/>
              <a:gd name="connsiteY133" fmla="*/ 343817 h 377583"/>
              <a:gd name="connsiteX134" fmla="*/ 1266158 w 2450468"/>
              <a:gd name="connsiteY134" fmla="*/ 344008 h 377583"/>
              <a:gd name="connsiteX135" fmla="*/ 1272254 w 2450468"/>
              <a:gd name="connsiteY135" fmla="*/ 344484 h 377583"/>
              <a:gd name="connsiteX136" fmla="*/ 1277302 w 2450468"/>
              <a:gd name="connsiteY136" fmla="*/ 338959 h 377583"/>
              <a:gd name="connsiteX137" fmla="*/ 1282065 w 2450468"/>
              <a:gd name="connsiteY137" fmla="*/ 340960 h 377583"/>
              <a:gd name="connsiteX138" fmla="*/ 1286923 w 2450468"/>
              <a:gd name="connsiteY138" fmla="*/ 338197 h 377583"/>
              <a:gd name="connsiteX139" fmla="*/ 1741170 w 2450468"/>
              <a:gd name="connsiteY139" fmla="*/ 337912 h 377583"/>
              <a:gd name="connsiteX140" fmla="*/ 1740979 w 2450468"/>
              <a:gd name="connsiteY140" fmla="*/ 339150 h 377583"/>
              <a:gd name="connsiteX141" fmla="*/ 1740789 w 2450468"/>
              <a:gd name="connsiteY141" fmla="*/ 340388 h 377583"/>
              <a:gd name="connsiteX142" fmla="*/ 1739646 w 2450468"/>
              <a:gd name="connsiteY142" fmla="*/ 343627 h 377583"/>
              <a:gd name="connsiteX143" fmla="*/ 1740217 w 2450468"/>
              <a:gd name="connsiteY143" fmla="*/ 343817 h 377583"/>
              <a:gd name="connsiteX144" fmla="*/ 1746027 w 2450468"/>
              <a:gd name="connsiteY144" fmla="*/ 345817 h 377583"/>
              <a:gd name="connsiteX145" fmla="*/ 1744980 w 2450468"/>
              <a:gd name="connsiteY145" fmla="*/ 351151 h 377583"/>
              <a:gd name="connsiteX146" fmla="*/ 1733359 w 2450468"/>
              <a:gd name="connsiteY146" fmla="*/ 344865 h 377583"/>
              <a:gd name="connsiteX147" fmla="*/ 1728597 w 2450468"/>
              <a:gd name="connsiteY147" fmla="*/ 346675 h 377583"/>
              <a:gd name="connsiteX148" fmla="*/ 1726692 w 2450468"/>
              <a:gd name="connsiteY148" fmla="*/ 347913 h 377583"/>
              <a:gd name="connsiteX149" fmla="*/ 1723834 w 2450468"/>
              <a:gd name="connsiteY149" fmla="*/ 348484 h 377583"/>
              <a:gd name="connsiteX150" fmla="*/ 1722025 w 2450468"/>
              <a:gd name="connsiteY150" fmla="*/ 347246 h 377583"/>
              <a:gd name="connsiteX151" fmla="*/ 1729835 w 2450468"/>
              <a:gd name="connsiteY151" fmla="*/ 340102 h 377583"/>
              <a:gd name="connsiteX152" fmla="*/ 1732883 w 2450468"/>
              <a:gd name="connsiteY152" fmla="*/ 339436 h 377583"/>
              <a:gd name="connsiteX153" fmla="*/ 1735455 w 2450468"/>
              <a:gd name="connsiteY153" fmla="*/ 338864 h 377583"/>
              <a:gd name="connsiteX154" fmla="*/ 1741170 w 2450468"/>
              <a:gd name="connsiteY154" fmla="*/ 337912 h 377583"/>
              <a:gd name="connsiteX155" fmla="*/ 1757838 w 2450468"/>
              <a:gd name="connsiteY155" fmla="*/ 337721 h 377583"/>
              <a:gd name="connsiteX156" fmla="*/ 1763553 w 2450468"/>
              <a:gd name="connsiteY156" fmla="*/ 338292 h 377583"/>
              <a:gd name="connsiteX157" fmla="*/ 1771745 w 2450468"/>
              <a:gd name="connsiteY157" fmla="*/ 338387 h 377583"/>
              <a:gd name="connsiteX158" fmla="*/ 1776888 w 2450468"/>
              <a:gd name="connsiteY158" fmla="*/ 346007 h 377583"/>
              <a:gd name="connsiteX159" fmla="*/ 1777650 w 2450468"/>
              <a:gd name="connsiteY159" fmla="*/ 347817 h 377583"/>
              <a:gd name="connsiteX160" fmla="*/ 1772411 w 2450468"/>
              <a:gd name="connsiteY160" fmla="*/ 346484 h 377583"/>
              <a:gd name="connsiteX161" fmla="*/ 1770601 w 2450468"/>
              <a:gd name="connsiteY161" fmla="*/ 343817 h 377583"/>
              <a:gd name="connsiteX162" fmla="*/ 1764029 w 2450468"/>
              <a:gd name="connsiteY162" fmla="*/ 341721 h 377583"/>
              <a:gd name="connsiteX163" fmla="*/ 1761553 w 2450468"/>
              <a:gd name="connsiteY163" fmla="*/ 345626 h 377583"/>
              <a:gd name="connsiteX164" fmla="*/ 1760886 w 2450468"/>
              <a:gd name="connsiteY164" fmla="*/ 347150 h 377583"/>
              <a:gd name="connsiteX165" fmla="*/ 1756886 w 2450468"/>
              <a:gd name="connsiteY165" fmla="*/ 348103 h 377583"/>
              <a:gd name="connsiteX166" fmla="*/ 1755933 w 2450468"/>
              <a:gd name="connsiteY166" fmla="*/ 338959 h 377583"/>
              <a:gd name="connsiteX167" fmla="*/ 825532 w 2450468"/>
              <a:gd name="connsiteY167" fmla="*/ 331625 h 377583"/>
              <a:gd name="connsiteX168" fmla="*/ 839629 w 2450468"/>
              <a:gd name="connsiteY168" fmla="*/ 335530 h 377583"/>
              <a:gd name="connsiteX169" fmla="*/ 833819 w 2450468"/>
              <a:gd name="connsiteY169" fmla="*/ 339436 h 377583"/>
              <a:gd name="connsiteX170" fmla="*/ 833724 w 2450468"/>
              <a:gd name="connsiteY170" fmla="*/ 334959 h 377583"/>
              <a:gd name="connsiteX171" fmla="*/ 831152 w 2450468"/>
              <a:gd name="connsiteY171" fmla="*/ 333435 h 377583"/>
              <a:gd name="connsiteX172" fmla="*/ 919733 w 2450468"/>
              <a:gd name="connsiteY172" fmla="*/ 327434 h 377583"/>
              <a:gd name="connsiteX173" fmla="*/ 922972 w 2450468"/>
              <a:gd name="connsiteY173" fmla="*/ 327529 h 377583"/>
              <a:gd name="connsiteX174" fmla="*/ 926020 w 2450468"/>
              <a:gd name="connsiteY174" fmla="*/ 331244 h 377583"/>
              <a:gd name="connsiteX175" fmla="*/ 929449 w 2450468"/>
              <a:gd name="connsiteY175" fmla="*/ 339340 h 377583"/>
              <a:gd name="connsiteX176" fmla="*/ 924210 w 2450468"/>
              <a:gd name="connsiteY176" fmla="*/ 335626 h 377583"/>
              <a:gd name="connsiteX177" fmla="*/ 923162 w 2450468"/>
              <a:gd name="connsiteY177" fmla="*/ 333911 h 377583"/>
              <a:gd name="connsiteX178" fmla="*/ 918876 w 2450468"/>
              <a:gd name="connsiteY178" fmla="*/ 330101 h 377583"/>
              <a:gd name="connsiteX179" fmla="*/ 919733 w 2450468"/>
              <a:gd name="connsiteY179" fmla="*/ 327434 h 377583"/>
              <a:gd name="connsiteX180" fmla="*/ 1428274 w 2450468"/>
              <a:gd name="connsiteY180" fmla="*/ 324767 h 377583"/>
              <a:gd name="connsiteX181" fmla="*/ 1427988 w 2450468"/>
              <a:gd name="connsiteY181" fmla="*/ 325148 h 377583"/>
              <a:gd name="connsiteX182" fmla="*/ 1426845 w 2450468"/>
              <a:gd name="connsiteY182" fmla="*/ 327720 h 377583"/>
              <a:gd name="connsiteX183" fmla="*/ 1435227 w 2450468"/>
              <a:gd name="connsiteY183" fmla="*/ 335626 h 377583"/>
              <a:gd name="connsiteX184" fmla="*/ 1436275 w 2450468"/>
              <a:gd name="connsiteY184" fmla="*/ 336007 h 377583"/>
              <a:gd name="connsiteX185" fmla="*/ 1432655 w 2450468"/>
              <a:gd name="connsiteY185" fmla="*/ 337245 h 377583"/>
              <a:gd name="connsiteX186" fmla="*/ 1427226 w 2450468"/>
              <a:gd name="connsiteY186" fmla="*/ 342865 h 377583"/>
              <a:gd name="connsiteX187" fmla="*/ 1430465 w 2450468"/>
              <a:gd name="connsiteY187" fmla="*/ 345627 h 377583"/>
              <a:gd name="connsiteX188" fmla="*/ 1429798 w 2450468"/>
              <a:gd name="connsiteY188" fmla="*/ 349342 h 377583"/>
              <a:gd name="connsiteX189" fmla="*/ 1441037 w 2450468"/>
              <a:gd name="connsiteY189" fmla="*/ 352104 h 377583"/>
              <a:gd name="connsiteX190" fmla="*/ 1444466 w 2450468"/>
              <a:gd name="connsiteY190" fmla="*/ 350199 h 377583"/>
              <a:gd name="connsiteX191" fmla="*/ 1439132 w 2450468"/>
              <a:gd name="connsiteY191" fmla="*/ 345818 h 377583"/>
              <a:gd name="connsiteX192" fmla="*/ 1440371 w 2450468"/>
              <a:gd name="connsiteY192" fmla="*/ 341150 h 377583"/>
              <a:gd name="connsiteX193" fmla="*/ 1442085 w 2450468"/>
              <a:gd name="connsiteY193" fmla="*/ 339150 h 377583"/>
              <a:gd name="connsiteX194" fmla="*/ 1444657 w 2450468"/>
              <a:gd name="connsiteY194" fmla="*/ 337626 h 377583"/>
              <a:gd name="connsiteX195" fmla="*/ 1454087 w 2450468"/>
              <a:gd name="connsiteY195" fmla="*/ 334959 h 377583"/>
              <a:gd name="connsiteX196" fmla="*/ 1454753 w 2450468"/>
              <a:gd name="connsiteY196" fmla="*/ 334388 h 377583"/>
              <a:gd name="connsiteX197" fmla="*/ 1453610 w 2450468"/>
              <a:gd name="connsiteY197" fmla="*/ 332578 h 377583"/>
              <a:gd name="connsiteX198" fmla="*/ 1447800 w 2450468"/>
              <a:gd name="connsiteY198" fmla="*/ 328768 h 377583"/>
              <a:gd name="connsiteX199" fmla="*/ 1443419 w 2450468"/>
              <a:gd name="connsiteY199" fmla="*/ 328958 h 377583"/>
              <a:gd name="connsiteX200" fmla="*/ 1438561 w 2450468"/>
              <a:gd name="connsiteY200" fmla="*/ 329244 h 377583"/>
              <a:gd name="connsiteX201" fmla="*/ 1428274 w 2450468"/>
              <a:gd name="connsiteY201" fmla="*/ 324767 h 377583"/>
              <a:gd name="connsiteX202" fmla="*/ 1006697 w 2450468"/>
              <a:gd name="connsiteY202" fmla="*/ 323338 h 377583"/>
              <a:gd name="connsiteX203" fmla="*/ 1014508 w 2450468"/>
              <a:gd name="connsiteY203" fmla="*/ 323814 h 377583"/>
              <a:gd name="connsiteX204" fmla="*/ 1012698 w 2450468"/>
              <a:gd name="connsiteY204" fmla="*/ 325624 h 377583"/>
              <a:gd name="connsiteX205" fmla="*/ 1008983 w 2450468"/>
              <a:gd name="connsiteY205" fmla="*/ 328481 h 377583"/>
              <a:gd name="connsiteX206" fmla="*/ 1014413 w 2450468"/>
              <a:gd name="connsiteY206" fmla="*/ 328291 h 377583"/>
              <a:gd name="connsiteX207" fmla="*/ 1016984 w 2450468"/>
              <a:gd name="connsiteY207" fmla="*/ 327910 h 377583"/>
              <a:gd name="connsiteX208" fmla="*/ 1019175 w 2450468"/>
              <a:gd name="connsiteY208" fmla="*/ 328672 h 377583"/>
              <a:gd name="connsiteX209" fmla="*/ 1019461 w 2450468"/>
              <a:gd name="connsiteY209" fmla="*/ 329053 h 377583"/>
              <a:gd name="connsiteX210" fmla="*/ 1018223 w 2450468"/>
              <a:gd name="connsiteY210" fmla="*/ 331244 h 377583"/>
              <a:gd name="connsiteX211" fmla="*/ 1017937 w 2450468"/>
              <a:gd name="connsiteY211" fmla="*/ 331244 h 377583"/>
              <a:gd name="connsiteX212" fmla="*/ 1014508 w 2450468"/>
              <a:gd name="connsiteY212" fmla="*/ 331339 h 377583"/>
              <a:gd name="connsiteX213" fmla="*/ 1006221 w 2450468"/>
              <a:gd name="connsiteY213" fmla="*/ 329053 h 377583"/>
              <a:gd name="connsiteX214" fmla="*/ 1006697 w 2450468"/>
              <a:gd name="connsiteY214" fmla="*/ 323338 h 377583"/>
              <a:gd name="connsiteX215" fmla="*/ 1210913 w 2450468"/>
              <a:gd name="connsiteY215" fmla="*/ 321529 h 377583"/>
              <a:gd name="connsiteX216" fmla="*/ 1210246 w 2450468"/>
              <a:gd name="connsiteY216" fmla="*/ 322386 h 377583"/>
              <a:gd name="connsiteX217" fmla="*/ 1211390 w 2450468"/>
              <a:gd name="connsiteY217" fmla="*/ 324863 h 377583"/>
              <a:gd name="connsiteX218" fmla="*/ 1221772 w 2450468"/>
              <a:gd name="connsiteY218" fmla="*/ 329054 h 377583"/>
              <a:gd name="connsiteX219" fmla="*/ 1222629 w 2450468"/>
              <a:gd name="connsiteY219" fmla="*/ 329339 h 377583"/>
              <a:gd name="connsiteX220" fmla="*/ 1223963 w 2450468"/>
              <a:gd name="connsiteY220" fmla="*/ 325339 h 377583"/>
              <a:gd name="connsiteX221" fmla="*/ 1222915 w 2450468"/>
              <a:gd name="connsiteY221" fmla="*/ 325053 h 377583"/>
              <a:gd name="connsiteX222" fmla="*/ 1217676 w 2450468"/>
              <a:gd name="connsiteY222" fmla="*/ 322386 h 377583"/>
              <a:gd name="connsiteX223" fmla="*/ 1217676 w 2450468"/>
              <a:gd name="connsiteY223" fmla="*/ 321719 h 377583"/>
              <a:gd name="connsiteX224" fmla="*/ 1210913 w 2450468"/>
              <a:gd name="connsiteY224" fmla="*/ 321529 h 377583"/>
              <a:gd name="connsiteX225" fmla="*/ 1035177 w 2450468"/>
              <a:gd name="connsiteY225" fmla="*/ 321148 h 377583"/>
              <a:gd name="connsiteX226" fmla="*/ 1039272 w 2450468"/>
              <a:gd name="connsiteY226" fmla="*/ 326292 h 377583"/>
              <a:gd name="connsiteX227" fmla="*/ 1032224 w 2450468"/>
              <a:gd name="connsiteY227" fmla="*/ 337245 h 377583"/>
              <a:gd name="connsiteX228" fmla="*/ 1029081 w 2450468"/>
              <a:gd name="connsiteY228" fmla="*/ 334102 h 377583"/>
              <a:gd name="connsiteX229" fmla="*/ 1030890 w 2450468"/>
              <a:gd name="connsiteY229" fmla="*/ 331149 h 377583"/>
              <a:gd name="connsiteX230" fmla="*/ 1035177 w 2450468"/>
              <a:gd name="connsiteY230" fmla="*/ 321148 h 377583"/>
              <a:gd name="connsiteX231" fmla="*/ 1400175 w 2450468"/>
              <a:gd name="connsiteY231" fmla="*/ 320481 h 377583"/>
              <a:gd name="connsiteX232" fmla="*/ 1389412 w 2450468"/>
              <a:gd name="connsiteY232" fmla="*/ 322767 h 377583"/>
              <a:gd name="connsiteX233" fmla="*/ 1386935 w 2450468"/>
              <a:gd name="connsiteY233" fmla="*/ 322862 h 377583"/>
              <a:gd name="connsiteX234" fmla="*/ 1385507 w 2450468"/>
              <a:gd name="connsiteY234" fmla="*/ 325244 h 377583"/>
              <a:gd name="connsiteX235" fmla="*/ 1389221 w 2450468"/>
              <a:gd name="connsiteY235" fmla="*/ 326958 h 377583"/>
              <a:gd name="connsiteX236" fmla="*/ 1390364 w 2450468"/>
              <a:gd name="connsiteY236" fmla="*/ 327053 h 377583"/>
              <a:gd name="connsiteX237" fmla="*/ 1392365 w 2450468"/>
              <a:gd name="connsiteY237" fmla="*/ 328292 h 377583"/>
              <a:gd name="connsiteX238" fmla="*/ 1391603 w 2450468"/>
              <a:gd name="connsiteY238" fmla="*/ 329339 h 377583"/>
              <a:gd name="connsiteX239" fmla="*/ 1390745 w 2450468"/>
              <a:gd name="connsiteY239" fmla="*/ 330387 h 377583"/>
              <a:gd name="connsiteX240" fmla="*/ 1388459 w 2450468"/>
              <a:gd name="connsiteY240" fmla="*/ 332768 h 377583"/>
              <a:gd name="connsiteX241" fmla="*/ 1393127 w 2450468"/>
              <a:gd name="connsiteY241" fmla="*/ 332768 h 377583"/>
              <a:gd name="connsiteX242" fmla="*/ 1400175 w 2450468"/>
              <a:gd name="connsiteY242" fmla="*/ 320481 h 377583"/>
              <a:gd name="connsiteX243" fmla="*/ 962215 w 2450468"/>
              <a:gd name="connsiteY243" fmla="*/ 319052 h 377583"/>
              <a:gd name="connsiteX244" fmla="*/ 959548 w 2450468"/>
              <a:gd name="connsiteY244" fmla="*/ 321147 h 377583"/>
              <a:gd name="connsiteX245" fmla="*/ 960596 w 2450468"/>
              <a:gd name="connsiteY245" fmla="*/ 335149 h 377583"/>
              <a:gd name="connsiteX246" fmla="*/ 955928 w 2450468"/>
              <a:gd name="connsiteY246" fmla="*/ 334387 h 377583"/>
              <a:gd name="connsiteX247" fmla="*/ 948689 w 2450468"/>
              <a:gd name="connsiteY247" fmla="*/ 322385 h 377583"/>
              <a:gd name="connsiteX248" fmla="*/ 962215 w 2450468"/>
              <a:gd name="connsiteY248" fmla="*/ 319052 h 377583"/>
              <a:gd name="connsiteX249" fmla="*/ 1460564 w 2450468"/>
              <a:gd name="connsiteY249" fmla="*/ 316576 h 377583"/>
              <a:gd name="connsiteX250" fmla="*/ 1449800 w 2450468"/>
              <a:gd name="connsiteY250" fmla="*/ 316957 h 377583"/>
              <a:gd name="connsiteX251" fmla="*/ 1450372 w 2450468"/>
              <a:gd name="connsiteY251" fmla="*/ 317909 h 377583"/>
              <a:gd name="connsiteX252" fmla="*/ 1451039 w 2450468"/>
              <a:gd name="connsiteY252" fmla="*/ 319052 h 377583"/>
              <a:gd name="connsiteX253" fmla="*/ 1461135 w 2450468"/>
              <a:gd name="connsiteY253" fmla="*/ 323053 h 377583"/>
              <a:gd name="connsiteX254" fmla="*/ 1464469 w 2450468"/>
              <a:gd name="connsiteY254" fmla="*/ 320386 h 377583"/>
              <a:gd name="connsiteX255" fmla="*/ 1465231 w 2450468"/>
              <a:gd name="connsiteY255" fmla="*/ 317719 h 377583"/>
              <a:gd name="connsiteX256" fmla="*/ 1328928 w 2450468"/>
              <a:gd name="connsiteY256" fmla="*/ 312766 h 377583"/>
              <a:gd name="connsiteX257" fmla="*/ 1326452 w 2450468"/>
              <a:gd name="connsiteY257" fmla="*/ 316004 h 377583"/>
              <a:gd name="connsiteX258" fmla="*/ 1327023 w 2450468"/>
              <a:gd name="connsiteY258" fmla="*/ 316195 h 377583"/>
              <a:gd name="connsiteX259" fmla="*/ 1336834 w 2450468"/>
              <a:gd name="connsiteY259" fmla="*/ 326291 h 377583"/>
              <a:gd name="connsiteX260" fmla="*/ 1338834 w 2450468"/>
              <a:gd name="connsiteY260" fmla="*/ 326958 h 377583"/>
              <a:gd name="connsiteX261" fmla="*/ 1341406 w 2450468"/>
              <a:gd name="connsiteY261" fmla="*/ 325434 h 377583"/>
              <a:gd name="connsiteX262" fmla="*/ 1342358 w 2450468"/>
              <a:gd name="connsiteY262" fmla="*/ 322100 h 377583"/>
              <a:gd name="connsiteX263" fmla="*/ 1342168 w 2450468"/>
              <a:gd name="connsiteY263" fmla="*/ 314576 h 377583"/>
              <a:gd name="connsiteX264" fmla="*/ 1334738 w 2450468"/>
              <a:gd name="connsiteY264" fmla="*/ 316862 h 377583"/>
              <a:gd name="connsiteX265" fmla="*/ 1332167 w 2450468"/>
              <a:gd name="connsiteY265" fmla="*/ 314195 h 377583"/>
              <a:gd name="connsiteX266" fmla="*/ 1330357 w 2450468"/>
              <a:gd name="connsiteY266" fmla="*/ 312766 h 377583"/>
              <a:gd name="connsiteX267" fmla="*/ 1757458 w 2450468"/>
              <a:gd name="connsiteY267" fmla="*/ 312480 h 377583"/>
              <a:gd name="connsiteX268" fmla="*/ 1754219 w 2450468"/>
              <a:gd name="connsiteY268" fmla="*/ 313433 h 377583"/>
              <a:gd name="connsiteX269" fmla="*/ 1754029 w 2450468"/>
              <a:gd name="connsiteY269" fmla="*/ 315338 h 377583"/>
              <a:gd name="connsiteX270" fmla="*/ 1758315 w 2450468"/>
              <a:gd name="connsiteY270" fmla="*/ 320481 h 377583"/>
              <a:gd name="connsiteX271" fmla="*/ 1772031 w 2450468"/>
              <a:gd name="connsiteY271" fmla="*/ 317624 h 377583"/>
              <a:gd name="connsiteX272" fmla="*/ 1771745 w 2450468"/>
              <a:gd name="connsiteY272" fmla="*/ 317528 h 377583"/>
              <a:gd name="connsiteX273" fmla="*/ 1757458 w 2450468"/>
              <a:gd name="connsiteY273" fmla="*/ 312480 h 377583"/>
              <a:gd name="connsiteX274" fmla="*/ 1543431 w 2450468"/>
              <a:gd name="connsiteY274" fmla="*/ 312290 h 377583"/>
              <a:gd name="connsiteX275" fmla="*/ 1537716 w 2450468"/>
              <a:gd name="connsiteY275" fmla="*/ 312480 h 377583"/>
              <a:gd name="connsiteX276" fmla="*/ 1535049 w 2450468"/>
              <a:gd name="connsiteY276" fmla="*/ 314004 h 377583"/>
              <a:gd name="connsiteX277" fmla="*/ 1535430 w 2450468"/>
              <a:gd name="connsiteY277" fmla="*/ 315814 h 377583"/>
              <a:gd name="connsiteX278" fmla="*/ 1540669 w 2450468"/>
              <a:gd name="connsiteY278" fmla="*/ 318100 h 377583"/>
              <a:gd name="connsiteX279" fmla="*/ 1541050 w 2450468"/>
              <a:gd name="connsiteY279" fmla="*/ 322386 h 377583"/>
              <a:gd name="connsiteX280" fmla="*/ 1542479 w 2450468"/>
              <a:gd name="connsiteY280" fmla="*/ 323148 h 377583"/>
              <a:gd name="connsiteX281" fmla="*/ 1543431 w 2450468"/>
              <a:gd name="connsiteY281" fmla="*/ 312290 h 377583"/>
              <a:gd name="connsiteX282" fmla="*/ 1249775 w 2450468"/>
              <a:gd name="connsiteY282" fmla="*/ 306384 h 377583"/>
              <a:gd name="connsiteX283" fmla="*/ 1241203 w 2450468"/>
              <a:gd name="connsiteY283" fmla="*/ 307241 h 377583"/>
              <a:gd name="connsiteX284" fmla="*/ 1241108 w 2450468"/>
              <a:gd name="connsiteY284" fmla="*/ 307813 h 377583"/>
              <a:gd name="connsiteX285" fmla="*/ 1241679 w 2450468"/>
              <a:gd name="connsiteY285" fmla="*/ 309623 h 377583"/>
              <a:gd name="connsiteX286" fmla="*/ 1250156 w 2450468"/>
              <a:gd name="connsiteY286" fmla="*/ 310575 h 377583"/>
              <a:gd name="connsiteX287" fmla="*/ 1253681 w 2450468"/>
              <a:gd name="connsiteY287" fmla="*/ 313085 h 377583"/>
              <a:gd name="connsiteX288" fmla="*/ 1253966 w 2450468"/>
              <a:gd name="connsiteY288" fmla="*/ 313814 h 377583"/>
              <a:gd name="connsiteX289" fmla="*/ 1254860 w 2450468"/>
              <a:gd name="connsiteY289" fmla="*/ 321748 h 377583"/>
              <a:gd name="connsiteX290" fmla="*/ 1254062 w 2450468"/>
              <a:gd name="connsiteY290" fmla="*/ 327149 h 377583"/>
              <a:gd name="connsiteX291" fmla="*/ 1254157 w 2450468"/>
              <a:gd name="connsiteY291" fmla="*/ 328196 h 377583"/>
              <a:gd name="connsiteX292" fmla="*/ 1254347 w 2450468"/>
              <a:gd name="connsiteY292" fmla="*/ 328482 h 377583"/>
              <a:gd name="connsiteX293" fmla="*/ 1255086 w 2450468"/>
              <a:gd name="connsiteY293" fmla="*/ 323755 h 377583"/>
              <a:gd name="connsiteX294" fmla="*/ 1254860 w 2450468"/>
              <a:gd name="connsiteY294" fmla="*/ 321748 h 377583"/>
              <a:gd name="connsiteX295" fmla="*/ 1255300 w 2450468"/>
              <a:gd name="connsiteY295" fmla="*/ 318767 h 377583"/>
              <a:gd name="connsiteX296" fmla="*/ 1257014 w 2450468"/>
              <a:gd name="connsiteY296" fmla="*/ 317338 h 377583"/>
              <a:gd name="connsiteX297" fmla="*/ 1259110 w 2450468"/>
              <a:gd name="connsiteY297" fmla="*/ 317624 h 377583"/>
              <a:gd name="connsiteX298" fmla="*/ 1260539 w 2450468"/>
              <a:gd name="connsiteY298" fmla="*/ 318576 h 377583"/>
              <a:gd name="connsiteX299" fmla="*/ 1262848 w 2450468"/>
              <a:gd name="connsiteY299" fmla="*/ 322083 h 377583"/>
              <a:gd name="connsiteX300" fmla="*/ 1264444 w 2450468"/>
              <a:gd name="connsiteY300" fmla="*/ 324958 h 377583"/>
              <a:gd name="connsiteX301" fmla="*/ 1263682 w 2450468"/>
              <a:gd name="connsiteY301" fmla="*/ 323529 h 377583"/>
              <a:gd name="connsiteX302" fmla="*/ 1263110 w 2450468"/>
              <a:gd name="connsiteY302" fmla="*/ 322481 h 377583"/>
              <a:gd name="connsiteX303" fmla="*/ 1262848 w 2450468"/>
              <a:gd name="connsiteY303" fmla="*/ 322083 h 377583"/>
              <a:gd name="connsiteX304" fmla="*/ 1262824 w 2450468"/>
              <a:gd name="connsiteY304" fmla="*/ 322041 h 377583"/>
              <a:gd name="connsiteX305" fmla="*/ 1261513 w 2450468"/>
              <a:gd name="connsiteY305" fmla="*/ 317261 h 377583"/>
              <a:gd name="connsiteX306" fmla="*/ 1262634 w 2450468"/>
              <a:gd name="connsiteY306" fmla="*/ 317624 h 377583"/>
              <a:gd name="connsiteX307" fmla="*/ 1262253 w 2450468"/>
              <a:gd name="connsiteY307" fmla="*/ 311147 h 377583"/>
              <a:gd name="connsiteX308" fmla="*/ 1261491 w 2450468"/>
              <a:gd name="connsiteY308" fmla="*/ 310194 h 377583"/>
              <a:gd name="connsiteX309" fmla="*/ 1258634 w 2450468"/>
              <a:gd name="connsiteY309" fmla="*/ 306765 h 377583"/>
              <a:gd name="connsiteX310" fmla="*/ 1261513 w 2450468"/>
              <a:gd name="connsiteY310" fmla="*/ 317261 h 377583"/>
              <a:gd name="connsiteX311" fmla="*/ 1259110 w 2450468"/>
              <a:gd name="connsiteY311" fmla="*/ 316481 h 377583"/>
              <a:gd name="connsiteX312" fmla="*/ 1255776 w 2450468"/>
              <a:gd name="connsiteY312" fmla="*/ 314576 h 377583"/>
              <a:gd name="connsiteX313" fmla="*/ 1253681 w 2450468"/>
              <a:gd name="connsiteY313" fmla="*/ 313085 h 377583"/>
              <a:gd name="connsiteX314" fmla="*/ 1251192 w 2450468"/>
              <a:gd name="connsiteY314" fmla="*/ 306706 h 377583"/>
              <a:gd name="connsiteX315" fmla="*/ 1249775 w 2450468"/>
              <a:gd name="connsiteY315" fmla="*/ 306384 h 377583"/>
              <a:gd name="connsiteX316" fmla="*/ 1234631 w 2450468"/>
              <a:gd name="connsiteY316" fmla="*/ 306098 h 377583"/>
              <a:gd name="connsiteX317" fmla="*/ 1231868 w 2450468"/>
              <a:gd name="connsiteY317" fmla="*/ 309337 h 377583"/>
              <a:gd name="connsiteX318" fmla="*/ 1232821 w 2450468"/>
              <a:gd name="connsiteY318" fmla="*/ 310099 h 377583"/>
              <a:gd name="connsiteX319" fmla="*/ 1233488 w 2450468"/>
              <a:gd name="connsiteY319" fmla="*/ 310670 h 377583"/>
              <a:gd name="connsiteX320" fmla="*/ 1234631 w 2450468"/>
              <a:gd name="connsiteY320" fmla="*/ 311813 h 377583"/>
              <a:gd name="connsiteX321" fmla="*/ 1232345 w 2450468"/>
              <a:gd name="connsiteY321" fmla="*/ 314861 h 377583"/>
              <a:gd name="connsiteX322" fmla="*/ 1237012 w 2450468"/>
              <a:gd name="connsiteY322" fmla="*/ 316100 h 377583"/>
              <a:gd name="connsiteX323" fmla="*/ 1245870 w 2450468"/>
              <a:gd name="connsiteY323" fmla="*/ 321815 h 377583"/>
              <a:gd name="connsiteX324" fmla="*/ 1243965 w 2450468"/>
              <a:gd name="connsiteY324" fmla="*/ 318005 h 377583"/>
              <a:gd name="connsiteX325" fmla="*/ 1242917 w 2450468"/>
              <a:gd name="connsiteY325" fmla="*/ 315242 h 377583"/>
              <a:gd name="connsiteX326" fmla="*/ 1235107 w 2450468"/>
              <a:gd name="connsiteY326" fmla="*/ 306575 h 377583"/>
              <a:gd name="connsiteX327" fmla="*/ 659310 w 2450468"/>
              <a:gd name="connsiteY327" fmla="*/ 304856 h 377583"/>
              <a:gd name="connsiteX328" fmla="*/ 659797 w 2450468"/>
              <a:gd name="connsiteY328" fmla="*/ 306479 h 377583"/>
              <a:gd name="connsiteX329" fmla="*/ 655701 w 2450468"/>
              <a:gd name="connsiteY329" fmla="*/ 308098 h 377583"/>
              <a:gd name="connsiteX330" fmla="*/ 1062990 w 2450468"/>
              <a:gd name="connsiteY330" fmla="*/ 304288 h 377583"/>
              <a:gd name="connsiteX331" fmla="*/ 1064228 w 2450468"/>
              <a:gd name="connsiteY331" fmla="*/ 304288 h 377583"/>
              <a:gd name="connsiteX332" fmla="*/ 1065180 w 2450468"/>
              <a:gd name="connsiteY332" fmla="*/ 305621 h 377583"/>
              <a:gd name="connsiteX333" fmla="*/ 1070229 w 2450468"/>
              <a:gd name="connsiteY333" fmla="*/ 317051 h 377583"/>
              <a:gd name="connsiteX334" fmla="*/ 1084897 w 2450468"/>
              <a:gd name="connsiteY334" fmla="*/ 319147 h 377583"/>
              <a:gd name="connsiteX335" fmla="*/ 1091470 w 2450468"/>
              <a:gd name="connsiteY335" fmla="*/ 320861 h 377583"/>
              <a:gd name="connsiteX336" fmla="*/ 1094041 w 2450468"/>
              <a:gd name="connsiteY336" fmla="*/ 325148 h 377583"/>
              <a:gd name="connsiteX337" fmla="*/ 1094899 w 2450468"/>
              <a:gd name="connsiteY337" fmla="*/ 326100 h 377583"/>
              <a:gd name="connsiteX338" fmla="*/ 1092708 w 2450468"/>
              <a:gd name="connsiteY338" fmla="*/ 329148 h 377583"/>
              <a:gd name="connsiteX339" fmla="*/ 1085659 w 2450468"/>
              <a:gd name="connsiteY339" fmla="*/ 332101 h 377583"/>
              <a:gd name="connsiteX340" fmla="*/ 1089564 w 2450468"/>
              <a:gd name="connsiteY340" fmla="*/ 331815 h 377583"/>
              <a:gd name="connsiteX341" fmla="*/ 1093851 w 2450468"/>
              <a:gd name="connsiteY341" fmla="*/ 332387 h 377583"/>
              <a:gd name="connsiteX342" fmla="*/ 1096708 w 2450468"/>
              <a:gd name="connsiteY342" fmla="*/ 334196 h 377583"/>
              <a:gd name="connsiteX343" fmla="*/ 1098327 w 2450468"/>
              <a:gd name="connsiteY343" fmla="*/ 339149 h 377583"/>
              <a:gd name="connsiteX344" fmla="*/ 1096994 w 2450468"/>
              <a:gd name="connsiteY344" fmla="*/ 338864 h 377583"/>
              <a:gd name="connsiteX345" fmla="*/ 1095089 w 2450468"/>
              <a:gd name="connsiteY345" fmla="*/ 338483 h 377583"/>
              <a:gd name="connsiteX346" fmla="*/ 1083373 w 2450468"/>
              <a:gd name="connsiteY346" fmla="*/ 337244 h 377583"/>
              <a:gd name="connsiteX347" fmla="*/ 1066323 w 2450468"/>
              <a:gd name="connsiteY347" fmla="*/ 337911 h 377583"/>
              <a:gd name="connsiteX348" fmla="*/ 1065466 w 2450468"/>
              <a:gd name="connsiteY348" fmla="*/ 338768 h 377583"/>
              <a:gd name="connsiteX349" fmla="*/ 1058989 w 2450468"/>
              <a:gd name="connsiteY349" fmla="*/ 339816 h 377583"/>
              <a:gd name="connsiteX350" fmla="*/ 1058703 w 2450468"/>
              <a:gd name="connsiteY350" fmla="*/ 339530 h 377583"/>
              <a:gd name="connsiteX351" fmla="*/ 1052798 w 2450468"/>
              <a:gd name="connsiteY351" fmla="*/ 339245 h 377583"/>
              <a:gd name="connsiteX352" fmla="*/ 1052131 w 2450468"/>
              <a:gd name="connsiteY352" fmla="*/ 338102 h 377583"/>
              <a:gd name="connsiteX353" fmla="*/ 1051274 w 2450468"/>
              <a:gd name="connsiteY353" fmla="*/ 338006 h 377583"/>
              <a:gd name="connsiteX354" fmla="*/ 1045273 w 2450468"/>
              <a:gd name="connsiteY354" fmla="*/ 338483 h 377583"/>
              <a:gd name="connsiteX355" fmla="*/ 1050226 w 2450468"/>
              <a:gd name="connsiteY355" fmla="*/ 329434 h 377583"/>
              <a:gd name="connsiteX356" fmla="*/ 1057275 w 2450468"/>
              <a:gd name="connsiteY356" fmla="*/ 328958 h 377583"/>
              <a:gd name="connsiteX357" fmla="*/ 1068800 w 2450468"/>
              <a:gd name="connsiteY357" fmla="*/ 327148 h 377583"/>
              <a:gd name="connsiteX358" fmla="*/ 1070705 w 2450468"/>
              <a:gd name="connsiteY358" fmla="*/ 325243 h 377583"/>
              <a:gd name="connsiteX359" fmla="*/ 1068895 w 2450468"/>
              <a:gd name="connsiteY359" fmla="*/ 323147 h 377583"/>
              <a:gd name="connsiteX360" fmla="*/ 1062132 w 2450468"/>
              <a:gd name="connsiteY360" fmla="*/ 321242 h 377583"/>
              <a:gd name="connsiteX361" fmla="*/ 1058703 w 2450468"/>
              <a:gd name="connsiteY361" fmla="*/ 321433 h 377583"/>
              <a:gd name="connsiteX362" fmla="*/ 1052988 w 2450468"/>
              <a:gd name="connsiteY362" fmla="*/ 323433 h 377583"/>
              <a:gd name="connsiteX363" fmla="*/ 1042797 w 2450468"/>
              <a:gd name="connsiteY363" fmla="*/ 318766 h 377583"/>
              <a:gd name="connsiteX364" fmla="*/ 1046226 w 2450468"/>
              <a:gd name="connsiteY364" fmla="*/ 312670 h 377583"/>
              <a:gd name="connsiteX365" fmla="*/ 1047559 w 2450468"/>
              <a:gd name="connsiteY365" fmla="*/ 312479 h 377583"/>
              <a:gd name="connsiteX366" fmla="*/ 1054608 w 2450468"/>
              <a:gd name="connsiteY366" fmla="*/ 311241 h 377583"/>
              <a:gd name="connsiteX367" fmla="*/ 1055465 w 2450468"/>
              <a:gd name="connsiteY367" fmla="*/ 316099 h 377583"/>
              <a:gd name="connsiteX368" fmla="*/ 1056513 w 2450468"/>
              <a:gd name="connsiteY368" fmla="*/ 312384 h 377583"/>
              <a:gd name="connsiteX369" fmla="*/ 1062990 w 2450468"/>
              <a:gd name="connsiteY369" fmla="*/ 304288 h 377583"/>
              <a:gd name="connsiteX370" fmla="*/ 1680686 w 2450468"/>
              <a:gd name="connsiteY370" fmla="*/ 302384 h 377583"/>
              <a:gd name="connsiteX371" fmla="*/ 1676495 w 2450468"/>
              <a:gd name="connsiteY371" fmla="*/ 303908 h 377583"/>
              <a:gd name="connsiteX372" fmla="*/ 1675177 w 2450468"/>
              <a:gd name="connsiteY372" fmla="*/ 308191 h 377583"/>
              <a:gd name="connsiteX373" fmla="*/ 1670209 w 2450468"/>
              <a:gd name="connsiteY373" fmla="*/ 308003 h 377583"/>
              <a:gd name="connsiteX374" fmla="*/ 1674971 w 2450468"/>
              <a:gd name="connsiteY374" fmla="*/ 308861 h 377583"/>
              <a:gd name="connsiteX375" fmla="*/ 1675177 w 2450468"/>
              <a:gd name="connsiteY375" fmla="*/ 308191 h 377583"/>
              <a:gd name="connsiteX376" fmla="*/ 1680305 w 2450468"/>
              <a:gd name="connsiteY376" fmla="*/ 308384 h 377583"/>
              <a:gd name="connsiteX377" fmla="*/ 1681448 w 2450468"/>
              <a:gd name="connsiteY377" fmla="*/ 306956 h 377583"/>
              <a:gd name="connsiteX378" fmla="*/ 1680686 w 2450468"/>
              <a:gd name="connsiteY378" fmla="*/ 302384 h 377583"/>
              <a:gd name="connsiteX379" fmla="*/ 1372457 w 2450468"/>
              <a:gd name="connsiteY379" fmla="*/ 302003 h 377583"/>
              <a:gd name="connsiteX380" fmla="*/ 1369981 w 2450468"/>
              <a:gd name="connsiteY380" fmla="*/ 305527 h 377583"/>
              <a:gd name="connsiteX381" fmla="*/ 1371029 w 2450468"/>
              <a:gd name="connsiteY381" fmla="*/ 309242 h 377583"/>
              <a:gd name="connsiteX382" fmla="*/ 1376458 w 2450468"/>
              <a:gd name="connsiteY382" fmla="*/ 314766 h 377583"/>
              <a:gd name="connsiteX383" fmla="*/ 1377696 w 2450468"/>
              <a:gd name="connsiteY383" fmla="*/ 313909 h 377583"/>
              <a:gd name="connsiteX384" fmla="*/ 1382268 w 2450468"/>
              <a:gd name="connsiteY384" fmla="*/ 311528 h 377583"/>
              <a:gd name="connsiteX385" fmla="*/ 1380173 w 2450468"/>
              <a:gd name="connsiteY385" fmla="*/ 308194 h 377583"/>
              <a:gd name="connsiteX386" fmla="*/ 1374934 w 2450468"/>
              <a:gd name="connsiteY386" fmla="*/ 304479 h 377583"/>
              <a:gd name="connsiteX387" fmla="*/ 1372457 w 2450468"/>
              <a:gd name="connsiteY387" fmla="*/ 302003 h 377583"/>
              <a:gd name="connsiteX388" fmla="*/ 1217200 w 2450468"/>
              <a:gd name="connsiteY388" fmla="*/ 302003 h 377583"/>
              <a:gd name="connsiteX389" fmla="*/ 1210151 w 2450468"/>
              <a:gd name="connsiteY389" fmla="*/ 304765 h 377583"/>
              <a:gd name="connsiteX390" fmla="*/ 1207865 w 2450468"/>
              <a:gd name="connsiteY390" fmla="*/ 316004 h 377583"/>
              <a:gd name="connsiteX391" fmla="*/ 1211866 w 2450468"/>
              <a:gd name="connsiteY391" fmla="*/ 314957 h 377583"/>
              <a:gd name="connsiteX392" fmla="*/ 1212247 w 2450468"/>
              <a:gd name="connsiteY392" fmla="*/ 313814 h 377583"/>
              <a:gd name="connsiteX393" fmla="*/ 1218533 w 2450468"/>
              <a:gd name="connsiteY393" fmla="*/ 311813 h 377583"/>
              <a:gd name="connsiteX394" fmla="*/ 1220438 w 2450468"/>
              <a:gd name="connsiteY394" fmla="*/ 313147 h 377583"/>
              <a:gd name="connsiteX395" fmla="*/ 1224153 w 2450468"/>
              <a:gd name="connsiteY395" fmla="*/ 308289 h 377583"/>
              <a:gd name="connsiteX396" fmla="*/ 1223772 w 2450468"/>
              <a:gd name="connsiteY396" fmla="*/ 308289 h 377583"/>
              <a:gd name="connsiteX397" fmla="*/ 1219391 w 2450468"/>
              <a:gd name="connsiteY397" fmla="*/ 303717 h 377583"/>
              <a:gd name="connsiteX398" fmla="*/ 1219486 w 2450468"/>
              <a:gd name="connsiteY398" fmla="*/ 302384 h 377583"/>
              <a:gd name="connsiteX399" fmla="*/ 1217200 w 2450468"/>
              <a:gd name="connsiteY399" fmla="*/ 302003 h 377583"/>
              <a:gd name="connsiteX400" fmla="*/ 1843945 w 2450468"/>
              <a:gd name="connsiteY400" fmla="*/ 301145 h 377583"/>
              <a:gd name="connsiteX401" fmla="*/ 1841849 w 2450468"/>
              <a:gd name="connsiteY401" fmla="*/ 302860 h 377583"/>
              <a:gd name="connsiteX402" fmla="*/ 1838039 w 2450468"/>
              <a:gd name="connsiteY402" fmla="*/ 305908 h 377583"/>
              <a:gd name="connsiteX403" fmla="*/ 1844231 w 2450468"/>
              <a:gd name="connsiteY403" fmla="*/ 305622 h 377583"/>
              <a:gd name="connsiteX404" fmla="*/ 1848136 w 2450468"/>
              <a:gd name="connsiteY404" fmla="*/ 306003 h 377583"/>
              <a:gd name="connsiteX405" fmla="*/ 1850422 w 2450468"/>
              <a:gd name="connsiteY405" fmla="*/ 306194 h 377583"/>
              <a:gd name="connsiteX406" fmla="*/ 1855089 w 2450468"/>
              <a:gd name="connsiteY406" fmla="*/ 314385 h 377583"/>
              <a:gd name="connsiteX407" fmla="*/ 1860042 w 2450468"/>
              <a:gd name="connsiteY407" fmla="*/ 314480 h 377583"/>
              <a:gd name="connsiteX408" fmla="*/ 1861661 w 2450468"/>
              <a:gd name="connsiteY408" fmla="*/ 318005 h 377583"/>
              <a:gd name="connsiteX409" fmla="*/ 1857566 w 2450468"/>
              <a:gd name="connsiteY409" fmla="*/ 321529 h 377583"/>
              <a:gd name="connsiteX410" fmla="*/ 1864328 w 2450468"/>
              <a:gd name="connsiteY410" fmla="*/ 322767 h 377583"/>
              <a:gd name="connsiteX411" fmla="*/ 1864900 w 2450468"/>
              <a:gd name="connsiteY411" fmla="*/ 322958 h 377583"/>
              <a:gd name="connsiteX412" fmla="*/ 1866995 w 2450468"/>
              <a:gd name="connsiteY412" fmla="*/ 319148 h 377583"/>
              <a:gd name="connsiteX413" fmla="*/ 1856518 w 2450468"/>
              <a:gd name="connsiteY413" fmla="*/ 311623 h 377583"/>
              <a:gd name="connsiteX414" fmla="*/ 1856994 w 2450468"/>
              <a:gd name="connsiteY414" fmla="*/ 305813 h 377583"/>
              <a:gd name="connsiteX415" fmla="*/ 1854803 w 2450468"/>
              <a:gd name="connsiteY415" fmla="*/ 304098 h 377583"/>
              <a:gd name="connsiteX416" fmla="*/ 1847088 w 2450468"/>
              <a:gd name="connsiteY416" fmla="*/ 305717 h 377583"/>
              <a:gd name="connsiteX417" fmla="*/ 1843945 w 2450468"/>
              <a:gd name="connsiteY417" fmla="*/ 301145 h 377583"/>
              <a:gd name="connsiteX418" fmla="*/ 689610 w 2450468"/>
              <a:gd name="connsiteY418" fmla="*/ 299811 h 377583"/>
              <a:gd name="connsiteX419" fmla="*/ 692277 w 2450468"/>
              <a:gd name="connsiteY419" fmla="*/ 301812 h 377583"/>
              <a:gd name="connsiteX420" fmla="*/ 692181 w 2450468"/>
              <a:gd name="connsiteY420" fmla="*/ 303050 h 377583"/>
              <a:gd name="connsiteX421" fmla="*/ 687705 w 2450468"/>
              <a:gd name="connsiteY421" fmla="*/ 306003 h 377583"/>
              <a:gd name="connsiteX422" fmla="*/ 684847 w 2450468"/>
              <a:gd name="connsiteY422" fmla="*/ 306288 h 377583"/>
              <a:gd name="connsiteX423" fmla="*/ 683704 w 2450468"/>
              <a:gd name="connsiteY423" fmla="*/ 306384 h 377583"/>
              <a:gd name="connsiteX424" fmla="*/ 683990 w 2450468"/>
              <a:gd name="connsiteY424" fmla="*/ 309622 h 377583"/>
              <a:gd name="connsiteX425" fmla="*/ 685133 w 2450468"/>
              <a:gd name="connsiteY425" fmla="*/ 310289 h 377583"/>
              <a:gd name="connsiteX426" fmla="*/ 685704 w 2450468"/>
              <a:gd name="connsiteY426" fmla="*/ 310670 h 377583"/>
              <a:gd name="connsiteX427" fmla="*/ 684561 w 2450468"/>
              <a:gd name="connsiteY427" fmla="*/ 311908 h 377583"/>
              <a:gd name="connsiteX428" fmla="*/ 678275 w 2450468"/>
              <a:gd name="connsiteY428" fmla="*/ 306384 h 377583"/>
              <a:gd name="connsiteX429" fmla="*/ 679704 w 2450468"/>
              <a:gd name="connsiteY429" fmla="*/ 305050 h 377583"/>
              <a:gd name="connsiteX430" fmla="*/ 689610 w 2450468"/>
              <a:gd name="connsiteY430" fmla="*/ 299811 h 377583"/>
              <a:gd name="connsiteX431" fmla="*/ 727043 w 2450468"/>
              <a:gd name="connsiteY431" fmla="*/ 298097 h 377583"/>
              <a:gd name="connsiteX432" fmla="*/ 732377 w 2450468"/>
              <a:gd name="connsiteY432" fmla="*/ 298097 h 377583"/>
              <a:gd name="connsiteX433" fmla="*/ 733329 w 2450468"/>
              <a:gd name="connsiteY433" fmla="*/ 300479 h 377583"/>
              <a:gd name="connsiteX434" fmla="*/ 734187 w 2450468"/>
              <a:gd name="connsiteY434" fmla="*/ 302765 h 377583"/>
              <a:gd name="connsiteX435" fmla="*/ 730281 w 2450468"/>
              <a:gd name="connsiteY435" fmla="*/ 306384 h 377583"/>
              <a:gd name="connsiteX436" fmla="*/ 727900 w 2450468"/>
              <a:gd name="connsiteY436" fmla="*/ 306194 h 377583"/>
              <a:gd name="connsiteX437" fmla="*/ 725519 w 2450468"/>
              <a:gd name="connsiteY437" fmla="*/ 306003 h 377583"/>
              <a:gd name="connsiteX438" fmla="*/ 727043 w 2450468"/>
              <a:gd name="connsiteY438" fmla="*/ 298097 h 377583"/>
              <a:gd name="connsiteX439" fmla="*/ 910399 w 2450468"/>
              <a:gd name="connsiteY439" fmla="*/ 297431 h 377583"/>
              <a:gd name="connsiteX440" fmla="*/ 915923 w 2450468"/>
              <a:gd name="connsiteY440" fmla="*/ 297621 h 377583"/>
              <a:gd name="connsiteX441" fmla="*/ 917352 w 2450468"/>
              <a:gd name="connsiteY441" fmla="*/ 299812 h 377583"/>
              <a:gd name="connsiteX442" fmla="*/ 918686 w 2450468"/>
              <a:gd name="connsiteY442" fmla="*/ 304479 h 377583"/>
              <a:gd name="connsiteX443" fmla="*/ 917447 w 2450468"/>
              <a:gd name="connsiteY443" fmla="*/ 306003 h 377583"/>
              <a:gd name="connsiteX444" fmla="*/ 914113 w 2450468"/>
              <a:gd name="connsiteY444" fmla="*/ 305336 h 377583"/>
              <a:gd name="connsiteX445" fmla="*/ 913828 w 2450468"/>
              <a:gd name="connsiteY445" fmla="*/ 302288 h 377583"/>
              <a:gd name="connsiteX446" fmla="*/ 900969 w 2450468"/>
              <a:gd name="connsiteY446" fmla="*/ 298193 h 377583"/>
              <a:gd name="connsiteX447" fmla="*/ 909256 w 2450468"/>
              <a:gd name="connsiteY447" fmla="*/ 297526 h 377583"/>
              <a:gd name="connsiteX448" fmla="*/ 1595914 w 2450468"/>
              <a:gd name="connsiteY448" fmla="*/ 293429 h 377583"/>
              <a:gd name="connsiteX449" fmla="*/ 1592580 w 2450468"/>
              <a:gd name="connsiteY449" fmla="*/ 295620 h 377583"/>
              <a:gd name="connsiteX450" fmla="*/ 1589151 w 2450468"/>
              <a:gd name="connsiteY450" fmla="*/ 297525 h 377583"/>
              <a:gd name="connsiteX451" fmla="*/ 1593342 w 2450468"/>
              <a:gd name="connsiteY451" fmla="*/ 299811 h 377583"/>
              <a:gd name="connsiteX452" fmla="*/ 1596962 w 2450468"/>
              <a:gd name="connsiteY452" fmla="*/ 300287 h 377583"/>
              <a:gd name="connsiteX453" fmla="*/ 1597343 w 2450468"/>
              <a:gd name="connsiteY453" fmla="*/ 305145 h 377583"/>
              <a:gd name="connsiteX454" fmla="*/ 1596581 w 2450468"/>
              <a:gd name="connsiteY454" fmla="*/ 304860 h 377583"/>
              <a:gd name="connsiteX455" fmla="*/ 1595533 w 2450468"/>
              <a:gd name="connsiteY455" fmla="*/ 304478 h 377583"/>
              <a:gd name="connsiteX456" fmla="*/ 1592008 w 2450468"/>
              <a:gd name="connsiteY456" fmla="*/ 306479 h 377583"/>
              <a:gd name="connsiteX457" fmla="*/ 1590770 w 2450468"/>
              <a:gd name="connsiteY457" fmla="*/ 312384 h 377583"/>
              <a:gd name="connsiteX458" fmla="*/ 1589532 w 2450468"/>
              <a:gd name="connsiteY458" fmla="*/ 310479 h 377583"/>
              <a:gd name="connsiteX459" fmla="*/ 1584484 w 2450468"/>
              <a:gd name="connsiteY459" fmla="*/ 305907 h 377583"/>
              <a:gd name="connsiteX460" fmla="*/ 1578959 w 2450468"/>
              <a:gd name="connsiteY460" fmla="*/ 301716 h 377583"/>
              <a:gd name="connsiteX461" fmla="*/ 1578864 w 2450468"/>
              <a:gd name="connsiteY461" fmla="*/ 299716 h 377583"/>
              <a:gd name="connsiteX462" fmla="*/ 1582103 w 2450468"/>
              <a:gd name="connsiteY462" fmla="*/ 295335 h 377583"/>
              <a:gd name="connsiteX463" fmla="*/ 1584960 w 2450468"/>
              <a:gd name="connsiteY463" fmla="*/ 295239 h 377583"/>
              <a:gd name="connsiteX464" fmla="*/ 1595914 w 2450468"/>
              <a:gd name="connsiteY464" fmla="*/ 293429 h 377583"/>
              <a:gd name="connsiteX465" fmla="*/ 1556290 w 2450468"/>
              <a:gd name="connsiteY465" fmla="*/ 291525 h 377583"/>
              <a:gd name="connsiteX466" fmla="*/ 1558004 w 2450468"/>
              <a:gd name="connsiteY466" fmla="*/ 294954 h 377583"/>
              <a:gd name="connsiteX467" fmla="*/ 1558290 w 2450468"/>
              <a:gd name="connsiteY467" fmla="*/ 295621 h 377583"/>
              <a:gd name="connsiteX468" fmla="*/ 1563338 w 2450468"/>
              <a:gd name="connsiteY468" fmla="*/ 298002 h 377583"/>
              <a:gd name="connsiteX469" fmla="*/ 1569148 w 2450468"/>
              <a:gd name="connsiteY469" fmla="*/ 303145 h 377583"/>
              <a:gd name="connsiteX470" fmla="*/ 1566577 w 2450468"/>
              <a:gd name="connsiteY470" fmla="*/ 316195 h 377583"/>
              <a:gd name="connsiteX471" fmla="*/ 1564386 w 2450468"/>
              <a:gd name="connsiteY471" fmla="*/ 318671 h 377583"/>
              <a:gd name="connsiteX472" fmla="*/ 1564005 w 2450468"/>
              <a:gd name="connsiteY472" fmla="*/ 319147 h 377583"/>
              <a:gd name="connsiteX473" fmla="*/ 1562100 w 2450468"/>
              <a:gd name="connsiteY473" fmla="*/ 316195 h 377583"/>
              <a:gd name="connsiteX474" fmla="*/ 1562386 w 2450468"/>
              <a:gd name="connsiteY474" fmla="*/ 308765 h 377583"/>
              <a:gd name="connsiteX475" fmla="*/ 1560481 w 2450468"/>
              <a:gd name="connsiteY475" fmla="*/ 308384 h 377583"/>
              <a:gd name="connsiteX476" fmla="*/ 1558671 w 2450468"/>
              <a:gd name="connsiteY476" fmla="*/ 304765 h 377583"/>
              <a:gd name="connsiteX477" fmla="*/ 1556385 w 2450468"/>
              <a:gd name="connsiteY477" fmla="*/ 299431 h 377583"/>
              <a:gd name="connsiteX478" fmla="*/ 1553718 w 2450468"/>
              <a:gd name="connsiteY478" fmla="*/ 295240 h 377583"/>
              <a:gd name="connsiteX479" fmla="*/ 1554004 w 2450468"/>
              <a:gd name="connsiteY479" fmla="*/ 291715 h 377583"/>
              <a:gd name="connsiteX480" fmla="*/ 1556290 w 2450468"/>
              <a:gd name="connsiteY480" fmla="*/ 291525 h 377583"/>
              <a:gd name="connsiteX481" fmla="*/ 960755 w 2450468"/>
              <a:gd name="connsiteY481" fmla="*/ 289942 h 377583"/>
              <a:gd name="connsiteX482" fmla="*/ 959929 w 2450468"/>
              <a:gd name="connsiteY482" fmla="*/ 295406 h 377583"/>
              <a:gd name="connsiteX483" fmla="*/ 959906 w 2450468"/>
              <a:gd name="connsiteY483" fmla="*/ 297430 h 377583"/>
              <a:gd name="connsiteX484" fmla="*/ 958976 w 2450468"/>
              <a:gd name="connsiteY484" fmla="*/ 297430 h 377583"/>
              <a:gd name="connsiteX485" fmla="*/ 955970 w 2450468"/>
              <a:gd name="connsiteY485" fmla="*/ 293885 h 377583"/>
              <a:gd name="connsiteX486" fmla="*/ 960179 w 2450468"/>
              <a:gd name="connsiteY486" fmla="*/ 290370 h 377583"/>
              <a:gd name="connsiteX487" fmla="*/ 1240060 w 2450468"/>
              <a:gd name="connsiteY487" fmla="*/ 287810 h 377583"/>
              <a:gd name="connsiteX488" fmla="*/ 1235583 w 2450468"/>
              <a:gd name="connsiteY488" fmla="*/ 290287 h 377583"/>
              <a:gd name="connsiteX489" fmla="*/ 1230916 w 2450468"/>
              <a:gd name="connsiteY489" fmla="*/ 293621 h 377583"/>
              <a:gd name="connsiteX490" fmla="*/ 1230970 w 2450468"/>
              <a:gd name="connsiteY490" fmla="*/ 294279 h 377583"/>
              <a:gd name="connsiteX491" fmla="*/ 1230916 w 2450468"/>
              <a:gd name="connsiteY491" fmla="*/ 294287 h 377583"/>
              <a:gd name="connsiteX492" fmla="*/ 1230994 w 2450468"/>
              <a:gd name="connsiteY492" fmla="*/ 294581 h 377583"/>
              <a:gd name="connsiteX493" fmla="*/ 1231297 w 2450468"/>
              <a:gd name="connsiteY493" fmla="*/ 298288 h 377583"/>
              <a:gd name="connsiteX494" fmla="*/ 1228058 w 2450468"/>
              <a:gd name="connsiteY494" fmla="*/ 303241 h 377583"/>
              <a:gd name="connsiteX495" fmla="*/ 1230344 w 2450468"/>
              <a:gd name="connsiteY495" fmla="*/ 303050 h 377583"/>
              <a:gd name="connsiteX496" fmla="*/ 1233202 w 2450468"/>
              <a:gd name="connsiteY496" fmla="*/ 302860 h 377583"/>
              <a:gd name="connsiteX497" fmla="*/ 1230994 w 2450468"/>
              <a:gd name="connsiteY497" fmla="*/ 294581 h 377583"/>
              <a:gd name="connsiteX498" fmla="*/ 1230970 w 2450468"/>
              <a:gd name="connsiteY498" fmla="*/ 294279 h 377583"/>
              <a:gd name="connsiteX499" fmla="*/ 1239965 w 2450468"/>
              <a:gd name="connsiteY499" fmla="*/ 292954 h 377583"/>
              <a:gd name="connsiteX500" fmla="*/ 1240060 w 2450468"/>
              <a:gd name="connsiteY500" fmla="*/ 287810 h 377583"/>
              <a:gd name="connsiteX501" fmla="*/ 655106 w 2450468"/>
              <a:gd name="connsiteY501" fmla="*/ 287679 h 377583"/>
              <a:gd name="connsiteX502" fmla="*/ 656749 w 2450468"/>
              <a:gd name="connsiteY502" fmla="*/ 288762 h 377583"/>
              <a:gd name="connsiteX503" fmla="*/ 659892 w 2450468"/>
              <a:gd name="connsiteY503" fmla="*/ 289238 h 377583"/>
              <a:gd name="connsiteX504" fmla="*/ 667417 w 2450468"/>
              <a:gd name="connsiteY504" fmla="*/ 294191 h 377583"/>
              <a:gd name="connsiteX505" fmla="*/ 668274 w 2450468"/>
              <a:gd name="connsiteY505" fmla="*/ 296096 h 377583"/>
              <a:gd name="connsiteX506" fmla="*/ 669226 w 2450468"/>
              <a:gd name="connsiteY506" fmla="*/ 298478 h 377583"/>
              <a:gd name="connsiteX507" fmla="*/ 667988 w 2450468"/>
              <a:gd name="connsiteY507" fmla="*/ 302097 h 377583"/>
              <a:gd name="connsiteX508" fmla="*/ 661321 w 2450468"/>
              <a:gd name="connsiteY508" fmla="*/ 303050 h 377583"/>
              <a:gd name="connsiteX509" fmla="*/ 659310 w 2450468"/>
              <a:gd name="connsiteY509" fmla="*/ 304856 h 377583"/>
              <a:gd name="connsiteX510" fmla="*/ 658654 w 2450468"/>
              <a:gd name="connsiteY510" fmla="*/ 302669 h 377583"/>
              <a:gd name="connsiteX511" fmla="*/ 658749 w 2450468"/>
              <a:gd name="connsiteY511" fmla="*/ 297525 h 377583"/>
              <a:gd name="connsiteX512" fmla="*/ 655987 w 2450468"/>
              <a:gd name="connsiteY512" fmla="*/ 291334 h 377583"/>
              <a:gd name="connsiteX513" fmla="*/ 653605 w 2450468"/>
              <a:gd name="connsiteY513" fmla="*/ 288667 h 377583"/>
              <a:gd name="connsiteX514" fmla="*/ 655106 w 2450468"/>
              <a:gd name="connsiteY514" fmla="*/ 287679 h 377583"/>
              <a:gd name="connsiteX515" fmla="*/ 1671828 w 2450468"/>
              <a:gd name="connsiteY515" fmla="*/ 285810 h 377583"/>
              <a:gd name="connsiteX516" fmla="*/ 1684115 w 2450468"/>
              <a:gd name="connsiteY516" fmla="*/ 292954 h 377583"/>
              <a:gd name="connsiteX517" fmla="*/ 1671828 w 2450468"/>
              <a:gd name="connsiteY517" fmla="*/ 285810 h 377583"/>
              <a:gd name="connsiteX518" fmla="*/ 1655826 w 2450468"/>
              <a:gd name="connsiteY518" fmla="*/ 285524 h 377583"/>
              <a:gd name="connsiteX519" fmla="*/ 1645539 w 2450468"/>
              <a:gd name="connsiteY519" fmla="*/ 290192 h 377583"/>
              <a:gd name="connsiteX520" fmla="*/ 1647920 w 2450468"/>
              <a:gd name="connsiteY520" fmla="*/ 290668 h 377583"/>
              <a:gd name="connsiteX521" fmla="*/ 1651825 w 2450468"/>
              <a:gd name="connsiteY521" fmla="*/ 293811 h 377583"/>
              <a:gd name="connsiteX522" fmla="*/ 1655159 w 2450468"/>
              <a:gd name="connsiteY522" fmla="*/ 293621 h 377583"/>
              <a:gd name="connsiteX523" fmla="*/ 1656207 w 2450468"/>
              <a:gd name="connsiteY523" fmla="*/ 293525 h 377583"/>
              <a:gd name="connsiteX524" fmla="*/ 1656588 w 2450468"/>
              <a:gd name="connsiteY524" fmla="*/ 297431 h 377583"/>
              <a:gd name="connsiteX525" fmla="*/ 1655445 w 2450468"/>
              <a:gd name="connsiteY525" fmla="*/ 297621 h 377583"/>
              <a:gd name="connsiteX526" fmla="*/ 1649254 w 2450468"/>
              <a:gd name="connsiteY526" fmla="*/ 297240 h 377583"/>
              <a:gd name="connsiteX527" fmla="*/ 1647920 w 2450468"/>
              <a:gd name="connsiteY527" fmla="*/ 296764 h 377583"/>
              <a:gd name="connsiteX528" fmla="*/ 1643825 w 2450468"/>
              <a:gd name="connsiteY528" fmla="*/ 296097 h 377583"/>
              <a:gd name="connsiteX529" fmla="*/ 1642872 w 2450468"/>
              <a:gd name="connsiteY529" fmla="*/ 293144 h 377583"/>
              <a:gd name="connsiteX530" fmla="*/ 1641824 w 2450468"/>
              <a:gd name="connsiteY530" fmla="*/ 289811 h 377583"/>
              <a:gd name="connsiteX531" fmla="*/ 1632204 w 2450468"/>
              <a:gd name="connsiteY531" fmla="*/ 292954 h 377583"/>
              <a:gd name="connsiteX532" fmla="*/ 1625537 w 2450468"/>
              <a:gd name="connsiteY532" fmla="*/ 299145 h 377583"/>
              <a:gd name="connsiteX533" fmla="*/ 1633442 w 2450468"/>
              <a:gd name="connsiteY533" fmla="*/ 301812 h 377583"/>
              <a:gd name="connsiteX534" fmla="*/ 1640491 w 2450468"/>
              <a:gd name="connsiteY534" fmla="*/ 301812 h 377583"/>
              <a:gd name="connsiteX535" fmla="*/ 1640300 w 2450468"/>
              <a:gd name="connsiteY535" fmla="*/ 302003 h 377583"/>
              <a:gd name="connsiteX536" fmla="*/ 1634014 w 2450468"/>
              <a:gd name="connsiteY536" fmla="*/ 312480 h 377583"/>
              <a:gd name="connsiteX537" fmla="*/ 1633157 w 2450468"/>
              <a:gd name="connsiteY537" fmla="*/ 312861 h 377583"/>
              <a:gd name="connsiteX538" fmla="*/ 1636109 w 2450468"/>
              <a:gd name="connsiteY538" fmla="*/ 315814 h 377583"/>
              <a:gd name="connsiteX539" fmla="*/ 1637538 w 2450468"/>
              <a:gd name="connsiteY539" fmla="*/ 315623 h 377583"/>
              <a:gd name="connsiteX540" fmla="*/ 1639348 w 2450468"/>
              <a:gd name="connsiteY540" fmla="*/ 314766 h 377583"/>
              <a:gd name="connsiteX541" fmla="*/ 1645063 w 2450468"/>
              <a:gd name="connsiteY541" fmla="*/ 314861 h 377583"/>
              <a:gd name="connsiteX542" fmla="*/ 1650683 w 2450468"/>
              <a:gd name="connsiteY542" fmla="*/ 306003 h 377583"/>
              <a:gd name="connsiteX543" fmla="*/ 1656398 w 2450468"/>
              <a:gd name="connsiteY543" fmla="*/ 304289 h 377583"/>
              <a:gd name="connsiteX544" fmla="*/ 1656874 w 2450468"/>
              <a:gd name="connsiteY544" fmla="*/ 303908 h 377583"/>
              <a:gd name="connsiteX545" fmla="*/ 1664970 w 2450468"/>
              <a:gd name="connsiteY545" fmla="*/ 301907 h 377583"/>
              <a:gd name="connsiteX546" fmla="*/ 1666304 w 2450468"/>
              <a:gd name="connsiteY546" fmla="*/ 301907 h 377583"/>
              <a:gd name="connsiteX547" fmla="*/ 1667161 w 2450468"/>
              <a:gd name="connsiteY547" fmla="*/ 298288 h 377583"/>
              <a:gd name="connsiteX548" fmla="*/ 1666018 w 2450468"/>
              <a:gd name="connsiteY548" fmla="*/ 297907 h 377583"/>
              <a:gd name="connsiteX549" fmla="*/ 1665446 w 2450468"/>
              <a:gd name="connsiteY549" fmla="*/ 293716 h 377583"/>
              <a:gd name="connsiteX550" fmla="*/ 1667351 w 2450468"/>
              <a:gd name="connsiteY550" fmla="*/ 292573 h 377583"/>
              <a:gd name="connsiteX551" fmla="*/ 1670399 w 2450468"/>
              <a:gd name="connsiteY551" fmla="*/ 289620 h 377583"/>
              <a:gd name="connsiteX552" fmla="*/ 1664684 w 2450468"/>
              <a:gd name="connsiteY552" fmla="*/ 290477 h 377583"/>
              <a:gd name="connsiteX553" fmla="*/ 1657731 w 2450468"/>
              <a:gd name="connsiteY553" fmla="*/ 289144 h 377583"/>
              <a:gd name="connsiteX554" fmla="*/ 1655826 w 2450468"/>
              <a:gd name="connsiteY554" fmla="*/ 285524 h 377583"/>
              <a:gd name="connsiteX555" fmla="*/ 1063942 w 2450468"/>
              <a:gd name="connsiteY555" fmla="*/ 285428 h 377583"/>
              <a:gd name="connsiteX556" fmla="*/ 1065657 w 2450468"/>
              <a:gd name="connsiteY556" fmla="*/ 288572 h 377583"/>
              <a:gd name="connsiteX557" fmla="*/ 1061085 w 2450468"/>
              <a:gd name="connsiteY557" fmla="*/ 298382 h 377583"/>
              <a:gd name="connsiteX558" fmla="*/ 1053465 w 2450468"/>
              <a:gd name="connsiteY558" fmla="*/ 299144 h 377583"/>
              <a:gd name="connsiteX559" fmla="*/ 1052798 w 2450468"/>
              <a:gd name="connsiteY559" fmla="*/ 298478 h 377583"/>
              <a:gd name="connsiteX560" fmla="*/ 1052798 w 2450468"/>
              <a:gd name="connsiteY560" fmla="*/ 293810 h 377583"/>
              <a:gd name="connsiteX561" fmla="*/ 1048893 w 2450468"/>
              <a:gd name="connsiteY561" fmla="*/ 291905 h 377583"/>
              <a:gd name="connsiteX562" fmla="*/ 1049274 w 2450468"/>
              <a:gd name="connsiteY562" fmla="*/ 291334 h 377583"/>
              <a:gd name="connsiteX563" fmla="*/ 1052036 w 2450468"/>
              <a:gd name="connsiteY563" fmla="*/ 287524 h 377583"/>
              <a:gd name="connsiteX564" fmla="*/ 1058704 w 2450468"/>
              <a:gd name="connsiteY564" fmla="*/ 288572 h 377583"/>
              <a:gd name="connsiteX565" fmla="*/ 1059656 w 2450468"/>
              <a:gd name="connsiteY565" fmla="*/ 286190 h 377583"/>
              <a:gd name="connsiteX566" fmla="*/ 1252633 w 2450468"/>
              <a:gd name="connsiteY566" fmla="*/ 285239 h 377583"/>
              <a:gd name="connsiteX567" fmla="*/ 1251871 w 2450468"/>
              <a:gd name="connsiteY567" fmla="*/ 285810 h 377583"/>
              <a:gd name="connsiteX568" fmla="*/ 1247108 w 2450468"/>
              <a:gd name="connsiteY568" fmla="*/ 290763 h 377583"/>
              <a:gd name="connsiteX569" fmla="*/ 1243584 w 2450468"/>
              <a:gd name="connsiteY569" fmla="*/ 294573 h 377583"/>
              <a:gd name="connsiteX570" fmla="*/ 1243679 w 2450468"/>
              <a:gd name="connsiteY570" fmla="*/ 296573 h 377583"/>
              <a:gd name="connsiteX571" fmla="*/ 1246823 w 2450468"/>
              <a:gd name="connsiteY571" fmla="*/ 297621 h 377583"/>
              <a:gd name="connsiteX572" fmla="*/ 1256252 w 2450468"/>
              <a:gd name="connsiteY572" fmla="*/ 291906 h 377583"/>
              <a:gd name="connsiteX573" fmla="*/ 1257586 w 2450468"/>
              <a:gd name="connsiteY573" fmla="*/ 290477 h 377583"/>
              <a:gd name="connsiteX574" fmla="*/ 1252633 w 2450468"/>
              <a:gd name="connsiteY574" fmla="*/ 285239 h 377583"/>
              <a:gd name="connsiteX575" fmla="*/ 1217105 w 2450468"/>
              <a:gd name="connsiteY575" fmla="*/ 285143 h 377583"/>
              <a:gd name="connsiteX576" fmla="*/ 1212533 w 2450468"/>
              <a:gd name="connsiteY576" fmla="*/ 288096 h 377583"/>
              <a:gd name="connsiteX577" fmla="*/ 1213104 w 2450468"/>
              <a:gd name="connsiteY577" fmla="*/ 288477 h 377583"/>
              <a:gd name="connsiteX578" fmla="*/ 1216343 w 2450468"/>
              <a:gd name="connsiteY578" fmla="*/ 290668 h 377583"/>
              <a:gd name="connsiteX579" fmla="*/ 1222820 w 2450468"/>
              <a:gd name="connsiteY579" fmla="*/ 289239 h 377583"/>
              <a:gd name="connsiteX580" fmla="*/ 1222915 w 2450468"/>
              <a:gd name="connsiteY580" fmla="*/ 289906 h 377583"/>
              <a:gd name="connsiteX581" fmla="*/ 1225582 w 2450468"/>
              <a:gd name="connsiteY581" fmla="*/ 293335 h 377583"/>
              <a:gd name="connsiteX582" fmla="*/ 1227963 w 2450468"/>
              <a:gd name="connsiteY582" fmla="*/ 290763 h 377583"/>
              <a:gd name="connsiteX583" fmla="*/ 1227106 w 2450468"/>
              <a:gd name="connsiteY583" fmla="*/ 287239 h 377583"/>
              <a:gd name="connsiteX584" fmla="*/ 1223677 w 2450468"/>
              <a:gd name="connsiteY584" fmla="*/ 285143 h 377583"/>
              <a:gd name="connsiteX585" fmla="*/ 1219105 w 2450468"/>
              <a:gd name="connsiteY585" fmla="*/ 285143 h 377583"/>
              <a:gd name="connsiteX586" fmla="*/ 1776793 w 2450468"/>
              <a:gd name="connsiteY586" fmla="*/ 283429 h 377583"/>
              <a:gd name="connsiteX587" fmla="*/ 1778603 w 2450468"/>
              <a:gd name="connsiteY587" fmla="*/ 286382 h 377583"/>
              <a:gd name="connsiteX588" fmla="*/ 1777651 w 2450468"/>
              <a:gd name="connsiteY588" fmla="*/ 287239 h 377583"/>
              <a:gd name="connsiteX589" fmla="*/ 1774698 w 2450468"/>
              <a:gd name="connsiteY589" fmla="*/ 288477 h 377583"/>
              <a:gd name="connsiteX590" fmla="*/ 1774698 w 2450468"/>
              <a:gd name="connsiteY590" fmla="*/ 292763 h 377583"/>
              <a:gd name="connsiteX591" fmla="*/ 1768316 w 2450468"/>
              <a:gd name="connsiteY591" fmla="*/ 293716 h 377583"/>
              <a:gd name="connsiteX592" fmla="*/ 1766983 w 2450468"/>
              <a:gd name="connsiteY592" fmla="*/ 289715 h 377583"/>
              <a:gd name="connsiteX593" fmla="*/ 1768602 w 2450468"/>
              <a:gd name="connsiteY593" fmla="*/ 285334 h 377583"/>
              <a:gd name="connsiteX594" fmla="*/ 1775365 w 2450468"/>
              <a:gd name="connsiteY594" fmla="*/ 283619 h 377583"/>
              <a:gd name="connsiteX595" fmla="*/ 709707 w 2450468"/>
              <a:gd name="connsiteY595" fmla="*/ 283428 h 377583"/>
              <a:gd name="connsiteX596" fmla="*/ 708564 w 2450468"/>
              <a:gd name="connsiteY596" fmla="*/ 290763 h 377583"/>
              <a:gd name="connsiteX597" fmla="*/ 712469 w 2450468"/>
              <a:gd name="connsiteY597" fmla="*/ 289143 h 377583"/>
              <a:gd name="connsiteX598" fmla="*/ 715041 w 2450468"/>
              <a:gd name="connsiteY598" fmla="*/ 288096 h 377583"/>
              <a:gd name="connsiteX599" fmla="*/ 709707 w 2450468"/>
              <a:gd name="connsiteY599" fmla="*/ 283428 h 377583"/>
              <a:gd name="connsiteX600" fmla="*/ 1020127 w 2450468"/>
              <a:gd name="connsiteY600" fmla="*/ 283238 h 377583"/>
              <a:gd name="connsiteX601" fmla="*/ 1019651 w 2450468"/>
              <a:gd name="connsiteY601" fmla="*/ 284190 h 377583"/>
              <a:gd name="connsiteX602" fmla="*/ 1016888 w 2450468"/>
              <a:gd name="connsiteY602" fmla="*/ 295525 h 377583"/>
              <a:gd name="connsiteX603" fmla="*/ 1016793 w 2450468"/>
              <a:gd name="connsiteY603" fmla="*/ 296192 h 377583"/>
              <a:gd name="connsiteX604" fmla="*/ 1021460 w 2450468"/>
              <a:gd name="connsiteY604" fmla="*/ 296573 h 377583"/>
              <a:gd name="connsiteX605" fmla="*/ 1021841 w 2450468"/>
              <a:gd name="connsiteY605" fmla="*/ 295716 h 377583"/>
              <a:gd name="connsiteX606" fmla="*/ 1023461 w 2450468"/>
              <a:gd name="connsiteY606" fmla="*/ 291810 h 377583"/>
              <a:gd name="connsiteX607" fmla="*/ 1020127 w 2450468"/>
              <a:gd name="connsiteY607" fmla="*/ 283238 h 377583"/>
              <a:gd name="connsiteX608" fmla="*/ 1433512 w 2450468"/>
              <a:gd name="connsiteY608" fmla="*/ 281333 h 377583"/>
              <a:gd name="connsiteX609" fmla="*/ 1433798 w 2450468"/>
              <a:gd name="connsiteY609" fmla="*/ 281333 h 377583"/>
              <a:gd name="connsiteX610" fmla="*/ 1434369 w 2450468"/>
              <a:gd name="connsiteY610" fmla="*/ 284476 h 377583"/>
              <a:gd name="connsiteX611" fmla="*/ 1430178 w 2450468"/>
              <a:gd name="connsiteY611" fmla="*/ 287810 h 377583"/>
              <a:gd name="connsiteX612" fmla="*/ 1428178 w 2450468"/>
              <a:gd name="connsiteY612" fmla="*/ 289143 h 377583"/>
              <a:gd name="connsiteX613" fmla="*/ 1422177 w 2450468"/>
              <a:gd name="connsiteY613" fmla="*/ 290572 h 377583"/>
              <a:gd name="connsiteX614" fmla="*/ 1424178 w 2450468"/>
              <a:gd name="connsiteY614" fmla="*/ 285524 h 377583"/>
              <a:gd name="connsiteX615" fmla="*/ 1433512 w 2450468"/>
              <a:gd name="connsiteY615" fmla="*/ 281333 h 377583"/>
              <a:gd name="connsiteX616" fmla="*/ 1577911 w 2450468"/>
              <a:gd name="connsiteY616" fmla="*/ 279047 h 377583"/>
              <a:gd name="connsiteX617" fmla="*/ 1581055 w 2450468"/>
              <a:gd name="connsiteY617" fmla="*/ 279904 h 377583"/>
              <a:gd name="connsiteX618" fmla="*/ 1582198 w 2450468"/>
              <a:gd name="connsiteY618" fmla="*/ 284000 h 377583"/>
              <a:gd name="connsiteX619" fmla="*/ 1577149 w 2450468"/>
              <a:gd name="connsiteY619" fmla="*/ 295715 h 377583"/>
              <a:gd name="connsiteX620" fmla="*/ 1570958 w 2450468"/>
              <a:gd name="connsiteY620" fmla="*/ 286095 h 377583"/>
              <a:gd name="connsiteX621" fmla="*/ 1577530 w 2450468"/>
              <a:gd name="connsiteY621" fmla="*/ 287143 h 377583"/>
              <a:gd name="connsiteX622" fmla="*/ 1578578 w 2450468"/>
              <a:gd name="connsiteY622" fmla="*/ 284571 h 377583"/>
              <a:gd name="connsiteX623" fmla="*/ 1576292 w 2450468"/>
              <a:gd name="connsiteY623" fmla="*/ 281237 h 377583"/>
              <a:gd name="connsiteX624" fmla="*/ 1577911 w 2450468"/>
              <a:gd name="connsiteY624" fmla="*/ 279047 h 377583"/>
              <a:gd name="connsiteX625" fmla="*/ 1084993 w 2450468"/>
              <a:gd name="connsiteY625" fmla="*/ 278094 h 377583"/>
              <a:gd name="connsiteX626" fmla="*/ 1091851 w 2450468"/>
              <a:gd name="connsiteY626" fmla="*/ 278094 h 377583"/>
              <a:gd name="connsiteX627" fmla="*/ 1093946 w 2450468"/>
              <a:gd name="connsiteY627" fmla="*/ 280952 h 377583"/>
              <a:gd name="connsiteX628" fmla="*/ 1091375 w 2450468"/>
              <a:gd name="connsiteY628" fmla="*/ 282095 h 377583"/>
              <a:gd name="connsiteX629" fmla="*/ 1086231 w 2450468"/>
              <a:gd name="connsiteY629" fmla="*/ 287524 h 377583"/>
              <a:gd name="connsiteX630" fmla="*/ 1087469 w 2450468"/>
              <a:gd name="connsiteY630" fmla="*/ 291429 h 377583"/>
              <a:gd name="connsiteX631" fmla="*/ 1092518 w 2450468"/>
              <a:gd name="connsiteY631" fmla="*/ 292096 h 377583"/>
              <a:gd name="connsiteX632" fmla="*/ 1087660 w 2450468"/>
              <a:gd name="connsiteY632" fmla="*/ 294954 h 377583"/>
              <a:gd name="connsiteX633" fmla="*/ 1081945 w 2450468"/>
              <a:gd name="connsiteY633" fmla="*/ 292191 h 377583"/>
              <a:gd name="connsiteX634" fmla="*/ 1081469 w 2450468"/>
              <a:gd name="connsiteY634" fmla="*/ 292477 h 377583"/>
              <a:gd name="connsiteX635" fmla="*/ 1073849 w 2450468"/>
              <a:gd name="connsiteY635" fmla="*/ 296954 h 377583"/>
              <a:gd name="connsiteX636" fmla="*/ 1069277 w 2450468"/>
              <a:gd name="connsiteY636" fmla="*/ 299335 h 377583"/>
              <a:gd name="connsiteX637" fmla="*/ 1069562 w 2450468"/>
              <a:gd name="connsiteY637" fmla="*/ 294001 h 377583"/>
              <a:gd name="connsiteX638" fmla="*/ 1070229 w 2450468"/>
              <a:gd name="connsiteY638" fmla="*/ 292763 h 377583"/>
              <a:gd name="connsiteX639" fmla="*/ 1072229 w 2450468"/>
              <a:gd name="connsiteY639" fmla="*/ 289524 h 377583"/>
              <a:gd name="connsiteX640" fmla="*/ 1072801 w 2450468"/>
              <a:gd name="connsiteY640" fmla="*/ 282857 h 377583"/>
              <a:gd name="connsiteX641" fmla="*/ 1076420 w 2450468"/>
              <a:gd name="connsiteY641" fmla="*/ 283047 h 377583"/>
              <a:gd name="connsiteX642" fmla="*/ 1081850 w 2450468"/>
              <a:gd name="connsiteY642" fmla="*/ 283428 h 377583"/>
              <a:gd name="connsiteX643" fmla="*/ 1084993 w 2450468"/>
              <a:gd name="connsiteY643" fmla="*/ 278094 h 377583"/>
              <a:gd name="connsiteX644" fmla="*/ 449580 w 2450468"/>
              <a:gd name="connsiteY644" fmla="*/ 276476 h 377583"/>
              <a:gd name="connsiteX645" fmla="*/ 452533 w 2450468"/>
              <a:gd name="connsiteY645" fmla="*/ 276952 h 377583"/>
              <a:gd name="connsiteX646" fmla="*/ 462249 w 2450468"/>
              <a:gd name="connsiteY646" fmla="*/ 281238 h 377583"/>
              <a:gd name="connsiteX647" fmla="*/ 456057 w 2450468"/>
              <a:gd name="connsiteY647" fmla="*/ 280952 h 377583"/>
              <a:gd name="connsiteX648" fmla="*/ 453581 w 2450468"/>
              <a:gd name="connsiteY648" fmla="*/ 280952 h 377583"/>
              <a:gd name="connsiteX649" fmla="*/ 449676 w 2450468"/>
              <a:gd name="connsiteY649" fmla="*/ 291430 h 377583"/>
              <a:gd name="connsiteX650" fmla="*/ 436436 w 2450468"/>
              <a:gd name="connsiteY650" fmla="*/ 281905 h 377583"/>
              <a:gd name="connsiteX651" fmla="*/ 439579 w 2450468"/>
              <a:gd name="connsiteY651" fmla="*/ 283143 h 377583"/>
              <a:gd name="connsiteX652" fmla="*/ 445484 w 2450468"/>
              <a:gd name="connsiteY652" fmla="*/ 280286 h 377583"/>
              <a:gd name="connsiteX653" fmla="*/ 449580 w 2450468"/>
              <a:gd name="connsiteY653" fmla="*/ 276476 h 377583"/>
              <a:gd name="connsiteX654" fmla="*/ 1405890 w 2450468"/>
              <a:gd name="connsiteY654" fmla="*/ 275618 h 377583"/>
              <a:gd name="connsiteX655" fmla="*/ 1400746 w 2450468"/>
              <a:gd name="connsiteY655" fmla="*/ 279714 h 377583"/>
              <a:gd name="connsiteX656" fmla="*/ 1400270 w 2450468"/>
              <a:gd name="connsiteY656" fmla="*/ 288382 h 377583"/>
              <a:gd name="connsiteX657" fmla="*/ 1405890 w 2450468"/>
              <a:gd name="connsiteY657" fmla="*/ 275618 h 377583"/>
              <a:gd name="connsiteX658" fmla="*/ 624935 w 2450468"/>
              <a:gd name="connsiteY658" fmla="*/ 274570 h 377583"/>
              <a:gd name="connsiteX659" fmla="*/ 630459 w 2450468"/>
              <a:gd name="connsiteY659" fmla="*/ 276475 h 377583"/>
              <a:gd name="connsiteX660" fmla="*/ 625792 w 2450468"/>
              <a:gd name="connsiteY660" fmla="*/ 279999 h 377583"/>
              <a:gd name="connsiteX661" fmla="*/ 622363 w 2450468"/>
              <a:gd name="connsiteY661" fmla="*/ 279142 h 377583"/>
              <a:gd name="connsiteX662" fmla="*/ 617410 w 2450468"/>
              <a:gd name="connsiteY662" fmla="*/ 280761 h 377583"/>
              <a:gd name="connsiteX663" fmla="*/ 621506 w 2450468"/>
              <a:gd name="connsiteY663" fmla="*/ 283428 h 377583"/>
              <a:gd name="connsiteX664" fmla="*/ 621887 w 2450468"/>
              <a:gd name="connsiteY664" fmla="*/ 283523 h 377583"/>
              <a:gd name="connsiteX665" fmla="*/ 614838 w 2450468"/>
              <a:gd name="connsiteY665" fmla="*/ 288858 h 377583"/>
              <a:gd name="connsiteX666" fmla="*/ 611314 w 2450468"/>
              <a:gd name="connsiteY666" fmla="*/ 291429 h 377583"/>
              <a:gd name="connsiteX667" fmla="*/ 604646 w 2450468"/>
              <a:gd name="connsiteY667" fmla="*/ 293715 h 377583"/>
              <a:gd name="connsiteX668" fmla="*/ 599122 w 2450468"/>
              <a:gd name="connsiteY668" fmla="*/ 297335 h 377583"/>
              <a:gd name="connsiteX669" fmla="*/ 598836 w 2450468"/>
              <a:gd name="connsiteY669" fmla="*/ 299621 h 377583"/>
              <a:gd name="connsiteX670" fmla="*/ 586739 w 2450468"/>
              <a:gd name="connsiteY670" fmla="*/ 300478 h 377583"/>
              <a:gd name="connsiteX671" fmla="*/ 583596 w 2450468"/>
              <a:gd name="connsiteY671" fmla="*/ 298668 h 377583"/>
              <a:gd name="connsiteX672" fmla="*/ 582739 w 2450468"/>
              <a:gd name="connsiteY672" fmla="*/ 298001 h 377583"/>
              <a:gd name="connsiteX673" fmla="*/ 576643 w 2450468"/>
              <a:gd name="connsiteY673" fmla="*/ 299049 h 377583"/>
              <a:gd name="connsiteX674" fmla="*/ 578548 w 2450468"/>
              <a:gd name="connsiteY674" fmla="*/ 295049 h 377583"/>
              <a:gd name="connsiteX675" fmla="*/ 578834 w 2450468"/>
              <a:gd name="connsiteY675" fmla="*/ 290381 h 377583"/>
              <a:gd name="connsiteX676" fmla="*/ 580167 w 2450468"/>
              <a:gd name="connsiteY676" fmla="*/ 289429 h 377583"/>
              <a:gd name="connsiteX677" fmla="*/ 576643 w 2450468"/>
              <a:gd name="connsiteY677" fmla="*/ 287524 h 377583"/>
              <a:gd name="connsiteX678" fmla="*/ 574738 w 2450468"/>
              <a:gd name="connsiteY678" fmla="*/ 287334 h 377583"/>
              <a:gd name="connsiteX679" fmla="*/ 570261 w 2450468"/>
              <a:gd name="connsiteY679" fmla="*/ 291048 h 377583"/>
              <a:gd name="connsiteX680" fmla="*/ 565880 w 2450468"/>
              <a:gd name="connsiteY680" fmla="*/ 289619 h 377583"/>
              <a:gd name="connsiteX681" fmla="*/ 565689 w 2450468"/>
              <a:gd name="connsiteY681" fmla="*/ 288286 h 377583"/>
              <a:gd name="connsiteX682" fmla="*/ 560355 w 2450468"/>
              <a:gd name="connsiteY682" fmla="*/ 288191 h 377583"/>
              <a:gd name="connsiteX683" fmla="*/ 548068 w 2450468"/>
              <a:gd name="connsiteY683" fmla="*/ 286476 h 377583"/>
              <a:gd name="connsiteX684" fmla="*/ 549687 w 2450468"/>
              <a:gd name="connsiteY684" fmla="*/ 281047 h 377583"/>
              <a:gd name="connsiteX685" fmla="*/ 550354 w 2450468"/>
              <a:gd name="connsiteY685" fmla="*/ 281142 h 377583"/>
              <a:gd name="connsiteX686" fmla="*/ 561308 w 2450468"/>
              <a:gd name="connsiteY686" fmla="*/ 282476 h 377583"/>
              <a:gd name="connsiteX687" fmla="*/ 565594 w 2450468"/>
              <a:gd name="connsiteY687" fmla="*/ 282285 h 377583"/>
              <a:gd name="connsiteX688" fmla="*/ 574928 w 2450468"/>
              <a:gd name="connsiteY688" fmla="*/ 281523 h 377583"/>
              <a:gd name="connsiteX689" fmla="*/ 580167 w 2450468"/>
              <a:gd name="connsiteY689" fmla="*/ 284285 h 377583"/>
              <a:gd name="connsiteX690" fmla="*/ 584168 w 2450468"/>
              <a:gd name="connsiteY690" fmla="*/ 287048 h 377583"/>
              <a:gd name="connsiteX691" fmla="*/ 587787 w 2450468"/>
              <a:gd name="connsiteY691" fmla="*/ 291620 h 377583"/>
              <a:gd name="connsiteX692" fmla="*/ 588930 w 2450468"/>
              <a:gd name="connsiteY692" fmla="*/ 294382 h 377583"/>
              <a:gd name="connsiteX693" fmla="*/ 590740 w 2450468"/>
              <a:gd name="connsiteY693" fmla="*/ 299621 h 377583"/>
              <a:gd name="connsiteX694" fmla="*/ 595598 w 2450468"/>
              <a:gd name="connsiteY694" fmla="*/ 295049 h 377583"/>
              <a:gd name="connsiteX695" fmla="*/ 597122 w 2450468"/>
              <a:gd name="connsiteY695" fmla="*/ 294096 h 377583"/>
              <a:gd name="connsiteX696" fmla="*/ 600646 w 2450468"/>
              <a:gd name="connsiteY696" fmla="*/ 289905 h 377583"/>
              <a:gd name="connsiteX697" fmla="*/ 595979 w 2450468"/>
              <a:gd name="connsiteY697" fmla="*/ 284666 h 377583"/>
              <a:gd name="connsiteX698" fmla="*/ 591216 w 2450468"/>
              <a:gd name="connsiteY698" fmla="*/ 282952 h 377583"/>
              <a:gd name="connsiteX699" fmla="*/ 587501 w 2450468"/>
              <a:gd name="connsiteY699" fmla="*/ 278475 h 377583"/>
              <a:gd name="connsiteX700" fmla="*/ 587025 w 2450468"/>
              <a:gd name="connsiteY700" fmla="*/ 277332 h 377583"/>
              <a:gd name="connsiteX701" fmla="*/ 594359 w 2450468"/>
              <a:gd name="connsiteY701" fmla="*/ 277713 h 377583"/>
              <a:gd name="connsiteX702" fmla="*/ 609790 w 2450468"/>
              <a:gd name="connsiteY702" fmla="*/ 280761 h 377583"/>
              <a:gd name="connsiteX703" fmla="*/ 613505 w 2450468"/>
              <a:gd name="connsiteY703" fmla="*/ 278951 h 377583"/>
              <a:gd name="connsiteX704" fmla="*/ 624268 w 2450468"/>
              <a:gd name="connsiteY704" fmla="*/ 274760 h 377583"/>
              <a:gd name="connsiteX705" fmla="*/ 2115026 w 2450468"/>
              <a:gd name="connsiteY705" fmla="*/ 273046 h 377583"/>
              <a:gd name="connsiteX706" fmla="*/ 2122075 w 2450468"/>
              <a:gd name="connsiteY706" fmla="*/ 273141 h 377583"/>
              <a:gd name="connsiteX707" fmla="*/ 2125694 w 2450468"/>
              <a:gd name="connsiteY707" fmla="*/ 277713 h 377583"/>
              <a:gd name="connsiteX708" fmla="*/ 2135695 w 2450468"/>
              <a:gd name="connsiteY708" fmla="*/ 278571 h 377583"/>
              <a:gd name="connsiteX709" fmla="*/ 2138458 w 2450468"/>
              <a:gd name="connsiteY709" fmla="*/ 286572 h 377583"/>
              <a:gd name="connsiteX710" fmla="*/ 2140934 w 2450468"/>
              <a:gd name="connsiteY710" fmla="*/ 293430 h 377583"/>
              <a:gd name="connsiteX711" fmla="*/ 2134457 w 2450468"/>
              <a:gd name="connsiteY711" fmla="*/ 293239 h 377583"/>
              <a:gd name="connsiteX712" fmla="*/ 2123599 w 2450468"/>
              <a:gd name="connsiteY712" fmla="*/ 287048 h 377583"/>
              <a:gd name="connsiteX713" fmla="*/ 2121122 w 2450468"/>
              <a:gd name="connsiteY713" fmla="*/ 287715 h 377583"/>
              <a:gd name="connsiteX714" fmla="*/ 2118360 w 2450468"/>
              <a:gd name="connsiteY714" fmla="*/ 288477 h 377583"/>
              <a:gd name="connsiteX715" fmla="*/ 2115407 w 2450468"/>
              <a:gd name="connsiteY715" fmla="*/ 281333 h 377583"/>
              <a:gd name="connsiteX716" fmla="*/ 2116169 w 2450468"/>
              <a:gd name="connsiteY716" fmla="*/ 278856 h 377583"/>
              <a:gd name="connsiteX717" fmla="*/ 2118931 w 2450468"/>
              <a:gd name="connsiteY717" fmla="*/ 277142 h 377583"/>
              <a:gd name="connsiteX718" fmla="*/ 2118455 w 2450468"/>
              <a:gd name="connsiteY718" fmla="*/ 276666 h 377583"/>
              <a:gd name="connsiteX719" fmla="*/ 1094613 w 2450468"/>
              <a:gd name="connsiteY719" fmla="*/ 272284 h 377583"/>
              <a:gd name="connsiteX720" fmla="*/ 1101090 w 2450468"/>
              <a:gd name="connsiteY720" fmla="*/ 278380 h 377583"/>
              <a:gd name="connsiteX721" fmla="*/ 1092803 w 2450468"/>
              <a:gd name="connsiteY721" fmla="*/ 274761 h 377583"/>
              <a:gd name="connsiteX722" fmla="*/ 1092136 w 2450468"/>
              <a:gd name="connsiteY722" fmla="*/ 274761 h 377583"/>
              <a:gd name="connsiteX723" fmla="*/ 1087850 w 2450468"/>
              <a:gd name="connsiteY723" fmla="*/ 274856 h 377583"/>
              <a:gd name="connsiteX724" fmla="*/ 1094613 w 2450468"/>
              <a:gd name="connsiteY724" fmla="*/ 272284 h 377583"/>
              <a:gd name="connsiteX725" fmla="*/ 1707947 w 2450468"/>
              <a:gd name="connsiteY725" fmla="*/ 271476 h 377583"/>
              <a:gd name="connsiteX726" fmla="*/ 1712592 w 2450468"/>
              <a:gd name="connsiteY726" fmla="*/ 273784 h 377583"/>
              <a:gd name="connsiteX727" fmla="*/ 1707971 w 2450468"/>
              <a:gd name="connsiteY727" fmla="*/ 276332 h 377583"/>
              <a:gd name="connsiteX728" fmla="*/ 1707642 w 2450468"/>
              <a:gd name="connsiteY728" fmla="*/ 275523 h 377583"/>
              <a:gd name="connsiteX729" fmla="*/ 1552289 w 2450468"/>
              <a:gd name="connsiteY729" fmla="*/ 270665 h 377583"/>
              <a:gd name="connsiteX730" fmla="*/ 1546765 w 2450468"/>
              <a:gd name="connsiteY730" fmla="*/ 280857 h 377583"/>
              <a:gd name="connsiteX731" fmla="*/ 1547908 w 2450468"/>
              <a:gd name="connsiteY731" fmla="*/ 282857 h 377583"/>
              <a:gd name="connsiteX732" fmla="*/ 1550861 w 2450468"/>
              <a:gd name="connsiteY732" fmla="*/ 284953 h 377583"/>
              <a:gd name="connsiteX733" fmla="*/ 1550384 w 2450468"/>
              <a:gd name="connsiteY733" fmla="*/ 281810 h 377583"/>
              <a:gd name="connsiteX734" fmla="*/ 1550575 w 2450468"/>
              <a:gd name="connsiteY734" fmla="*/ 280190 h 377583"/>
              <a:gd name="connsiteX735" fmla="*/ 1556290 w 2450468"/>
              <a:gd name="connsiteY735" fmla="*/ 280000 h 377583"/>
              <a:gd name="connsiteX736" fmla="*/ 1560957 w 2450468"/>
              <a:gd name="connsiteY736" fmla="*/ 275047 h 377583"/>
              <a:gd name="connsiteX737" fmla="*/ 1557528 w 2450468"/>
              <a:gd name="connsiteY737" fmla="*/ 273332 h 377583"/>
              <a:gd name="connsiteX738" fmla="*/ 1076515 w 2450468"/>
              <a:gd name="connsiteY738" fmla="*/ 269522 h 377583"/>
              <a:gd name="connsiteX739" fmla="*/ 1078230 w 2450468"/>
              <a:gd name="connsiteY739" fmla="*/ 270284 h 377583"/>
              <a:gd name="connsiteX740" fmla="*/ 1083850 w 2450468"/>
              <a:gd name="connsiteY740" fmla="*/ 273998 h 377583"/>
              <a:gd name="connsiteX741" fmla="*/ 1081183 w 2450468"/>
              <a:gd name="connsiteY741" fmla="*/ 275713 h 377583"/>
              <a:gd name="connsiteX742" fmla="*/ 1064609 w 2450468"/>
              <a:gd name="connsiteY742" fmla="*/ 273046 h 377583"/>
              <a:gd name="connsiteX743" fmla="*/ 1071753 w 2450468"/>
              <a:gd name="connsiteY743" fmla="*/ 272951 h 377583"/>
              <a:gd name="connsiteX744" fmla="*/ 1076515 w 2450468"/>
              <a:gd name="connsiteY744" fmla="*/ 269522 h 377583"/>
              <a:gd name="connsiteX745" fmla="*/ 1837753 w 2450468"/>
              <a:gd name="connsiteY745" fmla="*/ 269427 h 377583"/>
              <a:gd name="connsiteX746" fmla="*/ 1840611 w 2450468"/>
              <a:gd name="connsiteY746" fmla="*/ 272856 h 377583"/>
              <a:gd name="connsiteX747" fmla="*/ 1841278 w 2450468"/>
              <a:gd name="connsiteY747" fmla="*/ 273618 h 377583"/>
              <a:gd name="connsiteX748" fmla="*/ 1838134 w 2450468"/>
              <a:gd name="connsiteY748" fmla="*/ 276857 h 377583"/>
              <a:gd name="connsiteX749" fmla="*/ 1837658 w 2450468"/>
              <a:gd name="connsiteY749" fmla="*/ 276475 h 377583"/>
              <a:gd name="connsiteX750" fmla="*/ 1830419 w 2450468"/>
              <a:gd name="connsiteY750" fmla="*/ 276095 h 377583"/>
              <a:gd name="connsiteX751" fmla="*/ 1826990 w 2450468"/>
              <a:gd name="connsiteY751" fmla="*/ 276857 h 377583"/>
              <a:gd name="connsiteX752" fmla="*/ 1837753 w 2450468"/>
              <a:gd name="connsiteY752" fmla="*/ 269427 h 377583"/>
              <a:gd name="connsiteX753" fmla="*/ 1355789 w 2450468"/>
              <a:gd name="connsiteY753" fmla="*/ 268951 h 377583"/>
              <a:gd name="connsiteX754" fmla="*/ 1353217 w 2450468"/>
              <a:gd name="connsiteY754" fmla="*/ 269618 h 377583"/>
              <a:gd name="connsiteX755" fmla="*/ 1351670 w 2450468"/>
              <a:gd name="connsiteY755" fmla="*/ 271369 h 377583"/>
              <a:gd name="connsiteX756" fmla="*/ 1350776 w 2450468"/>
              <a:gd name="connsiteY756" fmla="*/ 270922 h 377583"/>
              <a:gd name="connsiteX757" fmla="*/ 1350550 w 2450468"/>
              <a:gd name="connsiteY757" fmla="*/ 269808 h 377583"/>
              <a:gd name="connsiteX758" fmla="*/ 1350645 w 2450468"/>
              <a:gd name="connsiteY758" fmla="*/ 270856 h 377583"/>
              <a:gd name="connsiteX759" fmla="*/ 1350776 w 2450468"/>
              <a:gd name="connsiteY759" fmla="*/ 270922 h 377583"/>
              <a:gd name="connsiteX760" fmla="*/ 1351018 w 2450468"/>
              <a:gd name="connsiteY760" fmla="*/ 272108 h 377583"/>
              <a:gd name="connsiteX761" fmla="*/ 1348169 w 2450468"/>
              <a:gd name="connsiteY761" fmla="*/ 275333 h 377583"/>
              <a:gd name="connsiteX762" fmla="*/ 1346835 w 2450468"/>
              <a:gd name="connsiteY762" fmla="*/ 276285 h 377583"/>
              <a:gd name="connsiteX763" fmla="*/ 1341311 w 2450468"/>
              <a:gd name="connsiteY763" fmla="*/ 280857 h 377583"/>
              <a:gd name="connsiteX764" fmla="*/ 1339215 w 2450468"/>
              <a:gd name="connsiteY764" fmla="*/ 282000 h 377583"/>
              <a:gd name="connsiteX765" fmla="*/ 1339215 w 2450468"/>
              <a:gd name="connsiteY765" fmla="*/ 284762 h 377583"/>
              <a:gd name="connsiteX766" fmla="*/ 1341977 w 2450468"/>
              <a:gd name="connsiteY766" fmla="*/ 285048 h 377583"/>
              <a:gd name="connsiteX767" fmla="*/ 1344644 w 2450468"/>
              <a:gd name="connsiteY767" fmla="*/ 285334 h 377583"/>
              <a:gd name="connsiteX768" fmla="*/ 1358437 w 2450468"/>
              <a:gd name="connsiteY768" fmla="*/ 282787 h 377583"/>
              <a:gd name="connsiteX769" fmla="*/ 1359313 w 2450468"/>
              <a:gd name="connsiteY769" fmla="*/ 283524 h 377583"/>
              <a:gd name="connsiteX770" fmla="*/ 1359961 w 2450468"/>
              <a:gd name="connsiteY770" fmla="*/ 282801 h 377583"/>
              <a:gd name="connsiteX771" fmla="*/ 1364266 w 2450468"/>
              <a:gd name="connsiteY771" fmla="*/ 285524 h 377583"/>
              <a:gd name="connsiteX772" fmla="*/ 1368457 w 2450468"/>
              <a:gd name="connsiteY772" fmla="*/ 288096 h 377583"/>
              <a:gd name="connsiteX773" fmla="*/ 1372362 w 2450468"/>
              <a:gd name="connsiteY773" fmla="*/ 280667 h 377583"/>
              <a:gd name="connsiteX774" fmla="*/ 1364361 w 2450468"/>
              <a:gd name="connsiteY774" fmla="*/ 278000 h 377583"/>
              <a:gd name="connsiteX775" fmla="*/ 1362646 w 2450468"/>
              <a:gd name="connsiteY775" fmla="*/ 279809 h 377583"/>
              <a:gd name="connsiteX776" fmla="*/ 1359961 w 2450468"/>
              <a:gd name="connsiteY776" fmla="*/ 282801 h 377583"/>
              <a:gd name="connsiteX777" fmla="*/ 1359599 w 2450468"/>
              <a:gd name="connsiteY777" fmla="*/ 282572 h 377583"/>
              <a:gd name="connsiteX778" fmla="*/ 1358437 w 2450468"/>
              <a:gd name="connsiteY778" fmla="*/ 282787 h 377583"/>
              <a:gd name="connsiteX779" fmla="*/ 1352074 w 2450468"/>
              <a:gd name="connsiteY779" fmla="*/ 277428 h 377583"/>
              <a:gd name="connsiteX780" fmla="*/ 1351788 w 2450468"/>
              <a:gd name="connsiteY780" fmla="*/ 275809 h 377583"/>
              <a:gd name="connsiteX781" fmla="*/ 1351693 w 2450468"/>
              <a:gd name="connsiteY781" fmla="*/ 275428 h 377583"/>
              <a:gd name="connsiteX782" fmla="*/ 1351018 w 2450468"/>
              <a:gd name="connsiteY782" fmla="*/ 272108 h 377583"/>
              <a:gd name="connsiteX783" fmla="*/ 1351670 w 2450468"/>
              <a:gd name="connsiteY783" fmla="*/ 271369 h 377583"/>
              <a:gd name="connsiteX784" fmla="*/ 1357884 w 2450468"/>
              <a:gd name="connsiteY784" fmla="*/ 274475 h 377583"/>
              <a:gd name="connsiteX785" fmla="*/ 1366361 w 2450468"/>
              <a:gd name="connsiteY785" fmla="*/ 274666 h 377583"/>
              <a:gd name="connsiteX786" fmla="*/ 1369695 w 2450468"/>
              <a:gd name="connsiteY786" fmla="*/ 272761 h 377583"/>
              <a:gd name="connsiteX787" fmla="*/ 1368076 w 2450468"/>
              <a:gd name="connsiteY787" fmla="*/ 270665 h 377583"/>
              <a:gd name="connsiteX788" fmla="*/ 1363504 w 2450468"/>
              <a:gd name="connsiteY788" fmla="*/ 270761 h 377583"/>
              <a:gd name="connsiteX789" fmla="*/ 1355789 w 2450468"/>
              <a:gd name="connsiteY789" fmla="*/ 268951 h 377583"/>
              <a:gd name="connsiteX790" fmla="*/ 543210 w 2450468"/>
              <a:gd name="connsiteY790" fmla="*/ 268570 h 377583"/>
              <a:gd name="connsiteX791" fmla="*/ 546353 w 2450468"/>
              <a:gd name="connsiteY791" fmla="*/ 269808 h 377583"/>
              <a:gd name="connsiteX792" fmla="*/ 544353 w 2450468"/>
              <a:gd name="connsiteY792" fmla="*/ 274856 h 377583"/>
              <a:gd name="connsiteX793" fmla="*/ 543496 w 2450468"/>
              <a:gd name="connsiteY793" fmla="*/ 278952 h 377583"/>
              <a:gd name="connsiteX794" fmla="*/ 541210 w 2450468"/>
              <a:gd name="connsiteY794" fmla="*/ 278857 h 377583"/>
              <a:gd name="connsiteX795" fmla="*/ 540067 w 2450468"/>
              <a:gd name="connsiteY795" fmla="*/ 276285 h 377583"/>
              <a:gd name="connsiteX796" fmla="*/ 540162 w 2450468"/>
              <a:gd name="connsiteY796" fmla="*/ 271523 h 377583"/>
              <a:gd name="connsiteX797" fmla="*/ 543210 w 2450468"/>
              <a:gd name="connsiteY797" fmla="*/ 268570 h 377583"/>
              <a:gd name="connsiteX798" fmla="*/ 2087975 w 2450468"/>
              <a:gd name="connsiteY798" fmla="*/ 268379 h 377583"/>
              <a:gd name="connsiteX799" fmla="*/ 2094071 w 2450468"/>
              <a:gd name="connsiteY799" fmla="*/ 269046 h 377583"/>
              <a:gd name="connsiteX800" fmla="*/ 2094262 w 2450468"/>
              <a:gd name="connsiteY800" fmla="*/ 270284 h 377583"/>
              <a:gd name="connsiteX801" fmla="*/ 2094357 w 2450468"/>
              <a:gd name="connsiteY801" fmla="*/ 275904 h 377583"/>
              <a:gd name="connsiteX802" fmla="*/ 2103215 w 2450468"/>
              <a:gd name="connsiteY802" fmla="*/ 274761 h 377583"/>
              <a:gd name="connsiteX803" fmla="*/ 2104263 w 2450468"/>
              <a:gd name="connsiteY803" fmla="*/ 273809 h 377583"/>
              <a:gd name="connsiteX804" fmla="*/ 2109978 w 2450468"/>
              <a:gd name="connsiteY804" fmla="*/ 273999 h 377583"/>
              <a:gd name="connsiteX805" fmla="*/ 2113121 w 2450468"/>
              <a:gd name="connsiteY805" fmla="*/ 281333 h 377583"/>
              <a:gd name="connsiteX806" fmla="*/ 2112168 w 2450468"/>
              <a:gd name="connsiteY806" fmla="*/ 282476 h 377583"/>
              <a:gd name="connsiteX807" fmla="*/ 2106739 w 2450468"/>
              <a:gd name="connsiteY807" fmla="*/ 286953 h 377583"/>
              <a:gd name="connsiteX808" fmla="*/ 2101691 w 2450468"/>
              <a:gd name="connsiteY808" fmla="*/ 291239 h 377583"/>
              <a:gd name="connsiteX809" fmla="*/ 2101120 w 2450468"/>
              <a:gd name="connsiteY809" fmla="*/ 293621 h 377583"/>
              <a:gd name="connsiteX810" fmla="*/ 2094547 w 2450468"/>
              <a:gd name="connsiteY810" fmla="*/ 296859 h 377583"/>
              <a:gd name="connsiteX811" fmla="*/ 2095214 w 2450468"/>
              <a:gd name="connsiteY811" fmla="*/ 293144 h 377583"/>
              <a:gd name="connsiteX812" fmla="*/ 2092928 w 2450468"/>
              <a:gd name="connsiteY812" fmla="*/ 290287 h 377583"/>
              <a:gd name="connsiteX813" fmla="*/ 2085594 w 2450468"/>
              <a:gd name="connsiteY813" fmla="*/ 289144 h 377583"/>
              <a:gd name="connsiteX814" fmla="*/ 2086165 w 2450468"/>
              <a:gd name="connsiteY814" fmla="*/ 285524 h 377583"/>
              <a:gd name="connsiteX815" fmla="*/ 2080260 w 2450468"/>
              <a:gd name="connsiteY815" fmla="*/ 288763 h 377583"/>
              <a:gd name="connsiteX816" fmla="*/ 2080164 w 2450468"/>
              <a:gd name="connsiteY816" fmla="*/ 295145 h 377583"/>
              <a:gd name="connsiteX817" fmla="*/ 2073211 w 2450468"/>
              <a:gd name="connsiteY817" fmla="*/ 294287 h 377583"/>
              <a:gd name="connsiteX818" fmla="*/ 2068734 w 2450468"/>
              <a:gd name="connsiteY818" fmla="*/ 295907 h 377583"/>
              <a:gd name="connsiteX819" fmla="*/ 2068354 w 2450468"/>
              <a:gd name="connsiteY819" fmla="*/ 294002 h 377583"/>
              <a:gd name="connsiteX820" fmla="*/ 2068163 w 2450468"/>
              <a:gd name="connsiteY820" fmla="*/ 293049 h 377583"/>
              <a:gd name="connsiteX821" fmla="*/ 2063686 w 2450468"/>
              <a:gd name="connsiteY821" fmla="*/ 293430 h 377583"/>
              <a:gd name="connsiteX822" fmla="*/ 2063400 w 2450468"/>
              <a:gd name="connsiteY822" fmla="*/ 294383 h 377583"/>
              <a:gd name="connsiteX823" fmla="*/ 2063020 w 2450468"/>
              <a:gd name="connsiteY823" fmla="*/ 296002 h 377583"/>
              <a:gd name="connsiteX824" fmla="*/ 2058829 w 2450468"/>
              <a:gd name="connsiteY824" fmla="*/ 297050 h 377583"/>
              <a:gd name="connsiteX825" fmla="*/ 2057114 w 2450468"/>
              <a:gd name="connsiteY825" fmla="*/ 295811 h 377583"/>
              <a:gd name="connsiteX826" fmla="*/ 2054733 w 2450468"/>
              <a:gd name="connsiteY826" fmla="*/ 295621 h 377583"/>
              <a:gd name="connsiteX827" fmla="*/ 2053304 w 2450468"/>
              <a:gd name="connsiteY827" fmla="*/ 296669 h 377583"/>
              <a:gd name="connsiteX828" fmla="*/ 2048065 w 2450468"/>
              <a:gd name="connsiteY828" fmla="*/ 297526 h 377583"/>
              <a:gd name="connsiteX829" fmla="*/ 2045493 w 2450468"/>
              <a:gd name="connsiteY829" fmla="*/ 298288 h 377583"/>
              <a:gd name="connsiteX830" fmla="*/ 2037874 w 2450468"/>
              <a:gd name="connsiteY830" fmla="*/ 300669 h 377583"/>
              <a:gd name="connsiteX831" fmla="*/ 2030063 w 2450468"/>
              <a:gd name="connsiteY831" fmla="*/ 293335 h 377583"/>
              <a:gd name="connsiteX832" fmla="*/ 2029110 w 2450468"/>
              <a:gd name="connsiteY832" fmla="*/ 293525 h 377583"/>
              <a:gd name="connsiteX833" fmla="*/ 2028920 w 2450468"/>
              <a:gd name="connsiteY833" fmla="*/ 296002 h 377583"/>
              <a:gd name="connsiteX834" fmla="*/ 2028825 w 2450468"/>
              <a:gd name="connsiteY834" fmla="*/ 297716 h 377583"/>
              <a:gd name="connsiteX835" fmla="*/ 2027015 w 2450468"/>
              <a:gd name="connsiteY835" fmla="*/ 302765 h 377583"/>
              <a:gd name="connsiteX836" fmla="*/ 2024348 w 2450468"/>
              <a:gd name="connsiteY836" fmla="*/ 305908 h 377583"/>
              <a:gd name="connsiteX837" fmla="*/ 2019681 w 2450468"/>
              <a:gd name="connsiteY837" fmla="*/ 305146 h 377583"/>
              <a:gd name="connsiteX838" fmla="*/ 2019395 w 2450468"/>
              <a:gd name="connsiteY838" fmla="*/ 305717 h 377583"/>
              <a:gd name="connsiteX839" fmla="*/ 2017585 w 2450468"/>
              <a:gd name="connsiteY839" fmla="*/ 310004 h 377583"/>
              <a:gd name="connsiteX840" fmla="*/ 2014156 w 2450468"/>
              <a:gd name="connsiteY840" fmla="*/ 306098 h 377583"/>
              <a:gd name="connsiteX841" fmla="*/ 2013299 w 2450468"/>
              <a:gd name="connsiteY841" fmla="*/ 301526 h 377583"/>
              <a:gd name="connsiteX842" fmla="*/ 2001583 w 2450468"/>
              <a:gd name="connsiteY842" fmla="*/ 300669 h 377583"/>
              <a:gd name="connsiteX843" fmla="*/ 1991391 w 2450468"/>
              <a:gd name="connsiteY843" fmla="*/ 300860 h 377583"/>
              <a:gd name="connsiteX844" fmla="*/ 1979104 w 2450468"/>
              <a:gd name="connsiteY844" fmla="*/ 303717 h 377583"/>
              <a:gd name="connsiteX845" fmla="*/ 1979866 w 2450468"/>
              <a:gd name="connsiteY845" fmla="*/ 305908 h 377583"/>
              <a:gd name="connsiteX846" fmla="*/ 1979485 w 2450468"/>
              <a:gd name="connsiteY846" fmla="*/ 306003 h 377583"/>
              <a:gd name="connsiteX847" fmla="*/ 1974342 w 2450468"/>
              <a:gd name="connsiteY847" fmla="*/ 306860 h 377583"/>
              <a:gd name="connsiteX848" fmla="*/ 1962912 w 2450468"/>
              <a:gd name="connsiteY848" fmla="*/ 306956 h 377583"/>
              <a:gd name="connsiteX849" fmla="*/ 1962816 w 2450468"/>
              <a:gd name="connsiteY849" fmla="*/ 306384 h 377583"/>
              <a:gd name="connsiteX850" fmla="*/ 1963388 w 2450468"/>
              <a:gd name="connsiteY850" fmla="*/ 304574 h 377583"/>
              <a:gd name="connsiteX851" fmla="*/ 1966626 w 2450468"/>
              <a:gd name="connsiteY851" fmla="*/ 303812 h 377583"/>
              <a:gd name="connsiteX852" fmla="*/ 1974151 w 2450468"/>
              <a:gd name="connsiteY852" fmla="*/ 297431 h 377583"/>
              <a:gd name="connsiteX853" fmla="*/ 1983676 w 2450468"/>
              <a:gd name="connsiteY853" fmla="*/ 293811 h 377583"/>
              <a:gd name="connsiteX854" fmla="*/ 1994916 w 2450468"/>
              <a:gd name="connsiteY854" fmla="*/ 297335 h 377583"/>
              <a:gd name="connsiteX855" fmla="*/ 1994154 w 2450468"/>
              <a:gd name="connsiteY855" fmla="*/ 292192 h 377583"/>
              <a:gd name="connsiteX856" fmla="*/ 2001393 w 2450468"/>
              <a:gd name="connsiteY856" fmla="*/ 291430 h 377583"/>
              <a:gd name="connsiteX857" fmla="*/ 2015204 w 2450468"/>
              <a:gd name="connsiteY857" fmla="*/ 295621 h 377583"/>
              <a:gd name="connsiteX858" fmla="*/ 2017204 w 2450468"/>
              <a:gd name="connsiteY858" fmla="*/ 290287 h 377583"/>
              <a:gd name="connsiteX859" fmla="*/ 2019776 w 2450468"/>
              <a:gd name="connsiteY859" fmla="*/ 290668 h 377583"/>
              <a:gd name="connsiteX860" fmla="*/ 2021205 w 2450468"/>
              <a:gd name="connsiteY860" fmla="*/ 290954 h 377583"/>
              <a:gd name="connsiteX861" fmla="*/ 2021395 w 2450468"/>
              <a:gd name="connsiteY861" fmla="*/ 288096 h 377583"/>
              <a:gd name="connsiteX862" fmla="*/ 2016347 w 2450468"/>
              <a:gd name="connsiteY862" fmla="*/ 281619 h 377583"/>
              <a:gd name="connsiteX863" fmla="*/ 2012442 w 2450468"/>
              <a:gd name="connsiteY863" fmla="*/ 276761 h 377583"/>
              <a:gd name="connsiteX864" fmla="*/ 2019871 w 2450468"/>
              <a:gd name="connsiteY864" fmla="*/ 272475 h 377583"/>
              <a:gd name="connsiteX865" fmla="*/ 2024253 w 2450468"/>
              <a:gd name="connsiteY865" fmla="*/ 276952 h 377583"/>
              <a:gd name="connsiteX866" fmla="*/ 2025396 w 2450468"/>
              <a:gd name="connsiteY866" fmla="*/ 282953 h 377583"/>
              <a:gd name="connsiteX867" fmla="*/ 2041969 w 2450468"/>
              <a:gd name="connsiteY867" fmla="*/ 286953 h 377583"/>
              <a:gd name="connsiteX868" fmla="*/ 2048256 w 2450468"/>
              <a:gd name="connsiteY868" fmla="*/ 275618 h 377583"/>
              <a:gd name="connsiteX869" fmla="*/ 2040159 w 2450468"/>
              <a:gd name="connsiteY869" fmla="*/ 277714 h 377583"/>
              <a:gd name="connsiteX870" fmla="*/ 2035016 w 2450468"/>
              <a:gd name="connsiteY870" fmla="*/ 279047 h 377583"/>
              <a:gd name="connsiteX871" fmla="*/ 2032920 w 2450468"/>
              <a:gd name="connsiteY871" fmla="*/ 270951 h 377583"/>
              <a:gd name="connsiteX872" fmla="*/ 2037112 w 2450468"/>
              <a:gd name="connsiteY872" fmla="*/ 273237 h 377583"/>
              <a:gd name="connsiteX873" fmla="*/ 2052637 w 2450468"/>
              <a:gd name="connsiteY873" fmla="*/ 273809 h 377583"/>
              <a:gd name="connsiteX874" fmla="*/ 2057400 w 2450468"/>
              <a:gd name="connsiteY874" fmla="*/ 272666 h 377583"/>
              <a:gd name="connsiteX875" fmla="*/ 2060733 w 2450468"/>
              <a:gd name="connsiteY875" fmla="*/ 279714 h 377583"/>
              <a:gd name="connsiteX876" fmla="*/ 2061591 w 2450468"/>
              <a:gd name="connsiteY876" fmla="*/ 280667 h 377583"/>
              <a:gd name="connsiteX877" fmla="*/ 2068639 w 2450468"/>
              <a:gd name="connsiteY877" fmla="*/ 281714 h 377583"/>
              <a:gd name="connsiteX878" fmla="*/ 2075402 w 2450468"/>
              <a:gd name="connsiteY878" fmla="*/ 280857 h 377583"/>
              <a:gd name="connsiteX879" fmla="*/ 2080164 w 2450468"/>
              <a:gd name="connsiteY879" fmla="*/ 278476 h 377583"/>
              <a:gd name="connsiteX880" fmla="*/ 2080355 w 2450468"/>
              <a:gd name="connsiteY880" fmla="*/ 273523 h 377583"/>
              <a:gd name="connsiteX881" fmla="*/ 2086070 w 2450468"/>
              <a:gd name="connsiteY881" fmla="*/ 270856 h 377583"/>
              <a:gd name="connsiteX882" fmla="*/ 2086641 w 2450468"/>
              <a:gd name="connsiteY882" fmla="*/ 270094 h 377583"/>
              <a:gd name="connsiteX883" fmla="*/ 1806512 w 2450468"/>
              <a:gd name="connsiteY883" fmla="*/ 267046 h 377583"/>
              <a:gd name="connsiteX884" fmla="*/ 1802321 w 2450468"/>
              <a:gd name="connsiteY884" fmla="*/ 269618 h 377583"/>
              <a:gd name="connsiteX885" fmla="*/ 1793272 w 2450468"/>
              <a:gd name="connsiteY885" fmla="*/ 269618 h 377583"/>
              <a:gd name="connsiteX886" fmla="*/ 1785175 w 2450468"/>
              <a:gd name="connsiteY886" fmla="*/ 271427 h 377583"/>
              <a:gd name="connsiteX887" fmla="*/ 1784699 w 2450468"/>
              <a:gd name="connsiteY887" fmla="*/ 271808 h 377583"/>
              <a:gd name="connsiteX888" fmla="*/ 1786700 w 2450468"/>
              <a:gd name="connsiteY888" fmla="*/ 273713 h 377583"/>
              <a:gd name="connsiteX889" fmla="*/ 1789557 w 2450468"/>
              <a:gd name="connsiteY889" fmla="*/ 277523 h 377583"/>
              <a:gd name="connsiteX890" fmla="*/ 1790986 w 2450468"/>
              <a:gd name="connsiteY890" fmla="*/ 278285 h 377583"/>
              <a:gd name="connsiteX891" fmla="*/ 1796129 w 2450468"/>
              <a:gd name="connsiteY891" fmla="*/ 275047 h 377583"/>
              <a:gd name="connsiteX892" fmla="*/ 1800987 w 2450468"/>
              <a:gd name="connsiteY892" fmla="*/ 274571 h 377583"/>
              <a:gd name="connsiteX893" fmla="*/ 1803559 w 2450468"/>
              <a:gd name="connsiteY893" fmla="*/ 273999 h 377583"/>
              <a:gd name="connsiteX894" fmla="*/ 1806512 w 2450468"/>
              <a:gd name="connsiteY894" fmla="*/ 267046 h 377583"/>
              <a:gd name="connsiteX895" fmla="*/ 1194530 w 2450468"/>
              <a:gd name="connsiteY895" fmla="*/ 266665 h 377583"/>
              <a:gd name="connsiteX896" fmla="*/ 1195682 w 2450468"/>
              <a:gd name="connsiteY896" fmla="*/ 268902 h 377583"/>
              <a:gd name="connsiteX897" fmla="*/ 1195388 w 2450468"/>
              <a:gd name="connsiteY897" fmla="*/ 268760 h 377583"/>
              <a:gd name="connsiteX898" fmla="*/ 1240060 w 2450468"/>
              <a:gd name="connsiteY898" fmla="*/ 264855 h 377583"/>
              <a:gd name="connsiteX899" fmla="*/ 1238155 w 2450468"/>
              <a:gd name="connsiteY899" fmla="*/ 271618 h 377583"/>
              <a:gd name="connsiteX900" fmla="*/ 1232535 w 2450468"/>
              <a:gd name="connsiteY900" fmla="*/ 272475 h 377583"/>
              <a:gd name="connsiteX901" fmla="*/ 1228058 w 2450468"/>
              <a:gd name="connsiteY901" fmla="*/ 268094 h 377583"/>
              <a:gd name="connsiteX902" fmla="*/ 1227106 w 2450468"/>
              <a:gd name="connsiteY902" fmla="*/ 267332 h 377583"/>
              <a:gd name="connsiteX903" fmla="*/ 1222629 w 2450468"/>
              <a:gd name="connsiteY903" fmla="*/ 269141 h 377583"/>
              <a:gd name="connsiteX904" fmla="*/ 1223105 w 2450468"/>
              <a:gd name="connsiteY904" fmla="*/ 270094 h 377583"/>
              <a:gd name="connsiteX905" fmla="*/ 1226915 w 2450468"/>
              <a:gd name="connsiteY905" fmla="*/ 275047 h 377583"/>
              <a:gd name="connsiteX906" fmla="*/ 1227392 w 2450468"/>
              <a:gd name="connsiteY906" fmla="*/ 275999 h 377583"/>
              <a:gd name="connsiteX907" fmla="*/ 1230821 w 2450468"/>
              <a:gd name="connsiteY907" fmla="*/ 276190 h 377583"/>
              <a:gd name="connsiteX908" fmla="*/ 1246346 w 2450468"/>
              <a:gd name="connsiteY908" fmla="*/ 271808 h 377583"/>
              <a:gd name="connsiteX909" fmla="*/ 1240060 w 2450468"/>
              <a:gd name="connsiteY909" fmla="*/ 264855 h 377583"/>
              <a:gd name="connsiteX910" fmla="*/ 1464183 w 2450468"/>
              <a:gd name="connsiteY910" fmla="*/ 264759 h 377583"/>
              <a:gd name="connsiteX911" fmla="*/ 1469612 w 2450468"/>
              <a:gd name="connsiteY911" fmla="*/ 268188 h 377583"/>
              <a:gd name="connsiteX912" fmla="*/ 1472945 w 2450468"/>
              <a:gd name="connsiteY912" fmla="*/ 269617 h 377583"/>
              <a:gd name="connsiteX913" fmla="*/ 1475708 w 2450468"/>
              <a:gd name="connsiteY913" fmla="*/ 274951 h 377583"/>
              <a:gd name="connsiteX914" fmla="*/ 1480280 w 2450468"/>
              <a:gd name="connsiteY914" fmla="*/ 275427 h 377583"/>
              <a:gd name="connsiteX915" fmla="*/ 1481708 w 2450468"/>
              <a:gd name="connsiteY915" fmla="*/ 277046 h 377583"/>
              <a:gd name="connsiteX916" fmla="*/ 1487614 w 2450468"/>
              <a:gd name="connsiteY916" fmla="*/ 278380 h 377583"/>
              <a:gd name="connsiteX917" fmla="*/ 1490281 w 2450468"/>
              <a:gd name="connsiteY917" fmla="*/ 281332 h 377583"/>
              <a:gd name="connsiteX918" fmla="*/ 1482852 w 2450468"/>
              <a:gd name="connsiteY918" fmla="*/ 281809 h 377583"/>
              <a:gd name="connsiteX919" fmla="*/ 1474755 w 2450468"/>
              <a:gd name="connsiteY919" fmla="*/ 281047 h 377583"/>
              <a:gd name="connsiteX920" fmla="*/ 1472469 w 2450468"/>
              <a:gd name="connsiteY920" fmla="*/ 282285 h 377583"/>
              <a:gd name="connsiteX921" fmla="*/ 1463420 w 2450468"/>
              <a:gd name="connsiteY921" fmla="*/ 273522 h 377583"/>
              <a:gd name="connsiteX922" fmla="*/ 1461611 w 2450468"/>
              <a:gd name="connsiteY922" fmla="*/ 270665 h 377583"/>
              <a:gd name="connsiteX923" fmla="*/ 1460563 w 2450468"/>
              <a:gd name="connsiteY923" fmla="*/ 269045 h 377583"/>
              <a:gd name="connsiteX924" fmla="*/ 1464183 w 2450468"/>
              <a:gd name="connsiteY924" fmla="*/ 264759 h 377583"/>
              <a:gd name="connsiteX925" fmla="*/ 1755839 w 2450468"/>
              <a:gd name="connsiteY925" fmla="*/ 264474 h 377583"/>
              <a:gd name="connsiteX926" fmla="*/ 1752314 w 2450468"/>
              <a:gd name="connsiteY926" fmla="*/ 265808 h 377583"/>
              <a:gd name="connsiteX927" fmla="*/ 1752695 w 2450468"/>
              <a:gd name="connsiteY927" fmla="*/ 266189 h 377583"/>
              <a:gd name="connsiteX928" fmla="*/ 1759172 w 2450468"/>
              <a:gd name="connsiteY928" fmla="*/ 272189 h 377583"/>
              <a:gd name="connsiteX929" fmla="*/ 1764316 w 2450468"/>
              <a:gd name="connsiteY929" fmla="*/ 272189 h 377583"/>
              <a:gd name="connsiteX930" fmla="*/ 1755839 w 2450468"/>
              <a:gd name="connsiteY930" fmla="*/ 264474 h 377583"/>
              <a:gd name="connsiteX931" fmla="*/ 1439799 w 2450468"/>
              <a:gd name="connsiteY931" fmla="*/ 264283 h 377583"/>
              <a:gd name="connsiteX932" fmla="*/ 1448753 w 2450468"/>
              <a:gd name="connsiteY932" fmla="*/ 267808 h 377583"/>
              <a:gd name="connsiteX933" fmla="*/ 1449800 w 2450468"/>
              <a:gd name="connsiteY933" fmla="*/ 270665 h 377583"/>
              <a:gd name="connsiteX934" fmla="*/ 1448753 w 2450468"/>
              <a:gd name="connsiteY934" fmla="*/ 272284 h 377583"/>
              <a:gd name="connsiteX935" fmla="*/ 1445419 w 2450468"/>
              <a:gd name="connsiteY935" fmla="*/ 271903 h 377583"/>
              <a:gd name="connsiteX936" fmla="*/ 1443990 w 2450468"/>
              <a:gd name="connsiteY936" fmla="*/ 268570 h 377583"/>
              <a:gd name="connsiteX937" fmla="*/ 1439799 w 2450468"/>
              <a:gd name="connsiteY937" fmla="*/ 264283 h 377583"/>
              <a:gd name="connsiteX938" fmla="*/ 584645 w 2450468"/>
              <a:gd name="connsiteY938" fmla="*/ 264188 h 377583"/>
              <a:gd name="connsiteX939" fmla="*/ 591217 w 2450468"/>
              <a:gd name="connsiteY939" fmla="*/ 264855 h 377583"/>
              <a:gd name="connsiteX940" fmla="*/ 597884 w 2450468"/>
              <a:gd name="connsiteY940" fmla="*/ 269617 h 377583"/>
              <a:gd name="connsiteX941" fmla="*/ 602266 w 2450468"/>
              <a:gd name="connsiteY941" fmla="*/ 272951 h 377583"/>
              <a:gd name="connsiteX942" fmla="*/ 590169 w 2450468"/>
              <a:gd name="connsiteY942" fmla="*/ 273618 h 377583"/>
              <a:gd name="connsiteX943" fmla="*/ 588645 w 2450468"/>
              <a:gd name="connsiteY943" fmla="*/ 270570 h 377583"/>
              <a:gd name="connsiteX944" fmla="*/ 587502 w 2450468"/>
              <a:gd name="connsiteY944" fmla="*/ 268188 h 377583"/>
              <a:gd name="connsiteX945" fmla="*/ 584645 w 2450468"/>
              <a:gd name="connsiteY945" fmla="*/ 264188 h 377583"/>
              <a:gd name="connsiteX946" fmla="*/ 1331881 w 2450468"/>
              <a:gd name="connsiteY946" fmla="*/ 262950 h 377583"/>
              <a:gd name="connsiteX947" fmla="*/ 1330547 w 2450468"/>
              <a:gd name="connsiteY947" fmla="*/ 270665 h 377583"/>
              <a:gd name="connsiteX948" fmla="*/ 1335500 w 2450468"/>
              <a:gd name="connsiteY948" fmla="*/ 267236 h 377583"/>
              <a:gd name="connsiteX949" fmla="*/ 1336358 w 2450468"/>
              <a:gd name="connsiteY949" fmla="*/ 264474 h 377583"/>
              <a:gd name="connsiteX950" fmla="*/ 1336548 w 2450468"/>
              <a:gd name="connsiteY950" fmla="*/ 263807 h 377583"/>
              <a:gd name="connsiteX951" fmla="*/ 1331881 w 2450468"/>
              <a:gd name="connsiteY951" fmla="*/ 262950 h 377583"/>
              <a:gd name="connsiteX952" fmla="*/ 487965 w 2450468"/>
              <a:gd name="connsiteY952" fmla="*/ 262188 h 377583"/>
              <a:gd name="connsiteX953" fmla="*/ 489966 w 2450468"/>
              <a:gd name="connsiteY953" fmla="*/ 262664 h 377583"/>
              <a:gd name="connsiteX954" fmla="*/ 491585 w 2450468"/>
              <a:gd name="connsiteY954" fmla="*/ 266951 h 377583"/>
              <a:gd name="connsiteX955" fmla="*/ 492157 w 2450468"/>
              <a:gd name="connsiteY955" fmla="*/ 270284 h 377583"/>
              <a:gd name="connsiteX956" fmla="*/ 504730 w 2450468"/>
              <a:gd name="connsiteY956" fmla="*/ 273142 h 377583"/>
              <a:gd name="connsiteX957" fmla="*/ 508063 w 2450468"/>
              <a:gd name="connsiteY957" fmla="*/ 275047 h 377583"/>
              <a:gd name="connsiteX958" fmla="*/ 511492 w 2450468"/>
              <a:gd name="connsiteY958" fmla="*/ 285810 h 377583"/>
              <a:gd name="connsiteX959" fmla="*/ 508825 w 2450468"/>
              <a:gd name="connsiteY959" fmla="*/ 289144 h 377583"/>
              <a:gd name="connsiteX960" fmla="*/ 495776 w 2450468"/>
              <a:gd name="connsiteY960" fmla="*/ 288286 h 377583"/>
              <a:gd name="connsiteX961" fmla="*/ 492252 w 2450468"/>
              <a:gd name="connsiteY961" fmla="*/ 289334 h 377583"/>
              <a:gd name="connsiteX962" fmla="*/ 487203 w 2450468"/>
              <a:gd name="connsiteY962" fmla="*/ 292287 h 377583"/>
              <a:gd name="connsiteX963" fmla="*/ 490442 w 2450468"/>
              <a:gd name="connsiteY963" fmla="*/ 282953 h 377583"/>
              <a:gd name="connsiteX964" fmla="*/ 492252 w 2450468"/>
              <a:gd name="connsiteY964" fmla="*/ 283810 h 377583"/>
              <a:gd name="connsiteX965" fmla="*/ 496062 w 2450468"/>
              <a:gd name="connsiteY965" fmla="*/ 285715 h 377583"/>
              <a:gd name="connsiteX966" fmla="*/ 501777 w 2450468"/>
              <a:gd name="connsiteY966" fmla="*/ 281143 h 377583"/>
              <a:gd name="connsiteX967" fmla="*/ 500634 w 2450468"/>
              <a:gd name="connsiteY967" fmla="*/ 279619 h 377583"/>
              <a:gd name="connsiteX968" fmla="*/ 495490 w 2450468"/>
              <a:gd name="connsiteY968" fmla="*/ 276190 h 377583"/>
              <a:gd name="connsiteX969" fmla="*/ 490728 w 2450468"/>
              <a:gd name="connsiteY969" fmla="*/ 276476 h 377583"/>
              <a:gd name="connsiteX970" fmla="*/ 482060 w 2450468"/>
              <a:gd name="connsiteY970" fmla="*/ 279047 h 377583"/>
              <a:gd name="connsiteX971" fmla="*/ 476917 w 2450468"/>
              <a:gd name="connsiteY971" fmla="*/ 277999 h 377583"/>
              <a:gd name="connsiteX972" fmla="*/ 469677 w 2450468"/>
              <a:gd name="connsiteY972" fmla="*/ 280952 h 377583"/>
              <a:gd name="connsiteX973" fmla="*/ 469106 w 2450468"/>
              <a:gd name="connsiteY973" fmla="*/ 276761 h 377583"/>
              <a:gd name="connsiteX974" fmla="*/ 469773 w 2450468"/>
              <a:gd name="connsiteY974" fmla="*/ 275618 h 377583"/>
              <a:gd name="connsiteX975" fmla="*/ 471011 w 2450468"/>
              <a:gd name="connsiteY975" fmla="*/ 274190 h 377583"/>
              <a:gd name="connsiteX976" fmla="*/ 476059 w 2450468"/>
              <a:gd name="connsiteY976" fmla="*/ 274856 h 377583"/>
              <a:gd name="connsiteX977" fmla="*/ 477964 w 2450468"/>
              <a:gd name="connsiteY977" fmla="*/ 270665 h 377583"/>
              <a:gd name="connsiteX978" fmla="*/ 479202 w 2450468"/>
              <a:gd name="connsiteY978" fmla="*/ 267903 h 377583"/>
              <a:gd name="connsiteX979" fmla="*/ 487965 w 2450468"/>
              <a:gd name="connsiteY979" fmla="*/ 262188 h 377583"/>
              <a:gd name="connsiteX980" fmla="*/ 948975 w 2450468"/>
              <a:gd name="connsiteY980" fmla="*/ 260473 h 377583"/>
              <a:gd name="connsiteX981" fmla="*/ 950880 w 2450468"/>
              <a:gd name="connsiteY981" fmla="*/ 262283 h 377583"/>
              <a:gd name="connsiteX982" fmla="*/ 954404 w 2450468"/>
              <a:gd name="connsiteY982" fmla="*/ 265617 h 377583"/>
              <a:gd name="connsiteX983" fmla="*/ 958310 w 2450468"/>
              <a:gd name="connsiteY983" fmla="*/ 265045 h 377583"/>
              <a:gd name="connsiteX984" fmla="*/ 957548 w 2450468"/>
              <a:gd name="connsiteY984" fmla="*/ 266284 h 377583"/>
              <a:gd name="connsiteX985" fmla="*/ 955547 w 2450468"/>
              <a:gd name="connsiteY985" fmla="*/ 268284 h 377583"/>
              <a:gd name="connsiteX986" fmla="*/ 953261 w 2450468"/>
              <a:gd name="connsiteY986" fmla="*/ 267998 h 377583"/>
              <a:gd name="connsiteX987" fmla="*/ 942784 w 2450468"/>
              <a:gd name="connsiteY987" fmla="*/ 263617 h 377583"/>
              <a:gd name="connsiteX988" fmla="*/ 941450 w 2450468"/>
              <a:gd name="connsiteY988" fmla="*/ 262950 h 377583"/>
              <a:gd name="connsiteX989" fmla="*/ 948975 w 2450468"/>
              <a:gd name="connsiteY989" fmla="*/ 260473 h 377583"/>
              <a:gd name="connsiteX990" fmla="*/ 1573530 w 2450468"/>
              <a:gd name="connsiteY990" fmla="*/ 259902 h 377583"/>
              <a:gd name="connsiteX991" fmla="*/ 1576006 w 2450468"/>
              <a:gd name="connsiteY991" fmla="*/ 261235 h 377583"/>
              <a:gd name="connsiteX992" fmla="*/ 1578293 w 2450468"/>
              <a:gd name="connsiteY992" fmla="*/ 262473 h 377583"/>
              <a:gd name="connsiteX993" fmla="*/ 1579626 w 2450468"/>
              <a:gd name="connsiteY993" fmla="*/ 269141 h 377583"/>
              <a:gd name="connsiteX994" fmla="*/ 1573054 w 2450468"/>
              <a:gd name="connsiteY994" fmla="*/ 270570 h 377583"/>
              <a:gd name="connsiteX995" fmla="*/ 1564767 w 2450468"/>
              <a:gd name="connsiteY995" fmla="*/ 265712 h 377583"/>
              <a:gd name="connsiteX996" fmla="*/ 1573530 w 2450468"/>
              <a:gd name="connsiteY996" fmla="*/ 259902 h 377583"/>
              <a:gd name="connsiteX997" fmla="*/ 1685258 w 2450468"/>
              <a:gd name="connsiteY997" fmla="*/ 259521 h 377583"/>
              <a:gd name="connsiteX998" fmla="*/ 1681829 w 2450468"/>
              <a:gd name="connsiteY998" fmla="*/ 262379 h 377583"/>
              <a:gd name="connsiteX999" fmla="*/ 1675733 w 2450468"/>
              <a:gd name="connsiteY999" fmla="*/ 269237 h 377583"/>
              <a:gd name="connsiteX1000" fmla="*/ 1670018 w 2450468"/>
              <a:gd name="connsiteY1000" fmla="*/ 270380 h 377583"/>
              <a:gd name="connsiteX1001" fmla="*/ 1669352 w 2450468"/>
              <a:gd name="connsiteY1001" fmla="*/ 270475 h 377583"/>
              <a:gd name="connsiteX1002" fmla="*/ 1660017 w 2450468"/>
              <a:gd name="connsiteY1002" fmla="*/ 275523 h 377583"/>
              <a:gd name="connsiteX1003" fmla="*/ 1659636 w 2450468"/>
              <a:gd name="connsiteY1003" fmla="*/ 278857 h 377583"/>
              <a:gd name="connsiteX1004" fmla="*/ 1660589 w 2450468"/>
              <a:gd name="connsiteY1004" fmla="*/ 278190 h 377583"/>
              <a:gd name="connsiteX1005" fmla="*/ 1662398 w 2450468"/>
              <a:gd name="connsiteY1005" fmla="*/ 277047 h 377583"/>
              <a:gd name="connsiteX1006" fmla="*/ 1668494 w 2450468"/>
              <a:gd name="connsiteY1006" fmla="*/ 278000 h 377583"/>
              <a:gd name="connsiteX1007" fmla="*/ 1678019 w 2450468"/>
              <a:gd name="connsiteY1007" fmla="*/ 271618 h 377583"/>
              <a:gd name="connsiteX1008" fmla="*/ 1683449 w 2450468"/>
              <a:gd name="connsiteY1008" fmla="*/ 275142 h 377583"/>
              <a:gd name="connsiteX1009" fmla="*/ 1686496 w 2450468"/>
              <a:gd name="connsiteY1009" fmla="*/ 277142 h 377583"/>
              <a:gd name="connsiteX1010" fmla="*/ 1688116 w 2450468"/>
              <a:gd name="connsiteY1010" fmla="*/ 267713 h 377583"/>
              <a:gd name="connsiteX1011" fmla="*/ 1690116 w 2450468"/>
              <a:gd name="connsiteY1011" fmla="*/ 265331 h 377583"/>
              <a:gd name="connsiteX1012" fmla="*/ 1687925 w 2450468"/>
              <a:gd name="connsiteY1012" fmla="*/ 260283 h 377583"/>
              <a:gd name="connsiteX1013" fmla="*/ 529399 w 2450468"/>
              <a:gd name="connsiteY1013" fmla="*/ 259521 h 377583"/>
              <a:gd name="connsiteX1014" fmla="*/ 533400 w 2450468"/>
              <a:gd name="connsiteY1014" fmla="*/ 264093 h 377583"/>
              <a:gd name="connsiteX1015" fmla="*/ 533305 w 2450468"/>
              <a:gd name="connsiteY1015" fmla="*/ 264093 h 377583"/>
              <a:gd name="connsiteX1016" fmla="*/ 527971 w 2450468"/>
              <a:gd name="connsiteY1016" fmla="*/ 263426 h 377583"/>
              <a:gd name="connsiteX1017" fmla="*/ 531019 w 2450468"/>
              <a:gd name="connsiteY1017" fmla="*/ 271618 h 377583"/>
              <a:gd name="connsiteX1018" fmla="*/ 532924 w 2450468"/>
              <a:gd name="connsiteY1018" fmla="*/ 272665 h 377583"/>
              <a:gd name="connsiteX1019" fmla="*/ 534638 w 2450468"/>
              <a:gd name="connsiteY1019" fmla="*/ 274856 h 377583"/>
              <a:gd name="connsiteX1020" fmla="*/ 530066 w 2450468"/>
              <a:gd name="connsiteY1020" fmla="*/ 280190 h 377583"/>
              <a:gd name="connsiteX1021" fmla="*/ 529876 w 2450468"/>
              <a:gd name="connsiteY1021" fmla="*/ 283143 h 377583"/>
              <a:gd name="connsiteX1022" fmla="*/ 525685 w 2450468"/>
              <a:gd name="connsiteY1022" fmla="*/ 286762 h 377583"/>
              <a:gd name="connsiteX1023" fmla="*/ 522256 w 2450468"/>
              <a:gd name="connsiteY1023" fmla="*/ 289810 h 377583"/>
              <a:gd name="connsiteX1024" fmla="*/ 518350 w 2450468"/>
              <a:gd name="connsiteY1024" fmla="*/ 285715 h 377583"/>
              <a:gd name="connsiteX1025" fmla="*/ 516826 w 2450468"/>
              <a:gd name="connsiteY1025" fmla="*/ 281238 h 377583"/>
              <a:gd name="connsiteX1026" fmla="*/ 517017 w 2450468"/>
              <a:gd name="connsiteY1026" fmla="*/ 275999 h 377583"/>
              <a:gd name="connsiteX1027" fmla="*/ 517017 w 2450468"/>
              <a:gd name="connsiteY1027" fmla="*/ 275332 h 377583"/>
              <a:gd name="connsiteX1028" fmla="*/ 520255 w 2450468"/>
              <a:gd name="connsiteY1028" fmla="*/ 269427 h 377583"/>
              <a:gd name="connsiteX1029" fmla="*/ 522827 w 2450468"/>
              <a:gd name="connsiteY1029" fmla="*/ 266569 h 377583"/>
              <a:gd name="connsiteX1030" fmla="*/ 528447 w 2450468"/>
              <a:gd name="connsiteY1030" fmla="*/ 260188 h 377583"/>
              <a:gd name="connsiteX1031" fmla="*/ 461295 w 2450468"/>
              <a:gd name="connsiteY1031" fmla="*/ 259235 h 377583"/>
              <a:gd name="connsiteX1032" fmla="*/ 465581 w 2450468"/>
              <a:gd name="connsiteY1032" fmla="*/ 262378 h 377583"/>
              <a:gd name="connsiteX1033" fmla="*/ 463867 w 2450468"/>
              <a:gd name="connsiteY1033" fmla="*/ 266760 h 377583"/>
              <a:gd name="connsiteX1034" fmla="*/ 466343 w 2450468"/>
              <a:gd name="connsiteY1034" fmla="*/ 271046 h 377583"/>
              <a:gd name="connsiteX1035" fmla="*/ 465391 w 2450468"/>
              <a:gd name="connsiteY1035" fmla="*/ 270379 h 377583"/>
              <a:gd name="connsiteX1036" fmla="*/ 447293 w 2450468"/>
              <a:gd name="connsiteY1036" fmla="*/ 273713 h 377583"/>
              <a:gd name="connsiteX1037" fmla="*/ 446722 w 2450468"/>
              <a:gd name="connsiteY1037" fmla="*/ 273904 h 377583"/>
              <a:gd name="connsiteX1038" fmla="*/ 444341 w 2450468"/>
              <a:gd name="connsiteY1038" fmla="*/ 274951 h 377583"/>
              <a:gd name="connsiteX1039" fmla="*/ 443960 w 2450468"/>
              <a:gd name="connsiteY1039" fmla="*/ 266379 h 377583"/>
              <a:gd name="connsiteX1040" fmla="*/ 449389 w 2450468"/>
              <a:gd name="connsiteY1040" fmla="*/ 267903 h 377583"/>
              <a:gd name="connsiteX1041" fmla="*/ 457485 w 2450468"/>
              <a:gd name="connsiteY1041" fmla="*/ 260664 h 377583"/>
              <a:gd name="connsiteX1042" fmla="*/ 457580 w 2450468"/>
              <a:gd name="connsiteY1042" fmla="*/ 259711 h 377583"/>
              <a:gd name="connsiteX1043" fmla="*/ 461295 w 2450468"/>
              <a:gd name="connsiteY1043" fmla="*/ 259235 h 377583"/>
              <a:gd name="connsiteX1044" fmla="*/ 599123 w 2450468"/>
              <a:gd name="connsiteY1044" fmla="*/ 259044 h 377583"/>
              <a:gd name="connsiteX1045" fmla="*/ 607790 w 2450468"/>
              <a:gd name="connsiteY1045" fmla="*/ 263140 h 377583"/>
              <a:gd name="connsiteX1046" fmla="*/ 612172 w 2450468"/>
              <a:gd name="connsiteY1046" fmla="*/ 263807 h 377583"/>
              <a:gd name="connsiteX1047" fmla="*/ 616553 w 2450468"/>
              <a:gd name="connsiteY1047" fmla="*/ 264569 h 377583"/>
              <a:gd name="connsiteX1048" fmla="*/ 627221 w 2450468"/>
              <a:gd name="connsiteY1048" fmla="*/ 263426 h 377583"/>
              <a:gd name="connsiteX1049" fmla="*/ 631508 w 2450468"/>
              <a:gd name="connsiteY1049" fmla="*/ 264569 h 377583"/>
              <a:gd name="connsiteX1050" fmla="*/ 633222 w 2450468"/>
              <a:gd name="connsiteY1050" fmla="*/ 264283 h 377583"/>
              <a:gd name="connsiteX1051" fmla="*/ 635318 w 2450468"/>
              <a:gd name="connsiteY1051" fmla="*/ 265997 h 377583"/>
              <a:gd name="connsiteX1052" fmla="*/ 633032 w 2450468"/>
              <a:gd name="connsiteY1052" fmla="*/ 267998 h 377583"/>
              <a:gd name="connsiteX1053" fmla="*/ 625031 w 2450468"/>
              <a:gd name="connsiteY1053" fmla="*/ 272855 h 377583"/>
              <a:gd name="connsiteX1054" fmla="*/ 618173 w 2450468"/>
              <a:gd name="connsiteY1054" fmla="*/ 272093 h 377583"/>
              <a:gd name="connsiteX1055" fmla="*/ 617887 w 2450468"/>
              <a:gd name="connsiteY1055" fmla="*/ 266474 h 377583"/>
              <a:gd name="connsiteX1056" fmla="*/ 612458 w 2450468"/>
              <a:gd name="connsiteY1056" fmla="*/ 268283 h 377583"/>
              <a:gd name="connsiteX1057" fmla="*/ 607219 w 2450468"/>
              <a:gd name="connsiteY1057" fmla="*/ 268474 h 377583"/>
              <a:gd name="connsiteX1058" fmla="*/ 599123 w 2450468"/>
              <a:gd name="connsiteY1058" fmla="*/ 259044 h 377583"/>
              <a:gd name="connsiteX1059" fmla="*/ 2214753 w 2450468"/>
              <a:gd name="connsiteY1059" fmla="*/ 258854 h 377583"/>
              <a:gd name="connsiteX1060" fmla="*/ 2230945 w 2450468"/>
              <a:gd name="connsiteY1060" fmla="*/ 261331 h 377583"/>
              <a:gd name="connsiteX1061" fmla="*/ 2235518 w 2450468"/>
              <a:gd name="connsiteY1061" fmla="*/ 263045 h 377583"/>
              <a:gd name="connsiteX1062" fmla="*/ 2235803 w 2450468"/>
              <a:gd name="connsiteY1062" fmla="*/ 264855 h 377583"/>
              <a:gd name="connsiteX1063" fmla="*/ 2233041 w 2450468"/>
              <a:gd name="connsiteY1063" fmla="*/ 266284 h 377583"/>
              <a:gd name="connsiteX1064" fmla="*/ 2228755 w 2450468"/>
              <a:gd name="connsiteY1064" fmla="*/ 267236 h 377583"/>
              <a:gd name="connsiteX1065" fmla="*/ 2223516 w 2450468"/>
              <a:gd name="connsiteY1065" fmla="*/ 264760 h 377583"/>
              <a:gd name="connsiteX1066" fmla="*/ 2221611 w 2450468"/>
              <a:gd name="connsiteY1066" fmla="*/ 267903 h 377583"/>
              <a:gd name="connsiteX1067" fmla="*/ 2215324 w 2450468"/>
              <a:gd name="connsiteY1067" fmla="*/ 264569 h 377583"/>
              <a:gd name="connsiteX1068" fmla="*/ 2215134 w 2450468"/>
              <a:gd name="connsiteY1068" fmla="*/ 262950 h 377583"/>
              <a:gd name="connsiteX1069" fmla="*/ 2197989 w 2450468"/>
              <a:gd name="connsiteY1069" fmla="*/ 258854 h 377583"/>
              <a:gd name="connsiteX1070" fmla="*/ 2201132 w 2450468"/>
              <a:gd name="connsiteY1070" fmla="*/ 260093 h 377583"/>
              <a:gd name="connsiteX1071" fmla="*/ 2204751 w 2450468"/>
              <a:gd name="connsiteY1071" fmla="*/ 264855 h 377583"/>
              <a:gd name="connsiteX1072" fmla="*/ 2197989 w 2450468"/>
              <a:gd name="connsiteY1072" fmla="*/ 268475 h 377583"/>
              <a:gd name="connsiteX1073" fmla="*/ 2194560 w 2450468"/>
              <a:gd name="connsiteY1073" fmla="*/ 265236 h 377583"/>
              <a:gd name="connsiteX1074" fmla="*/ 2193798 w 2450468"/>
              <a:gd name="connsiteY1074" fmla="*/ 262855 h 377583"/>
              <a:gd name="connsiteX1075" fmla="*/ 2197989 w 2450468"/>
              <a:gd name="connsiteY1075" fmla="*/ 258854 h 377583"/>
              <a:gd name="connsiteX1076" fmla="*/ 747902 w 2450468"/>
              <a:gd name="connsiteY1076" fmla="*/ 258473 h 377583"/>
              <a:gd name="connsiteX1077" fmla="*/ 748474 w 2450468"/>
              <a:gd name="connsiteY1077" fmla="*/ 259997 h 377583"/>
              <a:gd name="connsiteX1078" fmla="*/ 749141 w 2450468"/>
              <a:gd name="connsiteY1078" fmla="*/ 261616 h 377583"/>
              <a:gd name="connsiteX1079" fmla="*/ 751808 w 2450468"/>
              <a:gd name="connsiteY1079" fmla="*/ 266188 h 377583"/>
              <a:gd name="connsiteX1080" fmla="*/ 757427 w 2450468"/>
              <a:gd name="connsiteY1080" fmla="*/ 269046 h 377583"/>
              <a:gd name="connsiteX1081" fmla="*/ 758666 w 2450468"/>
              <a:gd name="connsiteY1081" fmla="*/ 273903 h 377583"/>
              <a:gd name="connsiteX1082" fmla="*/ 759332 w 2450468"/>
              <a:gd name="connsiteY1082" fmla="*/ 273427 h 377583"/>
              <a:gd name="connsiteX1083" fmla="*/ 764762 w 2450468"/>
              <a:gd name="connsiteY1083" fmla="*/ 274094 h 377583"/>
              <a:gd name="connsiteX1084" fmla="*/ 767619 w 2450468"/>
              <a:gd name="connsiteY1084" fmla="*/ 275427 h 377583"/>
              <a:gd name="connsiteX1085" fmla="*/ 772667 w 2450468"/>
              <a:gd name="connsiteY1085" fmla="*/ 275713 h 377583"/>
              <a:gd name="connsiteX1086" fmla="*/ 786764 w 2450468"/>
              <a:gd name="connsiteY1086" fmla="*/ 281904 h 377583"/>
              <a:gd name="connsiteX1087" fmla="*/ 783335 w 2450468"/>
              <a:gd name="connsiteY1087" fmla="*/ 278761 h 377583"/>
              <a:gd name="connsiteX1088" fmla="*/ 782573 w 2450468"/>
              <a:gd name="connsiteY1088" fmla="*/ 278094 h 377583"/>
              <a:gd name="connsiteX1089" fmla="*/ 785336 w 2450468"/>
              <a:gd name="connsiteY1089" fmla="*/ 275523 h 377583"/>
              <a:gd name="connsiteX1090" fmla="*/ 789241 w 2450468"/>
              <a:gd name="connsiteY1090" fmla="*/ 277428 h 377583"/>
              <a:gd name="connsiteX1091" fmla="*/ 792670 w 2450468"/>
              <a:gd name="connsiteY1091" fmla="*/ 279523 h 377583"/>
              <a:gd name="connsiteX1092" fmla="*/ 795146 w 2450468"/>
              <a:gd name="connsiteY1092" fmla="*/ 279142 h 377583"/>
              <a:gd name="connsiteX1093" fmla="*/ 797528 w 2450468"/>
              <a:gd name="connsiteY1093" fmla="*/ 278761 h 377583"/>
              <a:gd name="connsiteX1094" fmla="*/ 794194 w 2450468"/>
              <a:gd name="connsiteY1094" fmla="*/ 275427 h 377583"/>
              <a:gd name="connsiteX1095" fmla="*/ 790670 w 2450468"/>
              <a:gd name="connsiteY1095" fmla="*/ 272856 h 377583"/>
              <a:gd name="connsiteX1096" fmla="*/ 790765 w 2450468"/>
              <a:gd name="connsiteY1096" fmla="*/ 268474 h 377583"/>
              <a:gd name="connsiteX1097" fmla="*/ 792098 w 2450468"/>
              <a:gd name="connsiteY1097" fmla="*/ 267522 h 377583"/>
              <a:gd name="connsiteX1098" fmla="*/ 794765 w 2450468"/>
              <a:gd name="connsiteY1098" fmla="*/ 266569 h 377583"/>
              <a:gd name="connsiteX1099" fmla="*/ 798671 w 2450468"/>
              <a:gd name="connsiteY1099" fmla="*/ 272284 h 377583"/>
              <a:gd name="connsiteX1100" fmla="*/ 807243 w 2450468"/>
              <a:gd name="connsiteY1100" fmla="*/ 267331 h 377583"/>
              <a:gd name="connsiteX1101" fmla="*/ 808577 w 2450468"/>
              <a:gd name="connsiteY1101" fmla="*/ 267998 h 377583"/>
              <a:gd name="connsiteX1102" fmla="*/ 812958 w 2450468"/>
              <a:gd name="connsiteY1102" fmla="*/ 270474 h 377583"/>
              <a:gd name="connsiteX1103" fmla="*/ 808958 w 2450468"/>
              <a:gd name="connsiteY1103" fmla="*/ 273046 h 377583"/>
              <a:gd name="connsiteX1104" fmla="*/ 808100 w 2450468"/>
              <a:gd name="connsiteY1104" fmla="*/ 275713 h 377583"/>
              <a:gd name="connsiteX1105" fmla="*/ 811244 w 2450468"/>
              <a:gd name="connsiteY1105" fmla="*/ 276761 h 377583"/>
              <a:gd name="connsiteX1106" fmla="*/ 815720 w 2450468"/>
              <a:gd name="connsiteY1106" fmla="*/ 275523 h 377583"/>
              <a:gd name="connsiteX1107" fmla="*/ 824769 w 2450468"/>
              <a:gd name="connsiteY1107" fmla="*/ 274284 h 377583"/>
              <a:gd name="connsiteX1108" fmla="*/ 832199 w 2450468"/>
              <a:gd name="connsiteY1108" fmla="*/ 276856 h 377583"/>
              <a:gd name="connsiteX1109" fmla="*/ 833913 w 2450468"/>
              <a:gd name="connsiteY1109" fmla="*/ 272570 h 377583"/>
              <a:gd name="connsiteX1110" fmla="*/ 841247 w 2450468"/>
              <a:gd name="connsiteY1110" fmla="*/ 271998 h 377583"/>
              <a:gd name="connsiteX1111" fmla="*/ 846677 w 2450468"/>
              <a:gd name="connsiteY1111" fmla="*/ 281523 h 377583"/>
              <a:gd name="connsiteX1112" fmla="*/ 846200 w 2450468"/>
              <a:gd name="connsiteY1112" fmla="*/ 282381 h 377583"/>
              <a:gd name="connsiteX1113" fmla="*/ 849248 w 2450468"/>
              <a:gd name="connsiteY1113" fmla="*/ 283714 h 377583"/>
              <a:gd name="connsiteX1114" fmla="*/ 856106 w 2450468"/>
              <a:gd name="connsiteY1114" fmla="*/ 284095 h 377583"/>
              <a:gd name="connsiteX1115" fmla="*/ 859535 w 2450468"/>
              <a:gd name="connsiteY1115" fmla="*/ 282000 h 377583"/>
              <a:gd name="connsiteX1116" fmla="*/ 861917 w 2450468"/>
              <a:gd name="connsiteY1116" fmla="*/ 280571 h 377583"/>
              <a:gd name="connsiteX1117" fmla="*/ 863250 w 2450468"/>
              <a:gd name="connsiteY1117" fmla="*/ 276856 h 377583"/>
              <a:gd name="connsiteX1118" fmla="*/ 864679 w 2450468"/>
              <a:gd name="connsiteY1118" fmla="*/ 269331 h 377583"/>
              <a:gd name="connsiteX1119" fmla="*/ 872489 w 2450468"/>
              <a:gd name="connsiteY1119" fmla="*/ 269712 h 377583"/>
              <a:gd name="connsiteX1120" fmla="*/ 875156 w 2450468"/>
              <a:gd name="connsiteY1120" fmla="*/ 269236 h 377583"/>
              <a:gd name="connsiteX1121" fmla="*/ 878014 w 2450468"/>
              <a:gd name="connsiteY1121" fmla="*/ 268284 h 377583"/>
              <a:gd name="connsiteX1122" fmla="*/ 879633 w 2450468"/>
              <a:gd name="connsiteY1122" fmla="*/ 269236 h 377583"/>
              <a:gd name="connsiteX1123" fmla="*/ 876299 w 2450468"/>
              <a:gd name="connsiteY1123" fmla="*/ 278190 h 377583"/>
              <a:gd name="connsiteX1124" fmla="*/ 877919 w 2450468"/>
              <a:gd name="connsiteY1124" fmla="*/ 277523 h 377583"/>
              <a:gd name="connsiteX1125" fmla="*/ 889730 w 2450468"/>
              <a:gd name="connsiteY1125" fmla="*/ 273046 h 377583"/>
              <a:gd name="connsiteX1126" fmla="*/ 891920 w 2450468"/>
              <a:gd name="connsiteY1126" fmla="*/ 272665 h 377583"/>
              <a:gd name="connsiteX1127" fmla="*/ 895635 w 2450468"/>
              <a:gd name="connsiteY1127" fmla="*/ 270951 h 377583"/>
              <a:gd name="connsiteX1128" fmla="*/ 891444 w 2450468"/>
              <a:gd name="connsiteY1128" fmla="*/ 270284 h 377583"/>
              <a:gd name="connsiteX1129" fmla="*/ 891063 w 2450468"/>
              <a:gd name="connsiteY1129" fmla="*/ 270189 h 377583"/>
              <a:gd name="connsiteX1130" fmla="*/ 893825 w 2450468"/>
              <a:gd name="connsiteY1130" fmla="*/ 266188 h 377583"/>
              <a:gd name="connsiteX1131" fmla="*/ 894397 w 2450468"/>
              <a:gd name="connsiteY1131" fmla="*/ 266664 h 377583"/>
              <a:gd name="connsiteX1132" fmla="*/ 897254 w 2450468"/>
              <a:gd name="connsiteY1132" fmla="*/ 268665 h 377583"/>
              <a:gd name="connsiteX1133" fmla="*/ 903160 w 2450468"/>
              <a:gd name="connsiteY1133" fmla="*/ 268855 h 377583"/>
              <a:gd name="connsiteX1134" fmla="*/ 909732 w 2450468"/>
              <a:gd name="connsiteY1134" fmla="*/ 272189 h 377583"/>
              <a:gd name="connsiteX1135" fmla="*/ 913066 w 2450468"/>
              <a:gd name="connsiteY1135" fmla="*/ 272570 h 377583"/>
              <a:gd name="connsiteX1136" fmla="*/ 918781 w 2450468"/>
              <a:gd name="connsiteY1136" fmla="*/ 275904 h 377583"/>
              <a:gd name="connsiteX1137" fmla="*/ 912399 w 2450468"/>
              <a:gd name="connsiteY1137" fmla="*/ 280952 h 377583"/>
              <a:gd name="connsiteX1138" fmla="*/ 907351 w 2450468"/>
              <a:gd name="connsiteY1138" fmla="*/ 281142 h 377583"/>
              <a:gd name="connsiteX1139" fmla="*/ 906398 w 2450468"/>
              <a:gd name="connsiteY1139" fmla="*/ 281523 h 377583"/>
              <a:gd name="connsiteX1140" fmla="*/ 918971 w 2450468"/>
              <a:gd name="connsiteY1140" fmla="*/ 285333 h 377583"/>
              <a:gd name="connsiteX1141" fmla="*/ 925258 w 2450468"/>
              <a:gd name="connsiteY1141" fmla="*/ 285048 h 377583"/>
              <a:gd name="connsiteX1142" fmla="*/ 930497 w 2450468"/>
              <a:gd name="connsiteY1142" fmla="*/ 282857 h 377583"/>
              <a:gd name="connsiteX1143" fmla="*/ 928592 w 2450468"/>
              <a:gd name="connsiteY1143" fmla="*/ 278856 h 377583"/>
              <a:gd name="connsiteX1144" fmla="*/ 926115 w 2450468"/>
              <a:gd name="connsiteY1144" fmla="*/ 278761 h 377583"/>
              <a:gd name="connsiteX1145" fmla="*/ 924115 w 2450468"/>
              <a:gd name="connsiteY1145" fmla="*/ 276761 h 377583"/>
              <a:gd name="connsiteX1146" fmla="*/ 925925 w 2450468"/>
              <a:gd name="connsiteY1146" fmla="*/ 274761 h 377583"/>
              <a:gd name="connsiteX1147" fmla="*/ 929258 w 2450468"/>
              <a:gd name="connsiteY1147" fmla="*/ 274570 h 377583"/>
              <a:gd name="connsiteX1148" fmla="*/ 937164 w 2450468"/>
              <a:gd name="connsiteY1148" fmla="*/ 278952 h 377583"/>
              <a:gd name="connsiteX1149" fmla="*/ 941927 w 2450468"/>
              <a:gd name="connsiteY1149" fmla="*/ 284952 h 377583"/>
              <a:gd name="connsiteX1150" fmla="*/ 942403 w 2450468"/>
              <a:gd name="connsiteY1150" fmla="*/ 283809 h 377583"/>
              <a:gd name="connsiteX1151" fmla="*/ 951928 w 2450468"/>
              <a:gd name="connsiteY1151" fmla="*/ 280952 h 377583"/>
              <a:gd name="connsiteX1152" fmla="*/ 954214 w 2450468"/>
              <a:gd name="connsiteY1152" fmla="*/ 281619 h 377583"/>
              <a:gd name="connsiteX1153" fmla="*/ 960500 w 2450468"/>
              <a:gd name="connsiteY1153" fmla="*/ 278190 h 377583"/>
              <a:gd name="connsiteX1154" fmla="*/ 967168 w 2450468"/>
              <a:gd name="connsiteY1154" fmla="*/ 279904 h 377583"/>
              <a:gd name="connsiteX1155" fmla="*/ 972883 w 2450468"/>
              <a:gd name="connsiteY1155" fmla="*/ 278285 h 377583"/>
              <a:gd name="connsiteX1156" fmla="*/ 973740 w 2450468"/>
              <a:gd name="connsiteY1156" fmla="*/ 281238 h 377583"/>
              <a:gd name="connsiteX1157" fmla="*/ 982884 w 2450468"/>
              <a:gd name="connsiteY1157" fmla="*/ 282762 h 377583"/>
              <a:gd name="connsiteX1158" fmla="*/ 989266 w 2450468"/>
              <a:gd name="connsiteY1158" fmla="*/ 291144 h 377583"/>
              <a:gd name="connsiteX1159" fmla="*/ 993552 w 2450468"/>
              <a:gd name="connsiteY1159" fmla="*/ 288667 h 377583"/>
              <a:gd name="connsiteX1160" fmla="*/ 996410 w 2450468"/>
              <a:gd name="connsiteY1160" fmla="*/ 282857 h 377583"/>
              <a:gd name="connsiteX1161" fmla="*/ 1003839 w 2450468"/>
              <a:gd name="connsiteY1161" fmla="*/ 282857 h 377583"/>
              <a:gd name="connsiteX1162" fmla="*/ 1007459 w 2450468"/>
              <a:gd name="connsiteY1162" fmla="*/ 283428 h 377583"/>
              <a:gd name="connsiteX1163" fmla="*/ 1014888 w 2450468"/>
              <a:gd name="connsiteY1163" fmla="*/ 283143 h 377583"/>
              <a:gd name="connsiteX1164" fmla="*/ 1024889 w 2450468"/>
              <a:gd name="connsiteY1164" fmla="*/ 279142 h 377583"/>
              <a:gd name="connsiteX1165" fmla="*/ 1028890 w 2450468"/>
              <a:gd name="connsiteY1165" fmla="*/ 281428 h 377583"/>
              <a:gd name="connsiteX1166" fmla="*/ 1036319 w 2450468"/>
              <a:gd name="connsiteY1166" fmla="*/ 281142 h 377583"/>
              <a:gd name="connsiteX1167" fmla="*/ 1052321 w 2450468"/>
              <a:gd name="connsiteY1167" fmla="*/ 274665 h 377583"/>
              <a:gd name="connsiteX1168" fmla="*/ 1055465 w 2450468"/>
              <a:gd name="connsiteY1168" fmla="*/ 275618 h 377583"/>
              <a:gd name="connsiteX1169" fmla="*/ 1054798 w 2450468"/>
              <a:gd name="connsiteY1169" fmla="*/ 278285 h 377583"/>
              <a:gd name="connsiteX1170" fmla="*/ 1042892 w 2450468"/>
              <a:gd name="connsiteY1170" fmla="*/ 282857 h 377583"/>
              <a:gd name="connsiteX1171" fmla="*/ 1041558 w 2450468"/>
              <a:gd name="connsiteY1171" fmla="*/ 283333 h 377583"/>
              <a:gd name="connsiteX1172" fmla="*/ 1039558 w 2450468"/>
              <a:gd name="connsiteY1172" fmla="*/ 284667 h 377583"/>
              <a:gd name="connsiteX1173" fmla="*/ 1042796 w 2450468"/>
              <a:gd name="connsiteY1173" fmla="*/ 291810 h 377583"/>
              <a:gd name="connsiteX1174" fmla="*/ 1027842 w 2450468"/>
              <a:gd name="connsiteY1174" fmla="*/ 297144 h 377583"/>
              <a:gd name="connsiteX1175" fmla="*/ 1027842 w 2450468"/>
              <a:gd name="connsiteY1175" fmla="*/ 298478 h 377583"/>
              <a:gd name="connsiteX1176" fmla="*/ 1022413 w 2450468"/>
              <a:gd name="connsiteY1176" fmla="*/ 302859 h 377583"/>
              <a:gd name="connsiteX1177" fmla="*/ 1021746 w 2450468"/>
              <a:gd name="connsiteY1177" fmla="*/ 304193 h 377583"/>
              <a:gd name="connsiteX1178" fmla="*/ 1027080 w 2450468"/>
              <a:gd name="connsiteY1178" fmla="*/ 314099 h 377583"/>
              <a:gd name="connsiteX1179" fmla="*/ 1033462 w 2450468"/>
              <a:gd name="connsiteY1179" fmla="*/ 312575 h 377583"/>
              <a:gd name="connsiteX1180" fmla="*/ 1038891 w 2450468"/>
              <a:gd name="connsiteY1180" fmla="*/ 320671 h 377583"/>
              <a:gd name="connsiteX1181" fmla="*/ 1038891 w 2450468"/>
              <a:gd name="connsiteY1181" fmla="*/ 320766 h 377583"/>
              <a:gd name="connsiteX1182" fmla="*/ 1036224 w 2450468"/>
              <a:gd name="connsiteY1182" fmla="*/ 314289 h 377583"/>
              <a:gd name="connsiteX1183" fmla="*/ 1031271 w 2450468"/>
              <a:gd name="connsiteY1183" fmla="*/ 318290 h 377583"/>
              <a:gd name="connsiteX1184" fmla="*/ 1027556 w 2450468"/>
              <a:gd name="connsiteY1184" fmla="*/ 317147 h 377583"/>
              <a:gd name="connsiteX1185" fmla="*/ 1023746 w 2450468"/>
              <a:gd name="connsiteY1185" fmla="*/ 314480 h 377583"/>
              <a:gd name="connsiteX1186" fmla="*/ 1022222 w 2450468"/>
              <a:gd name="connsiteY1186" fmla="*/ 317909 h 377583"/>
              <a:gd name="connsiteX1187" fmla="*/ 1021841 w 2450468"/>
              <a:gd name="connsiteY1187" fmla="*/ 318861 h 377583"/>
              <a:gd name="connsiteX1188" fmla="*/ 1020032 w 2450468"/>
              <a:gd name="connsiteY1188" fmla="*/ 319433 h 377583"/>
              <a:gd name="connsiteX1189" fmla="*/ 1019555 w 2450468"/>
              <a:gd name="connsiteY1189" fmla="*/ 317814 h 377583"/>
              <a:gd name="connsiteX1190" fmla="*/ 1011364 w 2450468"/>
              <a:gd name="connsiteY1190" fmla="*/ 319623 h 377583"/>
              <a:gd name="connsiteX1191" fmla="*/ 1009840 w 2450468"/>
              <a:gd name="connsiteY1191" fmla="*/ 318004 h 377583"/>
              <a:gd name="connsiteX1192" fmla="*/ 1003553 w 2450468"/>
              <a:gd name="connsiteY1192" fmla="*/ 317814 h 377583"/>
              <a:gd name="connsiteX1193" fmla="*/ 999172 w 2450468"/>
              <a:gd name="connsiteY1193" fmla="*/ 316766 h 377583"/>
              <a:gd name="connsiteX1194" fmla="*/ 999077 w 2450468"/>
              <a:gd name="connsiteY1194" fmla="*/ 315813 h 377583"/>
              <a:gd name="connsiteX1195" fmla="*/ 999934 w 2450468"/>
              <a:gd name="connsiteY1195" fmla="*/ 310670 h 377583"/>
              <a:gd name="connsiteX1196" fmla="*/ 999172 w 2450468"/>
              <a:gd name="connsiteY1196" fmla="*/ 308860 h 377583"/>
              <a:gd name="connsiteX1197" fmla="*/ 998315 w 2450468"/>
              <a:gd name="connsiteY1197" fmla="*/ 306765 h 377583"/>
              <a:gd name="connsiteX1198" fmla="*/ 1003363 w 2450468"/>
              <a:gd name="connsiteY1198" fmla="*/ 305907 h 377583"/>
              <a:gd name="connsiteX1199" fmla="*/ 1003934 w 2450468"/>
              <a:gd name="connsiteY1199" fmla="*/ 305717 h 377583"/>
              <a:gd name="connsiteX1200" fmla="*/ 1009078 w 2450468"/>
              <a:gd name="connsiteY1200" fmla="*/ 304002 h 377583"/>
              <a:gd name="connsiteX1201" fmla="*/ 1014126 w 2450468"/>
              <a:gd name="connsiteY1201" fmla="*/ 301621 h 377583"/>
              <a:gd name="connsiteX1202" fmla="*/ 995743 w 2450468"/>
              <a:gd name="connsiteY1202" fmla="*/ 298573 h 377583"/>
              <a:gd name="connsiteX1203" fmla="*/ 992028 w 2450468"/>
              <a:gd name="connsiteY1203" fmla="*/ 299621 h 377583"/>
              <a:gd name="connsiteX1204" fmla="*/ 989742 w 2450468"/>
              <a:gd name="connsiteY1204" fmla="*/ 305431 h 377583"/>
              <a:gd name="connsiteX1205" fmla="*/ 996219 w 2450468"/>
              <a:gd name="connsiteY1205" fmla="*/ 311432 h 377583"/>
              <a:gd name="connsiteX1206" fmla="*/ 995362 w 2450468"/>
              <a:gd name="connsiteY1206" fmla="*/ 314099 h 377583"/>
              <a:gd name="connsiteX1207" fmla="*/ 986789 w 2450468"/>
              <a:gd name="connsiteY1207" fmla="*/ 317242 h 377583"/>
              <a:gd name="connsiteX1208" fmla="*/ 976883 w 2450468"/>
              <a:gd name="connsiteY1208" fmla="*/ 309717 h 377583"/>
              <a:gd name="connsiteX1209" fmla="*/ 973073 w 2450468"/>
              <a:gd name="connsiteY1209" fmla="*/ 309813 h 377583"/>
              <a:gd name="connsiteX1210" fmla="*/ 969263 w 2450468"/>
              <a:gd name="connsiteY1210" fmla="*/ 309908 h 377583"/>
              <a:gd name="connsiteX1211" fmla="*/ 959834 w 2450468"/>
              <a:gd name="connsiteY1211" fmla="*/ 303907 h 377583"/>
              <a:gd name="connsiteX1212" fmla="*/ 959906 w 2450468"/>
              <a:gd name="connsiteY1212" fmla="*/ 297430 h 377583"/>
              <a:gd name="connsiteX1213" fmla="*/ 961358 w 2450468"/>
              <a:gd name="connsiteY1213" fmla="*/ 297430 h 377583"/>
              <a:gd name="connsiteX1214" fmla="*/ 967835 w 2450468"/>
              <a:gd name="connsiteY1214" fmla="*/ 291525 h 377583"/>
              <a:gd name="connsiteX1215" fmla="*/ 968692 w 2450468"/>
              <a:gd name="connsiteY1215" fmla="*/ 290477 h 377583"/>
              <a:gd name="connsiteX1216" fmla="*/ 965168 w 2450468"/>
              <a:gd name="connsiteY1216" fmla="*/ 286667 h 377583"/>
              <a:gd name="connsiteX1217" fmla="*/ 960755 w 2450468"/>
              <a:gd name="connsiteY1217" fmla="*/ 289942 h 377583"/>
              <a:gd name="connsiteX1218" fmla="*/ 961453 w 2450468"/>
              <a:gd name="connsiteY1218" fmla="*/ 285333 h 377583"/>
              <a:gd name="connsiteX1219" fmla="*/ 961548 w 2450468"/>
              <a:gd name="connsiteY1219" fmla="*/ 284857 h 377583"/>
              <a:gd name="connsiteX1220" fmla="*/ 961453 w 2450468"/>
              <a:gd name="connsiteY1220" fmla="*/ 282857 h 377583"/>
              <a:gd name="connsiteX1221" fmla="*/ 952595 w 2450468"/>
              <a:gd name="connsiteY1221" fmla="*/ 289905 h 377583"/>
              <a:gd name="connsiteX1222" fmla="*/ 955970 w 2450468"/>
              <a:gd name="connsiteY1222" fmla="*/ 293885 h 377583"/>
              <a:gd name="connsiteX1223" fmla="*/ 954119 w 2450468"/>
              <a:gd name="connsiteY1223" fmla="*/ 295430 h 377583"/>
              <a:gd name="connsiteX1224" fmla="*/ 944879 w 2450468"/>
              <a:gd name="connsiteY1224" fmla="*/ 300573 h 377583"/>
              <a:gd name="connsiteX1225" fmla="*/ 943641 w 2450468"/>
              <a:gd name="connsiteY1225" fmla="*/ 297621 h 377583"/>
              <a:gd name="connsiteX1226" fmla="*/ 944403 w 2450468"/>
              <a:gd name="connsiteY1226" fmla="*/ 297525 h 377583"/>
              <a:gd name="connsiteX1227" fmla="*/ 946213 w 2450468"/>
              <a:gd name="connsiteY1227" fmla="*/ 293525 h 377583"/>
              <a:gd name="connsiteX1228" fmla="*/ 943546 w 2450468"/>
              <a:gd name="connsiteY1228" fmla="*/ 291620 h 377583"/>
              <a:gd name="connsiteX1229" fmla="*/ 932783 w 2450468"/>
              <a:gd name="connsiteY1229" fmla="*/ 292287 h 377583"/>
              <a:gd name="connsiteX1230" fmla="*/ 923162 w 2450468"/>
              <a:gd name="connsiteY1230" fmla="*/ 290286 h 377583"/>
              <a:gd name="connsiteX1231" fmla="*/ 915066 w 2450468"/>
              <a:gd name="connsiteY1231" fmla="*/ 290953 h 377583"/>
              <a:gd name="connsiteX1232" fmla="*/ 908875 w 2450468"/>
              <a:gd name="connsiteY1232" fmla="*/ 288191 h 377583"/>
              <a:gd name="connsiteX1233" fmla="*/ 905732 w 2450468"/>
              <a:gd name="connsiteY1233" fmla="*/ 286857 h 377583"/>
              <a:gd name="connsiteX1234" fmla="*/ 902493 w 2450468"/>
              <a:gd name="connsiteY1234" fmla="*/ 290858 h 377583"/>
              <a:gd name="connsiteX1235" fmla="*/ 904208 w 2450468"/>
              <a:gd name="connsiteY1235" fmla="*/ 292763 h 377583"/>
              <a:gd name="connsiteX1236" fmla="*/ 900017 w 2450468"/>
              <a:gd name="connsiteY1236" fmla="*/ 296192 h 377583"/>
              <a:gd name="connsiteX1237" fmla="*/ 898207 w 2450468"/>
              <a:gd name="connsiteY1237" fmla="*/ 299526 h 377583"/>
              <a:gd name="connsiteX1238" fmla="*/ 890682 w 2450468"/>
              <a:gd name="connsiteY1238" fmla="*/ 298383 h 377583"/>
              <a:gd name="connsiteX1239" fmla="*/ 882872 w 2450468"/>
              <a:gd name="connsiteY1239" fmla="*/ 302097 h 377583"/>
              <a:gd name="connsiteX1240" fmla="*/ 883824 w 2450468"/>
              <a:gd name="connsiteY1240" fmla="*/ 297621 h 377583"/>
              <a:gd name="connsiteX1241" fmla="*/ 882300 w 2450468"/>
              <a:gd name="connsiteY1241" fmla="*/ 285810 h 377583"/>
              <a:gd name="connsiteX1242" fmla="*/ 882872 w 2450468"/>
              <a:gd name="connsiteY1242" fmla="*/ 293430 h 377583"/>
              <a:gd name="connsiteX1243" fmla="*/ 882967 w 2450468"/>
              <a:gd name="connsiteY1243" fmla="*/ 294668 h 377583"/>
              <a:gd name="connsiteX1244" fmla="*/ 878681 w 2450468"/>
              <a:gd name="connsiteY1244" fmla="*/ 294954 h 377583"/>
              <a:gd name="connsiteX1245" fmla="*/ 874585 w 2450468"/>
              <a:gd name="connsiteY1245" fmla="*/ 288286 h 377583"/>
              <a:gd name="connsiteX1246" fmla="*/ 872108 w 2450468"/>
              <a:gd name="connsiteY1246" fmla="*/ 288381 h 377583"/>
              <a:gd name="connsiteX1247" fmla="*/ 864488 w 2450468"/>
              <a:gd name="connsiteY1247" fmla="*/ 287048 h 377583"/>
              <a:gd name="connsiteX1248" fmla="*/ 861250 w 2450468"/>
              <a:gd name="connsiteY1248" fmla="*/ 287143 h 377583"/>
              <a:gd name="connsiteX1249" fmla="*/ 860678 w 2450468"/>
              <a:gd name="connsiteY1249" fmla="*/ 291048 h 377583"/>
              <a:gd name="connsiteX1250" fmla="*/ 859821 w 2450468"/>
              <a:gd name="connsiteY1250" fmla="*/ 288477 h 377583"/>
              <a:gd name="connsiteX1251" fmla="*/ 855059 w 2450468"/>
              <a:gd name="connsiteY1251" fmla="*/ 287715 h 377583"/>
              <a:gd name="connsiteX1252" fmla="*/ 850582 w 2450468"/>
              <a:gd name="connsiteY1252" fmla="*/ 289810 h 377583"/>
              <a:gd name="connsiteX1253" fmla="*/ 852773 w 2450468"/>
              <a:gd name="connsiteY1253" fmla="*/ 295239 h 377583"/>
              <a:gd name="connsiteX1254" fmla="*/ 852201 w 2450468"/>
              <a:gd name="connsiteY1254" fmla="*/ 296859 h 377583"/>
              <a:gd name="connsiteX1255" fmla="*/ 871156 w 2450468"/>
              <a:gd name="connsiteY1255" fmla="*/ 292287 h 377583"/>
              <a:gd name="connsiteX1256" fmla="*/ 870680 w 2450468"/>
              <a:gd name="connsiteY1256" fmla="*/ 297811 h 377583"/>
              <a:gd name="connsiteX1257" fmla="*/ 870108 w 2450468"/>
              <a:gd name="connsiteY1257" fmla="*/ 300002 h 377583"/>
              <a:gd name="connsiteX1258" fmla="*/ 868013 w 2450468"/>
              <a:gd name="connsiteY1258" fmla="*/ 308193 h 377583"/>
              <a:gd name="connsiteX1259" fmla="*/ 864965 w 2450468"/>
              <a:gd name="connsiteY1259" fmla="*/ 308193 h 377583"/>
              <a:gd name="connsiteX1260" fmla="*/ 861059 w 2450468"/>
              <a:gd name="connsiteY1260" fmla="*/ 308193 h 377583"/>
              <a:gd name="connsiteX1261" fmla="*/ 862679 w 2450468"/>
              <a:gd name="connsiteY1261" fmla="*/ 304098 h 377583"/>
              <a:gd name="connsiteX1262" fmla="*/ 862012 w 2450468"/>
              <a:gd name="connsiteY1262" fmla="*/ 304098 h 377583"/>
              <a:gd name="connsiteX1263" fmla="*/ 849915 w 2450468"/>
              <a:gd name="connsiteY1263" fmla="*/ 301621 h 377583"/>
              <a:gd name="connsiteX1264" fmla="*/ 844772 w 2450468"/>
              <a:gd name="connsiteY1264" fmla="*/ 300383 h 377583"/>
              <a:gd name="connsiteX1265" fmla="*/ 838771 w 2450468"/>
              <a:gd name="connsiteY1265" fmla="*/ 304574 h 377583"/>
              <a:gd name="connsiteX1266" fmla="*/ 826103 w 2450468"/>
              <a:gd name="connsiteY1266" fmla="*/ 299145 h 377583"/>
              <a:gd name="connsiteX1267" fmla="*/ 830008 w 2450468"/>
              <a:gd name="connsiteY1267" fmla="*/ 302288 h 377583"/>
              <a:gd name="connsiteX1268" fmla="*/ 828198 w 2450468"/>
              <a:gd name="connsiteY1268" fmla="*/ 305050 h 377583"/>
              <a:gd name="connsiteX1269" fmla="*/ 825912 w 2450468"/>
              <a:gd name="connsiteY1269" fmla="*/ 304574 h 377583"/>
              <a:gd name="connsiteX1270" fmla="*/ 816578 w 2450468"/>
              <a:gd name="connsiteY1270" fmla="*/ 301716 h 377583"/>
              <a:gd name="connsiteX1271" fmla="*/ 815435 w 2450468"/>
              <a:gd name="connsiteY1271" fmla="*/ 301716 h 377583"/>
              <a:gd name="connsiteX1272" fmla="*/ 807053 w 2450468"/>
              <a:gd name="connsiteY1272" fmla="*/ 298573 h 377583"/>
              <a:gd name="connsiteX1273" fmla="*/ 808005 w 2450468"/>
              <a:gd name="connsiteY1273" fmla="*/ 295620 h 377583"/>
              <a:gd name="connsiteX1274" fmla="*/ 808672 w 2450468"/>
              <a:gd name="connsiteY1274" fmla="*/ 293525 h 377583"/>
              <a:gd name="connsiteX1275" fmla="*/ 808481 w 2450468"/>
              <a:gd name="connsiteY1275" fmla="*/ 290763 h 377583"/>
              <a:gd name="connsiteX1276" fmla="*/ 806481 w 2450468"/>
              <a:gd name="connsiteY1276" fmla="*/ 291144 h 377583"/>
              <a:gd name="connsiteX1277" fmla="*/ 804576 w 2450468"/>
              <a:gd name="connsiteY1277" fmla="*/ 291525 h 377583"/>
              <a:gd name="connsiteX1278" fmla="*/ 800671 w 2450468"/>
              <a:gd name="connsiteY1278" fmla="*/ 293906 h 377583"/>
              <a:gd name="connsiteX1279" fmla="*/ 797909 w 2450468"/>
              <a:gd name="connsiteY1279" fmla="*/ 296859 h 377583"/>
              <a:gd name="connsiteX1280" fmla="*/ 787622 w 2450468"/>
              <a:gd name="connsiteY1280" fmla="*/ 293239 h 377583"/>
              <a:gd name="connsiteX1281" fmla="*/ 786193 w 2450468"/>
              <a:gd name="connsiteY1281" fmla="*/ 297621 h 377583"/>
              <a:gd name="connsiteX1282" fmla="*/ 785050 w 2450468"/>
              <a:gd name="connsiteY1282" fmla="*/ 295811 h 377583"/>
              <a:gd name="connsiteX1283" fmla="*/ 780287 w 2450468"/>
              <a:gd name="connsiteY1283" fmla="*/ 293525 h 377583"/>
              <a:gd name="connsiteX1284" fmla="*/ 779621 w 2450468"/>
              <a:gd name="connsiteY1284" fmla="*/ 295335 h 377583"/>
              <a:gd name="connsiteX1285" fmla="*/ 778859 w 2450468"/>
              <a:gd name="connsiteY1285" fmla="*/ 297144 h 377583"/>
              <a:gd name="connsiteX1286" fmla="*/ 779049 w 2450468"/>
              <a:gd name="connsiteY1286" fmla="*/ 301716 h 377583"/>
              <a:gd name="connsiteX1287" fmla="*/ 780573 w 2450468"/>
              <a:gd name="connsiteY1287" fmla="*/ 307431 h 377583"/>
              <a:gd name="connsiteX1288" fmla="*/ 779240 w 2450468"/>
              <a:gd name="connsiteY1288" fmla="*/ 309336 h 377583"/>
              <a:gd name="connsiteX1289" fmla="*/ 776001 w 2450468"/>
              <a:gd name="connsiteY1289" fmla="*/ 310194 h 377583"/>
              <a:gd name="connsiteX1290" fmla="*/ 776477 w 2450468"/>
              <a:gd name="connsiteY1290" fmla="*/ 307527 h 377583"/>
              <a:gd name="connsiteX1291" fmla="*/ 776858 w 2450468"/>
              <a:gd name="connsiteY1291" fmla="*/ 305622 h 377583"/>
              <a:gd name="connsiteX1292" fmla="*/ 772667 w 2450468"/>
              <a:gd name="connsiteY1292" fmla="*/ 302478 h 377583"/>
              <a:gd name="connsiteX1293" fmla="*/ 772572 w 2450468"/>
              <a:gd name="connsiteY1293" fmla="*/ 300764 h 377583"/>
              <a:gd name="connsiteX1294" fmla="*/ 766286 w 2450468"/>
              <a:gd name="connsiteY1294" fmla="*/ 295620 h 377583"/>
              <a:gd name="connsiteX1295" fmla="*/ 762095 w 2450468"/>
              <a:gd name="connsiteY1295" fmla="*/ 297621 h 377583"/>
              <a:gd name="connsiteX1296" fmla="*/ 757332 w 2450468"/>
              <a:gd name="connsiteY1296" fmla="*/ 299907 h 377583"/>
              <a:gd name="connsiteX1297" fmla="*/ 748950 w 2450468"/>
              <a:gd name="connsiteY1297" fmla="*/ 300002 h 377583"/>
              <a:gd name="connsiteX1298" fmla="*/ 748664 w 2450468"/>
              <a:gd name="connsiteY1298" fmla="*/ 301240 h 377583"/>
              <a:gd name="connsiteX1299" fmla="*/ 748379 w 2450468"/>
              <a:gd name="connsiteY1299" fmla="*/ 302193 h 377583"/>
              <a:gd name="connsiteX1300" fmla="*/ 743616 w 2450468"/>
              <a:gd name="connsiteY1300" fmla="*/ 300859 h 377583"/>
              <a:gd name="connsiteX1301" fmla="*/ 739044 w 2450468"/>
              <a:gd name="connsiteY1301" fmla="*/ 293239 h 377583"/>
              <a:gd name="connsiteX1302" fmla="*/ 740473 w 2450468"/>
              <a:gd name="connsiteY1302" fmla="*/ 292763 h 377583"/>
              <a:gd name="connsiteX1303" fmla="*/ 746855 w 2450468"/>
              <a:gd name="connsiteY1303" fmla="*/ 285619 h 377583"/>
              <a:gd name="connsiteX1304" fmla="*/ 747045 w 2450468"/>
              <a:gd name="connsiteY1304" fmla="*/ 284381 h 377583"/>
              <a:gd name="connsiteX1305" fmla="*/ 749712 w 2450468"/>
              <a:gd name="connsiteY1305" fmla="*/ 282095 h 377583"/>
              <a:gd name="connsiteX1306" fmla="*/ 751617 w 2450468"/>
              <a:gd name="connsiteY1306" fmla="*/ 288572 h 377583"/>
              <a:gd name="connsiteX1307" fmla="*/ 755618 w 2450468"/>
              <a:gd name="connsiteY1307" fmla="*/ 286762 h 377583"/>
              <a:gd name="connsiteX1308" fmla="*/ 759618 w 2450468"/>
              <a:gd name="connsiteY1308" fmla="*/ 284952 h 377583"/>
              <a:gd name="connsiteX1309" fmla="*/ 761047 w 2450468"/>
              <a:gd name="connsiteY1309" fmla="*/ 276856 h 377583"/>
              <a:gd name="connsiteX1310" fmla="*/ 758666 w 2450468"/>
              <a:gd name="connsiteY1310" fmla="*/ 277047 h 377583"/>
              <a:gd name="connsiteX1311" fmla="*/ 756380 w 2450468"/>
              <a:gd name="connsiteY1311" fmla="*/ 277237 h 377583"/>
              <a:gd name="connsiteX1312" fmla="*/ 749712 w 2450468"/>
              <a:gd name="connsiteY1312" fmla="*/ 279333 h 377583"/>
              <a:gd name="connsiteX1313" fmla="*/ 744378 w 2450468"/>
              <a:gd name="connsiteY1313" fmla="*/ 280571 h 377583"/>
              <a:gd name="connsiteX1314" fmla="*/ 738377 w 2450468"/>
              <a:gd name="connsiteY1314" fmla="*/ 286286 h 377583"/>
              <a:gd name="connsiteX1315" fmla="*/ 729424 w 2450468"/>
              <a:gd name="connsiteY1315" fmla="*/ 290763 h 377583"/>
              <a:gd name="connsiteX1316" fmla="*/ 723614 w 2450468"/>
              <a:gd name="connsiteY1316" fmla="*/ 291906 h 377583"/>
              <a:gd name="connsiteX1317" fmla="*/ 721423 w 2450468"/>
              <a:gd name="connsiteY1317" fmla="*/ 291810 h 377583"/>
              <a:gd name="connsiteX1318" fmla="*/ 720280 w 2450468"/>
              <a:gd name="connsiteY1318" fmla="*/ 291810 h 377583"/>
              <a:gd name="connsiteX1319" fmla="*/ 717422 w 2450468"/>
              <a:gd name="connsiteY1319" fmla="*/ 296954 h 377583"/>
              <a:gd name="connsiteX1320" fmla="*/ 714851 w 2450468"/>
              <a:gd name="connsiteY1320" fmla="*/ 299526 h 377583"/>
              <a:gd name="connsiteX1321" fmla="*/ 705135 w 2450468"/>
              <a:gd name="connsiteY1321" fmla="*/ 296478 h 377583"/>
              <a:gd name="connsiteX1322" fmla="*/ 690943 w 2450468"/>
              <a:gd name="connsiteY1322" fmla="*/ 295239 h 377583"/>
              <a:gd name="connsiteX1323" fmla="*/ 693610 w 2450468"/>
              <a:gd name="connsiteY1323" fmla="*/ 293144 h 377583"/>
              <a:gd name="connsiteX1324" fmla="*/ 694277 w 2450468"/>
              <a:gd name="connsiteY1324" fmla="*/ 292668 h 377583"/>
              <a:gd name="connsiteX1325" fmla="*/ 690181 w 2450468"/>
              <a:gd name="connsiteY1325" fmla="*/ 290191 h 377583"/>
              <a:gd name="connsiteX1326" fmla="*/ 689419 w 2450468"/>
              <a:gd name="connsiteY1326" fmla="*/ 290953 h 377583"/>
              <a:gd name="connsiteX1327" fmla="*/ 687133 w 2450468"/>
              <a:gd name="connsiteY1327" fmla="*/ 293144 h 377583"/>
              <a:gd name="connsiteX1328" fmla="*/ 678656 w 2450468"/>
              <a:gd name="connsiteY1328" fmla="*/ 296097 h 377583"/>
              <a:gd name="connsiteX1329" fmla="*/ 675131 w 2450468"/>
              <a:gd name="connsiteY1329" fmla="*/ 291715 h 377583"/>
              <a:gd name="connsiteX1330" fmla="*/ 674084 w 2450468"/>
              <a:gd name="connsiteY1330" fmla="*/ 288096 h 377583"/>
              <a:gd name="connsiteX1331" fmla="*/ 678656 w 2450468"/>
              <a:gd name="connsiteY1331" fmla="*/ 285905 h 377583"/>
              <a:gd name="connsiteX1332" fmla="*/ 679418 w 2450468"/>
              <a:gd name="connsiteY1332" fmla="*/ 286286 h 377583"/>
              <a:gd name="connsiteX1333" fmla="*/ 681894 w 2450468"/>
              <a:gd name="connsiteY1333" fmla="*/ 285048 h 377583"/>
              <a:gd name="connsiteX1334" fmla="*/ 681513 w 2450468"/>
              <a:gd name="connsiteY1334" fmla="*/ 284667 h 377583"/>
              <a:gd name="connsiteX1335" fmla="*/ 679989 w 2450468"/>
              <a:gd name="connsiteY1335" fmla="*/ 283047 h 377583"/>
              <a:gd name="connsiteX1336" fmla="*/ 681132 w 2450468"/>
              <a:gd name="connsiteY1336" fmla="*/ 278761 h 377583"/>
              <a:gd name="connsiteX1337" fmla="*/ 681323 w 2450468"/>
              <a:gd name="connsiteY1337" fmla="*/ 277809 h 377583"/>
              <a:gd name="connsiteX1338" fmla="*/ 679418 w 2450468"/>
              <a:gd name="connsiteY1338" fmla="*/ 272665 h 377583"/>
              <a:gd name="connsiteX1339" fmla="*/ 678084 w 2450468"/>
              <a:gd name="connsiteY1339" fmla="*/ 272284 h 377583"/>
              <a:gd name="connsiteX1340" fmla="*/ 689324 w 2450468"/>
              <a:gd name="connsiteY1340" fmla="*/ 268379 h 377583"/>
              <a:gd name="connsiteX1341" fmla="*/ 695610 w 2450468"/>
              <a:gd name="connsiteY1341" fmla="*/ 268569 h 377583"/>
              <a:gd name="connsiteX1342" fmla="*/ 708088 w 2450468"/>
              <a:gd name="connsiteY1342" fmla="*/ 274380 h 377583"/>
              <a:gd name="connsiteX1343" fmla="*/ 709517 w 2450468"/>
              <a:gd name="connsiteY1343" fmla="*/ 275618 h 377583"/>
              <a:gd name="connsiteX1344" fmla="*/ 717232 w 2450468"/>
              <a:gd name="connsiteY1344" fmla="*/ 274761 h 377583"/>
              <a:gd name="connsiteX1345" fmla="*/ 717327 w 2450468"/>
              <a:gd name="connsiteY1345" fmla="*/ 273427 h 377583"/>
              <a:gd name="connsiteX1346" fmla="*/ 717994 w 2450468"/>
              <a:gd name="connsiteY1346" fmla="*/ 267236 h 377583"/>
              <a:gd name="connsiteX1347" fmla="*/ 731234 w 2450468"/>
              <a:gd name="connsiteY1347" fmla="*/ 265617 h 377583"/>
              <a:gd name="connsiteX1348" fmla="*/ 734282 w 2450468"/>
              <a:gd name="connsiteY1348" fmla="*/ 271332 h 377583"/>
              <a:gd name="connsiteX1349" fmla="*/ 739616 w 2450468"/>
              <a:gd name="connsiteY1349" fmla="*/ 274761 h 377583"/>
              <a:gd name="connsiteX1350" fmla="*/ 749617 w 2450468"/>
              <a:gd name="connsiteY1350" fmla="*/ 270951 h 377583"/>
              <a:gd name="connsiteX1351" fmla="*/ 744759 w 2450468"/>
              <a:gd name="connsiteY1351" fmla="*/ 265236 h 377583"/>
              <a:gd name="connsiteX1352" fmla="*/ 745807 w 2450468"/>
              <a:gd name="connsiteY1352" fmla="*/ 262759 h 377583"/>
              <a:gd name="connsiteX1353" fmla="*/ 746474 w 2450468"/>
              <a:gd name="connsiteY1353" fmla="*/ 261140 h 377583"/>
              <a:gd name="connsiteX1354" fmla="*/ 747902 w 2450468"/>
              <a:gd name="connsiteY1354" fmla="*/ 258473 h 377583"/>
              <a:gd name="connsiteX1355" fmla="*/ 2180843 w 2450468"/>
              <a:gd name="connsiteY1355" fmla="*/ 258378 h 377583"/>
              <a:gd name="connsiteX1356" fmla="*/ 2184177 w 2450468"/>
              <a:gd name="connsiteY1356" fmla="*/ 263236 h 377583"/>
              <a:gd name="connsiteX1357" fmla="*/ 2181605 w 2450468"/>
              <a:gd name="connsiteY1357" fmla="*/ 262950 h 377583"/>
              <a:gd name="connsiteX1358" fmla="*/ 2177319 w 2450468"/>
              <a:gd name="connsiteY1358" fmla="*/ 264093 h 377583"/>
              <a:gd name="connsiteX1359" fmla="*/ 2162746 w 2450468"/>
              <a:gd name="connsiteY1359" fmla="*/ 272666 h 377583"/>
              <a:gd name="connsiteX1360" fmla="*/ 2159984 w 2450468"/>
              <a:gd name="connsiteY1360" fmla="*/ 274571 h 377583"/>
              <a:gd name="connsiteX1361" fmla="*/ 2168270 w 2450468"/>
              <a:gd name="connsiteY1361" fmla="*/ 278381 h 377583"/>
              <a:gd name="connsiteX1362" fmla="*/ 2162270 w 2450468"/>
              <a:gd name="connsiteY1362" fmla="*/ 280000 h 377583"/>
              <a:gd name="connsiteX1363" fmla="*/ 2157698 w 2450468"/>
              <a:gd name="connsiteY1363" fmla="*/ 280952 h 377583"/>
              <a:gd name="connsiteX1364" fmla="*/ 2149506 w 2450468"/>
              <a:gd name="connsiteY1364" fmla="*/ 276952 h 377583"/>
              <a:gd name="connsiteX1365" fmla="*/ 2147030 w 2450468"/>
              <a:gd name="connsiteY1365" fmla="*/ 276190 h 377583"/>
              <a:gd name="connsiteX1366" fmla="*/ 2145029 w 2450468"/>
              <a:gd name="connsiteY1366" fmla="*/ 267617 h 377583"/>
              <a:gd name="connsiteX1367" fmla="*/ 2151411 w 2450468"/>
              <a:gd name="connsiteY1367" fmla="*/ 268665 h 377583"/>
              <a:gd name="connsiteX1368" fmla="*/ 2155316 w 2450468"/>
              <a:gd name="connsiteY1368" fmla="*/ 269332 h 377583"/>
              <a:gd name="connsiteX1369" fmla="*/ 2166080 w 2450468"/>
              <a:gd name="connsiteY1369" fmla="*/ 264950 h 377583"/>
              <a:gd name="connsiteX1370" fmla="*/ 2168175 w 2450468"/>
              <a:gd name="connsiteY1370" fmla="*/ 263426 h 377583"/>
              <a:gd name="connsiteX1371" fmla="*/ 2172842 w 2450468"/>
              <a:gd name="connsiteY1371" fmla="*/ 260188 h 377583"/>
              <a:gd name="connsiteX1372" fmla="*/ 2176843 w 2450468"/>
              <a:gd name="connsiteY1372" fmla="*/ 259140 h 377583"/>
              <a:gd name="connsiteX1373" fmla="*/ 2180843 w 2450468"/>
              <a:gd name="connsiteY1373" fmla="*/ 258378 h 377583"/>
              <a:gd name="connsiteX1374" fmla="*/ 2008251 w 2450468"/>
              <a:gd name="connsiteY1374" fmla="*/ 258187 h 377583"/>
              <a:gd name="connsiteX1375" fmla="*/ 1998154 w 2450468"/>
              <a:gd name="connsiteY1375" fmla="*/ 267045 h 377583"/>
              <a:gd name="connsiteX1376" fmla="*/ 1995964 w 2450468"/>
              <a:gd name="connsiteY1376" fmla="*/ 264759 h 377583"/>
              <a:gd name="connsiteX1377" fmla="*/ 1994344 w 2450468"/>
              <a:gd name="connsiteY1377" fmla="*/ 260663 h 377583"/>
              <a:gd name="connsiteX1378" fmla="*/ 1999488 w 2450468"/>
              <a:gd name="connsiteY1378" fmla="*/ 261330 h 377583"/>
              <a:gd name="connsiteX1379" fmla="*/ 1999964 w 2450468"/>
              <a:gd name="connsiteY1379" fmla="*/ 261902 h 377583"/>
              <a:gd name="connsiteX1380" fmla="*/ 2004346 w 2450468"/>
              <a:gd name="connsiteY1380" fmla="*/ 259520 h 377583"/>
              <a:gd name="connsiteX1381" fmla="*/ 2008251 w 2450468"/>
              <a:gd name="connsiteY1381" fmla="*/ 258187 h 377583"/>
              <a:gd name="connsiteX1382" fmla="*/ 1632680 w 2450468"/>
              <a:gd name="connsiteY1382" fmla="*/ 257902 h 377583"/>
              <a:gd name="connsiteX1383" fmla="*/ 1623632 w 2450468"/>
              <a:gd name="connsiteY1383" fmla="*/ 262188 h 377583"/>
              <a:gd name="connsiteX1384" fmla="*/ 1622774 w 2450468"/>
              <a:gd name="connsiteY1384" fmla="*/ 262855 h 377583"/>
              <a:gd name="connsiteX1385" fmla="*/ 1622679 w 2450468"/>
              <a:gd name="connsiteY1385" fmla="*/ 263807 h 377583"/>
              <a:gd name="connsiteX1386" fmla="*/ 1627346 w 2450468"/>
              <a:gd name="connsiteY1386" fmla="*/ 267046 h 377583"/>
              <a:gd name="connsiteX1387" fmla="*/ 1624775 w 2450468"/>
              <a:gd name="connsiteY1387" fmla="*/ 273523 h 377583"/>
              <a:gd name="connsiteX1388" fmla="*/ 1625251 w 2450468"/>
              <a:gd name="connsiteY1388" fmla="*/ 273523 h 377583"/>
              <a:gd name="connsiteX1389" fmla="*/ 1632966 w 2450468"/>
              <a:gd name="connsiteY1389" fmla="*/ 278381 h 377583"/>
              <a:gd name="connsiteX1390" fmla="*/ 1635538 w 2450468"/>
              <a:gd name="connsiteY1390" fmla="*/ 280952 h 377583"/>
              <a:gd name="connsiteX1391" fmla="*/ 1639443 w 2450468"/>
              <a:gd name="connsiteY1391" fmla="*/ 282762 h 377583"/>
              <a:gd name="connsiteX1392" fmla="*/ 1644587 w 2450468"/>
              <a:gd name="connsiteY1392" fmla="*/ 281333 h 377583"/>
              <a:gd name="connsiteX1393" fmla="*/ 1650968 w 2450468"/>
              <a:gd name="connsiteY1393" fmla="*/ 285334 h 377583"/>
              <a:gd name="connsiteX1394" fmla="*/ 1654493 w 2450468"/>
              <a:gd name="connsiteY1394" fmla="*/ 275999 h 377583"/>
              <a:gd name="connsiteX1395" fmla="*/ 1654683 w 2450468"/>
              <a:gd name="connsiteY1395" fmla="*/ 274380 h 377583"/>
              <a:gd name="connsiteX1396" fmla="*/ 1655445 w 2450468"/>
              <a:gd name="connsiteY1396" fmla="*/ 268856 h 377583"/>
              <a:gd name="connsiteX1397" fmla="*/ 1662970 w 2450468"/>
              <a:gd name="connsiteY1397" fmla="*/ 260378 h 377583"/>
              <a:gd name="connsiteX1398" fmla="*/ 1657826 w 2450468"/>
              <a:gd name="connsiteY1398" fmla="*/ 263903 h 377583"/>
              <a:gd name="connsiteX1399" fmla="*/ 1657064 w 2450468"/>
              <a:gd name="connsiteY1399" fmla="*/ 263903 h 377583"/>
              <a:gd name="connsiteX1400" fmla="*/ 1651825 w 2450468"/>
              <a:gd name="connsiteY1400" fmla="*/ 263712 h 377583"/>
              <a:gd name="connsiteX1401" fmla="*/ 1645063 w 2450468"/>
              <a:gd name="connsiteY1401" fmla="*/ 271332 h 377583"/>
              <a:gd name="connsiteX1402" fmla="*/ 1645730 w 2450468"/>
              <a:gd name="connsiteY1402" fmla="*/ 274666 h 377583"/>
              <a:gd name="connsiteX1403" fmla="*/ 1645825 w 2450468"/>
              <a:gd name="connsiteY1403" fmla="*/ 275333 h 377583"/>
              <a:gd name="connsiteX1404" fmla="*/ 1642396 w 2450468"/>
              <a:gd name="connsiteY1404" fmla="*/ 274952 h 377583"/>
              <a:gd name="connsiteX1405" fmla="*/ 1635538 w 2450468"/>
              <a:gd name="connsiteY1405" fmla="*/ 263331 h 377583"/>
              <a:gd name="connsiteX1406" fmla="*/ 1635347 w 2450468"/>
              <a:gd name="connsiteY1406" fmla="*/ 259235 h 377583"/>
              <a:gd name="connsiteX1407" fmla="*/ 1632680 w 2450468"/>
              <a:gd name="connsiteY1407" fmla="*/ 257902 h 377583"/>
              <a:gd name="connsiteX1408" fmla="*/ 1484090 w 2450468"/>
              <a:gd name="connsiteY1408" fmla="*/ 256473 h 377583"/>
              <a:gd name="connsiteX1409" fmla="*/ 1483138 w 2450468"/>
              <a:gd name="connsiteY1409" fmla="*/ 257330 h 377583"/>
              <a:gd name="connsiteX1410" fmla="*/ 1483138 w 2450468"/>
              <a:gd name="connsiteY1410" fmla="*/ 262569 h 377583"/>
              <a:gd name="connsiteX1411" fmla="*/ 1483138 w 2450468"/>
              <a:gd name="connsiteY1411" fmla="*/ 263807 h 377583"/>
              <a:gd name="connsiteX1412" fmla="*/ 1481614 w 2450468"/>
              <a:gd name="connsiteY1412" fmla="*/ 266189 h 377583"/>
              <a:gd name="connsiteX1413" fmla="*/ 1478280 w 2450468"/>
              <a:gd name="connsiteY1413" fmla="*/ 265427 h 377583"/>
              <a:gd name="connsiteX1414" fmla="*/ 1473613 w 2450468"/>
              <a:gd name="connsiteY1414" fmla="*/ 263426 h 377583"/>
              <a:gd name="connsiteX1415" fmla="*/ 1472375 w 2450468"/>
              <a:gd name="connsiteY1415" fmla="*/ 259807 h 377583"/>
              <a:gd name="connsiteX1416" fmla="*/ 1461516 w 2450468"/>
              <a:gd name="connsiteY1416" fmla="*/ 257426 h 377583"/>
              <a:gd name="connsiteX1417" fmla="*/ 1460468 w 2450468"/>
              <a:gd name="connsiteY1417" fmla="*/ 256854 h 377583"/>
              <a:gd name="connsiteX1418" fmla="*/ 1453134 w 2450468"/>
              <a:gd name="connsiteY1418" fmla="*/ 258378 h 377583"/>
              <a:gd name="connsiteX1419" fmla="*/ 1443800 w 2450468"/>
              <a:gd name="connsiteY1419" fmla="*/ 257807 h 377583"/>
              <a:gd name="connsiteX1420" fmla="*/ 1435703 w 2450468"/>
              <a:gd name="connsiteY1420" fmla="*/ 258378 h 377583"/>
              <a:gd name="connsiteX1421" fmla="*/ 1429607 w 2450468"/>
              <a:gd name="connsiteY1421" fmla="*/ 265427 h 377583"/>
              <a:gd name="connsiteX1422" fmla="*/ 1429131 w 2450468"/>
              <a:gd name="connsiteY1422" fmla="*/ 267427 h 377583"/>
              <a:gd name="connsiteX1423" fmla="*/ 1432655 w 2450468"/>
              <a:gd name="connsiteY1423" fmla="*/ 269618 h 377583"/>
              <a:gd name="connsiteX1424" fmla="*/ 1436370 w 2450468"/>
              <a:gd name="connsiteY1424" fmla="*/ 269808 h 377583"/>
              <a:gd name="connsiteX1425" fmla="*/ 1434656 w 2450468"/>
              <a:gd name="connsiteY1425" fmla="*/ 273999 h 377583"/>
              <a:gd name="connsiteX1426" fmla="*/ 1432750 w 2450468"/>
              <a:gd name="connsiteY1426" fmla="*/ 275428 h 377583"/>
              <a:gd name="connsiteX1427" fmla="*/ 1429417 w 2450468"/>
              <a:gd name="connsiteY1427" fmla="*/ 277904 h 377583"/>
              <a:gd name="connsiteX1428" fmla="*/ 1421987 w 2450468"/>
              <a:gd name="connsiteY1428" fmla="*/ 276285 h 377583"/>
              <a:gd name="connsiteX1429" fmla="*/ 1421892 w 2450468"/>
              <a:gd name="connsiteY1429" fmla="*/ 276095 h 377583"/>
              <a:gd name="connsiteX1430" fmla="*/ 1421606 w 2450468"/>
              <a:gd name="connsiteY1430" fmla="*/ 274190 h 377583"/>
              <a:gd name="connsiteX1431" fmla="*/ 1423130 w 2450468"/>
              <a:gd name="connsiteY1431" fmla="*/ 273237 h 377583"/>
              <a:gd name="connsiteX1432" fmla="*/ 1422559 w 2450468"/>
              <a:gd name="connsiteY1432" fmla="*/ 271237 h 377583"/>
              <a:gd name="connsiteX1433" fmla="*/ 1413700 w 2450468"/>
              <a:gd name="connsiteY1433" fmla="*/ 271046 h 377583"/>
              <a:gd name="connsiteX1434" fmla="*/ 1413986 w 2450468"/>
              <a:gd name="connsiteY1434" fmla="*/ 272094 h 377583"/>
              <a:gd name="connsiteX1435" fmla="*/ 1417796 w 2450468"/>
              <a:gd name="connsiteY1435" fmla="*/ 281238 h 377583"/>
              <a:gd name="connsiteX1436" fmla="*/ 1414748 w 2450468"/>
              <a:gd name="connsiteY1436" fmla="*/ 289620 h 377583"/>
              <a:gd name="connsiteX1437" fmla="*/ 1408748 w 2450468"/>
              <a:gd name="connsiteY1437" fmla="*/ 292859 h 377583"/>
              <a:gd name="connsiteX1438" fmla="*/ 1398270 w 2450468"/>
              <a:gd name="connsiteY1438" fmla="*/ 296573 h 377583"/>
              <a:gd name="connsiteX1439" fmla="*/ 1394270 w 2450468"/>
              <a:gd name="connsiteY1439" fmla="*/ 293811 h 377583"/>
              <a:gd name="connsiteX1440" fmla="*/ 1392269 w 2450468"/>
              <a:gd name="connsiteY1440" fmla="*/ 295526 h 377583"/>
              <a:gd name="connsiteX1441" fmla="*/ 1389698 w 2450468"/>
              <a:gd name="connsiteY1441" fmla="*/ 289811 h 377583"/>
              <a:gd name="connsiteX1442" fmla="*/ 1380268 w 2450468"/>
              <a:gd name="connsiteY1442" fmla="*/ 283715 h 377583"/>
              <a:gd name="connsiteX1443" fmla="*/ 1383030 w 2450468"/>
              <a:gd name="connsiteY1443" fmla="*/ 277333 h 377583"/>
              <a:gd name="connsiteX1444" fmla="*/ 1375982 w 2450468"/>
              <a:gd name="connsiteY1444" fmla="*/ 282953 h 377583"/>
              <a:gd name="connsiteX1445" fmla="*/ 1373124 w 2450468"/>
              <a:gd name="connsiteY1445" fmla="*/ 293716 h 377583"/>
              <a:gd name="connsiteX1446" fmla="*/ 1363313 w 2450468"/>
              <a:gd name="connsiteY1446" fmla="*/ 289620 h 377583"/>
              <a:gd name="connsiteX1447" fmla="*/ 1359980 w 2450468"/>
              <a:gd name="connsiteY1447" fmla="*/ 290382 h 377583"/>
              <a:gd name="connsiteX1448" fmla="*/ 1359694 w 2450468"/>
              <a:gd name="connsiteY1448" fmla="*/ 292287 h 377583"/>
              <a:gd name="connsiteX1449" fmla="*/ 1363218 w 2450468"/>
              <a:gd name="connsiteY1449" fmla="*/ 297716 h 377583"/>
              <a:gd name="connsiteX1450" fmla="*/ 1384078 w 2450468"/>
              <a:gd name="connsiteY1450" fmla="*/ 294287 h 377583"/>
              <a:gd name="connsiteX1451" fmla="*/ 1385792 w 2450468"/>
              <a:gd name="connsiteY1451" fmla="*/ 294954 h 377583"/>
              <a:gd name="connsiteX1452" fmla="*/ 1387507 w 2450468"/>
              <a:gd name="connsiteY1452" fmla="*/ 295621 h 377583"/>
              <a:gd name="connsiteX1453" fmla="*/ 1392460 w 2450468"/>
              <a:gd name="connsiteY1453" fmla="*/ 301717 h 377583"/>
              <a:gd name="connsiteX1454" fmla="*/ 1404271 w 2450468"/>
              <a:gd name="connsiteY1454" fmla="*/ 301431 h 377583"/>
              <a:gd name="connsiteX1455" fmla="*/ 1411510 w 2450468"/>
              <a:gd name="connsiteY1455" fmla="*/ 300479 h 377583"/>
              <a:gd name="connsiteX1456" fmla="*/ 1416177 w 2450468"/>
              <a:gd name="connsiteY1456" fmla="*/ 298764 h 377583"/>
              <a:gd name="connsiteX1457" fmla="*/ 1417415 w 2450468"/>
              <a:gd name="connsiteY1457" fmla="*/ 303336 h 377583"/>
              <a:gd name="connsiteX1458" fmla="*/ 1421987 w 2450468"/>
              <a:gd name="connsiteY1458" fmla="*/ 303812 h 377583"/>
              <a:gd name="connsiteX1459" fmla="*/ 1428845 w 2450468"/>
              <a:gd name="connsiteY1459" fmla="*/ 300669 h 377583"/>
              <a:gd name="connsiteX1460" fmla="*/ 1429798 w 2450468"/>
              <a:gd name="connsiteY1460" fmla="*/ 298764 h 377583"/>
              <a:gd name="connsiteX1461" fmla="*/ 1432750 w 2450468"/>
              <a:gd name="connsiteY1461" fmla="*/ 293811 h 377583"/>
              <a:gd name="connsiteX1462" fmla="*/ 1433513 w 2450468"/>
              <a:gd name="connsiteY1462" fmla="*/ 292859 h 377583"/>
              <a:gd name="connsiteX1463" fmla="*/ 1436465 w 2450468"/>
              <a:gd name="connsiteY1463" fmla="*/ 285810 h 377583"/>
              <a:gd name="connsiteX1464" fmla="*/ 1436465 w 2450468"/>
              <a:gd name="connsiteY1464" fmla="*/ 285715 h 377583"/>
              <a:gd name="connsiteX1465" fmla="*/ 1434370 w 2450468"/>
              <a:gd name="connsiteY1465" fmla="*/ 284381 h 377583"/>
              <a:gd name="connsiteX1466" fmla="*/ 1437799 w 2450468"/>
              <a:gd name="connsiteY1466" fmla="*/ 283905 h 377583"/>
              <a:gd name="connsiteX1467" fmla="*/ 1443038 w 2450468"/>
              <a:gd name="connsiteY1467" fmla="*/ 287429 h 377583"/>
              <a:gd name="connsiteX1468" fmla="*/ 1441037 w 2450468"/>
              <a:gd name="connsiteY1468" fmla="*/ 293621 h 377583"/>
              <a:gd name="connsiteX1469" fmla="*/ 1452182 w 2450468"/>
              <a:gd name="connsiteY1469" fmla="*/ 294478 h 377583"/>
              <a:gd name="connsiteX1470" fmla="*/ 1452467 w 2450468"/>
              <a:gd name="connsiteY1470" fmla="*/ 291906 h 377583"/>
              <a:gd name="connsiteX1471" fmla="*/ 1453229 w 2450468"/>
              <a:gd name="connsiteY1471" fmla="*/ 284572 h 377583"/>
              <a:gd name="connsiteX1472" fmla="*/ 1443609 w 2450468"/>
              <a:gd name="connsiteY1472" fmla="*/ 278666 h 377583"/>
              <a:gd name="connsiteX1473" fmla="*/ 1448181 w 2450468"/>
              <a:gd name="connsiteY1473" fmla="*/ 277619 h 377583"/>
              <a:gd name="connsiteX1474" fmla="*/ 1450753 w 2450468"/>
              <a:gd name="connsiteY1474" fmla="*/ 278285 h 377583"/>
              <a:gd name="connsiteX1475" fmla="*/ 1455896 w 2450468"/>
              <a:gd name="connsiteY1475" fmla="*/ 273999 h 377583"/>
              <a:gd name="connsiteX1476" fmla="*/ 1457516 w 2450468"/>
              <a:gd name="connsiteY1476" fmla="*/ 272475 h 377583"/>
              <a:gd name="connsiteX1477" fmla="*/ 1459611 w 2450468"/>
              <a:gd name="connsiteY1477" fmla="*/ 273047 h 377583"/>
              <a:gd name="connsiteX1478" fmla="*/ 1460183 w 2450468"/>
              <a:gd name="connsiteY1478" fmla="*/ 275618 h 377583"/>
              <a:gd name="connsiteX1479" fmla="*/ 1463421 w 2450468"/>
              <a:gd name="connsiteY1479" fmla="*/ 280476 h 377583"/>
              <a:gd name="connsiteX1480" fmla="*/ 1465898 w 2450468"/>
              <a:gd name="connsiteY1480" fmla="*/ 283048 h 377583"/>
              <a:gd name="connsiteX1481" fmla="*/ 1466755 w 2450468"/>
              <a:gd name="connsiteY1481" fmla="*/ 284572 h 377583"/>
              <a:gd name="connsiteX1482" fmla="*/ 1467612 w 2450468"/>
              <a:gd name="connsiteY1482" fmla="*/ 286191 h 377583"/>
              <a:gd name="connsiteX1483" fmla="*/ 1465421 w 2450468"/>
              <a:gd name="connsiteY1483" fmla="*/ 292668 h 377583"/>
              <a:gd name="connsiteX1484" fmla="*/ 1465421 w 2450468"/>
              <a:gd name="connsiteY1484" fmla="*/ 297050 h 377583"/>
              <a:gd name="connsiteX1485" fmla="*/ 1465421 w 2450468"/>
              <a:gd name="connsiteY1485" fmla="*/ 297907 h 377583"/>
              <a:gd name="connsiteX1486" fmla="*/ 1461897 w 2450468"/>
              <a:gd name="connsiteY1486" fmla="*/ 297812 h 377583"/>
              <a:gd name="connsiteX1487" fmla="*/ 1454372 w 2450468"/>
              <a:gd name="connsiteY1487" fmla="*/ 299907 h 377583"/>
              <a:gd name="connsiteX1488" fmla="*/ 1455230 w 2450468"/>
              <a:gd name="connsiteY1488" fmla="*/ 300383 h 377583"/>
              <a:gd name="connsiteX1489" fmla="*/ 1457992 w 2450468"/>
              <a:gd name="connsiteY1489" fmla="*/ 301812 h 377583"/>
              <a:gd name="connsiteX1490" fmla="*/ 1468660 w 2450468"/>
              <a:gd name="connsiteY1490" fmla="*/ 299907 h 377583"/>
              <a:gd name="connsiteX1491" fmla="*/ 1470946 w 2450468"/>
              <a:gd name="connsiteY1491" fmla="*/ 298383 h 377583"/>
              <a:gd name="connsiteX1492" fmla="*/ 1474375 w 2450468"/>
              <a:gd name="connsiteY1492" fmla="*/ 297621 h 377583"/>
              <a:gd name="connsiteX1493" fmla="*/ 1480661 w 2450468"/>
              <a:gd name="connsiteY1493" fmla="*/ 294668 h 377583"/>
              <a:gd name="connsiteX1494" fmla="*/ 1479614 w 2450468"/>
              <a:gd name="connsiteY1494" fmla="*/ 289715 h 377583"/>
              <a:gd name="connsiteX1495" fmla="*/ 1491901 w 2450468"/>
              <a:gd name="connsiteY1495" fmla="*/ 283619 h 377583"/>
              <a:gd name="connsiteX1496" fmla="*/ 1501140 w 2450468"/>
              <a:gd name="connsiteY1496" fmla="*/ 286667 h 377583"/>
              <a:gd name="connsiteX1497" fmla="*/ 1499330 w 2450468"/>
              <a:gd name="connsiteY1497" fmla="*/ 287048 h 377583"/>
              <a:gd name="connsiteX1498" fmla="*/ 1486376 w 2450468"/>
              <a:gd name="connsiteY1498" fmla="*/ 289334 h 377583"/>
              <a:gd name="connsiteX1499" fmla="*/ 1485233 w 2450468"/>
              <a:gd name="connsiteY1499" fmla="*/ 289620 h 377583"/>
              <a:gd name="connsiteX1500" fmla="*/ 1483519 w 2450468"/>
              <a:gd name="connsiteY1500" fmla="*/ 300002 h 377583"/>
              <a:gd name="connsiteX1501" fmla="*/ 1477899 w 2450468"/>
              <a:gd name="connsiteY1501" fmla="*/ 301812 h 377583"/>
              <a:gd name="connsiteX1502" fmla="*/ 1477232 w 2450468"/>
              <a:gd name="connsiteY1502" fmla="*/ 304384 h 377583"/>
              <a:gd name="connsiteX1503" fmla="*/ 1478375 w 2450468"/>
              <a:gd name="connsiteY1503" fmla="*/ 306098 h 377583"/>
              <a:gd name="connsiteX1504" fmla="*/ 1478090 w 2450468"/>
              <a:gd name="connsiteY1504" fmla="*/ 304193 h 377583"/>
              <a:gd name="connsiteX1505" fmla="*/ 1483709 w 2450468"/>
              <a:gd name="connsiteY1505" fmla="*/ 307337 h 377583"/>
              <a:gd name="connsiteX1506" fmla="*/ 1486948 w 2450468"/>
              <a:gd name="connsiteY1506" fmla="*/ 308194 h 377583"/>
              <a:gd name="connsiteX1507" fmla="*/ 1489805 w 2450468"/>
              <a:gd name="connsiteY1507" fmla="*/ 305527 h 377583"/>
              <a:gd name="connsiteX1508" fmla="*/ 1497616 w 2450468"/>
              <a:gd name="connsiteY1508" fmla="*/ 301336 h 377583"/>
              <a:gd name="connsiteX1509" fmla="*/ 1505807 w 2450468"/>
              <a:gd name="connsiteY1509" fmla="*/ 295907 h 377583"/>
              <a:gd name="connsiteX1510" fmla="*/ 1512665 w 2450468"/>
              <a:gd name="connsiteY1510" fmla="*/ 297526 h 377583"/>
              <a:gd name="connsiteX1511" fmla="*/ 1514189 w 2450468"/>
              <a:gd name="connsiteY1511" fmla="*/ 294287 h 377583"/>
              <a:gd name="connsiteX1512" fmla="*/ 1513523 w 2450468"/>
              <a:gd name="connsiteY1512" fmla="*/ 292573 h 377583"/>
              <a:gd name="connsiteX1513" fmla="*/ 1507522 w 2450468"/>
              <a:gd name="connsiteY1513" fmla="*/ 292001 h 377583"/>
              <a:gd name="connsiteX1514" fmla="*/ 1505807 w 2450468"/>
              <a:gd name="connsiteY1514" fmla="*/ 293049 h 377583"/>
              <a:gd name="connsiteX1515" fmla="*/ 1504569 w 2450468"/>
              <a:gd name="connsiteY1515" fmla="*/ 293811 h 377583"/>
              <a:gd name="connsiteX1516" fmla="*/ 1503140 w 2450468"/>
              <a:gd name="connsiteY1516" fmla="*/ 289906 h 377583"/>
              <a:gd name="connsiteX1517" fmla="*/ 1515332 w 2450468"/>
              <a:gd name="connsiteY1517" fmla="*/ 286001 h 377583"/>
              <a:gd name="connsiteX1518" fmla="*/ 1518095 w 2450468"/>
              <a:gd name="connsiteY1518" fmla="*/ 298764 h 377583"/>
              <a:gd name="connsiteX1519" fmla="*/ 1517047 w 2450468"/>
              <a:gd name="connsiteY1519" fmla="*/ 301907 h 377583"/>
              <a:gd name="connsiteX1520" fmla="*/ 1516856 w 2450468"/>
              <a:gd name="connsiteY1520" fmla="*/ 302479 h 377583"/>
              <a:gd name="connsiteX1521" fmla="*/ 1521047 w 2450468"/>
              <a:gd name="connsiteY1521" fmla="*/ 302765 h 377583"/>
              <a:gd name="connsiteX1522" fmla="*/ 1522000 w 2450468"/>
              <a:gd name="connsiteY1522" fmla="*/ 302003 h 377583"/>
              <a:gd name="connsiteX1523" fmla="*/ 1522476 w 2450468"/>
              <a:gd name="connsiteY1523" fmla="*/ 301526 h 377583"/>
              <a:gd name="connsiteX1524" fmla="*/ 1525905 w 2450468"/>
              <a:gd name="connsiteY1524" fmla="*/ 302288 h 377583"/>
              <a:gd name="connsiteX1525" fmla="*/ 1528000 w 2450468"/>
              <a:gd name="connsiteY1525" fmla="*/ 307908 h 377583"/>
              <a:gd name="connsiteX1526" fmla="*/ 1533811 w 2450468"/>
              <a:gd name="connsiteY1526" fmla="*/ 302669 h 377583"/>
              <a:gd name="connsiteX1527" fmla="*/ 1535049 w 2450468"/>
              <a:gd name="connsiteY1527" fmla="*/ 301336 h 377583"/>
              <a:gd name="connsiteX1528" fmla="*/ 1531525 w 2450468"/>
              <a:gd name="connsiteY1528" fmla="*/ 293525 h 377583"/>
              <a:gd name="connsiteX1529" fmla="*/ 1531620 w 2450468"/>
              <a:gd name="connsiteY1529" fmla="*/ 290858 h 377583"/>
              <a:gd name="connsiteX1530" fmla="*/ 1530382 w 2450468"/>
              <a:gd name="connsiteY1530" fmla="*/ 286001 h 377583"/>
              <a:gd name="connsiteX1531" fmla="*/ 1532573 w 2450468"/>
              <a:gd name="connsiteY1531" fmla="*/ 284762 h 377583"/>
              <a:gd name="connsiteX1532" fmla="*/ 1535811 w 2450468"/>
              <a:gd name="connsiteY1532" fmla="*/ 279143 h 377583"/>
              <a:gd name="connsiteX1533" fmla="*/ 1536573 w 2450468"/>
              <a:gd name="connsiteY1533" fmla="*/ 279047 h 377583"/>
              <a:gd name="connsiteX1534" fmla="*/ 1537525 w 2450468"/>
              <a:gd name="connsiteY1534" fmla="*/ 273618 h 377583"/>
              <a:gd name="connsiteX1535" fmla="*/ 1532001 w 2450468"/>
              <a:gd name="connsiteY1535" fmla="*/ 270475 h 377583"/>
              <a:gd name="connsiteX1536" fmla="*/ 1528953 w 2450468"/>
              <a:gd name="connsiteY1536" fmla="*/ 265427 h 377583"/>
              <a:gd name="connsiteX1537" fmla="*/ 1527239 w 2450468"/>
              <a:gd name="connsiteY1537" fmla="*/ 269808 h 377583"/>
              <a:gd name="connsiteX1538" fmla="*/ 1528763 w 2450468"/>
              <a:gd name="connsiteY1538" fmla="*/ 272951 h 377583"/>
              <a:gd name="connsiteX1539" fmla="*/ 1529239 w 2450468"/>
              <a:gd name="connsiteY1539" fmla="*/ 273999 h 377583"/>
              <a:gd name="connsiteX1540" fmla="*/ 1526858 w 2450468"/>
              <a:gd name="connsiteY1540" fmla="*/ 276190 h 377583"/>
              <a:gd name="connsiteX1541" fmla="*/ 1521809 w 2450468"/>
              <a:gd name="connsiteY1541" fmla="*/ 278666 h 377583"/>
              <a:gd name="connsiteX1542" fmla="*/ 1518285 w 2450468"/>
              <a:gd name="connsiteY1542" fmla="*/ 284762 h 377583"/>
              <a:gd name="connsiteX1543" fmla="*/ 1511713 w 2450468"/>
              <a:gd name="connsiteY1543" fmla="*/ 281238 h 377583"/>
              <a:gd name="connsiteX1544" fmla="*/ 1505426 w 2450468"/>
              <a:gd name="connsiteY1544" fmla="*/ 279047 h 377583"/>
              <a:gd name="connsiteX1545" fmla="*/ 1504760 w 2450468"/>
              <a:gd name="connsiteY1545" fmla="*/ 278381 h 377583"/>
              <a:gd name="connsiteX1546" fmla="*/ 1498664 w 2450468"/>
              <a:gd name="connsiteY1546" fmla="*/ 279047 h 377583"/>
              <a:gd name="connsiteX1547" fmla="*/ 1496282 w 2450468"/>
              <a:gd name="connsiteY1547" fmla="*/ 277333 h 377583"/>
              <a:gd name="connsiteX1548" fmla="*/ 1497235 w 2450468"/>
              <a:gd name="connsiteY1548" fmla="*/ 270665 h 377583"/>
              <a:gd name="connsiteX1549" fmla="*/ 1487234 w 2450468"/>
              <a:gd name="connsiteY1549" fmla="*/ 268094 h 377583"/>
              <a:gd name="connsiteX1550" fmla="*/ 1491139 w 2450468"/>
              <a:gd name="connsiteY1550" fmla="*/ 267903 h 377583"/>
              <a:gd name="connsiteX1551" fmla="*/ 1492187 w 2450468"/>
              <a:gd name="connsiteY1551" fmla="*/ 268284 h 377583"/>
              <a:gd name="connsiteX1552" fmla="*/ 1494377 w 2450468"/>
              <a:gd name="connsiteY1552" fmla="*/ 269046 h 377583"/>
              <a:gd name="connsiteX1553" fmla="*/ 1497806 w 2450468"/>
              <a:gd name="connsiteY1553" fmla="*/ 263522 h 377583"/>
              <a:gd name="connsiteX1554" fmla="*/ 1493901 w 2450468"/>
              <a:gd name="connsiteY1554" fmla="*/ 257330 h 377583"/>
              <a:gd name="connsiteX1555" fmla="*/ 1492091 w 2450468"/>
              <a:gd name="connsiteY1555" fmla="*/ 258473 h 377583"/>
              <a:gd name="connsiteX1556" fmla="*/ 1488091 w 2450468"/>
              <a:gd name="connsiteY1556" fmla="*/ 256854 h 377583"/>
              <a:gd name="connsiteX1557" fmla="*/ 1484090 w 2450468"/>
              <a:gd name="connsiteY1557" fmla="*/ 256473 h 377583"/>
              <a:gd name="connsiteX1558" fmla="*/ 917353 w 2450468"/>
              <a:gd name="connsiteY1558" fmla="*/ 255711 h 377583"/>
              <a:gd name="connsiteX1559" fmla="*/ 917353 w 2450468"/>
              <a:gd name="connsiteY1559" fmla="*/ 255806 h 377583"/>
              <a:gd name="connsiteX1560" fmla="*/ 920591 w 2450468"/>
              <a:gd name="connsiteY1560" fmla="*/ 265522 h 377583"/>
              <a:gd name="connsiteX1561" fmla="*/ 913542 w 2450468"/>
              <a:gd name="connsiteY1561" fmla="*/ 268475 h 377583"/>
              <a:gd name="connsiteX1562" fmla="*/ 910971 w 2450468"/>
              <a:gd name="connsiteY1562" fmla="*/ 266284 h 377583"/>
              <a:gd name="connsiteX1563" fmla="*/ 909447 w 2450468"/>
              <a:gd name="connsiteY1563" fmla="*/ 263807 h 377583"/>
              <a:gd name="connsiteX1564" fmla="*/ 909161 w 2450468"/>
              <a:gd name="connsiteY1564" fmla="*/ 262664 h 377583"/>
              <a:gd name="connsiteX1565" fmla="*/ 911828 w 2450468"/>
              <a:gd name="connsiteY1565" fmla="*/ 261902 h 377583"/>
              <a:gd name="connsiteX1566" fmla="*/ 912019 w 2450468"/>
              <a:gd name="connsiteY1566" fmla="*/ 261807 h 377583"/>
              <a:gd name="connsiteX1567" fmla="*/ 914209 w 2450468"/>
              <a:gd name="connsiteY1567" fmla="*/ 257140 h 377583"/>
              <a:gd name="connsiteX1568" fmla="*/ 917353 w 2450468"/>
              <a:gd name="connsiteY1568" fmla="*/ 255711 h 377583"/>
              <a:gd name="connsiteX1569" fmla="*/ 105734 w 2450468"/>
              <a:gd name="connsiteY1569" fmla="*/ 252648 h 377583"/>
              <a:gd name="connsiteX1570" fmla="*/ 104679 w 2450468"/>
              <a:gd name="connsiteY1570" fmla="*/ 253044 h 377583"/>
              <a:gd name="connsiteX1571" fmla="*/ 104218 w 2450468"/>
              <a:gd name="connsiteY1571" fmla="*/ 252813 h 377583"/>
              <a:gd name="connsiteX1572" fmla="*/ 1344263 w 2450468"/>
              <a:gd name="connsiteY1572" fmla="*/ 252568 h 377583"/>
              <a:gd name="connsiteX1573" fmla="*/ 1339596 w 2450468"/>
              <a:gd name="connsiteY1573" fmla="*/ 254759 h 377583"/>
              <a:gd name="connsiteX1574" fmla="*/ 1315307 w 2450468"/>
              <a:gd name="connsiteY1574" fmla="*/ 254282 h 377583"/>
              <a:gd name="connsiteX1575" fmla="*/ 1307687 w 2450468"/>
              <a:gd name="connsiteY1575" fmla="*/ 253901 h 377583"/>
              <a:gd name="connsiteX1576" fmla="*/ 1305973 w 2450468"/>
              <a:gd name="connsiteY1576" fmla="*/ 253806 h 377583"/>
              <a:gd name="connsiteX1577" fmla="*/ 1306354 w 2450468"/>
              <a:gd name="connsiteY1577" fmla="*/ 260283 h 377583"/>
              <a:gd name="connsiteX1578" fmla="*/ 1307592 w 2450468"/>
              <a:gd name="connsiteY1578" fmla="*/ 259807 h 377583"/>
              <a:gd name="connsiteX1579" fmla="*/ 1328738 w 2450468"/>
              <a:gd name="connsiteY1579" fmla="*/ 259712 h 377583"/>
              <a:gd name="connsiteX1580" fmla="*/ 1334357 w 2450468"/>
              <a:gd name="connsiteY1580" fmla="*/ 258473 h 377583"/>
              <a:gd name="connsiteX1581" fmla="*/ 1340549 w 2450468"/>
              <a:gd name="connsiteY1581" fmla="*/ 259426 h 377583"/>
              <a:gd name="connsiteX1582" fmla="*/ 1341596 w 2450468"/>
              <a:gd name="connsiteY1582" fmla="*/ 259235 h 377583"/>
              <a:gd name="connsiteX1583" fmla="*/ 1347121 w 2450468"/>
              <a:gd name="connsiteY1583" fmla="*/ 261998 h 377583"/>
              <a:gd name="connsiteX1584" fmla="*/ 1352360 w 2450468"/>
              <a:gd name="connsiteY1584" fmla="*/ 258569 h 377583"/>
              <a:gd name="connsiteX1585" fmla="*/ 1355693 w 2450468"/>
              <a:gd name="connsiteY1585" fmla="*/ 257807 h 377583"/>
              <a:gd name="connsiteX1586" fmla="*/ 1363218 w 2450468"/>
              <a:gd name="connsiteY1586" fmla="*/ 258473 h 377583"/>
              <a:gd name="connsiteX1587" fmla="*/ 1370648 w 2450468"/>
              <a:gd name="connsiteY1587" fmla="*/ 259712 h 377583"/>
              <a:gd name="connsiteX1588" fmla="*/ 1380839 w 2450468"/>
              <a:gd name="connsiteY1588" fmla="*/ 258569 h 377583"/>
              <a:gd name="connsiteX1589" fmla="*/ 1383411 w 2450468"/>
              <a:gd name="connsiteY1589" fmla="*/ 259140 h 377583"/>
              <a:gd name="connsiteX1590" fmla="*/ 1387983 w 2450468"/>
              <a:gd name="connsiteY1590" fmla="*/ 258092 h 377583"/>
              <a:gd name="connsiteX1591" fmla="*/ 1385221 w 2450468"/>
              <a:gd name="connsiteY1591" fmla="*/ 255711 h 377583"/>
              <a:gd name="connsiteX1592" fmla="*/ 1377982 w 2450468"/>
              <a:gd name="connsiteY1592" fmla="*/ 254759 h 377583"/>
              <a:gd name="connsiteX1593" fmla="*/ 1366647 w 2450468"/>
              <a:gd name="connsiteY1593" fmla="*/ 255425 h 377583"/>
              <a:gd name="connsiteX1594" fmla="*/ 1353217 w 2450468"/>
              <a:gd name="connsiteY1594" fmla="*/ 255425 h 377583"/>
              <a:gd name="connsiteX1595" fmla="*/ 1351407 w 2450468"/>
              <a:gd name="connsiteY1595" fmla="*/ 254092 h 377583"/>
              <a:gd name="connsiteX1596" fmla="*/ 1344263 w 2450468"/>
              <a:gd name="connsiteY1596" fmla="*/ 252568 h 377583"/>
              <a:gd name="connsiteX1597" fmla="*/ 1252252 w 2450468"/>
              <a:gd name="connsiteY1597" fmla="*/ 252187 h 377583"/>
              <a:gd name="connsiteX1598" fmla="*/ 1249490 w 2450468"/>
              <a:gd name="connsiteY1598" fmla="*/ 253711 h 377583"/>
              <a:gd name="connsiteX1599" fmla="*/ 1247585 w 2450468"/>
              <a:gd name="connsiteY1599" fmla="*/ 254759 h 377583"/>
              <a:gd name="connsiteX1600" fmla="*/ 1254728 w 2450468"/>
              <a:gd name="connsiteY1600" fmla="*/ 261331 h 377583"/>
              <a:gd name="connsiteX1601" fmla="*/ 1257110 w 2450468"/>
              <a:gd name="connsiteY1601" fmla="*/ 258473 h 377583"/>
              <a:gd name="connsiteX1602" fmla="*/ 1257014 w 2450468"/>
              <a:gd name="connsiteY1602" fmla="*/ 257140 h 377583"/>
              <a:gd name="connsiteX1603" fmla="*/ 1256919 w 2450468"/>
              <a:gd name="connsiteY1603" fmla="*/ 255521 h 377583"/>
              <a:gd name="connsiteX1604" fmla="*/ 1252252 w 2450468"/>
              <a:gd name="connsiteY1604" fmla="*/ 252187 h 377583"/>
              <a:gd name="connsiteX1605" fmla="*/ 1278446 w 2450468"/>
              <a:gd name="connsiteY1605" fmla="*/ 251711 h 377583"/>
              <a:gd name="connsiteX1606" fmla="*/ 1279684 w 2450468"/>
              <a:gd name="connsiteY1606" fmla="*/ 258473 h 377583"/>
              <a:gd name="connsiteX1607" fmla="*/ 1279589 w 2450468"/>
              <a:gd name="connsiteY1607" fmla="*/ 258854 h 377583"/>
              <a:gd name="connsiteX1608" fmla="*/ 1290447 w 2450468"/>
              <a:gd name="connsiteY1608" fmla="*/ 259616 h 377583"/>
              <a:gd name="connsiteX1609" fmla="*/ 1293305 w 2450468"/>
              <a:gd name="connsiteY1609" fmla="*/ 257235 h 377583"/>
              <a:gd name="connsiteX1610" fmla="*/ 1292543 w 2450468"/>
              <a:gd name="connsiteY1610" fmla="*/ 256283 h 377583"/>
              <a:gd name="connsiteX1611" fmla="*/ 1278446 w 2450468"/>
              <a:gd name="connsiteY1611" fmla="*/ 251711 h 377583"/>
              <a:gd name="connsiteX1612" fmla="*/ 111537 w 2450468"/>
              <a:gd name="connsiteY1612" fmla="*/ 250472 h 377583"/>
              <a:gd name="connsiteX1613" fmla="*/ 107346 w 2450468"/>
              <a:gd name="connsiteY1613" fmla="*/ 252473 h 377583"/>
              <a:gd name="connsiteX1614" fmla="*/ 105734 w 2450468"/>
              <a:gd name="connsiteY1614" fmla="*/ 252648 h 377583"/>
              <a:gd name="connsiteX1615" fmla="*/ 97821 w 2450468"/>
              <a:gd name="connsiteY1615" fmla="*/ 249615 h 377583"/>
              <a:gd name="connsiteX1616" fmla="*/ 104218 w 2450468"/>
              <a:gd name="connsiteY1616" fmla="*/ 252813 h 377583"/>
              <a:gd name="connsiteX1617" fmla="*/ 97726 w 2450468"/>
              <a:gd name="connsiteY1617" fmla="*/ 253520 h 377583"/>
              <a:gd name="connsiteX1618" fmla="*/ 96583 w 2450468"/>
              <a:gd name="connsiteY1618" fmla="*/ 250949 h 377583"/>
              <a:gd name="connsiteX1619" fmla="*/ 97821 w 2450468"/>
              <a:gd name="connsiteY1619" fmla="*/ 249615 h 377583"/>
              <a:gd name="connsiteX1620" fmla="*/ 875634 w 2450468"/>
              <a:gd name="connsiteY1620" fmla="*/ 247900 h 377583"/>
              <a:gd name="connsiteX1621" fmla="*/ 877919 w 2450468"/>
              <a:gd name="connsiteY1621" fmla="*/ 254473 h 377583"/>
              <a:gd name="connsiteX1622" fmla="*/ 871919 w 2450468"/>
              <a:gd name="connsiteY1622" fmla="*/ 258092 h 377583"/>
              <a:gd name="connsiteX1623" fmla="*/ 869442 w 2450468"/>
              <a:gd name="connsiteY1623" fmla="*/ 257806 h 377583"/>
              <a:gd name="connsiteX1624" fmla="*/ 867442 w 2450468"/>
              <a:gd name="connsiteY1624" fmla="*/ 255901 h 377583"/>
              <a:gd name="connsiteX1625" fmla="*/ 869252 w 2450468"/>
              <a:gd name="connsiteY1625" fmla="*/ 253806 h 377583"/>
              <a:gd name="connsiteX1626" fmla="*/ 871728 w 2450468"/>
              <a:gd name="connsiteY1626" fmla="*/ 253711 h 377583"/>
              <a:gd name="connsiteX1627" fmla="*/ 875824 w 2450468"/>
              <a:gd name="connsiteY1627" fmla="*/ 252853 h 377583"/>
              <a:gd name="connsiteX1628" fmla="*/ 875634 w 2450468"/>
              <a:gd name="connsiteY1628" fmla="*/ 247900 h 377583"/>
              <a:gd name="connsiteX1629" fmla="*/ 1563719 w 2450468"/>
              <a:gd name="connsiteY1629" fmla="*/ 247139 h 377583"/>
              <a:gd name="connsiteX1630" fmla="*/ 1568196 w 2450468"/>
              <a:gd name="connsiteY1630" fmla="*/ 257521 h 377583"/>
              <a:gd name="connsiteX1631" fmla="*/ 1562100 w 2450468"/>
              <a:gd name="connsiteY1631" fmla="*/ 258092 h 377583"/>
              <a:gd name="connsiteX1632" fmla="*/ 1560481 w 2450468"/>
              <a:gd name="connsiteY1632" fmla="*/ 261426 h 377583"/>
              <a:gd name="connsiteX1633" fmla="*/ 1558576 w 2450468"/>
              <a:gd name="connsiteY1633" fmla="*/ 266951 h 377583"/>
              <a:gd name="connsiteX1634" fmla="*/ 1560195 w 2450468"/>
              <a:gd name="connsiteY1634" fmla="*/ 271142 h 377583"/>
              <a:gd name="connsiteX1635" fmla="*/ 1562386 w 2450468"/>
              <a:gd name="connsiteY1635" fmla="*/ 272380 h 377583"/>
              <a:gd name="connsiteX1636" fmla="*/ 1565720 w 2450468"/>
              <a:gd name="connsiteY1636" fmla="*/ 278571 h 377583"/>
              <a:gd name="connsiteX1637" fmla="*/ 1560100 w 2450468"/>
              <a:gd name="connsiteY1637" fmla="*/ 287715 h 377583"/>
              <a:gd name="connsiteX1638" fmla="*/ 1552766 w 2450468"/>
              <a:gd name="connsiteY1638" fmla="*/ 288287 h 377583"/>
              <a:gd name="connsiteX1639" fmla="*/ 1549908 w 2450468"/>
              <a:gd name="connsiteY1639" fmla="*/ 289334 h 377583"/>
              <a:gd name="connsiteX1640" fmla="*/ 1540097 w 2450468"/>
              <a:gd name="connsiteY1640" fmla="*/ 292859 h 377583"/>
              <a:gd name="connsiteX1641" fmla="*/ 1540288 w 2450468"/>
              <a:gd name="connsiteY1641" fmla="*/ 303908 h 377583"/>
              <a:gd name="connsiteX1642" fmla="*/ 1539716 w 2450468"/>
              <a:gd name="connsiteY1642" fmla="*/ 305146 h 377583"/>
              <a:gd name="connsiteX1643" fmla="*/ 1537621 w 2450468"/>
              <a:gd name="connsiteY1643" fmla="*/ 309527 h 377583"/>
              <a:gd name="connsiteX1644" fmla="*/ 1549622 w 2450468"/>
              <a:gd name="connsiteY1644" fmla="*/ 312099 h 377583"/>
              <a:gd name="connsiteX1645" fmla="*/ 1551908 w 2450468"/>
              <a:gd name="connsiteY1645" fmla="*/ 312004 h 377583"/>
              <a:gd name="connsiteX1646" fmla="*/ 1554956 w 2450468"/>
              <a:gd name="connsiteY1646" fmla="*/ 310575 h 377583"/>
              <a:gd name="connsiteX1647" fmla="*/ 1557719 w 2450468"/>
              <a:gd name="connsiteY1647" fmla="*/ 311909 h 377583"/>
              <a:gd name="connsiteX1648" fmla="*/ 1557433 w 2450468"/>
              <a:gd name="connsiteY1648" fmla="*/ 313814 h 377583"/>
              <a:gd name="connsiteX1649" fmla="*/ 1554099 w 2450468"/>
              <a:gd name="connsiteY1649" fmla="*/ 314766 h 377583"/>
              <a:gd name="connsiteX1650" fmla="*/ 1552766 w 2450468"/>
              <a:gd name="connsiteY1650" fmla="*/ 317243 h 377583"/>
              <a:gd name="connsiteX1651" fmla="*/ 1555242 w 2450468"/>
              <a:gd name="connsiteY1651" fmla="*/ 318862 h 377583"/>
              <a:gd name="connsiteX1652" fmla="*/ 1557242 w 2450468"/>
              <a:gd name="connsiteY1652" fmla="*/ 318862 h 377583"/>
              <a:gd name="connsiteX1653" fmla="*/ 1561624 w 2450468"/>
              <a:gd name="connsiteY1653" fmla="*/ 324767 h 377583"/>
              <a:gd name="connsiteX1654" fmla="*/ 1559433 w 2450468"/>
              <a:gd name="connsiteY1654" fmla="*/ 326672 h 377583"/>
              <a:gd name="connsiteX1655" fmla="*/ 1556004 w 2450468"/>
              <a:gd name="connsiteY1655" fmla="*/ 329816 h 377583"/>
              <a:gd name="connsiteX1656" fmla="*/ 1558195 w 2450468"/>
              <a:gd name="connsiteY1656" fmla="*/ 332006 h 377583"/>
              <a:gd name="connsiteX1657" fmla="*/ 1563338 w 2450468"/>
              <a:gd name="connsiteY1657" fmla="*/ 331244 h 377583"/>
              <a:gd name="connsiteX1658" fmla="*/ 1567815 w 2450468"/>
              <a:gd name="connsiteY1658" fmla="*/ 329625 h 377583"/>
              <a:gd name="connsiteX1659" fmla="*/ 1568482 w 2450468"/>
              <a:gd name="connsiteY1659" fmla="*/ 330006 h 377583"/>
              <a:gd name="connsiteX1660" fmla="*/ 1581150 w 2450468"/>
              <a:gd name="connsiteY1660" fmla="*/ 330101 h 377583"/>
              <a:gd name="connsiteX1661" fmla="*/ 1581150 w 2450468"/>
              <a:gd name="connsiteY1661" fmla="*/ 328101 h 377583"/>
              <a:gd name="connsiteX1662" fmla="*/ 1579531 w 2450468"/>
              <a:gd name="connsiteY1662" fmla="*/ 327339 h 377583"/>
              <a:gd name="connsiteX1663" fmla="*/ 1577626 w 2450468"/>
              <a:gd name="connsiteY1663" fmla="*/ 327720 h 377583"/>
              <a:gd name="connsiteX1664" fmla="*/ 1576673 w 2450468"/>
              <a:gd name="connsiteY1664" fmla="*/ 323243 h 377583"/>
              <a:gd name="connsiteX1665" fmla="*/ 1577245 w 2450468"/>
              <a:gd name="connsiteY1665" fmla="*/ 320672 h 377583"/>
              <a:gd name="connsiteX1666" fmla="*/ 1577340 w 2450468"/>
              <a:gd name="connsiteY1666" fmla="*/ 320100 h 377583"/>
              <a:gd name="connsiteX1667" fmla="*/ 1574197 w 2450468"/>
              <a:gd name="connsiteY1667" fmla="*/ 316766 h 377583"/>
              <a:gd name="connsiteX1668" fmla="*/ 1574387 w 2450468"/>
              <a:gd name="connsiteY1668" fmla="*/ 316766 h 377583"/>
              <a:gd name="connsiteX1669" fmla="*/ 1580674 w 2450468"/>
              <a:gd name="connsiteY1669" fmla="*/ 317528 h 377583"/>
              <a:gd name="connsiteX1670" fmla="*/ 1588199 w 2450468"/>
              <a:gd name="connsiteY1670" fmla="*/ 314195 h 377583"/>
              <a:gd name="connsiteX1671" fmla="*/ 1592771 w 2450468"/>
              <a:gd name="connsiteY1671" fmla="*/ 314766 h 377583"/>
              <a:gd name="connsiteX1672" fmla="*/ 1596485 w 2450468"/>
              <a:gd name="connsiteY1672" fmla="*/ 315147 h 377583"/>
              <a:gd name="connsiteX1673" fmla="*/ 1604105 w 2450468"/>
              <a:gd name="connsiteY1673" fmla="*/ 318576 h 377583"/>
              <a:gd name="connsiteX1674" fmla="*/ 1611344 w 2450468"/>
              <a:gd name="connsiteY1674" fmla="*/ 314099 h 377583"/>
              <a:gd name="connsiteX1675" fmla="*/ 1614297 w 2450468"/>
              <a:gd name="connsiteY1675" fmla="*/ 314385 h 377583"/>
              <a:gd name="connsiteX1676" fmla="*/ 1622203 w 2450468"/>
              <a:gd name="connsiteY1676" fmla="*/ 310575 h 377583"/>
              <a:gd name="connsiteX1677" fmla="*/ 1622870 w 2450468"/>
              <a:gd name="connsiteY1677" fmla="*/ 308575 h 377583"/>
              <a:gd name="connsiteX1678" fmla="*/ 1618774 w 2450468"/>
              <a:gd name="connsiteY1678" fmla="*/ 303908 h 377583"/>
              <a:gd name="connsiteX1679" fmla="*/ 1618869 w 2450468"/>
              <a:gd name="connsiteY1679" fmla="*/ 303908 h 377583"/>
              <a:gd name="connsiteX1680" fmla="*/ 1622203 w 2450468"/>
              <a:gd name="connsiteY1680" fmla="*/ 300860 h 377583"/>
              <a:gd name="connsiteX1681" fmla="*/ 1617917 w 2450468"/>
              <a:gd name="connsiteY1681" fmla="*/ 299621 h 377583"/>
              <a:gd name="connsiteX1682" fmla="*/ 1614583 w 2450468"/>
              <a:gd name="connsiteY1682" fmla="*/ 299431 h 377583"/>
              <a:gd name="connsiteX1683" fmla="*/ 1606391 w 2450468"/>
              <a:gd name="connsiteY1683" fmla="*/ 296383 h 377583"/>
              <a:gd name="connsiteX1684" fmla="*/ 1610678 w 2450468"/>
              <a:gd name="connsiteY1684" fmla="*/ 295240 h 377583"/>
              <a:gd name="connsiteX1685" fmla="*/ 1613345 w 2450468"/>
              <a:gd name="connsiteY1685" fmla="*/ 293144 h 377583"/>
              <a:gd name="connsiteX1686" fmla="*/ 1614583 w 2450468"/>
              <a:gd name="connsiteY1686" fmla="*/ 289430 h 377583"/>
              <a:gd name="connsiteX1687" fmla="*/ 1615345 w 2450468"/>
              <a:gd name="connsiteY1687" fmla="*/ 285524 h 377583"/>
              <a:gd name="connsiteX1688" fmla="*/ 1614869 w 2450468"/>
              <a:gd name="connsiteY1688" fmla="*/ 281714 h 377583"/>
              <a:gd name="connsiteX1689" fmla="*/ 1616964 w 2450468"/>
              <a:gd name="connsiteY1689" fmla="*/ 278381 h 377583"/>
              <a:gd name="connsiteX1690" fmla="*/ 1613630 w 2450468"/>
              <a:gd name="connsiteY1690" fmla="*/ 276666 h 377583"/>
              <a:gd name="connsiteX1691" fmla="*/ 1609820 w 2450468"/>
              <a:gd name="connsiteY1691" fmla="*/ 279333 h 377583"/>
              <a:gd name="connsiteX1692" fmla="*/ 1601724 w 2450468"/>
              <a:gd name="connsiteY1692" fmla="*/ 277904 h 377583"/>
              <a:gd name="connsiteX1693" fmla="*/ 1594009 w 2450468"/>
              <a:gd name="connsiteY1693" fmla="*/ 277523 h 377583"/>
              <a:gd name="connsiteX1694" fmla="*/ 1593342 w 2450468"/>
              <a:gd name="connsiteY1694" fmla="*/ 277904 h 377583"/>
              <a:gd name="connsiteX1695" fmla="*/ 1590866 w 2450468"/>
              <a:gd name="connsiteY1695" fmla="*/ 276380 h 377583"/>
              <a:gd name="connsiteX1696" fmla="*/ 1586579 w 2450468"/>
              <a:gd name="connsiteY1696" fmla="*/ 274761 h 377583"/>
              <a:gd name="connsiteX1697" fmla="*/ 1585246 w 2450468"/>
              <a:gd name="connsiteY1697" fmla="*/ 274380 h 377583"/>
              <a:gd name="connsiteX1698" fmla="*/ 1582769 w 2450468"/>
              <a:gd name="connsiteY1698" fmla="*/ 273713 h 377583"/>
              <a:gd name="connsiteX1699" fmla="*/ 1583531 w 2450468"/>
              <a:gd name="connsiteY1699" fmla="*/ 267998 h 377583"/>
              <a:gd name="connsiteX1700" fmla="*/ 1584103 w 2450468"/>
              <a:gd name="connsiteY1700" fmla="*/ 260664 h 377583"/>
              <a:gd name="connsiteX1701" fmla="*/ 1592485 w 2450468"/>
              <a:gd name="connsiteY1701" fmla="*/ 256759 h 377583"/>
              <a:gd name="connsiteX1702" fmla="*/ 1596200 w 2450468"/>
              <a:gd name="connsiteY1702" fmla="*/ 252758 h 377583"/>
              <a:gd name="connsiteX1703" fmla="*/ 1588961 w 2450468"/>
              <a:gd name="connsiteY1703" fmla="*/ 253616 h 377583"/>
              <a:gd name="connsiteX1704" fmla="*/ 1586579 w 2450468"/>
              <a:gd name="connsiteY1704" fmla="*/ 253901 h 377583"/>
              <a:gd name="connsiteX1705" fmla="*/ 1582484 w 2450468"/>
              <a:gd name="connsiteY1705" fmla="*/ 257616 h 377583"/>
              <a:gd name="connsiteX1706" fmla="*/ 1576959 w 2450468"/>
              <a:gd name="connsiteY1706" fmla="*/ 258283 h 377583"/>
              <a:gd name="connsiteX1707" fmla="*/ 1575625 w 2450468"/>
              <a:gd name="connsiteY1707" fmla="*/ 254949 h 377583"/>
              <a:gd name="connsiteX1708" fmla="*/ 1571911 w 2450468"/>
              <a:gd name="connsiteY1708" fmla="*/ 251806 h 377583"/>
              <a:gd name="connsiteX1709" fmla="*/ 1563719 w 2450468"/>
              <a:gd name="connsiteY1709" fmla="*/ 247139 h 377583"/>
              <a:gd name="connsiteX1710" fmla="*/ 1590104 w 2450468"/>
              <a:gd name="connsiteY1710" fmla="*/ 239519 h 377583"/>
              <a:gd name="connsiteX1711" fmla="*/ 1587437 w 2450468"/>
              <a:gd name="connsiteY1711" fmla="*/ 241233 h 377583"/>
              <a:gd name="connsiteX1712" fmla="*/ 1584198 w 2450468"/>
              <a:gd name="connsiteY1712" fmla="*/ 243329 h 377583"/>
              <a:gd name="connsiteX1713" fmla="*/ 1595723 w 2450468"/>
              <a:gd name="connsiteY1713" fmla="*/ 250758 h 377583"/>
              <a:gd name="connsiteX1714" fmla="*/ 1599629 w 2450468"/>
              <a:gd name="connsiteY1714" fmla="*/ 246091 h 377583"/>
              <a:gd name="connsiteX1715" fmla="*/ 1602200 w 2450468"/>
              <a:gd name="connsiteY1715" fmla="*/ 246377 h 377583"/>
              <a:gd name="connsiteX1716" fmla="*/ 1605344 w 2450468"/>
              <a:gd name="connsiteY1716" fmla="*/ 246853 h 377583"/>
              <a:gd name="connsiteX1717" fmla="*/ 1611725 w 2450468"/>
              <a:gd name="connsiteY1717" fmla="*/ 246948 h 377583"/>
              <a:gd name="connsiteX1718" fmla="*/ 1608773 w 2450468"/>
              <a:gd name="connsiteY1718" fmla="*/ 243614 h 377583"/>
              <a:gd name="connsiteX1719" fmla="*/ 1606963 w 2450468"/>
              <a:gd name="connsiteY1719" fmla="*/ 243233 h 377583"/>
              <a:gd name="connsiteX1720" fmla="*/ 1603153 w 2450468"/>
              <a:gd name="connsiteY1720" fmla="*/ 242471 h 377583"/>
              <a:gd name="connsiteX1721" fmla="*/ 1590104 w 2450468"/>
              <a:gd name="connsiteY1721" fmla="*/ 239519 h 377583"/>
              <a:gd name="connsiteX1722" fmla="*/ 2042636 w 2450468"/>
              <a:gd name="connsiteY1722" fmla="*/ 236852 h 377583"/>
              <a:gd name="connsiteX1723" fmla="*/ 2032730 w 2450468"/>
              <a:gd name="connsiteY1723" fmla="*/ 243043 h 377583"/>
              <a:gd name="connsiteX1724" fmla="*/ 2038064 w 2450468"/>
              <a:gd name="connsiteY1724" fmla="*/ 247996 h 377583"/>
              <a:gd name="connsiteX1725" fmla="*/ 2038541 w 2450468"/>
              <a:gd name="connsiteY1725" fmla="*/ 247424 h 377583"/>
              <a:gd name="connsiteX1726" fmla="*/ 2042446 w 2450468"/>
              <a:gd name="connsiteY1726" fmla="*/ 239614 h 377583"/>
              <a:gd name="connsiteX1727" fmla="*/ 226314 w 2450468"/>
              <a:gd name="connsiteY1727" fmla="*/ 231899 h 377583"/>
              <a:gd name="connsiteX1728" fmla="*/ 216122 w 2450468"/>
              <a:gd name="connsiteY1728" fmla="*/ 234470 h 377583"/>
              <a:gd name="connsiteX1729" fmla="*/ 216503 w 2450468"/>
              <a:gd name="connsiteY1729" fmla="*/ 234947 h 377583"/>
              <a:gd name="connsiteX1730" fmla="*/ 221075 w 2450468"/>
              <a:gd name="connsiteY1730" fmla="*/ 239519 h 377583"/>
              <a:gd name="connsiteX1731" fmla="*/ 221075 w 2450468"/>
              <a:gd name="connsiteY1731" fmla="*/ 242376 h 377583"/>
              <a:gd name="connsiteX1732" fmla="*/ 224790 w 2450468"/>
              <a:gd name="connsiteY1732" fmla="*/ 238090 h 377583"/>
              <a:gd name="connsiteX1733" fmla="*/ 225743 w 2450468"/>
              <a:gd name="connsiteY1733" fmla="*/ 236090 h 377583"/>
              <a:gd name="connsiteX1734" fmla="*/ 226790 w 2450468"/>
              <a:gd name="connsiteY1734" fmla="*/ 233804 h 377583"/>
              <a:gd name="connsiteX1735" fmla="*/ 226314 w 2450468"/>
              <a:gd name="connsiteY1735" fmla="*/ 231899 h 377583"/>
              <a:gd name="connsiteX1736" fmla="*/ 42862 w 2450468"/>
              <a:gd name="connsiteY1736" fmla="*/ 231612 h 377583"/>
              <a:gd name="connsiteX1737" fmla="*/ 45624 w 2450468"/>
              <a:gd name="connsiteY1737" fmla="*/ 232469 h 377583"/>
              <a:gd name="connsiteX1738" fmla="*/ 48958 w 2450468"/>
              <a:gd name="connsiteY1738" fmla="*/ 240470 h 377583"/>
              <a:gd name="connsiteX1739" fmla="*/ 42862 w 2450468"/>
              <a:gd name="connsiteY1739" fmla="*/ 231612 h 377583"/>
              <a:gd name="connsiteX1740" fmla="*/ 200787 w 2450468"/>
              <a:gd name="connsiteY1740" fmla="*/ 228565 h 377583"/>
              <a:gd name="connsiteX1741" fmla="*/ 198310 w 2450468"/>
              <a:gd name="connsiteY1741" fmla="*/ 230089 h 377583"/>
              <a:gd name="connsiteX1742" fmla="*/ 201168 w 2450468"/>
              <a:gd name="connsiteY1742" fmla="*/ 233423 h 377583"/>
              <a:gd name="connsiteX1743" fmla="*/ 192881 w 2450468"/>
              <a:gd name="connsiteY1743" fmla="*/ 243233 h 377583"/>
              <a:gd name="connsiteX1744" fmla="*/ 189071 w 2450468"/>
              <a:gd name="connsiteY1744" fmla="*/ 242090 h 377583"/>
              <a:gd name="connsiteX1745" fmla="*/ 187261 w 2450468"/>
              <a:gd name="connsiteY1745" fmla="*/ 241519 h 377583"/>
              <a:gd name="connsiteX1746" fmla="*/ 189262 w 2450468"/>
              <a:gd name="connsiteY1746" fmla="*/ 248282 h 377583"/>
              <a:gd name="connsiteX1747" fmla="*/ 191072 w 2450468"/>
              <a:gd name="connsiteY1747" fmla="*/ 247329 h 377583"/>
              <a:gd name="connsiteX1748" fmla="*/ 198406 w 2450468"/>
              <a:gd name="connsiteY1748" fmla="*/ 248091 h 377583"/>
              <a:gd name="connsiteX1749" fmla="*/ 205454 w 2450468"/>
              <a:gd name="connsiteY1749" fmla="*/ 242090 h 377583"/>
              <a:gd name="connsiteX1750" fmla="*/ 205550 w 2450468"/>
              <a:gd name="connsiteY1750" fmla="*/ 240281 h 377583"/>
              <a:gd name="connsiteX1751" fmla="*/ 206788 w 2450468"/>
              <a:gd name="connsiteY1751" fmla="*/ 234947 h 377583"/>
              <a:gd name="connsiteX1752" fmla="*/ 207550 w 2450468"/>
              <a:gd name="connsiteY1752" fmla="*/ 234851 h 377583"/>
              <a:gd name="connsiteX1753" fmla="*/ 210026 w 2450468"/>
              <a:gd name="connsiteY1753" fmla="*/ 230184 h 377583"/>
              <a:gd name="connsiteX1754" fmla="*/ 204407 w 2450468"/>
              <a:gd name="connsiteY1754" fmla="*/ 229898 h 377583"/>
              <a:gd name="connsiteX1755" fmla="*/ 200787 w 2450468"/>
              <a:gd name="connsiteY1755" fmla="*/ 228565 h 377583"/>
              <a:gd name="connsiteX1756" fmla="*/ 124397 w 2450468"/>
              <a:gd name="connsiteY1756" fmla="*/ 217516 h 377583"/>
              <a:gd name="connsiteX1757" fmla="*/ 123730 w 2450468"/>
              <a:gd name="connsiteY1757" fmla="*/ 218278 h 377583"/>
              <a:gd name="connsiteX1758" fmla="*/ 120777 w 2450468"/>
              <a:gd name="connsiteY1758" fmla="*/ 221802 h 377583"/>
              <a:gd name="connsiteX1759" fmla="*/ 123920 w 2450468"/>
              <a:gd name="connsiteY1759" fmla="*/ 226946 h 377583"/>
              <a:gd name="connsiteX1760" fmla="*/ 124397 w 2450468"/>
              <a:gd name="connsiteY1760" fmla="*/ 217516 h 377583"/>
              <a:gd name="connsiteX1761" fmla="*/ 1030605 w 2450468"/>
              <a:gd name="connsiteY1761" fmla="*/ 217040 h 377583"/>
              <a:gd name="connsiteX1762" fmla="*/ 1027652 w 2450468"/>
              <a:gd name="connsiteY1762" fmla="*/ 219421 h 377583"/>
              <a:gd name="connsiteX1763" fmla="*/ 1029176 w 2450468"/>
              <a:gd name="connsiteY1763" fmla="*/ 219992 h 377583"/>
              <a:gd name="connsiteX1764" fmla="*/ 1039082 w 2450468"/>
              <a:gd name="connsiteY1764" fmla="*/ 221802 h 377583"/>
              <a:gd name="connsiteX1765" fmla="*/ 1039844 w 2450468"/>
              <a:gd name="connsiteY1765" fmla="*/ 221421 h 377583"/>
              <a:gd name="connsiteX1766" fmla="*/ 1030605 w 2450468"/>
              <a:gd name="connsiteY1766" fmla="*/ 217040 h 377583"/>
              <a:gd name="connsiteX1767" fmla="*/ 359569 w 2450468"/>
              <a:gd name="connsiteY1767" fmla="*/ 211896 h 377583"/>
              <a:gd name="connsiteX1768" fmla="*/ 357092 w 2450468"/>
              <a:gd name="connsiteY1768" fmla="*/ 213325 h 377583"/>
              <a:gd name="connsiteX1769" fmla="*/ 358235 w 2450468"/>
              <a:gd name="connsiteY1769" fmla="*/ 215801 h 377583"/>
              <a:gd name="connsiteX1770" fmla="*/ 365093 w 2450468"/>
              <a:gd name="connsiteY1770" fmla="*/ 214658 h 377583"/>
              <a:gd name="connsiteX1771" fmla="*/ 375857 w 2450468"/>
              <a:gd name="connsiteY1771" fmla="*/ 220564 h 377583"/>
              <a:gd name="connsiteX1772" fmla="*/ 378143 w 2450468"/>
              <a:gd name="connsiteY1772" fmla="*/ 220183 h 377583"/>
              <a:gd name="connsiteX1773" fmla="*/ 380333 w 2450468"/>
              <a:gd name="connsiteY1773" fmla="*/ 219802 h 377583"/>
              <a:gd name="connsiteX1774" fmla="*/ 382619 w 2450468"/>
              <a:gd name="connsiteY1774" fmla="*/ 216278 h 377583"/>
              <a:gd name="connsiteX1775" fmla="*/ 380810 w 2450468"/>
              <a:gd name="connsiteY1775" fmla="*/ 215611 h 377583"/>
              <a:gd name="connsiteX1776" fmla="*/ 365855 w 2450468"/>
              <a:gd name="connsiteY1776" fmla="*/ 213611 h 377583"/>
              <a:gd name="connsiteX1777" fmla="*/ 359569 w 2450468"/>
              <a:gd name="connsiteY1777" fmla="*/ 211896 h 377583"/>
              <a:gd name="connsiteX1778" fmla="*/ 768287 w 2450468"/>
              <a:gd name="connsiteY1778" fmla="*/ 211134 h 377583"/>
              <a:gd name="connsiteX1779" fmla="*/ 771049 w 2450468"/>
              <a:gd name="connsiteY1779" fmla="*/ 218945 h 377583"/>
              <a:gd name="connsiteX1780" fmla="*/ 773716 w 2450468"/>
              <a:gd name="connsiteY1780" fmla="*/ 219326 h 377583"/>
              <a:gd name="connsiteX1781" fmla="*/ 784384 w 2450468"/>
              <a:gd name="connsiteY1781" fmla="*/ 216087 h 377583"/>
              <a:gd name="connsiteX1782" fmla="*/ 787241 w 2450468"/>
              <a:gd name="connsiteY1782" fmla="*/ 215516 h 377583"/>
              <a:gd name="connsiteX1783" fmla="*/ 784765 w 2450468"/>
              <a:gd name="connsiteY1783" fmla="*/ 213611 h 377583"/>
              <a:gd name="connsiteX1784" fmla="*/ 783527 w 2450468"/>
              <a:gd name="connsiteY1784" fmla="*/ 213706 h 377583"/>
              <a:gd name="connsiteX1785" fmla="*/ 780098 w 2450468"/>
              <a:gd name="connsiteY1785" fmla="*/ 213230 h 377583"/>
              <a:gd name="connsiteX1786" fmla="*/ 776764 w 2450468"/>
              <a:gd name="connsiteY1786" fmla="*/ 211420 h 377583"/>
              <a:gd name="connsiteX1787" fmla="*/ 768287 w 2450468"/>
              <a:gd name="connsiteY1787" fmla="*/ 211134 h 377583"/>
              <a:gd name="connsiteX1788" fmla="*/ 440341 w 2450468"/>
              <a:gd name="connsiteY1788" fmla="*/ 209134 h 377583"/>
              <a:gd name="connsiteX1789" fmla="*/ 437198 w 2450468"/>
              <a:gd name="connsiteY1789" fmla="*/ 210753 h 377583"/>
              <a:gd name="connsiteX1790" fmla="*/ 442627 w 2450468"/>
              <a:gd name="connsiteY1790" fmla="*/ 218659 h 377583"/>
              <a:gd name="connsiteX1791" fmla="*/ 454628 w 2450468"/>
              <a:gd name="connsiteY1791" fmla="*/ 218278 h 377583"/>
              <a:gd name="connsiteX1792" fmla="*/ 453866 w 2450468"/>
              <a:gd name="connsiteY1792" fmla="*/ 213992 h 377583"/>
              <a:gd name="connsiteX1793" fmla="*/ 447294 w 2450468"/>
              <a:gd name="connsiteY1793" fmla="*/ 211039 h 377583"/>
              <a:gd name="connsiteX1794" fmla="*/ 440341 w 2450468"/>
              <a:gd name="connsiteY1794" fmla="*/ 209134 h 377583"/>
              <a:gd name="connsiteX1795" fmla="*/ 2333135 w 2450468"/>
              <a:gd name="connsiteY1795" fmla="*/ 199826 h 377583"/>
              <a:gd name="connsiteX1796" fmla="*/ 2332697 w 2450468"/>
              <a:gd name="connsiteY1796" fmla="*/ 202847 h 377583"/>
              <a:gd name="connsiteX1797" fmla="*/ 2333421 w 2450468"/>
              <a:gd name="connsiteY1797" fmla="*/ 208687 h 377583"/>
              <a:gd name="connsiteX1798" fmla="*/ 2330863 w 2450468"/>
              <a:gd name="connsiteY1798" fmla="*/ 209039 h 377583"/>
              <a:gd name="connsiteX1799" fmla="*/ 2327910 w 2450468"/>
              <a:gd name="connsiteY1799" fmla="*/ 208277 h 377583"/>
              <a:gd name="connsiteX1800" fmla="*/ 2327910 w 2450468"/>
              <a:gd name="connsiteY1800" fmla="*/ 206276 h 377583"/>
              <a:gd name="connsiteX1801" fmla="*/ 2329434 w 2450468"/>
              <a:gd name="connsiteY1801" fmla="*/ 205038 h 377583"/>
              <a:gd name="connsiteX1802" fmla="*/ 2329538 w 2450468"/>
              <a:gd name="connsiteY1802" fmla="*/ 202042 h 377583"/>
              <a:gd name="connsiteX1803" fmla="*/ 2322100 w 2450468"/>
              <a:gd name="connsiteY1803" fmla="*/ 189131 h 377583"/>
              <a:gd name="connsiteX1804" fmla="*/ 2307146 w 2450468"/>
              <a:gd name="connsiteY1804" fmla="*/ 192656 h 377583"/>
              <a:gd name="connsiteX1805" fmla="*/ 2308193 w 2450468"/>
              <a:gd name="connsiteY1805" fmla="*/ 197037 h 377583"/>
              <a:gd name="connsiteX1806" fmla="*/ 2308384 w 2450468"/>
              <a:gd name="connsiteY1806" fmla="*/ 197799 h 377583"/>
              <a:gd name="connsiteX1807" fmla="*/ 2312194 w 2450468"/>
              <a:gd name="connsiteY1807" fmla="*/ 199133 h 377583"/>
              <a:gd name="connsiteX1808" fmla="*/ 2312289 w 2450468"/>
              <a:gd name="connsiteY1808" fmla="*/ 198942 h 377583"/>
              <a:gd name="connsiteX1809" fmla="*/ 2318480 w 2450468"/>
              <a:gd name="connsiteY1809" fmla="*/ 193799 h 377583"/>
              <a:gd name="connsiteX1810" fmla="*/ 2321623 w 2450468"/>
              <a:gd name="connsiteY1810" fmla="*/ 192370 h 377583"/>
              <a:gd name="connsiteX1811" fmla="*/ 2322100 w 2450468"/>
              <a:gd name="connsiteY1811" fmla="*/ 189131 h 377583"/>
              <a:gd name="connsiteX1812" fmla="*/ 2330387 w 2450468"/>
              <a:gd name="connsiteY1812" fmla="*/ 183226 h 377583"/>
              <a:gd name="connsiteX1813" fmla="*/ 2331339 w 2450468"/>
              <a:gd name="connsiteY1813" fmla="*/ 187036 h 377583"/>
              <a:gd name="connsiteX1814" fmla="*/ 2337721 w 2450468"/>
              <a:gd name="connsiteY1814" fmla="*/ 188750 h 377583"/>
              <a:gd name="connsiteX1815" fmla="*/ 2339626 w 2450468"/>
              <a:gd name="connsiteY1815" fmla="*/ 190084 h 377583"/>
              <a:gd name="connsiteX1816" fmla="*/ 2341055 w 2450468"/>
              <a:gd name="connsiteY1816" fmla="*/ 190274 h 377583"/>
              <a:gd name="connsiteX1817" fmla="*/ 2343436 w 2450468"/>
              <a:gd name="connsiteY1817" fmla="*/ 187417 h 377583"/>
              <a:gd name="connsiteX1818" fmla="*/ 2342579 w 2450468"/>
              <a:gd name="connsiteY1818" fmla="*/ 186464 h 377583"/>
              <a:gd name="connsiteX1819" fmla="*/ 2341340 w 2450468"/>
              <a:gd name="connsiteY1819" fmla="*/ 184940 h 377583"/>
              <a:gd name="connsiteX1820" fmla="*/ 2330387 w 2450468"/>
              <a:gd name="connsiteY1820" fmla="*/ 183226 h 377583"/>
              <a:gd name="connsiteX1821" fmla="*/ 2422588 w 2450468"/>
              <a:gd name="connsiteY1821" fmla="*/ 173700 h 377583"/>
              <a:gd name="connsiteX1822" fmla="*/ 2423636 w 2450468"/>
              <a:gd name="connsiteY1822" fmla="*/ 177605 h 377583"/>
              <a:gd name="connsiteX1823" fmla="*/ 2421255 w 2450468"/>
              <a:gd name="connsiteY1823" fmla="*/ 179320 h 377583"/>
              <a:gd name="connsiteX1824" fmla="*/ 2413444 w 2450468"/>
              <a:gd name="connsiteY1824" fmla="*/ 176748 h 377583"/>
              <a:gd name="connsiteX1825" fmla="*/ 2412968 w 2450468"/>
              <a:gd name="connsiteY1825" fmla="*/ 176081 h 377583"/>
              <a:gd name="connsiteX1826" fmla="*/ 2417635 w 2450468"/>
              <a:gd name="connsiteY1826" fmla="*/ 174176 h 377583"/>
              <a:gd name="connsiteX1827" fmla="*/ 2420493 w 2450468"/>
              <a:gd name="connsiteY1827" fmla="*/ 173891 h 377583"/>
              <a:gd name="connsiteX1828" fmla="*/ 84105 w 2450468"/>
              <a:gd name="connsiteY1828" fmla="*/ 173510 h 377583"/>
              <a:gd name="connsiteX1829" fmla="*/ 86201 w 2450468"/>
              <a:gd name="connsiteY1829" fmla="*/ 177034 h 377583"/>
              <a:gd name="connsiteX1830" fmla="*/ 88772 w 2450468"/>
              <a:gd name="connsiteY1830" fmla="*/ 181320 h 377583"/>
              <a:gd name="connsiteX1831" fmla="*/ 89820 w 2450468"/>
              <a:gd name="connsiteY1831" fmla="*/ 184083 h 377583"/>
              <a:gd name="connsiteX1832" fmla="*/ 96202 w 2450468"/>
              <a:gd name="connsiteY1832" fmla="*/ 187607 h 377583"/>
              <a:gd name="connsiteX1833" fmla="*/ 89439 w 2450468"/>
              <a:gd name="connsiteY1833" fmla="*/ 191322 h 377583"/>
              <a:gd name="connsiteX1834" fmla="*/ 88772 w 2450468"/>
              <a:gd name="connsiteY1834" fmla="*/ 191703 h 377583"/>
              <a:gd name="connsiteX1835" fmla="*/ 86105 w 2450468"/>
              <a:gd name="connsiteY1835" fmla="*/ 188274 h 377583"/>
              <a:gd name="connsiteX1836" fmla="*/ 86391 w 2450468"/>
              <a:gd name="connsiteY1836" fmla="*/ 185988 h 377583"/>
              <a:gd name="connsiteX1837" fmla="*/ 86867 w 2450468"/>
              <a:gd name="connsiteY1837" fmla="*/ 181320 h 377583"/>
              <a:gd name="connsiteX1838" fmla="*/ 84105 w 2450468"/>
              <a:gd name="connsiteY1838" fmla="*/ 173510 h 377583"/>
              <a:gd name="connsiteX1839" fmla="*/ 150305 w 2450468"/>
              <a:gd name="connsiteY1839" fmla="*/ 159128 h 377583"/>
              <a:gd name="connsiteX1840" fmla="*/ 148495 w 2450468"/>
              <a:gd name="connsiteY1840" fmla="*/ 163319 h 377583"/>
              <a:gd name="connsiteX1841" fmla="*/ 146590 w 2450468"/>
              <a:gd name="connsiteY1841" fmla="*/ 163319 h 377583"/>
              <a:gd name="connsiteX1842" fmla="*/ 140589 w 2450468"/>
              <a:gd name="connsiteY1842" fmla="*/ 162461 h 377583"/>
              <a:gd name="connsiteX1843" fmla="*/ 138208 w 2450468"/>
              <a:gd name="connsiteY1843" fmla="*/ 162938 h 377583"/>
              <a:gd name="connsiteX1844" fmla="*/ 124492 w 2450468"/>
              <a:gd name="connsiteY1844" fmla="*/ 164176 h 377583"/>
              <a:gd name="connsiteX1845" fmla="*/ 120301 w 2450468"/>
              <a:gd name="connsiteY1845" fmla="*/ 166462 h 377583"/>
              <a:gd name="connsiteX1846" fmla="*/ 114395 w 2450468"/>
              <a:gd name="connsiteY1846" fmla="*/ 169605 h 377583"/>
              <a:gd name="connsiteX1847" fmla="*/ 109728 w 2450468"/>
              <a:gd name="connsiteY1847" fmla="*/ 166462 h 377583"/>
              <a:gd name="connsiteX1848" fmla="*/ 113062 w 2450468"/>
              <a:gd name="connsiteY1848" fmla="*/ 169415 h 377583"/>
              <a:gd name="connsiteX1849" fmla="*/ 116205 w 2450468"/>
              <a:gd name="connsiteY1849" fmla="*/ 177892 h 377583"/>
              <a:gd name="connsiteX1850" fmla="*/ 112205 w 2450468"/>
              <a:gd name="connsiteY1850" fmla="*/ 183893 h 377583"/>
              <a:gd name="connsiteX1851" fmla="*/ 113443 w 2450468"/>
              <a:gd name="connsiteY1851" fmla="*/ 186464 h 377583"/>
              <a:gd name="connsiteX1852" fmla="*/ 115824 w 2450468"/>
              <a:gd name="connsiteY1852" fmla="*/ 186464 h 377583"/>
              <a:gd name="connsiteX1853" fmla="*/ 120206 w 2450468"/>
              <a:gd name="connsiteY1853" fmla="*/ 177987 h 377583"/>
              <a:gd name="connsiteX1854" fmla="*/ 127730 w 2450468"/>
              <a:gd name="connsiteY1854" fmla="*/ 173225 h 377583"/>
              <a:gd name="connsiteX1855" fmla="*/ 134112 w 2450468"/>
              <a:gd name="connsiteY1855" fmla="*/ 171891 h 377583"/>
              <a:gd name="connsiteX1856" fmla="*/ 154400 w 2450468"/>
              <a:gd name="connsiteY1856" fmla="*/ 167129 h 377583"/>
              <a:gd name="connsiteX1857" fmla="*/ 161163 w 2450468"/>
              <a:gd name="connsiteY1857" fmla="*/ 163033 h 377583"/>
              <a:gd name="connsiteX1858" fmla="*/ 156210 w 2450468"/>
              <a:gd name="connsiteY1858" fmla="*/ 161223 h 377583"/>
              <a:gd name="connsiteX1859" fmla="*/ 150781 w 2450468"/>
              <a:gd name="connsiteY1859" fmla="*/ 159223 h 377583"/>
              <a:gd name="connsiteX1860" fmla="*/ 60674 w 2450468"/>
              <a:gd name="connsiteY1860" fmla="*/ 156556 h 377583"/>
              <a:gd name="connsiteX1861" fmla="*/ 52959 w 2450468"/>
              <a:gd name="connsiteY1861" fmla="*/ 158651 h 377583"/>
              <a:gd name="connsiteX1862" fmla="*/ 50483 w 2450468"/>
              <a:gd name="connsiteY1862" fmla="*/ 159128 h 377583"/>
              <a:gd name="connsiteX1863" fmla="*/ 47911 w 2450468"/>
              <a:gd name="connsiteY1863" fmla="*/ 163795 h 377583"/>
              <a:gd name="connsiteX1864" fmla="*/ 53435 w 2450468"/>
              <a:gd name="connsiteY1864" fmla="*/ 171224 h 377583"/>
              <a:gd name="connsiteX1865" fmla="*/ 62865 w 2450468"/>
              <a:gd name="connsiteY1865" fmla="*/ 170272 h 377583"/>
              <a:gd name="connsiteX1866" fmla="*/ 63532 w 2450468"/>
              <a:gd name="connsiteY1866" fmla="*/ 165414 h 377583"/>
              <a:gd name="connsiteX1867" fmla="*/ 71914 w 2450468"/>
              <a:gd name="connsiteY1867" fmla="*/ 162366 h 377583"/>
              <a:gd name="connsiteX1868" fmla="*/ 65913 w 2450468"/>
              <a:gd name="connsiteY1868" fmla="*/ 157318 h 377583"/>
              <a:gd name="connsiteX1869" fmla="*/ 60674 w 2450468"/>
              <a:gd name="connsiteY1869" fmla="*/ 156556 h 377583"/>
              <a:gd name="connsiteX1870" fmla="*/ 195929 w 2450468"/>
              <a:gd name="connsiteY1870" fmla="*/ 153698 h 377583"/>
              <a:gd name="connsiteX1871" fmla="*/ 191738 w 2450468"/>
              <a:gd name="connsiteY1871" fmla="*/ 156080 h 377583"/>
              <a:gd name="connsiteX1872" fmla="*/ 191262 w 2450468"/>
              <a:gd name="connsiteY1872" fmla="*/ 162938 h 377583"/>
              <a:gd name="connsiteX1873" fmla="*/ 188214 w 2450468"/>
              <a:gd name="connsiteY1873" fmla="*/ 163604 h 377583"/>
              <a:gd name="connsiteX1874" fmla="*/ 184404 w 2450468"/>
              <a:gd name="connsiteY1874" fmla="*/ 163223 h 377583"/>
              <a:gd name="connsiteX1875" fmla="*/ 186976 w 2450468"/>
              <a:gd name="connsiteY1875" fmla="*/ 165700 h 377583"/>
              <a:gd name="connsiteX1876" fmla="*/ 190786 w 2450468"/>
              <a:gd name="connsiteY1876" fmla="*/ 167986 h 377583"/>
              <a:gd name="connsiteX1877" fmla="*/ 195929 w 2450468"/>
              <a:gd name="connsiteY1877" fmla="*/ 153698 h 377583"/>
              <a:gd name="connsiteX1878" fmla="*/ 218027 w 2450468"/>
              <a:gd name="connsiteY1878" fmla="*/ 153603 h 377583"/>
              <a:gd name="connsiteX1879" fmla="*/ 213170 w 2450468"/>
              <a:gd name="connsiteY1879" fmla="*/ 159890 h 377583"/>
              <a:gd name="connsiteX1880" fmla="*/ 218599 w 2450468"/>
              <a:gd name="connsiteY1880" fmla="*/ 159223 h 377583"/>
              <a:gd name="connsiteX1881" fmla="*/ 223266 w 2450468"/>
              <a:gd name="connsiteY1881" fmla="*/ 158651 h 377583"/>
              <a:gd name="connsiteX1882" fmla="*/ 228505 w 2450468"/>
              <a:gd name="connsiteY1882" fmla="*/ 160366 h 377583"/>
              <a:gd name="connsiteX1883" fmla="*/ 230315 w 2450468"/>
              <a:gd name="connsiteY1883" fmla="*/ 158461 h 377583"/>
              <a:gd name="connsiteX1884" fmla="*/ 230791 w 2450468"/>
              <a:gd name="connsiteY1884" fmla="*/ 157985 h 377583"/>
              <a:gd name="connsiteX1885" fmla="*/ 225933 w 2450468"/>
              <a:gd name="connsiteY1885" fmla="*/ 157604 h 377583"/>
              <a:gd name="connsiteX1886" fmla="*/ 218027 w 2450468"/>
              <a:gd name="connsiteY1886" fmla="*/ 153603 h 377583"/>
              <a:gd name="connsiteX1887" fmla="*/ 304991 w 2450468"/>
              <a:gd name="connsiteY1887" fmla="*/ 146936 h 377583"/>
              <a:gd name="connsiteX1888" fmla="*/ 300038 w 2450468"/>
              <a:gd name="connsiteY1888" fmla="*/ 148841 h 377583"/>
              <a:gd name="connsiteX1889" fmla="*/ 291084 w 2450468"/>
              <a:gd name="connsiteY1889" fmla="*/ 155318 h 377583"/>
              <a:gd name="connsiteX1890" fmla="*/ 303562 w 2450468"/>
              <a:gd name="connsiteY1890" fmla="*/ 152174 h 377583"/>
              <a:gd name="connsiteX1891" fmla="*/ 307657 w 2450468"/>
              <a:gd name="connsiteY1891" fmla="*/ 150079 h 377583"/>
              <a:gd name="connsiteX1892" fmla="*/ 307848 w 2450468"/>
              <a:gd name="connsiteY1892" fmla="*/ 148174 h 377583"/>
              <a:gd name="connsiteX1893" fmla="*/ 304991 w 2450468"/>
              <a:gd name="connsiteY1893" fmla="*/ 146936 h 377583"/>
              <a:gd name="connsiteX1894" fmla="*/ 124968 w 2450468"/>
              <a:gd name="connsiteY1894" fmla="*/ 146174 h 377583"/>
              <a:gd name="connsiteX1895" fmla="*/ 124015 w 2450468"/>
              <a:gd name="connsiteY1895" fmla="*/ 146840 h 377583"/>
              <a:gd name="connsiteX1896" fmla="*/ 120396 w 2450468"/>
              <a:gd name="connsiteY1896" fmla="*/ 151698 h 377583"/>
              <a:gd name="connsiteX1897" fmla="*/ 120301 w 2450468"/>
              <a:gd name="connsiteY1897" fmla="*/ 153508 h 377583"/>
              <a:gd name="connsiteX1898" fmla="*/ 124873 w 2450468"/>
              <a:gd name="connsiteY1898" fmla="*/ 156080 h 377583"/>
              <a:gd name="connsiteX1899" fmla="*/ 129731 w 2450468"/>
              <a:gd name="connsiteY1899" fmla="*/ 148841 h 377583"/>
              <a:gd name="connsiteX1900" fmla="*/ 124968 w 2450468"/>
              <a:gd name="connsiteY1900" fmla="*/ 146174 h 377583"/>
              <a:gd name="connsiteX1901" fmla="*/ 361569 w 2450468"/>
              <a:gd name="connsiteY1901" fmla="*/ 143316 h 377583"/>
              <a:gd name="connsiteX1902" fmla="*/ 357188 w 2450468"/>
              <a:gd name="connsiteY1902" fmla="*/ 145507 h 377583"/>
              <a:gd name="connsiteX1903" fmla="*/ 353663 w 2450468"/>
              <a:gd name="connsiteY1903" fmla="*/ 145793 h 377583"/>
              <a:gd name="connsiteX1904" fmla="*/ 352044 w 2450468"/>
              <a:gd name="connsiteY1904" fmla="*/ 150841 h 377583"/>
              <a:gd name="connsiteX1905" fmla="*/ 360236 w 2450468"/>
              <a:gd name="connsiteY1905" fmla="*/ 147317 h 377583"/>
              <a:gd name="connsiteX1906" fmla="*/ 361950 w 2450468"/>
              <a:gd name="connsiteY1906" fmla="*/ 147793 h 377583"/>
              <a:gd name="connsiteX1907" fmla="*/ 362807 w 2450468"/>
              <a:gd name="connsiteY1907" fmla="*/ 147888 h 377583"/>
              <a:gd name="connsiteX1908" fmla="*/ 362903 w 2450468"/>
              <a:gd name="connsiteY1908" fmla="*/ 145031 h 377583"/>
              <a:gd name="connsiteX1909" fmla="*/ 361855 w 2450468"/>
              <a:gd name="connsiteY1909" fmla="*/ 143697 h 377583"/>
              <a:gd name="connsiteX1910" fmla="*/ 2410111 w 2450468"/>
              <a:gd name="connsiteY1910" fmla="*/ 143030 h 377583"/>
              <a:gd name="connsiteX1911" fmla="*/ 2403158 w 2450468"/>
              <a:gd name="connsiteY1911" fmla="*/ 156461 h 377583"/>
              <a:gd name="connsiteX1912" fmla="*/ 2408873 w 2450468"/>
              <a:gd name="connsiteY1912" fmla="*/ 155794 h 377583"/>
              <a:gd name="connsiteX1913" fmla="*/ 2414302 w 2450468"/>
              <a:gd name="connsiteY1913" fmla="*/ 151127 h 377583"/>
              <a:gd name="connsiteX1914" fmla="*/ 2413635 w 2450468"/>
              <a:gd name="connsiteY1914" fmla="*/ 147888 h 377583"/>
              <a:gd name="connsiteX1915" fmla="*/ 2412778 w 2450468"/>
              <a:gd name="connsiteY1915" fmla="*/ 143888 h 377583"/>
              <a:gd name="connsiteX1916" fmla="*/ 2410111 w 2450468"/>
              <a:gd name="connsiteY1916" fmla="*/ 143030 h 377583"/>
              <a:gd name="connsiteX1917" fmla="*/ 74792 w 2450468"/>
              <a:gd name="connsiteY1917" fmla="*/ 130101 h 377583"/>
              <a:gd name="connsiteX1918" fmla="*/ 75628 w 2450468"/>
              <a:gd name="connsiteY1918" fmla="*/ 130457 h 377583"/>
              <a:gd name="connsiteX1919" fmla="*/ 77438 w 2450468"/>
              <a:gd name="connsiteY1919" fmla="*/ 132458 h 377583"/>
              <a:gd name="connsiteX1920" fmla="*/ 75327 w 2450468"/>
              <a:gd name="connsiteY1920" fmla="*/ 134657 h 377583"/>
              <a:gd name="connsiteX1921" fmla="*/ 73743 w 2450468"/>
              <a:gd name="connsiteY1921" fmla="*/ 134950 h 377583"/>
              <a:gd name="connsiteX1922" fmla="*/ 1142238 w 2450468"/>
              <a:gd name="connsiteY1922" fmla="*/ 121980 h 377583"/>
              <a:gd name="connsiteX1923" fmla="*/ 1143571 w 2450468"/>
              <a:gd name="connsiteY1923" fmla="*/ 126076 h 377583"/>
              <a:gd name="connsiteX1924" fmla="*/ 1153668 w 2450468"/>
              <a:gd name="connsiteY1924" fmla="*/ 129886 h 377583"/>
              <a:gd name="connsiteX1925" fmla="*/ 1155287 w 2450468"/>
              <a:gd name="connsiteY1925" fmla="*/ 129791 h 377583"/>
              <a:gd name="connsiteX1926" fmla="*/ 1153763 w 2450468"/>
              <a:gd name="connsiteY1926" fmla="*/ 123980 h 377583"/>
              <a:gd name="connsiteX1927" fmla="*/ 1142238 w 2450468"/>
              <a:gd name="connsiteY1927" fmla="*/ 121980 h 377583"/>
              <a:gd name="connsiteX1928" fmla="*/ 188405 w 2450468"/>
              <a:gd name="connsiteY1928" fmla="*/ 109217 h 377583"/>
              <a:gd name="connsiteX1929" fmla="*/ 181166 w 2450468"/>
              <a:gd name="connsiteY1929" fmla="*/ 110455 h 377583"/>
              <a:gd name="connsiteX1930" fmla="*/ 176212 w 2450468"/>
              <a:gd name="connsiteY1930" fmla="*/ 113979 h 377583"/>
              <a:gd name="connsiteX1931" fmla="*/ 182023 w 2450468"/>
              <a:gd name="connsiteY1931" fmla="*/ 115503 h 377583"/>
              <a:gd name="connsiteX1932" fmla="*/ 184690 w 2450468"/>
              <a:gd name="connsiteY1932" fmla="*/ 116265 h 377583"/>
              <a:gd name="connsiteX1933" fmla="*/ 192786 w 2450468"/>
              <a:gd name="connsiteY1933" fmla="*/ 117503 h 377583"/>
              <a:gd name="connsiteX1934" fmla="*/ 188405 w 2450468"/>
              <a:gd name="connsiteY1934" fmla="*/ 109217 h 377583"/>
              <a:gd name="connsiteX1935" fmla="*/ 103061 w 2450468"/>
              <a:gd name="connsiteY1935" fmla="*/ 108169 h 377583"/>
              <a:gd name="connsiteX1936" fmla="*/ 98584 w 2450468"/>
              <a:gd name="connsiteY1936" fmla="*/ 115884 h 377583"/>
              <a:gd name="connsiteX1937" fmla="*/ 96107 w 2450468"/>
              <a:gd name="connsiteY1937" fmla="*/ 115503 h 377583"/>
              <a:gd name="connsiteX1938" fmla="*/ 88583 w 2450468"/>
              <a:gd name="connsiteY1938" fmla="*/ 115217 h 377583"/>
              <a:gd name="connsiteX1939" fmla="*/ 86297 w 2450468"/>
              <a:gd name="connsiteY1939" fmla="*/ 114360 h 377583"/>
              <a:gd name="connsiteX1940" fmla="*/ 88583 w 2450468"/>
              <a:gd name="connsiteY1940" fmla="*/ 110740 h 377583"/>
              <a:gd name="connsiteX1941" fmla="*/ 90964 w 2450468"/>
              <a:gd name="connsiteY1941" fmla="*/ 111121 h 377583"/>
              <a:gd name="connsiteX1942" fmla="*/ 92583 w 2450468"/>
              <a:gd name="connsiteY1942" fmla="*/ 111312 h 377583"/>
              <a:gd name="connsiteX1943" fmla="*/ 94298 w 2450468"/>
              <a:gd name="connsiteY1943" fmla="*/ 108454 h 377583"/>
              <a:gd name="connsiteX1944" fmla="*/ 103061 w 2450468"/>
              <a:gd name="connsiteY1944" fmla="*/ 108169 h 377583"/>
              <a:gd name="connsiteX1945" fmla="*/ 2395728 w 2450468"/>
              <a:gd name="connsiteY1945" fmla="*/ 95501 h 377583"/>
              <a:gd name="connsiteX1946" fmla="*/ 2393156 w 2450468"/>
              <a:gd name="connsiteY1946" fmla="*/ 105597 h 377583"/>
              <a:gd name="connsiteX1947" fmla="*/ 2398395 w 2450468"/>
              <a:gd name="connsiteY1947" fmla="*/ 108074 h 377583"/>
              <a:gd name="connsiteX1948" fmla="*/ 2400110 w 2450468"/>
              <a:gd name="connsiteY1948" fmla="*/ 108645 h 377583"/>
              <a:gd name="connsiteX1949" fmla="*/ 2402777 w 2450468"/>
              <a:gd name="connsiteY1949" fmla="*/ 106550 h 377583"/>
              <a:gd name="connsiteX1950" fmla="*/ 2399062 w 2450468"/>
              <a:gd name="connsiteY1950" fmla="*/ 103025 h 377583"/>
              <a:gd name="connsiteX1951" fmla="*/ 2395728 w 2450468"/>
              <a:gd name="connsiteY1951" fmla="*/ 95501 h 377583"/>
              <a:gd name="connsiteX1952" fmla="*/ 99631 w 2450468"/>
              <a:gd name="connsiteY1952" fmla="*/ 94358 h 377583"/>
              <a:gd name="connsiteX1953" fmla="*/ 101631 w 2450468"/>
              <a:gd name="connsiteY1953" fmla="*/ 97215 h 377583"/>
              <a:gd name="connsiteX1954" fmla="*/ 85915 w 2450468"/>
              <a:gd name="connsiteY1954" fmla="*/ 105883 h 377583"/>
              <a:gd name="connsiteX1955" fmla="*/ 82486 w 2450468"/>
              <a:gd name="connsiteY1955" fmla="*/ 105788 h 377583"/>
              <a:gd name="connsiteX1956" fmla="*/ 77438 w 2450468"/>
              <a:gd name="connsiteY1956" fmla="*/ 97310 h 377583"/>
              <a:gd name="connsiteX1957" fmla="*/ 81343 w 2450468"/>
              <a:gd name="connsiteY1957" fmla="*/ 99596 h 377583"/>
              <a:gd name="connsiteX1958" fmla="*/ 84867 w 2450468"/>
              <a:gd name="connsiteY1958" fmla="*/ 98644 h 377583"/>
              <a:gd name="connsiteX1959" fmla="*/ 92583 w 2450468"/>
              <a:gd name="connsiteY1959" fmla="*/ 94643 h 377583"/>
              <a:gd name="connsiteX1960" fmla="*/ 99631 w 2450468"/>
              <a:gd name="connsiteY1960" fmla="*/ 94358 h 377583"/>
              <a:gd name="connsiteX1961" fmla="*/ 121920 w 2450468"/>
              <a:gd name="connsiteY1961" fmla="*/ 86737 h 377583"/>
              <a:gd name="connsiteX1962" fmla="*/ 126587 w 2450468"/>
              <a:gd name="connsiteY1962" fmla="*/ 90642 h 377583"/>
              <a:gd name="connsiteX1963" fmla="*/ 127540 w 2450468"/>
              <a:gd name="connsiteY1963" fmla="*/ 91309 h 377583"/>
              <a:gd name="connsiteX1964" fmla="*/ 125825 w 2450468"/>
              <a:gd name="connsiteY1964" fmla="*/ 96452 h 377583"/>
              <a:gd name="connsiteX1965" fmla="*/ 119253 w 2450468"/>
              <a:gd name="connsiteY1965" fmla="*/ 97119 h 377583"/>
              <a:gd name="connsiteX1966" fmla="*/ 119443 w 2450468"/>
              <a:gd name="connsiteY1966" fmla="*/ 93500 h 377583"/>
              <a:gd name="connsiteX1967" fmla="*/ 117253 w 2450468"/>
              <a:gd name="connsiteY1967" fmla="*/ 89404 h 377583"/>
              <a:gd name="connsiteX1968" fmla="*/ 115062 w 2450468"/>
              <a:gd name="connsiteY1968" fmla="*/ 88261 h 377583"/>
              <a:gd name="connsiteX1969" fmla="*/ 121920 w 2450468"/>
              <a:gd name="connsiteY1969" fmla="*/ 86737 h 377583"/>
              <a:gd name="connsiteX1970" fmla="*/ 130218 w 2450468"/>
              <a:gd name="connsiteY1970" fmla="*/ 80594 h 377583"/>
              <a:gd name="connsiteX1971" fmla="*/ 134302 w 2450468"/>
              <a:gd name="connsiteY1971" fmla="*/ 81403 h 377583"/>
              <a:gd name="connsiteX1972" fmla="*/ 136112 w 2450468"/>
              <a:gd name="connsiteY1972" fmla="*/ 83023 h 377583"/>
              <a:gd name="connsiteX1973" fmla="*/ 134397 w 2450468"/>
              <a:gd name="connsiteY1973" fmla="*/ 89404 h 377583"/>
              <a:gd name="connsiteX1974" fmla="*/ 126777 w 2450468"/>
              <a:gd name="connsiteY1974" fmla="*/ 85880 h 377583"/>
              <a:gd name="connsiteX1975" fmla="*/ 125063 w 2450468"/>
              <a:gd name="connsiteY1975" fmla="*/ 83689 h 377583"/>
              <a:gd name="connsiteX1976" fmla="*/ 127063 w 2450468"/>
              <a:gd name="connsiteY1976" fmla="*/ 81784 h 377583"/>
              <a:gd name="connsiteX1977" fmla="*/ 130218 w 2450468"/>
              <a:gd name="connsiteY1977" fmla="*/ 80594 h 377583"/>
              <a:gd name="connsiteX1978" fmla="*/ 1758506 w 2450468"/>
              <a:gd name="connsiteY1978" fmla="*/ 67973 h 377583"/>
              <a:gd name="connsiteX1979" fmla="*/ 1751743 w 2450468"/>
              <a:gd name="connsiteY1979" fmla="*/ 75403 h 377583"/>
              <a:gd name="connsiteX1980" fmla="*/ 1755362 w 2450468"/>
              <a:gd name="connsiteY1980" fmla="*/ 76165 h 377583"/>
              <a:gd name="connsiteX1981" fmla="*/ 1758506 w 2450468"/>
              <a:gd name="connsiteY1981" fmla="*/ 67973 h 377583"/>
              <a:gd name="connsiteX1982" fmla="*/ 789623 w 2450468"/>
              <a:gd name="connsiteY1982" fmla="*/ 63116 h 377583"/>
              <a:gd name="connsiteX1983" fmla="*/ 780383 w 2450468"/>
              <a:gd name="connsiteY1983" fmla="*/ 63592 h 377583"/>
              <a:gd name="connsiteX1984" fmla="*/ 778097 w 2450468"/>
              <a:gd name="connsiteY1984" fmla="*/ 65306 h 377583"/>
              <a:gd name="connsiteX1985" fmla="*/ 780288 w 2450468"/>
              <a:gd name="connsiteY1985" fmla="*/ 71212 h 377583"/>
              <a:gd name="connsiteX1986" fmla="*/ 784384 w 2450468"/>
              <a:gd name="connsiteY1986" fmla="*/ 73212 h 377583"/>
              <a:gd name="connsiteX1987" fmla="*/ 787051 w 2450468"/>
              <a:gd name="connsiteY1987" fmla="*/ 73498 h 377583"/>
              <a:gd name="connsiteX1988" fmla="*/ 789623 w 2450468"/>
              <a:gd name="connsiteY1988" fmla="*/ 63116 h 377583"/>
              <a:gd name="connsiteX1989" fmla="*/ 1336548 w 2450468"/>
              <a:gd name="connsiteY1989" fmla="*/ 59687 h 377583"/>
              <a:gd name="connsiteX1990" fmla="*/ 1334929 w 2450468"/>
              <a:gd name="connsiteY1990" fmla="*/ 62449 h 377583"/>
              <a:gd name="connsiteX1991" fmla="*/ 1337882 w 2450468"/>
              <a:gd name="connsiteY1991" fmla="*/ 64259 h 377583"/>
              <a:gd name="connsiteX1992" fmla="*/ 1338263 w 2450468"/>
              <a:gd name="connsiteY1992" fmla="*/ 66735 h 377583"/>
              <a:gd name="connsiteX1993" fmla="*/ 1345216 w 2450468"/>
              <a:gd name="connsiteY1993" fmla="*/ 63497 h 377583"/>
              <a:gd name="connsiteX1994" fmla="*/ 1343882 w 2450468"/>
              <a:gd name="connsiteY1994" fmla="*/ 62925 h 377583"/>
              <a:gd name="connsiteX1995" fmla="*/ 1339025 w 2450468"/>
              <a:gd name="connsiteY1995" fmla="*/ 61020 h 377583"/>
              <a:gd name="connsiteX1996" fmla="*/ 1336548 w 2450468"/>
              <a:gd name="connsiteY1996" fmla="*/ 59687 h 377583"/>
              <a:gd name="connsiteX1997" fmla="*/ 1935575 w 2450468"/>
              <a:gd name="connsiteY1997" fmla="*/ 54829 h 377583"/>
              <a:gd name="connsiteX1998" fmla="*/ 1931861 w 2450468"/>
              <a:gd name="connsiteY1998" fmla="*/ 57401 h 377583"/>
              <a:gd name="connsiteX1999" fmla="*/ 1931194 w 2450468"/>
              <a:gd name="connsiteY1999" fmla="*/ 58067 h 377583"/>
              <a:gd name="connsiteX2000" fmla="*/ 1930908 w 2450468"/>
              <a:gd name="connsiteY2000" fmla="*/ 61115 h 377583"/>
              <a:gd name="connsiteX2001" fmla="*/ 1934623 w 2450468"/>
              <a:gd name="connsiteY2001" fmla="*/ 61782 h 377583"/>
              <a:gd name="connsiteX2002" fmla="*/ 1941576 w 2450468"/>
              <a:gd name="connsiteY2002" fmla="*/ 57972 h 377583"/>
              <a:gd name="connsiteX2003" fmla="*/ 1942243 w 2450468"/>
              <a:gd name="connsiteY2003" fmla="*/ 57591 h 377583"/>
              <a:gd name="connsiteX2004" fmla="*/ 1935575 w 2450468"/>
              <a:gd name="connsiteY2004" fmla="*/ 54829 h 377583"/>
              <a:gd name="connsiteX2005" fmla="*/ 2425446 w 2450468"/>
              <a:gd name="connsiteY2005" fmla="*/ 48352 h 377583"/>
              <a:gd name="connsiteX2006" fmla="*/ 2425541 w 2450468"/>
              <a:gd name="connsiteY2006" fmla="*/ 48352 h 377583"/>
              <a:gd name="connsiteX2007" fmla="*/ 2428589 w 2450468"/>
              <a:gd name="connsiteY2007" fmla="*/ 50352 h 377583"/>
              <a:gd name="connsiteX2008" fmla="*/ 2431732 w 2450468"/>
              <a:gd name="connsiteY2008" fmla="*/ 56639 h 377583"/>
              <a:gd name="connsiteX2009" fmla="*/ 2431351 w 2450468"/>
              <a:gd name="connsiteY2009" fmla="*/ 56448 h 377583"/>
              <a:gd name="connsiteX2010" fmla="*/ 2428398 w 2450468"/>
              <a:gd name="connsiteY2010" fmla="*/ 55019 h 377583"/>
              <a:gd name="connsiteX2011" fmla="*/ 2421921 w 2450468"/>
              <a:gd name="connsiteY2011" fmla="*/ 53400 h 377583"/>
              <a:gd name="connsiteX2012" fmla="*/ 2425446 w 2450468"/>
              <a:gd name="connsiteY2012" fmla="*/ 48352 h 377583"/>
              <a:gd name="connsiteX2013" fmla="*/ 1299876 w 2450468"/>
              <a:gd name="connsiteY2013" fmla="*/ 41875 h 377583"/>
              <a:gd name="connsiteX2014" fmla="*/ 1306925 w 2450468"/>
              <a:gd name="connsiteY2014" fmla="*/ 46637 h 377583"/>
              <a:gd name="connsiteX2015" fmla="*/ 1302829 w 2450468"/>
              <a:gd name="connsiteY2015" fmla="*/ 48161 h 377583"/>
              <a:gd name="connsiteX2016" fmla="*/ 1300352 w 2450468"/>
              <a:gd name="connsiteY2016" fmla="*/ 48161 h 377583"/>
              <a:gd name="connsiteX2017" fmla="*/ 1298352 w 2450468"/>
              <a:gd name="connsiteY2017" fmla="*/ 45875 h 377583"/>
              <a:gd name="connsiteX2018" fmla="*/ 1299876 w 2450468"/>
              <a:gd name="connsiteY2018" fmla="*/ 41875 h 377583"/>
              <a:gd name="connsiteX2019" fmla="*/ 1558862 w 2450468"/>
              <a:gd name="connsiteY2019" fmla="*/ 40351 h 377583"/>
              <a:gd name="connsiteX2020" fmla="*/ 1558100 w 2450468"/>
              <a:gd name="connsiteY2020" fmla="*/ 43018 h 377583"/>
              <a:gd name="connsiteX2021" fmla="*/ 1562291 w 2450468"/>
              <a:gd name="connsiteY2021" fmla="*/ 48542 h 377583"/>
              <a:gd name="connsiteX2022" fmla="*/ 1560576 w 2450468"/>
              <a:gd name="connsiteY2022" fmla="*/ 51686 h 377583"/>
              <a:gd name="connsiteX2023" fmla="*/ 1568577 w 2450468"/>
              <a:gd name="connsiteY2023" fmla="*/ 51019 h 377583"/>
              <a:gd name="connsiteX2024" fmla="*/ 1568101 w 2450468"/>
              <a:gd name="connsiteY2024" fmla="*/ 49495 h 377583"/>
              <a:gd name="connsiteX2025" fmla="*/ 1563053 w 2450468"/>
              <a:gd name="connsiteY2025" fmla="*/ 40922 h 377583"/>
              <a:gd name="connsiteX2026" fmla="*/ 1558862 w 2450468"/>
              <a:gd name="connsiteY2026" fmla="*/ 40351 h 377583"/>
              <a:gd name="connsiteX2027" fmla="*/ 1723954 w 2450468"/>
              <a:gd name="connsiteY2027" fmla="*/ 34124 h 377583"/>
              <a:gd name="connsiteX2028" fmla="*/ 1723168 w 2450468"/>
              <a:gd name="connsiteY2028" fmla="*/ 34541 h 377583"/>
              <a:gd name="connsiteX2029" fmla="*/ 1710595 w 2450468"/>
              <a:gd name="connsiteY2029" fmla="*/ 39113 h 377583"/>
              <a:gd name="connsiteX2030" fmla="*/ 1710404 w 2450468"/>
              <a:gd name="connsiteY2030" fmla="*/ 41684 h 377583"/>
              <a:gd name="connsiteX2031" fmla="*/ 1709261 w 2450468"/>
              <a:gd name="connsiteY2031" fmla="*/ 41875 h 377583"/>
              <a:gd name="connsiteX2032" fmla="*/ 1707833 w 2450468"/>
              <a:gd name="connsiteY2032" fmla="*/ 42161 h 377583"/>
              <a:gd name="connsiteX2033" fmla="*/ 1707356 w 2450468"/>
              <a:gd name="connsiteY2033" fmla="*/ 48161 h 377583"/>
              <a:gd name="connsiteX2034" fmla="*/ 1719453 w 2450468"/>
              <a:gd name="connsiteY2034" fmla="*/ 51019 h 377583"/>
              <a:gd name="connsiteX2035" fmla="*/ 1720215 w 2450468"/>
              <a:gd name="connsiteY2035" fmla="*/ 47876 h 377583"/>
              <a:gd name="connsiteX2036" fmla="*/ 1720215 w 2450468"/>
              <a:gd name="connsiteY2036" fmla="*/ 47114 h 377583"/>
              <a:gd name="connsiteX2037" fmla="*/ 1720596 w 2450468"/>
              <a:gd name="connsiteY2037" fmla="*/ 40637 h 377583"/>
              <a:gd name="connsiteX2038" fmla="*/ 1723954 w 2450468"/>
              <a:gd name="connsiteY2038" fmla="*/ 34124 h 377583"/>
              <a:gd name="connsiteX2039" fmla="*/ 1084231 w 2450468"/>
              <a:gd name="connsiteY2039" fmla="*/ 32731 h 377583"/>
              <a:gd name="connsiteX2040" fmla="*/ 1079278 w 2450468"/>
              <a:gd name="connsiteY2040" fmla="*/ 33302 h 377583"/>
              <a:gd name="connsiteX2041" fmla="*/ 1078059 w 2450468"/>
              <a:gd name="connsiteY2041" fmla="*/ 35496 h 377583"/>
              <a:gd name="connsiteX2042" fmla="*/ 1083373 w 2450468"/>
              <a:gd name="connsiteY2042" fmla="*/ 34636 h 377583"/>
              <a:gd name="connsiteX2043" fmla="*/ 1083659 w 2450468"/>
              <a:gd name="connsiteY2043" fmla="*/ 37303 h 377583"/>
              <a:gd name="connsiteX2044" fmla="*/ 1077848 w 2450468"/>
              <a:gd name="connsiteY2044" fmla="*/ 40160 h 377583"/>
              <a:gd name="connsiteX2045" fmla="*/ 1073467 w 2450468"/>
              <a:gd name="connsiteY2045" fmla="*/ 42923 h 377583"/>
              <a:gd name="connsiteX2046" fmla="*/ 1073562 w 2450468"/>
              <a:gd name="connsiteY2046" fmla="*/ 43971 h 377583"/>
              <a:gd name="connsiteX2047" fmla="*/ 1072895 w 2450468"/>
              <a:gd name="connsiteY2047" fmla="*/ 46637 h 377583"/>
              <a:gd name="connsiteX2048" fmla="*/ 1071679 w 2450468"/>
              <a:gd name="connsiteY2048" fmla="*/ 47124 h 377583"/>
              <a:gd name="connsiteX2049" fmla="*/ 1072420 w 2450468"/>
              <a:gd name="connsiteY2049" fmla="*/ 47495 h 377583"/>
              <a:gd name="connsiteX2050" fmla="*/ 1077468 w 2450468"/>
              <a:gd name="connsiteY2050" fmla="*/ 45685 h 377583"/>
              <a:gd name="connsiteX2051" fmla="*/ 1086136 w 2450468"/>
              <a:gd name="connsiteY2051" fmla="*/ 45685 h 377583"/>
              <a:gd name="connsiteX2052" fmla="*/ 1086612 w 2450468"/>
              <a:gd name="connsiteY2052" fmla="*/ 38351 h 377583"/>
              <a:gd name="connsiteX2053" fmla="*/ 1084612 w 2450468"/>
              <a:gd name="connsiteY2053" fmla="*/ 33588 h 377583"/>
              <a:gd name="connsiteX2054" fmla="*/ 1058501 w 2450468"/>
              <a:gd name="connsiteY2054" fmla="*/ 31612 h 377583"/>
              <a:gd name="connsiteX2055" fmla="*/ 1063085 w 2450468"/>
              <a:gd name="connsiteY2055" fmla="*/ 32731 h 377583"/>
              <a:gd name="connsiteX2056" fmla="*/ 1064228 w 2450468"/>
              <a:gd name="connsiteY2056" fmla="*/ 32540 h 377583"/>
              <a:gd name="connsiteX2057" fmla="*/ 1063752 w 2450468"/>
              <a:gd name="connsiteY2057" fmla="*/ 39970 h 377583"/>
              <a:gd name="connsiteX2058" fmla="*/ 1061942 w 2450468"/>
              <a:gd name="connsiteY2058" fmla="*/ 39493 h 377583"/>
              <a:gd name="connsiteX2059" fmla="*/ 1055655 w 2450468"/>
              <a:gd name="connsiteY2059" fmla="*/ 38636 h 377583"/>
              <a:gd name="connsiteX2060" fmla="*/ 1053941 w 2450468"/>
              <a:gd name="connsiteY2060" fmla="*/ 39874 h 377583"/>
              <a:gd name="connsiteX2061" fmla="*/ 1048607 w 2450468"/>
              <a:gd name="connsiteY2061" fmla="*/ 41970 h 377583"/>
              <a:gd name="connsiteX2062" fmla="*/ 1047559 w 2450468"/>
              <a:gd name="connsiteY2062" fmla="*/ 40065 h 377583"/>
              <a:gd name="connsiteX2063" fmla="*/ 1050131 w 2450468"/>
              <a:gd name="connsiteY2063" fmla="*/ 34159 h 377583"/>
              <a:gd name="connsiteX2064" fmla="*/ 1050512 w 2450468"/>
              <a:gd name="connsiteY2064" fmla="*/ 33207 h 377583"/>
              <a:gd name="connsiteX2065" fmla="*/ 1054131 w 2450468"/>
              <a:gd name="connsiteY2065" fmla="*/ 33493 h 377583"/>
              <a:gd name="connsiteX2066" fmla="*/ 1058501 w 2450468"/>
              <a:gd name="connsiteY2066" fmla="*/ 31612 h 377583"/>
              <a:gd name="connsiteX2067" fmla="*/ 985170 w 2450468"/>
              <a:gd name="connsiteY2067" fmla="*/ 27682 h 377583"/>
              <a:gd name="connsiteX2068" fmla="*/ 988599 w 2450468"/>
              <a:gd name="connsiteY2068" fmla="*/ 29206 h 377583"/>
              <a:gd name="connsiteX2069" fmla="*/ 990218 w 2450468"/>
              <a:gd name="connsiteY2069" fmla="*/ 29968 h 377583"/>
              <a:gd name="connsiteX2070" fmla="*/ 996314 w 2450468"/>
              <a:gd name="connsiteY2070" fmla="*/ 28730 h 377583"/>
              <a:gd name="connsiteX2071" fmla="*/ 996219 w 2450468"/>
              <a:gd name="connsiteY2071" fmla="*/ 28920 h 377583"/>
              <a:gd name="connsiteX2072" fmla="*/ 994981 w 2450468"/>
              <a:gd name="connsiteY2072" fmla="*/ 31873 h 377583"/>
              <a:gd name="connsiteX2073" fmla="*/ 984599 w 2450468"/>
              <a:gd name="connsiteY2073" fmla="*/ 32921 h 377583"/>
              <a:gd name="connsiteX2074" fmla="*/ 985170 w 2450468"/>
              <a:gd name="connsiteY2074" fmla="*/ 27682 h 377583"/>
              <a:gd name="connsiteX2075" fmla="*/ 1358646 w 2450468"/>
              <a:gd name="connsiteY2075" fmla="*/ 27206 h 377583"/>
              <a:gd name="connsiteX2076" fmla="*/ 1361979 w 2450468"/>
              <a:gd name="connsiteY2076" fmla="*/ 28158 h 377583"/>
              <a:gd name="connsiteX2077" fmla="*/ 1369885 w 2450468"/>
              <a:gd name="connsiteY2077" fmla="*/ 28254 h 377583"/>
              <a:gd name="connsiteX2078" fmla="*/ 1373028 w 2450468"/>
              <a:gd name="connsiteY2078" fmla="*/ 27301 h 377583"/>
              <a:gd name="connsiteX2079" fmla="*/ 1374743 w 2450468"/>
              <a:gd name="connsiteY2079" fmla="*/ 30349 h 377583"/>
              <a:gd name="connsiteX2080" fmla="*/ 1375981 w 2450468"/>
              <a:gd name="connsiteY2080" fmla="*/ 33873 h 377583"/>
              <a:gd name="connsiteX2081" fmla="*/ 1378172 w 2450468"/>
              <a:gd name="connsiteY2081" fmla="*/ 34350 h 377583"/>
              <a:gd name="connsiteX2082" fmla="*/ 1374933 w 2450468"/>
              <a:gd name="connsiteY2082" fmla="*/ 34159 h 377583"/>
              <a:gd name="connsiteX2083" fmla="*/ 1368171 w 2450468"/>
              <a:gd name="connsiteY2083" fmla="*/ 35207 h 377583"/>
              <a:gd name="connsiteX2084" fmla="*/ 1364456 w 2450468"/>
              <a:gd name="connsiteY2084" fmla="*/ 34445 h 377583"/>
              <a:gd name="connsiteX2085" fmla="*/ 1360836 w 2450468"/>
              <a:gd name="connsiteY2085" fmla="*/ 35588 h 377583"/>
              <a:gd name="connsiteX2086" fmla="*/ 1363408 w 2450468"/>
              <a:gd name="connsiteY2086" fmla="*/ 34255 h 377583"/>
              <a:gd name="connsiteX2087" fmla="*/ 1357312 w 2450468"/>
              <a:gd name="connsiteY2087" fmla="*/ 28349 h 377583"/>
              <a:gd name="connsiteX2088" fmla="*/ 1358646 w 2450468"/>
              <a:gd name="connsiteY2088" fmla="*/ 27206 h 377583"/>
              <a:gd name="connsiteX2089" fmla="*/ 2407527 w 2450468"/>
              <a:gd name="connsiteY2089" fmla="*/ 25242 h 377583"/>
              <a:gd name="connsiteX2090" fmla="*/ 2403920 w 2450468"/>
              <a:gd name="connsiteY2090" fmla="*/ 27302 h 377583"/>
              <a:gd name="connsiteX2091" fmla="*/ 2399824 w 2450468"/>
              <a:gd name="connsiteY2091" fmla="*/ 29302 h 377583"/>
              <a:gd name="connsiteX2092" fmla="*/ 2398490 w 2450468"/>
              <a:gd name="connsiteY2092" fmla="*/ 31778 h 377583"/>
              <a:gd name="connsiteX2093" fmla="*/ 2401919 w 2450468"/>
              <a:gd name="connsiteY2093" fmla="*/ 34160 h 377583"/>
              <a:gd name="connsiteX2094" fmla="*/ 2400205 w 2450468"/>
              <a:gd name="connsiteY2094" fmla="*/ 39398 h 377583"/>
              <a:gd name="connsiteX2095" fmla="*/ 2403443 w 2450468"/>
              <a:gd name="connsiteY2095" fmla="*/ 33112 h 377583"/>
              <a:gd name="connsiteX2096" fmla="*/ 2405920 w 2450468"/>
              <a:gd name="connsiteY2096" fmla="*/ 29302 h 377583"/>
              <a:gd name="connsiteX2097" fmla="*/ 2406682 w 2450468"/>
              <a:gd name="connsiteY2097" fmla="*/ 29302 h 377583"/>
              <a:gd name="connsiteX2098" fmla="*/ 2411063 w 2450468"/>
              <a:gd name="connsiteY2098" fmla="*/ 26254 h 377583"/>
              <a:gd name="connsiteX2099" fmla="*/ 2407527 w 2450468"/>
              <a:gd name="connsiteY2099" fmla="*/ 25242 h 377583"/>
              <a:gd name="connsiteX2100" fmla="*/ 1907952 w 2450468"/>
              <a:gd name="connsiteY2100" fmla="*/ 24729 h 377583"/>
              <a:gd name="connsiteX2101" fmla="*/ 1909952 w 2450468"/>
              <a:gd name="connsiteY2101" fmla="*/ 25205 h 377583"/>
              <a:gd name="connsiteX2102" fmla="*/ 1913286 w 2450468"/>
              <a:gd name="connsiteY2102" fmla="*/ 25967 h 377583"/>
              <a:gd name="connsiteX2103" fmla="*/ 1914905 w 2450468"/>
              <a:gd name="connsiteY2103" fmla="*/ 27491 h 377583"/>
              <a:gd name="connsiteX2104" fmla="*/ 1918906 w 2450468"/>
              <a:gd name="connsiteY2104" fmla="*/ 26729 h 377583"/>
              <a:gd name="connsiteX2105" fmla="*/ 1918906 w 2450468"/>
              <a:gd name="connsiteY2105" fmla="*/ 27110 h 377583"/>
              <a:gd name="connsiteX2106" fmla="*/ 1918620 w 2450468"/>
              <a:gd name="connsiteY2106" fmla="*/ 31492 h 377583"/>
              <a:gd name="connsiteX2107" fmla="*/ 1907857 w 2450468"/>
              <a:gd name="connsiteY2107" fmla="*/ 30063 h 377583"/>
              <a:gd name="connsiteX2108" fmla="*/ 1907952 w 2450468"/>
              <a:gd name="connsiteY2108" fmla="*/ 24729 h 377583"/>
              <a:gd name="connsiteX2109" fmla="*/ 1593532 w 2450468"/>
              <a:gd name="connsiteY2109" fmla="*/ 24444 h 377583"/>
              <a:gd name="connsiteX2110" fmla="*/ 1599056 w 2450468"/>
              <a:gd name="connsiteY2110" fmla="*/ 28349 h 377583"/>
              <a:gd name="connsiteX2111" fmla="*/ 1605343 w 2450468"/>
              <a:gd name="connsiteY2111" fmla="*/ 27683 h 377583"/>
              <a:gd name="connsiteX2112" fmla="*/ 1617059 w 2450468"/>
              <a:gd name="connsiteY2112" fmla="*/ 27492 h 377583"/>
              <a:gd name="connsiteX2113" fmla="*/ 1618392 w 2450468"/>
              <a:gd name="connsiteY2113" fmla="*/ 33779 h 377583"/>
              <a:gd name="connsiteX2114" fmla="*/ 1618106 w 2450468"/>
              <a:gd name="connsiteY2114" fmla="*/ 34064 h 377583"/>
              <a:gd name="connsiteX2115" fmla="*/ 1616487 w 2450468"/>
              <a:gd name="connsiteY2115" fmla="*/ 37684 h 377583"/>
              <a:gd name="connsiteX2116" fmla="*/ 1610201 w 2450468"/>
              <a:gd name="connsiteY2116" fmla="*/ 43494 h 377583"/>
              <a:gd name="connsiteX2117" fmla="*/ 1608581 w 2450468"/>
              <a:gd name="connsiteY2117" fmla="*/ 41875 h 377583"/>
              <a:gd name="connsiteX2118" fmla="*/ 1605533 w 2450468"/>
              <a:gd name="connsiteY2118" fmla="*/ 38922 h 377583"/>
              <a:gd name="connsiteX2119" fmla="*/ 1600961 w 2450468"/>
              <a:gd name="connsiteY2119" fmla="*/ 38732 h 377583"/>
              <a:gd name="connsiteX2120" fmla="*/ 1599723 w 2450468"/>
              <a:gd name="connsiteY2120" fmla="*/ 37970 h 377583"/>
              <a:gd name="connsiteX2121" fmla="*/ 1594294 w 2450468"/>
              <a:gd name="connsiteY2121" fmla="*/ 36827 h 377583"/>
              <a:gd name="connsiteX2122" fmla="*/ 1590484 w 2450468"/>
              <a:gd name="connsiteY2122" fmla="*/ 32445 h 377583"/>
              <a:gd name="connsiteX2123" fmla="*/ 1585817 w 2450468"/>
              <a:gd name="connsiteY2123" fmla="*/ 40160 h 377583"/>
              <a:gd name="connsiteX2124" fmla="*/ 1577339 w 2450468"/>
              <a:gd name="connsiteY2124" fmla="*/ 42446 h 377583"/>
              <a:gd name="connsiteX2125" fmla="*/ 1576292 w 2450468"/>
              <a:gd name="connsiteY2125" fmla="*/ 41018 h 377583"/>
              <a:gd name="connsiteX2126" fmla="*/ 1576101 w 2450468"/>
              <a:gd name="connsiteY2126" fmla="*/ 39113 h 377583"/>
              <a:gd name="connsiteX2127" fmla="*/ 1583340 w 2450468"/>
              <a:gd name="connsiteY2127" fmla="*/ 37398 h 377583"/>
              <a:gd name="connsiteX2128" fmla="*/ 1589627 w 2450468"/>
              <a:gd name="connsiteY2128" fmla="*/ 28921 h 377583"/>
              <a:gd name="connsiteX2129" fmla="*/ 1593532 w 2450468"/>
              <a:gd name="connsiteY2129" fmla="*/ 24444 h 377583"/>
              <a:gd name="connsiteX2130" fmla="*/ 448342 w 2450468"/>
              <a:gd name="connsiteY2130" fmla="*/ 23967 h 377583"/>
              <a:gd name="connsiteX2131" fmla="*/ 451485 w 2450468"/>
              <a:gd name="connsiteY2131" fmla="*/ 27777 h 377583"/>
              <a:gd name="connsiteX2132" fmla="*/ 454152 w 2450468"/>
              <a:gd name="connsiteY2132" fmla="*/ 31016 h 377583"/>
              <a:gd name="connsiteX2133" fmla="*/ 446722 w 2450468"/>
              <a:gd name="connsiteY2133" fmla="*/ 31777 h 377583"/>
              <a:gd name="connsiteX2134" fmla="*/ 448342 w 2450468"/>
              <a:gd name="connsiteY2134" fmla="*/ 23967 h 377583"/>
              <a:gd name="connsiteX2135" fmla="*/ 1829276 w 2450468"/>
              <a:gd name="connsiteY2135" fmla="*/ 22920 h 377583"/>
              <a:gd name="connsiteX2136" fmla="*/ 1829562 w 2450468"/>
              <a:gd name="connsiteY2136" fmla="*/ 23206 h 377583"/>
              <a:gd name="connsiteX2137" fmla="*/ 1831848 w 2450468"/>
              <a:gd name="connsiteY2137" fmla="*/ 25397 h 377583"/>
              <a:gd name="connsiteX2138" fmla="*/ 1833372 w 2450468"/>
              <a:gd name="connsiteY2138" fmla="*/ 31492 h 377583"/>
              <a:gd name="connsiteX2139" fmla="*/ 1826133 w 2450468"/>
              <a:gd name="connsiteY2139" fmla="*/ 31588 h 377583"/>
              <a:gd name="connsiteX2140" fmla="*/ 1826324 w 2450468"/>
              <a:gd name="connsiteY2140" fmla="*/ 30730 h 377583"/>
              <a:gd name="connsiteX2141" fmla="*/ 1827848 w 2450468"/>
              <a:gd name="connsiteY2141" fmla="*/ 25587 h 377583"/>
              <a:gd name="connsiteX2142" fmla="*/ 1827943 w 2450468"/>
              <a:gd name="connsiteY2142" fmla="*/ 24920 h 377583"/>
              <a:gd name="connsiteX2143" fmla="*/ 1829276 w 2450468"/>
              <a:gd name="connsiteY2143" fmla="*/ 22920 h 377583"/>
              <a:gd name="connsiteX2144" fmla="*/ 1063562 w 2450468"/>
              <a:gd name="connsiteY2144" fmla="*/ 22538 h 377583"/>
              <a:gd name="connsiteX2145" fmla="*/ 1069658 w 2450468"/>
              <a:gd name="connsiteY2145" fmla="*/ 23681 h 377583"/>
              <a:gd name="connsiteX2146" fmla="*/ 1070705 w 2450468"/>
              <a:gd name="connsiteY2146" fmla="*/ 25301 h 377583"/>
              <a:gd name="connsiteX2147" fmla="*/ 1068134 w 2450468"/>
              <a:gd name="connsiteY2147" fmla="*/ 28444 h 377583"/>
              <a:gd name="connsiteX2148" fmla="*/ 1064228 w 2450468"/>
              <a:gd name="connsiteY2148" fmla="*/ 30444 h 377583"/>
              <a:gd name="connsiteX2149" fmla="*/ 1062133 w 2450468"/>
              <a:gd name="connsiteY2149" fmla="*/ 27301 h 377583"/>
              <a:gd name="connsiteX2150" fmla="*/ 1063276 w 2450468"/>
              <a:gd name="connsiteY2150" fmla="*/ 23491 h 377583"/>
              <a:gd name="connsiteX2151" fmla="*/ 1963388 w 2450468"/>
              <a:gd name="connsiteY2151" fmla="*/ 21777 h 377583"/>
              <a:gd name="connsiteX2152" fmla="*/ 1971389 w 2450468"/>
              <a:gd name="connsiteY2152" fmla="*/ 24158 h 377583"/>
              <a:gd name="connsiteX2153" fmla="*/ 1973008 w 2450468"/>
              <a:gd name="connsiteY2153" fmla="*/ 28635 h 377583"/>
              <a:gd name="connsiteX2154" fmla="*/ 1969769 w 2450468"/>
              <a:gd name="connsiteY2154" fmla="*/ 29302 h 377583"/>
              <a:gd name="connsiteX2155" fmla="*/ 1960911 w 2450468"/>
              <a:gd name="connsiteY2155" fmla="*/ 28540 h 377583"/>
              <a:gd name="connsiteX2156" fmla="*/ 1953577 w 2450468"/>
              <a:gd name="connsiteY2156" fmla="*/ 34350 h 377583"/>
              <a:gd name="connsiteX2157" fmla="*/ 1954434 w 2450468"/>
              <a:gd name="connsiteY2157" fmla="*/ 25206 h 377583"/>
              <a:gd name="connsiteX2158" fmla="*/ 1955672 w 2450468"/>
              <a:gd name="connsiteY2158" fmla="*/ 23587 h 377583"/>
              <a:gd name="connsiteX2159" fmla="*/ 1956625 w 2450468"/>
              <a:gd name="connsiteY2159" fmla="*/ 22349 h 377583"/>
              <a:gd name="connsiteX2160" fmla="*/ 1963388 w 2450468"/>
              <a:gd name="connsiteY2160" fmla="*/ 21777 h 377583"/>
              <a:gd name="connsiteX2161" fmla="*/ 815487 w 2450468"/>
              <a:gd name="connsiteY2161" fmla="*/ 20864 h 377583"/>
              <a:gd name="connsiteX2162" fmla="*/ 816673 w 2450468"/>
              <a:gd name="connsiteY2162" fmla="*/ 24539 h 377583"/>
              <a:gd name="connsiteX2163" fmla="*/ 814006 w 2450468"/>
              <a:gd name="connsiteY2163" fmla="*/ 21682 h 377583"/>
              <a:gd name="connsiteX2164" fmla="*/ 1935861 w 2450468"/>
              <a:gd name="connsiteY2164" fmla="*/ 19300 h 377583"/>
              <a:gd name="connsiteX2165" fmla="*/ 1936813 w 2450468"/>
              <a:gd name="connsiteY2165" fmla="*/ 21205 h 377583"/>
              <a:gd name="connsiteX2166" fmla="*/ 1941480 w 2450468"/>
              <a:gd name="connsiteY2166" fmla="*/ 22443 h 377583"/>
              <a:gd name="connsiteX2167" fmla="*/ 1942337 w 2450468"/>
              <a:gd name="connsiteY2167" fmla="*/ 22062 h 377583"/>
              <a:gd name="connsiteX2168" fmla="*/ 1944719 w 2450468"/>
              <a:gd name="connsiteY2168" fmla="*/ 23777 h 377583"/>
              <a:gd name="connsiteX2169" fmla="*/ 1944147 w 2450468"/>
              <a:gd name="connsiteY2169" fmla="*/ 24253 h 377583"/>
              <a:gd name="connsiteX2170" fmla="*/ 1939385 w 2450468"/>
              <a:gd name="connsiteY2170" fmla="*/ 27206 h 377583"/>
              <a:gd name="connsiteX2171" fmla="*/ 1938051 w 2450468"/>
              <a:gd name="connsiteY2171" fmla="*/ 28158 h 377583"/>
              <a:gd name="connsiteX2172" fmla="*/ 1929955 w 2450468"/>
              <a:gd name="connsiteY2172" fmla="*/ 22158 h 377583"/>
              <a:gd name="connsiteX2173" fmla="*/ 1935861 w 2450468"/>
              <a:gd name="connsiteY2173" fmla="*/ 19300 h 377583"/>
              <a:gd name="connsiteX2174" fmla="*/ 2030730 w 2450468"/>
              <a:gd name="connsiteY2174" fmla="*/ 18919 h 377583"/>
              <a:gd name="connsiteX2175" fmla="*/ 2031492 w 2450468"/>
              <a:gd name="connsiteY2175" fmla="*/ 19395 h 377583"/>
              <a:gd name="connsiteX2176" fmla="*/ 2037969 w 2450468"/>
              <a:gd name="connsiteY2176" fmla="*/ 19967 h 377583"/>
              <a:gd name="connsiteX2177" fmla="*/ 2038541 w 2450468"/>
              <a:gd name="connsiteY2177" fmla="*/ 19490 h 377583"/>
              <a:gd name="connsiteX2178" fmla="*/ 2038731 w 2450468"/>
              <a:gd name="connsiteY2178" fmla="*/ 28063 h 377583"/>
              <a:gd name="connsiteX2179" fmla="*/ 2036064 w 2450468"/>
              <a:gd name="connsiteY2179" fmla="*/ 27111 h 377583"/>
              <a:gd name="connsiteX2180" fmla="*/ 2029016 w 2450468"/>
              <a:gd name="connsiteY2180" fmla="*/ 23396 h 377583"/>
              <a:gd name="connsiteX2181" fmla="*/ 2027968 w 2450468"/>
              <a:gd name="connsiteY2181" fmla="*/ 22634 h 377583"/>
              <a:gd name="connsiteX2182" fmla="*/ 2030730 w 2450468"/>
              <a:gd name="connsiteY2182" fmla="*/ 18919 h 377583"/>
              <a:gd name="connsiteX2183" fmla="*/ 1223295 w 2450468"/>
              <a:gd name="connsiteY2183" fmla="*/ 18824 h 377583"/>
              <a:gd name="connsiteX2184" fmla="*/ 1223105 w 2450468"/>
              <a:gd name="connsiteY2184" fmla="*/ 25206 h 377583"/>
              <a:gd name="connsiteX2185" fmla="*/ 1224819 w 2450468"/>
              <a:gd name="connsiteY2185" fmla="*/ 27301 h 377583"/>
              <a:gd name="connsiteX2186" fmla="*/ 1230534 w 2450468"/>
              <a:gd name="connsiteY2186" fmla="*/ 25682 h 377583"/>
              <a:gd name="connsiteX2187" fmla="*/ 1238059 w 2450468"/>
              <a:gd name="connsiteY2187" fmla="*/ 29778 h 377583"/>
              <a:gd name="connsiteX2188" fmla="*/ 1241202 w 2450468"/>
              <a:gd name="connsiteY2188" fmla="*/ 26539 h 377583"/>
              <a:gd name="connsiteX2189" fmla="*/ 1245774 w 2450468"/>
              <a:gd name="connsiteY2189" fmla="*/ 28254 h 377583"/>
              <a:gd name="connsiteX2190" fmla="*/ 1251204 w 2450468"/>
              <a:gd name="connsiteY2190" fmla="*/ 27968 h 377583"/>
              <a:gd name="connsiteX2191" fmla="*/ 1250918 w 2450468"/>
              <a:gd name="connsiteY2191" fmla="*/ 28540 h 377583"/>
              <a:gd name="connsiteX2192" fmla="*/ 1249203 w 2450468"/>
              <a:gd name="connsiteY2192" fmla="*/ 31778 h 377583"/>
              <a:gd name="connsiteX2193" fmla="*/ 1235011 w 2450468"/>
              <a:gd name="connsiteY2193" fmla="*/ 34921 h 377583"/>
              <a:gd name="connsiteX2194" fmla="*/ 1230058 w 2450468"/>
              <a:gd name="connsiteY2194" fmla="*/ 33778 h 377583"/>
              <a:gd name="connsiteX2195" fmla="*/ 1225867 w 2450468"/>
              <a:gd name="connsiteY2195" fmla="*/ 32826 h 377583"/>
              <a:gd name="connsiteX2196" fmla="*/ 1219485 w 2450468"/>
              <a:gd name="connsiteY2196" fmla="*/ 36445 h 377583"/>
              <a:gd name="connsiteX2197" fmla="*/ 1216437 w 2450468"/>
              <a:gd name="connsiteY2197" fmla="*/ 35779 h 377583"/>
              <a:gd name="connsiteX2198" fmla="*/ 1209770 w 2450468"/>
              <a:gd name="connsiteY2198" fmla="*/ 34350 h 377583"/>
              <a:gd name="connsiteX2199" fmla="*/ 1202721 w 2450468"/>
              <a:gd name="connsiteY2199" fmla="*/ 39493 h 377583"/>
              <a:gd name="connsiteX2200" fmla="*/ 1200816 w 2450468"/>
              <a:gd name="connsiteY2200" fmla="*/ 35969 h 377583"/>
              <a:gd name="connsiteX2201" fmla="*/ 1196816 w 2450468"/>
              <a:gd name="connsiteY2201" fmla="*/ 35683 h 377583"/>
              <a:gd name="connsiteX2202" fmla="*/ 1195292 w 2450468"/>
              <a:gd name="connsiteY2202" fmla="*/ 35398 h 377583"/>
              <a:gd name="connsiteX2203" fmla="*/ 1193196 w 2450468"/>
              <a:gd name="connsiteY2203" fmla="*/ 29206 h 377583"/>
              <a:gd name="connsiteX2204" fmla="*/ 1188910 w 2450468"/>
              <a:gd name="connsiteY2204" fmla="*/ 29301 h 377583"/>
              <a:gd name="connsiteX2205" fmla="*/ 1188243 w 2450468"/>
              <a:gd name="connsiteY2205" fmla="*/ 29206 h 377583"/>
              <a:gd name="connsiteX2206" fmla="*/ 1191101 w 2450468"/>
              <a:gd name="connsiteY2206" fmla="*/ 27015 h 377583"/>
              <a:gd name="connsiteX2207" fmla="*/ 1199959 w 2450468"/>
              <a:gd name="connsiteY2207" fmla="*/ 29873 h 377583"/>
              <a:gd name="connsiteX2208" fmla="*/ 1209675 w 2450468"/>
              <a:gd name="connsiteY2208" fmla="*/ 26349 h 377583"/>
              <a:gd name="connsiteX2209" fmla="*/ 1213770 w 2450468"/>
              <a:gd name="connsiteY2209" fmla="*/ 30064 h 377583"/>
              <a:gd name="connsiteX2210" fmla="*/ 1215294 w 2450468"/>
              <a:gd name="connsiteY2210" fmla="*/ 29397 h 377583"/>
              <a:gd name="connsiteX2211" fmla="*/ 1218152 w 2450468"/>
              <a:gd name="connsiteY2211" fmla="*/ 28159 h 377583"/>
              <a:gd name="connsiteX2212" fmla="*/ 1223295 w 2450468"/>
              <a:gd name="connsiteY2212" fmla="*/ 18824 h 377583"/>
              <a:gd name="connsiteX2213" fmla="*/ 645699 w 2450468"/>
              <a:gd name="connsiteY2213" fmla="*/ 17205 h 377583"/>
              <a:gd name="connsiteX2214" fmla="*/ 651414 w 2450468"/>
              <a:gd name="connsiteY2214" fmla="*/ 20253 h 377583"/>
              <a:gd name="connsiteX2215" fmla="*/ 651605 w 2450468"/>
              <a:gd name="connsiteY2215" fmla="*/ 21491 h 377583"/>
              <a:gd name="connsiteX2216" fmla="*/ 651795 w 2450468"/>
              <a:gd name="connsiteY2216" fmla="*/ 22825 h 377583"/>
              <a:gd name="connsiteX2217" fmla="*/ 656844 w 2450468"/>
              <a:gd name="connsiteY2217" fmla="*/ 23396 h 377583"/>
              <a:gd name="connsiteX2218" fmla="*/ 658177 w 2450468"/>
              <a:gd name="connsiteY2218" fmla="*/ 24730 h 377583"/>
              <a:gd name="connsiteX2219" fmla="*/ 654367 w 2450468"/>
              <a:gd name="connsiteY2219" fmla="*/ 27111 h 377583"/>
              <a:gd name="connsiteX2220" fmla="*/ 647604 w 2450468"/>
              <a:gd name="connsiteY2220" fmla="*/ 26635 h 377583"/>
              <a:gd name="connsiteX2221" fmla="*/ 645699 w 2450468"/>
              <a:gd name="connsiteY2221" fmla="*/ 17205 h 377583"/>
              <a:gd name="connsiteX2222" fmla="*/ 857249 w 2450468"/>
              <a:gd name="connsiteY2222" fmla="*/ 17204 h 377583"/>
              <a:gd name="connsiteX2223" fmla="*/ 864298 w 2450468"/>
              <a:gd name="connsiteY2223" fmla="*/ 20919 h 377583"/>
              <a:gd name="connsiteX2224" fmla="*/ 863155 w 2450468"/>
              <a:gd name="connsiteY2224" fmla="*/ 22824 h 377583"/>
              <a:gd name="connsiteX2225" fmla="*/ 862964 w 2450468"/>
              <a:gd name="connsiteY2225" fmla="*/ 22729 h 377583"/>
              <a:gd name="connsiteX2226" fmla="*/ 862298 w 2450468"/>
              <a:gd name="connsiteY2226" fmla="*/ 22253 h 377583"/>
              <a:gd name="connsiteX2227" fmla="*/ 859631 w 2450468"/>
              <a:gd name="connsiteY2227" fmla="*/ 24824 h 377583"/>
              <a:gd name="connsiteX2228" fmla="*/ 847248 w 2450468"/>
              <a:gd name="connsiteY2228" fmla="*/ 28920 h 377583"/>
              <a:gd name="connsiteX2229" fmla="*/ 849344 w 2450468"/>
              <a:gd name="connsiteY2229" fmla="*/ 23300 h 377583"/>
              <a:gd name="connsiteX2230" fmla="*/ 853915 w 2450468"/>
              <a:gd name="connsiteY2230" fmla="*/ 21300 h 377583"/>
              <a:gd name="connsiteX2231" fmla="*/ 857249 w 2450468"/>
              <a:gd name="connsiteY2231" fmla="*/ 17204 h 377583"/>
              <a:gd name="connsiteX2232" fmla="*/ 816863 w 2450468"/>
              <a:gd name="connsiteY2232" fmla="*/ 15967 h 377583"/>
              <a:gd name="connsiteX2233" fmla="*/ 819626 w 2450468"/>
              <a:gd name="connsiteY2233" fmla="*/ 16824 h 377583"/>
              <a:gd name="connsiteX2234" fmla="*/ 820388 w 2450468"/>
              <a:gd name="connsiteY2234" fmla="*/ 18157 h 377583"/>
              <a:gd name="connsiteX2235" fmla="*/ 815487 w 2450468"/>
              <a:gd name="connsiteY2235" fmla="*/ 20864 h 377583"/>
              <a:gd name="connsiteX2236" fmla="*/ 814875 w 2450468"/>
              <a:gd name="connsiteY2236" fmla="*/ 18967 h 377583"/>
              <a:gd name="connsiteX2237" fmla="*/ 816863 w 2450468"/>
              <a:gd name="connsiteY2237" fmla="*/ 15967 h 377583"/>
              <a:gd name="connsiteX2238" fmla="*/ 664083 w 2450468"/>
              <a:gd name="connsiteY2238" fmla="*/ 15300 h 377583"/>
              <a:gd name="connsiteX2239" fmla="*/ 671893 w 2450468"/>
              <a:gd name="connsiteY2239" fmla="*/ 18253 h 377583"/>
              <a:gd name="connsiteX2240" fmla="*/ 672179 w 2450468"/>
              <a:gd name="connsiteY2240" fmla="*/ 19491 h 377583"/>
              <a:gd name="connsiteX2241" fmla="*/ 676465 w 2450468"/>
              <a:gd name="connsiteY2241" fmla="*/ 19015 h 377583"/>
              <a:gd name="connsiteX2242" fmla="*/ 676656 w 2450468"/>
              <a:gd name="connsiteY2242" fmla="*/ 23968 h 377583"/>
              <a:gd name="connsiteX2243" fmla="*/ 671131 w 2450468"/>
              <a:gd name="connsiteY2243" fmla="*/ 23873 h 377583"/>
              <a:gd name="connsiteX2244" fmla="*/ 664083 w 2450468"/>
              <a:gd name="connsiteY2244" fmla="*/ 20253 h 377583"/>
              <a:gd name="connsiteX2245" fmla="*/ 660844 w 2450468"/>
              <a:gd name="connsiteY2245" fmla="*/ 21682 h 377583"/>
              <a:gd name="connsiteX2246" fmla="*/ 662083 w 2450468"/>
              <a:gd name="connsiteY2246" fmla="*/ 16062 h 377583"/>
              <a:gd name="connsiteX2247" fmla="*/ 692753 w 2450468"/>
              <a:gd name="connsiteY2247" fmla="*/ 15205 h 377583"/>
              <a:gd name="connsiteX2248" fmla="*/ 694658 w 2450468"/>
              <a:gd name="connsiteY2248" fmla="*/ 15300 h 377583"/>
              <a:gd name="connsiteX2249" fmla="*/ 699515 w 2450468"/>
              <a:gd name="connsiteY2249" fmla="*/ 16348 h 377583"/>
              <a:gd name="connsiteX2250" fmla="*/ 699515 w 2450468"/>
              <a:gd name="connsiteY2250" fmla="*/ 17110 h 377583"/>
              <a:gd name="connsiteX2251" fmla="*/ 697039 w 2450468"/>
              <a:gd name="connsiteY2251" fmla="*/ 20729 h 377583"/>
              <a:gd name="connsiteX2252" fmla="*/ 692277 w 2450468"/>
              <a:gd name="connsiteY2252" fmla="*/ 19967 h 377583"/>
              <a:gd name="connsiteX2253" fmla="*/ 689038 w 2450468"/>
              <a:gd name="connsiteY2253" fmla="*/ 20348 h 377583"/>
              <a:gd name="connsiteX2254" fmla="*/ 689514 w 2450468"/>
              <a:gd name="connsiteY2254" fmla="*/ 18062 h 377583"/>
              <a:gd name="connsiteX2255" fmla="*/ 692753 w 2450468"/>
              <a:gd name="connsiteY2255" fmla="*/ 15205 h 377583"/>
              <a:gd name="connsiteX2256" fmla="*/ 1982153 w 2450468"/>
              <a:gd name="connsiteY2256" fmla="*/ 14538 h 377583"/>
              <a:gd name="connsiteX2257" fmla="*/ 1985200 w 2450468"/>
              <a:gd name="connsiteY2257" fmla="*/ 17395 h 377583"/>
              <a:gd name="connsiteX2258" fmla="*/ 1985962 w 2450468"/>
              <a:gd name="connsiteY2258" fmla="*/ 20825 h 377583"/>
              <a:gd name="connsiteX2259" fmla="*/ 1990820 w 2450468"/>
              <a:gd name="connsiteY2259" fmla="*/ 23111 h 377583"/>
              <a:gd name="connsiteX2260" fmla="*/ 1984915 w 2450468"/>
              <a:gd name="connsiteY2260" fmla="*/ 27397 h 377583"/>
              <a:gd name="connsiteX2261" fmla="*/ 1983295 w 2450468"/>
              <a:gd name="connsiteY2261" fmla="*/ 25682 h 377583"/>
              <a:gd name="connsiteX2262" fmla="*/ 1978057 w 2450468"/>
              <a:gd name="connsiteY2262" fmla="*/ 25587 h 377583"/>
              <a:gd name="connsiteX2263" fmla="*/ 1977104 w 2450468"/>
              <a:gd name="connsiteY2263" fmla="*/ 26635 h 377583"/>
              <a:gd name="connsiteX2264" fmla="*/ 1972723 w 2450468"/>
              <a:gd name="connsiteY2264" fmla="*/ 23968 h 377583"/>
              <a:gd name="connsiteX2265" fmla="*/ 1977962 w 2450468"/>
              <a:gd name="connsiteY2265" fmla="*/ 19491 h 377583"/>
              <a:gd name="connsiteX2266" fmla="*/ 1973770 w 2450468"/>
              <a:gd name="connsiteY2266" fmla="*/ 17110 h 377583"/>
              <a:gd name="connsiteX2267" fmla="*/ 1974056 w 2450468"/>
              <a:gd name="connsiteY2267" fmla="*/ 17015 h 377583"/>
              <a:gd name="connsiteX2268" fmla="*/ 1980438 w 2450468"/>
              <a:gd name="connsiteY2268" fmla="*/ 14729 h 377583"/>
              <a:gd name="connsiteX2269" fmla="*/ 800385 w 2450468"/>
              <a:gd name="connsiteY2269" fmla="*/ 11966 h 377583"/>
              <a:gd name="connsiteX2270" fmla="*/ 804290 w 2450468"/>
              <a:gd name="connsiteY2270" fmla="*/ 19014 h 377583"/>
              <a:gd name="connsiteX2271" fmla="*/ 803528 w 2450468"/>
              <a:gd name="connsiteY2271" fmla="*/ 19300 h 377583"/>
              <a:gd name="connsiteX2272" fmla="*/ 792098 w 2450468"/>
              <a:gd name="connsiteY2272" fmla="*/ 30635 h 377583"/>
              <a:gd name="connsiteX2273" fmla="*/ 791908 w 2450468"/>
              <a:gd name="connsiteY2273" fmla="*/ 31111 h 377583"/>
              <a:gd name="connsiteX2274" fmla="*/ 786955 w 2450468"/>
              <a:gd name="connsiteY2274" fmla="*/ 24825 h 377583"/>
              <a:gd name="connsiteX2275" fmla="*/ 784574 w 2450468"/>
              <a:gd name="connsiteY2275" fmla="*/ 21777 h 377583"/>
              <a:gd name="connsiteX2276" fmla="*/ 782002 w 2450468"/>
              <a:gd name="connsiteY2276" fmla="*/ 18633 h 377583"/>
              <a:gd name="connsiteX2277" fmla="*/ 777525 w 2450468"/>
              <a:gd name="connsiteY2277" fmla="*/ 15871 h 377583"/>
              <a:gd name="connsiteX2278" fmla="*/ 779335 w 2450468"/>
              <a:gd name="connsiteY2278" fmla="*/ 14728 h 377583"/>
              <a:gd name="connsiteX2279" fmla="*/ 783050 w 2450468"/>
              <a:gd name="connsiteY2279" fmla="*/ 14633 h 377583"/>
              <a:gd name="connsiteX2280" fmla="*/ 795146 w 2450468"/>
              <a:gd name="connsiteY2280" fmla="*/ 17395 h 377583"/>
              <a:gd name="connsiteX2281" fmla="*/ 795527 w 2450468"/>
              <a:gd name="connsiteY2281" fmla="*/ 17871 h 377583"/>
              <a:gd name="connsiteX2282" fmla="*/ 797432 w 2450468"/>
              <a:gd name="connsiteY2282" fmla="*/ 16538 h 377583"/>
              <a:gd name="connsiteX2283" fmla="*/ 800385 w 2450468"/>
              <a:gd name="connsiteY2283" fmla="*/ 11966 h 377583"/>
              <a:gd name="connsiteX2284" fmla="*/ 840772 w 2450468"/>
              <a:gd name="connsiteY2284" fmla="*/ 11776 h 377583"/>
              <a:gd name="connsiteX2285" fmla="*/ 841629 w 2450468"/>
              <a:gd name="connsiteY2285" fmla="*/ 14252 h 377583"/>
              <a:gd name="connsiteX2286" fmla="*/ 835152 w 2450468"/>
              <a:gd name="connsiteY2286" fmla="*/ 22444 h 377583"/>
              <a:gd name="connsiteX2287" fmla="*/ 826008 w 2450468"/>
              <a:gd name="connsiteY2287" fmla="*/ 18919 h 377583"/>
              <a:gd name="connsiteX2288" fmla="*/ 825627 w 2450468"/>
              <a:gd name="connsiteY2288" fmla="*/ 17205 h 377583"/>
              <a:gd name="connsiteX2289" fmla="*/ 831437 w 2450468"/>
              <a:gd name="connsiteY2289" fmla="*/ 14157 h 377583"/>
              <a:gd name="connsiteX2290" fmla="*/ 840772 w 2450468"/>
              <a:gd name="connsiteY2290" fmla="*/ 11776 h 377583"/>
              <a:gd name="connsiteX2291" fmla="*/ 2372963 w 2450468"/>
              <a:gd name="connsiteY2291" fmla="*/ 6156 h 377583"/>
              <a:gd name="connsiteX2292" fmla="*/ 2379917 w 2450468"/>
              <a:gd name="connsiteY2292" fmla="*/ 10157 h 377583"/>
              <a:gd name="connsiteX2293" fmla="*/ 2383536 w 2450468"/>
              <a:gd name="connsiteY2293" fmla="*/ 8252 h 377583"/>
              <a:gd name="connsiteX2294" fmla="*/ 2387251 w 2450468"/>
              <a:gd name="connsiteY2294" fmla="*/ 6251 h 377583"/>
              <a:gd name="connsiteX2295" fmla="*/ 2390204 w 2450468"/>
              <a:gd name="connsiteY2295" fmla="*/ 12919 h 377583"/>
              <a:gd name="connsiteX2296" fmla="*/ 2398395 w 2450468"/>
              <a:gd name="connsiteY2296" fmla="*/ 8442 h 377583"/>
              <a:gd name="connsiteX2297" fmla="*/ 2398681 w 2450468"/>
              <a:gd name="connsiteY2297" fmla="*/ 8728 h 377583"/>
              <a:gd name="connsiteX2298" fmla="*/ 2402015 w 2450468"/>
              <a:gd name="connsiteY2298" fmla="*/ 14443 h 377583"/>
              <a:gd name="connsiteX2299" fmla="*/ 2401538 w 2450468"/>
              <a:gd name="connsiteY2299" fmla="*/ 15110 h 377583"/>
              <a:gd name="connsiteX2300" fmla="*/ 2406301 w 2450468"/>
              <a:gd name="connsiteY2300" fmla="*/ 15872 h 377583"/>
              <a:gd name="connsiteX2301" fmla="*/ 2408682 w 2450468"/>
              <a:gd name="connsiteY2301" fmla="*/ 14919 h 377583"/>
              <a:gd name="connsiteX2302" fmla="*/ 2410587 w 2450468"/>
              <a:gd name="connsiteY2302" fmla="*/ 9014 h 377583"/>
              <a:gd name="connsiteX2303" fmla="*/ 2409825 w 2450468"/>
              <a:gd name="connsiteY2303" fmla="*/ 8156 h 377583"/>
              <a:gd name="connsiteX2304" fmla="*/ 2413730 w 2450468"/>
              <a:gd name="connsiteY2304" fmla="*/ 8537 h 377583"/>
              <a:gd name="connsiteX2305" fmla="*/ 2431828 w 2450468"/>
              <a:gd name="connsiteY2305" fmla="*/ 10442 h 377583"/>
              <a:gd name="connsiteX2306" fmla="*/ 2436781 w 2450468"/>
              <a:gd name="connsiteY2306" fmla="*/ 9395 h 377583"/>
              <a:gd name="connsiteX2307" fmla="*/ 2437543 w 2450468"/>
              <a:gd name="connsiteY2307" fmla="*/ 9204 h 377583"/>
              <a:gd name="connsiteX2308" fmla="*/ 2444020 w 2450468"/>
              <a:gd name="connsiteY2308" fmla="*/ 13205 h 377583"/>
              <a:gd name="connsiteX2309" fmla="*/ 2447258 w 2450468"/>
              <a:gd name="connsiteY2309" fmla="*/ 13014 h 377583"/>
              <a:gd name="connsiteX2310" fmla="*/ 2448973 w 2450468"/>
              <a:gd name="connsiteY2310" fmla="*/ 15110 h 377583"/>
              <a:gd name="connsiteX2311" fmla="*/ 2446973 w 2450468"/>
              <a:gd name="connsiteY2311" fmla="*/ 17015 h 377583"/>
              <a:gd name="connsiteX2312" fmla="*/ 2433733 w 2450468"/>
              <a:gd name="connsiteY2312" fmla="*/ 19015 h 377583"/>
              <a:gd name="connsiteX2313" fmla="*/ 2429637 w 2450468"/>
              <a:gd name="connsiteY2313" fmla="*/ 20920 h 377583"/>
              <a:gd name="connsiteX2314" fmla="*/ 2420779 w 2450468"/>
              <a:gd name="connsiteY2314" fmla="*/ 15967 h 377583"/>
              <a:gd name="connsiteX2315" fmla="*/ 2412968 w 2450468"/>
              <a:gd name="connsiteY2315" fmla="*/ 22253 h 377583"/>
              <a:gd name="connsiteX2316" fmla="*/ 2413159 w 2450468"/>
              <a:gd name="connsiteY2316" fmla="*/ 22349 h 377583"/>
              <a:gd name="connsiteX2317" fmla="*/ 2418112 w 2450468"/>
              <a:gd name="connsiteY2317" fmla="*/ 24539 h 377583"/>
              <a:gd name="connsiteX2318" fmla="*/ 2423541 w 2450468"/>
              <a:gd name="connsiteY2318" fmla="*/ 28826 h 377583"/>
              <a:gd name="connsiteX2319" fmla="*/ 2445068 w 2450468"/>
              <a:gd name="connsiteY2319" fmla="*/ 31588 h 377583"/>
              <a:gd name="connsiteX2320" fmla="*/ 2440972 w 2450468"/>
              <a:gd name="connsiteY2320" fmla="*/ 31874 h 377583"/>
              <a:gd name="connsiteX2321" fmla="*/ 2435828 w 2450468"/>
              <a:gd name="connsiteY2321" fmla="*/ 32255 h 377583"/>
              <a:gd name="connsiteX2322" fmla="*/ 2420017 w 2450468"/>
              <a:gd name="connsiteY2322" fmla="*/ 34160 h 377583"/>
              <a:gd name="connsiteX2323" fmla="*/ 2418398 w 2450468"/>
              <a:gd name="connsiteY2323" fmla="*/ 35588 h 377583"/>
              <a:gd name="connsiteX2324" fmla="*/ 2416683 w 2450468"/>
              <a:gd name="connsiteY2324" fmla="*/ 37112 h 377583"/>
              <a:gd name="connsiteX2325" fmla="*/ 2416207 w 2450468"/>
              <a:gd name="connsiteY2325" fmla="*/ 42732 h 377583"/>
              <a:gd name="connsiteX2326" fmla="*/ 2418017 w 2450468"/>
              <a:gd name="connsiteY2326" fmla="*/ 43685 h 377583"/>
              <a:gd name="connsiteX2327" fmla="*/ 2422112 w 2450468"/>
              <a:gd name="connsiteY2327" fmla="*/ 44637 h 377583"/>
              <a:gd name="connsiteX2328" fmla="*/ 2417160 w 2450468"/>
              <a:gd name="connsiteY2328" fmla="*/ 50543 h 377583"/>
              <a:gd name="connsiteX2329" fmla="*/ 2414969 w 2450468"/>
              <a:gd name="connsiteY2329" fmla="*/ 54638 h 377583"/>
              <a:gd name="connsiteX2330" fmla="*/ 2413635 w 2450468"/>
              <a:gd name="connsiteY2330" fmla="*/ 54257 h 377583"/>
              <a:gd name="connsiteX2331" fmla="*/ 2412206 w 2450468"/>
              <a:gd name="connsiteY2331" fmla="*/ 53781 h 377583"/>
              <a:gd name="connsiteX2332" fmla="*/ 2408301 w 2450468"/>
              <a:gd name="connsiteY2332" fmla="*/ 54353 h 377583"/>
              <a:gd name="connsiteX2333" fmla="*/ 2408873 w 2450468"/>
              <a:gd name="connsiteY2333" fmla="*/ 61020 h 377583"/>
              <a:gd name="connsiteX2334" fmla="*/ 2416588 w 2450468"/>
              <a:gd name="connsiteY2334" fmla="*/ 65306 h 377583"/>
              <a:gd name="connsiteX2335" fmla="*/ 2423827 w 2450468"/>
              <a:gd name="connsiteY2335" fmla="*/ 66164 h 377583"/>
              <a:gd name="connsiteX2336" fmla="*/ 2429637 w 2450468"/>
              <a:gd name="connsiteY2336" fmla="*/ 65592 h 377583"/>
              <a:gd name="connsiteX2337" fmla="*/ 2432399 w 2450468"/>
              <a:gd name="connsiteY2337" fmla="*/ 65306 h 377583"/>
              <a:gd name="connsiteX2338" fmla="*/ 2428399 w 2450468"/>
              <a:gd name="connsiteY2338" fmla="*/ 72450 h 377583"/>
              <a:gd name="connsiteX2339" fmla="*/ 2418874 w 2450468"/>
              <a:gd name="connsiteY2339" fmla="*/ 82070 h 377583"/>
              <a:gd name="connsiteX2340" fmla="*/ 2425732 w 2450468"/>
              <a:gd name="connsiteY2340" fmla="*/ 84833 h 377583"/>
              <a:gd name="connsiteX2341" fmla="*/ 2422493 w 2450468"/>
              <a:gd name="connsiteY2341" fmla="*/ 90548 h 377583"/>
              <a:gd name="connsiteX2342" fmla="*/ 2414302 w 2450468"/>
              <a:gd name="connsiteY2342" fmla="*/ 92929 h 377583"/>
              <a:gd name="connsiteX2343" fmla="*/ 2414397 w 2450468"/>
              <a:gd name="connsiteY2343" fmla="*/ 97977 h 377583"/>
              <a:gd name="connsiteX2344" fmla="*/ 2423160 w 2450468"/>
              <a:gd name="connsiteY2344" fmla="*/ 102263 h 377583"/>
              <a:gd name="connsiteX2345" fmla="*/ 2428018 w 2450468"/>
              <a:gd name="connsiteY2345" fmla="*/ 104264 h 377583"/>
              <a:gd name="connsiteX2346" fmla="*/ 2432590 w 2450468"/>
              <a:gd name="connsiteY2346" fmla="*/ 103597 h 377583"/>
              <a:gd name="connsiteX2347" fmla="*/ 2433447 w 2450468"/>
              <a:gd name="connsiteY2347" fmla="*/ 106169 h 377583"/>
              <a:gd name="connsiteX2348" fmla="*/ 2430494 w 2450468"/>
              <a:gd name="connsiteY2348" fmla="*/ 107407 h 377583"/>
              <a:gd name="connsiteX2349" fmla="*/ 2428304 w 2450468"/>
              <a:gd name="connsiteY2349" fmla="*/ 107216 h 377583"/>
              <a:gd name="connsiteX2350" fmla="*/ 2424208 w 2450468"/>
              <a:gd name="connsiteY2350" fmla="*/ 108264 h 377583"/>
              <a:gd name="connsiteX2351" fmla="*/ 2425827 w 2450468"/>
              <a:gd name="connsiteY2351" fmla="*/ 115884 h 377583"/>
              <a:gd name="connsiteX2352" fmla="*/ 2428018 w 2450468"/>
              <a:gd name="connsiteY2352" fmla="*/ 121790 h 377583"/>
              <a:gd name="connsiteX2353" fmla="*/ 2431637 w 2450468"/>
              <a:gd name="connsiteY2353" fmla="*/ 118170 h 377583"/>
              <a:gd name="connsiteX2354" fmla="*/ 2431066 w 2450468"/>
              <a:gd name="connsiteY2354" fmla="*/ 116265 h 377583"/>
              <a:gd name="connsiteX2355" fmla="*/ 2430494 w 2450468"/>
              <a:gd name="connsiteY2355" fmla="*/ 114360 h 377583"/>
              <a:gd name="connsiteX2356" fmla="*/ 2432114 w 2450468"/>
              <a:gd name="connsiteY2356" fmla="*/ 109598 h 377583"/>
              <a:gd name="connsiteX2357" fmla="*/ 2438972 w 2450468"/>
              <a:gd name="connsiteY2357" fmla="*/ 109217 h 377583"/>
              <a:gd name="connsiteX2358" fmla="*/ 2438781 w 2450468"/>
              <a:gd name="connsiteY2358" fmla="*/ 109693 h 377583"/>
              <a:gd name="connsiteX2359" fmla="*/ 2438114 w 2450468"/>
              <a:gd name="connsiteY2359" fmla="*/ 111217 h 377583"/>
              <a:gd name="connsiteX2360" fmla="*/ 2436019 w 2450468"/>
              <a:gd name="connsiteY2360" fmla="*/ 120742 h 377583"/>
              <a:gd name="connsiteX2361" fmla="*/ 2440400 w 2450468"/>
              <a:gd name="connsiteY2361" fmla="*/ 122171 h 377583"/>
              <a:gd name="connsiteX2362" fmla="*/ 2444401 w 2450468"/>
              <a:gd name="connsiteY2362" fmla="*/ 123504 h 377583"/>
              <a:gd name="connsiteX2363" fmla="*/ 2450116 w 2450468"/>
              <a:gd name="connsiteY2363" fmla="*/ 131124 h 377583"/>
              <a:gd name="connsiteX2364" fmla="*/ 2444115 w 2450468"/>
              <a:gd name="connsiteY2364" fmla="*/ 136363 h 377583"/>
              <a:gd name="connsiteX2365" fmla="*/ 2440019 w 2450468"/>
              <a:gd name="connsiteY2365" fmla="*/ 129981 h 377583"/>
              <a:gd name="connsiteX2366" fmla="*/ 2433733 w 2450468"/>
              <a:gd name="connsiteY2366" fmla="*/ 131029 h 377583"/>
              <a:gd name="connsiteX2367" fmla="*/ 2432018 w 2450468"/>
              <a:gd name="connsiteY2367" fmla="*/ 124838 h 377583"/>
              <a:gd name="connsiteX2368" fmla="*/ 2425922 w 2450468"/>
              <a:gd name="connsiteY2368" fmla="*/ 129124 h 377583"/>
              <a:gd name="connsiteX2369" fmla="*/ 2427446 w 2450468"/>
              <a:gd name="connsiteY2369" fmla="*/ 130934 h 377583"/>
              <a:gd name="connsiteX2370" fmla="*/ 2430399 w 2450468"/>
              <a:gd name="connsiteY2370" fmla="*/ 134553 h 377583"/>
              <a:gd name="connsiteX2371" fmla="*/ 2425922 w 2450468"/>
              <a:gd name="connsiteY2371" fmla="*/ 137125 h 377583"/>
              <a:gd name="connsiteX2372" fmla="*/ 2433638 w 2450468"/>
              <a:gd name="connsiteY2372" fmla="*/ 141411 h 377583"/>
              <a:gd name="connsiteX2373" fmla="*/ 2434400 w 2450468"/>
              <a:gd name="connsiteY2373" fmla="*/ 147602 h 377583"/>
              <a:gd name="connsiteX2374" fmla="*/ 2431923 w 2450468"/>
              <a:gd name="connsiteY2374" fmla="*/ 147983 h 377583"/>
              <a:gd name="connsiteX2375" fmla="*/ 2423827 w 2450468"/>
              <a:gd name="connsiteY2375" fmla="*/ 147507 h 377583"/>
              <a:gd name="connsiteX2376" fmla="*/ 2418588 w 2450468"/>
              <a:gd name="connsiteY2376" fmla="*/ 147793 h 377583"/>
              <a:gd name="connsiteX2377" fmla="*/ 2420493 w 2450468"/>
              <a:gd name="connsiteY2377" fmla="*/ 152174 h 377583"/>
              <a:gd name="connsiteX2378" fmla="*/ 2421350 w 2450468"/>
              <a:gd name="connsiteY2378" fmla="*/ 152079 h 377583"/>
              <a:gd name="connsiteX2379" fmla="*/ 2425732 w 2450468"/>
              <a:gd name="connsiteY2379" fmla="*/ 152746 h 377583"/>
              <a:gd name="connsiteX2380" fmla="*/ 2426780 w 2450468"/>
              <a:gd name="connsiteY2380" fmla="*/ 153127 h 377583"/>
              <a:gd name="connsiteX2381" fmla="*/ 2424970 w 2450468"/>
              <a:gd name="connsiteY2381" fmla="*/ 155413 h 377583"/>
              <a:gd name="connsiteX2382" fmla="*/ 2423541 w 2450468"/>
              <a:gd name="connsiteY2382" fmla="*/ 155889 h 377583"/>
              <a:gd name="connsiteX2383" fmla="*/ 2422398 w 2450468"/>
              <a:gd name="connsiteY2383" fmla="*/ 156270 h 377583"/>
              <a:gd name="connsiteX2384" fmla="*/ 2423255 w 2450468"/>
              <a:gd name="connsiteY2384" fmla="*/ 160366 h 377583"/>
              <a:gd name="connsiteX2385" fmla="*/ 2425351 w 2450468"/>
              <a:gd name="connsiteY2385" fmla="*/ 159318 h 377583"/>
              <a:gd name="connsiteX2386" fmla="*/ 2426113 w 2450468"/>
              <a:gd name="connsiteY2386" fmla="*/ 158937 h 377583"/>
              <a:gd name="connsiteX2387" fmla="*/ 2428304 w 2450468"/>
              <a:gd name="connsiteY2387" fmla="*/ 161033 h 377583"/>
              <a:gd name="connsiteX2388" fmla="*/ 2427637 w 2450468"/>
              <a:gd name="connsiteY2388" fmla="*/ 161414 h 377583"/>
              <a:gd name="connsiteX2389" fmla="*/ 2420588 w 2450468"/>
              <a:gd name="connsiteY2389" fmla="*/ 165224 h 377583"/>
              <a:gd name="connsiteX2390" fmla="*/ 2415159 w 2450468"/>
              <a:gd name="connsiteY2390" fmla="*/ 165128 h 377583"/>
              <a:gd name="connsiteX2391" fmla="*/ 2411349 w 2450468"/>
              <a:gd name="connsiteY2391" fmla="*/ 163700 h 377583"/>
              <a:gd name="connsiteX2392" fmla="*/ 2406110 w 2450468"/>
              <a:gd name="connsiteY2392" fmla="*/ 170177 h 377583"/>
              <a:gd name="connsiteX2393" fmla="*/ 2400872 w 2450468"/>
              <a:gd name="connsiteY2393" fmla="*/ 173415 h 377583"/>
              <a:gd name="connsiteX2394" fmla="*/ 2396109 w 2450468"/>
              <a:gd name="connsiteY2394" fmla="*/ 167795 h 377583"/>
              <a:gd name="connsiteX2395" fmla="*/ 2393728 w 2450468"/>
              <a:gd name="connsiteY2395" fmla="*/ 168462 h 377583"/>
              <a:gd name="connsiteX2396" fmla="*/ 2393823 w 2450468"/>
              <a:gd name="connsiteY2396" fmla="*/ 174653 h 377583"/>
              <a:gd name="connsiteX2397" fmla="*/ 2395442 w 2450468"/>
              <a:gd name="connsiteY2397" fmla="*/ 175606 h 377583"/>
              <a:gd name="connsiteX2398" fmla="*/ 2403634 w 2450468"/>
              <a:gd name="connsiteY2398" fmla="*/ 179416 h 377583"/>
              <a:gd name="connsiteX2399" fmla="*/ 2412206 w 2450468"/>
              <a:gd name="connsiteY2399" fmla="*/ 192370 h 377583"/>
              <a:gd name="connsiteX2400" fmla="*/ 2413826 w 2450468"/>
              <a:gd name="connsiteY2400" fmla="*/ 195323 h 377583"/>
              <a:gd name="connsiteX2401" fmla="*/ 2404205 w 2450468"/>
              <a:gd name="connsiteY2401" fmla="*/ 195513 h 377583"/>
              <a:gd name="connsiteX2402" fmla="*/ 2404301 w 2450468"/>
              <a:gd name="connsiteY2402" fmla="*/ 188179 h 377583"/>
              <a:gd name="connsiteX2403" fmla="*/ 2399729 w 2450468"/>
              <a:gd name="connsiteY2403" fmla="*/ 187131 h 377583"/>
              <a:gd name="connsiteX2404" fmla="*/ 2398395 w 2450468"/>
              <a:gd name="connsiteY2404" fmla="*/ 186845 h 377583"/>
              <a:gd name="connsiteX2405" fmla="*/ 2394109 w 2450468"/>
              <a:gd name="connsiteY2405" fmla="*/ 184845 h 377583"/>
              <a:gd name="connsiteX2406" fmla="*/ 2393061 w 2450468"/>
              <a:gd name="connsiteY2406" fmla="*/ 185702 h 377583"/>
              <a:gd name="connsiteX2407" fmla="*/ 2389585 w 2450468"/>
              <a:gd name="connsiteY2407" fmla="*/ 187655 h 377583"/>
              <a:gd name="connsiteX2408" fmla="*/ 2387270 w 2450468"/>
              <a:gd name="connsiteY2408" fmla="*/ 184773 h 377583"/>
              <a:gd name="connsiteX2409" fmla="*/ 2383726 w 2450468"/>
              <a:gd name="connsiteY2409" fmla="*/ 187226 h 377583"/>
              <a:gd name="connsiteX2410" fmla="*/ 2378963 w 2450468"/>
              <a:gd name="connsiteY2410" fmla="*/ 186655 h 377583"/>
              <a:gd name="connsiteX2411" fmla="*/ 2378011 w 2450468"/>
              <a:gd name="connsiteY2411" fmla="*/ 186274 h 377583"/>
              <a:gd name="connsiteX2412" fmla="*/ 2373629 w 2450468"/>
              <a:gd name="connsiteY2412" fmla="*/ 185702 h 377583"/>
              <a:gd name="connsiteX2413" fmla="*/ 2368676 w 2450468"/>
              <a:gd name="connsiteY2413" fmla="*/ 180940 h 377583"/>
              <a:gd name="connsiteX2414" fmla="*/ 2374106 w 2450468"/>
              <a:gd name="connsiteY2414" fmla="*/ 177701 h 377583"/>
              <a:gd name="connsiteX2415" fmla="*/ 2375630 w 2450468"/>
              <a:gd name="connsiteY2415" fmla="*/ 179416 h 377583"/>
              <a:gd name="connsiteX2416" fmla="*/ 2377344 w 2450468"/>
              <a:gd name="connsiteY2416" fmla="*/ 181416 h 377583"/>
              <a:gd name="connsiteX2417" fmla="*/ 2387209 w 2450468"/>
              <a:gd name="connsiteY2417" fmla="*/ 184581 h 377583"/>
              <a:gd name="connsiteX2418" fmla="*/ 2386584 w 2450468"/>
              <a:gd name="connsiteY2418" fmla="*/ 182083 h 377583"/>
              <a:gd name="connsiteX2419" fmla="*/ 2379440 w 2450468"/>
              <a:gd name="connsiteY2419" fmla="*/ 179511 h 377583"/>
              <a:gd name="connsiteX2420" fmla="*/ 2378488 w 2450468"/>
              <a:gd name="connsiteY2420" fmla="*/ 168748 h 377583"/>
              <a:gd name="connsiteX2421" fmla="*/ 2382107 w 2450468"/>
              <a:gd name="connsiteY2421" fmla="*/ 167414 h 377583"/>
              <a:gd name="connsiteX2422" fmla="*/ 2378202 w 2450468"/>
              <a:gd name="connsiteY2422" fmla="*/ 166748 h 377583"/>
              <a:gd name="connsiteX2423" fmla="*/ 2371725 w 2450468"/>
              <a:gd name="connsiteY2423" fmla="*/ 168653 h 377583"/>
              <a:gd name="connsiteX2424" fmla="*/ 2368010 w 2450468"/>
              <a:gd name="connsiteY2424" fmla="*/ 172558 h 377583"/>
              <a:gd name="connsiteX2425" fmla="*/ 2361057 w 2450468"/>
              <a:gd name="connsiteY2425" fmla="*/ 175225 h 377583"/>
              <a:gd name="connsiteX2426" fmla="*/ 2361438 w 2450468"/>
              <a:gd name="connsiteY2426" fmla="*/ 175701 h 377583"/>
              <a:gd name="connsiteX2427" fmla="*/ 2363724 w 2450468"/>
              <a:gd name="connsiteY2427" fmla="*/ 178368 h 377583"/>
              <a:gd name="connsiteX2428" fmla="*/ 2365915 w 2450468"/>
              <a:gd name="connsiteY2428" fmla="*/ 184750 h 377583"/>
              <a:gd name="connsiteX2429" fmla="*/ 2371535 w 2450468"/>
              <a:gd name="connsiteY2429" fmla="*/ 184750 h 377583"/>
              <a:gd name="connsiteX2430" fmla="*/ 2374202 w 2450468"/>
              <a:gd name="connsiteY2430" fmla="*/ 193513 h 377583"/>
              <a:gd name="connsiteX2431" fmla="*/ 2371820 w 2450468"/>
              <a:gd name="connsiteY2431" fmla="*/ 206086 h 377583"/>
              <a:gd name="connsiteX2432" fmla="*/ 2366963 w 2450468"/>
              <a:gd name="connsiteY2432" fmla="*/ 208181 h 377583"/>
              <a:gd name="connsiteX2433" fmla="*/ 2358104 w 2450468"/>
              <a:gd name="connsiteY2433" fmla="*/ 213230 h 377583"/>
              <a:gd name="connsiteX2434" fmla="*/ 2356390 w 2450468"/>
              <a:gd name="connsiteY2434" fmla="*/ 210372 h 377583"/>
              <a:gd name="connsiteX2435" fmla="*/ 2351818 w 2450468"/>
              <a:gd name="connsiteY2435" fmla="*/ 208848 h 377583"/>
              <a:gd name="connsiteX2436" fmla="*/ 2344007 w 2450468"/>
              <a:gd name="connsiteY2436" fmla="*/ 213230 h 377583"/>
              <a:gd name="connsiteX2437" fmla="*/ 2327529 w 2450468"/>
              <a:gd name="connsiteY2437" fmla="*/ 218754 h 377583"/>
              <a:gd name="connsiteX2438" fmla="*/ 2325624 w 2450468"/>
              <a:gd name="connsiteY2438" fmla="*/ 217897 h 377583"/>
              <a:gd name="connsiteX2439" fmla="*/ 2326005 w 2450468"/>
              <a:gd name="connsiteY2439" fmla="*/ 215230 h 377583"/>
              <a:gd name="connsiteX2440" fmla="*/ 2334102 w 2450468"/>
              <a:gd name="connsiteY2440" fmla="*/ 214182 h 377583"/>
              <a:gd name="connsiteX2441" fmla="*/ 2333421 w 2450468"/>
              <a:gd name="connsiteY2441" fmla="*/ 208687 h 377583"/>
              <a:gd name="connsiteX2442" fmla="*/ 2338483 w 2450468"/>
              <a:gd name="connsiteY2442" fmla="*/ 207991 h 377583"/>
              <a:gd name="connsiteX2443" fmla="*/ 2339340 w 2450468"/>
              <a:gd name="connsiteY2443" fmla="*/ 202466 h 377583"/>
              <a:gd name="connsiteX2444" fmla="*/ 2337149 w 2450468"/>
              <a:gd name="connsiteY2444" fmla="*/ 198561 h 377583"/>
              <a:gd name="connsiteX2445" fmla="*/ 2333256 w 2450468"/>
              <a:gd name="connsiteY2445" fmla="*/ 199752 h 377583"/>
              <a:gd name="connsiteX2446" fmla="*/ 2333135 w 2450468"/>
              <a:gd name="connsiteY2446" fmla="*/ 199826 h 377583"/>
              <a:gd name="connsiteX2447" fmla="*/ 2333720 w 2450468"/>
              <a:gd name="connsiteY2447" fmla="*/ 195799 h 377583"/>
              <a:gd name="connsiteX2448" fmla="*/ 2332387 w 2450468"/>
              <a:gd name="connsiteY2448" fmla="*/ 197037 h 377583"/>
              <a:gd name="connsiteX2449" fmla="*/ 2329625 w 2450468"/>
              <a:gd name="connsiteY2449" fmla="*/ 199514 h 377583"/>
              <a:gd name="connsiteX2450" fmla="*/ 2329538 w 2450468"/>
              <a:gd name="connsiteY2450" fmla="*/ 202042 h 377583"/>
              <a:gd name="connsiteX2451" fmla="*/ 2327148 w 2450468"/>
              <a:gd name="connsiteY2451" fmla="*/ 203514 h 377583"/>
              <a:gd name="connsiteX2452" fmla="*/ 2319719 w 2450468"/>
              <a:gd name="connsiteY2452" fmla="*/ 209801 h 377583"/>
              <a:gd name="connsiteX2453" fmla="*/ 2320576 w 2450468"/>
              <a:gd name="connsiteY2453" fmla="*/ 217325 h 377583"/>
              <a:gd name="connsiteX2454" fmla="*/ 2314575 w 2450468"/>
              <a:gd name="connsiteY2454" fmla="*/ 217135 h 377583"/>
              <a:gd name="connsiteX2455" fmla="*/ 2304002 w 2450468"/>
              <a:gd name="connsiteY2455" fmla="*/ 220564 h 377583"/>
              <a:gd name="connsiteX2456" fmla="*/ 2301621 w 2450468"/>
              <a:gd name="connsiteY2456" fmla="*/ 221040 h 377583"/>
              <a:gd name="connsiteX2457" fmla="*/ 2300288 w 2450468"/>
              <a:gd name="connsiteY2457" fmla="*/ 221326 h 377583"/>
              <a:gd name="connsiteX2458" fmla="*/ 2296573 w 2450468"/>
              <a:gd name="connsiteY2458" fmla="*/ 223707 h 377583"/>
              <a:gd name="connsiteX2459" fmla="*/ 2292668 w 2450468"/>
              <a:gd name="connsiteY2459" fmla="*/ 221326 h 377583"/>
              <a:gd name="connsiteX2460" fmla="*/ 2289524 w 2450468"/>
              <a:gd name="connsiteY2460" fmla="*/ 222469 h 377583"/>
              <a:gd name="connsiteX2461" fmla="*/ 2289524 w 2450468"/>
              <a:gd name="connsiteY2461" fmla="*/ 222183 h 377583"/>
              <a:gd name="connsiteX2462" fmla="*/ 2293239 w 2450468"/>
              <a:gd name="connsiteY2462" fmla="*/ 207896 h 377583"/>
              <a:gd name="connsiteX2463" fmla="*/ 2294001 w 2450468"/>
              <a:gd name="connsiteY2463" fmla="*/ 207419 h 377583"/>
              <a:gd name="connsiteX2464" fmla="*/ 2291715 w 2450468"/>
              <a:gd name="connsiteY2464" fmla="*/ 204467 h 377583"/>
              <a:gd name="connsiteX2465" fmla="*/ 2284095 w 2450468"/>
              <a:gd name="connsiteY2465" fmla="*/ 210753 h 377583"/>
              <a:gd name="connsiteX2466" fmla="*/ 2284857 w 2450468"/>
              <a:gd name="connsiteY2466" fmla="*/ 211515 h 377583"/>
              <a:gd name="connsiteX2467" fmla="*/ 2281619 w 2450468"/>
              <a:gd name="connsiteY2467" fmla="*/ 217611 h 377583"/>
              <a:gd name="connsiteX2468" fmla="*/ 2282571 w 2450468"/>
              <a:gd name="connsiteY2468" fmla="*/ 220373 h 377583"/>
              <a:gd name="connsiteX2469" fmla="*/ 2281904 w 2450468"/>
              <a:gd name="connsiteY2469" fmla="*/ 222755 h 377583"/>
              <a:gd name="connsiteX2470" fmla="*/ 2275237 w 2450468"/>
              <a:gd name="connsiteY2470" fmla="*/ 223136 h 377583"/>
              <a:gd name="connsiteX2471" fmla="*/ 2273237 w 2450468"/>
              <a:gd name="connsiteY2471" fmla="*/ 228089 h 377583"/>
              <a:gd name="connsiteX2472" fmla="*/ 2269427 w 2450468"/>
              <a:gd name="connsiteY2472" fmla="*/ 227327 h 377583"/>
              <a:gd name="connsiteX2473" fmla="*/ 2262283 w 2450468"/>
              <a:gd name="connsiteY2473" fmla="*/ 224279 h 377583"/>
              <a:gd name="connsiteX2474" fmla="*/ 2256949 w 2450468"/>
              <a:gd name="connsiteY2474" fmla="*/ 222850 h 377583"/>
              <a:gd name="connsiteX2475" fmla="*/ 2254568 w 2450468"/>
              <a:gd name="connsiteY2475" fmla="*/ 217421 h 377583"/>
              <a:gd name="connsiteX2476" fmla="*/ 2245709 w 2450468"/>
              <a:gd name="connsiteY2476" fmla="*/ 215230 h 377583"/>
              <a:gd name="connsiteX2477" fmla="*/ 2245519 w 2450468"/>
              <a:gd name="connsiteY2477" fmla="*/ 215706 h 377583"/>
              <a:gd name="connsiteX2478" fmla="*/ 2245709 w 2450468"/>
              <a:gd name="connsiteY2478" fmla="*/ 217706 h 377583"/>
              <a:gd name="connsiteX2479" fmla="*/ 2252853 w 2450468"/>
              <a:gd name="connsiteY2479" fmla="*/ 223707 h 377583"/>
              <a:gd name="connsiteX2480" fmla="*/ 2253329 w 2450468"/>
              <a:gd name="connsiteY2480" fmla="*/ 224183 h 377583"/>
              <a:gd name="connsiteX2481" fmla="*/ 2249329 w 2450468"/>
              <a:gd name="connsiteY2481" fmla="*/ 226469 h 377583"/>
              <a:gd name="connsiteX2482" fmla="*/ 2248186 w 2450468"/>
              <a:gd name="connsiteY2482" fmla="*/ 225898 h 377583"/>
              <a:gd name="connsiteX2483" fmla="*/ 2247138 w 2450468"/>
              <a:gd name="connsiteY2483" fmla="*/ 223231 h 377583"/>
              <a:gd name="connsiteX2484" fmla="*/ 2241995 w 2450468"/>
              <a:gd name="connsiteY2484" fmla="*/ 220754 h 377583"/>
              <a:gd name="connsiteX2485" fmla="*/ 2240375 w 2450468"/>
              <a:gd name="connsiteY2485" fmla="*/ 223040 h 377583"/>
              <a:gd name="connsiteX2486" fmla="*/ 2243995 w 2450468"/>
              <a:gd name="connsiteY2486" fmla="*/ 227136 h 377583"/>
              <a:gd name="connsiteX2487" fmla="*/ 2244471 w 2450468"/>
              <a:gd name="connsiteY2487" fmla="*/ 227136 h 377583"/>
              <a:gd name="connsiteX2488" fmla="*/ 2239328 w 2450468"/>
              <a:gd name="connsiteY2488" fmla="*/ 231327 h 377583"/>
              <a:gd name="connsiteX2489" fmla="*/ 2236470 w 2450468"/>
              <a:gd name="connsiteY2489" fmla="*/ 231232 h 377583"/>
              <a:gd name="connsiteX2490" fmla="*/ 2232374 w 2450468"/>
              <a:gd name="connsiteY2490" fmla="*/ 233899 h 377583"/>
              <a:gd name="connsiteX2491" fmla="*/ 2231041 w 2450468"/>
              <a:gd name="connsiteY2491" fmla="*/ 236471 h 377583"/>
              <a:gd name="connsiteX2492" fmla="*/ 2221325 w 2450468"/>
              <a:gd name="connsiteY2492" fmla="*/ 231137 h 377583"/>
              <a:gd name="connsiteX2493" fmla="*/ 2219420 w 2450468"/>
              <a:gd name="connsiteY2493" fmla="*/ 231518 h 377583"/>
              <a:gd name="connsiteX2494" fmla="*/ 2209419 w 2450468"/>
              <a:gd name="connsiteY2494" fmla="*/ 234661 h 377583"/>
              <a:gd name="connsiteX2495" fmla="*/ 2205038 w 2450468"/>
              <a:gd name="connsiteY2495" fmla="*/ 236566 h 377583"/>
              <a:gd name="connsiteX2496" fmla="*/ 2180654 w 2450468"/>
              <a:gd name="connsiteY2496" fmla="*/ 241138 h 377583"/>
              <a:gd name="connsiteX2497" fmla="*/ 2178272 w 2450468"/>
              <a:gd name="connsiteY2497" fmla="*/ 239709 h 377583"/>
              <a:gd name="connsiteX2498" fmla="*/ 2163604 w 2450468"/>
              <a:gd name="connsiteY2498" fmla="*/ 242567 h 377583"/>
              <a:gd name="connsiteX2499" fmla="*/ 2163032 w 2450468"/>
              <a:gd name="connsiteY2499" fmla="*/ 243043 h 377583"/>
              <a:gd name="connsiteX2500" fmla="*/ 2156365 w 2450468"/>
              <a:gd name="connsiteY2500" fmla="*/ 240852 h 377583"/>
              <a:gd name="connsiteX2501" fmla="*/ 2152936 w 2450468"/>
              <a:gd name="connsiteY2501" fmla="*/ 242757 h 377583"/>
              <a:gd name="connsiteX2502" fmla="*/ 2150078 w 2450468"/>
              <a:gd name="connsiteY2502" fmla="*/ 240852 h 377583"/>
              <a:gd name="connsiteX2503" fmla="*/ 2149888 w 2450468"/>
              <a:gd name="connsiteY2503" fmla="*/ 240471 h 377583"/>
              <a:gd name="connsiteX2504" fmla="*/ 2147983 w 2450468"/>
              <a:gd name="connsiteY2504" fmla="*/ 241138 h 377583"/>
              <a:gd name="connsiteX2505" fmla="*/ 2144078 w 2450468"/>
              <a:gd name="connsiteY2505" fmla="*/ 242471 h 377583"/>
              <a:gd name="connsiteX2506" fmla="*/ 2142554 w 2450468"/>
              <a:gd name="connsiteY2506" fmla="*/ 241900 h 377583"/>
              <a:gd name="connsiteX2507" fmla="*/ 2129504 w 2450468"/>
              <a:gd name="connsiteY2507" fmla="*/ 242948 h 377583"/>
              <a:gd name="connsiteX2508" fmla="*/ 2128933 w 2450468"/>
              <a:gd name="connsiteY2508" fmla="*/ 243233 h 377583"/>
              <a:gd name="connsiteX2509" fmla="*/ 2123694 w 2450468"/>
              <a:gd name="connsiteY2509" fmla="*/ 243805 h 377583"/>
              <a:gd name="connsiteX2510" fmla="*/ 2114550 w 2450468"/>
              <a:gd name="connsiteY2510" fmla="*/ 242662 h 377583"/>
              <a:gd name="connsiteX2511" fmla="*/ 2111312 w 2450468"/>
              <a:gd name="connsiteY2511" fmla="*/ 241805 h 377583"/>
              <a:gd name="connsiteX2512" fmla="*/ 2103692 w 2450468"/>
              <a:gd name="connsiteY2512" fmla="*/ 245710 h 377583"/>
              <a:gd name="connsiteX2513" fmla="*/ 2101501 w 2450468"/>
              <a:gd name="connsiteY2513" fmla="*/ 245900 h 377583"/>
              <a:gd name="connsiteX2514" fmla="*/ 2100167 w 2450468"/>
              <a:gd name="connsiteY2514" fmla="*/ 245996 h 377583"/>
              <a:gd name="connsiteX2515" fmla="*/ 2094452 w 2450468"/>
              <a:gd name="connsiteY2515" fmla="*/ 244757 h 377583"/>
              <a:gd name="connsiteX2516" fmla="*/ 2102834 w 2450468"/>
              <a:gd name="connsiteY2516" fmla="*/ 247329 h 377583"/>
              <a:gd name="connsiteX2517" fmla="*/ 2103787 w 2450468"/>
              <a:gd name="connsiteY2517" fmla="*/ 252663 h 377583"/>
              <a:gd name="connsiteX2518" fmla="*/ 2100263 w 2450468"/>
              <a:gd name="connsiteY2518" fmla="*/ 252377 h 377583"/>
              <a:gd name="connsiteX2519" fmla="*/ 2096167 w 2450468"/>
              <a:gd name="connsiteY2519" fmla="*/ 250377 h 377583"/>
              <a:gd name="connsiteX2520" fmla="*/ 2091119 w 2450468"/>
              <a:gd name="connsiteY2520" fmla="*/ 249044 h 377583"/>
              <a:gd name="connsiteX2521" fmla="*/ 2089214 w 2450468"/>
              <a:gd name="connsiteY2521" fmla="*/ 245234 h 377583"/>
              <a:gd name="connsiteX2522" fmla="*/ 2082165 w 2450468"/>
              <a:gd name="connsiteY2522" fmla="*/ 252092 h 377583"/>
              <a:gd name="connsiteX2523" fmla="*/ 2083118 w 2450468"/>
              <a:gd name="connsiteY2523" fmla="*/ 252282 h 377583"/>
              <a:gd name="connsiteX2524" fmla="*/ 2085785 w 2450468"/>
              <a:gd name="connsiteY2524" fmla="*/ 252758 h 377583"/>
              <a:gd name="connsiteX2525" fmla="*/ 2081975 w 2450468"/>
              <a:gd name="connsiteY2525" fmla="*/ 256568 h 377583"/>
              <a:gd name="connsiteX2526" fmla="*/ 2073116 w 2450468"/>
              <a:gd name="connsiteY2526" fmla="*/ 251234 h 377583"/>
              <a:gd name="connsiteX2527" fmla="*/ 2072831 w 2450468"/>
              <a:gd name="connsiteY2527" fmla="*/ 250377 h 377583"/>
              <a:gd name="connsiteX2528" fmla="*/ 2069402 w 2450468"/>
              <a:gd name="connsiteY2528" fmla="*/ 246377 h 377583"/>
              <a:gd name="connsiteX2529" fmla="*/ 2067020 w 2450468"/>
              <a:gd name="connsiteY2529" fmla="*/ 246091 h 377583"/>
              <a:gd name="connsiteX2530" fmla="*/ 2061782 w 2450468"/>
              <a:gd name="connsiteY2530" fmla="*/ 250091 h 377583"/>
              <a:gd name="connsiteX2531" fmla="*/ 2054066 w 2450468"/>
              <a:gd name="connsiteY2531" fmla="*/ 248282 h 377583"/>
              <a:gd name="connsiteX2532" fmla="*/ 2052257 w 2450468"/>
              <a:gd name="connsiteY2532" fmla="*/ 253425 h 377583"/>
              <a:gd name="connsiteX2533" fmla="*/ 2049399 w 2450468"/>
              <a:gd name="connsiteY2533" fmla="*/ 258378 h 377583"/>
              <a:gd name="connsiteX2534" fmla="*/ 2047399 w 2450468"/>
              <a:gd name="connsiteY2534" fmla="*/ 257426 h 377583"/>
              <a:gd name="connsiteX2535" fmla="*/ 2046542 w 2450468"/>
              <a:gd name="connsiteY2535" fmla="*/ 251711 h 377583"/>
              <a:gd name="connsiteX2536" fmla="*/ 2048161 w 2450468"/>
              <a:gd name="connsiteY2536" fmla="*/ 250568 h 377583"/>
              <a:gd name="connsiteX2537" fmla="*/ 2038445 w 2450468"/>
              <a:gd name="connsiteY2537" fmla="*/ 248948 h 377583"/>
              <a:gd name="connsiteX2538" fmla="*/ 2039207 w 2450468"/>
              <a:gd name="connsiteY2538" fmla="*/ 255425 h 377583"/>
              <a:gd name="connsiteX2539" fmla="*/ 2034350 w 2450468"/>
              <a:gd name="connsiteY2539" fmla="*/ 255235 h 377583"/>
              <a:gd name="connsiteX2540" fmla="*/ 2032064 w 2450468"/>
              <a:gd name="connsiteY2540" fmla="*/ 252377 h 377583"/>
              <a:gd name="connsiteX2541" fmla="*/ 2030730 w 2450468"/>
              <a:gd name="connsiteY2541" fmla="*/ 251806 h 377583"/>
              <a:gd name="connsiteX2542" fmla="*/ 2027777 w 2450468"/>
              <a:gd name="connsiteY2542" fmla="*/ 250758 h 377583"/>
              <a:gd name="connsiteX2543" fmla="*/ 2023110 w 2450468"/>
              <a:gd name="connsiteY2543" fmla="*/ 244948 h 377583"/>
              <a:gd name="connsiteX2544" fmla="*/ 2019586 w 2450468"/>
              <a:gd name="connsiteY2544" fmla="*/ 247996 h 377583"/>
              <a:gd name="connsiteX2545" fmla="*/ 2016443 w 2450468"/>
              <a:gd name="connsiteY2545" fmla="*/ 249044 h 377583"/>
              <a:gd name="connsiteX2546" fmla="*/ 2010918 w 2450468"/>
              <a:gd name="connsiteY2546" fmla="*/ 251139 h 377583"/>
              <a:gd name="connsiteX2547" fmla="*/ 2002822 w 2450468"/>
              <a:gd name="connsiteY2547" fmla="*/ 253425 h 377583"/>
              <a:gd name="connsiteX2548" fmla="*/ 1995583 w 2450468"/>
              <a:gd name="connsiteY2548" fmla="*/ 256568 h 377583"/>
              <a:gd name="connsiteX2549" fmla="*/ 1989487 w 2450468"/>
              <a:gd name="connsiteY2549" fmla="*/ 257521 h 377583"/>
              <a:gd name="connsiteX2550" fmla="*/ 1984248 w 2450468"/>
              <a:gd name="connsiteY2550" fmla="*/ 264569 h 377583"/>
              <a:gd name="connsiteX2551" fmla="*/ 1978438 w 2450468"/>
              <a:gd name="connsiteY2551" fmla="*/ 263045 h 377583"/>
              <a:gd name="connsiteX2552" fmla="*/ 1978533 w 2450468"/>
              <a:gd name="connsiteY2552" fmla="*/ 263045 h 377583"/>
              <a:gd name="connsiteX2553" fmla="*/ 1985296 w 2450468"/>
              <a:gd name="connsiteY2553" fmla="*/ 262664 h 377583"/>
              <a:gd name="connsiteX2554" fmla="*/ 1978724 w 2450468"/>
              <a:gd name="connsiteY2554" fmla="*/ 257330 h 377583"/>
              <a:gd name="connsiteX2555" fmla="*/ 1977295 w 2450468"/>
              <a:gd name="connsiteY2555" fmla="*/ 257616 h 377583"/>
              <a:gd name="connsiteX2556" fmla="*/ 1975866 w 2450468"/>
              <a:gd name="connsiteY2556" fmla="*/ 257902 h 377583"/>
              <a:gd name="connsiteX2557" fmla="*/ 1974914 w 2450468"/>
              <a:gd name="connsiteY2557" fmla="*/ 255997 h 377583"/>
              <a:gd name="connsiteX2558" fmla="*/ 1974723 w 2450468"/>
              <a:gd name="connsiteY2558" fmla="*/ 255521 h 377583"/>
              <a:gd name="connsiteX2559" fmla="*/ 1957864 w 2450468"/>
              <a:gd name="connsiteY2559" fmla="*/ 250758 h 377583"/>
              <a:gd name="connsiteX2560" fmla="*/ 1956340 w 2450468"/>
              <a:gd name="connsiteY2560" fmla="*/ 251330 h 377583"/>
              <a:gd name="connsiteX2561" fmla="*/ 1951006 w 2450468"/>
              <a:gd name="connsiteY2561" fmla="*/ 256568 h 377583"/>
              <a:gd name="connsiteX2562" fmla="*/ 1950625 w 2450468"/>
              <a:gd name="connsiteY2562" fmla="*/ 256187 h 377583"/>
              <a:gd name="connsiteX2563" fmla="*/ 1948625 w 2450468"/>
              <a:gd name="connsiteY2563" fmla="*/ 252758 h 377583"/>
              <a:gd name="connsiteX2564" fmla="*/ 1940528 w 2450468"/>
              <a:gd name="connsiteY2564" fmla="*/ 251901 h 377583"/>
              <a:gd name="connsiteX2565" fmla="*/ 1937480 w 2450468"/>
              <a:gd name="connsiteY2565" fmla="*/ 255425 h 377583"/>
              <a:gd name="connsiteX2566" fmla="*/ 1934432 w 2450468"/>
              <a:gd name="connsiteY2566" fmla="*/ 266855 h 377583"/>
              <a:gd name="connsiteX2567" fmla="*/ 1929860 w 2450468"/>
              <a:gd name="connsiteY2567" fmla="*/ 260759 h 377583"/>
              <a:gd name="connsiteX2568" fmla="*/ 1927479 w 2450468"/>
              <a:gd name="connsiteY2568" fmla="*/ 258854 h 377583"/>
              <a:gd name="connsiteX2569" fmla="*/ 1919764 w 2450468"/>
              <a:gd name="connsiteY2569" fmla="*/ 260378 h 377583"/>
              <a:gd name="connsiteX2570" fmla="*/ 1916525 w 2450468"/>
              <a:gd name="connsiteY2570" fmla="*/ 259902 h 377583"/>
              <a:gd name="connsiteX2571" fmla="*/ 1907286 w 2450468"/>
              <a:gd name="connsiteY2571" fmla="*/ 256568 h 377583"/>
              <a:gd name="connsiteX2572" fmla="*/ 1903571 w 2450468"/>
              <a:gd name="connsiteY2572" fmla="*/ 259616 h 377583"/>
              <a:gd name="connsiteX2573" fmla="*/ 1895475 w 2450468"/>
              <a:gd name="connsiteY2573" fmla="*/ 260759 h 377583"/>
              <a:gd name="connsiteX2574" fmla="*/ 1902905 w 2450468"/>
              <a:gd name="connsiteY2574" fmla="*/ 265998 h 377583"/>
              <a:gd name="connsiteX2575" fmla="*/ 1906238 w 2450468"/>
              <a:gd name="connsiteY2575" fmla="*/ 263236 h 377583"/>
              <a:gd name="connsiteX2576" fmla="*/ 1906905 w 2450468"/>
              <a:gd name="connsiteY2576" fmla="*/ 262760 h 377583"/>
              <a:gd name="connsiteX2577" fmla="*/ 1912049 w 2450468"/>
              <a:gd name="connsiteY2577" fmla="*/ 265522 h 377583"/>
              <a:gd name="connsiteX2578" fmla="*/ 1919097 w 2450468"/>
              <a:gd name="connsiteY2578" fmla="*/ 268475 h 377583"/>
              <a:gd name="connsiteX2579" fmla="*/ 1920716 w 2450468"/>
              <a:gd name="connsiteY2579" fmla="*/ 268856 h 377583"/>
              <a:gd name="connsiteX2580" fmla="*/ 1924812 w 2450468"/>
              <a:gd name="connsiteY2580" fmla="*/ 264950 h 377583"/>
              <a:gd name="connsiteX2581" fmla="*/ 1926622 w 2450468"/>
              <a:gd name="connsiteY2581" fmla="*/ 266093 h 377583"/>
              <a:gd name="connsiteX2582" fmla="*/ 1928146 w 2450468"/>
              <a:gd name="connsiteY2582" fmla="*/ 266570 h 377583"/>
              <a:gd name="connsiteX2583" fmla="*/ 1933861 w 2450468"/>
              <a:gd name="connsiteY2583" fmla="*/ 267903 h 377583"/>
              <a:gd name="connsiteX2584" fmla="*/ 1938528 w 2450468"/>
              <a:gd name="connsiteY2584" fmla="*/ 264950 h 377583"/>
              <a:gd name="connsiteX2585" fmla="*/ 1939481 w 2450468"/>
              <a:gd name="connsiteY2585" fmla="*/ 263712 h 377583"/>
              <a:gd name="connsiteX2586" fmla="*/ 1948910 w 2450468"/>
              <a:gd name="connsiteY2586" fmla="*/ 265522 h 377583"/>
              <a:gd name="connsiteX2587" fmla="*/ 1946910 w 2450468"/>
              <a:gd name="connsiteY2587" fmla="*/ 266951 h 377583"/>
              <a:gd name="connsiteX2588" fmla="*/ 1944148 w 2450468"/>
              <a:gd name="connsiteY2588" fmla="*/ 270475 h 377583"/>
              <a:gd name="connsiteX2589" fmla="*/ 1926146 w 2450468"/>
              <a:gd name="connsiteY2589" fmla="*/ 270475 h 377583"/>
              <a:gd name="connsiteX2590" fmla="*/ 1920050 w 2450468"/>
              <a:gd name="connsiteY2590" fmla="*/ 270951 h 377583"/>
              <a:gd name="connsiteX2591" fmla="*/ 1906715 w 2450468"/>
              <a:gd name="connsiteY2591" fmla="*/ 268665 h 377583"/>
              <a:gd name="connsiteX2592" fmla="*/ 1902428 w 2450468"/>
              <a:gd name="connsiteY2592" fmla="*/ 266951 h 377583"/>
              <a:gd name="connsiteX2593" fmla="*/ 1901285 w 2450468"/>
              <a:gd name="connsiteY2593" fmla="*/ 266665 h 377583"/>
              <a:gd name="connsiteX2594" fmla="*/ 1900142 w 2450468"/>
              <a:gd name="connsiteY2594" fmla="*/ 269618 h 377583"/>
              <a:gd name="connsiteX2595" fmla="*/ 1899380 w 2450468"/>
              <a:gd name="connsiteY2595" fmla="*/ 273618 h 377583"/>
              <a:gd name="connsiteX2596" fmla="*/ 1884998 w 2450468"/>
              <a:gd name="connsiteY2596" fmla="*/ 265427 h 377583"/>
              <a:gd name="connsiteX2597" fmla="*/ 1872996 w 2450468"/>
              <a:gd name="connsiteY2597" fmla="*/ 269237 h 377583"/>
              <a:gd name="connsiteX2598" fmla="*/ 1867471 w 2450468"/>
              <a:gd name="connsiteY2598" fmla="*/ 268951 h 377583"/>
              <a:gd name="connsiteX2599" fmla="*/ 1859375 w 2450468"/>
              <a:gd name="connsiteY2599" fmla="*/ 276476 h 377583"/>
              <a:gd name="connsiteX2600" fmla="*/ 1856137 w 2450468"/>
              <a:gd name="connsiteY2600" fmla="*/ 275809 h 377583"/>
              <a:gd name="connsiteX2601" fmla="*/ 1846231 w 2450468"/>
              <a:gd name="connsiteY2601" fmla="*/ 271046 h 377583"/>
              <a:gd name="connsiteX2602" fmla="*/ 1837373 w 2450468"/>
              <a:gd name="connsiteY2602" fmla="*/ 264950 h 377583"/>
              <a:gd name="connsiteX2603" fmla="*/ 1832229 w 2450468"/>
              <a:gd name="connsiteY2603" fmla="*/ 266570 h 377583"/>
              <a:gd name="connsiteX2604" fmla="*/ 1827371 w 2450468"/>
              <a:gd name="connsiteY2604" fmla="*/ 266284 h 377583"/>
              <a:gd name="connsiteX2605" fmla="*/ 1816894 w 2450468"/>
              <a:gd name="connsiteY2605" fmla="*/ 264569 h 377583"/>
              <a:gd name="connsiteX2606" fmla="*/ 1815656 w 2450468"/>
              <a:gd name="connsiteY2606" fmla="*/ 266570 h 377583"/>
              <a:gd name="connsiteX2607" fmla="*/ 1812227 w 2450468"/>
              <a:gd name="connsiteY2607" fmla="*/ 272380 h 377583"/>
              <a:gd name="connsiteX2608" fmla="*/ 1814227 w 2450468"/>
              <a:gd name="connsiteY2608" fmla="*/ 280095 h 377583"/>
              <a:gd name="connsiteX2609" fmla="*/ 1820894 w 2450468"/>
              <a:gd name="connsiteY2609" fmla="*/ 281524 h 377583"/>
              <a:gd name="connsiteX2610" fmla="*/ 1822990 w 2450468"/>
              <a:gd name="connsiteY2610" fmla="*/ 282286 h 377583"/>
              <a:gd name="connsiteX2611" fmla="*/ 1823275 w 2450468"/>
              <a:gd name="connsiteY2611" fmla="*/ 284191 h 377583"/>
              <a:gd name="connsiteX2612" fmla="*/ 1821085 w 2450468"/>
              <a:gd name="connsiteY2612" fmla="*/ 284762 h 377583"/>
              <a:gd name="connsiteX2613" fmla="*/ 1811369 w 2450468"/>
              <a:gd name="connsiteY2613" fmla="*/ 286096 h 377583"/>
              <a:gd name="connsiteX2614" fmla="*/ 1808702 w 2450468"/>
              <a:gd name="connsiteY2614" fmla="*/ 288763 h 377583"/>
              <a:gd name="connsiteX2615" fmla="*/ 1801273 w 2450468"/>
              <a:gd name="connsiteY2615" fmla="*/ 288763 h 377583"/>
              <a:gd name="connsiteX2616" fmla="*/ 1801368 w 2450468"/>
              <a:gd name="connsiteY2616" fmla="*/ 293716 h 377583"/>
              <a:gd name="connsiteX2617" fmla="*/ 1798415 w 2450468"/>
              <a:gd name="connsiteY2617" fmla="*/ 292001 h 377583"/>
              <a:gd name="connsiteX2618" fmla="*/ 1790224 w 2450468"/>
              <a:gd name="connsiteY2618" fmla="*/ 288001 h 377583"/>
              <a:gd name="connsiteX2619" fmla="*/ 1788128 w 2450468"/>
              <a:gd name="connsiteY2619" fmla="*/ 287620 h 377583"/>
              <a:gd name="connsiteX2620" fmla="*/ 1783366 w 2450468"/>
              <a:gd name="connsiteY2620" fmla="*/ 286001 h 377583"/>
              <a:gd name="connsiteX2621" fmla="*/ 1783175 w 2450468"/>
              <a:gd name="connsiteY2621" fmla="*/ 278000 h 377583"/>
              <a:gd name="connsiteX2622" fmla="*/ 1776317 w 2450468"/>
              <a:gd name="connsiteY2622" fmla="*/ 274761 h 377583"/>
              <a:gd name="connsiteX2623" fmla="*/ 1773460 w 2450468"/>
              <a:gd name="connsiteY2623" fmla="*/ 277142 h 377583"/>
              <a:gd name="connsiteX2624" fmla="*/ 1764125 w 2450468"/>
              <a:gd name="connsiteY2624" fmla="*/ 279428 h 377583"/>
              <a:gd name="connsiteX2625" fmla="*/ 1760601 w 2450468"/>
              <a:gd name="connsiteY2625" fmla="*/ 278952 h 377583"/>
              <a:gd name="connsiteX2626" fmla="*/ 1752791 w 2450468"/>
              <a:gd name="connsiteY2626" fmla="*/ 281238 h 377583"/>
              <a:gd name="connsiteX2627" fmla="*/ 1750409 w 2450468"/>
              <a:gd name="connsiteY2627" fmla="*/ 279809 h 377583"/>
              <a:gd name="connsiteX2628" fmla="*/ 1747171 w 2450468"/>
              <a:gd name="connsiteY2628" fmla="*/ 277809 h 377583"/>
              <a:gd name="connsiteX2629" fmla="*/ 1746790 w 2450468"/>
              <a:gd name="connsiteY2629" fmla="*/ 269332 h 377583"/>
              <a:gd name="connsiteX2630" fmla="*/ 1741837 w 2450468"/>
              <a:gd name="connsiteY2630" fmla="*/ 269046 h 377583"/>
              <a:gd name="connsiteX2631" fmla="*/ 1730407 w 2450468"/>
              <a:gd name="connsiteY2631" fmla="*/ 274190 h 377583"/>
              <a:gd name="connsiteX2632" fmla="*/ 1727835 w 2450468"/>
              <a:gd name="connsiteY2632" fmla="*/ 274190 h 377583"/>
              <a:gd name="connsiteX2633" fmla="*/ 1723549 w 2450468"/>
              <a:gd name="connsiteY2633" fmla="*/ 273809 h 377583"/>
              <a:gd name="connsiteX2634" fmla="*/ 1720501 w 2450468"/>
              <a:gd name="connsiteY2634" fmla="*/ 277714 h 377583"/>
              <a:gd name="connsiteX2635" fmla="*/ 1712592 w 2450468"/>
              <a:gd name="connsiteY2635" fmla="*/ 273784 h 377583"/>
              <a:gd name="connsiteX2636" fmla="*/ 1713929 w 2450468"/>
              <a:gd name="connsiteY2636" fmla="*/ 273047 h 377583"/>
              <a:gd name="connsiteX2637" fmla="*/ 1715834 w 2450468"/>
              <a:gd name="connsiteY2637" fmla="*/ 270570 h 377583"/>
              <a:gd name="connsiteX2638" fmla="*/ 1719834 w 2450468"/>
              <a:gd name="connsiteY2638" fmla="*/ 262950 h 377583"/>
              <a:gd name="connsiteX2639" fmla="*/ 1716977 w 2450468"/>
              <a:gd name="connsiteY2639" fmla="*/ 266093 h 377583"/>
              <a:gd name="connsiteX2640" fmla="*/ 1709738 w 2450468"/>
              <a:gd name="connsiteY2640" fmla="*/ 265522 h 377583"/>
              <a:gd name="connsiteX2641" fmla="*/ 1708309 w 2450468"/>
              <a:gd name="connsiteY2641" fmla="*/ 266665 h 377583"/>
              <a:gd name="connsiteX2642" fmla="*/ 1707947 w 2450468"/>
              <a:gd name="connsiteY2642" fmla="*/ 271476 h 377583"/>
              <a:gd name="connsiteX2643" fmla="*/ 1705166 w 2450468"/>
              <a:gd name="connsiteY2643" fmla="*/ 270094 h 377583"/>
              <a:gd name="connsiteX2644" fmla="*/ 1704785 w 2450468"/>
              <a:gd name="connsiteY2644" fmla="*/ 271142 h 377583"/>
              <a:gd name="connsiteX2645" fmla="*/ 1701641 w 2450468"/>
              <a:gd name="connsiteY2645" fmla="*/ 271046 h 377583"/>
              <a:gd name="connsiteX2646" fmla="*/ 1695545 w 2450468"/>
              <a:gd name="connsiteY2646" fmla="*/ 273142 h 377583"/>
              <a:gd name="connsiteX2647" fmla="*/ 1695736 w 2450468"/>
              <a:gd name="connsiteY2647" fmla="*/ 276571 h 377583"/>
              <a:gd name="connsiteX2648" fmla="*/ 1700689 w 2450468"/>
              <a:gd name="connsiteY2648" fmla="*/ 278857 h 377583"/>
              <a:gd name="connsiteX2649" fmla="*/ 1707559 w 2450468"/>
              <a:gd name="connsiteY2649" fmla="*/ 276559 h 377583"/>
              <a:gd name="connsiteX2650" fmla="*/ 1707971 w 2450468"/>
              <a:gd name="connsiteY2650" fmla="*/ 276332 h 377583"/>
              <a:gd name="connsiteX2651" fmla="*/ 1709928 w 2450468"/>
              <a:gd name="connsiteY2651" fmla="*/ 281143 h 377583"/>
              <a:gd name="connsiteX2652" fmla="*/ 1721834 w 2450468"/>
              <a:gd name="connsiteY2652" fmla="*/ 282286 h 377583"/>
              <a:gd name="connsiteX2653" fmla="*/ 1725454 w 2450468"/>
              <a:gd name="connsiteY2653" fmla="*/ 280476 h 377583"/>
              <a:gd name="connsiteX2654" fmla="*/ 1737646 w 2450468"/>
              <a:gd name="connsiteY2654" fmla="*/ 276571 h 377583"/>
              <a:gd name="connsiteX2655" fmla="*/ 1738217 w 2450468"/>
              <a:gd name="connsiteY2655" fmla="*/ 276571 h 377583"/>
              <a:gd name="connsiteX2656" fmla="*/ 1746885 w 2450468"/>
              <a:gd name="connsiteY2656" fmla="*/ 278476 h 377583"/>
              <a:gd name="connsiteX2657" fmla="*/ 1741361 w 2450468"/>
              <a:gd name="connsiteY2657" fmla="*/ 282953 h 377583"/>
              <a:gd name="connsiteX2658" fmla="*/ 1737265 w 2450468"/>
              <a:gd name="connsiteY2658" fmla="*/ 285524 h 377583"/>
              <a:gd name="connsiteX2659" fmla="*/ 1732026 w 2450468"/>
              <a:gd name="connsiteY2659" fmla="*/ 287715 h 377583"/>
              <a:gd name="connsiteX2660" fmla="*/ 1724692 w 2450468"/>
              <a:gd name="connsiteY2660" fmla="*/ 288096 h 377583"/>
              <a:gd name="connsiteX2661" fmla="*/ 1718120 w 2450468"/>
              <a:gd name="connsiteY2661" fmla="*/ 289620 h 377583"/>
              <a:gd name="connsiteX2662" fmla="*/ 1719167 w 2450468"/>
              <a:gd name="connsiteY2662" fmla="*/ 292097 h 377583"/>
              <a:gd name="connsiteX2663" fmla="*/ 1716310 w 2450468"/>
              <a:gd name="connsiteY2663" fmla="*/ 297716 h 377583"/>
              <a:gd name="connsiteX2664" fmla="*/ 1716596 w 2450468"/>
              <a:gd name="connsiteY2664" fmla="*/ 297716 h 377583"/>
              <a:gd name="connsiteX2665" fmla="*/ 1720406 w 2450468"/>
              <a:gd name="connsiteY2665" fmla="*/ 300574 h 377583"/>
              <a:gd name="connsiteX2666" fmla="*/ 1717262 w 2450468"/>
              <a:gd name="connsiteY2666" fmla="*/ 303622 h 377583"/>
              <a:gd name="connsiteX2667" fmla="*/ 1713643 w 2450468"/>
              <a:gd name="connsiteY2667" fmla="*/ 304765 h 377583"/>
              <a:gd name="connsiteX2668" fmla="*/ 1705070 w 2450468"/>
              <a:gd name="connsiteY2668" fmla="*/ 304289 h 377583"/>
              <a:gd name="connsiteX2669" fmla="*/ 1701641 w 2450468"/>
              <a:gd name="connsiteY2669" fmla="*/ 299240 h 377583"/>
              <a:gd name="connsiteX2670" fmla="*/ 1708785 w 2450468"/>
              <a:gd name="connsiteY2670" fmla="*/ 295526 h 377583"/>
              <a:gd name="connsiteX2671" fmla="*/ 1699832 w 2450468"/>
              <a:gd name="connsiteY2671" fmla="*/ 288668 h 377583"/>
              <a:gd name="connsiteX2672" fmla="*/ 1698117 w 2450468"/>
              <a:gd name="connsiteY2672" fmla="*/ 299050 h 377583"/>
              <a:gd name="connsiteX2673" fmla="*/ 1694117 w 2450468"/>
              <a:gd name="connsiteY2673" fmla="*/ 309623 h 377583"/>
              <a:gd name="connsiteX2674" fmla="*/ 1700022 w 2450468"/>
              <a:gd name="connsiteY2674" fmla="*/ 307432 h 377583"/>
              <a:gd name="connsiteX2675" fmla="*/ 1703451 w 2450468"/>
              <a:gd name="connsiteY2675" fmla="*/ 308384 h 377583"/>
              <a:gd name="connsiteX2676" fmla="*/ 1706499 w 2450468"/>
              <a:gd name="connsiteY2676" fmla="*/ 314576 h 377583"/>
              <a:gd name="connsiteX2677" fmla="*/ 1707833 w 2450468"/>
              <a:gd name="connsiteY2677" fmla="*/ 315719 h 377583"/>
              <a:gd name="connsiteX2678" fmla="*/ 1717929 w 2450468"/>
              <a:gd name="connsiteY2678" fmla="*/ 320386 h 377583"/>
              <a:gd name="connsiteX2679" fmla="*/ 1720596 w 2450468"/>
              <a:gd name="connsiteY2679" fmla="*/ 322100 h 377583"/>
              <a:gd name="connsiteX2680" fmla="*/ 1721549 w 2450468"/>
              <a:gd name="connsiteY2680" fmla="*/ 322767 h 377583"/>
              <a:gd name="connsiteX2681" fmla="*/ 1724692 w 2450468"/>
              <a:gd name="connsiteY2681" fmla="*/ 320291 h 377583"/>
              <a:gd name="connsiteX2682" fmla="*/ 1724311 w 2450468"/>
              <a:gd name="connsiteY2682" fmla="*/ 319148 h 377583"/>
              <a:gd name="connsiteX2683" fmla="*/ 1722977 w 2450468"/>
              <a:gd name="connsiteY2683" fmla="*/ 317528 h 377583"/>
              <a:gd name="connsiteX2684" fmla="*/ 1725168 w 2450468"/>
              <a:gd name="connsiteY2684" fmla="*/ 315623 h 377583"/>
              <a:gd name="connsiteX2685" fmla="*/ 1725835 w 2450468"/>
              <a:gd name="connsiteY2685" fmla="*/ 315623 h 377583"/>
              <a:gd name="connsiteX2686" fmla="*/ 1728025 w 2450468"/>
              <a:gd name="connsiteY2686" fmla="*/ 315433 h 377583"/>
              <a:gd name="connsiteX2687" fmla="*/ 1724787 w 2450468"/>
              <a:gd name="connsiteY2687" fmla="*/ 310766 h 377583"/>
              <a:gd name="connsiteX2688" fmla="*/ 1721834 w 2450468"/>
              <a:gd name="connsiteY2688" fmla="*/ 307908 h 377583"/>
              <a:gd name="connsiteX2689" fmla="*/ 1735265 w 2450468"/>
              <a:gd name="connsiteY2689" fmla="*/ 308003 h 377583"/>
              <a:gd name="connsiteX2690" fmla="*/ 1740980 w 2450468"/>
              <a:gd name="connsiteY2690" fmla="*/ 302955 h 377583"/>
              <a:gd name="connsiteX2691" fmla="*/ 1745933 w 2450468"/>
              <a:gd name="connsiteY2691" fmla="*/ 307718 h 377583"/>
              <a:gd name="connsiteX2692" fmla="*/ 1746314 w 2450468"/>
              <a:gd name="connsiteY2692" fmla="*/ 307337 h 377583"/>
              <a:gd name="connsiteX2693" fmla="*/ 1750028 w 2450468"/>
              <a:gd name="connsiteY2693" fmla="*/ 302479 h 377583"/>
              <a:gd name="connsiteX2694" fmla="*/ 1750886 w 2450468"/>
              <a:gd name="connsiteY2694" fmla="*/ 296478 h 377583"/>
              <a:gd name="connsiteX2695" fmla="*/ 1750219 w 2450468"/>
              <a:gd name="connsiteY2695" fmla="*/ 295811 h 377583"/>
              <a:gd name="connsiteX2696" fmla="*/ 1753553 w 2450468"/>
              <a:gd name="connsiteY2696" fmla="*/ 296192 h 377583"/>
              <a:gd name="connsiteX2697" fmla="*/ 1763173 w 2450468"/>
              <a:gd name="connsiteY2697" fmla="*/ 303431 h 377583"/>
              <a:gd name="connsiteX2698" fmla="*/ 1766602 w 2450468"/>
              <a:gd name="connsiteY2698" fmla="*/ 295526 h 377583"/>
              <a:gd name="connsiteX2699" fmla="*/ 1769174 w 2450468"/>
              <a:gd name="connsiteY2699" fmla="*/ 293906 h 377583"/>
              <a:gd name="connsiteX2700" fmla="*/ 1769459 w 2450468"/>
              <a:gd name="connsiteY2700" fmla="*/ 293716 h 377583"/>
              <a:gd name="connsiteX2701" fmla="*/ 1775841 w 2450468"/>
              <a:gd name="connsiteY2701" fmla="*/ 299431 h 377583"/>
              <a:gd name="connsiteX2702" fmla="*/ 1776317 w 2450468"/>
              <a:gd name="connsiteY2702" fmla="*/ 302288 h 377583"/>
              <a:gd name="connsiteX2703" fmla="*/ 1776317 w 2450468"/>
              <a:gd name="connsiteY2703" fmla="*/ 302384 h 377583"/>
              <a:gd name="connsiteX2704" fmla="*/ 1779651 w 2450468"/>
              <a:gd name="connsiteY2704" fmla="*/ 299621 h 377583"/>
              <a:gd name="connsiteX2705" fmla="*/ 1790510 w 2450468"/>
              <a:gd name="connsiteY2705" fmla="*/ 296002 h 377583"/>
              <a:gd name="connsiteX2706" fmla="*/ 1795367 w 2450468"/>
              <a:gd name="connsiteY2706" fmla="*/ 297145 h 377583"/>
              <a:gd name="connsiteX2707" fmla="*/ 1799654 w 2450468"/>
              <a:gd name="connsiteY2707" fmla="*/ 297526 h 377583"/>
              <a:gd name="connsiteX2708" fmla="*/ 1805178 w 2450468"/>
              <a:gd name="connsiteY2708" fmla="*/ 299050 h 377583"/>
              <a:gd name="connsiteX2709" fmla="*/ 1805654 w 2450468"/>
              <a:gd name="connsiteY2709" fmla="*/ 299240 h 377583"/>
              <a:gd name="connsiteX2710" fmla="*/ 1802987 w 2450468"/>
              <a:gd name="connsiteY2710" fmla="*/ 301526 h 377583"/>
              <a:gd name="connsiteX2711" fmla="*/ 1797844 w 2450468"/>
              <a:gd name="connsiteY2711" fmla="*/ 303241 h 377583"/>
              <a:gd name="connsiteX2712" fmla="*/ 1802225 w 2450468"/>
              <a:gd name="connsiteY2712" fmla="*/ 308194 h 377583"/>
              <a:gd name="connsiteX2713" fmla="*/ 1802702 w 2450468"/>
              <a:gd name="connsiteY2713" fmla="*/ 307146 h 377583"/>
              <a:gd name="connsiteX2714" fmla="*/ 1806702 w 2450468"/>
              <a:gd name="connsiteY2714" fmla="*/ 304479 h 377583"/>
              <a:gd name="connsiteX2715" fmla="*/ 1812036 w 2450468"/>
              <a:gd name="connsiteY2715" fmla="*/ 306289 h 377583"/>
              <a:gd name="connsiteX2716" fmla="*/ 1816703 w 2450468"/>
              <a:gd name="connsiteY2716" fmla="*/ 302860 h 377583"/>
              <a:gd name="connsiteX2717" fmla="*/ 1822799 w 2450468"/>
              <a:gd name="connsiteY2717" fmla="*/ 304860 h 377583"/>
              <a:gd name="connsiteX2718" fmla="*/ 1821466 w 2450468"/>
              <a:gd name="connsiteY2718" fmla="*/ 308575 h 377583"/>
              <a:gd name="connsiteX2719" fmla="*/ 1818989 w 2450468"/>
              <a:gd name="connsiteY2719" fmla="*/ 311909 h 377583"/>
              <a:gd name="connsiteX2720" fmla="*/ 1823180 w 2450468"/>
              <a:gd name="connsiteY2720" fmla="*/ 312099 h 377583"/>
              <a:gd name="connsiteX2721" fmla="*/ 1827371 w 2450468"/>
              <a:gd name="connsiteY2721" fmla="*/ 304289 h 377583"/>
              <a:gd name="connsiteX2722" fmla="*/ 1827086 w 2450468"/>
              <a:gd name="connsiteY2722" fmla="*/ 302860 h 377583"/>
              <a:gd name="connsiteX2723" fmla="*/ 1824514 w 2450468"/>
              <a:gd name="connsiteY2723" fmla="*/ 297716 h 377583"/>
              <a:gd name="connsiteX2724" fmla="*/ 1823466 w 2450468"/>
              <a:gd name="connsiteY2724" fmla="*/ 297431 h 377583"/>
              <a:gd name="connsiteX2725" fmla="*/ 1822704 w 2450468"/>
              <a:gd name="connsiteY2725" fmla="*/ 293525 h 377583"/>
              <a:gd name="connsiteX2726" fmla="*/ 1834229 w 2450468"/>
              <a:gd name="connsiteY2726" fmla="*/ 292001 h 377583"/>
              <a:gd name="connsiteX2727" fmla="*/ 1839087 w 2450468"/>
              <a:gd name="connsiteY2727" fmla="*/ 290954 h 377583"/>
              <a:gd name="connsiteX2728" fmla="*/ 1839754 w 2450468"/>
              <a:gd name="connsiteY2728" fmla="*/ 290858 h 377583"/>
              <a:gd name="connsiteX2729" fmla="*/ 1852803 w 2450468"/>
              <a:gd name="connsiteY2729" fmla="*/ 288096 h 377583"/>
              <a:gd name="connsiteX2730" fmla="*/ 1856232 w 2450468"/>
              <a:gd name="connsiteY2730" fmla="*/ 293906 h 377583"/>
              <a:gd name="connsiteX2731" fmla="*/ 1858613 w 2450468"/>
              <a:gd name="connsiteY2731" fmla="*/ 293811 h 377583"/>
              <a:gd name="connsiteX2732" fmla="*/ 1862423 w 2450468"/>
              <a:gd name="connsiteY2732" fmla="*/ 290192 h 377583"/>
              <a:gd name="connsiteX2733" fmla="*/ 1872615 w 2450468"/>
              <a:gd name="connsiteY2733" fmla="*/ 294383 h 377583"/>
              <a:gd name="connsiteX2734" fmla="*/ 1876044 w 2450468"/>
              <a:gd name="connsiteY2734" fmla="*/ 298288 h 377583"/>
              <a:gd name="connsiteX2735" fmla="*/ 1881950 w 2450468"/>
              <a:gd name="connsiteY2735" fmla="*/ 293335 h 377583"/>
              <a:gd name="connsiteX2736" fmla="*/ 1887093 w 2450468"/>
              <a:gd name="connsiteY2736" fmla="*/ 290477 h 377583"/>
              <a:gd name="connsiteX2737" fmla="*/ 1887950 w 2450468"/>
              <a:gd name="connsiteY2737" fmla="*/ 297907 h 377583"/>
              <a:gd name="connsiteX2738" fmla="*/ 1893189 w 2450468"/>
              <a:gd name="connsiteY2738" fmla="*/ 302003 h 377583"/>
              <a:gd name="connsiteX2739" fmla="*/ 1898809 w 2450468"/>
              <a:gd name="connsiteY2739" fmla="*/ 296383 h 377583"/>
              <a:gd name="connsiteX2740" fmla="*/ 1901000 w 2450468"/>
              <a:gd name="connsiteY2740" fmla="*/ 296859 h 377583"/>
              <a:gd name="connsiteX2741" fmla="*/ 1904238 w 2450468"/>
              <a:gd name="connsiteY2741" fmla="*/ 297621 h 377583"/>
              <a:gd name="connsiteX2742" fmla="*/ 1910715 w 2450468"/>
              <a:gd name="connsiteY2742" fmla="*/ 294954 h 377583"/>
              <a:gd name="connsiteX2743" fmla="*/ 1911572 w 2450468"/>
              <a:gd name="connsiteY2743" fmla="*/ 295049 h 377583"/>
              <a:gd name="connsiteX2744" fmla="*/ 1915859 w 2450468"/>
              <a:gd name="connsiteY2744" fmla="*/ 295335 h 377583"/>
              <a:gd name="connsiteX2745" fmla="*/ 1917192 w 2450468"/>
              <a:gd name="connsiteY2745" fmla="*/ 293906 h 377583"/>
              <a:gd name="connsiteX2746" fmla="*/ 1917097 w 2450468"/>
              <a:gd name="connsiteY2746" fmla="*/ 290001 h 377583"/>
              <a:gd name="connsiteX2747" fmla="*/ 1916621 w 2450468"/>
              <a:gd name="connsiteY2747" fmla="*/ 289620 h 377583"/>
              <a:gd name="connsiteX2748" fmla="*/ 1915668 w 2450468"/>
              <a:gd name="connsiteY2748" fmla="*/ 288763 h 377583"/>
              <a:gd name="connsiteX2749" fmla="*/ 1917859 w 2450468"/>
              <a:gd name="connsiteY2749" fmla="*/ 285334 h 377583"/>
              <a:gd name="connsiteX2750" fmla="*/ 1919573 w 2450468"/>
              <a:gd name="connsiteY2750" fmla="*/ 285524 h 377583"/>
              <a:gd name="connsiteX2751" fmla="*/ 1924621 w 2450468"/>
              <a:gd name="connsiteY2751" fmla="*/ 286001 h 377583"/>
              <a:gd name="connsiteX2752" fmla="*/ 1922050 w 2450468"/>
              <a:gd name="connsiteY2752" fmla="*/ 293335 h 377583"/>
              <a:gd name="connsiteX2753" fmla="*/ 1921097 w 2450468"/>
              <a:gd name="connsiteY2753" fmla="*/ 293811 h 377583"/>
              <a:gd name="connsiteX2754" fmla="*/ 1917859 w 2450468"/>
              <a:gd name="connsiteY2754" fmla="*/ 295526 h 377583"/>
              <a:gd name="connsiteX2755" fmla="*/ 1925955 w 2450468"/>
              <a:gd name="connsiteY2755" fmla="*/ 293144 h 377583"/>
              <a:gd name="connsiteX2756" fmla="*/ 1930241 w 2450468"/>
              <a:gd name="connsiteY2756" fmla="*/ 292478 h 377583"/>
              <a:gd name="connsiteX2757" fmla="*/ 1937195 w 2450468"/>
              <a:gd name="connsiteY2757" fmla="*/ 291525 h 377583"/>
              <a:gd name="connsiteX2758" fmla="*/ 1939862 w 2450468"/>
              <a:gd name="connsiteY2758" fmla="*/ 285620 h 377583"/>
              <a:gd name="connsiteX2759" fmla="*/ 1939862 w 2450468"/>
              <a:gd name="connsiteY2759" fmla="*/ 286667 h 377583"/>
              <a:gd name="connsiteX2760" fmla="*/ 1944910 w 2450468"/>
              <a:gd name="connsiteY2760" fmla="*/ 291525 h 377583"/>
              <a:gd name="connsiteX2761" fmla="*/ 1950149 w 2450468"/>
              <a:gd name="connsiteY2761" fmla="*/ 287906 h 377583"/>
              <a:gd name="connsiteX2762" fmla="*/ 1950815 w 2450468"/>
              <a:gd name="connsiteY2762" fmla="*/ 287334 h 377583"/>
              <a:gd name="connsiteX2763" fmla="*/ 1952720 w 2450468"/>
              <a:gd name="connsiteY2763" fmla="*/ 287525 h 377583"/>
              <a:gd name="connsiteX2764" fmla="*/ 1952720 w 2450468"/>
              <a:gd name="connsiteY2764" fmla="*/ 288477 h 377583"/>
              <a:gd name="connsiteX2765" fmla="*/ 1955864 w 2450468"/>
              <a:gd name="connsiteY2765" fmla="*/ 291620 h 377583"/>
              <a:gd name="connsiteX2766" fmla="*/ 1959388 w 2450468"/>
              <a:gd name="connsiteY2766" fmla="*/ 287810 h 377583"/>
              <a:gd name="connsiteX2767" fmla="*/ 1961769 w 2450468"/>
              <a:gd name="connsiteY2767" fmla="*/ 285524 h 377583"/>
              <a:gd name="connsiteX2768" fmla="*/ 1963579 w 2450468"/>
              <a:gd name="connsiteY2768" fmla="*/ 286858 h 377583"/>
              <a:gd name="connsiteX2769" fmla="*/ 1965293 w 2450468"/>
              <a:gd name="connsiteY2769" fmla="*/ 288287 h 377583"/>
              <a:gd name="connsiteX2770" fmla="*/ 1962531 w 2450468"/>
              <a:gd name="connsiteY2770" fmla="*/ 293335 h 377583"/>
              <a:gd name="connsiteX2771" fmla="*/ 1968341 w 2450468"/>
              <a:gd name="connsiteY2771" fmla="*/ 299812 h 377583"/>
              <a:gd name="connsiteX2772" fmla="*/ 1963103 w 2450468"/>
              <a:gd name="connsiteY2772" fmla="*/ 298002 h 377583"/>
              <a:gd name="connsiteX2773" fmla="*/ 1959102 w 2450468"/>
              <a:gd name="connsiteY2773" fmla="*/ 293906 h 377583"/>
              <a:gd name="connsiteX2774" fmla="*/ 1954054 w 2450468"/>
              <a:gd name="connsiteY2774" fmla="*/ 295716 h 377583"/>
              <a:gd name="connsiteX2775" fmla="*/ 1959959 w 2450468"/>
              <a:gd name="connsiteY2775" fmla="*/ 300669 h 377583"/>
              <a:gd name="connsiteX2776" fmla="*/ 1959388 w 2450468"/>
              <a:gd name="connsiteY2776" fmla="*/ 301431 h 377583"/>
              <a:gd name="connsiteX2777" fmla="*/ 1954054 w 2450468"/>
              <a:gd name="connsiteY2777" fmla="*/ 307908 h 377583"/>
              <a:gd name="connsiteX2778" fmla="*/ 1948529 w 2450468"/>
              <a:gd name="connsiteY2778" fmla="*/ 308575 h 377583"/>
              <a:gd name="connsiteX2779" fmla="*/ 1944434 w 2450468"/>
              <a:gd name="connsiteY2779" fmla="*/ 306289 h 377583"/>
              <a:gd name="connsiteX2780" fmla="*/ 1941576 w 2450468"/>
              <a:gd name="connsiteY2780" fmla="*/ 311051 h 377583"/>
              <a:gd name="connsiteX2781" fmla="*/ 1934718 w 2450468"/>
              <a:gd name="connsiteY2781" fmla="*/ 314671 h 377583"/>
              <a:gd name="connsiteX2782" fmla="*/ 1932813 w 2450468"/>
              <a:gd name="connsiteY2782" fmla="*/ 314290 h 377583"/>
              <a:gd name="connsiteX2783" fmla="*/ 1928908 w 2450468"/>
              <a:gd name="connsiteY2783" fmla="*/ 313623 h 377583"/>
              <a:gd name="connsiteX2784" fmla="*/ 1928169 w 2450468"/>
              <a:gd name="connsiteY2784" fmla="*/ 319581 h 377583"/>
              <a:gd name="connsiteX2785" fmla="*/ 1927098 w 2450468"/>
              <a:gd name="connsiteY2785" fmla="*/ 319243 h 377583"/>
              <a:gd name="connsiteX2786" fmla="*/ 1921955 w 2450468"/>
              <a:gd name="connsiteY2786" fmla="*/ 319814 h 377583"/>
              <a:gd name="connsiteX2787" fmla="*/ 1921684 w 2450468"/>
              <a:gd name="connsiteY2787" fmla="*/ 320889 h 377583"/>
              <a:gd name="connsiteX2788" fmla="*/ 1912430 w 2450468"/>
              <a:gd name="connsiteY2788" fmla="*/ 318576 h 377583"/>
              <a:gd name="connsiteX2789" fmla="*/ 1918240 w 2450468"/>
              <a:gd name="connsiteY2789" fmla="*/ 327434 h 377583"/>
              <a:gd name="connsiteX2790" fmla="*/ 1920776 w 2450468"/>
              <a:gd name="connsiteY2790" fmla="*/ 324482 h 377583"/>
              <a:gd name="connsiteX2791" fmla="*/ 1921684 w 2450468"/>
              <a:gd name="connsiteY2791" fmla="*/ 320889 h 377583"/>
              <a:gd name="connsiteX2792" fmla="*/ 1921955 w 2450468"/>
              <a:gd name="connsiteY2792" fmla="*/ 320957 h 377583"/>
              <a:gd name="connsiteX2793" fmla="*/ 1926527 w 2450468"/>
              <a:gd name="connsiteY2793" fmla="*/ 324386 h 377583"/>
              <a:gd name="connsiteX2794" fmla="*/ 1927479 w 2450468"/>
              <a:gd name="connsiteY2794" fmla="*/ 325148 h 377583"/>
              <a:gd name="connsiteX2795" fmla="*/ 1928169 w 2450468"/>
              <a:gd name="connsiteY2795" fmla="*/ 319581 h 377583"/>
              <a:gd name="connsiteX2796" fmla="*/ 1936147 w 2450468"/>
              <a:gd name="connsiteY2796" fmla="*/ 322100 h 377583"/>
              <a:gd name="connsiteX2797" fmla="*/ 1949768 w 2450468"/>
              <a:gd name="connsiteY2797" fmla="*/ 323053 h 377583"/>
              <a:gd name="connsiteX2798" fmla="*/ 1952530 w 2450468"/>
              <a:gd name="connsiteY2798" fmla="*/ 327053 h 377583"/>
              <a:gd name="connsiteX2799" fmla="*/ 1956625 w 2450468"/>
              <a:gd name="connsiteY2799" fmla="*/ 329244 h 377583"/>
              <a:gd name="connsiteX2800" fmla="*/ 1956340 w 2450468"/>
              <a:gd name="connsiteY2800" fmla="*/ 329244 h 377583"/>
              <a:gd name="connsiteX2801" fmla="*/ 1952530 w 2450468"/>
              <a:gd name="connsiteY2801" fmla="*/ 329339 h 377583"/>
              <a:gd name="connsiteX2802" fmla="*/ 1947005 w 2450468"/>
              <a:gd name="connsiteY2802" fmla="*/ 327053 h 377583"/>
              <a:gd name="connsiteX2803" fmla="*/ 1947005 w 2450468"/>
              <a:gd name="connsiteY2803" fmla="*/ 326387 h 377583"/>
              <a:gd name="connsiteX2804" fmla="*/ 1945481 w 2450468"/>
              <a:gd name="connsiteY2804" fmla="*/ 323148 h 377583"/>
              <a:gd name="connsiteX2805" fmla="*/ 1942338 w 2450468"/>
              <a:gd name="connsiteY2805" fmla="*/ 324101 h 377583"/>
              <a:gd name="connsiteX2806" fmla="*/ 1940147 w 2450468"/>
              <a:gd name="connsiteY2806" fmla="*/ 330387 h 377583"/>
              <a:gd name="connsiteX2807" fmla="*/ 1932432 w 2450468"/>
              <a:gd name="connsiteY2807" fmla="*/ 345341 h 377583"/>
              <a:gd name="connsiteX2808" fmla="*/ 1926336 w 2450468"/>
              <a:gd name="connsiteY2808" fmla="*/ 341627 h 377583"/>
              <a:gd name="connsiteX2809" fmla="*/ 1927765 w 2450468"/>
              <a:gd name="connsiteY2809" fmla="*/ 332483 h 377583"/>
              <a:gd name="connsiteX2810" fmla="*/ 1919764 w 2450468"/>
              <a:gd name="connsiteY2810" fmla="*/ 338293 h 377583"/>
              <a:gd name="connsiteX2811" fmla="*/ 1916335 w 2450468"/>
              <a:gd name="connsiteY2811" fmla="*/ 334578 h 377583"/>
              <a:gd name="connsiteX2812" fmla="*/ 1907667 w 2450468"/>
              <a:gd name="connsiteY2812" fmla="*/ 335912 h 377583"/>
              <a:gd name="connsiteX2813" fmla="*/ 1905095 w 2450468"/>
              <a:gd name="connsiteY2813" fmla="*/ 336007 h 377583"/>
              <a:gd name="connsiteX2814" fmla="*/ 1898904 w 2450468"/>
              <a:gd name="connsiteY2814" fmla="*/ 338102 h 377583"/>
              <a:gd name="connsiteX2815" fmla="*/ 1901666 w 2450468"/>
              <a:gd name="connsiteY2815" fmla="*/ 331054 h 377583"/>
              <a:gd name="connsiteX2816" fmla="*/ 1908334 w 2450468"/>
              <a:gd name="connsiteY2816" fmla="*/ 325625 h 377583"/>
              <a:gd name="connsiteX2817" fmla="*/ 1908715 w 2450468"/>
              <a:gd name="connsiteY2817" fmla="*/ 324005 h 377583"/>
              <a:gd name="connsiteX2818" fmla="*/ 1909953 w 2450468"/>
              <a:gd name="connsiteY2818" fmla="*/ 318767 h 377583"/>
              <a:gd name="connsiteX2819" fmla="*/ 1893761 w 2450468"/>
              <a:gd name="connsiteY2819" fmla="*/ 320767 h 377583"/>
              <a:gd name="connsiteX2820" fmla="*/ 1890808 w 2450468"/>
              <a:gd name="connsiteY2820" fmla="*/ 324196 h 377583"/>
              <a:gd name="connsiteX2821" fmla="*/ 1891760 w 2450468"/>
              <a:gd name="connsiteY2821" fmla="*/ 326958 h 377583"/>
              <a:gd name="connsiteX2822" fmla="*/ 1894713 w 2450468"/>
              <a:gd name="connsiteY2822" fmla="*/ 331149 h 377583"/>
              <a:gd name="connsiteX2823" fmla="*/ 1889474 w 2450468"/>
              <a:gd name="connsiteY2823" fmla="*/ 339150 h 377583"/>
              <a:gd name="connsiteX2824" fmla="*/ 1891094 w 2450468"/>
              <a:gd name="connsiteY2824" fmla="*/ 334292 h 377583"/>
              <a:gd name="connsiteX2825" fmla="*/ 1887284 w 2450468"/>
              <a:gd name="connsiteY2825" fmla="*/ 329625 h 377583"/>
              <a:gd name="connsiteX2826" fmla="*/ 1885950 w 2450468"/>
              <a:gd name="connsiteY2826" fmla="*/ 328006 h 377583"/>
              <a:gd name="connsiteX2827" fmla="*/ 1881759 w 2450468"/>
              <a:gd name="connsiteY2827" fmla="*/ 323434 h 377583"/>
              <a:gd name="connsiteX2828" fmla="*/ 1876044 w 2450468"/>
              <a:gd name="connsiteY2828" fmla="*/ 324672 h 377583"/>
              <a:gd name="connsiteX2829" fmla="*/ 1872425 w 2450468"/>
              <a:gd name="connsiteY2829" fmla="*/ 325720 h 377583"/>
              <a:gd name="connsiteX2830" fmla="*/ 1856232 w 2450468"/>
              <a:gd name="connsiteY2830" fmla="*/ 327434 h 377583"/>
              <a:gd name="connsiteX2831" fmla="*/ 1842135 w 2450468"/>
              <a:gd name="connsiteY2831" fmla="*/ 320862 h 377583"/>
              <a:gd name="connsiteX2832" fmla="*/ 1844516 w 2450468"/>
              <a:gd name="connsiteY2832" fmla="*/ 324958 h 377583"/>
              <a:gd name="connsiteX2833" fmla="*/ 1840230 w 2450468"/>
              <a:gd name="connsiteY2833" fmla="*/ 327339 h 377583"/>
              <a:gd name="connsiteX2834" fmla="*/ 1835468 w 2450468"/>
              <a:gd name="connsiteY2834" fmla="*/ 332864 h 377583"/>
              <a:gd name="connsiteX2835" fmla="*/ 1833086 w 2450468"/>
              <a:gd name="connsiteY2835" fmla="*/ 334197 h 377583"/>
              <a:gd name="connsiteX2836" fmla="*/ 1829657 w 2450468"/>
              <a:gd name="connsiteY2836" fmla="*/ 329911 h 377583"/>
              <a:gd name="connsiteX2837" fmla="*/ 1823942 w 2450468"/>
              <a:gd name="connsiteY2837" fmla="*/ 322862 h 377583"/>
              <a:gd name="connsiteX2838" fmla="*/ 1823561 w 2450468"/>
              <a:gd name="connsiteY2838" fmla="*/ 323815 h 377583"/>
              <a:gd name="connsiteX2839" fmla="*/ 1823085 w 2450468"/>
              <a:gd name="connsiteY2839" fmla="*/ 324958 h 377583"/>
              <a:gd name="connsiteX2840" fmla="*/ 1818704 w 2450468"/>
              <a:gd name="connsiteY2840" fmla="*/ 325815 h 377583"/>
              <a:gd name="connsiteX2841" fmla="*/ 1818608 w 2450468"/>
              <a:gd name="connsiteY2841" fmla="*/ 325053 h 377583"/>
              <a:gd name="connsiteX2842" fmla="*/ 1813846 w 2450468"/>
              <a:gd name="connsiteY2842" fmla="*/ 323053 h 377583"/>
              <a:gd name="connsiteX2843" fmla="*/ 1810893 w 2450468"/>
              <a:gd name="connsiteY2843" fmla="*/ 324291 h 377583"/>
              <a:gd name="connsiteX2844" fmla="*/ 1811846 w 2450468"/>
              <a:gd name="connsiteY2844" fmla="*/ 326863 h 377583"/>
              <a:gd name="connsiteX2845" fmla="*/ 1815275 w 2450468"/>
              <a:gd name="connsiteY2845" fmla="*/ 330387 h 377583"/>
              <a:gd name="connsiteX2846" fmla="*/ 1808036 w 2450468"/>
              <a:gd name="connsiteY2846" fmla="*/ 328673 h 377583"/>
              <a:gd name="connsiteX2847" fmla="*/ 1805845 w 2450468"/>
              <a:gd name="connsiteY2847" fmla="*/ 328006 h 377583"/>
              <a:gd name="connsiteX2848" fmla="*/ 1799463 w 2450468"/>
              <a:gd name="connsiteY2848" fmla="*/ 327625 h 377583"/>
              <a:gd name="connsiteX2849" fmla="*/ 1795367 w 2450468"/>
              <a:gd name="connsiteY2849" fmla="*/ 328292 h 377583"/>
              <a:gd name="connsiteX2850" fmla="*/ 1793272 w 2450468"/>
              <a:gd name="connsiteY2850" fmla="*/ 330673 h 377583"/>
              <a:gd name="connsiteX2851" fmla="*/ 1794129 w 2450468"/>
              <a:gd name="connsiteY2851" fmla="*/ 337245 h 377583"/>
              <a:gd name="connsiteX2852" fmla="*/ 1801654 w 2450468"/>
              <a:gd name="connsiteY2852" fmla="*/ 336959 h 377583"/>
              <a:gd name="connsiteX2853" fmla="*/ 1800892 w 2450468"/>
              <a:gd name="connsiteY2853" fmla="*/ 342484 h 377583"/>
              <a:gd name="connsiteX2854" fmla="*/ 1798130 w 2450468"/>
              <a:gd name="connsiteY2854" fmla="*/ 341722 h 377583"/>
              <a:gd name="connsiteX2855" fmla="*/ 1796034 w 2450468"/>
              <a:gd name="connsiteY2855" fmla="*/ 347627 h 377583"/>
              <a:gd name="connsiteX2856" fmla="*/ 1795653 w 2450468"/>
              <a:gd name="connsiteY2856" fmla="*/ 347342 h 377583"/>
              <a:gd name="connsiteX2857" fmla="*/ 1784795 w 2450468"/>
              <a:gd name="connsiteY2857" fmla="*/ 340769 h 377583"/>
              <a:gd name="connsiteX2858" fmla="*/ 1779365 w 2450468"/>
              <a:gd name="connsiteY2858" fmla="*/ 335150 h 377583"/>
              <a:gd name="connsiteX2859" fmla="*/ 1771936 w 2450468"/>
              <a:gd name="connsiteY2859" fmla="*/ 331435 h 377583"/>
              <a:gd name="connsiteX2860" fmla="*/ 1765649 w 2450468"/>
              <a:gd name="connsiteY2860" fmla="*/ 330101 h 377583"/>
              <a:gd name="connsiteX2861" fmla="*/ 1754124 w 2450468"/>
              <a:gd name="connsiteY2861" fmla="*/ 330959 h 377583"/>
              <a:gd name="connsiteX2862" fmla="*/ 1751838 w 2450468"/>
              <a:gd name="connsiteY2862" fmla="*/ 320862 h 377583"/>
              <a:gd name="connsiteX2863" fmla="*/ 1748885 w 2450468"/>
              <a:gd name="connsiteY2863" fmla="*/ 318957 h 377583"/>
              <a:gd name="connsiteX2864" fmla="*/ 1746314 w 2450468"/>
              <a:gd name="connsiteY2864" fmla="*/ 317243 h 377583"/>
              <a:gd name="connsiteX2865" fmla="*/ 1741837 w 2450468"/>
              <a:gd name="connsiteY2865" fmla="*/ 318576 h 377583"/>
              <a:gd name="connsiteX2866" fmla="*/ 1750981 w 2450468"/>
              <a:gd name="connsiteY2866" fmla="*/ 327339 h 377583"/>
              <a:gd name="connsiteX2867" fmla="*/ 1745075 w 2450468"/>
              <a:gd name="connsiteY2867" fmla="*/ 330959 h 377583"/>
              <a:gd name="connsiteX2868" fmla="*/ 1738884 w 2450468"/>
              <a:gd name="connsiteY2868" fmla="*/ 328482 h 377583"/>
              <a:gd name="connsiteX2869" fmla="*/ 1733550 w 2450468"/>
              <a:gd name="connsiteY2869" fmla="*/ 330578 h 377583"/>
              <a:gd name="connsiteX2870" fmla="*/ 1731740 w 2450468"/>
              <a:gd name="connsiteY2870" fmla="*/ 333626 h 377583"/>
              <a:gd name="connsiteX2871" fmla="*/ 1730788 w 2450468"/>
              <a:gd name="connsiteY2871" fmla="*/ 335245 h 377583"/>
              <a:gd name="connsiteX2872" fmla="*/ 1728502 w 2450468"/>
              <a:gd name="connsiteY2872" fmla="*/ 331435 h 377583"/>
              <a:gd name="connsiteX2873" fmla="*/ 1722692 w 2450468"/>
              <a:gd name="connsiteY2873" fmla="*/ 334673 h 377583"/>
              <a:gd name="connsiteX2874" fmla="*/ 1721358 w 2450468"/>
              <a:gd name="connsiteY2874" fmla="*/ 335435 h 377583"/>
              <a:gd name="connsiteX2875" fmla="*/ 1715262 w 2450468"/>
              <a:gd name="connsiteY2875" fmla="*/ 338769 h 377583"/>
              <a:gd name="connsiteX2876" fmla="*/ 1714691 w 2450468"/>
              <a:gd name="connsiteY2876" fmla="*/ 341341 h 377583"/>
              <a:gd name="connsiteX2877" fmla="*/ 1712500 w 2450468"/>
              <a:gd name="connsiteY2877" fmla="*/ 341817 h 377583"/>
              <a:gd name="connsiteX2878" fmla="*/ 1711833 w 2450468"/>
              <a:gd name="connsiteY2878" fmla="*/ 341627 h 377583"/>
              <a:gd name="connsiteX2879" fmla="*/ 1712309 w 2450468"/>
              <a:gd name="connsiteY2879" fmla="*/ 336388 h 377583"/>
              <a:gd name="connsiteX2880" fmla="*/ 1710119 w 2450468"/>
              <a:gd name="connsiteY2880" fmla="*/ 335912 h 377583"/>
              <a:gd name="connsiteX2881" fmla="*/ 1704499 w 2450468"/>
              <a:gd name="connsiteY2881" fmla="*/ 332102 h 377583"/>
              <a:gd name="connsiteX2882" fmla="*/ 1702308 w 2450468"/>
              <a:gd name="connsiteY2882" fmla="*/ 331530 h 377583"/>
              <a:gd name="connsiteX2883" fmla="*/ 1697450 w 2450468"/>
              <a:gd name="connsiteY2883" fmla="*/ 333340 h 377583"/>
              <a:gd name="connsiteX2884" fmla="*/ 1697450 w 2450468"/>
              <a:gd name="connsiteY2884" fmla="*/ 334483 h 377583"/>
              <a:gd name="connsiteX2885" fmla="*/ 1698593 w 2450468"/>
              <a:gd name="connsiteY2885" fmla="*/ 337436 h 377583"/>
              <a:gd name="connsiteX2886" fmla="*/ 1698022 w 2450468"/>
              <a:gd name="connsiteY2886" fmla="*/ 337817 h 377583"/>
              <a:gd name="connsiteX2887" fmla="*/ 1696974 w 2450468"/>
              <a:gd name="connsiteY2887" fmla="*/ 338579 h 377583"/>
              <a:gd name="connsiteX2888" fmla="*/ 1696117 w 2450468"/>
              <a:gd name="connsiteY2888" fmla="*/ 341722 h 377583"/>
              <a:gd name="connsiteX2889" fmla="*/ 1697069 w 2450468"/>
              <a:gd name="connsiteY2889" fmla="*/ 342008 h 377583"/>
              <a:gd name="connsiteX2890" fmla="*/ 1702880 w 2450468"/>
              <a:gd name="connsiteY2890" fmla="*/ 343341 h 377583"/>
              <a:gd name="connsiteX2891" fmla="*/ 1704404 w 2450468"/>
              <a:gd name="connsiteY2891" fmla="*/ 343722 h 377583"/>
              <a:gd name="connsiteX2892" fmla="*/ 1702213 w 2450468"/>
              <a:gd name="connsiteY2892" fmla="*/ 346675 h 377583"/>
              <a:gd name="connsiteX2893" fmla="*/ 1690211 w 2450468"/>
              <a:gd name="connsiteY2893" fmla="*/ 348294 h 377583"/>
              <a:gd name="connsiteX2894" fmla="*/ 1685258 w 2450468"/>
              <a:gd name="connsiteY2894" fmla="*/ 343055 h 377583"/>
              <a:gd name="connsiteX2895" fmla="*/ 1682401 w 2450468"/>
              <a:gd name="connsiteY2895" fmla="*/ 340960 h 377583"/>
              <a:gd name="connsiteX2896" fmla="*/ 1679829 w 2450468"/>
              <a:gd name="connsiteY2896" fmla="*/ 339245 h 377583"/>
              <a:gd name="connsiteX2897" fmla="*/ 1674305 w 2450468"/>
              <a:gd name="connsiteY2897" fmla="*/ 340293 h 377583"/>
              <a:gd name="connsiteX2898" fmla="*/ 1674114 w 2450468"/>
              <a:gd name="connsiteY2898" fmla="*/ 339722 h 377583"/>
              <a:gd name="connsiteX2899" fmla="*/ 1671733 w 2450468"/>
              <a:gd name="connsiteY2899" fmla="*/ 338579 h 377583"/>
              <a:gd name="connsiteX2900" fmla="*/ 1665256 w 2450468"/>
              <a:gd name="connsiteY2900" fmla="*/ 339722 h 377583"/>
              <a:gd name="connsiteX2901" fmla="*/ 1663446 w 2450468"/>
              <a:gd name="connsiteY2901" fmla="*/ 338293 h 377583"/>
              <a:gd name="connsiteX2902" fmla="*/ 1655350 w 2450468"/>
              <a:gd name="connsiteY2902" fmla="*/ 336959 h 377583"/>
              <a:gd name="connsiteX2903" fmla="*/ 1653635 w 2450468"/>
              <a:gd name="connsiteY2903" fmla="*/ 336388 h 377583"/>
              <a:gd name="connsiteX2904" fmla="*/ 1651825 w 2450468"/>
              <a:gd name="connsiteY2904" fmla="*/ 335816 h 377583"/>
              <a:gd name="connsiteX2905" fmla="*/ 1646777 w 2450468"/>
              <a:gd name="connsiteY2905" fmla="*/ 334102 h 377583"/>
              <a:gd name="connsiteX2906" fmla="*/ 1640110 w 2450468"/>
              <a:gd name="connsiteY2906" fmla="*/ 336769 h 377583"/>
              <a:gd name="connsiteX2907" fmla="*/ 1640681 w 2450468"/>
              <a:gd name="connsiteY2907" fmla="*/ 338007 h 377583"/>
              <a:gd name="connsiteX2908" fmla="*/ 1645444 w 2450468"/>
              <a:gd name="connsiteY2908" fmla="*/ 342674 h 377583"/>
              <a:gd name="connsiteX2909" fmla="*/ 1646587 w 2450468"/>
              <a:gd name="connsiteY2909" fmla="*/ 344008 h 377583"/>
              <a:gd name="connsiteX2910" fmla="*/ 1649349 w 2450468"/>
              <a:gd name="connsiteY2910" fmla="*/ 350009 h 377583"/>
              <a:gd name="connsiteX2911" fmla="*/ 1650587 w 2450468"/>
              <a:gd name="connsiteY2911" fmla="*/ 355914 h 377583"/>
              <a:gd name="connsiteX2912" fmla="*/ 1646111 w 2450468"/>
              <a:gd name="connsiteY2912" fmla="*/ 356867 h 377583"/>
              <a:gd name="connsiteX2913" fmla="*/ 1644491 w 2450468"/>
              <a:gd name="connsiteY2913" fmla="*/ 362486 h 377583"/>
              <a:gd name="connsiteX2914" fmla="*/ 1638681 w 2450468"/>
              <a:gd name="connsiteY2914" fmla="*/ 361248 h 377583"/>
              <a:gd name="connsiteX2915" fmla="*/ 1638967 w 2450468"/>
              <a:gd name="connsiteY2915" fmla="*/ 360962 h 377583"/>
              <a:gd name="connsiteX2916" fmla="*/ 1641634 w 2450468"/>
              <a:gd name="connsiteY2916" fmla="*/ 358676 h 377583"/>
              <a:gd name="connsiteX2917" fmla="*/ 1644396 w 2450468"/>
              <a:gd name="connsiteY2917" fmla="*/ 355628 h 377583"/>
              <a:gd name="connsiteX2918" fmla="*/ 1637443 w 2450468"/>
              <a:gd name="connsiteY2918" fmla="*/ 351818 h 377583"/>
              <a:gd name="connsiteX2919" fmla="*/ 1637062 w 2450468"/>
              <a:gd name="connsiteY2919" fmla="*/ 350580 h 377583"/>
              <a:gd name="connsiteX2920" fmla="*/ 1636871 w 2450468"/>
              <a:gd name="connsiteY2920" fmla="*/ 349818 h 377583"/>
              <a:gd name="connsiteX2921" fmla="*/ 1637919 w 2450468"/>
              <a:gd name="connsiteY2921" fmla="*/ 348199 h 377583"/>
              <a:gd name="connsiteX2922" fmla="*/ 1638681 w 2450468"/>
              <a:gd name="connsiteY2922" fmla="*/ 348104 h 377583"/>
              <a:gd name="connsiteX2923" fmla="*/ 1642967 w 2450468"/>
              <a:gd name="connsiteY2923" fmla="*/ 348866 h 377583"/>
              <a:gd name="connsiteX2924" fmla="*/ 1641062 w 2450468"/>
              <a:gd name="connsiteY2924" fmla="*/ 345532 h 377583"/>
              <a:gd name="connsiteX2925" fmla="*/ 1635919 w 2450468"/>
              <a:gd name="connsiteY2925" fmla="*/ 343341 h 377583"/>
              <a:gd name="connsiteX2926" fmla="*/ 1627727 w 2450468"/>
              <a:gd name="connsiteY2926" fmla="*/ 345532 h 377583"/>
              <a:gd name="connsiteX2927" fmla="*/ 1628204 w 2450468"/>
              <a:gd name="connsiteY2927" fmla="*/ 351342 h 377583"/>
              <a:gd name="connsiteX2928" fmla="*/ 1630204 w 2450468"/>
              <a:gd name="connsiteY2928" fmla="*/ 353057 h 377583"/>
              <a:gd name="connsiteX2929" fmla="*/ 1636014 w 2450468"/>
              <a:gd name="connsiteY2929" fmla="*/ 356771 h 377583"/>
              <a:gd name="connsiteX2930" fmla="*/ 1629823 w 2450468"/>
              <a:gd name="connsiteY2930" fmla="*/ 359343 h 377583"/>
              <a:gd name="connsiteX2931" fmla="*/ 1625156 w 2450468"/>
              <a:gd name="connsiteY2931" fmla="*/ 359534 h 377583"/>
              <a:gd name="connsiteX2932" fmla="*/ 1624584 w 2450468"/>
              <a:gd name="connsiteY2932" fmla="*/ 366677 h 377583"/>
              <a:gd name="connsiteX2933" fmla="*/ 1622774 w 2450468"/>
              <a:gd name="connsiteY2933" fmla="*/ 362582 h 377583"/>
              <a:gd name="connsiteX2934" fmla="*/ 1621441 w 2450468"/>
              <a:gd name="connsiteY2934" fmla="*/ 361153 h 377583"/>
              <a:gd name="connsiteX2935" fmla="*/ 1621536 w 2450468"/>
              <a:gd name="connsiteY2935" fmla="*/ 355914 h 377583"/>
              <a:gd name="connsiteX2936" fmla="*/ 1624870 w 2450468"/>
              <a:gd name="connsiteY2936" fmla="*/ 346675 h 377583"/>
              <a:gd name="connsiteX2937" fmla="*/ 1624203 w 2450468"/>
              <a:gd name="connsiteY2937" fmla="*/ 345151 h 377583"/>
              <a:gd name="connsiteX2938" fmla="*/ 1622298 w 2450468"/>
              <a:gd name="connsiteY2938" fmla="*/ 340007 h 377583"/>
              <a:gd name="connsiteX2939" fmla="*/ 1617821 w 2450468"/>
              <a:gd name="connsiteY2939" fmla="*/ 330578 h 377583"/>
              <a:gd name="connsiteX2940" fmla="*/ 1617155 w 2450468"/>
              <a:gd name="connsiteY2940" fmla="*/ 336578 h 377583"/>
              <a:gd name="connsiteX2941" fmla="*/ 1614488 w 2450468"/>
              <a:gd name="connsiteY2941" fmla="*/ 338769 h 377583"/>
              <a:gd name="connsiteX2942" fmla="*/ 1611154 w 2450468"/>
              <a:gd name="connsiteY2942" fmla="*/ 339626 h 377583"/>
              <a:gd name="connsiteX2943" fmla="*/ 1611630 w 2450468"/>
              <a:gd name="connsiteY2943" fmla="*/ 336864 h 377583"/>
              <a:gd name="connsiteX2944" fmla="*/ 1610582 w 2450468"/>
              <a:gd name="connsiteY2944" fmla="*/ 333530 h 377583"/>
              <a:gd name="connsiteX2945" fmla="*/ 1608868 w 2450468"/>
              <a:gd name="connsiteY2945" fmla="*/ 332673 h 377583"/>
              <a:gd name="connsiteX2946" fmla="*/ 1598676 w 2450468"/>
              <a:gd name="connsiteY2946" fmla="*/ 331340 h 377583"/>
              <a:gd name="connsiteX2947" fmla="*/ 1597914 w 2450468"/>
              <a:gd name="connsiteY2947" fmla="*/ 335340 h 377583"/>
              <a:gd name="connsiteX2948" fmla="*/ 1597438 w 2450468"/>
              <a:gd name="connsiteY2948" fmla="*/ 337626 h 377583"/>
              <a:gd name="connsiteX2949" fmla="*/ 1587818 w 2450468"/>
              <a:gd name="connsiteY2949" fmla="*/ 340865 h 377583"/>
              <a:gd name="connsiteX2950" fmla="*/ 1590294 w 2450468"/>
              <a:gd name="connsiteY2950" fmla="*/ 337150 h 377583"/>
              <a:gd name="connsiteX2951" fmla="*/ 1593247 w 2450468"/>
              <a:gd name="connsiteY2951" fmla="*/ 332673 h 377583"/>
              <a:gd name="connsiteX2952" fmla="*/ 1582388 w 2450468"/>
              <a:gd name="connsiteY2952" fmla="*/ 328292 h 377583"/>
              <a:gd name="connsiteX2953" fmla="*/ 1585055 w 2450468"/>
              <a:gd name="connsiteY2953" fmla="*/ 331435 h 377583"/>
              <a:gd name="connsiteX2954" fmla="*/ 1585627 w 2450468"/>
              <a:gd name="connsiteY2954" fmla="*/ 334864 h 377583"/>
              <a:gd name="connsiteX2955" fmla="*/ 1578388 w 2450468"/>
              <a:gd name="connsiteY2955" fmla="*/ 340769 h 377583"/>
              <a:gd name="connsiteX2956" fmla="*/ 1572673 w 2450468"/>
              <a:gd name="connsiteY2956" fmla="*/ 341722 h 377583"/>
              <a:gd name="connsiteX2957" fmla="*/ 1559243 w 2450468"/>
              <a:gd name="connsiteY2957" fmla="*/ 341912 h 377583"/>
              <a:gd name="connsiteX2958" fmla="*/ 1554766 w 2450468"/>
              <a:gd name="connsiteY2958" fmla="*/ 342484 h 377583"/>
              <a:gd name="connsiteX2959" fmla="*/ 1555718 w 2450468"/>
              <a:gd name="connsiteY2959" fmla="*/ 348008 h 377583"/>
              <a:gd name="connsiteX2960" fmla="*/ 1550956 w 2450468"/>
              <a:gd name="connsiteY2960" fmla="*/ 345913 h 377583"/>
              <a:gd name="connsiteX2961" fmla="*/ 1544003 w 2450468"/>
              <a:gd name="connsiteY2961" fmla="*/ 344389 h 377583"/>
              <a:gd name="connsiteX2962" fmla="*/ 1536859 w 2450468"/>
              <a:gd name="connsiteY2962" fmla="*/ 347151 h 377583"/>
              <a:gd name="connsiteX2963" fmla="*/ 1534954 w 2450468"/>
              <a:gd name="connsiteY2963" fmla="*/ 343722 h 377583"/>
              <a:gd name="connsiteX2964" fmla="*/ 1532763 w 2450468"/>
              <a:gd name="connsiteY2964" fmla="*/ 339912 h 377583"/>
              <a:gd name="connsiteX2965" fmla="*/ 1526667 w 2450468"/>
              <a:gd name="connsiteY2965" fmla="*/ 341246 h 377583"/>
              <a:gd name="connsiteX2966" fmla="*/ 1523333 w 2450468"/>
              <a:gd name="connsiteY2966" fmla="*/ 335435 h 377583"/>
              <a:gd name="connsiteX2967" fmla="*/ 1527143 w 2450468"/>
              <a:gd name="connsiteY2967" fmla="*/ 334959 h 377583"/>
              <a:gd name="connsiteX2968" fmla="*/ 1532192 w 2450468"/>
              <a:gd name="connsiteY2968" fmla="*/ 335912 h 377583"/>
              <a:gd name="connsiteX2969" fmla="*/ 1532287 w 2450468"/>
              <a:gd name="connsiteY2969" fmla="*/ 335054 h 377583"/>
              <a:gd name="connsiteX2970" fmla="*/ 1527048 w 2450468"/>
              <a:gd name="connsiteY2970" fmla="*/ 329149 h 377583"/>
              <a:gd name="connsiteX2971" fmla="*/ 1523619 w 2450468"/>
              <a:gd name="connsiteY2971" fmla="*/ 328387 h 377583"/>
              <a:gd name="connsiteX2972" fmla="*/ 1521428 w 2450468"/>
              <a:gd name="connsiteY2972" fmla="*/ 320767 h 377583"/>
              <a:gd name="connsiteX2973" fmla="*/ 1520381 w 2450468"/>
              <a:gd name="connsiteY2973" fmla="*/ 315052 h 377583"/>
              <a:gd name="connsiteX2974" fmla="*/ 1514951 w 2450468"/>
              <a:gd name="connsiteY2974" fmla="*/ 310385 h 377583"/>
              <a:gd name="connsiteX2975" fmla="*/ 1509046 w 2450468"/>
              <a:gd name="connsiteY2975" fmla="*/ 313337 h 377583"/>
              <a:gd name="connsiteX2976" fmla="*/ 1504855 w 2450468"/>
              <a:gd name="connsiteY2976" fmla="*/ 313814 h 377583"/>
              <a:gd name="connsiteX2977" fmla="*/ 1504283 w 2450468"/>
              <a:gd name="connsiteY2977" fmla="*/ 311147 h 377583"/>
              <a:gd name="connsiteX2978" fmla="*/ 1504664 w 2450468"/>
              <a:gd name="connsiteY2978" fmla="*/ 310194 h 377583"/>
              <a:gd name="connsiteX2979" fmla="*/ 1498473 w 2450468"/>
              <a:gd name="connsiteY2979" fmla="*/ 311337 h 377583"/>
              <a:gd name="connsiteX2980" fmla="*/ 1496473 w 2450468"/>
              <a:gd name="connsiteY2980" fmla="*/ 314195 h 377583"/>
              <a:gd name="connsiteX2981" fmla="*/ 1496473 w 2450468"/>
              <a:gd name="connsiteY2981" fmla="*/ 317338 h 377583"/>
              <a:gd name="connsiteX2982" fmla="*/ 1501997 w 2450468"/>
              <a:gd name="connsiteY2982" fmla="*/ 321719 h 377583"/>
              <a:gd name="connsiteX2983" fmla="*/ 1507808 w 2450468"/>
              <a:gd name="connsiteY2983" fmla="*/ 321053 h 377583"/>
              <a:gd name="connsiteX2984" fmla="*/ 1509332 w 2450468"/>
              <a:gd name="connsiteY2984" fmla="*/ 320291 h 377583"/>
              <a:gd name="connsiteX2985" fmla="*/ 1514380 w 2450468"/>
              <a:gd name="connsiteY2985" fmla="*/ 324577 h 377583"/>
              <a:gd name="connsiteX2986" fmla="*/ 1507141 w 2450468"/>
              <a:gd name="connsiteY2986" fmla="*/ 329054 h 377583"/>
              <a:gd name="connsiteX2987" fmla="*/ 1496187 w 2450468"/>
              <a:gd name="connsiteY2987" fmla="*/ 323339 h 377583"/>
              <a:gd name="connsiteX2988" fmla="*/ 1493139 w 2450468"/>
              <a:gd name="connsiteY2988" fmla="*/ 321434 h 377583"/>
              <a:gd name="connsiteX2989" fmla="*/ 1486471 w 2450468"/>
              <a:gd name="connsiteY2989" fmla="*/ 321719 h 377583"/>
              <a:gd name="connsiteX2990" fmla="*/ 1485233 w 2450468"/>
              <a:gd name="connsiteY2990" fmla="*/ 329435 h 377583"/>
              <a:gd name="connsiteX2991" fmla="*/ 1491234 w 2450468"/>
              <a:gd name="connsiteY2991" fmla="*/ 330006 h 377583"/>
              <a:gd name="connsiteX2992" fmla="*/ 1493425 w 2450468"/>
              <a:gd name="connsiteY2992" fmla="*/ 327149 h 377583"/>
              <a:gd name="connsiteX2993" fmla="*/ 1496759 w 2450468"/>
              <a:gd name="connsiteY2993" fmla="*/ 330197 h 377583"/>
              <a:gd name="connsiteX2994" fmla="*/ 1498949 w 2450468"/>
              <a:gd name="connsiteY2994" fmla="*/ 332768 h 377583"/>
              <a:gd name="connsiteX2995" fmla="*/ 1506855 w 2450468"/>
              <a:gd name="connsiteY2995" fmla="*/ 331149 h 377583"/>
              <a:gd name="connsiteX2996" fmla="*/ 1509046 w 2450468"/>
              <a:gd name="connsiteY2996" fmla="*/ 333816 h 377583"/>
              <a:gd name="connsiteX2997" fmla="*/ 1509332 w 2450468"/>
              <a:gd name="connsiteY2997" fmla="*/ 335150 h 377583"/>
              <a:gd name="connsiteX2998" fmla="*/ 1511141 w 2450468"/>
              <a:gd name="connsiteY2998" fmla="*/ 342293 h 377583"/>
              <a:gd name="connsiteX2999" fmla="*/ 1495425 w 2450468"/>
              <a:gd name="connsiteY2999" fmla="*/ 347342 h 377583"/>
              <a:gd name="connsiteX3000" fmla="*/ 1490948 w 2450468"/>
              <a:gd name="connsiteY3000" fmla="*/ 341436 h 377583"/>
              <a:gd name="connsiteX3001" fmla="*/ 1490377 w 2450468"/>
              <a:gd name="connsiteY3001" fmla="*/ 341817 h 377583"/>
              <a:gd name="connsiteX3002" fmla="*/ 1482852 w 2450468"/>
              <a:gd name="connsiteY3002" fmla="*/ 346103 h 377583"/>
              <a:gd name="connsiteX3003" fmla="*/ 1465993 w 2450468"/>
              <a:gd name="connsiteY3003" fmla="*/ 342389 h 377583"/>
              <a:gd name="connsiteX3004" fmla="*/ 1460183 w 2450468"/>
              <a:gd name="connsiteY3004" fmla="*/ 341627 h 377583"/>
              <a:gd name="connsiteX3005" fmla="*/ 1454087 w 2450468"/>
              <a:gd name="connsiteY3005" fmla="*/ 348675 h 377583"/>
              <a:gd name="connsiteX3006" fmla="*/ 1441799 w 2450468"/>
              <a:gd name="connsiteY3006" fmla="*/ 356105 h 377583"/>
              <a:gd name="connsiteX3007" fmla="*/ 1438085 w 2450468"/>
              <a:gd name="connsiteY3007" fmla="*/ 356486 h 377583"/>
              <a:gd name="connsiteX3008" fmla="*/ 1431798 w 2450468"/>
              <a:gd name="connsiteY3008" fmla="*/ 357057 h 377583"/>
              <a:gd name="connsiteX3009" fmla="*/ 1427036 w 2450468"/>
              <a:gd name="connsiteY3009" fmla="*/ 342865 h 377583"/>
              <a:gd name="connsiteX3010" fmla="*/ 1422845 w 2450468"/>
              <a:gd name="connsiteY3010" fmla="*/ 341817 h 377583"/>
              <a:gd name="connsiteX3011" fmla="*/ 1416653 w 2450468"/>
              <a:gd name="connsiteY3011" fmla="*/ 343436 h 377583"/>
              <a:gd name="connsiteX3012" fmla="*/ 1416272 w 2450468"/>
              <a:gd name="connsiteY3012" fmla="*/ 344960 h 377583"/>
              <a:gd name="connsiteX3013" fmla="*/ 1409510 w 2450468"/>
              <a:gd name="connsiteY3013" fmla="*/ 344770 h 377583"/>
              <a:gd name="connsiteX3014" fmla="*/ 1389031 w 2450468"/>
              <a:gd name="connsiteY3014" fmla="*/ 341150 h 377583"/>
              <a:gd name="connsiteX3015" fmla="*/ 1388555 w 2450468"/>
              <a:gd name="connsiteY3015" fmla="*/ 343436 h 377583"/>
              <a:gd name="connsiteX3016" fmla="*/ 1393889 w 2450468"/>
              <a:gd name="connsiteY3016" fmla="*/ 345818 h 377583"/>
              <a:gd name="connsiteX3017" fmla="*/ 1394650 w 2450468"/>
              <a:gd name="connsiteY3017" fmla="*/ 346008 h 377583"/>
              <a:gd name="connsiteX3018" fmla="*/ 1394460 w 2450468"/>
              <a:gd name="connsiteY3018" fmla="*/ 347532 h 377583"/>
              <a:gd name="connsiteX3019" fmla="*/ 1392460 w 2450468"/>
              <a:gd name="connsiteY3019" fmla="*/ 351818 h 377583"/>
              <a:gd name="connsiteX3020" fmla="*/ 1390745 w 2450468"/>
              <a:gd name="connsiteY3020" fmla="*/ 356962 h 377583"/>
              <a:gd name="connsiteX3021" fmla="*/ 1388364 w 2450468"/>
              <a:gd name="connsiteY3021" fmla="*/ 356200 h 377583"/>
              <a:gd name="connsiteX3022" fmla="*/ 1385983 w 2450468"/>
              <a:gd name="connsiteY3022" fmla="*/ 353438 h 377583"/>
              <a:gd name="connsiteX3023" fmla="*/ 1386364 w 2450468"/>
              <a:gd name="connsiteY3023" fmla="*/ 348485 h 377583"/>
              <a:gd name="connsiteX3024" fmla="*/ 1378268 w 2450468"/>
              <a:gd name="connsiteY3024" fmla="*/ 352009 h 377583"/>
              <a:gd name="connsiteX3025" fmla="*/ 1375410 w 2450468"/>
              <a:gd name="connsiteY3025" fmla="*/ 354485 h 377583"/>
              <a:gd name="connsiteX3026" fmla="*/ 1376267 w 2450468"/>
              <a:gd name="connsiteY3026" fmla="*/ 349437 h 377583"/>
              <a:gd name="connsiteX3027" fmla="*/ 1381792 w 2450468"/>
              <a:gd name="connsiteY3027" fmla="*/ 342674 h 377583"/>
              <a:gd name="connsiteX3028" fmla="*/ 1377601 w 2450468"/>
              <a:gd name="connsiteY3028" fmla="*/ 344865 h 377583"/>
              <a:gd name="connsiteX3029" fmla="*/ 1375029 w 2450468"/>
              <a:gd name="connsiteY3029" fmla="*/ 344770 h 377583"/>
              <a:gd name="connsiteX3030" fmla="*/ 1369219 w 2450468"/>
              <a:gd name="connsiteY3030" fmla="*/ 341150 h 377583"/>
              <a:gd name="connsiteX3031" fmla="*/ 1367219 w 2450468"/>
              <a:gd name="connsiteY3031" fmla="*/ 343532 h 377583"/>
              <a:gd name="connsiteX3032" fmla="*/ 1357122 w 2450468"/>
              <a:gd name="connsiteY3032" fmla="*/ 343151 h 377583"/>
              <a:gd name="connsiteX3033" fmla="*/ 1356550 w 2450468"/>
              <a:gd name="connsiteY3033" fmla="*/ 349818 h 377583"/>
              <a:gd name="connsiteX3034" fmla="*/ 1354455 w 2450468"/>
              <a:gd name="connsiteY3034" fmla="*/ 346484 h 377583"/>
              <a:gd name="connsiteX3035" fmla="*/ 1354646 w 2450468"/>
              <a:gd name="connsiteY3035" fmla="*/ 344770 h 377583"/>
              <a:gd name="connsiteX3036" fmla="*/ 1354931 w 2450468"/>
              <a:gd name="connsiteY3036" fmla="*/ 341722 h 377583"/>
              <a:gd name="connsiteX3037" fmla="*/ 1350550 w 2450468"/>
              <a:gd name="connsiteY3037" fmla="*/ 338102 h 377583"/>
              <a:gd name="connsiteX3038" fmla="*/ 1349597 w 2450468"/>
              <a:gd name="connsiteY3038" fmla="*/ 335721 h 377583"/>
              <a:gd name="connsiteX3039" fmla="*/ 1344454 w 2450468"/>
              <a:gd name="connsiteY3039" fmla="*/ 337436 h 377583"/>
              <a:gd name="connsiteX3040" fmla="*/ 1339406 w 2450468"/>
              <a:gd name="connsiteY3040" fmla="*/ 341436 h 377583"/>
              <a:gd name="connsiteX3041" fmla="*/ 1328928 w 2450468"/>
              <a:gd name="connsiteY3041" fmla="*/ 339626 h 377583"/>
              <a:gd name="connsiteX3042" fmla="*/ 1332357 w 2450468"/>
              <a:gd name="connsiteY3042" fmla="*/ 337626 h 377583"/>
              <a:gd name="connsiteX3043" fmla="*/ 1338453 w 2450468"/>
              <a:gd name="connsiteY3043" fmla="*/ 334578 h 377583"/>
              <a:gd name="connsiteX3044" fmla="*/ 1339025 w 2450468"/>
              <a:gd name="connsiteY3044" fmla="*/ 334197 h 377583"/>
              <a:gd name="connsiteX3045" fmla="*/ 1335596 w 2450468"/>
              <a:gd name="connsiteY3045" fmla="*/ 326291 h 377583"/>
              <a:gd name="connsiteX3046" fmla="*/ 1332262 w 2450468"/>
              <a:gd name="connsiteY3046" fmla="*/ 324672 h 377583"/>
              <a:gd name="connsiteX3047" fmla="*/ 1322832 w 2450468"/>
              <a:gd name="connsiteY3047" fmla="*/ 320576 h 377583"/>
              <a:gd name="connsiteX3048" fmla="*/ 1316260 w 2450468"/>
              <a:gd name="connsiteY3048" fmla="*/ 313623 h 377583"/>
              <a:gd name="connsiteX3049" fmla="*/ 1315784 w 2450468"/>
              <a:gd name="connsiteY3049" fmla="*/ 312956 h 377583"/>
              <a:gd name="connsiteX3050" fmla="*/ 1318165 w 2450468"/>
              <a:gd name="connsiteY3050" fmla="*/ 311813 h 377583"/>
              <a:gd name="connsiteX3051" fmla="*/ 1319022 w 2450468"/>
              <a:gd name="connsiteY3051" fmla="*/ 311718 h 377583"/>
              <a:gd name="connsiteX3052" fmla="*/ 1322832 w 2450468"/>
              <a:gd name="connsiteY3052" fmla="*/ 311242 h 377583"/>
              <a:gd name="connsiteX3053" fmla="*/ 1331309 w 2450468"/>
              <a:gd name="connsiteY3053" fmla="*/ 305717 h 377583"/>
              <a:gd name="connsiteX3054" fmla="*/ 1333881 w 2450468"/>
              <a:gd name="connsiteY3054" fmla="*/ 296954 h 377583"/>
              <a:gd name="connsiteX3055" fmla="*/ 1337977 w 2450468"/>
              <a:gd name="connsiteY3055" fmla="*/ 300002 h 377583"/>
              <a:gd name="connsiteX3056" fmla="*/ 1341025 w 2450468"/>
              <a:gd name="connsiteY3056" fmla="*/ 299621 h 377583"/>
              <a:gd name="connsiteX3057" fmla="*/ 1348264 w 2450468"/>
              <a:gd name="connsiteY3057" fmla="*/ 298574 h 377583"/>
              <a:gd name="connsiteX3058" fmla="*/ 1351121 w 2450468"/>
              <a:gd name="connsiteY3058" fmla="*/ 302193 h 377583"/>
              <a:gd name="connsiteX3059" fmla="*/ 1348550 w 2450468"/>
              <a:gd name="connsiteY3059" fmla="*/ 293430 h 377583"/>
              <a:gd name="connsiteX3060" fmla="*/ 1340739 w 2450468"/>
              <a:gd name="connsiteY3060" fmla="*/ 291144 h 377583"/>
              <a:gd name="connsiteX3061" fmla="*/ 1329500 w 2450468"/>
              <a:gd name="connsiteY3061" fmla="*/ 288668 h 377583"/>
              <a:gd name="connsiteX3062" fmla="*/ 1320546 w 2450468"/>
              <a:gd name="connsiteY3062" fmla="*/ 295907 h 377583"/>
              <a:gd name="connsiteX3063" fmla="*/ 1320832 w 2450468"/>
              <a:gd name="connsiteY3063" fmla="*/ 292287 h 377583"/>
              <a:gd name="connsiteX3064" fmla="*/ 1320927 w 2450468"/>
              <a:gd name="connsiteY3064" fmla="*/ 291335 h 377583"/>
              <a:gd name="connsiteX3065" fmla="*/ 1321022 w 2450468"/>
              <a:gd name="connsiteY3065" fmla="*/ 287239 h 377583"/>
              <a:gd name="connsiteX3066" fmla="*/ 1326166 w 2450468"/>
              <a:gd name="connsiteY3066" fmla="*/ 281619 h 377583"/>
              <a:gd name="connsiteX3067" fmla="*/ 1324546 w 2450468"/>
              <a:gd name="connsiteY3067" fmla="*/ 281333 h 377583"/>
              <a:gd name="connsiteX3068" fmla="*/ 1322165 w 2450468"/>
              <a:gd name="connsiteY3068" fmla="*/ 279047 h 377583"/>
              <a:gd name="connsiteX3069" fmla="*/ 1325023 w 2450468"/>
              <a:gd name="connsiteY3069" fmla="*/ 276476 h 377583"/>
              <a:gd name="connsiteX3070" fmla="*/ 1315593 w 2450468"/>
              <a:gd name="connsiteY3070" fmla="*/ 270189 h 377583"/>
              <a:gd name="connsiteX3071" fmla="*/ 1311402 w 2450468"/>
              <a:gd name="connsiteY3071" fmla="*/ 271427 h 377583"/>
              <a:gd name="connsiteX3072" fmla="*/ 1309783 w 2450468"/>
              <a:gd name="connsiteY3072" fmla="*/ 271904 h 377583"/>
              <a:gd name="connsiteX3073" fmla="*/ 1310354 w 2450468"/>
              <a:gd name="connsiteY3073" fmla="*/ 275333 h 377583"/>
              <a:gd name="connsiteX3074" fmla="*/ 1312640 w 2450468"/>
              <a:gd name="connsiteY3074" fmla="*/ 274666 h 377583"/>
              <a:gd name="connsiteX3075" fmla="*/ 1313307 w 2450468"/>
              <a:gd name="connsiteY3075" fmla="*/ 274475 h 377583"/>
              <a:gd name="connsiteX3076" fmla="*/ 1316165 w 2450468"/>
              <a:gd name="connsiteY3076" fmla="*/ 279714 h 377583"/>
              <a:gd name="connsiteX3077" fmla="*/ 1314545 w 2450468"/>
              <a:gd name="connsiteY3077" fmla="*/ 290096 h 377583"/>
              <a:gd name="connsiteX3078" fmla="*/ 1300353 w 2450468"/>
              <a:gd name="connsiteY3078" fmla="*/ 290573 h 377583"/>
              <a:gd name="connsiteX3079" fmla="*/ 1294352 w 2450468"/>
              <a:gd name="connsiteY3079" fmla="*/ 287334 h 377583"/>
              <a:gd name="connsiteX3080" fmla="*/ 1290352 w 2450468"/>
              <a:gd name="connsiteY3080" fmla="*/ 288572 h 377583"/>
              <a:gd name="connsiteX3081" fmla="*/ 1289875 w 2450468"/>
              <a:gd name="connsiteY3081" fmla="*/ 289525 h 377583"/>
              <a:gd name="connsiteX3082" fmla="*/ 1287875 w 2450468"/>
              <a:gd name="connsiteY3082" fmla="*/ 294097 h 377583"/>
              <a:gd name="connsiteX3083" fmla="*/ 1275112 w 2450468"/>
              <a:gd name="connsiteY3083" fmla="*/ 289430 h 377583"/>
              <a:gd name="connsiteX3084" fmla="*/ 1283018 w 2450468"/>
              <a:gd name="connsiteY3084" fmla="*/ 288287 h 377583"/>
              <a:gd name="connsiteX3085" fmla="*/ 1282732 w 2450468"/>
              <a:gd name="connsiteY3085" fmla="*/ 290668 h 377583"/>
              <a:gd name="connsiteX3086" fmla="*/ 1284827 w 2450468"/>
              <a:gd name="connsiteY3086" fmla="*/ 291430 h 377583"/>
              <a:gd name="connsiteX3087" fmla="*/ 1286923 w 2450468"/>
              <a:gd name="connsiteY3087" fmla="*/ 290763 h 377583"/>
              <a:gd name="connsiteX3088" fmla="*/ 1287494 w 2450468"/>
              <a:gd name="connsiteY3088" fmla="*/ 284667 h 377583"/>
              <a:gd name="connsiteX3089" fmla="*/ 1290161 w 2450468"/>
              <a:gd name="connsiteY3089" fmla="*/ 280857 h 377583"/>
              <a:gd name="connsiteX3090" fmla="*/ 1291114 w 2450468"/>
              <a:gd name="connsiteY3090" fmla="*/ 280762 h 377583"/>
              <a:gd name="connsiteX3091" fmla="*/ 1289875 w 2450468"/>
              <a:gd name="connsiteY3091" fmla="*/ 277142 h 377583"/>
              <a:gd name="connsiteX3092" fmla="*/ 1288447 w 2450468"/>
              <a:gd name="connsiteY3092" fmla="*/ 276761 h 377583"/>
              <a:gd name="connsiteX3093" fmla="*/ 1287304 w 2450468"/>
              <a:gd name="connsiteY3093" fmla="*/ 276476 h 377583"/>
              <a:gd name="connsiteX3094" fmla="*/ 1285970 w 2450468"/>
              <a:gd name="connsiteY3094" fmla="*/ 268665 h 377583"/>
              <a:gd name="connsiteX3095" fmla="*/ 1291781 w 2450468"/>
              <a:gd name="connsiteY3095" fmla="*/ 267903 h 377583"/>
              <a:gd name="connsiteX3096" fmla="*/ 1292162 w 2450468"/>
              <a:gd name="connsiteY3096" fmla="*/ 267903 h 377583"/>
              <a:gd name="connsiteX3097" fmla="*/ 1290447 w 2450468"/>
              <a:gd name="connsiteY3097" fmla="*/ 265236 h 377583"/>
              <a:gd name="connsiteX3098" fmla="*/ 1289780 w 2450468"/>
              <a:gd name="connsiteY3098" fmla="*/ 265617 h 377583"/>
              <a:gd name="connsiteX3099" fmla="*/ 1284542 w 2450468"/>
              <a:gd name="connsiteY3099" fmla="*/ 268475 h 377583"/>
              <a:gd name="connsiteX3100" fmla="*/ 1280255 w 2450468"/>
              <a:gd name="connsiteY3100" fmla="*/ 263998 h 377583"/>
              <a:gd name="connsiteX3101" fmla="*/ 1274159 w 2450468"/>
              <a:gd name="connsiteY3101" fmla="*/ 268570 h 377583"/>
              <a:gd name="connsiteX3102" fmla="*/ 1269492 w 2450468"/>
              <a:gd name="connsiteY3102" fmla="*/ 278762 h 377583"/>
              <a:gd name="connsiteX3103" fmla="*/ 1273112 w 2450468"/>
              <a:gd name="connsiteY3103" fmla="*/ 281905 h 377583"/>
              <a:gd name="connsiteX3104" fmla="*/ 1272350 w 2450468"/>
              <a:gd name="connsiteY3104" fmla="*/ 294383 h 377583"/>
              <a:gd name="connsiteX3105" fmla="*/ 1286351 w 2450468"/>
              <a:gd name="connsiteY3105" fmla="*/ 305241 h 377583"/>
              <a:gd name="connsiteX3106" fmla="*/ 1277398 w 2450468"/>
              <a:gd name="connsiteY3106" fmla="*/ 304955 h 377583"/>
              <a:gd name="connsiteX3107" fmla="*/ 1277017 w 2450468"/>
              <a:gd name="connsiteY3107" fmla="*/ 303336 h 377583"/>
              <a:gd name="connsiteX3108" fmla="*/ 1275493 w 2450468"/>
              <a:gd name="connsiteY3108" fmla="*/ 299907 h 377583"/>
              <a:gd name="connsiteX3109" fmla="*/ 1271683 w 2450468"/>
              <a:gd name="connsiteY3109" fmla="*/ 302574 h 377583"/>
              <a:gd name="connsiteX3110" fmla="*/ 1268444 w 2450468"/>
              <a:gd name="connsiteY3110" fmla="*/ 302288 h 377583"/>
              <a:gd name="connsiteX3111" fmla="*/ 1264063 w 2450468"/>
              <a:gd name="connsiteY3111" fmla="*/ 305051 h 377583"/>
              <a:gd name="connsiteX3112" fmla="*/ 1264158 w 2450468"/>
              <a:gd name="connsiteY3112" fmla="*/ 307051 h 377583"/>
              <a:gd name="connsiteX3113" fmla="*/ 1266825 w 2450468"/>
              <a:gd name="connsiteY3113" fmla="*/ 308765 h 377583"/>
              <a:gd name="connsiteX3114" fmla="*/ 1269778 w 2450468"/>
              <a:gd name="connsiteY3114" fmla="*/ 318481 h 377583"/>
              <a:gd name="connsiteX3115" fmla="*/ 1269397 w 2450468"/>
              <a:gd name="connsiteY3115" fmla="*/ 321243 h 377583"/>
              <a:gd name="connsiteX3116" fmla="*/ 1271969 w 2450468"/>
              <a:gd name="connsiteY3116" fmla="*/ 322672 h 377583"/>
              <a:gd name="connsiteX3117" fmla="*/ 1273207 w 2450468"/>
              <a:gd name="connsiteY3117" fmla="*/ 320386 h 377583"/>
              <a:gd name="connsiteX3118" fmla="*/ 1272826 w 2450468"/>
              <a:gd name="connsiteY3118" fmla="*/ 318767 h 377583"/>
              <a:gd name="connsiteX3119" fmla="*/ 1279208 w 2450468"/>
              <a:gd name="connsiteY3119" fmla="*/ 314385 h 377583"/>
              <a:gd name="connsiteX3120" fmla="*/ 1286732 w 2450468"/>
              <a:gd name="connsiteY3120" fmla="*/ 313147 h 377583"/>
              <a:gd name="connsiteX3121" fmla="*/ 1286923 w 2450468"/>
              <a:gd name="connsiteY3121" fmla="*/ 310099 h 377583"/>
              <a:gd name="connsiteX3122" fmla="*/ 1287304 w 2450468"/>
              <a:gd name="connsiteY3122" fmla="*/ 310289 h 377583"/>
              <a:gd name="connsiteX3123" fmla="*/ 1290066 w 2450468"/>
              <a:gd name="connsiteY3123" fmla="*/ 311623 h 377583"/>
              <a:gd name="connsiteX3124" fmla="*/ 1299020 w 2450468"/>
              <a:gd name="connsiteY3124" fmla="*/ 312480 h 377583"/>
              <a:gd name="connsiteX3125" fmla="*/ 1300258 w 2450468"/>
              <a:gd name="connsiteY3125" fmla="*/ 311147 h 377583"/>
              <a:gd name="connsiteX3126" fmla="*/ 1300639 w 2450468"/>
              <a:gd name="connsiteY3126" fmla="*/ 310766 h 377583"/>
              <a:gd name="connsiteX3127" fmla="*/ 1298448 w 2450468"/>
              <a:gd name="connsiteY3127" fmla="*/ 309337 h 377583"/>
              <a:gd name="connsiteX3128" fmla="*/ 1297591 w 2450468"/>
              <a:gd name="connsiteY3128" fmla="*/ 309146 h 377583"/>
              <a:gd name="connsiteX3129" fmla="*/ 1295971 w 2450468"/>
              <a:gd name="connsiteY3129" fmla="*/ 308765 h 377583"/>
              <a:gd name="connsiteX3130" fmla="*/ 1296162 w 2450468"/>
              <a:gd name="connsiteY3130" fmla="*/ 306289 h 377583"/>
              <a:gd name="connsiteX3131" fmla="*/ 1297781 w 2450468"/>
              <a:gd name="connsiteY3131" fmla="*/ 305908 h 377583"/>
              <a:gd name="connsiteX3132" fmla="*/ 1299972 w 2450468"/>
              <a:gd name="connsiteY3132" fmla="*/ 305336 h 377583"/>
              <a:gd name="connsiteX3133" fmla="*/ 1309688 w 2450468"/>
              <a:gd name="connsiteY3133" fmla="*/ 306956 h 377583"/>
              <a:gd name="connsiteX3134" fmla="*/ 1310640 w 2450468"/>
              <a:gd name="connsiteY3134" fmla="*/ 310004 h 377583"/>
              <a:gd name="connsiteX3135" fmla="*/ 1315688 w 2450468"/>
              <a:gd name="connsiteY3135" fmla="*/ 321910 h 377583"/>
              <a:gd name="connsiteX3136" fmla="*/ 1317117 w 2450468"/>
              <a:gd name="connsiteY3136" fmla="*/ 325434 h 377583"/>
              <a:gd name="connsiteX3137" fmla="*/ 1323404 w 2450468"/>
              <a:gd name="connsiteY3137" fmla="*/ 323624 h 377583"/>
              <a:gd name="connsiteX3138" fmla="*/ 1323594 w 2450468"/>
              <a:gd name="connsiteY3138" fmla="*/ 326482 h 377583"/>
              <a:gd name="connsiteX3139" fmla="*/ 1318736 w 2450468"/>
              <a:gd name="connsiteY3139" fmla="*/ 329435 h 377583"/>
              <a:gd name="connsiteX3140" fmla="*/ 1322737 w 2450468"/>
              <a:gd name="connsiteY3140" fmla="*/ 331816 h 377583"/>
              <a:gd name="connsiteX3141" fmla="*/ 1325690 w 2450468"/>
              <a:gd name="connsiteY3141" fmla="*/ 329720 h 377583"/>
              <a:gd name="connsiteX3142" fmla="*/ 1325118 w 2450468"/>
              <a:gd name="connsiteY3142" fmla="*/ 334769 h 377583"/>
              <a:gd name="connsiteX3143" fmla="*/ 1323499 w 2450468"/>
              <a:gd name="connsiteY3143" fmla="*/ 336197 h 377583"/>
              <a:gd name="connsiteX3144" fmla="*/ 1319594 w 2450468"/>
              <a:gd name="connsiteY3144" fmla="*/ 341055 h 377583"/>
              <a:gd name="connsiteX3145" fmla="*/ 1314545 w 2450468"/>
              <a:gd name="connsiteY3145" fmla="*/ 339531 h 377583"/>
              <a:gd name="connsiteX3146" fmla="*/ 1311402 w 2450468"/>
              <a:gd name="connsiteY3146" fmla="*/ 339722 h 377583"/>
              <a:gd name="connsiteX3147" fmla="*/ 1308354 w 2450468"/>
              <a:gd name="connsiteY3147" fmla="*/ 337626 h 377583"/>
              <a:gd name="connsiteX3148" fmla="*/ 1303020 w 2450468"/>
              <a:gd name="connsiteY3148" fmla="*/ 329911 h 377583"/>
              <a:gd name="connsiteX3149" fmla="*/ 1301972 w 2450468"/>
              <a:gd name="connsiteY3149" fmla="*/ 334578 h 377583"/>
              <a:gd name="connsiteX3150" fmla="*/ 1297591 w 2450468"/>
              <a:gd name="connsiteY3150" fmla="*/ 336293 h 377583"/>
              <a:gd name="connsiteX3151" fmla="*/ 1296829 w 2450468"/>
              <a:gd name="connsiteY3151" fmla="*/ 336483 h 377583"/>
              <a:gd name="connsiteX3152" fmla="*/ 1294924 w 2450468"/>
              <a:gd name="connsiteY3152" fmla="*/ 337340 h 377583"/>
              <a:gd name="connsiteX3153" fmla="*/ 1290257 w 2450468"/>
              <a:gd name="connsiteY3153" fmla="*/ 337245 h 377583"/>
              <a:gd name="connsiteX3154" fmla="*/ 1289495 w 2450468"/>
              <a:gd name="connsiteY3154" fmla="*/ 334483 h 377583"/>
              <a:gd name="connsiteX3155" fmla="*/ 1284827 w 2450468"/>
              <a:gd name="connsiteY3155" fmla="*/ 331054 h 377583"/>
              <a:gd name="connsiteX3156" fmla="*/ 1278827 w 2450468"/>
              <a:gd name="connsiteY3156" fmla="*/ 329054 h 377583"/>
              <a:gd name="connsiteX3157" fmla="*/ 1275398 w 2450468"/>
              <a:gd name="connsiteY3157" fmla="*/ 329625 h 377583"/>
              <a:gd name="connsiteX3158" fmla="*/ 1269397 w 2450468"/>
              <a:gd name="connsiteY3158" fmla="*/ 333816 h 377583"/>
              <a:gd name="connsiteX3159" fmla="*/ 1264158 w 2450468"/>
              <a:gd name="connsiteY3159" fmla="*/ 338579 h 377583"/>
              <a:gd name="connsiteX3160" fmla="*/ 1260729 w 2450468"/>
              <a:gd name="connsiteY3160" fmla="*/ 335912 h 377583"/>
              <a:gd name="connsiteX3161" fmla="*/ 1259015 w 2450468"/>
              <a:gd name="connsiteY3161" fmla="*/ 334578 h 377583"/>
              <a:gd name="connsiteX3162" fmla="*/ 1258348 w 2450468"/>
              <a:gd name="connsiteY3162" fmla="*/ 339341 h 377583"/>
              <a:gd name="connsiteX3163" fmla="*/ 1260443 w 2450468"/>
              <a:gd name="connsiteY3163" fmla="*/ 339436 h 377583"/>
              <a:gd name="connsiteX3164" fmla="*/ 1261586 w 2450468"/>
              <a:gd name="connsiteY3164" fmla="*/ 339531 h 377583"/>
              <a:gd name="connsiteX3165" fmla="*/ 1261967 w 2450468"/>
              <a:gd name="connsiteY3165" fmla="*/ 341246 h 377583"/>
              <a:gd name="connsiteX3166" fmla="*/ 1255014 w 2450468"/>
              <a:gd name="connsiteY3166" fmla="*/ 342008 h 377583"/>
              <a:gd name="connsiteX3167" fmla="*/ 1254062 w 2450468"/>
              <a:gd name="connsiteY3167" fmla="*/ 340960 h 377583"/>
              <a:gd name="connsiteX3168" fmla="*/ 1249013 w 2450468"/>
              <a:gd name="connsiteY3168" fmla="*/ 340293 h 377583"/>
              <a:gd name="connsiteX3169" fmla="*/ 1248346 w 2450468"/>
              <a:gd name="connsiteY3169" fmla="*/ 341150 h 377583"/>
              <a:gd name="connsiteX3170" fmla="*/ 1249013 w 2450468"/>
              <a:gd name="connsiteY3170" fmla="*/ 345341 h 377583"/>
              <a:gd name="connsiteX3171" fmla="*/ 1248061 w 2450468"/>
              <a:gd name="connsiteY3171" fmla="*/ 345722 h 377583"/>
              <a:gd name="connsiteX3172" fmla="*/ 1247013 w 2450468"/>
              <a:gd name="connsiteY3172" fmla="*/ 346199 h 377583"/>
              <a:gd name="connsiteX3173" fmla="*/ 1241584 w 2450468"/>
              <a:gd name="connsiteY3173" fmla="*/ 343913 h 377583"/>
              <a:gd name="connsiteX3174" fmla="*/ 1227201 w 2450468"/>
              <a:gd name="connsiteY3174" fmla="*/ 338960 h 377583"/>
              <a:gd name="connsiteX3175" fmla="*/ 1223772 w 2450468"/>
              <a:gd name="connsiteY3175" fmla="*/ 339722 h 377583"/>
              <a:gd name="connsiteX3176" fmla="*/ 1222820 w 2450468"/>
              <a:gd name="connsiteY3176" fmla="*/ 340198 h 377583"/>
              <a:gd name="connsiteX3177" fmla="*/ 1217105 w 2450468"/>
              <a:gd name="connsiteY3177" fmla="*/ 339817 h 377583"/>
              <a:gd name="connsiteX3178" fmla="*/ 1207484 w 2450468"/>
              <a:gd name="connsiteY3178" fmla="*/ 340388 h 377583"/>
              <a:gd name="connsiteX3179" fmla="*/ 1206437 w 2450468"/>
              <a:gd name="connsiteY3179" fmla="*/ 335912 h 377583"/>
              <a:gd name="connsiteX3180" fmla="*/ 1205675 w 2450468"/>
              <a:gd name="connsiteY3180" fmla="*/ 332578 h 377583"/>
              <a:gd name="connsiteX3181" fmla="*/ 1197388 w 2450468"/>
              <a:gd name="connsiteY3181" fmla="*/ 328768 h 377583"/>
              <a:gd name="connsiteX3182" fmla="*/ 1191387 w 2450468"/>
              <a:gd name="connsiteY3182" fmla="*/ 331625 h 377583"/>
              <a:gd name="connsiteX3183" fmla="*/ 1186910 w 2450468"/>
              <a:gd name="connsiteY3183" fmla="*/ 333816 h 377583"/>
              <a:gd name="connsiteX3184" fmla="*/ 1198817 w 2450468"/>
              <a:gd name="connsiteY3184" fmla="*/ 341341 h 377583"/>
              <a:gd name="connsiteX3185" fmla="*/ 1197293 w 2450468"/>
              <a:gd name="connsiteY3185" fmla="*/ 346961 h 377583"/>
              <a:gd name="connsiteX3186" fmla="*/ 1190054 w 2450468"/>
              <a:gd name="connsiteY3186" fmla="*/ 340007 h 377583"/>
              <a:gd name="connsiteX3187" fmla="*/ 1177195 w 2450468"/>
              <a:gd name="connsiteY3187" fmla="*/ 339436 h 377583"/>
              <a:gd name="connsiteX3188" fmla="*/ 1180814 w 2450468"/>
              <a:gd name="connsiteY3188" fmla="*/ 336864 h 377583"/>
              <a:gd name="connsiteX3189" fmla="*/ 1182053 w 2450468"/>
              <a:gd name="connsiteY3189" fmla="*/ 336007 h 377583"/>
              <a:gd name="connsiteX3190" fmla="*/ 1175766 w 2450468"/>
              <a:gd name="connsiteY3190" fmla="*/ 331530 h 377583"/>
              <a:gd name="connsiteX3191" fmla="*/ 1168051 w 2450468"/>
              <a:gd name="connsiteY3191" fmla="*/ 338102 h 377583"/>
              <a:gd name="connsiteX3192" fmla="*/ 1167496 w 2450468"/>
              <a:gd name="connsiteY3192" fmla="*/ 338880 h 377583"/>
              <a:gd name="connsiteX3193" fmla="*/ 1173766 w 2450468"/>
              <a:gd name="connsiteY3193" fmla="*/ 337626 h 377583"/>
              <a:gd name="connsiteX3194" fmla="*/ 1175290 w 2450468"/>
              <a:gd name="connsiteY3194" fmla="*/ 339626 h 377583"/>
              <a:gd name="connsiteX3195" fmla="*/ 1176814 w 2450468"/>
              <a:gd name="connsiteY3195" fmla="*/ 341627 h 377583"/>
              <a:gd name="connsiteX3196" fmla="*/ 1181291 w 2450468"/>
              <a:gd name="connsiteY3196" fmla="*/ 344103 h 377583"/>
              <a:gd name="connsiteX3197" fmla="*/ 1181862 w 2450468"/>
              <a:gd name="connsiteY3197" fmla="*/ 344865 h 377583"/>
              <a:gd name="connsiteX3198" fmla="*/ 1183196 w 2450468"/>
              <a:gd name="connsiteY3198" fmla="*/ 346484 h 377583"/>
              <a:gd name="connsiteX3199" fmla="*/ 1178814 w 2450468"/>
              <a:gd name="connsiteY3199" fmla="*/ 350294 h 377583"/>
              <a:gd name="connsiteX3200" fmla="*/ 1176623 w 2450468"/>
              <a:gd name="connsiteY3200" fmla="*/ 350104 h 377583"/>
              <a:gd name="connsiteX3201" fmla="*/ 1172718 w 2450468"/>
              <a:gd name="connsiteY3201" fmla="*/ 348008 h 377583"/>
              <a:gd name="connsiteX3202" fmla="*/ 1170337 w 2450468"/>
              <a:gd name="connsiteY3202" fmla="*/ 345246 h 377583"/>
              <a:gd name="connsiteX3203" fmla="*/ 1167241 w 2450468"/>
              <a:gd name="connsiteY3203" fmla="*/ 339236 h 377583"/>
              <a:gd name="connsiteX3204" fmla="*/ 1165193 w 2450468"/>
              <a:gd name="connsiteY3204" fmla="*/ 342103 h 377583"/>
              <a:gd name="connsiteX3205" fmla="*/ 1159764 w 2450468"/>
              <a:gd name="connsiteY3205" fmla="*/ 344675 h 377583"/>
              <a:gd name="connsiteX3206" fmla="*/ 1156525 w 2450468"/>
              <a:gd name="connsiteY3206" fmla="*/ 337436 h 377583"/>
              <a:gd name="connsiteX3207" fmla="*/ 1145191 w 2450468"/>
              <a:gd name="connsiteY3207" fmla="*/ 342389 h 377583"/>
              <a:gd name="connsiteX3208" fmla="*/ 1137571 w 2450468"/>
              <a:gd name="connsiteY3208" fmla="*/ 342484 h 377583"/>
              <a:gd name="connsiteX3209" fmla="*/ 1134713 w 2450468"/>
              <a:gd name="connsiteY3209" fmla="*/ 350390 h 377583"/>
              <a:gd name="connsiteX3210" fmla="*/ 1127760 w 2450468"/>
              <a:gd name="connsiteY3210" fmla="*/ 348770 h 377583"/>
              <a:gd name="connsiteX3211" fmla="*/ 1113758 w 2450468"/>
              <a:gd name="connsiteY3211" fmla="*/ 345818 h 377583"/>
              <a:gd name="connsiteX3212" fmla="*/ 1112139 w 2450468"/>
              <a:gd name="connsiteY3212" fmla="*/ 347913 h 377583"/>
              <a:gd name="connsiteX3213" fmla="*/ 1108900 w 2450468"/>
              <a:gd name="connsiteY3213" fmla="*/ 349818 h 377583"/>
              <a:gd name="connsiteX3214" fmla="*/ 1108996 w 2450468"/>
              <a:gd name="connsiteY3214" fmla="*/ 347246 h 377583"/>
              <a:gd name="connsiteX3215" fmla="*/ 1105757 w 2450468"/>
              <a:gd name="connsiteY3215" fmla="*/ 335150 h 377583"/>
              <a:gd name="connsiteX3216" fmla="*/ 1106043 w 2450468"/>
              <a:gd name="connsiteY3216" fmla="*/ 332959 h 377583"/>
              <a:gd name="connsiteX3217" fmla="*/ 1106996 w 2450468"/>
              <a:gd name="connsiteY3217" fmla="*/ 331244 h 377583"/>
              <a:gd name="connsiteX3218" fmla="*/ 1102519 w 2450468"/>
              <a:gd name="connsiteY3218" fmla="*/ 327053 h 377583"/>
              <a:gd name="connsiteX3219" fmla="*/ 1100900 w 2450468"/>
              <a:gd name="connsiteY3219" fmla="*/ 322577 h 377583"/>
              <a:gd name="connsiteX3220" fmla="*/ 1098614 w 2450468"/>
              <a:gd name="connsiteY3220" fmla="*/ 321529 h 377583"/>
              <a:gd name="connsiteX3221" fmla="*/ 1098328 w 2450468"/>
              <a:gd name="connsiteY3221" fmla="*/ 316766 h 377583"/>
              <a:gd name="connsiteX3222" fmla="*/ 1100138 w 2450468"/>
              <a:gd name="connsiteY3222" fmla="*/ 316957 h 377583"/>
              <a:gd name="connsiteX3223" fmla="*/ 1112996 w 2450468"/>
              <a:gd name="connsiteY3223" fmla="*/ 320291 h 377583"/>
              <a:gd name="connsiteX3224" fmla="*/ 1118045 w 2450468"/>
              <a:gd name="connsiteY3224" fmla="*/ 322577 h 377583"/>
              <a:gd name="connsiteX3225" fmla="*/ 1122331 w 2450468"/>
              <a:gd name="connsiteY3225" fmla="*/ 323434 h 377583"/>
              <a:gd name="connsiteX3226" fmla="*/ 1122331 w 2450468"/>
              <a:gd name="connsiteY3226" fmla="*/ 317528 h 377583"/>
              <a:gd name="connsiteX3227" fmla="*/ 1127665 w 2450468"/>
              <a:gd name="connsiteY3227" fmla="*/ 318195 h 377583"/>
              <a:gd name="connsiteX3228" fmla="*/ 1129665 w 2450468"/>
              <a:gd name="connsiteY3228" fmla="*/ 319243 h 377583"/>
              <a:gd name="connsiteX3229" fmla="*/ 1132332 w 2450468"/>
              <a:gd name="connsiteY3229" fmla="*/ 320672 h 377583"/>
              <a:gd name="connsiteX3230" fmla="*/ 1139762 w 2450468"/>
              <a:gd name="connsiteY3230" fmla="*/ 319433 h 377583"/>
              <a:gd name="connsiteX3231" fmla="*/ 1141762 w 2450468"/>
              <a:gd name="connsiteY3231" fmla="*/ 318767 h 377583"/>
              <a:gd name="connsiteX3232" fmla="*/ 1145667 w 2450468"/>
              <a:gd name="connsiteY3232" fmla="*/ 314861 h 377583"/>
              <a:gd name="connsiteX3233" fmla="*/ 1144429 w 2450468"/>
              <a:gd name="connsiteY3233" fmla="*/ 309908 h 377583"/>
              <a:gd name="connsiteX3234" fmla="*/ 1146429 w 2450468"/>
              <a:gd name="connsiteY3234" fmla="*/ 301050 h 377583"/>
              <a:gd name="connsiteX3235" fmla="*/ 1145572 w 2450468"/>
              <a:gd name="connsiteY3235" fmla="*/ 301717 h 377583"/>
              <a:gd name="connsiteX3236" fmla="*/ 1136333 w 2450468"/>
              <a:gd name="connsiteY3236" fmla="*/ 301050 h 377583"/>
              <a:gd name="connsiteX3237" fmla="*/ 1134332 w 2450468"/>
              <a:gd name="connsiteY3237" fmla="*/ 297716 h 377583"/>
              <a:gd name="connsiteX3238" fmla="*/ 1129760 w 2450468"/>
              <a:gd name="connsiteY3238" fmla="*/ 298193 h 377583"/>
              <a:gd name="connsiteX3239" fmla="*/ 1125665 w 2450468"/>
              <a:gd name="connsiteY3239" fmla="*/ 298288 h 377583"/>
              <a:gd name="connsiteX3240" fmla="*/ 1122712 w 2450468"/>
              <a:gd name="connsiteY3240" fmla="*/ 302479 h 377583"/>
              <a:gd name="connsiteX3241" fmla="*/ 1127950 w 2450468"/>
              <a:gd name="connsiteY3241" fmla="*/ 310861 h 377583"/>
              <a:gd name="connsiteX3242" fmla="*/ 1130332 w 2450468"/>
              <a:gd name="connsiteY3242" fmla="*/ 305432 h 377583"/>
              <a:gd name="connsiteX3243" fmla="*/ 1134904 w 2450468"/>
              <a:gd name="connsiteY3243" fmla="*/ 304479 h 377583"/>
              <a:gd name="connsiteX3244" fmla="*/ 1134904 w 2450468"/>
              <a:gd name="connsiteY3244" fmla="*/ 309813 h 377583"/>
              <a:gd name="connsiteX3245" fmla="*/ 1142333 w 2450468"/>
              <a:gd name="connsiteY3245" fmla="*/ 311337 h 377583"/>
              <a:gd name="connsiteX3246" fmla="*/ 1133951 w 2450468"/>
              <a:gd name="connsiteY3246" fmla="*/ 316576 h 377583"/>
              <a:gd name="connsiteX3247" fmla="*/ 1118616 w 2450468"/>
              <a:gd name="connsiteY3247" fmla="*/ 315719 h 377583"/>
              <a:gd name="connsiteX3248" fmla="*/ 1112139 w 2450468"/>
              <a:gd name="connsiteY3248" fmla="*/ 308956 h 377583"/>
              <a:gd name="connsiteX3249" fmla="*/ 1113473 w 2450468"/>
              <a:gd name="connsiteY3249" fmla="*/ 308003 h 377583"/>
              <a:gd name="connsiteX3250" fmla="*/ 1112711 w 2450468"/>
              <a:gd name="connsiteY3250" fmla="*/ 303050 h 377583"/>
              <a:gd name="connsiteX3251" fmla="*/ 1106900 w 2450468"/>
              <a:gd name="connsiteY3251" fmla="*/ 295621 h 377583"/>
              <a:gd name="connsiteX3252" fmla="*/ 1106900 w 2450468"/>
              <a:gd name="connsiteY3252" fmla="*/ 292954 h 377583"/>
              <a:gd name="connsiteX3253" fmla="*/ 1103757 w 2450468"/>
              <a:gd name="connsiteY3253" fmla="*/ 285905 h 377583"/>
              <a:gd name="connsiteX3254" fmla="*/ 1104805 w 2450468"/>
              <a:gd name="connsiteY3254" fmla="*/ 285810 h 377583"/>
              <a:gd name="connsiteX3255" fmla="*/ 1109091 w 2450468"/>
              <a:gd name="connsiteY3255" fmla="*/ 285334 h 377583"/>
              <a:gd name="connsiteX3256" fmla="*/ 1109853 w 2450468"/>
              <a:gd name="connsiteY3256" fmla="*/ 276666 h 377583"/>
              <a:gd name="connsiteX3257" fmla="*/ 1109948 w 2450468"/>
              <a:gd name="connsiteY3257" fmla="*/ 274571 h 377583"/>
              <a:gd name="connsiteX3258" fmla="*/ 1111568 w 2450468"/>
              <a:gd name="connsiteY3258" fmla="*/ 272285 h 377583"/>
              <a:gd name="connsiteX3259" fmla="*/ 1114806 w 2450468"/>
              <a:gd name="connsiteY3259" fmla="*/ 273142 h 377583"/>
              <a:gd name="connsiteX3260" fmla="*/ 1119950 w 2450468"/>
              <a:gd name="connsiteY3260" fmla="*/ 279714 h 377583"/>
              <a:gd name="connsiteX3261" fmla="*/ 1120807 w 2450468"/>
              <a:gd name="connsiteY3261" fmla="*/ 281810 h 377583"/>
              <a:gd name="connsiteX3262" fmla="*/ 1122426 w 2450468"/>
              <a:gd name="connsiteY3262" fmla="*/ 283524 h 377583"/>
              <a:gd name="connsiteX3263" fmla="*/ 1126427 w 2450468"/>
              <a:gd name="connsiteY3263" fmla="*/ 279333 h 377583"/>
              <a:gd name="connsiteX3264" fmla="*/ 1128427 w 2450468"/>
              <a:gd name="connsiteY3264" fmla="*/ 279905 h 377583"/>
              <a:gd name="connsiteX3265" fmla="*/ 1130713 w 2450468"/>
              <a:gd name="connsiteY3265" fmla="*/ 280571 h 377583"/>
              <a:gd name="connsiteX3266" fmla="*/ 1133570 w 2450468"/>
              <a:gd name="connsiteY3266" fmla="*/ 282857 h 377583"/>
              <a:gd name="connsiteX3267" fmla="*/ 1127474 w 2450468"/>
              <a:gd name="connsiteY3267" fmla="*/ 285143 h 377583"/>
              <a:gd name="connsiteX3268" fmla="*/ 1128713 w 2450468"/>
              <a:gd name="connsiteY3268" fmla="*/ 290763 h 377583"/>
              <a:gd name="connsiteX3269" fmla="*/ 1129951 w 2450468"/>
              <a:gd name="connsiteY3269" fmla="*/ 291716 h 377583"/>
              <a:gd name="connsiteX3270" fmla="*/ 1136333 w 2450468"/>
              <a:gd name="connsiteY3270" fmla="*/ 291525 h 377583"/>
              <a:gd name="connsiteX3271" fmla="*/ 1138904 w 2450468"/>
              <a:gd name="connsiteY3271" fmla="*/ 289715 h 377583"/>
              <a:gd name="connsiteX3272" fmla="*/ 1145667 w 2450468"/>
              <a:gd name="connsiteY3272" fmla="*/ 289239 h 377583"/>
              <a:gd name="connsiteX3273" fmla="*/ 1153954 w 2450468"/>
              <a:gd name="connsiteY3273" fmla="*/ 294097 h 377583"/>
              <a:gd name="connsiteX3274" fmla="*/ 1168527 w 2450468"/>
              <a:gd name="connsiteY3274" fmla="*/ 297335 h 377583"/>
              <a:gd name="connsiteX3275" fmla="*/ 1169289 w 2450468"/>
              <a:gd name="connsiteY3275" fmla="*/ 296764 h 377583"/>
              <a:gd name="connsiteX3276" fmla="*/ 1170242 w 2450468"/>
              <a:gd name="connsiteY3276" fmla="*/ 296002 h 377583"/>
              <a:gd name="connsiteX3277" fmla="*/ 1174528 w 2450468"/>
              <a:gd name="connsiteY3277" fmla="*/ 297240 h 377583"/>
              <a:gd name="connsiteX3278" fmla="*/ 1174242 w 2450468"/>
              <a:gd name="connsiteY3278" fmla="*/ 297907 h 377583"/>
              <a:gd name="connsiteX3279" fmla="*/ 1170908 w 2450468"/>
              <a:gd name="connsiteY3279" fmla="*/ 302955 h 377583"/>
              <a:gd name="connsiteX3280" fmla="*/ 1168337 w 2450468"/>
              <a:gd name="connsiteY3280" fmla="*/ 305051 h 377583"/>
              <a:gd name="connsiteX3281" fmla="*/ 1169480 w 2450468"/>
              <a:gd name="connsiteY3281" fmla="*/ 312290 h 377583"/>
              <a:gd name="connsiteX3282" fmla="*/ 1161193 w 2450468"/>
              <a:gd name="connsiteY3282" fmla="*/ 308670 h 377583"/>
              <a:gd name="connsiteX3283" fmla="*/ 1159097 w 2450468"/>
              <a:gd name="connsiteY3283" fmla="*/ 306575 h 377583"/>
              <a:gd name="connsiteX3284" fmla="*/ 1157002 w 2450468"/>
              <a:gd name="connsiteY3284" fmla="*/ 303527 h 377583"/>
              <a:gd name="connsiteX3285" fmla="*/ 1153573 w 2450468"/>
              <a:gd name="connsiteY3285" fmla="*/ 306575 h 377583"/>
              <a:gd name="connsiteX3286" fmla="*/ 1152620 w 2450468"/>
              <a:gd name="connsiteY3286" fmla="*/ 309051 h 377583"/>
              <a:gd name="connsiteX3287" fmla="*/ 1149477 w 2450468"/>
              <a:gd name="connsiteY3287" fmla="*/ 313814 h 377583"/>
              <a:gd name="connsiteX3288" fmla="*/ 1152239 w 2450468"/>
              <a:gd name="connsiteY3288" fmla="*/ 312861 h 377583"/>
              <a:gd name="connsiteX3289" fmla="*/ 1159859 w 2450468"/>
              <a:gd name="connsiteY3289" fmla="*/ 313814 h 377583"/>
              <a:gd name="connsiteX3290" fmla="*/ 1162145 w 2450468"/>
              <a:gd name="connsiteY3290" fmla="*/ 313623 h 377583"/>
              <a:gd name="connsiteX3291" fmla="*/ 1170242 w 2450468"/>
              <a:gd name="connsiteY3291" fmla="*/ 313052 h 377583"/>
              <a:gd name="connsiteX3292" fmla="*/ 1174433 w 2450468"/>
              <a:gd name="connsiteY3292" fmla="*/ 321243 h 377583"/>
              <a:gd name="connsiteX3293" fmla="*/ 1174718 w 2450468"/>
              <a:gd name="connsiteY3293" fmla="*/ 310670 h 377583"/>
              <a:gd name="connsiteX3294" fmla="*/ 1179481 w 2450468"/>
              <a:gd name="connsiteY3294" fmla="*/ 306765 h 377583"/>
              <a:gd name="connsiteX3295" fmla="*/ 1180814 w 2450468"/>
              <a:gd name="connsiteY3295" fmla="*/ 313147 h 377583"/>
              <a:gd name="connsiteX3296" fmla="*/ 1187006 w 2450468"/>
              <a:gd name="connsiteY3296" fmla="*/ 305908 h 377583"/>
              <a:gd name="connsiteX3297" fmla="*/ 1192721 w 2450468"/>
              <a:gd name="connsiteY3297" fmla="*/ 302765 h 377583"/>
              <a:gd name="connsiteX3298" fmla="*/ 1193292 w 2450468"/>
              <a:gd name="connsiteY3298" fmla="*/ 302765 h 377583"/>
              <a:gd name="connsiteX3299" fmla="*/ 1195102 w 2450468"/>
              <a:gd name="connsiteY3299" fmla="*/ 301431 h 377583"/>
              <a:gd name="connsiteX3300" fmla="*/ 1194340 w 2450468"/>
              <a:gd name="connsiteY3300" fmla="*/ 299621 h 377583"/>
              <a:gd name="connsiteX3301" fmla="*/ 1195292 w 2450468"/>
              <a:gd name="connsiteY3301" fmla="*/ 296383 h 377583"/>
              <a:gd name="connsiteX3302" fmla="*/ 1196340 w 2450468"/>
              <a:gd name="connsiteY3302" fmla="*/ 296859 h 377583"/>
              <a:gd name="connsiteX3303" fmla="*/ 1201484 w 2450468"/>
              <a:gd name="connsiteY3303" fmla="*/ 298955 h 377583"/>
              <a:gd name="connsiteX3304" fmla="*/ 1200817 w 2450468"/>
              <a:gd name="connsiteY3304" fmla="*/ 294002 h 377583"/>
              <a:gd name="connsiteX3305" fmla="*/ 1199674 w 2450468"/>
              <a:gd name="connsiteY3305" fmla="*/ 292001 h 377583"/>
              <a:gd name="connsiteX3306" fmla="*/ 1197769 w 2450468"/>
              <a:gd name="connsiteY3306" fmla="*/ 286667 h 377583"/>
              <a:gd name="connsiteX3307" fmla="*/ 1200626 w 2450468"/>
              <a:gd name="connsiteY3307" fmla="*/ 280857 h 377583"/>
              <a:gd name="connsiteX3308" fmla="*/ 1191863 w 2450468"/>
              <a:gd name="connsiteY3308" fmla="*/ 280095 h 377583"/>
              <a:gd name="connsiteX3309" fmla="*/ 1187672 w 2450468"/>
              <a:gd name="connsiteY3309" fmla="*/ 276190 h 377583"/>
              <a:gd name="connsiteX3310" fmla="*/ 1186148 w 2450468"/>
              <a:gd name="connsiteY3310" fmla="*/ 274094 h 377583"/>
              <a:gd name="connsiteX3311" fmla="*/ 1189768 w 2450468"/>
              <a:gd name="connsiteY3311" fmla="*/ 272761 h 377583"/>
              <a:gd name="connsiteX3312" fmla="*/ 1192340 w 2450468"/>
              <a:gd name="connsiteY3312" fmla="*/ 272951 h 377583"/>
              <a:gd name="connsiteX3313" fmla="*/ 1197197 w 2450468"/>
              <a:gd name="connsiteY3313" fmla="*/ 272570 h 377583"/>
              <a:gd name="connsiteX3314" fmla="*/ 1195757 w 2450468"/>
              <a:gd name="connsiteY3314" fmla="*/ 269046 h 377583"/>
              <a:gd name="connsiteX3315" fmla="*/ 1195682 w 2450468"/>
              <a:gd name="connsiteY3315" fmla="*/ 268902 h 377583"/>
              <a:gd name="connsiteX3316" fmla="*/ 1200721 w 2450468"/>
              <a:gd name="connsiteY3316" fmla="*/ 271332 h 377583"/>
              <a:gd name="connsiteX3317" fmla="*/ 1205103 w 2450468"/>
              <a:gd name="connsiteY3317" fmla="*/ 274475 h 377583"/>
              <a:gd name="connsiteX3318" fmla="*/ 1208342 w 2450468"/>
              <a:gd name="connsiteY3318" fmla="*/ 284381 h 377583"/>
              <a:gd name="connsiteX3319" fmla="*/ 1211961 w 2450468"/>
              <a:gd name="connsiteY3319" fmla="*/ 278666 h 377583"/>
              <a:gd name="connsiteX3320" fmla="*/ 1213295 w 2450468"/>
              <a:gd name="connsiteY3320" fmla="*/ 274952 h 377583"/>
              <a:gd name="connsiteX3321" fmla="*/ 1215676 w 2450468"/>
              <a:gd name="connsiteY3321" fmla="*/ 270570 h 377583"/>
              <a:gd name="connsiteX3322" fmla="*/ 1215962 w 2450468"/>
              <a:gd name="connsiteY3322" fmla="*/ 269808 h 377583"/>
              <a:gd name="connsiteX3323" fmla="*/ 1211771 w 2450468"/>
              <a:gd name="connsiteY3323" fmla="*/ 268570 h 377583"/>
              <a:gd name="connsiteX3324" fmla="*/ 1210723 w 2450468"/>
              <a:gd name="connsiteY3324" fmla="*/ 269332 h 377583"/>
              <a:gd name="connsiteX3325" fmla="*/ 1209961 w 2450468"/>
              <a:gd name="connsiteY3325" fmla="*/ 269903 h 377583"/>
              <a:gd name="connsiteX3326" fmla="*/ 1205960 w 2450468"/>
              <a:gd name="connsiteY3326" fmla="*/ 267713 h 377583"/>
              <a:gd name="connsiteX3327" fmla="*/ 1190435 w 2450468"/>
              <a:gd name="connsiteY3327" fmla="*/ 263426 h 377583"/>
              <a:gd name="connsiteX3328" fmla="*/ 1187863 w 2450468"/>
              <a:gd name="connsiteY3328" fmla="*/ 260283 h 377583"/>
              <a:gd name="connsiteX3329" fmla="*/ 1185196 w 2450468"/>
              <a:gd name="connsiteY3329" fmla="*/ 256949 h 377583"/>
              <a:gd name="connsiteX3330" fmla="*/ 1189768 w 2450468"/>
              <a:gd name="connsiteY3330" fmla="*/ 251234 h 377583"/>
              <a:gd name="connsiteX3331" fmla="*/ 1182815 w 2450468"/>
              <a:gd name="connsiteY3331" fmla="*/ 254473 h 377583"/>
              <a:gd name="connsiteX3332" fmla="*/ 1182434 w 2450468"/>
              <a:gd name="connsiteY3332" fmla="*/ 254282 h 377583"/>
              <a:gd name="connsiteX3333" fmla="*/ 1175385 w 2450468"/>
              <a:gd name="connsiteY3333" fmla="*/ 251425 h 377583"/>
              <a:gd name="connsiteX3334" fmla="*/ 1178338 w 2450468"/>
              <a:gd name="connsiteY3334" fmla="*/ 258950 h 377583"/>
              <a:gd name="connsiteX3335" fmla="*/ 1179862 w 2450468"/>
              <a:gd name="connsiteY3335" fmla="*/ 263045 h 377583"/>
              <a:gd name="connsiteX3336" fmla="*/ 1180719 w 2450468"/>
              <a:gd name="connsiteY3336" fmla="*/ 265141 h 377583"/>
              <a:gd name="connsiteX3337" fmla="*/ 1178624 w 2450468"/>
              <a:gd name="connsiteY3337" fmla="*/ 268379 h 377583"/>
              <a:gd name="connsiteX3338" fmla="*/ 1169575 w 2450468"/>
              <a:gd name="connsiteY3338" fmla="*/ 272856 h 377583"/>
              <a:gd name="connsiteX3339" fmla="*/ 1175004 w 2450468"/>
              <a:gd name="connsiteY3339" fmla="*/ 284381 h 377583"/>
              <a:gd name="connsiteX3340" fmla="*/ 1178433 w 2450468"/>
              <a:gd name="connsiteY3340" fmla="*/ 286382 h 377583"/>
              <a:gd name="connsiteX3341" fmla="*/ 1177766 w 2450468"/>
              <a:gd name="connsiteY3341" fmla="*/ 286477 h 377583"/>
              <a:gd name="connsiteX3342" fmla="*/ 1173956 w 2450468"/>
              <a:gd name="connsiteY3342" fmla="*/ 286477 h 377583"/>
              <a:gd name="connsiteX3343" fmla="*/ 1170337 w 2450468"/>
              <a:gd name="connsiteY3343" fmla="*/ 286096 h 377583"/>
              <a:gd name="connsiteX3344" fmla="*/ 1161288 w 2450468"/>
              <a:gd name="connsiteY3344" fmla="*/ 286858 h 377583"/>
              <a:gd name="connsiteX3345" fmla="*/ 1154240 w 2450468"/>
              <a:gd name="connsiteY3345" fmla="*/ 288382 h 377583"/>
              <a:gd name="connsiteX3346" fmla="*/ 1153478 w 2450468"/>
              <a:gd name="connsiteY3346" fmla="*/ 287048 h 377583"/>
              <a:gd name="connsiteX3347" fmla="*/ 1152525 w 2450468"/>
              <a:gd name="connsiteY3347" fmla="*/ 285620 h 377583"/>
              <a:gd name="connsiteX3348" fmla="*/ 1147382 w 2450468"/>
              <a:gd name="connsiteY3348" fmla="*/ 282286 h 377583"/>
              <a:gd name="connsiteX3349" fmla="*/ 1143095 w 2450468"/>
              <a:gd name="connsiteY3349" fmla="*/ 277619 h 377583"/>
              <a:gd name="connsiteX3350" fmla="*/ 1147477 w 2450468"/>
              <a:gd name="connsiteY3350" fmla="*/ 278095 h 377583"/>
              <a:gd name="connsiteX3351" fmla="*/ 1154716 w 2450468"/>
              <a:gd name="connsiteY3351" fmla="*/ 274571 h 377583"/>
              <a:gd name="connsiteX3352" fmla="*/ 1155859 w 2450468"/>
              <a:gd name="connsiteY3352" fmla="*/ 274094 h 377583"/>
              <a:gd name="connsiteX3353" fmla="*/ 1159097 w 2450468"/>
              <a:gd name="connsiteY3353" fmla="*/ 276857 h 377583"/>
              <a:gd name="connsiteX3354" fmla="*/ 1158526 w 2450468"/>
              <a:gd name="connsiteY3354" fmla="*/ 277523 h 377583"/>
              <a:gd name="connsiteX3355" fmla="*/ 1154240 w 2450468"/>
              <a:gd name="connsiteY3355" fmla="*/ 281333 h 377583"/>
              <a:gd name="connsiteX3356" fmla="*/ 1155287 w 2450468"/>
              <a:gd name="connsiteY3356" fmla="*/ 283905 h 377583"/>
              <a:gd name="connsiteX3357" fmla="*/ 1156049 w 2450468"/>
              <a:gd name="connsiteY3357" fmla="*/ 284286 h 377583"/>
              <a:gd name="connsiteX3358" fmla="*/ 1162812 w 2450468"/>
              <a:gd name="connsiteY3358" fmla="*/ 279714 h 377583"/>
              <a:gd name="connsiteX3359" fmla="*/ 1164527 w 2450468"/>
              <a:gd name="connsiteY3359" fmla="*/ 268570 h 377583"/>
              <a:gd name="connsiteX3360" fmla="*/ 1166813 w 2450468"/>
              <a:gd name="connsiteY3360" fmla="*/ 265427 h 377583"/>
              <a:gd name="connsiteX3361" fmla="*/ 1170242 w 2450468"/>
              <a:gd name="connsiteY3361" fmla="*/ 262379 h 377583"/>
              <a:gd name="connsiteX3362" fmla="*/ 1170718 w 2450468"/>
              <a:gd name="connsiteY3362" fmla="*/ 261521 h 377583"/>
              <a:gd name="connsiteX3363" fmla="*/ 1170051 w 2450468"/>
              <a:gd name="connsiteY3363" fmla="*/ 259140 h 377583"/>
              <a:gd name="connsiteX3364" fmla="*/ 1163574 w 2450468"/>
              <a:gd name="connsiteY3364" fmla="*/ 261236 h 377583"/>
              <a:gd name="connsiteX3365" fmla="*/ 1162145 w 2450468"/>
              <a:gd name="connsiteY3365" fmla="*/ 262474 h 377583"/>
              <a:gd name="connsiteX3366" fmla="*/ 1154240 w 2450468"/>
              <a:gd name="connsiteY3366" fmla="*/ 259521 h 377583"/>
              <a:gd name="connsiteX3367" fmla="*/ 1147477 w 2450468"/>
              <a:gd name="connsiteY3367" fmla="*/ 260664 h 377583"/>
              <a:gd name="connsiteX3368" fmla="*/ 1147382 w 2450468"/>
              <a:gd name="connsiteY3368" fmla="*/ 260664 h 377583"/>
              <a:gd name="connsiteX3369" fmla="*/ 1144524 w 2450468"/>
              <a:gd name="connsiteY3369" fmla="*/ 256854 h 377583"/>
              <a:gd name="connsiteX3370" fmla="*/ 1147096 w 2450468"/>
              <a:gd name="connsiteY3370" fmla="*/ 249806 h 377583"/>
              <a:gd name="connsiteX3371" fmla="*/ 1150525 w 2450468"/>
              <a:gd name="connsiteY3371" fmla="*/ 252758 h 377583"/>
              <a:gd name="connsiteX3372" fmla="*/ 1154335 w 2450468"/>
              <a:gd name="connsiteY3372" fmla="*/ 256664 h 377583"/>
              <a:gd name="connsiteX3373" fmla="*/ 1155287 w 2450468"/>
              <a:gd name="connsiteY3373" fmla="*/ 257521 h 377583"/>
              <a:gd name="connsiteX3374" fmla="*/ 1159383 w 2450468"/>
              <a:gd name="connsiteY3374" fmla="*/ 256949 h 377583"/>
              <a:gd name="connsiteX3375" fmla="*/ 1159383 w 2450468"/>
              <a:gd name="connsiteY3375" fmla="*/ 255902 h 377583"/>
              <a:gd name="connsiteX3376" fmla="*/ 1164812 w 2450468"/>
              <a:gd name="connsiteY3376" fmla="*/ 253901 h 377583"/>
              <a:gd name="connsiteX3377" fmla="*/ 1168718 w 2450468"/>
              <a:gd name="connsiteY3377" fmla="*/ 256187 h 377583"/>
              <a:gd name="connsiteX3378" fmla="*/ 1158145 w 2450468"/>
              <a:gd name="connsiteY3378" fmla="*/ 247234 h 377583"/>
              <a:gd name="connsiteX3379" fmla="*/ 1134428 w 2450468"/>
              <a:gd name="connsiteY3379" fmla="*/ 245805 h 377583"/>
              <a:gd name="connsiteX3380" fmla="*/ 1135952 w 2450468"/>
              <a:gd name="connsiteY3380" fmla="*/ 248377 h 377583"/>
              <a:gd name="connsiteX3381" fmla="*/ 1127760 w 2450468"/>
              <a:gd name="connsiteY3381" fmla="*/ 254187 h 377583"/>
              <a:gd name="connsiteX3382" fmla="*/ 1131284 w 2450468"/>
              <a:gd name="connsiteY3382" fmla="*/ 254854 h 377583"/>
              <a:gd name="connsiteX3383" fmla="*/ 1136428 w 2450468"/>
              <a:gd name="connsiteY3383" fmla="*/ 257711 h 377583"/>
              <a:gd name="connsiteX3384" fmla="*/ 1130713 w 2450468"/>
              <a:gd name="connsiteY3384" fmla="*/ 263331 h 377583"/>
              <a:gd name="connsiteX3385" fmla="*/ 1128617 w 2450468"/>
              <a:gd name="connsiteY3385" fmla="*/ 263522 h 377583"/>
              <a:gd name="connsiteX3386" fmla="*/ 1124807 w 2450468"/>
              <a:gd name="connsiteY3386" fmla="*/ 261426 h 377583"/>
              <a:gd name="connsiteX3387" fmla="*/ 1125284 w 2450468"/>
              <a:gd name="connsiteY3387" fmla="*/ 257616 h 377583"/>
              <a:gd name="connsiteX3388" fmla="*/ 1115759 w 2450468"/>
              <a:gd name="connsiteY3388" fmla="*/ 260283 h 377583"/>
              <a:gd name="connsiteX3389" fmla="*/ 1108615 w 2450468"/>
              <a:gd name="connsiteY3389" fmla="*/ 260093 h 377583"/>
              <a:gd name="connsiteX3390" fmla="*/ 1104805 w 2450468"/>
              <a:gd name="connsiteY3390" fmla="*/ 257426 h 377583"/>
              <a:gd name="connsiteX3391" fmla="*/ 1105376 w 2450468"/>
              <a:gd name="connsiteY3391" fmla="*/ 255711 h 377583"/>
              <a:gd name="connsiteX3392" fmla="*/ 1106519 w 2450468"/>
              <a:gd name="connsiteY3392" fmla="*/ 252092 h 377583"/>
              <a:gd name="connsiteX3393" fmla="*/ 1112901 w 2450468"/>
              <a:gd name="connsiteY3393" fmla="*/ 253235 h 377583"/>
              <a:gd name="connsiteX3394" fmla="*/ 1107091 w 2450468"/>
              <a:gd name="connsiteY3394" fmla="*/ 248948 h 377583"/>
              <a:gd name="connsiteX3395" fmla="*/ 1098328 w 2450468"/>
              <a:gd name="connsiteY3395" fmla="*/ 257997 h 377583"/>
              <a:gd name="connsiteX3396" fmla="*/ 1093375 w 2450468"/>
              <a:gd name="connsiteY3396" fmla="*/ 256949 h 377583"/>
              <a:gd name="connsiteX3397" fmla="*/ 1091660 w 2450468"/>
              <a:gd name="connsiteY3397" fmla="*/ 263903 h 377583"/>
              <a:gd name="connsiteX3398" fmla="*/ 1088231 w 2450468"/>
              <a:gd name="connsiteY3398" fmla="*/ 268951 h 377583"/>
              <a:gd name="connsiteX3399" fmla="*/ 1085945 w 2450468"/>
              <a:gd name="connsiteY3399" fmla="*/ 263236 h 377583"/>
              <a:gd name="connsiteX3400" fmla="*/ 1082802 w 2450468"/>
              <a:gd name="connsiteY3400" fmla="*/ 263522 h 377583"/>
              <a:gd name="connsiteX3401" fmla="*/ 1074515 w 2450468"/>
              <a:gd name="connsiteY3401" fmla="*/ 263617 h 377583"/>
              <a:gd name="connsiteX3402" fmla="*/ 1069372 w 2450468"/>
              <a:gd name="connsiteY3402" fmla="*/ 262283 h 377583"/>
              <a:gd name="connsiteX3403" fmla="*/ 1067753 w 2450468"/>
              <a:gd name="connsiteY3403" fmla="*/ 258854 h 377583"/>
              <a:gd name="connsiteX3404" fmla="*/ 1061657 w 2450468"/>
              <a:gd name="connsiteY3404" fmla="*/ 261045 h 377583"/>
              <a:gd name="connsiteX3405" fmla="*/ 1052132 w 2450468"/>
              <a:gd name="connsiteY3405" fmla="*/ 255521 h 377583"/>
              <a:gd name="connsiteX3406" fmla="*/ 1056227 w 2450468"/>
              <a:gd name="connsiteY3406" fmla="*/ 260759 h 377583"/>
              <a:gd name="connsiteX3407" fmla="*/ 1057085 w 2450468"/>
              <a:gd name="connsiteY3407" fmla="*/ 261902 h 377583"/>
              <a:gd name="connsiteX3408" fmla="*/ 1049941 w 2450468"/>
              <a:gd name="connsiteY3408" fmla="*/ 263998 h 377583"/>
              <a:gd name="connsiteX3409" fmla="*/ 1048703 w 2450468"/>
              <a:gd name="connsiteY3409" fmla="*/ 262283 h 377583"/>
              <a:gd name="connsiteX3410" fmla="*/ 1042035 w 2450468"/>
              <a:gd name="connsiteY3410" fmla="*/ 253330 h 377583"/>
              <a:gd name="connsiteX3411" fmla="*/ 1037844 w 2450468"/>
              <a:gd name="connsiteY3411" fmla="*/ 249425 h 377583"/>
              <a:gd name="connsiteX3412" fmla="*/ 1022318 w 2450468"/>
              <a:gd name="connsiteY3412" fmla="*/ 248377 h 377583"/>
              <a:gd name="connsiteX3413" fmla="*/ 1013365 w 2450468"/>
              <a:gd name="connsiteY3413" fmla="*/ 253520 h 377583"/>
              <a:gd name="connsiteX3414" fmla="*/ 1010698 w 2450468"/>
              <a:gd name="connsiteY3414" fmla="*/ 254473 h 377583"/>
              <a:gd name="connsiteX3415" fmla="*/ 1005173 w 2450468"/>
              <a:gd name="connsiteY3415" fmla="*/ 255330 h 377583"/>
              <a:gd name="connsiteX3416" fmla="*/ 1003840 w 2450468"/>
              <a:gd name="connsiteY3416" fmla="*/ 254092 h 377583"/>
              <a:gd name="connsiteX3417" fmla="*/ 1000887 w 2450468"/>
              <a:gd name="connsiteY3417" fmla="*/ 251806 h 377583"/>
              <a:gd name="connsiteX3418" fmla="*/ 996315 w 2450468"/>
              <a:gd name="connsiteY3418" fmla="*/ 253616 h 377583"/>
              <a:gd name="connsiteX3419" fmla="*/ 999268 w 2450468"/>
              <a:gd name="connsiteY3419" fmla="*/ 255806 h 377583"/>
              <a:gd name="connsiteX3420" fmla="*/ 999935 w 2450468"/>
              <a:gd name="connsiteY3420" fmla="*/ 256187 h 377583"/>
              <a:gd name="connsiteX3421" fmla="*/ 994886 w 2450468"/>
              <a:gd name="connsiteY3421" fmla="*/ 257902 h 377583"/>
              <a:gd name="connsiteX3422" fmla="*/ 991743 w 2450468"/>
              <a:gd name="connsiteY3422" fmla="*/ 258378 h 377583"/>
              <a:gd name="connsiteX3423" fmla="*/ 988600 w 2450468"/>
              <a:gd name="connsiteY3423" fmla="*/ 258473 h 377583"/>
              <a:gd name="connsiteX3424" fmla="*/ 990981 w 2450468"/>
              <a:gd name="connsiteY3424" fmla="*/ 255902 h 377583"/>
              <a:gd name="connsiteX3425" fmla="*/ 992981 w 2450468"/>
              <a:gd name="connsiteY3425" fmla="*/ 252282 h 377583"/>
              <a:gd name="connsiteX3426" fmla="*/ 987647 w 2450468"/>
              <a:gd name="connsiteY3426" fmla="*/ 251139 h 377583"/>
              <a:gd name="connsiteX3427" fmla="*/ 986600 w 2450468"/>
              <a:gd name="connsiteY3427" fmla="*/ 251520 h 377583"/>
              <a:gd name="connsiteX3428" fmla="*/ 985457 w 2450468"/>
              <a:gd name="connsiteY3428" fmla="*/ 250853 h 377583"/>
              <a:gd name="connsiteX3429" fmla="*/ 984599 w 2450468"/>
              <a:gd name="connsiteY3429" fmla="*/ 247520 h 377583"/>
              <a:gd name="connsiteX3430" fmla="*/ 985361 w 2450468"/>
              <a:gd name="connsiteY3430" fmla="*/ 247424 h 377583"/>
              <a:gd name="connsiteX3431" fmla="*/ 993077 w 2450468"/>
              <a:gd name="connsiteY3431" fmla="*/ 247329 h 377583"/>
              <a:gd name="connsiteX3432" fmla="*/ 999268 w 2450468"/>
              <a:gd name="connsiteY3432" fmla="*/ 247234 h 377583"/>
              <a:gd name="connsiteX3433" fmla="*/ 1006316 w 2450468"/>
              <a:gd name="connsiteY3433" fmla="*/ 242852 h 377583"/>
              <a:gd name="connsiteX3434" fmla="*/ 1001649 w 2450468"/>
              <a:gd name="connsiteY3434" fmla="*/ 241805 h 377583"/>
              <a:gd name="connsiteX3435" fmla="*/ 998506 w 2450468"/>
              <a:gd name="connsiteY3435" fmla="*/ 243233 h 377583"/>
              <a:gd name="connsiteX3436" fmla="*/ 985361 w 2450468"/>
              <a:gd name="connsiteY3436" fmla="*/ 245234 h 377583"/>
              <a:gd name="connsiteX3437" fmla="*/ 981266 w 2450468"/>
              <a:gd name="connsiteY3437" fmla="*/ 245043 h 377583"/>
              <a:gd name="connsiteX3438" fmla="*/ 973360 w 2450468"/>
              <a:gd name="connsiteY3438" fmla="*/ 246662 h 377583"/>
              <a:gd name="connsiteX3439" fmla="*/ 970502 w 2450468"/>
              <a:gd name="connsiteY3439" fmla="*/ 247710 h 377583"/>
              <a:gd name="connsiteX3440" fmla="*/ 968121 w 2450468"/>
              <a:gd name="connsiteY3440" fmla="*/ 250377 h 377583"/>
              <a:gd name="connsiteX3441" fmla="*/ 964120 w 2450468"/>
              <a:gd name="connsiteY3441" fmla="*/ 246948 h 377583"/>
              <a:gd name="connsiteX3442" fmla="*/ 961454 w 2450468"/>
              <a:gd name="connsiteY3442" fmla="*/ 245234 h 377583"/>
              <a:gd name="connsiteX3443" fmla="*/ 960596 w 2450468"/>
              <a:gd name="connsiteY3443" fmla="*/ 245900 h 377583"/>
              <a:gd name="connsiteX3444" fmla="*/ 952691 w 2450468"/>
              <a:gd name="connsiteY3444" fmla="*/ 246567 h 377583"/>
              <a:gd name="connsiteX3445" fmla="*/ 946309 w 2450468"/>
              <a:gd name="connsiteY3445" fmla="*/ 246853 h 377583"/>
              <a:gd name="connsiteX3446" fmla="*/ 942118 w 2450468"/>
              <a:gd name="connsiteY3446" fmla="*/ 250568 h 377583"/>
              <a:gd name="connsiteX3447" fmla="*/ 929450 w 2450468"/>
              <a:gd name="connsiteY3447" fmla="*/ 239042 h 377583"/>
              <a:gd name="connsiteX3448" fmla="*/ 928307 w 2450468"/>
              <a:gd name="connsiteY3448" fmla="*/ 246567 h 377583"/>
              <a:gd name="connsiteX3449" fmla="*/ 921639 w 2450468"/>
              <a:gd name="connsiteY3449" fmla="*/ 246567 h 377583"/>
              <a:gd name="connsiteX3450" fmla="*/ 920782 w 2450468"/>
              <a:gd name="connsiteY3450" fmla="*/ 246567 h 377583"/>
              <a:gd name="connsiteX3451" fmla="*/ 916591 w 2450468"/>
              <a:gd name="connsiteY3451" fmla="*/ 247805 h 377583"/>
              <a:gd name="connsiteX3452" fmla="*/ 911352 w 2450468"/>
              <a:gd name="connsiteY3452" fmla="*/ 243233 h 377583"/>
              <a:gd name="connsiteX3453" fmla="*/ 903161 w 2450468"/>
              <a:gd name="connsiteY3453" fmla="*/ 244281 h 377583"/>
              <a:gd name="connsiteX3454" fmla="*/ 891254 w 2450468"/>
              <a:gd name="connsiteY3454" fmla="*/ 246091 h 377583"/>
              <a:gd name="connsiteX3455" fmla="*/ 882968 w 2450468"/>
              <a:gd name="connsiteY3455" fmla="*/ 239900 h 377583"/>
              <a:gd name="connsiteX3456" fmla="*/ 878300 w 2450468"/>
              <a:gd name="connsiteY3456" fmla="*/ 241805 h 377583"/>
              <a:gd name="connsiteX3457" fmla="*/ 876586 w 2450468"/>
              <a:gd name="connsiteY3457" fmla="*/ 241519 h 377583"/>
              <a:gd name="connsiteX3458" fmla="*/ 869347 w 2450468"/>
              <a:gd name="connsiteY3458" fmla="*/ 243995 h 377583"/>
              <a:gd name="connsiteX3459" fmla="*/ 869347 w 2450468"/>
              <a:gd name="connsiteY3459" fmla="*/ 244281 h 377583"/>
              <a:gd name="connsiteX3460" fmla="*/ 864870 w 2450468"/>
              <a:gd name="connsiteY3460" fmla="*/ 242090 h 377583"/>
              <a:gd name="connsiteX3461" fmla="*/ 865537 w 2450468"/>
              <a:gd name="connsiteY3461" fmla="*/ 241233 h 377583"/>
              <a:gd name="connsiteX3462" fmla="*/ 866775 w 2450468"/>
              <a:gd name="connsiteY3462" fmla="*/ 239614 h 377583"/>
              <a:gd name="connsiteX3463" fmla="*/ 863918 w 2450468"/>
              <a:gd name="connsiteY3463" fmla="*/ 233708 h 377583"/>
              <a:gd name="connsiteX3464" fmla="*/ 862489 w 2450468"/>
              <a:gd name="connsiteY3464" fmla="*/ 235518 h 377583"/>
              <a:gd name="connsiteX3465" fmla="*/ 850583 w 2450468"/>
              <a:gd name="connsiteY3465" fmla="*/ 238471 h 377583"/>
              <a:gd name="connsiteX3466" fmla="*/ 846296 w 2450468"/>
              <a:gd name="connsiteY3466" fmla="*/ 239042 h 377583"/>
              <a:gd name="connsiteX3467" fmla="*/ 843439 w 2450468"/>
              <a:gd name="connsiteY3467" fmla="*/ 241424 h 377583"/>
              <a:gd name="connsiteX3468" fmla="*/ 842391 w 2450468"/>
              <a:gd name="connsiteY3468" fmla="*/ 240947 h 377583"/>
              <a:gd name="connsiteX3469" fmla="*/ 838295 w 2450468"/>
              <a:gd name="connsiteY3469" fmla="*/ 236756 h 377583"/>
              <a:gd name="connsiteX3470" fmla="*/ 833438 w 2450468"/>
              <a:gd name="connsiteY3470" fmla="*/ 237328 h 377583"/>
              <a:gd name="connsiteX3471" fmla="*/ 833152 w 2450468"/>
              <a:gd name="connsiteY3471" fmla="*/ 237423 h 377583"/>
              <a:gd name="connsiteX3472" fmla="*/ 828866 w 2450468"/>
              <a:gd name="connsiteY3472" fmla="*/ 238947 h 377583"/>
              <a:gd name="connsiteX3473" fmla="*/ 826294 w 2450468"/>
              <a:gd name="connsiteY3473" fmla="*/ 239900 h 377583"/>
              <a:gd name="connsiteX3474" fmla="*/ 817626 w 2450468"/>
              <a:gd name="connsiteY3474" fmla="*/ 239709 h 377583"/>
              <a:gd name="connsiteX3475" fmla="*/ 815435 w 2450468"/>
              <a:gd name="connsiteY3475" fmla="*/ 238090 h 377583"/>
              <a:gd name="connsiteX3476" fmla="*/ 812387 w 2450468"/>
              <a:gd name="connsiteY3476" fmla="*/ 235804 h 377583"/>
              <a:gd name="connsiteX3477" fmla="*/ 805910 w 2450468"/>
              <a:gd name="connsiteY3477" fmla="*/ 239042 h 377583"/>
              <a:gd name="connsiteX3478" fmla="*/ 804672 w 2450468"/>
              <a:gd name="connsiteY3478" fmla="*/ 237804 h 377583"/>
              <a:gd name="connsiteX3479" fmla="*/ 795433 w 2450468"/>
              <a:gd name="connsiteY3479" fmla="*/ 236661 h 377583"/>
              <a:gd name="connsiteX3480" fmla="*/ 781050 w 2450468"/>
              <a:gd name="connsiteY3480" fmla="*/ 238566 h 377583"/>
              <a:gd name="connsiteX3481" fmla="*/ 779240 w 2450468"/>
              <a:gd name="connsiteY3481" fmla="*/ 238090 h 377583"/>
              <a:gd name="connsiteX3482" fmla="*/ 770477 w 2450468"/>
              <a:gd name="connsiteY3482" fmla="*/ 236756 h 377583"/>
              <a:gd name="connsiteX3483" fmla="*/ 757333 w 2450468"/>
              <a:gd name="connsiteY3483" fmla="*/ 236852 h 377583"/>
              <a:gd name="connsiteX3484" fmla="*/ 748379 w 2450468"/>
              <a:gd name="connsiteY3484" fmla="*/ 235613 h 377583"/>
              <a:gd name="connsiteX3485" fmla="*/ 739140 w 2450468"/>
              <a:gd name="connsiteY3485" fmla="*/ 236471 h 377583"/>
              <a:gd name="connsiteX3486" fmla="*/ 732854 w 2450468"/>
              <a:gd name="connsiteY3486" fmla="*/ 232184 h 377583"/>
              <a:gd name="connsiteX3487" fmla="*/ 723329 w 2450468"/>
              <a:gd name="connsiteY3487" fmla="*/ 237328 h 377583"/>
              <a:gd name="connsiteX3488" fmla="*/ 717614 w 2450468"/>
              <a:gd name="connsiteY3488" fmla="*/ 233994 h 377583"/>
              <a:gd name="connsiteX3489" fmla="*/ 705612 w 2450468"/>
              <a:gd name="connsiteY3489" fmla="*/ 236280 h 377583"/>
              <a:gd name="connsiteX3490" fmla="*/ 700754 w 2450468"/>
              <a:gd name="connsiteY3490" fmla="*/ 237042 h 377583"/>
              <a:gd name="connsiteX3491" fmla="*/ 699421 w 2450468"/>
              <a:gd name="connsiteY3491" fmla="*/ 237328 h 377583"/>
              <a:gd name="connsiteX3492" fmla="*/ 695611 w 2450468"/>
              <a:gd name="connsiteY3492" fmla="*/ 232375 h 377583"/>
              <a:gd name="connsiteX3493" fmla="*/ 689610 w 2450468"/>
              <a:gd name="connsiteY3493" fmla="*/ 235709 h 377583"/>
              <a:gd name="connsiteX3494" fmla="*/ 685038 w 2450468"/>
              <a:gd name="connsiteY3494" fmla="*/ 238185 h 377583"/>
              <a:gd name="connsiteX3495" fmla="*/ 674465 w 2450468"/>
              <a:gd name="connsiteY3495" fmla="*/ 233804 h 377583"/>
              <a:gd name="connsiteX3496" fmla="*/ 673037 w 2450468"/>
              <a:gd name="connsiteY3496" fmla="*/ 234661 h 377583"/>
              <a:gd name="connsiteX3497" fmla="*/ 665798 w 2450468"/>
              <a:gd name="connsiteY3497" fmla="*/ 235518 h 377583"/>
              <a:gd name="connsiteX3498" fmla="*/ 662369 w 2450468"/>
              <a:gd name="connsiteY3498" fmla="*/ 234851 h 377583"/>
              <a:gd name="connsiteX3499" fmla="*/ 653129 w 2450468"/>
              <a:gd name="connsiteY3499" fmla="*/ 236661 h 377583"/>
              <a:gd name="connsiteX3500" fmla="*/ 646176 w 2450468"/>
              <a:gd name="connsiteY3500" fmla="*/ 232851 h 377583"/>
              <a:gd name="connsiteX3501" fmla="*/ 640366 w 2450468"/>
              <a:gd name="connsiteY3501" fmla="*/ 233899 h 377583"/>
              <a:gd name="connsiteX3502" fmla="*/ 627698 w 2450468"/>
              <a:gd name="connsiteY3502" fmla="*/ 236852 h 377583"/>
              <a:gd name="connsiteX3503" fmla="*/ 622459 w 2450468"/>
              <a:gd name="connsiteY3503" fmla="*/ 235423 h 377583"/>
              <a:gd name="connsiteX3504" fmla="*/ 616553 w 2450468"/>
              <a:gd name="connsiteY3504" fmla="*/ 234185 h 377583"/>
              <a:gd name="connsiteX3505" fmla="*/ 597980 w 2450468"/>
              <a:gd name="connsiteY3505" fmla="*/ 234851 h 377583"/>
              <a:gd name="connsiteX3506" fmla="*/ 595217 w 2450468"/>
              <a:gd name="connsiteY3506" fmla="*/ 234375 h 377583"/>
              <a:gd name="connsiteX3507" fmla="*/ 589026 w 2450468"/>
              <a:gd name="connsiteY3507" fmla="*/ 237137 h 377583"/>
              <a:gd name="connsiteX3508" fmla="*/ 586073 w 2450468"/>
              <a:gd name="connsiteY3508" fmla="*/ 242852 h 377583"/>
              <a:gd name="connsiteX3509" fmla="*/ 583978 w 2450468"/>
              <a:gd name="connsiteY3509" fmla="*/ 238947 h 377583"/>
              <a:gd name="connsiteX3510" fmla="*/ 578834 w 2450468"/>
              <a:gd name="connsiteY3510" fmla="*/ 236661 h 377583"/>
              <a:gd name="connsiteX3511" fmla="*/ 573786 w 2450468"/>
              <a:gd name="connsiteY3511" fmla="*/ 235423 h 377583"/>
              <a:gd name="connsiteX3512" fmla="*/ 556736 w 2450468"/>
              <a:gd name="connsiteY3512" fmla="*/ 236661 h 377583"/>
              <a:gd name="connsiteX3513" fmla="*/ 548450 w 2450468"/>
              <a:gd name="connsiteY3513" fmla="*/ 236280 h 377583"/>
              <a:gd name="connsiteX3514" fmla="*/ 545020 w 2450468"/>
              <a:gd name="connsiteY3514" fmla="*/ 233899 h 377583"/>
              <a:gd name="connsiteX3515" fmla="*/ 537115 w 2450468"/>
              <a:gd name="connsiteY3515" fmla="*/ 235518 h 377583"/>
              <a:gd name="connsiteX3516" fmla="*/ 533781 w 2450468"/>
              <a:gd name="connsiteY3516" fmla="*/ 236280 h 377583"/>
              <a:gd name="connsiteX3517" fmla="*/ 526923 w 2450468"/>
              <a:gd name="connsiteY3517" fmla="*/ 237804 h 377583"/>
              <a:gd name="connsiteX3518" fmla="*/ 511683 w 2450468"/>
              <a:gd name="connsiteY3518" fmla="*/ 239423 h 377583"/>
              <a:gd name="connsiteX3519" fmla="*/ 511397 w 2450468"/>
              <a:gd name="connsiteY3519" fmla="*/ 241424 h 377583"/>
              <a:gd name="connsiteX3520" fmla="*/ 509207 w 2450468"/>
              <a:gd name="connsiteY3520" fmla="*/ 243233 h 377583"/>
              <a:gd name="connsiteX3521" fmla="*/ 506444 w 2450468"/>
              <a:gd name="connsiteY3521" fmla="*/ 241900 h 377583"/>
              <a:gd name="connsiteX3522" fmla="*/ 505016 w 2450468"/>
              <a:gd name="connsiteY3522" fmla="*/ 237137 h 377583"/>
              <a:gd name="connsiteX3523" fmla="*/ 498824 w 2450468"/>
              <a:gd name="connsiteY3523" fmla="*/ 235613 h 377583"/>
              <a:gd name="connsiteX3524" fmla="*/ 490633 w 2450468"/>
              <a:gd name="connsiteY3524" fmla="*/ 236852 h 377583"/>
              <a:gd name="connsiteX3525" fmla="*/ 487870 w 2450468"/>
              <a:gd name="connsiteY3525" fmla="*/ 236375 h 377583"/>
              <a:gd name="connsiteX3526" fmla="*/ 485203 w 2450468"/>
              <a:gd name="connsiteY3526" fmla="*/ 229327 h 377583"/>
              <a:gd name="connsiteX3527" fmla="*/ 487870 w 2450468"/>
              <a:gd name="connsiteY3527" fmla="*/ 227898 h 377583"/>
              <a:gd name="connsiteX3528" fmla="*/ 487013 w 2450468"/>
              <a:gd name="connsiteY3528" fmla="*/ 226469 h 377583"/>
              <a:gd name="connsiteX3529" fmla="*/ 485394 w 2450468"/>
              <a:gd name="connsiteY3529" fmla="*/ 225041 h 377583"/>
              <a:gd name="connsiteX3530" fmla="*/ 482155 w 2450468"/>
              <a:gd name="connsiteY3530" fmla="*/ 225803 h 377583"/>
              <a:gd name="connsiteX3531" fmla="*/ 479298 w 2450468"/>
              <a:gd name="connsiteY3531" fmla="*/ 234661 h 377583"/>
              <a:gd name="connsiteX3532" fmla="*/ 477774 w 2450468"/>
              <a:gd name="connsiteY3532" fmla="*/ 239423 h 377583"/>
              <a:gd name="connsiteX3533" fmla="*/ 476631 w 2450468"/>
              <a:gd name="connsiteY3533" fmla="*/ 239138 h 377583"/>
              <a:gd name="connsiteX3534" fmla="*/ 471678 w 2450468"/>
              <a:gd name="connsiteY3534" fmla="*/ 238852 h 377583"/>
              <a:gd name="connsiteX3535" fmla="*/ 468820 w 2450468"/>
              <a:gd name="connsiteY3535" fmla="*/ 235232 h 377583"/>
              <a:gd name="connsiteX3536" fmla="*/ 463391 w 2450468"/>
              <a:gd name="connsiteY3536" fmla="*/ 236756 h 377583"/>
              <a:gd name="connsiteX3537" fmla="*/ 457962 w 2450468"/>
              <a:gd name="connsiteY3537" fmla="*/ 236375 h 377583"/>
              <a:gd name="connsiteX3538" fmla="*/ 447199 w 2450468"/>
              <a:gd name="connsiteY3538" fmla="*/ 238280 h 377583"/>
              <a:gd name="connsiteX3539" fmla="*/ 445865 w 2450468"/>
              <a:gd name="connsiteY3539" fmla="*/ 236947 h 377583"/>
              <a:gd name="connsiteX3540" fmla="*/ 438817 w 2450468"/>
              <a:gd name="connsiteY3540" fmla="*/ 236375 h 377583"/>
              <a:gd name="connsiteX3541" fmla="*/ 436912 w 2450468"/>
              <a:gd name="connsiteY3541" fmla="*/ 238566 h 377583"/>
              <a:gd name="connsiteX3542" fmla="*/ 431864 w 2450468"/>
              <a:gd name="connsiteY3542" fmla="*/ 238471 h 377583"/>
              <a:gd name="connsiteX3543" fmla="*/ 429673 w 2450468"/>
              <a:gd name="connsiteY3543" fmla="*/ 239804 h 377583"/>
              <a:gd name="connsiteX3544" fmla="*/ 420719 w 2450468"/>
              <a:gd name="connsiteY3544" fmla="*/ 236756 h 377583"/>
              <a:gd name="connsiteX3545" fmla="*/ 406146 w 2450468"/>
              <a:gd name="connsiteY3545" fmla="*/ 238757 h 377583"/>
              <a:gd name="connsiteX3546" fmla="*/ 403384 w 2450468"/>
              <a:gd name="connsiteY3546" fmla="*/ 242281 h 377583"/>
              <a:gd name="connsiteX3547" fmla="*/ 403384 w 2450468"/>
              <a:gd name="connsiteY3547" fmla="*/ 242090 h 377583"/>
              <a:gd name="connsiteX3548" fmla="*/ 399955 w 2450468"/>
              <a:gd name="connsiteY3548" fmla="*/ 239042 h 377583"/>
              <a:gd name="connsiteX3549" fmla="*/ 397002 w 2450468"/>
              <a:gd name="connsiteY3549" fmla="*/ 239900 h 377583"/>
              <a:gd name="connsiteX3550" fmla="*/ 386429 w 2450468"/>
              <a:gd name="connsiteY3550" fmla="*/ 237518 h 377583"/>
              <a:gd name="connsiteX3551" fmla="*/ 383572 w 2450468"/>
              <a:gd name="connsiteY3551" fmla="*/ 234851 h 377583"/>
              <a:gd name="connsiteX3552" fmla="*/ 383286 w 2450468"/>
              <a:gd name="connsiteY3552" fmla="*/ 234566 h 377583"/>
              <a:gd name="connsiteX3553" fmla="*/ 381667 w 2450468"/>
              <a:gd name="connsiteY3553" fmla="*/ 236471 h 377583"/>
              <a:gd name="connsiteX3554" fmla="*/ 381857 w 2450468"/>
              <a:gd name="connsiteY3554" fmla="*/ 237233 h 377583"/>
              <a:gd name="connsiteX3555" fmla="*/ 382143 w 2450468"/>
              <a:gd name="connsiteY3555" fmla="*/ 238376 h 377583"/>
              <a:gd name="connsiteX3556" fmla="*/ 376714 w 2450468"/>
              <a:gd name="connsiteY3556" fmla="*/ 235899 h 377583"/>
              <a:gd name="connsiteX3557" fmla="*/ 374332 w 2450468"/>
              <a:gd name="connsiteY3557" fmla="*/ 233423 h 377583"/>
              <a:gd name="connsiteX3558" fmla="*/ 370999 w 2450468"/>
              <a:gd name="connsiteY3558" fmla="*/ 232946 h 377583"/>
              <a:gd name="connsiteX3559" fmla="*/ 369856 w 2450468"/>
              <a:gd name="connsiteY3559" fmla="*/ 235518 h 377583"/>
              <a:gd name="connsiteX3560" fmla="*/ 370523 w 2450468"/>
              <a:gd name="connsiteY3560" fmla="*/ 236947 h 377583"/>
              <a:gd name="connsiteX3561" fmla="*/ 365855 w 2450468"/>
              <a:gd name="connsiteY3561" fmla="*/ 240662 h 377583"/>
              <a:gd name="connsiteX3562" fmla="*/ 362712 w 2450468"/>
              <a:gd name="connsiteY3562" fmla="*/ 241138 h 377583"/>
              <a:gd name="connsiteX3563" fmla="*/ 354425 w 2450468"/>
              <a:gd name="connsiteY3563" fmla="*/ 241233 h 377583"/>
              <a:gd name="connsiteX3564" fmla="*/ 347853 w 2450468"/>
              <a:gd name="connsiteY3564" fmla="*/ 243138 h 377583"/>
              <a:gd name="connsiteX3565" fmla="*/ 339185 w 2450468"/>
              <a:gd name="connsiteY3565" fmla="*/ 244376 h 377583"/>
              <a:gd name="connsiteX3566" fmla="*/ 328327 w 2450468"/>
              <a:gd name="connsiteY3566" fmla="*/ 237899 h 377583"/>
              <a:gd name="connsiteX3567" fmla="*/ 328327 w 2450468"/>
              <a:gd name="connsiteY3567" fmla="*/ 235137 h 377583"/>
              <a:gd name="connsiteX3568" fmla="*/ 316040 w 2450468"/>
              <a:gd name="connsiteY3568" fmla="*/ 226565 h 377583"/>
              <a:gd name="connsiteX3569" fmla="*/ 314325 w 2450468"/>
              <a:gd name="connsiteY3569" fmla="*/ 232661 h 377583"/>
              <a:gd name="connsiteX3570" fmla="*/ 307277 w 2450468"/>
              <a:gd name="connsiteY3570" fmla="*/ 231137 h 377583"/>
              <a:gd name="connsiteX3571" fmla="*/ 299371 w 2450468"/>
              <a:gd name="connsiteY3571" fmla="*/ 232184 h 377583"/>
              <a:gd name="connsiteX3572" fmla="*/ 294799 w 2450468"/>
              <a:gd name="connsiteY3572" fmla="*/ 233708 h 377583"/>
              <a:gd name="connsiteX3573" fmla="*/ 290036 w 2450468"/>
              <a:gd name="connsiteY3573" fmla="*/ 236185 h 377583"/>
              <a:gd name="connsiteX3574" fmla="*/ 292513 w 2450468"/>
              <a:gd name="connsiteY3574" fmla="*/ 240566 h 377583"/>
              <a:gd name="connsiteX3575" fmla="*/ 286988 w 2450468"/>
              <a:gd name="connsiteY3575" fmla="*/ 247234 h 377583"/>
              <a:gd name="connsiteX3576" fmla="*/ 267176 w 2450468"/>
              <a:gd name="connsiteY3576" fmla="*/ 251425 h 377583"/>
              <a:gd name="connsiteX3577" fmla="*/ 266605 w 2450468"/>
              <a:gd name="connsiteY3577" fmla="*/ 251615 h 377583"/>
              <a:gd name="connsiteX3578" fmla="*/ 265081 w 2450468"/>
              <a:gd name="connsiteY3578" fmla="*/ 249615 h 377583"/>
              <a:gd name="connsiteX3579" fmla="*/ 259080 w 2450468"/>
              <a:gd name="connsiteY3579" fmla="*/ 246377 h 377583"/>
              <a:gd name="connsiteX3580" fmla="*/ 257937 w 2450468"/>
              <a:gd name="connsiteY3580" fmla="*/ 247520 h 377583"/>
              <a:gd name="connsiteX3581" fmla="*/ 245174 w 2450468"/>
              <a:gd name="connsiteY3581" fmla="*/ 249139 h 377583"/>
              <a:gd name="connsiteX3582" fmla="*/ 231362 w 2450468"/>
              <a:gd name="connsiteY3582" fmla="*/ 249234 h 377583"/>
              <a:gd name="connsiteX3583" fmla="*/ 214122 w 2450468"/>
              <a:gd name="connsiteY3583" fmla="*/ 249996 h 377583"/>
              <a:gd name="connsiteX3584" fmla="*/ 203168 w 2450468"/>
              <a:gd name="connsiteY3584" fmla="*/ 249615 h 377583"/>
              <a:gd name="connsiteX3585" fmla="*/ 199739 w 2450468"/>
              <a:gd name="connsiteY3585" fmla="*/ 251330 h 377583"/>
              <a:gd name="connsiteX3586" fmla="*/ 194501 w 2450468"/>
              <a:gd name="connsiteY3586" fmla="*/ 252758 h 377583"/>
              <a:gd name="connsiteX3587" fmla="*/ 191929 w 2450468"/>
              <a:gd name="connsiteY3587" fmla="*/ 252758 h 377583"/>
              <a:gd name="connsiteX3588" fmla="*/ 184118 w 2450468"/>
              <a:gd name="connsiteY3588" fmla="*/ 253711 h 377583"/>
              <a:gd name="connsiteX3589" fmla="*/ 178403 w 2450468"/>
              <a:gd name="connsiteY3589" fmla="*/ 254949 h 377583"/>
              <a:gd name="connsiteX3590" fmla="*/ 173355 w 2450468"/>
              <a:gd name="connsiteY3590" fmla="*/ 253711 h 377583"/>
              <a:gd name="connsiteX3591" fmla="*/ 169545 w 2450468"/>
              <a:gd name="connsiteY3591" fmla="*/ 253711 h 377583"/>
              <a:gd name="connsiteX3592" fmla="*/ 168878 w 2450468"/>
              <a:gd name="connsiteY3592" fmla="*/ 249996 h 377583"/>
              <a:gd name="connsiteX3593" fmla="*/ 168211 w 2450468"/>
              <a:gd name="connsiteY3593" fmla="*/ 246567 h 377583"/>
              <a:gd name="connsiteX3594" fmla="*/ 167450 w 2450468"/>
              <a:gd name="connsiteY3594" fmla="*/ 245519 h 377583"/>
              <a:gd name="connsiteX3595" fmla="*/ 176212 w 2450468"/>
              <a:gd name="connsiteY3595" fmla="*/ 239233 h 377583"/>
              <a:gd name="connsiteX3596" fmla="*/ 176689 w 2450468"/>
              <a:gd name="connsiteY3596" fmla="*/ 237614 h 377583"/>
              <a:gd name="connsiteX3597" fmla="*/ 172307 w 2450468"/>
              <a:gd name="connsiteY3597" fmla="*/ 232851 h 377583"/>
              <a:gd name="connsiteX3598" fmla="*/ 165164 w 2450468"/>
              <a:gd name="connsiteY3598" fmla="*/ 234375 h 377583"/>
              <a:gd name="connsiteX3599" fmla="*/ 152686 w 2450468"/>
              <a:gd name="connsiteY3599" fmla="*/ 228851 h 377583"/>
              <a:gd name="connsiteX3600" fmla="*/ 133350 w 2450468"/>
              <a:gd name="connsiteY3600" fmla="*/ 240662 h 377583"/>
              <a:gd name="connsiteX3601" fmla="*/ 134207 w 2450468"/>
              <a:gd name="connsiteY3601" fmla="*/ 241328 h 377583"/>
              <a:gd name="connsiteX3602" fmla="*/ 140589 w 2450468"/>
              <a:gd name="connsiteY3602" fmla="*/ 239995 h 377583"/>
              <a:gd name="connsiteX3603" fmla="*/ 140684 w 2450468"/>
              <a:gd name="connsiteY3603" fmla="*/ 239519 h 377583"/>
              <a:gd name="connsiteX3604" fmla="*/ 143351 w 2450468"/>
              <a:gd name="connsiteY3604" fmla="*/ 241900 h 377583"/>
              <a:gd name="connsiteX3605" fmla="*/ 140970 w 2450468"/>
              <a:gd name="connsiteY3605" fmla="*/ 252473 h 377583"/>
              <a:gd name="connsiteX3606" fmla="*/ 143923 w 2450468"/>
              <a:gd name="connsiteY3606" fmla="*/ 255521 h 377583"/>
              <a:gd name="connsiteX3607" fmla="*/ 144304 w 2450468"/>
              <a:gd name="connsiteY3607" fmla="*/ 255902 h 377583"/>
              <a:gd name="connsiteX3608" fmla="*/ 146780 w 2450468"/>
              <a:gd name="connsiteY3608" fmla="*/ 254282 h 377583"/>
              <a:gd name="connsiteX3609" fmla="*/ 148876 w 2450468"/>
              <a:gd name="connsiteY3609" fmla="*/ 251615 h 377583"/>
              <a:gd name="connsiteX3610" fmla="*/ 151924 w 2450468"/>
              <a:gd name="connsiteY3610" fmla="*/ 258950 h 377583"/>
              <a:gd name="connsiteX3611" fmla="*/ 144113 w 2450468"/>
              <a:gd name="connsiteY3611" fmla="*/ 258092 h 377583"/>
              <a:gd name="connsiteX3612" fmla="*/ 135731 w 2450468"/>
              <a:gd name="connsiteY3612" fmla="*/ 258759 h 377583"/>
              <a:gd name="connsiteX3613" fmla="*/ 131731 w 2450468"/>
              <a:gd name="connsiteY3613" fmla="*/ 261617 h 377583"/>
              <a:gd name="connsiteX3614" fmla="*/ 131731 w 2450468"/>
              <a:gd name="connsiteY3614" fmla="*/ 256187 h 377583"/>
              <a:gd name="connsiteX3615" fmla="*/ 134017 w 2450468"/>
              <a:gd name="connsiteY3615" fmla="*/ 250187 h 377583"/>
              <a:gd name="connsiteX3616" fmla="*/ 132398 w 2450468"/>
              <a:gd name="connsiteY3616" fmla="*/ 248567 h 377583"/>
              <a:gd name="connsiteX3617" fmla="*/ 131540 w 2450468"/>
              <a:gd name="connsiteY3617" fmla="*/ 247710 h 377583"/>
              <a:gd name="connsiteX3618" fmla="*/ 125635 w 2450468"/>
              <a:gd name="connsiteY3618" fmla="*/ 246186 h 377583"/>
              <a:gd name="connsiteX3619" fmla="*/ 124777 w 2450468"/>
              <a:gd name="connsiteY3619" fmla="*/ 245138 h 377583"/>
              <a:gd name="connsiteX3620" fmla="*/ 124968 w 2450468"/>
              <a:gd name="connsiteY3620" fmla="*/ 241233 h 377583"/>
              <a:gd name="connsiteX3621" fmla="*/ 122206 w 2450468"/>
              <a:gd name="connsiteY3621" fmla="*/ 245710 h 377583"/>
              <a:gd name="connsiteX3622" fmla="*/ 122015 w 2450468"/>
              <a:gd name="connsiteY3622" fmla="*/ 246281 h 377583"/>
              <a:gd name="connsiteX3623" fmla="*/ 117729 w 2450468"/>
              <a:gd name="connsiteY3623" fmla="*/ 245329 h 377583"/>
              <a:gd name="connsiteX3624" fmla="*/ 115157 w 2450468"/>
              <a:gd name="connsiteY3624" fmla="*/ 238471 h 377583"/>
              <a:gd name="connsiteX3625" fmla="*/ 114300 w 2450468"/>
              <a:gd name="connsiteY3625" fmla="*/ 239138 h 377583"/>
              <a:gd name="connsiteX3626" fmla="*/ 112205 w 2450468"/>
              <a:gd name="connsiteY3626" fmla="*/ 240852 h 377583"/>
              <a:gd name="connsiteX3627" fmla="*/ 106871 w 2450468"/>
              <a:gd name="connsiteY3627" fmla="*/ 244376 h 377583"/>
              <a:gd name="connsiteX3628" fmla="*/ 102489 w 2450468"/>
              <a:gd name="connsiteY3628" fmla="*/ 241614 h 377583"/>
              <a:gd name="connsiteX3629" fmla="*/ 101537 w 2450468"/>
              <a:gd name="connsiteY3629" fmla="*/ 238852 h 377583"/>
              <a:gd name="connsiteX3630" fmla="*/ 100965 w 2450468"/>
              <a:gd name="connsiteY3630" fmla="*/ 239138 h 377583"/>
              <a:gd name="connsiteX3631" fmla="*/ 98584 w 2450468"/>
              <a:gd name="connsiteY3631" fmla="*/ 240376 h 377583"/>
              <a:gd name="connsiteX3632" fmla="*/ 91916 w 2450468"/>
              <a:gd name="connsiteY3632" fmla="*/ 239900 h 377583"/>
              <a:gd name="connsiteX3633" fmla="*/ 84392 w 2450468"/>
              <a:gd name="connsiteY3633" fmla="*/ 233518 h 377583"/>
              <a:gd name="connsiteX3634" fmla="*/ 85344 w 2450468"/>
              <a:gd name="connsiteY3634" fmla="*/ 232851 h 377583"/>
              <a:gd name="connsiteX3635" fmla="*/ 87154 w 2450468"/>
              <a:gd name="connsiteY3635" fmla="*/ 231613 h 377583"/>
              <a:gd name="connsiteX3636" fmla="*/ 90107 w 2450468"/>
              <a:gd name="connsiteY3636" fmla="*/ 225898 h 377583"/>
              <a:gd name="connsiteX3637" fmla="*/ 85535 w 2450468"/>
              <a:gd name="connsiteY3637" fmla="*/ 227517 h 377583"/>
              <a:gd name="connsiteX3638" fmla="*/ 67342 w 2450468"/>
              <a:gd name="connsiteY3638" fmla="*/ 229041 h 377583"/>
              <a:gd name="connsiteX3639" fmla="*/ 65627 w 2450468"/>
              <a:gd name="connsiteY3639" fmla="*/ 229613 h 377583"/>
              <a:gd name="connsiteX3640" fmla="*/ 61627 w 2450468"/>
              <a:gd name="connsiteY3640" fmla="*/ 234947 h 377583"/>
              <a:gd name="connsiteX3641" fmla="*/ 54197 w 2450468"/>
              <a:gd name="connsiteY3641" fmla="*/ 227898 h 377583"/>
              <a:gd name="connsiteX3642" fmla="*/ 46387 w 2450468"/>
              <a:gd name="connsiteY3642" fmla="*/ 224374 h 377583"/>
              <a:gd name="connsiteX3643" fmla="*/ 42386 w 2450468"/>
              <a:gd name="connsiteY3643" fmla="*/ 225612 h 377583"/>
              <a:gd name="connsiteX3644" fmla="*/ 42005 w 2450468"/>
              <a:gd name="connsiteY3644" fmla="*/ 225707 h 377583"/>
              <a:gd name="connsiteX3645" fmla="*/ 37719 w 2450468"/>
              <a:gd name="connsiteY3645" fmla="*/ 235423 h 377583"/>
              <a:gd name="connsiteX3646" fmla="*/ 32195 w 2450468"/>
              <a:gd name="connsiteY3646" fmla="*/ 235994 h 377583"/>
              <a:gd name="connsiteX3647" fmla="*/ 29909 w 2450468"/>
              <a:gd name="connsiteY3647" fmla="*/ 236185 h 377583"/>
              <a:gd name="connsiteX3648" fmla="*/ 24670 w 2450468"/>
              <a:gd name="connsiteY3648" fmla="*/ 234661 h 377583"/>
              <a:gd name="connsiteX3649" fmla="*/ 21908 w 2450468"/>
              <a:gd name="connsiteY3649" fmla="*/ 228851 h 377583"/>
              <a:gd name="connsiteX3650" fmla="*/ 19526 w 2450468"/>
              <a:gd name="connsiteY3650" fmla="*/ 228660 h 377583"/>
              <a:gd name="connsiteX3651" fmla="*/ 15430 w 2450468"/>
              <a:gd name="connsiteY3651" fmla="*/ 232851 h 377583"/>
              <a:gd name="connsiteX3652" fmla="*/ 13430 w 2450468"/>
              <a:gd name="connsiteY3652" fmla="*/ 233518 h 377583"/>
              <a:gd name="connsiteX3653" fmla="*/ 14669 w 2450468"/>
              <a:gd name="connsiteY3653" fmla="*/ 223326 h 377583"/>
              <a:gd name="connsiteX3654" fmla="*/ 21622 w 2450468"/>
              <a:gd name="connsiteY3654" fmla="*/ 220469 h 377583"/>
              <a:gd name="connsiteX3655" fmla="*/ 26765 w 2450468"/>
              <a:gd name="connsiteY3655" fmla="*/ 218945 h 377583"/>
              <a:gd name="connsiteX3656" fmla="*/ 25622 w 2450468"/>
              <a:gd name="connsiteY3656" fmla="*/ 214277 h 377583"/>
              <a:gd name="connsiteX3657" fmla="*/ 25717 w 2450468"/>
              <a:gd name="connsiteY3657" fmla="*/ 209801 h 377583"/>
              <a:gd name="connsiteX3658" fmla="*/ 26479 w 2450468"/>
              <a:gd name="connsiteY3658" fmla="*/ 209039 h 377583"/>
              <a:gd name="connsiteX3659" fmla="*/ 24289 w 2450468"/>
              <a:gd name="connsiteY3659" fmla="*/ 206562 h 377583"/>
              <a:gd name="connsiteX3660" fmla="*/ 19431 w 2450468"/>
              <a:gd name="connsiteY3660" fmla="*/ 200942 h 377583"/>
              <a:gd name="connsiteX3661" fmla="*/ 28003 w 2450468"/>
              <a:gd name="connsiteY3661" fmla="*/ 199799 h 377583"/>
              <a:gd name="connsiteX3662" fmla="*/ 32385 w 2450468"/>
              <a:gd name="connsiteY3662" fmla="*/ 199228 h 377583"/>
              <a:gd name="connsiteX3663" fmla="*/ 33909 w 2450468"/>
              <a:gd name="connsiteY3663" fmla="*/ 199990 h 377583"/>
              <a:gd name="connsiteX3664" fmla="*/ 33719 w 2450468"/>
              <a:gd name="connsiteY3664" fmla="*/ 212182 h 377583"/>
              <a:gd name="connsiteX3665" fmla="*/ 35338 w 2450468"/>
              <a:gd name="connsiteY3665" fmla="*/ 211801 h 377583"/>
              <a:gd name="connsiteX3666" fmla="*/ 40767 w 2450468"/>
              <a:gd name="connsiteY3666" fmla="*/ 210753 h 377583"/>
              <a:gd name="connsiteX3667" fmla="*/ 46768 w 2450468"/>
              <a:gd name="connsiteY3667" fmla="*/ 204943 h 377583"/>
              <a:gd name="connsiteX3668" fmla="*/ 54102 w 2450468"/>
              <a:gd name="connsiteY3668" fmla="*/ 199609 h 377583"/>
              <a:gd name="connsiteX3669" fmla="*/ 53912 w 2450468"/>
              <a:gd name="connsiteY3669" fmla="*/ 195513 h 377583"/>
              <a:gd name="connsiteX3670" fmla="*/ 61055 w 2450468"/>
              <a:gd name="connsiteY3670" fmla="*/ 191703 h 377583"/>
              <a:gd name="connsiteX3671" fmla="*/ 61246 w 2450468"/>
              <a:gd name="connsiteY3671" fmla="*/ 190465 h 377583"/>
              <a:gd name="connsiteX3672" fmla="*/ 61436 w 2450468"/>
              <a:gd name="connsiteY3672" fmla="*/ 189227 h 377583"/>
              <a:gd name="connsiteX3673" fmla="*/ 66008 w 2450468"/>
              <a:gd name="connsiteY3673" fmla="*/ 188179 h 377583"/>
              <a:gd name="connsiteX3674" fmla="*/ 72581 w 2450468"/>
              <a:gd name="connsiteY3674" fmla="*/ 189322 h 377583"/>
              <a:gd name="connsiteX3675" fmla="*/ 81058 w 2450468"/>
              <a:gd name="connsiteY3675" fmla="*/ 189989 h 377583"/>
              <a:gd name="connsiteX3676" fmla="*/ 85915 w 2450468"/>
              <a:gd name="connsiteY3676" fmla="*/ 196180 h 377583"/>
              <a:gd name="connsiteX3677" fmla="*/ 102680 w 2450468"/>
              <a:gd name="connsiteY3677" fmla="*/ 193608 h 377583"/>
              <a:gd name="connsiteX3678" fmla="*/ 101156 w 2450468"/>
              <a:gd name="connsiteY3678" fmla="*/ 191989 h 377583"/>
              <a:gd name="connsiteX3679" fmla="*/ 103251 w 2450468"/>
              <a:gd name="connsiteY3679" fmla="*/ 188750 h 377583"/>
              <a:gd name="connsiteX3680" fmla="*/ 104299 w 2450468"/>
              <a:gd name="connsiteY3680" fmla="*/ 186179 h 377583"/>
              <a:gd name="connsiteX3681" fmla="*/ 101918 w 2450468"/>
              <a:gd name="connsiteY3681" fmla="*/ 183893 h 377583"/>
              <a:gd name="connsiteX3682" fmla="*/ 98108 w 2450468"/>
              <a:gd name="connsiteY3682" fmla="*/ 179702 h 377583"/>
              <a:gd name="connsiteX3683" fmla="*/ 104108 w 2450468"/>
              <a:gd name="connsiteY3683" fmla="*/ 176273 h 377583"/>
              <a:gd name="connsiteX3684" fmla="*/ 109538 w 2450468"/>
              <a:gd name="connsiteY3684" fmla="*/ 179416 h 377583"/>
              <a:gd name="connsiteX3685" fmla="*/ 110966 w 2450468"/>
              <a:gd name="connsiteY3685" fmla="*/ 178368 h 377583"/>
              <a:gd name="connsiteX3686" fmla="*/ 110585 w 2450468"/>
              <a:gd name="connsiteY3686" fmla="*/ 174082 h 377583"/>
              <a:gd name="connsiteX3687" fmla="*/ 106680 w 2450468"/>
              <a:gd name="connsiteY3687" fmla="*/ 171605 h 377583"/>
              <a:gd name="connsiteX3688" fmla="*/ 96869 w 2450468"/>
              <a:gd name="connsiteY3688" fmla="*/ 172463 h 377583"/>
              <a:gd name="connsiteX3689" fmla="*/ 95631 w 2450468"/>
              <a:gd name="connsiteY3689" fmla="*/ 176368 h 377583"/>
              <a:gd name="connsiteX3690" fmla="*/ 94393 w 2450468"/>
              <a:gd name="connsiteY3690" fmla="*/ 174558 h 377583"/>
              <a:gd name="connsiteX3691" fmla="*/ 88773 w 2450468"/>
              <a:gd name="connsiteY3691" fmla="*/ 170177 h 377583"/>
              <a:gd name="connsiteX3692" fmla="*/ 85058 w 2450468"/>
              <a:gd name="connsiteY3692" fmla="*/ 167224 h 377583"/>
              <a:gd name="connsiteX3693" fmla="*/ 95060 w 2450468"/>
              <a:gd name="connsiteY3693" fmla="*/ 157794 h 377583"/>
              <a:gd name="connsiteX3694" fmla="*/ 88106 w 2450468"/>
              <a:gd name="connsiteY3694" fmla="*/ 155508 h 377583"/>
              <a:gd name="connsiteX3695" fmla="*/ 87344 w 2450468"/>
              <a:gd name="connsiteY3695" fmla="*/ 155413 h 377583"/>
              <a:gd name="connsiteX3696" fmla="*/ 77152 w 2450468"/>
              <a:gd name="connsiteY3696" fmla="*/ 162271 h 377583"/>
              <a:gd name="connsiteX3697" fmla="*/ 69533 w 2450468"/>
              <a:gd name="connsiteY3697" fmla="*/ 172367 h 377583"/>
              <a:gd name="connsiteX3698" fmla="*/ 67532 w 2450468"/>
              <a:gd name="connsiteY3698" fmla="*/ 174177 h 377583"/>
              <a:gd name="connsiteX3699" fmla="*/ 63437 w 2450468"/>
              <a:gd name="connsiteY3699" fmla="*/ 177035 h 377583"/>
              <a:gd name="connsiteX3700" fmla="*/ 59055 w 2450468"/>
              <a:gd name="connsiteY3700" fmla="*/ 176463 h 377583"/>
              <a:gd name="connsiteX3701" fmla="*/ 50673 w 2450468"/>
              <a:gd name="connsiteY3701" fmla="*/ 176654 h 377583"/>
              <a:gd name="connsiteX3702" fmla="*/ 46958 w 2450468"/>
              <a:gd name="connsiteY3702" fmla="*/ 170462 h 377583"/>
              <a:gd name="connsiteX3703" fmla="*/ 40196 w 2450468"/>
              <a:gd name="connsiteY3703" fmla="*/ 172177 h 377583"/>
              <a:gd name="connsiteX3704" fmla="*/ 37624 w 2450468"/>
              <a:gd name="connsiteY3704" fmla="*/ 175606 h 377583"/>
              <a:gd name="connsiteX3705" fmla="*/ 37624 w 2450468"/>
              <a:gd name="connsiteY3705" fmla="*/ 175511 h 377583"/>
              <a:gd name="connsiteX3706" fmla="*/ 38100 w 2450468"/>
              <a:gd name="connsiteY3706" fmla="*/ 170558 h 377583"/>
              <a:gd name="connsiteX3707" fmla="*/ 30099 w 2450468"/>
              <a:gd name="connsiteY3707" fmla="*/ 170177 h 377583"/>
              <a:gd name="connsiteX3708" fmla="*/ 25813 w 2450468"/>
              <a:gd name="connsiteY3708" fmla="*/ 166462 h 377583"/>
              <a:gd name="connsiteX3709" fmla="*/ 16859 w 2450468"/>
              <a:gd name="connsiteY3709" fmla="*/ 167510 h 377583"/>
              <a:gd name="connsiteX3710" fmla="*/ 16669 w 2450468"/>
              <a:gd name="connsiteY3710" fmla="*/ 168176 h 377583"/>
              <a:gd name="connsiteX3711" fmla="*/ 14478 w 2450468"/>
              <a:gd name="connsiteY3711" fmla="*/ 172177 h 377583"/>
              <a:gd name="connsiteX3712" fmla="*/ 11525 w 2450468"/>
              <a:gd name="connsiteY3712" fmla="*/ 168748 h 377583"/>
              <a:gd name="connsiteX3713" fmla="*/ 11525 w 2450468"/>
              <a:gd name="connsiteY3713" fmla="*/ 167795 h 377583"/>
              <a:gd name="connsiteX3714" fmla="*/ 8573 w 2450468"/>
              <a:gd name="connsiteY3714" fmla="*/ 167510 h 377583"/>
              <a:gd name="connsiteX3715" fmla="*/ 0 w 2450468"/>
              <a:gd name="connsiteY3715" fmla="*/ 170843 h 377583"/>
              <a:gd name="connsiteX3716" fmla="*/ 1619 w 2450468"/>
              <a:gd name="connsiteY3716" fmla="*/ 168176 h 377583"/>
              <a:gd name="connsiteX3717" fmla="*/ 8858 w 2450468"/>
              <a:gd name="connsiteY3717" fmla="*/ 161890 h 377583"/>
              <a:gd name="connsiteX3718" fmla="*/ 17907 w 2450468"/>
              <a:gd name="connsiteY3718" fmla="*/ 159509 h 377583"/>
              <a:gd name="connsiteX3719" fmla="*/ 18288 w 2450468"/>
              <a:gd name="connsiteY3719" fmla="*/ 159413 h 377583"/>
              <a:gd name="connsiteX3720" fmla="*/ 21526 w 2450468"/>
              <a:gd name="connsiteY3720" fmla="*/ 155508 h 377583"/>
              <a:gd name="connsiteX3721" fmla="*/ 23527 w 2450468"/>
              <a:gd name="connsiteY3721" fmla="*/ 155508 h 377583"/>
              <a:gd name="connsiteX3722" fmla="*/ 25051 w 2450468"/>
              <a:gd name="connsiteY3722" fmla="*/ 155508 h 377583"/>
              <a:gd name="connsiteX3723" fmla="*/ 29813 w 2450468"/>
              <a:gd name="connsiteY3723" fmla="*/ 153413 h 377583"/>
              <a:gd name="connsiteX3724" fmla="*/ 32480 w 2450468"/>
              <a:gd name="connsiteY3724" fmla="*/ 152555 h 377583"/>
              <a:gd name="connsiteX3725" fmla="*/ 39148 w 2450468"/>
              <a:gd name="connsiteY3725" fmla="*/ 155222 h 377583"/>
              <a:gd name="connsiteX3726" fmla="*/ 39148 w 2450468"/>
              <a:gd name="connsiteY3726" fmla="*/ 155032 h 377583"/>
              <a:gd name="connsiteX3727" fmla="*/ 38576 w 2450468"/>
              <a:gd name="connsiteY3727" fmla="*/ 145221 h 377583"/>
              <a:gd name="connsiteX3728" fmla="*/ 38862 w 2450468"/>
              <a:gd name="connsiteY3728" fmla="*/ 138839 h 377583"/>
              <a:gd name="connsiteX3729" fmla="*/ 40196 w 2450468"/>
              <a:gd name="connsiteY3729" fmla="*/ 138268 h 377583"/>
              <a:gd name="connsiteX3730" fmla="*/ 43529 w 2450468"/>
              <a:gd name="connsiteY3730" fmla="*/ 141411 h 377583"/>
              <a:gd name="connsiteX3731" fmla="*/ 45244 w 2450468"/>
              <a:gd name="connsiteY3731" fmla="*/ 147412 h 377583"/>
              <a:gd name="connsiteX3732" fmla="*/ 45720 w 2450468"/>
              <a:gd name="connsiteY3732" fmla="*/ 147126 h 377583"/>
              <a:gd name="connsiteX3733" fmla="*/ 50959 w 2450468"/>
              <a:gd name="connsiteY3733" fmla="*/ 138077 h 377583"/>
              <a:gd name="connsiteX3734" fmla="*/ 55912 w 2450468"/>
              <a:gd name="connsiteY3734" fmla="*/ 134648 h 377583"/>
              <a:gd name="connsiteX3735" fmla="*/ 65818 w 2450468"/>
              <a:gd name="connsiteY3735" fmla="*/ 131315 h 377583"/>
              <a:gd name="connsiteX3736" fmla="*/ 64961 w 2450468"/>
              <a:gd name="connsiteY3736" fmla="*/ 124076 h 377583"/>
              <a:gd name="connsiteX3737" fmla="*/ 64579 w 2450468"/>
              <a:gd name="connsiteY3737" fmla="*/ 122075 h 377583"/>
              <a:gd name="connsiteX3738" fmla="*/ 73628 w 2450468"/>
              <a:gd name="connsiteY3738" fmla="*/ 122647 h 377583"/>
              <a:gd name="connsiteX3739" fmla="*/ 75724 w 2450468"/>
              <a:gd name="connsiteY3739" fmla="*/ 125790 h 377583"/>
              <a:gd name="connsiteX3740" fmla="*/ 74792 w 2450468"/>
              <a:gd name="connsiteY3740" fmla="*/ 130101 h 377583"/>
              <a:gd name="connsiteX3741" fmla="*/ 71152 w 2450468"/>
              <a:gd name="connsiteY3741" fmla="*/ 128552 h 377583"/>
              <a:gd name="connsiteX3742" fmla="*/ 68199 w 2450468"/>
              <a:gd name="connsiteY3742" fmla="*/ 134458 h 377583"/>
              <a:gd name="connsiteX3743" fmla="*/ 63532 w 2450468"/>
              <a:gd name="connsiteY3743" fmla="*/ 136839 h 377583"/>
              <a:gd name="connsiteX3744" fmla="*/ 73743 w 2450468"/>
              <a:gd name="connsiteY3744" fmla="*/ 134950 h 377583"/>
              <a:gd name="connsiteX3745" fmla="*/ 72676 w 2450468"/>
              <a:gd name="connsiteY3745" fmla="*/ 139887 h 377583"/>
              <a:gd name="connsiteX3746" fmla="*/ 73628 w 2450468"/>
              <a:gd name="connsiteY3746" fmla="*/ 135791 h 377583"/>
              <a:gd name="connsiteX3747" fmla="*/ 75152 w 2450468"/>
              <a:gd name="connsiteY3747" fmla="*/ 134839 h 377583"/>
              <a:gd name="connsiteX3748" fmla="*/ 75327 w 2450468"/>
              <a:gd name="connsiteY3748" fmla="*/ 134657 h 377583"/>
              <a:gd name="connsiteX3749" fmla="*/ 82582 w 2450468"/>
              <a:gd name="connsiteY3749" fmla="*/ 133315 h 377583"/>
              <a:gd name="connsiteX3750" fmla="*/ 84296 w 2450468"/>
              <a:gd name="connsiteY3750" fmla="*/ 133982 h 377583"/>
              <a:gd name="connsiteX3751" fmla="*/ 86297 w 2450468"/>
              <a:gd name="connsiteY3751" fmla="*/ 134839 h 377583"/>
              <a:gd name="connsiteX3752" fmla="*/ 89154 w 2450468"/>
              <a:gd name="connsiteY3752" fmla="*/ 127886 h 377583"/>
              <a:gd name="connsiteX3753" fmla="*/ 92488 w 2450468"/>
              <a:gd name="connsiteY3753" fmla="*/ 124361 h 377583"/>
              <a:gd name="connsiteX3754" fmla="*/ 102108 w 2450468"/>
              <a:gd name="connsiteY3754" fmla="*/ 123409 h 377583"/>
              <a:gd name="connsiteX3755" fmla="*/ 103251 w 2450468"/>
              <a:gd name="connsiteY3755" fmla="*/ 124171 h 377583"/>
              <a:gd name="connsiteX3756" fmla="*/ 101727 w 2450468"/>
              <a:gd name="connsiteY3756" fmla="*/ 128171 h 377583"/>
              <a:gd name="connsiteX3757" fmla="*/ 100394 w 2450468"/>
              <a:gd name="connsiteY3757" fmla="*/ 128171 h 377583"/>
              <a:gd name="connsiteX3758" fmla="*/ 94202 w 2450468"/>
              <a:gd name="connsiteY3758" fmla="*/ 128362 h 377583"/>
              <a:gd name="connsiteX3759" fmla="*/ 106489 w 2450468"/>
              <a:gd name="connsiteY3759" fmla="*/ 129695 h 377583"/>
              <a:gd name="connsiteX3760" fmla="*/ 106966 w 2450468"/>
              <a:gd name="connsiteY3760" fmla="*/ 129410 h 377583"/>
              <a:gd name="connsiteX3761" fmla="*/ 111633 w 2450468"/>
              <a:gd name="connsiteY3761" fmla="*/ 127124 h 377583"/>
              <a:gd name="connsiteX3762" fmla="*/ 111347 w 2450468"/>
              <a:gd name="connsiteY3762" fmla="*/ 120456 h 377583"/>
              <a:gd name="connsiteX3763" fmla="*/ 114776 w 2450468"/>
              <a:gd name="connsiteY3763" fmla="*/ 119980 h 377583"/>
              <a:gd name="connsiteX3764" fmla="*/ 114490 w 2450468"/>
              <a:gd name="connsiteY3764" fmla="*/ 119504 h 377583"/>
              <a:gd name="connsiteX3765" fmla="*/ 112300 w 2450468"/>
              <a:gd name="connsiteY3765" fmla="*/ 115694 h 377583"/>
              <a:gd name="connsiteX3766" fmla="*/ 113252 w 2450468"/>
              <a:gd name="connsiteY3766" fmla="*/ 107502 h 377583"/>
              <a:gd name="connsiteX3767" fmla="*/ 116300 w 2450468"/>
              <a:gd name="connsiteY3767" fmla="*/ 107121 h 377583"/>
              <a:gd name="connsiteX3768" fmla="*/ 120682 w 2450468"/>
              <a:gd name="connsiteY3768" fmla="*/ 106645 h 377583"/>
              <a:gd name="connsiteX3769" fmla="*/ 124111 w 2450468"/>
              <a:gd name="connsiteY3769" fmla="*/ 98739 h 377583"/>
              <a:gd name="connsiteX3770" fmla="*/ 131064 w 2450468"/>
              <a:gd name="connsiteY3770" fmla="*/ 96167 h 377583"/>
              <a:gd name="connsiteX3771" fmla="*/ 135731 w 2450468"/>
              <a:gd name="connsiteY3771" fmla="*/ 101120 h 377583"/>
              <a:gd name="connsiteX3772" fmla="*/ 135446 w 2450468"/>
              <a:gd name="connsiteY3772" fmla="*/ 101978 h 377583"/>
              <a:gd name="connsiteX3773" fmla="*/ 136398 w 2450468"/>
              <a:gd name="connsiteY3773" fmla="*/ 104740 h 377583"/>
              <a:gd name="connsiteX3774" fmla="*/ 138684 w 2450468"/>
              <a:gd name="connsiteY3774" fmla="*/ 105026 h 377583"/>
              <a:gd name="connsiteX3775" fmla="*/ 148971 w 2450468"/>
              <a:gd name="connsiteY3775" fmla="*/ 103692 h 377583"/>
              <a:gd name="connsiteX3776" fmla="*/ 161925 w 2450468"/>
              <a:gd name="connsiteY3776" fmla="*/ 96358 h 377583"/>
              <a:gd name="connsiteX3777" fmla="*/ 163258 w 2450468"/>
              <a:gd name="connsiteY3777" fmla="*/ 91214 h 377583"/>
              <a:gd name="connsiteX3778" fmla="*/ 162211 w 2450468"/>
              <a:gd name="connsiteY3778" fmla="*/ 88643 h 377583"/>
              <a:gd name="connsiteX3779" fmla="*/ 154115 w 2450468"/>
              <a:gd name="connsiteY3779" fmla="*/ 84261 h 377583"/>
              <a:gd name="connsiteX3780" fmla="*/ 154877 w 2450468"/>
              <a:gd name="connsiteY3780" fmla="*/ 83499 h 377583"/>
              <a:gd name="connsiteX3781" fmla="*/ 167069 w 2450468"/>
              <a:gd name="connsiteY3781" fmla="*/ 75308 h 377583"/>
              <a:gd name="connsiteX3782" fmla="*/ 172783 w 2450468"/>
              <a:gd name="connsiteY3782" fmla="*/ 75308 h 377583"/>
              <a:gd name="connsiteX3783" fmla="*/ 175260 w 2450468"/>
              <a:gd name="connsiteY3783" fmla="*/ 75308 h 377583"/>
              <a:gd name="connsiteX3784" fmla="*/ 181547 w 2450468"/>
              <a:gd name="connsiteY3784" fmla="*/ 70355 h 377583"/>
              <a:gd name="connsiteX3785" fmla="*/ 189738 w 2450468"/>
              <a:gd name="connsiteY3785" fmla="*/ 67973 h 377583"/>
              <a:gd name="connsiteX3786" fmla="*/ 196596 w 2450468"/>
              <a:gd name="connsiteY3786" fmla="*/ 67783 h 377583"/>
              <a:gd name="connsiteX3787" fmla="*/ 199549 w 2450468"/>
              <a:gd name="connsiteY3787" fmla="*/ 68545 h 377583"/>
              <a:gd name="connsiteX3788" fmla="*/ 207455 w 2450468"/>
              <a:gd name="connsiteY3788" fmla="*/ 69974 h 377583"/>
              <a:gd name="connsiteX3789" fmla="*/ 215360 w 2450468"/>
              <a:gd name="connsiteY3789" fmla="*/ 68640 h 377583"/>
              <a:gd name="connsiteX3790" fmla="*/ 218027 w 2450468"/>
              <a:gd name="connsiteY3790" fmla="*/ 74927 h 377583"/>
              <a:gd name="connsiteX3791" fmla="*/ 212884 w 2450468"/>
              <a:gd name="connsiteY3791" fmla="*/ 80927 h 377583"/>
              <a:gd name="connsiteX3792" fmla="*/ 227267 w 2450468"/>
              <a:gd name="connsiteY3792" fmla="*/ 85309 h 377583"/>
              <a:gd name="connsiteX3793" fmla="*/ 224123 w 2450468"/>
              <a:gd name="connsiteY3793" fmla="*/ 81499 h 377583"/>
              <a:gd name="connsiteX3794" fmla="*/ 223076 w 2450468"/>
              <a:gd name="connsiteY3794" fmla="*/ 75784 h 377583"/>
              <a:gd name="connsiteX3795" fmla="*/ 226695 w 2450468"/>
              <a:gd name="connsiteY3795" fmla="*/ 72831 h 377583"/>
              <a:gd name="connsiteX3796" fmla="*/ 229457 w 2450468"/>
              <a:gd name="connsiteY3796" fmla="*/ 69593 h 377583"/>
              <a:gd name="connsiteX3797" fmla="*/ 241649 w 2450468"/>
              <a:gd name="connsiteY3797" fmla="*/ 68450 h 377583"/>
              <a:gd name="connsiteX3798" fmla="*/ 245745 w 2450468"/>
              <a:gd name="connsiteY3798" fmla="*/ 65497 h 377583"/>
              <a:gd name="connsiteX3799" fmla="*/ 245745 w 2450468"/>
              <a:gd name="connsiteY3799" fmla="*/ 66354 h 377583"/>
              <a:gd name="connsiteX3800" fmla="*/ 251079 w 2450468"/>
              <a:gd name="connsiteY3800" fmla="*/ 69116 h 377583"/>
              <a:gd name="connsiteX3801" fmla="*/ 253841 w 2450468"/>
              <a:gd name="connsiteY3801" fmla="*/ 72736 h 377583"/>
              <a:gd name="connsiteX3802" fmla="*/ 254699 w 2450468"/>
              <a:gd name="connsiteY3802" fmla="*/ 74260 h 377583"/>
              <a:gd name="connsiteX3803" fmla="*/ 256508 w 2450468"/>
              <a:gd name="connsiteY3803" fmla="*/ 79308 h 377583"/>
              <a:gd name="connsiteX3804" fmla="*/ 259175 w 2450468"/>
              <a:gd name="connsiteY3804" fmla="*/ 85309 h 377583"/>
              <a:gd name="connsiteX3805" fmla="*/ 261557 w 2450468"/>
              <a:gd name="connsiteY3805" fmla="*/ 84642 h 377583"/>
              <a:gd name="connsiteX3806" fmla="*/ 262700 w 2450468"/>
              <a:gd name="connsiteY3806" fmla="*/ 81880 h 377583"/>
              <a:gd name="connsiteX3807" fmla="*/ 258699 w 2450468"/>
              <a:gd name="connsiteY3807" fmla="*/ 77213 h 377583"/>
              <a:gd name="connsiteX3808" fmla="*/ 264224 w 2450468"/>
              <a:gd name="connsiteY3808" fmla="*/ 70736 h 377583"/>
              <a:gd name="connsiteX3809" fmla="*/ 267748 w 2450468"/>
              <a:gd name="connsiteY3809" fmla="*/ 67783 h 377583"/>
              <a:gd name="connsiteX3810" fmla="*/ 270986 w 2450468"/>
              <a:gd name="connsiteY3810" fmla="*/ 66259 h 377583"/>
              <a:gd name="connsiteX3811" fmla="*/ 274034 w 2450468"/>
              <a:gd name="connsiteY3811" fmla="*/ 64830 h 377583"/>
              <a:gd name="connsiteX3812" fmla="*/ 279559 w 2450468"/>
              <a:gd name="connsiteY3812" fmla="*/ 61306 h 377583"/>
              <a:gd name="connsiteX3813" fmla="*/ 282131 w 2450468"/>
              <a:gd name="connsiteY3813" fmla="*/ 59877 h 377583"/>
              <a:gd name="connsiteX3814" fmla="*/ 286417 w 2450468"/>
              <a:gd name="connsiteY3814" fmla="*/ 59306 h 377583"/>
              <a:gd name="connsiteX3815" fmla="*/ 292037 w 2450468"/>
              <a:gd name="connsiteY3815" fmla="*/ 60734 h 377583"/>
              <a:gd name="connsiteX3816" fmla="*/ 294799 w 2450468"/>
              <a:gd name="connsiteY3816" fmla="*/ 59306 h 377583"/>
              <a:gd name="connsiteX3817" fmla="*/ 295275 w 2450468"/>
              <a:gd name="connsiteY3817" fmla="*/ 58925 h 377583"/>
              <a:gd name="connsiteX3818" fmla="*/ 301847 w 2450468"/>
              <a:gd name="connsiteY3818" fmla="*/ 56067 h 377583"/>
              <a:gd name="connsiteX3819" fmla="*/ 315182 w 2450468"/>
              <a:gd name="connsiteY3819" fmla="*/ 57305 h 377583"/>
              <a:gd name="connsiteX3820" fmla="*/ 319945 w 2450468"/>
              <a:gd name="connsiteY3820" fmla="*/ 56258 h 377583"/>
              <a:gd name="connsiteX3821" fmla="*/ 329565 w 2450468"/>
              <a:gd name="connsiteY3821" fmla="*/ 56067 h 377583"/>
              <a:gd name="connsiteX3822" fmla="*/ 330232 w 2450468"/>
              <a:gd name="connsiteY3822" fmla="*/ 50924 h 377583"/>
              <a:gd name="connsiteX3823" fmla="*/ 330518 w 2450468"/>
              <a:gd name="connsiteY3823" fmla="*/ 51209 h 377583"/>
              <a:gd name="connsiteX3824" fmla="*/ 336232 w 2450468"/>
              <a:gd name="connsiteY3824" fmla="*/ 59782 h 377583"/>
              <a:gd name="connsiteX3825" fmla="*/ 339281 w 2450468"/>
              <a:gd name="connsiteY3825" fmla="*/ 60830 h 377583"/>
              <a:gd name="connsiteX3826" fmla="*/ 341186 w 2450468"/>
              <a:gd name="connsiteY3826" fmla="*/ 58829 h 377583"/>
              <a:gd name="connsiteX3827" fmla="*/ 336232 w 2450468"/>
              <a:gd name="connsiteY3827" fmla="*/ 53495 h 377583"/>
              <a:gd name="connsiteX3828" fmla="*/ 346043 w 2450468"/>
              <a:gd name="connsiteY3828" fmla="*/ 55210 h 377583"/>
              <a:gd name="connsiteX3829" fmla="*/ 351758 w 2450468"/>
              <a:gd name="connsiteY3829" fmla="*/ 51495 h 377583"/>
              <a:gd name="connsiteX3830" fmla="*/ 354902 w 2450468"/>
              <a:gd name="connsiteY3830" fmla="*/ 50447 h 377583"/>
              <a:gd name="connsiteX3831" fmla="*/ 359569 w 2450468"/>
              <a:gd name="connsiteY3831" fmla="*/ 52924 h 377583"/>
              <a:gd name="connsiteX3832" fmla="*/ 370332 w 2450468"/>
              <a:gd name="connsiteY3832" fmla="*/ 47971 h 377583"/>
              <a:gd name="connsiteX3833" fmla="*/ 372142 w 2450468"/>
              <a:gd name="connsiteY3833" fmla="*/ 49209 h 377583"/>
              <a:gd name="connsiteX3834" fmla="*/ 377285 w 2450468"/>
              <a:gd name="connsiteY3834" fmla="*/ 53686 h 377583"/>
              <a:gd name="connsiteX3835" fmla="*/ 377952 w 2450468"/>
              <a:gd name="connsiteY3835" fmla="*/ 58734 h 377583"/>
              <a:gd name="connsiteX3836" fmla="*/ 383762 w 2450468"/>
              <a:gd name="connsiteY3836" fmla="*/ 53305 h 377583"/>
              <a:gd name="connsiteX3837" fmla="*/ 383286 w 2450468"/>
              <a:gd name="connsiteY3837" fmla="*/ 51876 h 377583"/>
              <a:gd name="connsiteX3838" fmla="*/ 388620 w 2450468"/>
              <a:gd name="connsiteY3838" fmla="*/ 47780 h 377583"/>
              <a:gd name="connsiteX3839" fmla="*/ 397097 w 2450468"/>
              <a:gd name="connsiteY3839" fmla="*/ 46733 h 377583"/>
              <a:gd name="connsiteX3840" fmla="*/ 407575 w 2450468"/>
              <a:gd name="connsiteY3840" fmla="*/ 48161 h 377583"/>
              <a:gd name="connsiteX3841" fmla="*/ 409289 w 2450468"/>
              <a:gd name="connsiteY3841" fmla="*/ 50352 h 377583"/>
              <a:gd name="connsiteX3842" fmla="*/ 418433 w 2450468"/>
              <a:gd name="connsiteY3842" fmla="*/ 50828 h 377583"/>
              <a:gd name="connsiteX3843" fmla="*/ 421005 w 2450468"/>
              <a:gd name="connsiteY3843" fmla="*/ 47685 h 377583"/>
              <a:gd name="connsiteX3844" fmla="*/ 427196 w 2450468"/>
              <a:gd name="connsiteY3844" fmla="*/ 48923 h 377583"/>
              <a:gd name="connsiteX3845" fmla="*/ 436531 w 2450468"/>
              <a:gd name="connsiteY3845" fmla="*/ 47971 h 377583"/>
              <a:gd name="connsiteX3846" fmla="*/ 435578 w 2450468"/>
              <a:gd name="connsiteY3846" fmla="*/ 48638 h 377583"/>
              <a:gd name="connsiteX3847" fmla="*/ 434626 w 2450468"/>
              <a:gd name="connsiteY3847" fmla="*/ 48923 h 377583"/>
              <a:gd name="connsiteX3848" fmla="*/ 435959 w 2450468"/>
              <a:gd name="connsiteY3848" fmla="*/ 51400 h 377583"/>
              <a:gd name="connsiteX3849" fmla="*/ 436817 w 2450468"/>
              <a:gd name="connsiteY3849" fmla="*/ 51305 h 377583"/>
              <a:gd name="connsiteX3850" fmla="*/ 442722 w 2450468"/>
              <a:gd name="connsiteY3850" fmla="*/ 50352 h 377583"/>
              <a:gd name="connsiteX3851" fmla="*/ 456343 w 2450468"/>
              <a:gd name="connsiteY3851" fmla="*/ 44161 h 377583"/>
              <a:gd name="connsiteX3852" fmla="*/ 463391 w 2450468"/>
              <a:gd name="connsiteY3852" fmla="*/ 43399 h 377583"/>
              <a:gd name="connsiteX3853" fmla="*/ 466058 w 2450468"/>
              <a:gd name="connsiteY3853" fmla="*/ 42446 h 377583"/>
              <a:gd name="connsiteX3854" fmla="*/ 470916 w 2450468"/>
              <a:gd name="connsiteY3854" fmla="*/ 40351 h 377583"/>
              <a:gd name="connsiteX3855" fmla="*/ 479012 w 2450468"/>
              <a:gd name="connsiteY3855" fmla="*/ 38922 h 377583"/>
              <a:gd name="connsiteX3856" fmla="*/ 484918 w 2450468"/>
              <a:gd name="connsiteY3856" fmla="*/ 43875 h 377583"/>
              <a:gd name="connsiteX3857" fmla="*/ 490823 w 2450468"/>
              <a:gd name="connsiteY3857" fmla="*/ 43208 h 377583"/>
              <a:gd name="connsiteX3858" fmla="*/ 499015 w 2450468"/>
              <a:gd name="connsiteY3858" fmla="*/ 42161 h 377583"/>
              <a:gd name="connsiteX3859" fmla="*/ 506825 w 2450468"/>
              <a:gd name="connsiteY3859" fmla="*/ 40827 h 377583"/>
              <a:gd name="connsiteX3860" fmla="*/ 511778 w 2450468"/>
              <a:gd name="connsiteY3860" fmla="*/ 42256 h 377583"/>
              <a:gd name="connsiteX3861" fmla="*/ 511874 w 2450468"/>
              <a:gd name="connsiteY3861" fmla="*/ 42827 h 377583"/>
              <a:gd name="connsiteX3862" fmla="*/ 520637 w 2450468"/>
              <a:gd name="connsiteY3862" fmla="*/ 43304 h 377583"/>
              <a:gd name="connsiteX3863" fmla="*/ 524447 w 2450468"/>
              <a:gd name="connsiteY3863" fmla="*/ 43018 h 377583"/>
              <a:gd name="connsiteX3864" fmla="*/ 536543 w 2450468"/>
              <a:gd name="connsiteY3864" fmla="*/ 41399 h 377583"/>
              <a:gd name="connsiteX3865" fmla="*/ 539401 w 2450468"/>
              <a:gd name="connsiteY3865" fmla="*/ 37970 h 377583"/>
              <a:gd name="connsiteX3866" fmla="*/ 544735 w 2450468"/>
              <a:gd name="connsiteY3866" fmla="*/ 39779 h 377583"/>
              <a:gd name="connsiteX3867" fmla="*/ 545402 w 2450468"/>
              <a:gd name="connsiteY3867" fmla="*/ 39970 h 377583"/>
              <a:gd name="connsiteX3868" fmla="*/ 546640 w 2450468"/>
              <a:gd name="connsiteY3868" fmla="*/ 37970 h 377583"/>
              <a:gd name="connsiteX3869" fmla="*/ 547497 w 2450468"/>
              <a:gd name="connsiteY3869" fmla="*/ 36160 h 377583"/>
              <a:gd name="connsiteX3870" fmla="*/ 552164 w 2450468"/>
              <a:gd name="connsiteY3870" fmla="*/ 37112 h 377583"/>
              <a:gd name="connsiteX3871" fmla="*/ 553974 w 2450468"/>
              <a:gd name="connsiteY3871" fmla="*/ 39684 h 377583"/>
              <a:gd name="connsiteX3872" fmla="*/ 560927 w 2450468"/>
              <a:gd name="connsiteY3872" fmla="*/ 36160 h 377583"/>
              <a:gd name="connsiteX3873" fmla="*/ 560927 w 2450468"/>
              <a:gd name="connsiteY3873" fmla="*/ 34636 h 377583"/>
              <a:gd name="connsiteX3874" fmla="*/ 563594 w 2450468"/>
              <a:gd name="connsiteY3874" fmla="*/ 30350 h 377583"/>
              <a:gd name="connsiteX3875" fmla="*/ 566928 w 2450468"/>
              <a:gd name="connsiteY3875" fmla="*/ 29588 h 377583"/>
              <a:gd name="connsiteX3876" fmla="*/ 568262 w 2450468"/>
              <a:gd name="connsiteY3876" fmla="*/ 32064 h 377583"/>
              <a:gd name="connsiteX3877" fmla="*/ 567023 w 2450468"/>
              <a:gd name="connsiteY3877" fmla="*/ 33683 h 377583"/>
              <a:gd name="connsiteX3878" fmla="*/ 566642 w 2450468"/>
              <a:gd name="connsiteY3878" fmla="*/ 34826 h 377583"/>
              <a:gd name="connsiteX3879" fmla="*/ 569309 w 2450468"/>
              <a:gd name="connsiteY3879" fmla="*/ 37112 h 377583"/>
              <a:gd name="connsiteX3880" fmla="*/ 570738 w 2450468"/>
              <a:gd name="connsiteY3880" fmla="*/ 36922 h 377583"/>
              <a:gd name="connsiteX3881" fmla="*/ 579025 w 2450468"/>
              <a:gd name="connsiteY3881" fmla="*/ 34541 h 377583"/>
              <a:gd name="connsiteX3882" fmla="*/ 581597 w 2450468"/>
              <a:gd name="connsiteY3882" fmla="*/ 35207 h 377583"/>
              <a:gd name="connsiteX3883" fmla="*/ 586264 w 2450468"/>
              <a:gd name="connsiteY3883" fmla="*/ 34064 h 377583"/>
              <a:gd name="connsiteX3884" fmla="*/ 588740 w 2450468"/>
              <a:gd name="connsiteY3884" fmla="*/ 32540 h 377583"/>
              <a:gd name="connsiteX3885" fmla="*/ 595503 w 2450468"/>
              <a:gd name="connsiteY3885" fmla="*/ 34160 h 377583"/>
              <a:gd name="connsiteX3886" fmla="*/ 599408 w 2450468"/>
              <a:gd name="connsiteY3886" fmla="*/ 32540 h 377583"/>
              <a:gd name="connsiteX3887" fmla="*/ 602647 w 2450468"/>
              <a:gd name="connsiteY3887" fmla="*/ 31683 h 377583"/>
              <a:gd name="connsiteX3888" fmla="*/ 604171 w 2450468"/>
              <a:gd name="connsiteY3888" fmla="*/ 33969 h 377583"/>
              <a:gd name="connsiteX3889" fmla="*/ 603409 w 2450468"/>
              <a:gd name="connsiteY3889" fmla="*/ 36350 h 377583"/>
              <a:gd name="connsiteX3890" fmla="*/ 605885 w 2450468"/>
              <a:gd name="connsiteY3890" fmla="*/ 37779 h 377583"/>
              <a:gd name="connsiteX3891" fmla="*/ 607790 w 2450468"/>
              <a:gd name="connsiteY3891" fmla="*/ 36065 h 377583"/>
              <a:gd name="connsiteX3892" fmla="*/ 611886 w 2450468"/>
              <a:gd name="connsiteY3892" fmla="*/ 36350 h 377583"/>
              <a:gd name="connsiteX3893" fmla="*/ 612362 w 2450468"/>
              <a:gd name="connsiteY3893" fmla="*/ 35303 h 377583"/>
              <a:gd name="connsiteX3894" fmla="*/ 613696 w 2450468"/>
              <a:gd name="connsiteY3894" fmla="*/ 31397 h 377583"/>
              <a:gd name="connsiteX3895" fmla="*/ 621887 w 2450468"/>
              <a:gd name="connsiteY3895" fmla="*/ 37684 h 377583"/>
              <a:gd name="connsiteX3896" fmla="*/ 621983 w 2450468"/>
              <a:gd name="connsiteY3896" fmla="*/ 41399 h 377583"/>
              <a:gd name="connsiteX3897" fmla="*/ 627412 w 2450468"/>
              <a:gd name="connsiteY3897" fmla="*/ 37112 h 377583"/>
              <a:gd name="connsiteX3898" fmla="*/ 629793 w 2450468"/>
              <a:gd name="connsiteY3898" fmla="*/ 36922 h 377583"/>
              <a:gd name="connsiteX3899" fmla="*/ 636651 w 2450468"/>
              <a:gd name="connsiteY3899" fmla="*/ 35398 h 377583"/>
              <a:gd name="connsiteX3900" fmla="*/ 640747 w 2450468"/>
              <a:gd name="connsiteY3900" fmla="*/ 36541 h 377583"/>
              <a:gd name="connsiteX3901" fmla="*/ 645605 w 2450468"/>
              <a:gd name="connsiteY3901" fmla="*/ 36636 h 377583"/>
              <a:gd name="connsiteX3902" fmla="*/ 646367 w 2450468"/>
              <a:gd name="connsiteY3902" fmla="*/ 35874 h 377583"/>
              <a:gd name="connsiteX3903" fmla="*/ 647986 w 2450468"/>
              <a:gd name="connsiteY3903" fmla="*/ 36065 h 377583"/>
              <a:gd name="connsiteX3904" fmla="*/ 648557 w 2450468"/>
              <a:gd name="connsiteY3904" fmla="*/ 36922 h 377583"/>
              <a:gd name="connsiteX3905" fmla="*/ 651224 w 2450468"/>
              <a:gd name="connsiteY3905" fmla="*/ 36541 h 377583"/>
              <a:gd name="connsiteX3906" fmla="*/ 654653 w 2450468"/>
              <a:gd name="connsiteY3906" fmla="*/ 35874 h 377583"/>
              <a:gd name="connsiteX3907" fmla="*/ 655701 w 2450468"/>
              <a:gd name="connsiteY3907" fmla="*/ 36065 h 377583"/>
              <a:gd name="connsiteX3908" fmla="*/ 658749 w 2450468"/>
              <a:gd name="connsiteY3908" fmla="*/ 33683 h 377583"/>
              <a:gd name="connsiteX3909" fmla="*/ 673322 w 2450468"/>
              <a:gd name="connsiteY3909" fmla="*/ 32731 h 377583"/>
              <a:gd name="connsiteX3910" fmla="*/ 678370 w 2450468"/>
              <a:gd name="connsiteY3910" fmla="*/ 31112 h 377583"/>
              <a:gd name="connsiteX3911" fmla="*/ 679799 w 2450468"/>
              <a:gd name="connsiteY3911" fmla="*/ 30635 h 377583"/>
              <a:gd name="connsiteX3912" fmla="*/ 683895 w 2450468"/>
              <a:gd name="connsiteY3912" fmla="*/ 31397 h 377583"/>
              <a:gd name="connsiteX3913" fmla="*/ 691229 w 2450468"/>
              <a:gd name="connsiteY3913" fmla="*/ 37684 h 377583"/>
              <a:gd name="connsiteX3914" fmla="*/ 704660 w 2450468"/>
              <a:gd name="connsiteY3914" fmla="*/ 39684 h 377583"/>
              <a:gd name="connsiteX3915" fmla="*/ 711327 w 2450468"/>
              <a:gd name="connsiteY3915" fmla="*/ 40541 h 377583"/>
              <a:gd name="connsiteX3916" fmla="*/ 712661 w 2450468"/>
              <a:gd name="connsiteY3916" fmla="*/ 35874 h 377583"/>
              <a:gd name="connsiteX3917" fmla="*/ 712851 w 2450468"/>
              <a:gd name="connsiteY3917" fmla="*/ 35207 h 377583"/>
              <a:gd name="connsiteX3918" fmla="*/ 719042 w 2450468"/>
              <a:gd name="connsiteY3918" fmla="*/ 41113 h 377583"/>
              <a:gd name="connsiteX3919" fmla="*/ 724186 w 2450468"/>
              <a:gd name="connsiteY3919" fmla="*/ 35779 h 377583"/>
              <a:gd name="connsiteX3920" fmla="*/ 726662 w 2450468"/>
              <a:gd name="connsiteY3920" fmla="*/ 35684 h 377583"/>
              <a:gd name="connsiteX3921" fmla="*/ 731996 w 2450468"/>
              <a:gd name="connsiteY3921" fmla="*/ 36827 h 377583"/>
              <a:gd name="connsiteX3922" fmla="*/ 743522 w 2450468"/>
              <a:gd name="connsiteY3922" fmla="*/ 35112 h 377583"/>
              <a:gd name="connsiteX3923" fmla="*/ 743617 w 2450468"/>
              <a:gd name="connsiteY3923" fmla="*/ 32826 h 377583"/>
              <a:gd name="connsiteX3924" fmla="*/ 744284 w 2450468"/>
              <a:gd name="connsiteY3924" fmla="*/ 30064 h 377583"/>
              <a:gd name="connsiteX3925" fmla="*/ 748665 w 2450468"/>
              <a:gd name="connsiteY3925" fmla="*/ 29588 h 377583"/>
              <a:gd name="connsiteX3926" fmla="*/ 744379 w 2450468"/>
              <a:gd name="connsiteY3926" fmla="*/ 18634 h 377583"/>
              <a:gd name="connsiteX3927" fmla="*/ 739045 w 2450468"/>
              <a:gd name="connsiteY3927" fmla="*/ 18729 h 377583"/>
              <a:gd name="connsiteX3928" fmla="*/ 737140 w 2450468"/>
              <a:gd name="connsiteY3928" fmla="*/ 18824 h 377583"/>
              <a:gd name="connsiteX3929" fmla="*/ 739140 w 2450468"/>
              <a:gd name="connsiteY3929" fmla="*/ 14443 h 377583"/>
              <a:gd name="connsiteX3930" fmla="*/ 740474 w 2450468"/>
              <a:gd name="connsiteY3930" fmla="*/ 15491 h 377583"/>
              <a:gd name="connsiteX3931" fmla="*/ 744855 w 2450468"/>
              <a:gd name="connsiteY3931" fmla="*/ 19015 h 377583"/>
              <a:gd name="connsiteX3932" fmla="*/ 755999 w 2450468"/>
              <a:gd name="connsiteY3932" fmla="*/ 17681 h 377583"/>
              <a:gd name="connsiteX3933" fmla="*/ 762000 w 2450468"/>
              <a:gd name="connsiteY3933" fmla="*/ 15014 h 377583"/>
              <a:gd name="connsiteX3934" fmla="*/ 763810 w 2450468"/>
              <a:gd name="connsiteY3934" fmla="*/ 18253 h 377583"/>
              <a:gd name="connsiteX3935" fmla="*/ 758285 w 2450468"/>
              <a:gd name="connsiteY3935" fmla="*/ 25587 h 377583"/>
              <a:gd name="connsiteX3936" fmla="*/ 753237 w 2450468"/>
              <a:gd name="connsiteY3936" fmla="*/ 31112 h 377583"/>
              <a:gd name="connsiteX3937" fmla="*/ 749237 w 2450468"/>
              <a:gd name="connsiteY3937" fmla="*/ 32445 h 377583"/>
              <a:gd name="connsiteX3938" fmla="*/ 748760 w 2450468"/>
              <a:gd name="connsiteY3938" fmla="*/ 36827 h 377583"/>
              <a:gd name="connsiteX3939" fmla="*/ 749427 w 2450468"/>
              <a:gd name="connsiteY3939" fmla="*/ 37208 h 377583"/>
              <a:gd name="connsiteX3940" fmla="*/ 753523 w 2450468"/>
              <a:gd name="connsiteY3940" fmla="*/ 39398 h 377583"/>
              <a:gd name="connsiteX3941" fmla="*/ 761143 w 2450468"/>
              <a:gd name="connsiteY3941" fmla="*/ 37684 h 377583"/>
              <a:gd name="connsiteX3942" fmla="*/ 758095 w 2450468"/>
              <a:gd name="connsiteY3942" fmla="*/ 33493 h 377583"/>
              <a:gd name="connsiteX3943" fmla="*/ 762857 w 2450468"/>
              <a:gd name="connsiteY3943" fmla="*/ 34922 h 377583"/>
              <a:gd name="connsiteX3944" fmla="*/ 773906 w 2450468"/>
              <a:gd name="connsiteY3944" fmla="*/ 39113 h 377583"/>
              <a:gd name="connsiteX3945" fmla="*/ 788289 w 2450468"/>
              <a:gd name="connsiteY3945" fmla="*/ 33969 h 377583"/>
              <a:gd name="connsiteX3946" fmla="*/ 792194 w 2450468"/>
              <a:gd name="connsiteY3946" fmla="*/ 41589 h 377583"/>
              <a:gd name="connsiteX3947" fmla="*/ 793147 w 2450468"/>
              <a:gd name="connsiteY3947" fmla="*/ 36446 h 377583"/>
              <a:gd name="connsiteX3948" fmla="*/ 800386 w 2450468"/>
              <a:gd name="connsiteY3948" fmla="*/ 28635 h 377583"/>
              <a:gd name="connsiteX3949" fmla="*/ 802767 w 2450468"/>
              <a:gd name="connsiteY3949" fmla="*/ 28349 h 377583"/>
              <a:gd name="connsiteX3950" fmla="*/ 806768 w 2450468"/>
              <a:gd name="connsiteY3950" fmla="*/ 28826 h 377583"/>
              <a:gd name="connsiteX3951" fmla="*/ 816769 w 2450468"/>
              <a:gd name="connsiteY3951" fmla="*/ 36446 h 377583"/>
              <a:gd name="connsiteX3952" fmla="*/ 823532 w 2450468"/>
              <a:gd name="connsiteY3952" fmla="*/ 33874 h 377583"/>
              <a:gd name="connsiteX3953" fmla="*/ 828675 w 2450468"/>
              <a:gd name="connsiteY3953" fmla="*/ 39779 h 377583"/>
              <a:gd name="connsiteX3954" fmla="*/ 828389 w 2450468"/>
              <a:gd name="connsiteY3954" fmla="*/ 41018 h 377583"/>
              <a:gd name="connsiteX3955" fmla="*/ 837724 w 2450468"/>
              <a:gd name="connsiteY3955" fmla="*/ 40160 h 377583"/>
              <a:gd name="connsiteX3956" fmla="*/ 842772 w 2450468"/>
              <a:gd name="connsiteY3956" fmla="*/ 41875 h 377583"/>
              <a:gd name="connsiteX3957" fmla="*/ 846582 w 2450468"/>
              <a:gd name="connsiteY3957" fmla="*/ 40446 h 377583"/>
              <a:gd name="connsiteX3958" fmla="*/ 853059 w 2450468"/>
              <a:gd name="connsiteY3958" fmla="*/ 37970 h 377583"/>
              <a:gd name="connsiteX3959" fmla="*/ 859441 w 2450468"/>
              <a:gd name="connsiteY3959" fmla="*/ 35779 h 377583"/>
              <a:gd name="connsiteX3960" fmla="*/ 859822 w 2450468"/>
              <a:gd name="connsiteY3960" fmla="*/ 32921 h 377583"/>
              <a:gd name="connsiteX3961" fmla="*/ 861727 w 2450468"/>
              <a:gd name="connsiteY3961" fmla="*/ 33017 h 377583"/>
              <a:gd name="connsiteX3962" fmla="*/ 868585 w 2450468"/>
              <a:gd name="connsiteY3962" fmla="*/ 38541 h 377583"/>
              <a:gd name="connsiteX3963" fmla="*/ 882872 w 2450468"/>
              <a:gd name="connsiteY3963" fmla="*/ 41018 h 377583"/>
              <a:gd name="connsiteX3964" fmla="*/ 894683 w 2450468"/>
              <a:gd name="connsiteY3964" fmla="*/ 33969 h 377583"/>
              <a:gd name="connsiteX3965" fmla="*/ 894779 w 2450468"/>
              <a:gd name="connsiteY3965" fmla="*/ 31112 h 377583"/>
              <a:gd name="connsiteX3966" fmla="*/ 890873 w 2450468"/>
              <a:gd name="connsiteY3966" fmla="*/ 26635 h 377583"/>
              <a:gd name="connsiteX3967" fmla="*/ 893731 w 2450468"/>
              <a:gd name="connsiteY3967" fmla="*/ 24730 h 377583"/>
              <a:gd name="connsiteX3968" fmla="*/ 896398 w 2450468"/>
              <a:gd name="connsiteY3968" fmla="*/ 23777 h 377583"/>
              <a:gd name="connsiteX3969" fmla="*/ 898493 w 2450468"/>
              <a:gd name="connsiteY3969" fmla="*/ 19015 h 377583"/>
              <a:gd name="connsiteX3970" fmla="*/ 897636 w 2450468"/>
              <a:gd name="connsiteY3970" fmla="*/ 13681 h 377583"/>
              <a:gd name="connsiteX3971" fmla="*/ 904685 w 2450468"/>
              <a:gd name="connsiteY3971" fmla="*/ 13490 h 377583"/>
              <a:gd name="connsiteX3972" fmla="*/ 907828 w 2450468"/>
              <a:gd name="connsiteY3972" fmla="*/ 12919 h 377583"/>
              <a:gd name="connsiteX3973" fmla="*/ 912114 w 2450468"/>
              <a:gd name="connsiteY3973" fmla="*/ 12157 h 377583"/>
              <a:gd name="connsiteX3974" fmla="*/ 910255 w 2450468"/>
              <a:gd name="connsiteY3974" fmla="*/ 18756 h 377583"/>
              <a:gd name="connsiteX3975" fmla="*/ 910304 w 2450468"/>
              <a:gd name="connsiteY3975" fmla="*/ 18729 h 377583"/>
              <a:gd name="connsiteX3976" fmla="*/ 917448 w 2450468"/>
              <a:gd name="connsiteY3976" fmla="*/ 19110 h 377583"/>
              <a:gd name="connsiteX3977" fmla="*/ 921067 w 2450468"/>
              <a:gd name="connsiteY3977" fmla="*/ 19015 h 377583"/>
              <a:gd name="connsiteX3978" fmla="*/ 922020 w 2450468"/>
              <a:gd name="connsiteY3978" fmla="*/ 19015 h 377583"/>
              <a:gd name="connsiteX3979" fmla="*/ 918115 w 2450468"/>
              <a:gd name="connsiteY3979" fmla="*/ 22730 h 377583"/>
              <a:gd name="connsiteX3980" fmla="*/ 915924 w 2450468"/>
              <a:gd name="connsiteY3980" fmla="*/ 24635 h 377583"/>
              <a:gd name="connsiteX3981" fmla="*/ 913828 w 2450468"/>
              <a:gd name="connsiteY3981" fmla="*/ 26254 h 377583"/>
              <a:gd name="connsiteX3982" fmla="*/ 905007 w 2450468"/>
              <a:gd name="connsiteY3982" fmla="*/ 21749 h 377583"/>
              <a:gd name="connsiteX3983" fmla="*/ 904780 w 2450468"/>
              <a:gd name="connsiteY3983" fmla="*/ 21872 h 377583"/>
              <a:gd name="connsiteX3984" fmla="*/ 903542 w 2450468"/>
              <a:gd name="connsiteY3984" fmla="*/ 32540 h 377583"/>
              <a:gd name="connsiteX3985" fmla="*/ 903923 w 2450468"/>
              <a:gd name="connsiteY3985" fmla="*/ 32826 h 377583"/>
              <a:gd name="connsiteX3986" fmla="*/ 909542 w 2450468"/>
              <a:gd name="connsiteY3986" fmla="*/ 37398 h 377583"/>
              <a:gd name="connsiteX3987" fmla="*/ 906399 w 2450468"/>
              <a:gd name="connsiteY3987" fmla="*/ 39970 h 377583"/>
              <a:gd name="connsiteX3988" fmla="*/ 920972 w 2450468"/>
              <a:gd name="connsiteY3988" fmla="*/ 38160 h 377583"/>
              <a:gd name="connsiteX3989" fmla="*/ 924973 w 2450468"/>
              <a:gd name="connsiteY3989" fmla="*/ 40256 h 377583"/>
              <a:gd name="connsiteX3990" fmla="*/ 935927 w 2450468"/>
              <a:gd name="connsiteY3990" fmla="*/ 40160 h 377583"/>
              <a:gd name="connsiteX3991" fmla="*/ 939165 w 2450468"/>
              <a:gd name="connsiteY3991" fmla="*/ 41018 h 377583"/>
              <a:gd name="connsiteX3992" fmla="*/ 944499 w 2450468"/>
              <a:gd name="connsiteY3992" fmla="*/ 44351 h 377583"/>
              <a:gd name="connsiteX3993" fmla="*/ 944594 w 2450468"/>
              <a:gd name="connsiteY3993" fmla="*/ 36731 h 377583"/>
              <a:gd name="connsiteX3994" fmla="*/ 937927 w 2450468"/>
              <a:gd name="connsiteY3994" fmla="*/ 34445 h 377583"/>
              <a:gd name="connsiteX3995" fmla="*/ 936117 w 2450468"/>
              <a:gd name="connsiteY3995" fmla="*/ 35303 h 377583"/>
              <a:gd name="connsiteX3996" fmla="*/ 935069 w 2450468"/>
              <a:gd name="connsiteY3996" fmla="*/ 35779 h 377583"/>
              <a:gd name="connsiteX3997" fmla="*/ 932402 w 2450468"/>
              <a:gd name="connsiteY3997" fmla="*/ 32255 h 377583"/>
              <a:gd name="connsiteX3998" fmla="*/ 932498 w 2450468"/>
              <a:gd name="connsiteY3998" fmla="*/ 32255 h 377583"/>
              <a:gd name="connsiteX3999" fmla="*/ 938689 w 2450468"/>
              <a:gd name="connsiteY3999" fmla="*/ 27016 h 377583"/>
              <a:gd name="connsiteX4000" fmla="*/ 938879 w 2450468"/>
              <a:gd name="connsiteY4000" fmla="*/ 26921 h 377583"/>
              <a:gd name="connsiteX4001" fmla="*/ 936403 w 2450468"/>
              <a:gd name="connsiteY4001" fmla="*/ 25778 h 377583"/>
              <a:gd name="connsiteX4002" fmla="*/ 931164 w 2450468"/>
              <a:gd name="connsiteY4002" fmla="*/ 26063 h 377583"/>
              <a:gd name="connsiteX4003" fmla="*/ 926878 w 2450468"/>
              <a:gd name="connsiteY4003" fmla="*/ 24730 h 377583"/>
              <a:gd name="connsiteX4004" fmla="*/ 924020 w 2450468"/>
              <a:gd name="connsiteY4004" fmla="*/ 26444 h 377583"/>
              <a:gd name="connsiteX4005" fmla="*/ 928021 w 2450468"/>
              <a:gd name="connsiteY4005" fmla="*/ 18539 h 377583"/>
              <a:gd name="connsiteX4006" fmla="*/ 940022 w 2450468"/>
              <a:gd name="connsiteY4006" fmla="*/ 19777 h 377583"/>
              <a:gd name="connsiteX4007" fmla="*/ 954310 w 2450468"/>
              <a:gd name="connsiteY4007" fmla="*/ 26349 h 377583"/>
              <a:gd name="connsiteX4008" fmla="*/ 960596 w 2450468"/>
              <a:gd name="connsiteY4008" fmla="*/ 29111 h 377583"/>
              <a:gd name="connsiteX4009" fmla="*/ 959834 w 2450468"/>
              <a:gd name="connsiteY4009" fmla="*/ 34064 h 377583"/>
              <a:gd name="connsiteX4010" fmla="*/ 955739 w 2450468"/>
              <a:gd name="connsiteY4010" fmla="*/ 36065 h 377583"/>
              <a:gd name="connsiteX4011" fmla="*/ 955453 w 2450468"/>
              <a:gd name="connsiteY4011" fmla="*/ 44542 h 377583"/>
              <a:gd name="connsiteX4012" fmla="*/ 956882 w 2450468"/>
              <a:gd name="connsiteY4012" fmla="*/ 43494 h 377583"/>
              <a:gd name="connsiteX4013" fmla="*/ 965168 w 2450468"/>
              <a:gd name="connsiteY4013" fmla="*/ 42446 h 377583"/>
              <a:gd name="connsiteX4014" fmla="*/ 974884 w 2450468"/>
              <a:gd name="connsiteY4014" fmla="*/ 42446 h 377583"/>
              <a:gd name="connsiteX4015" fmla="*/ 983170 w 2450468"/>
              <a:gd name="connsiteY4015" fmla="*/ 43018 h 377583"/>
              <a:gd name="connsiteX4016" fmla="*/ 986123 w 2450468"/>
              <a:gd name="connsiteY4016" fmla="*/ 42161 h 377583"/>
              <a:gd name="connsiteX4017" fmla="*/ 990886 w 2450468"/>
              <a:gd name="connsiteY4017" fmla="*/ 39779 h 377583"/>
              <a:gd name="connsiteX4018" fmla="*/ 1004030 w 2450468"/>
              <a:gd name="connsiteY4018" fmla="*/ 41303 h 377583"/>
              <a:gd name="connsiteX4019" fmla="*/ 1010793 w 2450468"/>
              <a:gd name="connsiteY4019" fmla="*/ 41780 h 377583"/>
              <a:gd name="connsiteX4020" fmla="*/ 1011460 w 2450468"/>
              <a:gd name="connsiteY4020" fmla="*/ 40065 h 377583"/>
              <a:gd name="connsiteX4021" fmla="*/ 1010507 w 2450468"/>
              <a:gd name="connsiteY4021" fmla="*/ 38446 h 377583"/>
              <a:gd name="connsiteX4022" fmla="*/ 1008507 w 2450468"/>
              <a:gd name="connsiteY4022" fmla="*/ 38065 h 377583"/>
              <a:gd name="connsiteX4023" fmla="*/ 1008793 w 2450468"/>
              <a:gd name="connsiteY4023" fmla="*/ 33683 h 377583"/>
              <a:gd name="connsiteX4024" fmla="*/ 1010126 w 2450468"/>
              <a:gd name="connsiteY4024" fmla="*/ 34160 h 377583"/>
              <a:gd name="connsiteX4025" fmla="*/ 1014889 w 2450468"/>
              <a:gd name="connsiteY4025" fmla="*/ 35874 h 377583"/>
              <a:gd name="connsiteX4026" fmla="*/ 1024604 w 2450468"/>
              <a:gd name="connsiteY4026" fmla="*/ 32731 h 377583"/>
              <a:gd name="connsiteX4027" fmla="*/ 1021461 w 2450468"/>
              <a:gd name="connsiteY4027" fmla="*/ 29969 h 377583"/>
              <a:gd name="connsiteX4028" fmla="*/ 1018699 w 2450468"/>
              <a:gd name="connsiteY4028" fmla="*/ 29588 h 377583"/>
              <a:gd name="connsiteX4029" fmla="*/ 1016889 w 2450468"/>
              <a:gd name="connsiteY4029" fmla="*/ 27492 h 377583"/>
              <a:gd name="connsiteX4030" fmla="*/ 1018794 w 2450468"/>
              <a:gd name="connsiteY4030" fmla="*/ 25587 h 377583"/>
              <a:gd name="connsiteX4031" fmla="*/ 1023461 w 2450468"/>
              <a:gd name="connsiteY4031" fmla="*/ 26349 h 377583"/>
              <a:gd name="connsiteX4032" fmla="*/ 1027557 w 2450468"/>
              <a:gd name="connsiteY4032" fmla="*/ 24349 h 377583"/>
              <a:gd name="connsiteX4033" fmla="*/ 1034635 w 2450468"/>
              <a:gd name="connsiteY4033" fmla="*/ 28627 h 377583"/>
              <a:gd name="connsiteX4034" fmla="*/ 1038796 w 2450468"/>
              <a:gd name="connsiteY4034" fmla="*/ 23872 h 377583"/>
              <a:gd name="connsiteX4035" fmla="*/ 1042130 w 2450468"/>
              <a:gd name="connsiteY4035" fmla="*/ 23110 h 377583"/>
              <a:gd name="connsiteX4036" fmla="*/ 1046987 w 2450468"/>
              <a:gd name="connsiteY4036" fmla="*/ 23491 h 377583"/>
              <a:gd name="connsiteX4037" fmla="*/ 1047749 w 2450468"/>
              <a:gd name="connsiteY4037" fmla="*/ 25205 h 377583"/>
              <a:gd name="connsiteX4038" fmla="*/ 1047749 w 2450468"/>
              <a:gd name="connsiteY4038" fmla="*/ 25777 h 377583"/>
              <a:gd name="connsiteX4039" fmla="*/ 1045940 w 2450468"/>
              <a:gd name="connsiteY4039" fmla="*/ 26348 h 377583"/>
              <a:gd name="connsiteX4040" fmla="*/ 1042701 w 2450468"/>
              <a:gd name="connsiteY4040" fmla="*/ 28730 h 377583"/>
              <a:gd name="connsiteX4041" fmla="*/ 1036213 w 2450468"/>
              <a:gd name="connsiteY4041" fmla="*/ 29599 h 377583"/>
              <a:gd name="connsiteX4042" fmla="*/ 1033177 w 2450468"/>
              <a:gd name="connsiteY4042" fmla="*/ 32445 h 377583"/>
              <a:gd name="connsiteX4043" fmla="*/ 1027176 w 2450468"/>
              <a:gd name="connsiteY4043" fmla="*/ 43685 h 377583"/>
              <a:gd name="connsiteX4044" fmla="*/ 1026890 w 2450468"/>
              <a:gd name="connsiteY4044" fmla="*/ 44351 h 377583"/>
              <a:gd name="connsiteX4045" fmla="*/ 1032034 w 2450468"/>
              <a:gd name="connsiteY4045" fmla="*/ 45494 h 377583"/>
              <a:gd name="connsiteX4046" fmla="*/ 1032034 w 2450468"/>
              <a:gd name="connsiteY4046" fmla="*/ 45018 h 377583"/>
              <a:gd name="connsiteX4047" fmla="*/ 1036130 w 2450468"/>
              <a:gd name="connsiteY4047" fmla="*/ 44066 h 377583"/>
              <a:gd name="connsiteX4048" fmla="*/ 1039082 w 2450468"/>
              <a:gd name="connsiteY4048" fmla="*/ 44161 h 377583"/>
              <a:gd name="connsiteX4049" fmla="*/ 1046893 w 2450468"/>
              <a:gd name="connsiteY4049" fmla="*/ 42161 h 377583"/>
              <a:gd name="connsiteX4050" fmla="*/ 1056323 w 2450468"/>
              <a:gd name="connsiteY4050" fmla="*/ 42542 h 377583"/>
              <a:gd name="connsiteX4051" fmla="*/ 1057847 w 2450468"/>
              <a:gd name="connsiteY4051" fmla="*/ 43399 h 377583"/>
              <a:gd name="connsiteX4052" fmla="*/ 1060609 w 2450468"/>
              <a:gd name="connsiteY4052" fmla="*/ 45018 h 377583"/>
              <a:gd name="connsiteX4053" fmla="*/ 1065276 w 2450468"/>
              <a:gd name="connsiteY4053" fmla="*/ 47876 h 377583"/>
              <a:gd name="connsiteX4054" fmla="*/ 1071277 w 2450468"/>
              <a:gd name="connsiteY4054" fmla="*/ 46923 h 377583"/>
              <a:gd name="connsiteX4055" fmla="*/ 1071404 w 2450468"/>
              <a:gd name="connsiteY4055" fmla="*/ 46987 h 377583"/>
              <a:gd name="connsiteX4056" fmla="*/ 1070419 w 2450468"/>
              <a:gd name="connsiteY4056" fmla="*/ 43494 h 377583"/>
              <a:gd name="connsiteX4057" fmla="*/ 1070038 w 2450468"/>
              <a:gd name="connsiteY4057" fmla="*/ 42256 h 377583"/>
              <a:gd name="connsiteX4058" fmla="*/ 1069562 w 2450468"/>
              <a:gd name="connsiteY4058" fmla="*/ 40732 h 377583"/>
              <a:gd name="connsiteX4059" fmla="*/ 1073467 w 2450468"/>
              <a:gd name="connsiteY4059" fmla="*/ 36350 h 377583"/>
              <a:gd name="connsiteX4060" fmla="*/ 1076896 w 2450468"/>
              <a:gd name="connsiteY4060" fmla="*/ 35684 h 377583"/>
              <a:gd name="connsiteX4061" fmla="*/ 1077701 w 2450468"/>
              <a:gd name="connsiteY4061" fmla="*/ 35554 h 377583"/>
              <a:gd name="connsiteX4062" fmla="*/ 1073944 w 2450468"/>
              <a:gd name="connsiteY4062" fmla="*/ 27397 h 377583"/>
              <a:gd name="connsiteX4063" fmla="*/ 1073658 w 2450468"/>
              <a:gd name="connsiteY4063" fmla="*/ 23111 h 377583"/>
              <a:gd name="connsiteX4064" fmla="*/ 1073563 w 2450468"/>
              <a:gd name="connsiteY4064" fmla="*/ 21015 h 377583"/>
              <a:gd name="connsiteX4065" fmla="*/ 1079849 w 2450468"/>
              <a:gd name="connsiteY4065" fmla="*/ 23682 h 377583"/>
              <a:gd name="connsiteX4066" fmla="*/ 1082040 w 2450468"/>
              <a:gd name="connsiteY4066" fmla="*/ 24539 h 377583"/>
              <a:gd name="connsiteX4067" fmla="*/ 1086231 w 2450468"/>
              <a:gd name="connsiteY4067" fmla="*/ 25873 h 377583"/>
              <a:gd name="connsiteX4068" fmla="*/ 1090041 w 2450468"/>
              <a:gd name="connsiteY4068" fmla="*/ 27587 h 377583"/>
              <a:gd name="connsiteX4069" fmla="*/ 1091851 w 2450468"/>
              <a:gd name="connsiteY4069" fmla="*/ 26159 h 377583"/>
              <a:gd name="connsiteX4070" fmla="*/ 1092708 w 2450468"/>
              <a:gd name="connsiteY4070" fmla="*/ 25492 h 377583"/>
              <a:gd name="connsiteX4071" fmla="*/ 1099090 w 2450468"/>
              <a:gd name="connsiteY4071" fmla="*/ 29016 h 377583"/>
              <a:gd name="connsiteX4072" fmla="*/ 1101376 w 2450468"/>
              <a:gd name="connsiteY4072" fmla="*/ 30159 h 377583"/>
              <a:gd name="connsiteX4073" fmla="*/ 1103567 w 2450468"/>
              <a:gd name="connsiteY4073" fmla="*/ 31207 h 377583"/>
              <a:gd name="connsiteX4074" fmla="*/ 1100995 w 2450468"/>
              <a:gd name="connsiteY4074" fmla="*/ 35112 h 377583"/>
              <a:gd name="connsiteX4075" fmla="*/ 1100423 w 2450468"/>
              <a:gd name="connsiteY4075" fmla="*/ 36065 h 377583"/>
              <a:gd name="connsiteX4076" fmla="*/ 1091279 w 2450468"/>
              <a:gd name="connsiteY4076" fmla="*/ 39970 h 377583"/>
              <a:gd name="connsiteX4077" fmla="*/ 1090613 w 2450468"/>
              <a:gd name="connsiteY4077" fmla="*/ 42542 h 377583"/>
              <a:gd name="connsiteX4078" fmla="*/ 1093661 w 2450468"/>
              <a:gd name="connsiteY4078" fmla="*/ 48257 h 377583"/>
              <a:gd name="connsiteX4079" fmla="*/ 1094232 w 2450468"/>
              <a:gd name="connsiteY4079" fmla="*/ 48066 h 377583"/>
              <a:gd name="connsiteX4080" fmla="*/ 1098328 w 2450468"/>
              <a:gd name="connsiteY4080" fmla="*/ 46161 h 377583"/>
              <a:gd name="connsiteX4081" fmla="*/ 1107567 w 2450468"/>
              <a:gd name="connsiteY4081" fmla="*/ 47876 h 377583"/>
              <a:gd name="connsiteX4082" fmla="*/ 1117092 w 2450468"/>
              <a:gd name="connsiteY4082" fmla="*/ 44066 h 377583"/>
              <a:gd name="connsiteX4083" fmla="*/ 1120235 w 2450468"/>
              <a:gd name="connsiteY4083" fmla="*/ 43399 h 377583"/>
              <a:gd name="connsiteX4084" fmla="*/ 1126046 w 2450468"/>
              <a:gd name="connsiteY4084" fmla="*/ 41875 h 377583"/>
              <a:gd name="connsiteX4085" fmla="*/ 1121357 w 2450468"/>
              <a:gd name="connsiteY4085" fmla="*/ 35592 h 377583"/>
              <a:gd name="connsiteX4086" fmla="*/ 1118044 w 2450468"/>
              <a:gd name="connsiteY4086" fmla="*/ 36160 h 377583"/>
              <a:gd name="connsiteX4087" fmla="*/ 1113853 w 2450468"/>
              <a:gd name="connsiteY4087" fmla="*/ 26920 h 377583"/>
              <a:gd name="connsiteX4088" fmla="*/ 1115663 w 2450468"/>
              <a:gd name="connsiteY4088" fmla="*/ 27397 h 377583"/>
              <a:gd name="connsiteX4089" fmla="*/ 1124616 w 2450468"/>
              <a:gd name="connsiteY4089" fmla="*/ 29683 h 377583"/>
              <a:gd name="connsiteX4090" fmla="*/ 1132522 w 2450468"/>
              <a:gd name="connsiteY4090" fmla="*/ 24349 h 377583"/>
              <a:gd name="connsiteX4091" fmla="*/ 1141380 w 2450468"/>
              <a:gd name="connsiteY4091" fmla="*/ 23396 h 377583"/>
              <a:gd name="connsiteX4092" fmla="*/ 1139475 w 2450468"/>
              <a:gd name="connsiteY4092" fmla="*/ 21396 h 377583"/>
              <a:gd name="connsiteX4093" fmla="*/ 1140428 w 2450468"/>
              <a:gd name="connsiteY4093" fmla="*/ 19110 h 377583"/>
              <a:gd name="connsiteX4094" fmla="*/ 1143095 w 2450468"/>
              <a:gd name="connsiteY4094" fmla="*/ 20634 h 377583"/>
              <a:gd name="connsiteX4095" fmla="*/ 1143095 w 2450468"/>
              <a:gd name="connsiteY4095" fmla="*/ 21682 h 377583"/>
              <a:gd name="connsiteX4096" fmla="*/ 1149477 w 2450468"/>
              <a:gd name="connsiteY4096" fmla="*/ 25111 h 377583"/>
              <a:gd name="connsiteX4097" fmla="*/ 1151953 w 2450468"/>
              <a:gd name="connsiteY4097" fmla="*/ 24349 h 377583"/>
              <a:gd name="connsiteX4098" fmla="*/ 1157478 w 2450468"/>
              <a:gd name="connsiteY4098" fmla="*/ 27206 h 377583"/>
              <a:gd name="connsiteX4099" fmla="*/ 1168241 w 2450468"/>
              <a:gd name="connsiteY4099" fmla="*/ 27302 h 377583"/>
              <a:gd name="connsiteX4100" fmla="*/ 1175575 w 2450468"/>
              <a:gd name="connsiteY4100" fmla="*/ 21015 h 377583"/>
              <a:gd name="connsiteX4101" fmla="*/ 1177766 w 2450468"/>
              <a:gd name="connsiteY4101" fmla="*/ 21301 h 377583"/>
              <a:gd name="connsiteX4102" fmla="*/ 1184529 w 2450468"/>
              <a:gd name="connsiteY4102" fmla="*/ 22063 h 377583"/>
              <a:gd name="connsiteX4103" fmla="*/ 1185195 w 2450468"/>
              <a:gd name="connsiteY4103" fmla="*/ 28159 h 377583"/>
              <a:gd name="connsiteX4104" fmla="*/ 1178242 w 2450468"/>
              <a:gd name="connsiteY4104" fmla="*/ 32159 h 377583"/>
              <a:gd name="connsiteX4105" fmla="*/ 1183195 w 2450468"/>
              <a:gd name="connsiteY4105" fmla="*/ 35588 h 377583"/>
              <a:gd name="connsiteX4106" fmla="*/ 1190244 w 2450468"/>
              <a:gd name="connsiteY4106" fmla="*/ 35588 h 377583"/>
              <a:gd name="connsiteX4107" fmla="*/ 1185291 w 2450468"/>
              <a:gd name="connsiteY4107" fmla="*/ 41780 h 377583"/>
              <a:gd name="connsiteX4108" fmla="*/ 1181862 w 2450468"/>
              <a:gd name="connsiteY4108" fmla="*/ 42065 h 377583"/>
              <a:gd name="connsiteX4109" fmla="*/ 1179385 w 2450468"/>
              <a:gd name="connsiteY4109" fmla="*/ 42256 h 377583"/>
              <a:gd name="connsiteX4110" fmla="*/ 1174813 w 2450468"/>
              <a:gd name="connsiteY4110" fmla="*/ 34255 h 377583"/>
              <a:gd name="connsiteX4111" fmla="*/ 1169860 w 2450468"/>
              <a:gd name="connsiteY4111" fmla="*/ 37970 h 377583"/>
              <a:gd name="connsiteX4112" fmla="*/ 1169193 w 2450468"/>
              <a:gd name="connsiteY4112" fmla="*/ 38446 h 377583"/>
              <a:gd name="connsiteX4113" fmla="*/ 1167098 w 2450468"/>
              <a:gd name="connsiteY4113" fmla="*/ 36922 h 377583"/>
              <a:gd name="connsiteX4114" fmla="*/ 1167574 w 2450468"/>
              <a:gd name="connsiteY4114" fmla="*/ 33779 h 377583"/>
              <a:gd name="connsiteX4115" fmla="*/ 1163097 w 2450468"/>
              <a:gd name="connsiteY4115" fmla="*/ 33398 h 377583"/>
              <a:gd name="connsiteX4116" fmla="*/ 1156906 w 2450468"/>
              <a:gd name="connsiteY4116" fmla="*/ 35493 h 377583"/>
              <a:gd name="connsiteX4117" fmla="*/ 1156335 w 2450468"/>
              <a:gd name="connsiteY4117" fmla="*/ 35112 h 377583"/>
              <a:gd name="connsiteX4118" fmla="*/ 1153572 w 2450468"/>
              <a:gd name="connsiteY4118" fmla="*/ 33017 h 377583"/>
              <a:gd name="connsiteX4119" fmla="*/ 1151286 w 2450468"/>
              <a:gd name="connsiteY4119" fmla="*/ 32540 h 377583"/>
              <a:gd name="connsiteX4120" fmla="*/ 1146714 w 2450468"/>
              <a:gd name="connsiteY4120" fmla="*/ 33969 h 377583"/>
              <a:gd name="connsiteX4121" fmla="*/ 1139571 w 2450468"/>
              <a:gd name="connsiteY4121" fmla="*/ 38922 h 377583"/>
              <a:gd name="connsiteX4122" fmla="*/ 1129950 w 2450468"/>
              <a:gd name="connsiteY4122" fmla="*/ 35588 h 377583"/>
              <a:gd name="connsiteX4123" fmla="*/ 1129938 w 2450468"/>
              <a:gd name="connsiteY4123" fmla="*/ 35588 h 377583"/>
              <a:gd name="connsiteX4124" fmla="*/ 1135761 w 2450468"/>
              <a:gd name="connsiteY4124" fmla="*/ 42351 h 377583"/>
              <a:gd name="connsiteX4125" fmla="*/ 1135094 w 2450468"/>
              <a:gd name="connsiteY4125" fmla="*/ 42732 h 377583"/>
              <a:gd name="connsiteX4126" fmla="*/ 1136428 w 2450468"/>
              <a:gd name="connsiteY4126" fmla="*/ 47876 h 377583"/>
              <a:gd name="connsiteX4127" fmla="*/ 1136999 w 2450468"/>
              <a:gd name="connsiteY4127" fmla="*/ 48257 h 377583"/>
              <a:gd name="connsiteX4128" fmla="*/ 1139285 w 2450468"/>
              <a:gd name="connsiteY4128" fmla="*/ 46542 h 377583"/>
              <a:gd name="connsiteX4129" fmla="*/ 1144429 w 2450468"/>
              <a:gd name="connsiteY4129" fmla="*/ 45590 h 377583"/>
              <a:gd name="connsiteX4130" fmla="*/ 1158431 w 2450468"/>
              <a:gd name="connsiteY4130" fmla="*/ 46161 h 377583"/>
              <a:gd name="connsiteX4131" fmla="*/ 1155954 w 2450468"/>
              <a:gd name="connsiteY4131" fmla="*/ 41589 h 377583"/>
              <a:gd name="connsiteX4132" fmla="*/ 1153954 w 2450468"/>
              <a:gd name="connsiteY4132" fmla="*/ 41875 h 377583"/>
              <a:gd name="connsiteX4133" fmla="*/ 1152049 w 2450468"/>
              <a:gd name="connsiteY4133" fmla="*/ 42161 h 377583"/>
              <a:gd name="connsiteX4134" fmla="*/ 1153192 w 2450468"/>
              <a:gd name="connsiteY4134" fmla="*/ 35779 h 377583"/>
              <a:gd name="connsiteX4135" fmla="*/ 1157478 w 2450468"/>
              <a:gd name="connsiteY4135" fmla="*/ 38446 h 377583"/>
              <a:gd name="connsiteX4136" fmla="*/ 1161860 w 2450468"/>
              <a:gd name="connsiteY4136" fmla="*/ 41113 h 377583"/>
              <a:gd name="connsiteX4137" fmla="*/ 1165193 w 2450468"/>
              <a:gd name="connsiteY4137" fmla="*/ 41113 h 377583"/>
              <a:gd name="connsiteX4138" fmla="*/ 1172623 w 2450468"/>
              <a:gd name="connsiteY4138" fmla="*/ 47876 h 377583"/>
              <a:gd name="connsiteX4139" fmla="*/ 1173766 w 2450468"/>
              <a:gd name="connsiteY4139" fmla="*/ 46923 h 377583"/>
              <a:gd name="connsiteX4140" fmla="*/ 1173956 w 2450468"/>
              <a:gd name="connsiteY4140" fmla="*/ 46733 h 377583"/>
              <a:gd name="connsiteX4141" fmla="*/ 1177576 w 2450468"/>
              <a:gd name="connsiteY4141" fmla="*/ 48352 h 377583"/>
              <a:gd name="connsiteX4142" fmla="*/ 1186529 w 2450468"/>
              <a:gd name="connsiteY4142" fmla="*/ 49971 h 377583"/>
              <a:gd name="connsiteX4143" fmla="*/ 1191863 w 2450468"/>
              <a:gd name="connsiteY4143" fmla="*/ 43970 h 377583"/>
              <a:gd name="connsiteX4144" fmla="*/ 1201103 w 2450468"/>
              <a:gd name="connsiteY4144" fmla="*/ 44637 h 377583"/>
              <a:gd name="connsiteX4145" fmla="*/ 1212628 w 2450468"/>
              <a:gd name="connsiteY4145" fmla="*/ 46256 h 377583"/>
              <a:gd name="connsiteX4146" fmla="*/ 1219676 w 2450468"/>
              <a:gd name="connsiteY4146" fmla="*/ 41208 h 377583"/>
              <a:gd name="connsiteX4147" fmla="*/ 1231106 w 2450468"/>
              <a:gd name="connsiteY4147" fmla="*/ 46447 h 377583"/>
              <a:gd name="connsiteX4148" fmla="*/ 1229392 w 2450468"/>
              <a:gd name="connsiteY4148" fmla="*/ 44542 h 377583"/>
              <a:gd name="connsiteX4149" fmla="*/ 1226725 w 2450468"/>
              <a:gd name="connsiteY4149" fmla="*/ 41589 h 377583"/>
              <a:gd name="connsiteX4150" fmla="*/ 1232821 w 2450468"/>
              <a:gd name="connsiteY4150" fmla="*/ 44256 h 377583"/>
              <a:gd name="connsiteX4151" fmla="*/ 1232916 w 2450468"/>
              <a:gd name="connsiteY4151" fmla="*/ 46542 h 377583"/>
              <a:gd name="connsiteX4152" fmla="*/ 1237393 w 2450468"/>
              <a:gd name="connsiteY4152" fmla="*/ 51971 h 377583"/>
              <a:gd name="connsiteX4153" fmla="*/ 1248346 w 2450468"/>
              <a:gd name="connsiteY4153" fmla="*/ 50162 h 377583"/>
              <a:gd name="connsiteX4154" fmla="*/ 1254157 w 2450468"/>
              <a:gd name="connsiteY4154" fmla="*/ 48161 h 377583"/>
              <a:gd name="connsiteX4155" fmla="*/ 1257776 w 2450468"/>
              <a:gd name="connsiteY4155" fmla="*/ 50066 h 377583"/>
              <a:gd name="connsiteX4156" fmla="*/ 1268921 w 2450468"/>
              <a:gd name="connsiteY4156" fmla="*/ 44542 h 377583"/>
              <a:gd name="connsiteX4157" fmla="*/ 1267016 w 2450468"/>
              <a:gd name="connsiteY4157" fmla="*/ 40160 h 377583"/>
              <a:gd name="connsiteX4158" fmla="*/ 1267873 w 2450468"/>
              <a:gd name="connsiteY4158" fmla="*/ 39684 h 377583"/>
              <a:gd name="connsiteX4159" fmla="*/ 1270064 w 2450468"/>
              <a:gd name="connsiteY4159" fmla="*/ 41303 h 377583"/>
              <a:gd name="connsiteX4160" fmla="*/ 1272540 w 2450468"/>
              <a:gd name="connsiteY4160" fmla="*/ 36065 h 377583"/>
              <a:gd name="connsiteX4161" fmla="*/ 1271588 w 2450468"/>
              <a:gd name="connsiteY4161" fmla="*/ 34255 h 377583"/>
              <a:gd name="connsiteX4162" fmla="*/ 1271397 w 2450468"/>
              <a:gd name="connsiteY4162" fmla="*/ 33969 h 377583"/>
              <a:gd name="connsiteX4163" fmla="*/ 1264825 w 2450468"/>
              <a:gd name="connsiteY4163" fmla="*/ 33398 h 377583"/>
              <a:gd name="connsiteX4164" fmla="*/ 1253776 w 2450468"/>
              <a:gd name="connsiteY4164" fmla="*/ 37779 h 377583"/>
              <a:gd name="connsiteX4165" fmla="*/ 1253681 w 2450468"/>
              <a:gd name="connsiteY4165" fmla="*/ 31874 h 377583"/>
              <a:gd name="connsiteX4166" fmla="*/ 1258253 w 2450468"/>
              <a:gd name="connsiteY4166" fmla="*/ 27683 h 377583"/>
              <a:gd name="connsiteX4167" fmla="*/ 1258157 w 2450468"/>
              <a:gd name="connsiteY4167" fmla="*/ 24825 h 377583"/>
              <a:gd name="connsiteX4168" fmla="*/ 1258634 w 2450468"/>
              <a:gd name="connsiteY4168" fmla="*/ 24920 h 377583"/>
              <a:gd name="connsiteX4169" fmla="*/ 1264253 w 2450468"/>
              <a:gd name="connsiteY4169" fmla="*/ 26444 h 377583"/>
              <a:gd name="connsiteX4170" fmla="*/ 1274350 w 2450468"/>
              <a:gd name="connsiteY4170" fmla="*/ 26635 h 377583"/>
              <a:gd name="connsiteX4171" fmla="*/ 1274350 w 2450468"/>
              <a:gd name="connsiteY4171" fmla="*/ 25873 h 377583"/>
              <a:gd name="connsiteX4172" fmla="*/ 1274350 w 2450468"/>
              <a:gd name="connsiteY4172" fmla="*/ 24825 h 377583"/>
              <a:gd name="connsiteX4173" fmla="*/ 1280065 w 2450468"/>
              <a:gd name="connsiteY4173" fmla="*/ 22349 h 377583"/>
              <a:gd name="connsiteX4174" fmla="*/ 1286923 w 2450468"/>
              <a:gd name="connsiteY4174" fmla="*/ 19491 h 377583"/>
              <a:gd name="connsiteX4175" fmla="*/ 1286732 w 2450468"/>
              <a:gd name="connsiteY4175" fmla="*/ 27206 h 377583"/>
              <a:gd name="connsiteX4176" fmla="*/ 1291209 w 2450468"/>
              <a:gd name="connsiteY4176" fmla="*/ 27492 h 377583"/>
              <a:gd name="connsiteX4177" fmla="*/ 1295781 w 2450468"/>
              <a:gd name="connsiteY4177" fmla="*/ 31016 h 377583"/>
              <a:gd name="connsiteX4178" fmla="*/ 1293590 w 2450468"/>
              <a:gd name="connsiteY4178" fmla="*/ 33493 h 377583"/>
              <a:gd name="connsiteX4179" fmla="*/ 1291209 w 2450468"/>
              <a:gd name="connsiteY4179" fmla="*/ 34636 h 377583"/>
              <a:gd name="connsiteX4180" fmla="*/ 1285208 w 2450468"/>
              <a:gd name="connsiteY4180" fmla="*/ 36446 h 377583"/>
              <a:gd name="connsiteX4181" fmla="*/ 1281303 w 2450468"/>
              <a:gd name="connsiteY4181" fmla="*/ 31397 h 377583"/>
              <a:gd name="connsiteX4182" fmla="*/ 1278160 w 2450468"/>
              <a:gd name="connsiteY4182" fmla="*/ 35112 h 377583"/>
              <a:gd name="connsiteX4183" fmla="*/ 1280636 w 2450468"/>
              <a:gd name="connsiteY4183" fmla="*/ 41589 h 377583"/>
              <a:gd name="connsiteX4184" fmla="*/ 1279112 w 2450468"/>
              <a:gd name="connsiteY4184" fmla="*/ 41875 h 377583"/>
              <a:gd name="connsiteX4185" fmla="*/ 1276826 w 2450468"/>
              <a:gd name="connsiteY4185" fmla="*/ 43685 h 377583"/>
              <a:gd name="connsiteX4186" fmla="*/ 1277493 w 2450468"/>
              <a:gd name="connsiteY4186" fmla="*/ 45494 h 377583"/>
              <a:gd name="connsiteX4187" fmla="*/ 1280827 w 2450468"/>
              <a:gd name="connsiteY4187" fmla="*/ 47209 h 377583"/>
              <a:gd name="connsiteX4188" fmla="*/ 1291019 w 2450468"/>
              <a:gd name="connsiteY4188" fmla="*/ 42923 h 377583"/>
              <a:gd name="connsiteX4189" fmla="*/ 1296162 w 2450468"/>
              <a:gd name="connsiteY4189" fmla="*/ 48066 h 377583"/>
              <a:gd name="connsiteX4190" fmla="*/ 1296638 w 2450468"/>
              <a:gd name="connsiteY4190" fmla="*/ 48542 h 377583"/>
              <a:gd name="connsiteX4191" fmla="*/ 1299877 w 2450468"/>
              <a:gd name="connsiteY4191" fmla="*/ 50066 h 377583"/>
              <a:gd name="connsiteX4192" fmla="*/ 1307116 w 2450468"/>
              <a:gd name="connsiteY4192" fmla="*/ 51590 h 377583"/>
              <a:gd name="connsiteX4193" fmla="*/ 1319213 w 2450468"/>
              <a:gd name="connsiteY4193" fmla="*/ 50162 h 377583"/>
              <a:gd name="connsiteX4194" fmla="*/ 1322737 w 2450468"/>
              <a:gd name="connsiteY4194" fmla="*/ 49590 h 377583"/>
              <a:gd name="connsiteX4195" fmla="*/ 1333976 w 2450468"/>
              <a:gd name="connsiteY4195" fmla="*/ 47304 h 377583"/>
              <a:gd name="connsiteX4196" fmla="*/ 1336262 w 2450468"/>
              <a:gd name="connsiteY4196" fmla="*/ 49114 h 377583"/>
              <a:gd name="connsiteX4197" fmla="*/ 1337596 w 2450468"/>
              <a:gd name="connsiteY4197" fmla="*/ 50257 h 377583"/>
              <a:gd name="connsiteX4198" fmla="*/ 1341977 w 2450468"/>
              <a:gd name="connsiteY4198" fmla="*/ 48447 h 377583"/>
              <a:gd name="connsiteX4199" fmla="*/ 1340834 w 2450468"/>
              <a:gd name="connsiteY4199" fmla="*/ 46352 h 377583"/>
              <a:gd name="connsiteX4200" fmla="*/ 1347883 w 2450468"/>
              <a:gd name="connsiteY4200" fmla="*/ 47685 h 377583"/>
              <a:gd name="connsiteX4201" fmla="*/ 1353312 w 2450468"/>
              <a:gd name="connsiteY4201" fmla="*/ 47971 h 377583"/>
              <a:gd name="connsiteX4202" fmla="*/ 1356741 w 2450468"/>
              <a:gd name="connsiteY4202" fmla="*/ 51209 h 377583"/>
              <a:gd name="connsiteX4203" fmla="*/ 1359313 w 2450468"/>
              <a:gd name="connsiteY4203" fmla="*/ 50924 h 377583"/>
              <a:gd name="connsiteX4204" fmla="*/ 1363028 w 2450468"/>
              <a:gd name="connsiteY4204" fmla="*/ 48066 h 377583"/>
              <a:gd name="connsiteX4205" fmla="*/ 1369886 w 2450468"/>
              <a:gd name="connsiteY4205" fmla="*/ 45209 h 377583"/>
              <a:gd name="connsiteX4206" fmla="*/ 1372171 w 2450468"/>
              <a:gd name="connsiteY4206" fmla="*/ 40922 h 377583"/>
              <a:gd name="connsiteX4207" fmla="*/ 1373600 w 2450468"/>
              <a:gd name="connsiteY4207" fmla="*/ 42161 h 377583"/>
              <a:gd name="connsiteX4208" fmla="*/ 1377506 w 2450468"/>
              <a:gd name="connsiteY4208" fmla="*/ 47018 h 377583"/>
              <a:gd name="connsiteX4209" fmla="*/ 1378934 w 2450468"/>
              <a:gd name="connsiteY4209" fmla="*/ 47780 h 377583"/>
              <a:gd name="connsiteX4210" fmla="*/ 1384649 w 2450468"/>
              <a:gd name="connsiteY4210" fmla="*/ 47590 h 377583"/>
              <a:gd name="connsiteX4211" fmla="*/ 1387983 w 2450468"/>
              <a:gd name="connsiteY4211" fmla="*/ 49019 h 377583"/>
              <a:gd name="connsiteX4212" fmla="*/ 1389983 w 2450468"/>
              <a:gd name="connsiteY4212" fmla="*/ 43494 h 377583"/>
              <a:gd name="connsiteX4213" fmla="*/ 1389221 w 2450468"/>
              <a:gd name="connsiteY4213" fmla="*/ 33779 h 377583"/>
              <a:gd name="connsiteX4214" fmla="*/ 1385792 w 2450468"/>
              <a:gd name="connsiteY4214" fmla="*/ 25016 h 377583"/>
              <a:gd name="connsiteX4215" fmla="*/ 1386935 w 2450468"/>
              <a:gd name="connsiteY4215" fmla="*/ 25301 h 377583"/>
              <a:gd name="connsiteX4216" fmla="*/ 1389507 w 2450468"/>
              <a:gd name="connsiteY4216" fmla="*/ 25873 h 377583"/>
              <a:gd name="connsiteX4217" fmla="*/ 1397318 w 2450468"/>
              <a:gd name="connsiteY4217" fmla="*/ 27016 h 377583"/>
              <a:gd name="connsiteX4218" fmla="*/ 1404461 w 2450468"/>
              <a:gd name="connsiteY4218" fmla="*/ 27016 h 377583"/>
              <a:gd name="connsiteX4219" fmla="*/ 1403890 w 2450468"/>
              <a:gd name="connsiteY4219" fmla="*/ 27302 h 377583"/>
              <a:gd name="connsiteX4220" fmla="*/ 1403414 w 2450468"/>
              <a:gd name="connsiteY4220" fmla="*/ 34826 h 377583"/>
              <a:gd name="connsiteX4221" fmla="*/ 1404175 w 2450468"/>
              <a:gd name="connsiteY4221" fmla="*/ 35398 h 377583"/>
              <a:gd name="connsiteX4222" fmla="*/ 1407700 w 2450468"/>
              <a:gd name="connsiteY4222" fmla="*/ 32350 h 377583"/>
              <a:gd name="connsiteX4223" fmla="*/ 1410367 w 2450468"/>
              <a:gd name="connsiteY4223" fmla="*/ 27968 h 377583"/>
              <a:gd name="connsiteX4224" fmla="*/ 1417892 w 2450468"/>
              <a:gd name="connsiteY4224" fmla="*/ 28540 h 377583"/>
              <a:gd name="connsiteX4225" fmla="*/ 1428274 w 2450468"/>
              <a:gd name="connsiteY4225" fmla="*/ 28540 h 377583"/>
              <a:gd name="connsiteX4226" fmla="*/ 1428845 w 2450468"/>
              <a:gd name="connsiteY4226" fmla="*/ 26349 h 377583"/>
              <a:gd name="connsiteX4227" fmla="*/ 1429417 w 2450468"/>
              <a:gd name="connsiteY4227" fmla="*/ 24254 h 377583"/>
              <a:gd name="connsiteX4228" fmla="*/ 1434560 w 2450468"/>
              <a:gd name="connsiteY4228" fmla="*/ 29778 h 377583"/>
              <a:gd name="connsiteX4229" fmla="*/ 1437989 w 2450468"/>
              <a:gd name="connsiteY4229" fmla="*/ 36446 h 377583"/>
              <a:gd name="connsiteX4230" fmla="*/ 1429988 w 2450468"/>
              <a:gd name="connsiteY4230" fmla="*/ 37493 h 377583"/>
              <a:gd name="connsiteX4231" fmla="*/ 1421130 w 2450468"/>
              <a:gd name="connsiteY4231" fmla="*/ 33207 h 377583"/>
              <a:gd name="connsiteX4232" fmla="*/ 1415320 w 2450468"/>
              <a:gd name="connsiteY4232" fmla="*/ 34922 h 377583"/>
              <a:gd name="connsiteX4233" fmla="*/ 1411891 w 2450468"/>
              <a:gd name="connsiteY4233" fmla="*/ 37208 h 377583"/>
              <a:gd name="connsiteX4234" fmla="*/ 1407795 w 2450468"/>
              <a:gd name="connsiteY4234" fmla="*/ 39970 h 377583"/>
              <a:gd name="connsiteX4235" fmla="*/ 1397318 w 2450468"/>
              <a:gd name="connsiteY4235" fmla="*/ 37684 h 377583"/>
              <a:gd name="connsiteX4236" fmla="*/ 1396270 w 2450468"/>
              <a:gd name="connsiteY4236" fmla="*/ 42732 h 377583"/>
              <a:gd name="connsiteX4237" fmla="*/ 1397699 w 2450468"/>
              <a:gd name="connsiteY4237" fmla="*/ 44066 h 377583"/>
              <a:gd name="connsiteX4238" fmla="*/ 1401604 w 2450468"/>
              <a:gd name="connsiteY4238" fmla="*/ 47971 h 377583"/>
              <a:gd name="connsiteX4239" fmla="*/ 1402080 w 2450468"/>
              <a:gd name="connsiteY4239" fmla="*/ 48352 h 377583"/>
              <a:gd name="connsiteX4240" fmla="*/ 1404461 w 2450468"/>
              <a:gd name="connsiteY4240" fmla="*/ 46447 h 377583"/>
              <a:gd name="connsiteX4241" fmla="*/ 1404080 w 2450468"/>
              <a:gd name="connsiteY4241" fmla="*/ 45971 h 377583"/>
              <a:gd name="connsiteX4242" fmla="*/ 1405700 w 2450468"/>
              <a:gd name="connsiteY4242" fmla="*/ 42161 h 377583"/>
              <a:gd name="connsiteX4243" fmla="*/ 1413510 w 2450468"/>
              <a:gd name="connsiteY4243" fmla="*/ 40732 h 377583"/>
              <a:gd name="connsiteX4244" fmla="*/ 1417701 w 2450468"/>
              <a:gd name="connsiteY4244" fmla="*/ 40446 h 377583"/>
              <a:gd name="connsiteX4245" fmla="*/ 1420749 w 2450468"/>
              <a:gd name="connsiteY4245" fmla="*/ 43399 h 377583"/>
              <a:gd name="connsiteX4246" fmla="*/ 1423035 w 2450468"/>
              <a:gd name="connsiteY4246" fmla="*/ 43399 h 377583"/>
              <a:gd name="connsiteX4247" fmla="*/ 1423130 w 2450468"/>
              <a:gd name="connsiteY4247" fmla="*/ 49590 h 377583"/>
              <a:gd name="connsiteX4248" fmla="*/ 1444371 w 2450468"/>
              <a:gd name="connsiteY4248" fmla="*/ 51495 h 377583"/>
              <a:gd name="connsiteX4249" fmla="*/ 1445609 w 2450468"/>
              <a:gd name="connsiteY4249" fmla="*/ 50257 h 377583"/>
              <a:gd name="connsiteX4250" fmla="*/ 1450943 w 2450468"/>
              <a:gd name="connsiteY4250" fmla="*/ 45780 h 377583"/>
              <a:gd name="connsiteX4251" fmla="*/ 1451229 w 2450468"/>
              <a:gd name="connsiteY4251" fmla="*/ 45494 h 377583"/>
              <a:gd name="connsiteX4252" fmla="*/ 1450086 w 2450468"/>
              <a:gd name="connsiteY4252" fmla="*/ 43685 h 377583"/>
              <a:gd name="connsiteX4253" fmla="*/ 1446276 w 2450468"/>
              <a:gd name="connsiteY4253" fmla="*/ 43399 h 377583"/>
              <a:gd name="connsiteX4254" fmla="*/ 1441228 w 2450468"/>
              <a:gd name="connsiteY4254" fmla="*/ 39875 h 377583"/>
              <a:gd name="connsiteX4255" fmla="*/ 1446657 w 2450468"/>
              <a:gd name="connsiteY4255" fmla="*/ 33493 h 377583"/>
              <a:gd name="connsiteX4256" fmla="*/ 1451610 w 2450468"/>
              <a:gd name="connsiteY4256" fmla="*/ 30159 h 377583"/>
              <a:gd name="connsiteX4257" fmla="*/ 1450372 w 2450468"/>
              <a:gd name="connsiteY4257" fmla="*/ 39875 h 377583"/>
              <a:gd name="connsiteX4258" fmla="*/ 1450753 w 2450468"/>
              <a:gd name="connsiteY4258" fmla="*/ 39875 h 377583"/>
              <a:gd name="connsiteX4259" fmla="*/ 1452467 w 2450468"/>
              <a:gd name="connsiteY4259" fmla="*/ 39970 h 377583"/>
              <a:gd name="connsiteX4260" fmla="*/ 1454468 w 2450468"/>
              <a:gd name="connsiteY4260" fmla="*/ 43494 h 377583"/>
              <a:gd name="connsiteX4261" fmla="*/ 1454563 w 2450468"/>
              <a:gd name="connsiteY4261" fmla="*/ 45113 h 377583"/>
              <a:gd name="connsiteX4262" fmla="*/ 1455515 w 2450468"/>
              <a:gd name="connsiteY4262" fmla="*/ 49019 h 377583"/>
              <a:gd name="connsiteX4263" fmla="*/ 1460564 w 2450468"/>
              <a:gd name="connsiteY4263" fmla="*/ 50257 h 377583"/>
              <a:gd name="connsiteX4264" fmla="*/ 1465136 w 2450468"/>
              <a:gd name="connsiteY4264" fmla="*/ 46828 h 377583"/>
              <a:gd name="connsiteX4265" fmla="*/ 1466183 w 2450468"/>
              <a:gd name="connsiteY4265" fmla="*/ 45875 h 377583"/>
              <a:gd name="connsiteX4266" fmla="*/ 1469327 w 2450468"/>
              <a:gd name="connsiteY4266" fmla="*/ 45685 h 377583"/>
              <a:gd name="connsiteX4267" fmla="*/ 1479137 w 2450468"/>
              <a:gd name="connsiteY4267" fmla="*/ 46161 h 377583"/>
              <a:gd name="connsiteX4268" fmla="*/ 1482376 w 2450468"/>
              <a:gd name="connsiteY4268" fmla="*/ 48923 h 377583"/>
              <a:gd name="connsiteX4269" fmla="*/ 1489234 w 2450468"/>
              <a:gd name="connsiteY4269" fmla="*/ 50447 h 377583"/>
              <a:gd name="connsiteX4270" fmla="*/ 1498759 w 2450468"/>
              <a:gd name="connsiteY4270" fmla="*/ 50447 h 377583"/>
              <a:gd name="connsiteX4271" fmla="*/ 1502378 w 2450468"/>
              <a:gd name="connsiteY4271" fmla="*/ 50257 h 377583"/>
              <a:gd name="connsiteX4272" fmla="*/ 1512951 w 2450468"/>
              <a:gd name="connsiteY4272" fmla="*/ 49114 h 377583"/>
              <a:gd name="connsiteX4273" fmla="*/ 1516761 w 2450468"/>
              <a:gd name="connsiteY4273" fmla="*/ 49400 h 377583"/>
              <a:gd name="connsiteX4274" fmla="*/ 1533620 w 2450468"/>
              <a:gd name="connsiteY4274" fmla="*/ 48352 h 377583"/>
              <a:gd name="connsiteX4275" fmla="*/ 1534192 w 2450468"/>
              <a:gd name="connsiteY4275" fmla="*/ 48828 h 377583"/>
              <a:gd name="connsiteX4276" fmla="*/ 1539240 w 2450468"/>
              <a:gd name="connsiteY4276" fmla="*/ 48733 h 377583"/>
              <a:gd name="connsiteX4277" fmla="*/ 1547050 w 2450468"/>
              <a:gd name="connsiteY4277" fmla="*/ 44637 h 377583"/>
              <a:gd name="connsiteX4278" fmla="*/ 1553813 w 2450468"/>
              <a:gd name="connsiteY4278" fmla="*/ 44161 h 377583"/>
              <a:gd name="connsiteX4279" fmla="*/ 1554766 w 2450468"/>
              <a:gd name="connsiteY4279" fmla="*/ 41589 h 377583"/>
              <a:gd name="connsiteX4280" fmla="*/ 1551813 w 2450468"/>
              <a:gd name="connsiteY4280" fmla="*/ 40351 h 377583"/>
              <a:gd name="connsiteX4281" fmla="*/ 1546955 w 2450468"/>
              <a:gd name="connsiteY4281" fmla="*/ 41303 h 377583"/>
              <a:gd name="connsiteX4282" fmla="*/ 1545431 w 2450468"/>
              <a:gd name="connsiteY4282" fmla="*/ 39970 h 377583"/>
              <a:gd name="connsiteX4283" fmla="*/ 1544955 w 2450468"/>
              <a:gd name="connsiteY4283" fmla="*/ 36065 h 377583"/>
              <a:gd name="connsiteX4284" fmla="*/ 1544479 w 2450468"/>
              <a:gd name="connsiteY4284" fmla="*/ 36160 h 377583"/>
              <a:gd name="connsiteX4285" fmla="*/ 1536954 w 2450468"/>
              <a:gd name="connsiteY4285" fmla="*/ 39017 h 377583"/>
              <a:gd name="connsiteX4286" fmla="*/ 1531144 w 2450468"/>
              <a:gd name="connsiteY4286" fmla="*/ 40160 h 377583"/>
              <a:gd name="connsiteX4287" fmla="*/ 1523429 w 2450468"/>
              <a:gd name="connsiteY4287" fmla="*/ 39494 h 377583"/>
              <a:gd name="connsiteX4288" fmla="*/ 1516856 w 2450468"/>
              <a:gd name="connsiteY4288" fmla="*/ 36065 h 377583"/>
              <a:gd name="connsiteX4289" fmla="*/ 1522000 w 2450468"/>
              <a:gd name="connsiteY4289" fmla="*/ 32445 h 377583"/>
              <a:gd name="connsiteX4290" fmla="*/ 1530191 w 2450468"/>
              <a:gd name="connsiteY4290" fmla="*/ 31493 h 377583"/>
              <a:gd name="connsiteX4291" fmla="*/ 1540002 w 2450468"/>
              <a:gd name="connsiteY4291" fmla="*/ 28445 h 377583"/>
              <a:gd name="connsiteX4292" fmla="*/ 1542193 w 2450468"/>
              <a:gd name="connsiteY4292" fmla="*/ 27778 h 377583"/>
              <a:gd name="connsiteX4293" fmla="*/ 1548860 w 2450468"/>
              <a:gd name="connsiteY4293" fmla="*/ 32064 h 377583"/>
              <a:gd name="connsiteX4294" fmla="*/ 1555052 w 2450468"/>
              <a:gd name="connsiteY4294" fmla="*/ 30921 h 377583"/>
              <a:gd name="connsiteX4295" fmla="*/ 1557052 w 2450468"/>
              <a:gd name="connsiteY4295" fmla="*/ 36827 h 377583"/>
              <a:gd name="connsiteX4296" fmla="*/ 1564767 w 2450468"/>
              <a:gd name="connsiteY4296" fmla="*/ 35588 h 377583"/>
              <a:gd name="connsiteX4297" fmla="*/ 1565148 w 2450468"/>
              <a:gd name="connsiteY4297" fmla="*/ 36446 h 377583"/>
              <a:gd name="connsiteX4298" fmla="*/ 1569339 w 2450468"/>
              <a:gd name="connsiteY4298" fmla="*/ 44256 h 377583"/>
              <a:gd name="connsiteX4299" fmla="*/ 1583722 w 2450468"/>
              <a:gd name="connsiteY4299" fmla="*/ 48638 h 377583"/>
              <a:gd name="connsiteX4300" fmla="*/ 1587913 w 2450468"/>
              <a:gd name="connsiteY4300" fmla="*/ 49590 h 377583"/>
              <a:gd name="connsiteX4301" fmla="*/ 1591723 w 2450468"/>
              <a:gd name="connsiteY4301" fmla="*/ 45304 h 377583"/>
              <a:gd name="connsiteX4302" fmla="*/ 1597819 w 2450468"/>
              <a:gd name="connsiteY4302" fmla="*/ 43780 h 377583"/>
              <a:gd name="connsiteX4303" fmla="*/ 1604296 w 2450468"/>
              <a:gd name="connsiteY4303" fmla="*/ 46542 h 377583"/>
              <a:gd name="connsiteX4304" fmla="*/ 1612678 w 2450468"/>
              <a:gd name="connsiteY4304" fmla="*/ 53495 h 377583"/>
              <a:gd name="connsiteX4305" fmla="*/ 1618964 w 2450468"/>
              <a:gd name="connsiteY4305" fmla="*/ 51305 h 377583"/>
              <a:gd name="connsiteX4306" fmla="*/ 1628680 w 2450468"/>
              <a:gd name="connsiteY4306" fmla="*/ 46352 h 377583"/>
              <a:gd name="connsiteX4307" fmla="*/ 1624679 w 2450468"/>
              <a:gd name="connsiteY4307" fmla="*/ 42351 h 377583"/>
              <a:gd name="connsiteX4308" fmla="*/ 1624298 w 2450468"/>
              <a:gd name="connsiteY4308" fmla="*/ 41970 h 377583"/>
              <a:gd name="connsiteX4309" fmla="*/ 1630775 w 2450468"/>
              <a:gd name="connsiteY4309" fmla="*/ 40827 h 377583"/>
              <a:gd name="connsiteX4310" fmla="*/ 1634109 w 2450468"/>
              <a:gd name="connsiteY4310" fmla="*/ 46923 h 377583"/>
              <a:gd name="connsiteX4311" fmla="*/ 1633538 w 2450468"/>
              <a:gd name="connsiteY4311" fmla="*/ 48923 h 377583"/>
              <a:gd name="connsiteX4312" fmla="*/ 1641062 w 2450468"/>
              <a:gd name="connsiteY4312" fmla="*/ 46066 h 377583"/>
              <a:gd name="connsiteX4313" fmla="*/ 1649540 w 2450468"/>
              <a:gd name="connsiteY4313" fmla="*/ 41589 h 377583"/>
              <a:gd name="connsiteX4314" fmla="*/ 1647825 w 2450468"/>
              <a:gd name="connsiteY4314" fmla="*/ 47304 h 377583"/>
              <a:gd name="connsiteX4315" fmla="*/ 1650302 w 2450468"/>
              <a:gd name="connsiteY4315" fmla="*/ 48733 h 377583"/>
              <a:gd name="connsiteX4316" fmla="*/ 1662494 w 2450468"/>
              <a:gd name="connsiteY4316" fmla="*/ 50924 h 377583"/>
              <a:gd name="connsiteX4317" fmla="*/ 1665732 w 2450468"/>
              <a:gd name="connsiteY4317" fmla="*/ 51971 h 377583"/>
              <a:gd name="connsiteX4318" fmla="*/ 1665513 w 2450468"/>
              <a:gd name="connsiteY4318" fmla="*/ 46558 h 377583"/>
              <a:gd name="connsiteX4319" fmla="*/ 1666295 w 2450468"/>
              <a:gd name="connsiteY4319" fmla="*/ 45878 h 377583"/>
              <a:gd name="connsiteX4320" fmla="*/ 1672209 w 2450468"/>
              <a:gd name="connsiteY4320" fmla="*/ 46637 h 377583"/>
              <a:gd name="connsiteX4321" fmla="*/ 1676114 w 2450468"/>
              <a:gd name="connsiteY4321" fmla="*/ 50447 h 377583"/>
              <a:gd name="connsiteX4322" fmla="*/ 1676114 w 2450468"/>
              <a:gd name="connsiteY4322" fmla="*/ 51305 h 377583"/>
              <a:gd name="connsiteX4323" fmla="*/ 1678305 w 2450468"/>
              <a:gd name="connsiteY4323" fmla="*/ 51686 h 377583"/>
              <a:gd name="connsiteX4324" fmla="*/ 1680686 w 2450468"/>
              <a:gd name="connsiteY4324" fmla="*/ 47780 h 377583"/>
              <a:gd name="connsiteX4325" fmla="*/ 1685639 w 2450468"/>
              <a:gd name="connsiteY4325" fmla="*/ 49114 h 377583"/>
              <a:gd name="connsiteX4326" fmla="*/ 1693450 w 2450468"/>
              <a:gd name="connsiteY4326" fmla="*/ 49876 h 377583"/>
              <a:gd name="connsiteX4327" fmla="*/ 1699736 w 2450468"/>
              <a:gd name="connsiteY4327" fmla="*/ 49590 h 377583"/>
              <a:gd name="connsiteX4328" fmla="*/ 1698498 w 2450468"/>
              <a:gd name="connsiteY4328" fmla="*/ 41970 h 377583"/>
              <a:gd name="connsiteX4329" fmla="*/ 1697736 w 2450468"/>
              <a:gd name="connsiteY4329" fmla="*/ 36446 h 377583"/>
              <a:gd name="connsiteX4330" fmla="*/ 1686592 w 2450468"/>
              <a:gd name="connsiteY4330" fmla="*/ 34636 h 377583"/>
              <a:gd name="connsiteX4331" fmla="*/ 1682591 w 2450468"/>
              <a:gd name="connsiteY4331" fmla="*/ 44066 h 377583"/>
              <a:gd name="connsiteX4332" fmla="*/ 1678210 w 2450468"/>
              <a:gd name="connsiteY4332" fmla="*/ 40065 h 377583"/>
              <a:gd name="connsiteX4333" fmla="*/ 1675924 w 2450468"/>
              <a:gd name="connsiteY4333" fmla="*/ 37493 h 377583"/>
              <a:gd name="connsiteX4334" fmla="*/ 1666295 w 2450468"/>
              <a:gd name="connsiteY4334" fmla="*/ 45878 h 377583"/>
              <a:gd name="connsiteX4335" fmla="*/ 1665481 w 2450468"/>
              <a:gd name="connsiteY4335" fmla="*/ 45773 h 377583"/>
              <a:gd name="connsiteX4336" fmla="*/ 1665458 w 2450468"/>
              <a:gd name="connsiteY4336" fmla="*/ 45209 h 377583"/>
              <a:gd name="connsiteX4337" fmla="*/ 1661827 w 2450468"/>
              <a:gd name="connsiteY4337" fmla="*/ 45304 h 377583"/>
              <a:gd name="connsiteX4338" fmla="*/ 1665481 w 2450468"/>
              <a:gd name="connsiteY4338" fmla="*/ 45773 h 377583"/>
              <a:gd name="connsiteX4339" fmla="*/ 1665513 w 2450468"/>
              <a:gd name="connsiteY4339" fmla="*/ 46558 h 377583"/>
              <a:gd name="connsiteX4340" fmla="*/ 1664875 w 2450468"/>
              <a:gd name="connsiteY4340" fmla="*/ 47114 h 377583"/>
              <a:gd name="connsiteX4341" fmla="*/ 1663256 w 2450468"/>
              <a:gd name="connsiteY4341" fmla="*/ 46733 h 377583"/>
              <a:gd name="connsiteX4342" fmla="*/ 1658874 w 2450468"/>
              <a:gd name="connsiteY4342" fmla="*/ 45685 h 377583"/>
              <a:gd name="connsiteX4343" fmla="*/ 1660493 w 2450468"/>
              <a:gd name="connsiteY4343" fmla="*/ 37970 h 377583"/>
              <a:gd name="connsiteX4344" fmla="*/ 1661065 w 2450468"/>
              <a:gd name="connsiteY4344" fmla="*/ 33017 h 377583"/>
              <a:gd name="connsiteX4345" fmla="*/ 1673066 w 2450468"/>
              <a:gd name="connsiteY4345" fmla="*/ 30159 h 377583"/>
              <a:gd name="connsiteX4346" fmla="*/ 1675448 w 2450468"/>
              <a:gd name="connsiteY4346" fmla="*/ 26349 h 377583"/>
              <a:gd name="connsiteX4347" fmla="*/ 1675733 w 2450468"/>
              <a:gd name="connsiteY4347" fmla="*/ 26635 h 377583"/>
              <a:gd name="connsiteX4348" fmla="*/ 1688783 w 2450468"/>
              <a:gd name="connsiteY4348" fmla="*/ 29778 h 377583"/>
              <a:gd name="connsiteX4349" fmla="*/ 1689354 w 2450468"/>
              <a:gd name="connsiteY4349" fmla="*/ 29969 h 377583"/>
              <a:gd name="connsiteX4350" fmla="*/ 1695164 w 2450468"/>
              <a:gd name="connsiteY4350" fmla="*/ 29016 h 377583"/>
              <a:gd name="connsiteX4351" fmla="*/ 1702213 w 2450468"/>
              <a:gd name="connsiteY4351" fmla="*/ 31588 h 377583"/>
              <a:gd name="connsiteX4352" fmla="*/ 1708404 w 2450468"/>
              <a:gd name="connsiteY4352" fmla="*/ 26730 h 377583"/>
              <a:gd name="connsiteX4353" fmla="*/ 1715262 w 2450468"/>
              <a:gd name="connsiteY4353" fmla="*/ 28540 h 377583"/>
              <a:gd name="connsiteX4354" fmla="*/ 1716310 w 2450468"/>
              <a:gd name="connsiteY4354" fmla="*/ 27968 h 377583"/>
              <a:gd name="connsiteX4355" fmla="*/ 1723358 w 2450468"/>
              <a:gd name="connsiteY4355" fmla="*/ 24254 h 377583"/>
              <a:gd name="connsiteX4356" fmla="*/ 1731169 w 2450468"/>
              <a:gd name="connsiteY4356" fmla="*/ 25778 h 377583"/>
              <a:gd name="connsiteX4357" fmla="*/ 1737836 w 2450468"/>
              <a:gd name="connsiteY4357" fmla="*/ 25873 h 377583"/>
              <a:gd name="connsiteX4358" fmla="*/ 1749171 w 2450468"/>
              <a:gd name="connsiteY4358" fmla="*/ 24635 h 377583"/>
              <a:gd name="connsiteX4359" fmla="*/ 1750505 w 2450468"/>
              <a:gd name="connsiteY4359" fmla="*/ 24920 h 377583"/>
              <a:gd name="connsiteX4360" fmla="*/ 1754505 w 2450468"/>
              <a:gd name="connsiteY4360" fmla="*/ 25873 h 377583"/>
              <a:gd name="connsiteX4361" fmla="*/ 1763935 w 2450468"/>
              <a:gd name="connsiteY4361" fmla="*/ 26063 h 377583"/>
              <a:gd name="connsiteX4362" fmla="*/ 1764602 w 2450468"/>
              <a:gd name="connsiteY4362" fmla="*/ 25968 h 377583"/>
              <a:gd name="connsiteX4363" fmla="*/ 1771650 w 2450468"/>
              <a:gd name="connsiteY4363" fmla="*/ 29778 h 377583"/>
              <a:gd name="connsiteX4364" fmla="*/ 1768602 w 2450468"/>
              <a:gd name="connsiteY4364" fmla="*/ 33112 h 377583"/>
              <a:gd name="connsiteX4365" fmla="*/ 1771841 w 2450468"/>
              <a:gd name="connsiteY4365" fmla="*/ 37970 h 377583"/>
              <a:gd name="connsiteX4366" fmla="*/ 1770698 w 2450468"/>
              <a:gd name="connsiteY4366" fmla="*/ 37970 h 377583"/>
              <a:gd name="connsiteX4367" fmla="*/ 1766316 w 2450468"/>
              <a:gd name="connsiteY4367" fmla="*/ 32159 h 377583"/>
              <a:gd name="connsiteX4368" fmla="*/ 1762887 w 2450468"/>
              <a:gd name="connsiteY4368" fmla="*/ 31493 h 377583"/>
              <a:gd name="connsiteX4369" fmla="*/ 1762125 w 2450468"/>
              <a:gd name="connsiteY4369" fmla="*/ 32921 h 377583"/>
              <a:gd name="connsiteX4370" fmla="*/ 1760125 w 2450468"/>
              <a:gd name="connsiteY4370" fmla="*/ 35303 h 377583"/>
              <a:gd name="connsiteX4371" fmla="*/ 1758315 w 2450468"/>
              <a:gd name="connsiteY4371" fmla="*/ 34064 h 377583"/>
              <a:gd name="connsiteX4372" fmla="*/ 1751267 w 2450468"/>
              <a:gd name="connsiteY4372" fmla="*/ 39970 h 377583"/>
              <a:gd name="connsiteX4373" fmla="*/ 1749266 w 2450468"/>
              <a:gd name="connsiteY4373" fmla="*/ 42446 h 377583"/>
              <a:gd name="connsiteX4374" fmla="*/ 1751648 w 2450468"/>
              <a:gd name="connsiteY4374" fmla="*/ 47399 h 377583"/>
              <a:gd name="connsiteX4375" fmla="*/ 1756886 w 2450468"/>
              <a:gd name="connsiteY4375" fmla="*/ 46637 h 377583"/>
              <a:gd name="connsiteX4376" fmla="*/ 1758220 w 2450468"/>
              <a:gd name="connsiteY4376" fmla="*/ 45209 h 377583"/>
              <a:gd name="connsiteX4377" fmla="*/ 1761363 w 2450468"/>
              <a:gd name="connsiteY4377" fmla="*/ 43780 h 377583"/>
              <a:gd name="connsiteX4378" fmla="*/ 1766316 w 2450468"/>
              <a:gd name="connsiteY4378" fmla="*/ 46733 h 377583"/>
              <a:gd name="connsiteX4379" fmla="*/ 1778032 w 2450468"/>
              <a:gd name="connsiteY4379" fmla="*/ 40732 h 377583"/>
              <a:gd name="connsiteX4380" fmla="*/ 1781366 w 2450468"/>
              <a:gd name="connsiteY4380" fmla="*/ 41875 h 377583"/>
              <a:gd name="connsiteX4381" fmla="*/ 1785461 w 2450468"/>
              <a:gd name="connsiteY4381" fmla="*/ 43208 h 377583"/>
              <a:gd name="connsiteX4382" fmla="*/ 1784509 w 2450468"/>
              <a:gd name="connsiteY4382" fmla="*/ 48257 h 377583"/>
              <a:gd name="connsiteX4383" fmla="*/ 1785652 w 2450468"/>
              <a:gd name="connsiteY4383" fmla="*/ 48161 h 377583"/>
              <a:gd name="connsiteX4384" fmla="*/ 1788224 w 2450468"/>
              <a:gd name="connsiteY4384" fmla="*/ 45399 h 377583"/>
              <a:gd name="connsiteX4385" fmla="*/ 1787462 w 2450468"/>
              <a:gd name="connsiteY4385" fmla="*/ 44637 h 377583"/>
              <a:gd name="connsiteX4386" fmla="*/ 1792224 w 2450468"/>
              <a:gd name="connsiteY4386" fmla="*/ 41303 h 377583"/>
              <a:gd name="connsiteX4387" fmla="*/ 1796796 w 2450468"/>
              <a:gd name="connsiteY4387" fmla="*/ 46542 h 377583"/>
              <a:gd name="connsiteX4388" fmla="*/ 1798130 w 2450468"/>
              <a:gd name="connsiteY4388" fmla="*/ 46066 h 377583"/>
              <a:gd name="connsiteX4389" fmla="*/ 1804797 w 2450468"/>
              <a:gd name="connsiteY4389" fmla="*/ 46637 h 377583"/>
              <a:gd name="connsiteX4390" fmla="*/ 1805654 w 2450468"/>
              <a:gd name="connsiteY4390" fmla="*/ 47304 h 377583"/>
              <a:gd name="connsiteX4391" fmla="*/ 1814227 w 2450468"/>
              <a:gd name="connsiteY4391" fmla="*/ 46352 h 377583"/>
              <a:gd name="connsiteX4392" fmla="*/ 1817370 w 2450468"/>
              <a:gd name="connsiteY4392" fmla="*/ 48066 h 377583"/>
              <a:gd name="connsiteX4393" fmla="*/ 1821180 w 2450468"/>
              <a:gd name="connsiteY4393" fmla="*/ 45685 h 377583"/>
              <a:gd name="connsiteX4394" fmla="*/ 1818227 w 2450468"/>
              <a:gd name="connsiteY4394" fmla="*/ 41684 h 377583"/>
              <a:gd name="connsiteX4395" fmla="*/ 1819085 w 2450468"/>
              <a:gd name="connsiteY4395" fmla="*/ 41970 h 377583"/>
              <a:gd name="connsiteX4396" fmla="*/ 1822037 w 2450468"/>
              <a:gd name="connsiteY4396" fmla="*/ 42923 h 377583"/>
              <a:gd name="connsiteX4397" fmla="*/ 1827657 w 2450468"/>
              <a:gd name="connsiteY4397" fmla="*/ 40827 h 377583"/>
              <a:gd name="connsiteX4398" fmla="*/ 1832610 w 2450468"/>
              <a:gd name="connsiteY4398" fmla="*/ 41780 h 377583"/>
              <a:gd name="connsiteX4399" fmla="*/ 1840650 w 2450468"/>
              <a:gd name="connsiteY4399" fmla="*/ 38963 h 377583"/>
              <a:gd name="connsiteX4400" fmla="*/ 1841183 w 2450468"/>
              <a:gd name="connsiteY4400" fmla="*/ 39779 h 377583"/>
              <a:gd name="connsiteX4401" fmla="*/ 1841279 w 2450468"/>
              <a:gd name="connsiteY4401" fmla="*/ 38743 h 377583"/>
              <a:gd name="connsiteX4402" fmla="*/ 1845659 w 2450468"/>
              <a:gd name="connsiteY4402" fmla="*/ 37208 h 377583"/>
              <a:gd name="connsiteX4403" fmla="*/ 1846326 w 2450468"/>
              <a:gd name="connsiteY4403" fmla="*/ 36446 h 377583"/>
              <a:gd name="connsiteX4404" fmla="*/ 1841659 w 2450468"/>
              <a:gd name="connsiteY4404" fmla="*/ 34255 h 377583"/>
              <a:gd name="connsiteX4405" fmla="*/ 1841659 w 2450468"/>
              <a:gd name="connsiteY4405" fmla="*/ 34636 h 377583"/>
              <a:gd name="connsiteX4406" fmla="*/ 1841279 w 2450468"/>
              <a:gd name="connsiteY4406" fmla="*/ 38743 h 377583"/>
              <a:gd name="connsiteX4407" fmla="*/ 1840650 w 2450468"/>
              <a:gd name="connsiteY4407" fmla="*/ 38963 h 377583"/>
              <a:gd name="connsiteX4408" fmla="*/ 1838135 w 2450468"/>
              <a:gd name="connsiteY4408" fmla="*/ 35112 h 377583"/>
              <a:gd name="connsiteX4409" fmla="*/ 1838706 w 2450468"/>
              <a:gd name="connsiteY4409" fmla="*/ 33874 h 377583"/>
              <a:gd name="connsiteX4410" fmla="*/ 1839468 w 2450468"/>
              <a:gd name="connsiteY4410" fmla="*/ 32064 h 377583"/>
              <a:gd name="connsiteX4411" fmla="*/ 1842421 w 2450468"/>
              <a:gd name="connsiteY4411" fmla="*/ 29778 h 377583"/>
              <a:gd name="connsiteX4412" fmla="*/ 1843945 w 2450468"/>
              <a:gd name="connsiteY4412" fmla="*/ 30159 h 377583"/>
              <a:gd name="connsiteX4413" fmla="*/ 1848993 w 2450468"/>
              <a:gd name="connsiteY4413" fmla="*/ 38732 h 377583"/>
              <a:gd name="connsiteX4414" fmla="*/ 1850136 w 2450468"/>
              <a:gd name="connsiteY4414" fmla="*/ 42161 h 377583"/>
              <a:gd name="connsiteX4415" fmla="*/ 1852136 w 2450468"/>
              <a:gd name="connsiteY4415" fmla="*/ 42351 h 377583"/>
              <a:gd name="connsiteX4416" fmla="*/ 1859947 w 2450468"/>
              <a:gd name="connsiteY4416" fmla="*/ 44923 h 377583"/>
              <a:gd name="connsiteX4417" fmla="*/ 1865757 w 2450468"/>
              <a:gd name="connsiteY4417" fmla="*/ 37398 h 377583"/>
              <a:gd name="connsiteX4418" fmla="*/ 1857756 w 2450468"/>
              <a:gd name="connsiteY4418" fmla="*/ 35874 h 377583"/>
              <a:gd name="connsiteX4419" fmla="*/ 1861090 w 2450468"/>
              <a:gd name="connsiteY4419" fmla="*/ 30921 h 377583"/>
              <a:gd name="connsiteX4420" fmla="*/ 1862042 w 2450468"/>
              <a:gd name="connsiteY4420" fmla="*/ 31588 h 377583"/>
              <a:gd name="connsiteX4421" fmla="*/ 1873282 w 2450468"/>
              <a:gd name="connsiteY4421" fmla="*/ 29683 h 377583"/>
              <a:gd name="connsiteX4422" fmla="*/ 1881092 w 2450468"/>
              <a:gd name="connsiteY4422" fmla="*/ 25111 h 377583"/>
              <a:gd name="connsiteX4423" fmla="*/ 1882140 w 2450468"/>
              <a:gd name="connsiteY4423" fmla="*/ 24635 h 377583"/>
              <a:gd name="connsiteX4424" fmla="*/ 1884236 w 2450468"/>
              <a:gd name="connsiteY4424" fmla="*/ 23396 h 377583"/>
              <a:gd name="connsiteX4425" fmla="*/ 1887569 w 2450468"/>
              <a:gd name="connsiteY4425" fmla="*/ 23968 h 377583"/>
              <a:gd name="connsiteX4426" fmla="*/ 1890998 w 2450468"/>
              <a:gd name="connsiteY4426" fmla="*/ 24635 h 377583"/>
              <a:gd name="connsiteX4427" fmla="*/ 1892522 w 2450468"/>
              <a:gd name="connsiteY4427" fmla="*/ 25111 h 377583"/>
              <a:gd name="connsiteX4428" fmla="*/ 1895856 w 2450468"/>
              <a:gd name="connsiteY4428" fmla="*/ 22063 h 377583"/>
              <a:gd name="connsiteX4429" fmla="*/ 1898999 w 2450468"/>
              <a:gd name="connsiteY4429" fmla="*/ 21206 h 377583"/>
              <a:gd name="connsiteX4430" fmla="*/ 1898714 w 2450468"/>
              <a:gd name="connsiteY4430" fmla="*/ 23873 h 377583"/>
              <a:gd name="connsiteX4431" fmla="*/ 1898047 w 2450468"/>
              <a:gd name="connsiteY4431" fmla="*/ 25778 h 377583"/>
              <a:gd name="connsiteX4432" fmla="*/ 1893761 w 2450468"/>
              <a:gd name="connsiteY4432" fmla="*/ 27302 h 377583"/>
              <a:gd name="connsiteX4433" fmla="*/ 1888046 w 2450468"/>
              <a:gd name="connsiteY4433" fmla="*/ 30826 h 377583"/>
              <a:gd name="connsiteX4434" fmla="*/ 1880997 w 2450468"/>
              <a:gd name="connsiteY4434" fmla="*/ 29683 h 377583"/>
              <a:gd name="connsiteX4435" fmla="*/ 1875282 w 2450468"/>
              <a:gd name="connsiteY4435" fmla="*/ 35779 h 377583"/>
              <a:gd name="connsiteX4436" fmla="*/ 1876711 w 2450468"/>
              <a:gd name="connsiteY4436" fmla="*/ 35874 h 377583"/>
              <a:gd name="connsiteX4437" fmla="*/ 1884521 w 2450468"/>
              <a:gd name="connsiteY4437" fmla="*/ 36541 h 377583"/>
              <a:gd name="connsiteX4438" fmla="*/ 1883569 w 2450468"/>
              <a:gd name="connsiteY4438" fmla="*/ 44447 h 377583"/>
              <a:gd name="connsiteX4439" fmla="*/ 1887760 w 2450468"/>
              <a:gd name="connsiteY4439" fmla="*/ 45399 h 377583"/>
              <a:gd name="connsiteX4440" fmla="*/ 1894808 w 2450468"/>
              <a:gd name="connsiteY4440" fmla="*/ 44542 h 377583"/>
              <a:gd name="connsiteX4441" fmla="*/ 1895666 w 2450468"/>
              <a:gd name="connsiteY4441" fmla="*/ 40256 h 377583"/>
              <a:gd name="connsiteX4442" fmla="*/ 1892618 w 2450468"/>
              <a:gd name="connsiteY4442" fmla="*/ 37970 h 377583"/>
              <a:gd name="connsiteX4443" fmla="*/ 1893761 w 2450468"/>
              <a:gd name="connsiteY4443" fmla="*/ 37970 h 377583"/>
              <a:gd name="connsiteX4444" fmla="*/ 1896999 w 2450468"/>
              <a:gd name="connsiteY4444" fmla="*/ 33874 h 377583"/>
              <a:gd name="connsiteX4445" fmla="*/ 1896523 w 2450468"/>
              <a:gd name="connsiteY4445" fmla="*/ 33302 h 377583"/>
              <a:gd name="connsiteX4446" fmla="*/ 1899761 w 2450468"/>
              <a:gd name="connsiteY4446" fmla="*/ 31874 h 377583"/>
              <a:gd name="connsiteX4447" fmla="*/ 1900047 w 2450468"/>
              <a:gd name="connsiteY4447" fmla="*/ 32445 h 377583"/>
              <a:gd name="connsiteX4448" fmla="*/ 1898904 w 2450468"/>
              <a:gd name="connsiteY4448" fmla="*/ 44732 h 377583"/>
              <a:gd name="connsiteX4449" fmla="*/ 1898142 w 2450468"/>
              <a:gd name="connsiteY4449" fmla="*/ 45113 h 377583"/>
              <a:gd name="connsiteX4450" fmla="*/ 1901095 w 2450468"/>
              <a:gd name="connsiteY4450" fmla="*/ 48257 h 377583"/>
              <a:gd name="connsiteX4451" fmla="*/ 1902333 w 2450468"/>
              <a:gd name="connsiteY4451" fmla="*/ 47971 h 377583"/>
              <a:gd name="connsiteX4452" fmla="*/ 1906810 w 2450468"/>
              <a:gd name="connsiteY4452" fmla="*/ 46733 h 377583"/>
              <a:gd name="connsiteX4453" fmla="*/ 1916049 w 2450468"/>
              <a:gd name="connsiteY4453" fmla="*/ 43399 h 377583"/>
              <a:gd name="connsiteX4454" fmla="*/ 1915954 w 2450468"/>
              <a:gd name="connsiteY4454" fmla="*/ 47209 h 377583"/>
              <a:gd name="connsiteX4455" fmla="*/ 1918240 w 2450468"/>
              <a:gd name="connsiteY4455" fmla="*/ 47590 h 377583"/>
              <a:gd name="connsiteX4456" fmla="*/ 1925765 w 2450468"/>
              <a:gd name="connsiteY4456" fmla="*/ 43589 h 377583"/>
              <a:gd name="connsiteX4457" fmla="*/ 1940624 w 2450468"/>
              <a:gd name="connsiteY4457" fmla="*/ 48066 h 377583"/>
              <a:gd name="connsiteX4458" fmla="*/ 1941862 w 2450468"/>
              <a:gd name="connsiteY4458" fmla="*/ 49971 h 377583"/>
              <a:gd name="connsiteX4459" fmla="*/ 1945958 w 2450468"/>
              <a:gd name="connsiteY4459" fmla="*/ 48352 h 377583"/>
              <a:gd name="connsiteX4460" fmla="*/ 1949291 w 2450468"/>
              <a:gd name="connsiteY4460" fmla="*/ 44542 h 377583"/>
              <a:gd name="connsiteX4461" fmla="*/ 1958912 w 2450468"/>
              <a:gd name="connsiteY4461" fmla="*/ 43780 h 377583"/>
              <a:gd name="connsiteX4462" fmla="*/ 1958816 w 2450468"/>
              <a:gd name="connsiteY4462" fmla="*/ 42827 h 377583"/>
              <a:gd name="connsiteX4463" fmla="*/ 1958721 w 2450468"/>
              <a:gd name="connsiteY4463" fmla="*/ 42542 h 377583"/>
              <a:gd name="connsiteX4464" fmla="*/ 1962055 w 2450468"/>
              <a:gd name="connsiteY4464" fmla="*/ 38160 h 377583"/>
              <a:gd name="connsiteX4465" fmla="*/ 1965198 w 2450468"/>
              <a:gd name="connsiteY4465" fmla="*/ 39494 h 377583"/>
              <a:gd name="connsiteX4466" fmla="*/ 1974056 w 2450468"/>
              <a:gd name="connsiteY4466" fmla="*/ 37970 h 377583"/>
              <a:gd name="connsiteX4467" fmla="*/ 1977866 w 2450468"/>
              <a:gd name="connsiteY4467" fmla="*/ 34922 h 377583"/>
              <a:gd name="connsiteX4468" fmla="*/ 1975580 w 2450468"/>
              <a:gd name="connsiteY4468" fmla="*/ 29873 h 377583"/>
              <a:gd name="connsiteX4469" fmla="*/ 1981010 w 2450468"/>
              <a:gd name="connsiteY4469" fmla="*/ 32064 h 377583"/>
              <a:gd name="connsiteX4470" fmla="*/ 1979676 w 2450468"/>
              <a:gd name="connsiteY4470" fmla="*/ 35684 h 377583"/>
              <a:gd name="connsiteX4471" fmla="*/ 1984343 w 2450468"/>
              <a:gd name="connsiteY4471" fmla="*/ 37874 h 377583"/>
              <a:gd name="connsiteX4472" fmla="*/ 1984724 w 2450468"/>
              <a:gd name="connsiteY4472" fmla="*/ 37493 h 377583"/>
              <a:gd name="connsiteX4473" fmla="*/ 1991296 w 2450468"/>
              <a:gd name="connsiteY4473" fmla="*/ 30350 h 377583"/>
              <a:gd name="connsiteX4474" fmla="*/ 1991582 w 2450468"/>
              <a:gd name="connsiteY4474" fmla="*/ 30064 h 377583"/>
              <a:gd name="connsiteX4475" fmla="*/ 1995202 w 2450468"/>
              <a:gd name="connsiteY4475" fmla="*/ 27206 h 377583"/>
              <a:gd name="connsiteX4476" fmla="*/ 1995392 w 2450468"/>
              <a:gd name="connsiteY4476" fmla="*/ 17300 h 377583"/>
              <a:gd name="connsiteX4477" fmla="*/ 2000250 w 2450468"/>
              <a:gd name="connsiteY4477" fmla="*/ 19872 h 377583"/>
              <a:gd name="connsiteX4478" fmla="*/ 2000917 w 2450468"/>
              <a:gd name="connsiteY4478" fmla="*/ 26730 h 377583"/>
              <a:gd name="connsiteX4479" fmla="*/ 2002155 w 2450468"/>
              <a:gd name="connsiteY4479" fmla="*/ 32636 h 377583"/>
              <a:gd name="connsiteX4480" fmla="*/ 2003108 w 2450468"/>
              <a:gd name="connsiteY4480" fmla="*/ 37779 h 377583"/>
              <a:gd name="connsiteX4481" fmla="*/ 2011109 w 2450468"/>
              <a:gd name="connsiteY4481" fmla="*/ 39398 h 377583"/>
              <a:gd name="connsiteX4482" fmla="*/ 2015966 w 2450468"/>
              <a:gd name="connsiteY4482" fmla="*/ 42065 h 377583"/>
              <a:gd name="connsiteX4483" fmla="*/ 2016252 w 2450468"/>
              <a:gd name="connsiteY4483" fmla="*/ 40637 h 377583"/>
              <a:gd name="connsiteX4484" fmla="*/ 2020348 w 2450468"/>
              <a:gd name="connsiteY4484" fmla="*/ 38351 h 377583"/>
              <a:gd name="connsiteX4485" fmla="*/ 2021396 w 2450468"/>
              <a:gd name="connsiteY4485" fmla="*/ 38732 h 377583"/>
              <a:gd name="connsiteX4486" fmla="*/ 2024634 w 2450468"/>
              <a:gd name="connsiteY4486" fmla="*/ 41018 h 377583"/>
              <a:gd name="connsiteX4487" fmla="*/ 2027682 w 2450468"/>
              <a:gd name="connsiteY4487" fmla="*/ 38351 h 377583"/>
              <a:gd name="connsiteX4488" fmla="*/ 2031873 w 2450468"/>
              <a:gd name="connsiteY4488" fmla="*/ 35874 h 377583"/>
              <a:gd name="connsiteX4489" fmla="*/ 2026730 w 2450468"/>
              <a:gd name="connsiteY4489" fmla="*/ 32159 h 377583"/>
              <a:gd name="connsiteX4490" fmla="*/ 2028158 w 2450468"/>
              <a:gd name="connsiteY4490" fmla="*/ 29778 h 377583"/>
              <a:gd name="connsiteX4491" fmla="*/ 2031492 w 2450468"/>
              <a:gd name="connsiteY4491" fmla="*/ 30540 h 377583"/>
              <a:gd name="connsiteX4492" fmla="*/ 2034350 w 2450468"/>
              <a:gd name="connsiteY4492" fmla="*/ 34826 h 377583"/>
              <a:gd name="connsiteX4493" fmla="*/ 2038064 w 2450468"/>
              <a:gd name="connsiteY4493" fmla="*/ 39684 h 377583"/>
              <a:gd name="connsiteX4494" fmla="*/ 2044922 w 2450468"/>
              <a:gd name="connsiteY4494" fmla="*/ 39113 h 377583"/>
              <a:gd name="connsiteX4495" fmla="*/ 2047589 w 2450468"/>
              <a:gd name="connsiteY4495" fmla="*/ 39494 h 377583"/>
              <a:gd name="connsiteX4496" fmla="*/ 2055495 w 2450468"/>
              <a:gd name="connsiteY4496" fmla="*/ 40351 h 377583"/>
              <a:gd name="connsiteX4497" fmla="*/ 2056162 w 2450468"/>
              <a:gd name="connsiteY4497" fmla="*/ 35779 h 377583"/>
              <a:gd name="connsiteX4498" fmla="*/ 2055876 w 2450468"/>
              <a:gd name="connsiteY4498" fmla="*/ 35493 h 377583"/>
              <a:gd name="connsiteX4499" fmla="*/ 2056352 w 2450468"/>
              <a:gd name="connsiteY4499" fmla="*/ 30731 h 377583"/>
              <a:gd name="connsiteX4500" fmla="*/ 2064925 w 2450468"/>
              <a:gd name="connsiteY4500" fmla="*/ 24349 h 377583"/>
              <a:gd name="connsiteX4501" fmla="*/ 2065115 w 2450468"/>
              <a:gd name="connsiteY4501" fmla="*/ 29111 h 377583"/>
              <a:gd name="connsiteX4502" fmla="*/ 2070354 w 2450468"/>
              <a:gd name="connsiteY4502" fmla="*/ 30635 h 377583"/>
              <a:gd name="connsiteX4503" fmla="*/ 2075021 w 2450468"/>
              <a:gd name="connsiteY4503" fmla="*/ 34160 h 377583"/>
              <a:gd name="connsiteX4504" fmla="*/ 2075974 w 2450468"/>
              <a:gd name="connsiteY4504" fmla="*/ 34731 h 377583"/>
              <a:gd name="connsiteX4505" fmla="*/ 2085499 w 2450468"/>
              <a:gd name="connsiteY4505" fmla="*/ 38065 h 377583"/>
              <a:gd name="connsiteX4506" fmla="*/ 2086356 w 2450468"/>
              <a:gd name="connsiteY4506" fmla="*/ 38255 h 377583"/>
              <a:gd name="connsiteX4507" fmla="*/ 2087404 w 2450468"/>
              <a:gd name="connsiteY4507" fmla="*/ 34064 h 377583"/>
              <a:gd name="connsiteX4508" fmla="*/ 2086737 w 2450468"/>
              <a:gd name="connsiteY4508" fmla="*/ 34064 h 377583"/>
              <a:gd name="connsiteX4509" fmla="*/ 2082451 w 2450468"/>
              <a:gd name="connsiteY4509" fmla="*/ 33969 h 377583"/>
              <a:gd name="connsiteX4510" fmla="*/ 2086546 w 2450468"/>
              <a:gd name="connsiteY4510" fmla="*/ 29683 h 377583"/>
              <a:gd name="connsiteX4511" fmla="*/ 2093595 w 2450468"/>
              <a:gd name="connsiteY4511" fmla="*/ 27587 h 377583"/>
              <a:gd name="connsiteX4512" fmla="*/ 2095024 w 2450468"/>
              <a:gd name="connsiteY4512" fmla="*/ 23396 h 377583"/>
              <a:gd name="connsiteX4513" fmla="*/ 2096167 w 2450468"/>
              <a:gd name="connsiteY4513" fmla="*/ 25301 h 377583"/>
              <a:gd name="connsiteX4514" fmla="*/ 2101406 w 2450468"/>
              <a:gd name="connsiteY4514" fmla="*/ 28064 h 377583"/>
              <a:gd name="connsiteX4515" fmla="*/ 2103311 w 2450468"/>
              <a:gd name="connsiteY4515" fmla="*/ 27206 h 377583"/>
              <a:gd name="connsiteX4516" fmla="*/ 2104930 w 2450468"/>
              <a:gd name="connsiteY4516" fmla="*/ 26540 h 377583"/>
              <a:gd name="connsiteX4517" fmla="*/ 2106644 w 2450468"/>
              <a:gd name="connsiteY4517" fmla="*/ 28730 h 377583"/>
              <a:gd name="connsiteX4518" fmla="*/ 2103501 w 2450468"/>
              <a:gd name="connsiteY4518" fmla="*/ 36636 h 377583"/>
              <a:gd name="connsiteX4519" fmla="*/ 2105120 w 2450468"/>
              <a:gd name="connsiteY4519" fmla="*/ 37589 h 377583"/>
              <a:gd name="connsiteX4520" fmla="*/ 2105882 w 2450468"/>
              <a:gd name="connsiteY4520" fmla="*/ 38065 h 377583"/>
              <a:gd name="connsiteX4521" fmla="*/ 2107883 w 2450468"/>
              <a:gd name="connsiteY4521" fmla="*/ 36160 h 377583"/>
              <a:gd name="connsiteX4522" fmla="*/ 2107502 w 2450468"/>
              <a:gd name="connsiteY4522" fmla="*/ 35493 h 377583"/>
              <a:gd name="connsiteX4523" fmla="*/ 2109216 w 2450468"/>
              <a:gd name="connsiteY4523" fmla="*/ 31778 h 377583"/>
              <a:gd name="connsiteX4524" fmla="*/ 2113502 w 2450468"/>
              <a:gd name="connsiteY4524" fmla="*/ 31016 h 377583"/>
              <a:gd name="connsiteX4525" fmla="*/ 2118455 w 2450468"/>
              <a:gd name="connsiteY4525" fmla="*/ 25778 h 377583"/>
              <a:gd name="connsiteX4526" fmla="*/ 2112645 w 2450468"/>
              <a:gd name="connsiteY4526" fmla="*/ 17015 h 377583"/>
              <a:gd name="connsiteX4527" fmla="*/ 2121694 w 2450468"/>
              <a:gd name="connsiteY4527" fmla="*/ 14157 h 377583"/>
              <a:gd name="connsiteX4528" fmla="*/ 2122742 w 2450468"/>
              <a:gd name="connsiteY4528" fmla="*/ 19015 h 377583"/>
              <a:gd name="connsiteX4529" fmla="*/ 2123504 w 2450468"/>
              <a:gd name="connsiteY4529" fmla="*/ 24825 h 377583"/>
              <a:gd name="connsiteX4530" fmla="*/ 2124647 w 2450468"/>
              <a:gd name="connsiteY4530" fmla="*/ 27111 h 377583"/>
              <a:gd name="connsiteX4531" fmla="*/ 2125599 w 2450468"/>
              <a:gd name="connsiteY4531" fmla="*/ 29111 h 377583"/>
              <a:gd name="connsiteX4532" fmla="*/ 2128266 w 2450468"/>
              <a:gd name="connsiteY4532" fmla="*/ 27492 h 377583"/>
              <a:gd name="connsiteX4533" fmla="*/ 2130838 w 2450468"/>
              <a:gd name="connsiteY4533" fmla="*/ 26349 h 377583"/>
              <a:gd name="connsiteX4534" fmla="*/ 2132933 w 2450468"/>
              <a:gd name="connsiteY4534" fmla="*/ 25397 h 377583"/>
              <a:gd name="connsiteX4535" fmla="*/ 2137791 w 2450468"/>
              <a:gd name="connsiteY4535" fmla="*/ 29778 h 377583"/>
              <a:gd name="connsiteX4536" fmla="*/ 2140363 w 2450468"/>
              <a:gd name="connsiteY4536" fmla="*/ 31874 h 377583"/>
              <a:gd name="connsiteX4537" fmla="*/ 2144173 w 2450468"/>
              <a:gd name="connsiteY4537" fmla="*/ 31588 h 377583"/>
              <a:gd name="connsiteX4538" fmla="*/ 2145983 w 2450468"/>
              <a:gd name="connsiteY4538" fmla="*/ 31397 h 377583"/>
              <a:gd name="connsiteX4539" fmla="*/ 2157698 w 2450468"/>
              <a:gd name="connsiteY4539" fmla="*/ 28635 h 377583"/>
              <a:gd name="connsiteX4540" fmla="*/ 2161032 w 2450468"/>
              <a:gd name="connsiteY4540" fmla="*/ 26349 h 377583"/>
              <a:gd name="connsiteX4541" fmla="*/ 2161318 w 2450468"/>
              <a:gd name="connsiteY4541" fmla="*/ 26159 h 377583"/>
              <a:gd name="connsiteX4542" fmla="*/ 2165890 w 2450468"/>
              <a:gd name="connsiteY4542" fmla="*/ 27968 h 377583"/>
              <a:gd name="connsiteX4543" fmla="*/ 2173986 w 2450468"/>
              <a:gd name="connsiteY4543" fmla="*/ 26921 h 377583"/>
              <a:gd name="connsiteX4544" fmla="*/ 2173700 w 2450468"/>
              <a:gd name="connsiteY4544" fmla="*/ 25587 h 377583"/>
              <a:gd name="connsiteX4545" fmla="*/ 2173319 w 2450468"/>
              <a:gd name="connsiteY4545" fmla="*/ 23873 h 377583"/>
              <a:gd name="connsiteX4546" fmla="*/ 2168747 w 2450468"/>
              <a:gd name="connsiteY4546" fmla="*/ 18443 h 377583"/>
              <a:gd name="connsiteX4547" fmla="*/ 2165699 w 2450468"/>
              <a:gd name="connsiteY4547" fmla="*/ 11300 h 377583"/>
              <a:gd name="connsiteX4548" fmla="*/ 2166557 w 2450468"/>
              <a:gd name="connsiteY4548" fmla="*/ 13586 h 377583"/>
              <a:gd name="connsiteX4549" fmla="*/ 2169986 w 2450468"/>
              <a:gd name="connsiteY4549" fmla="*/ 15110 h 377583"/>
              <a:gd name="connsiteX4550" fmla="*/ 2174272 w 2450468"/>
              <a:gd name="connsiteY4550" fmla="*/ 16729 h 377583"/>
              <a:gd name="connsiteX4551" fmla="*/ 2175701 w 2450468"/>
              <a:gd name="connsiteY4551" fmla="*/ 17205 h 377583"/>
              <a:gd name="connsiteX4552" fmla="*/ 2176367 w 2450468"/>
              <a:gd name="connsiteY4552" fmla="*/ 19682 h 377583"/>
              <a:gd name="connsiteX4553" fmla="*/ 2176177 w 2450468"/>
              <a:gd name="connsiteY4553" fmla="*/ 20539 h 377583"/>
              <a:gd name="connsiteX4554" fmla="*/ 2175796 w 2450468"/>
              <a:gd name="connsiteY4554" fmla="*/ 22158 h 377583"/>
              <a:gd name="connsiteX4555" fmla="*/ 2179415 w 2450468"/>
              <a:gd name="connsiteY4555" fmla="*/ 25206 h 377583"/>
              <a:gd name="connsiteX4556" fmla="*/ 2185797 w 2450468"/>
              <a:gd name="connsiteY4556" fmla="*/ 23873 h 377583"/>
              <a:gd name="connsiteX4557" fmla="*/ 2183892 w 2450468"/>
              <a:gd name="connsiteY4557" fmla="*/ 26159 h 377583"/>
              <a:gd name="connsiteX4558" fmla="*/ 2182749 w 2450468"/>
              <a:gd name="connsiteY4558" fmla="*/ 31588 h 377583"/>
              <a:gd name="connsiteX4559" fmla="*/ 2186654 w 2450468"/>
              <a:gd name="connsiteY4559" fmla="*/ 28826 h 377583"/>
              <a:gd name="connsiteX4560" fmla="*/ 2187797 w 2450468"/>
              <a:gd name="connsiteY4560" fmla="*/ 27968 h 377583"/>
              <a:gd name="connsiteX4561" fmla="*/ 2194274 w 2450468"/>
              <a:gd name="connsiteY4561" fmla="*/ 24444 h 377583"/>
              <a:gd name="connsiteX4562" fmla="*/ 2198561 w 2450468"/>
              <a:gd name="connsiteY4562" fmla="*/ 15681 h 377583"/>
              <a:gd name="connsiteX4563" fmla="*/ 2199704 w 2450468"/>
              <a:gd name="connsiteY4563" fmla="*/ 21777 h 377583"/>
              <a:gd name="connsiteX4564" fmla="*/ 2198084 w 2450468"/>
              <a:gd name="connsiteY4564" fmla="*/ 23206 h 377583"/>
              <a:gd name="connsiteX4565" fmla="*/ 2199799 w 2450468"/>
              <a:gd name="connsiteY4565" fmla="*/ 29016 h 377583"/>
              <a:gd name="connsiteX4566" fmla="*/ 2207514 w 2450468"/>
              <a:gd name="connsiteY4566" fmla="*/ 28159 h 377583"/>
              <a:gd name="connsiteX4567" fmla="*/ 2209610 w 2450468"/>
              <a:gd name="connsiteY4567" fmla="*/ 22634 h 377583"/>
              <a:gd name="connsiteX4568" fmla="*/ 2214944 w 2450468"/>
              <a:gd name="connsiteY4568" fmla="*/ 22539 h 377583"/>
              <a:gd name="connsiteX4569" fmla="*/ 2218277 w 2450468"/>
              <a:gd name="connsiteY4569" fmla="*/ 23492 h 377583"/>
              <a:gd name="connsiteX4570" fmla="*/ 2221135 w 2450468"/>
              <a:gd name="connsiteY4570" fmla="*/ 23587 h 377583"/>
              <a:gd name="connsiteX4571" fmla="*/ 2231041 w 2450468"/>
              <a:gd name="connsiteY4571" fmla="*/ 24635 h 377583"/>
              <a:gd name="connsiteX4572" fmla="*/ 2232660 w 2450468"/>
              <a:gd name="connsiteY4572" fmla="*/ 23396 h 377583"/>
              <a:gd name="connsiteX4573" fmla="*/ 2246090 w 2450468"/>
              <a:gd name="connsiteY4573" fmla="*/ 23873 h 377583"/>
              <a:gd name="connsiteX4574" fmla="*/ 2248757 w 2450468"/>
              <a:gd name="connsiteY4574" fmla="*/ 24063 h 377583"/>
              <a:gd name="connsiteX4575" fmla="*/ 2257425 w 2450468"/>
              <a:gd name="connsiteY4575" fmla="*/ 18634 h 377583"/>
              <a:gd name="connsiteX4576" fmla="*/ 2261521 w 2450468"/>
              <a:gd name="connsiteY4576" fmla="*/ 20729 h 377583"/>
              <a:gd name="connsiteX4577" fmla="*/ 2262473 w 2450468"/>
              <a:gd name="connsiteY4577" fmla="*/ 21206 h 377583"/>
              <a:gd name="connsiteX4578" fmla="*/ 2265807 w 2450468"/>
              <a:gd name="connsiteY4578" fmla="*/ 19682 h 377583"/>
              <a:gd name="connsiteX4579" fmla="*/ 2268379 w 2450468"/>
              <a:gd name="connsiteY4579" fmla="*/ 16253 h 377583"/>
              <a:gd name="connsiteX4580" fmla="*/ 2278571 w 2450468"/>
              <a:gd name="connsiteY4580" fmla="*/ 15586 h 377583"/>
              <a:gd name="connsiteX4581" fmla="*/ 2283143 w 2450468"/>
              <a:gd name="connsiteY4581" fmla="*/ 17110 h 377583"/>
              <a:gd name="connsiteX4582" fmla="*/ 2295239 w 2450468"/>
              <a:gd name="connsiteY4582" fmla="*/ 18729 h 377583"/>
              <a:gd name="connsiteX4583" fmla="*/ 2296954 w 2450468"/>
              <a:gd name="connsiteY4583" fmla="*/ 18348 h 377583"/>
              <a:gd name="connsiteX4584" fmla="*/ 2303812 w 2450468"/>
              <a:gd name="connsiteY4584" fmla="*/ 15586 h 377583"/>
              <a:gd name="connsiteX4585" fmla="*/ 2312575 w 2450468"/>
              <a:gd name="connsiteY4585" fmla="*/ 13586 h 377583"/>
              <a:gd name="connsiteX4586" fmla="*/ 2313242 w 2450468"/>
              <a:gd name="connsiteY4586" fmla="*/ 12824 h 377583"/>
              <a:gd name="connsiteX4587" fmla="*/ 2314670 w 2450468"/>
              <a:gd name="connsiteY4587" fmla="*/ 11871 h 377583"/>
              <a:gd name="connsiteX4588" fmla="*/ 2319147 w 2450468"/>
              <a:gd name="connsiteY4588" fmla="*/ 15110 h 377583"/>
              <a:gd name="connsiteX4589" fmla="*/ 2325910 w 2450468"/>
              <a:gd name="connsiteY4589" fmla="*/ 11776 h 377583"/>
              <a:gd name="connsiteX4590" fmla="*/ 2333435 w 2450468"/>
              <a:gd name="connsiteY4590" fmla="*/ 11395 h 377583"/>
              <a:gd name="connsiteX4591" fmla="*/ 2334768 w 2450468"/>
              <a:gd name="connsiteY4591" fmla="*/ 11014 h 377583"/>
              <a:gd name="connsiteX4592" fmla="*/ 2342198 w 2450468"/>
              <a:gd name="connsiteY4592" fmla="*/ 11014 h 377583"/>
              <a:gd name="connsiteX4593" fmla="*/ 2347531 w 2450468"/>
              <a:gd name="connsiteY4593" fmla="*/ 15586 h 377583"/>
              <a:gd name="connsiteX4594" fmla="*/ 2354485 w 2450468"/>
              <a:gd name="connsiteY4594" fmla="*/ 10728 h 377583"/>
              <a:gd name="connsiteX4595" fmla="*/ 2359628 w 2450468"/>
              <a:gd name="connsiteY4595" fmla="*/ 13776 h 377583"/>
              <a:gd name="connsiteX4596" fmla="*/ 2362391 w 2450468"/>
              <a:gd name="connsiteY4596" fmla="*/ 11204 h 377583"/>
              <a:gd name="connsiteX4597" fmla="*/ 2361057 w 2450468"/>
              <a:gd name="connsiteY4597" fmla="*/ 8918 h 377583"/>
              <a:gd name="connsiteX4598" fmla="*/ 2367439 w 2450468"/>
              <a:gd name="connsiteY4598" fmla="*/ 10157 h 377583"/>
              <a:gd name="connsiteX4599" fmla="*/ 2369058 w 2450468"/>
              <a:gd name="connsiteY4599" fmla="*/ 10538 h 377583"/>
              <a:gd name="connsiteX4600" fmla="*/ 2372202 w 2450468"/>
              <a:gd name="connsiteY4600" fmla="*/ 7299 h 377583"/>
              <a:gd name="connsiteX4601" fmla="*/ 2224849 w 2450468"/>
              <a:gd name="connsiteY4601" fmla="*/ 536 h 377583"/>
              <a:gd name="connsiteX4602" fmla="*/ 2229040 w 2450468"/>
              <a:gd name="connsiteY4602" fmla="*/ 2060 h 377583"/>
              <a:gd name="connsiteX4603" fmla="*/ 2229421 w 2450468"/>
              <a:gd name="connsiteY4603" fmla="*/ 5965 h 377583"/>
              <a:gd name="connsiteX4604" fmla="*/ 2221801 w 2450468"/>
              <a:gd name="connsiteY4604" fmla="*/ 7870 h 377583"/>
              <a:gd name="connsiteX4605" fmla="*/ 2217515 w 2450468"/>
              <a:gd name="connsiteY4605" fmla="*/ 12823 h 377583"/>
              <a:gd name="connsiteX4606" fmla="*/ 2212943 w 2450468"/>
              <a:gd name="connsiteY4606" fmla="*/ 11680 h 377583"/>
              <a:gd name="connsiteX4607" fmla="*/ 2208752 w 2450468"/>
              <a:gd name="connsiteY4607" fmla="*/ 10728 h 377583"/>
              <a:gd name="connsiteX4608" fmla="*/ 2204942 w 2450468"/>
              <a:gd name="connsiteY4608" fmla="*/ 16538 h 377583"/>
              <a:gd name="connsiteX4609" fmla="*/ 2195893 w 2450468"/>
              <a:gd name="connsiteY4609" fmla="*/ 6537 h 377583"/>
              <a:gd name="connsiteX4610" fmla="*/ 2200370 w 2450468"/>
              <a:gd name="connsiteY4610" fmla="*/ 9775 h 377583"/>
              <a:gd name="connsiteX4611" fmla="*/ 2203704 w 2450468"/>
              <a:gd name="connsiteY4611" fmla="*/ 10251 h 377583"/>
              <a:gd name="connsiteX4612" fmla="*/ 2222087 w 2450468"/>
              <a:gd name="connsiteY4612" fmla="*/ 3584 h 377583"/>
              <a:gd name="connsiteX4613" fmla="*/ 2224849 w 2450468"/>
              <a:gd name="connsiteY4613" fmla="*/ 536 h 377583"/>
              <a:gd name="connsiteX4614" fmla="*/ 2266855 w 2450468"/>
              <a:gd name="connsiteY4614" fmla="*/ 60 h 377583"/>
              <a:gd name="connsiteX4615" fmla="*/ 2269236 w 2450468"/>
              <a:gd name="connsiteY4615" fmla="*/ 1584 h 377583"/>
              <a:gd name="connsiteX4616" fmla="*/ 2266664 w 2450468"/>
              <a:gd name="connsiteY4616" fmla="*/ 6346 h 377583"/>
              <a:gd name="connsiteX4617" fmla="*/ 2267141 w 2450468"/>
              <a:gd name="connsiteY4617" fmla="*/ 8442 h 377583"/>
              <a:gd name="connsiteX4618" fmla="*/ 2269236 w 2450468"/>
              <a:gd name="connsiteY4618" fmla="*/ 11204 h 377583"/>
              <a:gd name="connsiteX4619" fmla="*/ 2265902 w 2450468"/>
              <a:gd name="connsiteY4619" fmla="*/ 10728 h 377583"/>
              <a:gd name="connsiteX4620" fmla="*/ 2261807 w 2450468"/>
              <a:gd name="connsiteY4620" fmla="*/ 9204 h 377583"/>
              <a:gd name="connsiteX4621" fmla="*/ 2254568 w 2450468"/>
              <a:gd name="connsiteY4621" fmla="*/ 6823 h 377583"/>
              <a:gd name="connsiteX4622" fmla="*/ 2253806 w 2450468"/>
              <a:gd name="connsiteY4622" fmla="*/ 13109 h 377583"/>
              <a:gd name="connsiteX4623" fmla="*/ 2253996 w 2450468"/>
              <a:gd name="connsiteY4623" fmla="*/ 13490 h 377583"/>
              <a:gd name="connsiteX4624" fmla="*/ 2249996 w 2450468"/>
              <a:gd name="connsiteY4624" fmla="*/ 12728 h 377583"/>
              <a:gd name="connsiteX4625" fmla="*/ 2249043 w 2450468"/>
              <a:gd name="connsiteY4625" fmla="*/ 11585 h 377583"/>
              <a:gd name="connsiteX4626" fmla="*/ 2241137 w 2450468"/>
              <a:gd name="connsiteY4626" fmla="*/ 9394 h 377583"/>
              <a:gd name="connsiteX4627" fmla="*/ 2238947 w 2450468"/>
              <a:gd name="connsiteY4627" fmla="*/ 10633 h 377583"/>
              <a:gd name="connsiteX4628" fmla="*/ 2235804 w 2450468"/>
              <a:gd name="connsiteY4628" fmla="*/ 8347 h 377583"/>
              <a:gd name="connsiteX4629" fmla="*/ 2240661 w 2450468"/>
              <a:gd name="connsiteY4629" fmla="*/ 250 h 377583"/>
              <a:gd name="connsiteX4630" fmla="*/ 2245614 w 2450468"/>
              <a:gd name="connsiteY4630" fmla="*/ 1203 h 377583"/>
              <a:gd name="connsiteX4631" fmla="*/ 2249424 w 2450468"/>
              <a:gd name="connsiteY4631" fmla="*/ 4346 h 377583"/>
              <a:gd name="connsiteX4632" fmla="*/ 2252377 w 2450468"/>
              <a:gd name="connsiteY4632" fmla="*/ 2441 h 377583"/>
              <a:gd name="connsiteX4633" fmla="*/ 2259711 w 2450468"/>
              <a:gd name="connsiteY4633" fmla="*/ 155 h 377583"/>
              <a:gd name="connsiteX4634" fmla="*/ 2266855 w 2450468"/>
              <a:gd name="connsiteY4634" fmla="*/ 60 h 377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</a:cxnLst>
            <a:rect l="l" t="t" r="r" b="b"/>
            <a:pathLst>
              <a:path w="2450468" h="377583">
                <a:moveTo>
                  <a:pt x="1481614" y="372201"/>
                </a:moveTo>
                <a:cubicBezTo>
                  <a:pt x="1484471" y="371630"/>
                  <a:pt x="1489710" y="376869"/>
                  <a:pt x="1488281" y="377440"/>
                </a:cubicBezTo>
                <a:cubicBezTo>
                  <a:pt x="1486757" y="378012"/>
                  <a:pt x="1479423" y="376773"/>
                  <a:pt x="1478375" y="375535"/>
                </a:cubicBezTo>
                <a:cubicBezTo>
                  <a:pt x="1477327" y="374297"/>
                  <a:pt x="1478756" y="372773"/>
                  <a:pt x="1481614" y="372201"/>
                </a:cubicBezTo>
                <a:close/>
                <a:moveTo>
                  <a:pt x="1302544" y="370392"/>
                </a:moveTo>
                <a:cubicBezTo>
                  <a:pt x="1307211" y="374583"/>
                  <a:pt x="1306258" y="376964"/>
                  <a:pt x="1300353" y="375726"/>
                </a:cubicBezTo>
                <a:lnTo>
                  <a:pt x="1295686" y="374583"/>
                </a:lnTo>
                <a:cubicBezTo>
                  <a:pt x="1295305" y="374488"/>
                  <a:pt x="1295114" y="373345"/>
                  <a:pt x="1295305" y="372773"/>
                </a:cubicBezTo>
                <a:cubicBezTo>
                  <a:pt x="1295400" y="372202"/>
                  <a:pt x="1295971" y="371249"/>
                  <a:pt x="1296543" y="371249"/>
                </a:cubicBezTo>
                <a:close/>
                <a:moveTo>
                  <a:pt x="1366849" y="362735"/>
                </a:moveTo>
                <a:lnTo>
                  <a:pt x="1369123" y="363724"/>
                </a:lnTo>
                <a:cubicBezTo>
                  <a:pt x="1372171" y="362296"/>
                  <a:pt x="1371123" y="361915"/>
                  <a:pt x="1366837" y="362867"/>
                </a:cubicBezTo>
                <a:close/>
                <a:moveTo>
                  <a:pt x="1364361" y="354295"/>
                </a:moveTo>
                <a:cubicBezTo>
                  <a:pt x="1367599" y="354199"/>
                  <a:pt x="1367409" y="356009"/>
                  <a:pt x="1367313" y="357724"/>
                </a:cubicBezTo>
                <a:lnTo>
                  <a:pt x="1366849" y="362735"/>
                </a:lnTo>
                <a:lnTo>
                  <a:pt x="1364742" y="361819"/>
                </a:lnTo>
                <a:lnTo>
                  <a:pt x="1362456" y="360772"/>
                </a:lnTo>
                <a:cubicBezTo>
                  <a:pt x="1359408" y="360200"/>
                  <a:pt x="1358074" y="358962"/>
                  <a:pt x="1359503" y="358009"/>
                </a:cubicBezTo>
                <a:lnTo>
                  <a:pt x="1359408" y="357343"/>
                </a:lnTo>
                <a:cubicBezTo>
                  <a:pt x="1359027" y="353914"/>
                  <a:pt x="1361789" y="354390"/>
                  <a:pt x="1364361" y="354295"/>
                </a:cubicBezTo>
                <a:close/>
                <a:moveTo>
                  <a:pt x="978217" y="352008"/>
                </a:moveTo>
                <a:cubicBezTo>
                  <a:pt x="979360" y="351056"/>
                  <a:pt x="985742" y="352199"/>
                  <a:pt x="987361" y="353437"/>
                </a:cubicBezTo>
                <a:cubicBezTo>
                  <a:pt x="988885" y="354675"/>
                  <a:pt x="989456" y="356009"/>
                  <a:pt x="988504" y="356390"/>
                </a:cubicBezTo>
                <a:cubicBezTo>
                  <a:pt x="987551" y="356771"/>
                  <a:pt x="984694" y="356390"/>
                  <a:pt x="984599" y="354580"/>
                </a:cubicBezTo>
                <a:cubicBezTo>
                  <a:pt x="984503" y="352770"/>
                  <a:pt x="978979" y="355913"/>
                  <a:pt x="978312" y="355437"/>
                </a:cubicBezTo>
                <a:cubicBezTo>
                  <a:pt x="977645" y="354961"/>
                  <a:pt x="977074" y="353056"/>
                  <a:pt x="978217" y="352008"/>
                </a:cubicBezTo>
                <a:close/>
                <a:moveTo>
                  <a:pt x="1700402" y="351628"/>
                </a:moveTo>
                <a:cubicBezTo>
                  <a:pt x="1701736" y="352771"/>
                  <a:pt x="1704212" y="355819"/>
                  <a:pt x="1702879" y="356105"/>
                </a:cubicBezTo>
                <a:cubicBezTo>
                  <a:pt x="1701545" y="356295"/>
                  <a:pt x="1697830" y="358295"/>
                  <a:pt x="1697545" y="360010"/>
                </a:cubicBezTo>
                <a:cubicBezTo>
                  <a:pt x="1697259" y="361724"/>
                  <a:pt x="1694783" y="358486"/>
                  <a:pt x="1695926" y="355343"/>
                </a:cubicBezTo>
                <a:cubicBezTo>
                  <a:pt x="1697068" y="352199"/>
                  <a:pt x="1699069" y="350580"/>
                  <a:pt x="1700402" y="351628"/>
                </a:cubicBezTo>
                <a:close/>
                <a:moveTo>
                  <a:pt x="1869758" y="351247"/>
                </a:moveTo>
                <a:cubicBezTo>
                  <a:pt x="1870996" y="349723"/>
                  <a:pt x="1875568" y="348580"/>
                  <a:pt x="1877473" y="351628"/>
                </a:cubicBezTo>
                <a:lnTo>
                  <a:pt x="1879092" y="354485"/>
                </a:lnTo>
                <a:cubicBezTo>
                  <a:pt x="1879378" y="355057"/>
                  <a:pt x="1879188" y="356295"/>
                  <a:pt x="1878616" y="356581"/>
                </a:cubicBezTo>
                <a:cubicBezTo>
                  <a:pt x="1877663" y="357152"/>
                  <a:pt x="1876044" y="357724"/>
                  <a:pt x="1875187" y="357343"/>
                </a:cubicBezTo>
                <a:lnTo>
                  <a:pt x="1872615" y="356581"/>
                </a:lnTo>
                <a:cubicBezTo>
                  <a:pt x="1869758" y="355152"/>
                  <a:pt x="1868519" y="352771"/>
                  <a:pt x="1869758" y="351247"/>
                </a:cubicBezTo>
                <a:close/>
                <a:moveTo>
                  <a:pt x="1495329" y="349817"/>
                </a:moveTo>
                <a:cubicBezTo>
                  <a:pt x="1497520" y="348674"/>
                  <a:pt x="1499044" y="349151"/>
                  <a:pt x="1498853" y="350960"/>
                </a:cubicBezTo>
                <a:lnTo>
                  <a:pt x="1497901" y="351818"/>
                </a:lnTo>
                <a:cubicBezTo>
                  <a:pt x="1495615" y="353723"/>
                  <a:pt x="1495615" y="355342"/>
                  <a:pt x="1498091" y="356866"/>
                </a:cubicBezTo>
                <a:lnTo>
                  <a:pt x="1501044" y="358676"/>
                </a:lnTo>
                <a:cubicBezTo>
                  <a:pt x="1501044" y="361724"/>
                  <a:pt x="1499044" y="363343"/>
                  <a:pt x="1496567" y="362295"/>
                </a:cubicBezTo>
                <a:lnTo>
                  <a:pt x="1495139" y="362867"/>
                </a:lnTo>
                <a:lnTo>
                  <a:pt x="1493138" y="363629"/>
                </a:lnTo>
                <a:cubicBezTo>
                  <a:pt x="1491519" y="365819"/>
                  <a:pt x="1490948" y="366296"/>
                  <a:pt x="1491995" y="364676"/>
                </a:cubicBezTo>
                <a:cubicBezTo>
                  <a:pt x="1493043" y="363057"/>
                  <a:pt x="1491805" y="356580"/>
                  <a:pt x="1489709" y="355532"/>
                </a:cubicBezTo>
                <a:cubicBezTo>
                  <a:pt x="1487614" y="354485"/>
                  <a:pt x="1490567" y="349151"/>
                  <a:pt x="1492091" y="350103"/>
                </a:cubicBezTo>
                <a:lnTo>
                  <a:pt x="1493519" y="350008"/>
                </a:lnTo>
                <a:close/>
                <a:moveTo>
                  <a:pt x="1459611" y="348675"/>
                </a:moveTo>
                <a:lnTo>
                  <a:pt x="1459991" y="348960"/>
                </a:lnTo>
                <a:cubicBezTo>
                  <a:pt x="1461897" y="350389"/>
                  <a:pt x="1463420" y="352104"/>
                  <a:pt x="1465516" y="353342"/>
                </a:cubicBezTo>
                <a:cubicBezTo>
                  <a:pt x="1469136" y="355533"/>
                  <a:pt x="1473041" y="354485"/>
                  <a:pt x="1475994" y="351056"/>
                </a:cubicBezTo>
                <a:lnTo>
                  <a:pt x="1476946" y="349913"/>
                </a:lnTo>
                <a:cubicBezTo>
                  <a:pt x="1478470" y="348770"/>
                  <a:pt x="1481137" y="350389"/>
                  <a:pt x="1482947" y="353437"/>
                </a:cubicBezTo>
                <a:lnTo>
                  <a:pt x="1482566" y="353628"/>
                </a:lnTo>
                <a:lnTo>
                  <a:pt x="1476565" y="356676"/>
                </a:lnTo>
                <a:cubicBezTo>
                  <a:pt x="1478946" y="360771"/>
                  <a:pt x="1479899" y="364486"/>
                  <a:pt x="1478756" y="365058"/>
                </a:cubicBezTo>
                <a:lnTo>
                  <a:pt x="1477041" y="365153"/>
                </a:lnTo>
                <a:lnTo>
                  <a:pt x="1471612" y="365629"/>
                </a:lnTo>
                <a:cubicBezTo>
                  <a:pt x="1465707" y="367248"/>
                  <a:pt x="1459801" y="365629"/>
                  <a:pt x="1458372" y="362105"/>
                </a:cubicBezTo>
                <a:lnTo>
                  <a:pt x="1457706" y="358581"/>
                </a:lnTo>
                <a:lnTo>
                  <a:pt x="1457229" y="355818"/>
                </a:lnTo>
                <a:cubicBezTo>
                  <a:pt x="1456277" y="353056"/>
                  <a:pt x="1455896" y="350484"/>
                  <a:pt x="1456372" y="350103"/>
                </a:cubicBezTo>
                <a:cubicBezTo>
                  <a:pt x="1456848" y="349722"/>
                  <a:pt x="1458849" y="348579"/>
                  <a:pt x="1459611" y="348675"/>
                </a:cubicBezTo>
                <a:close/>
                <a:moveTo>
                  <a:pt x="1054322" y="348389"/>
                </a:moveTo>
                <a:cubicBezTo>
                  <a:pt x="1056322" y="348389"/>
                  <a:pt x="1062895" y="349437"/>
                  <a:pt x="1063752" y="350770"/>
                </a:cubicBezTo>
                <a:lnTo>
                  <a:pt x="1064419" y="352199"/>
                </a:lnTo>
                <a:cubicBezTo>
                  <a:pt x="1064895" y="353342"/>
                  <a:pt x="1065085" y="354580"/>
                  <a:pt x="1065181" y="355723"/>
                </a:cubicBezTo>
                <a:cubicBezTo>
                  <a:pt x="1065181" y="355914"/>
                  <a:pt x="1063466" y="356485"/>
                  <a:pt x="1063085" y="356295"/>
                </a:cubicBezTo>
                <a:cubicBezTo>
                  <a:pt x="1061561" y="355152"/>
                  <a:pt x="1060037" y="353913"/>
                  <a:pt x="1058894" y="352580"/>
                </a:cubicBezTo>
                <a:lnTo>
                  <a:pt x="1058608" y="352199"/>
                </a:lnTo>
                <a:cubicBezTo>
                  <a:pt x="1059275" y="351246"/>
                  <a:pt x="1058513" y="350294"/>
                  <a:pt x="1056989" y="350008"/>
                </a:cubicBezTo>
                <a:lnTo>
                  <a:pt x="1056418" y="350485"/>
                </a:lnTo>
                <a:lnTo>
                  <a:pt x="1052417" y="354104"/>
                </a:lnTo>
                <a:cubicBezTo>
                  <a:pt x="1051465" y="350961"/>
                  <a:pt x="1052322" y="348389"/>
                  <a:pt x="1054322" y="348389"/>
                </a:cubicBezTo>
                <a:close/>
                <a:moveTo>
                  <a:pt x="1259491" y="348008"/>
                </a:moveTo>
                <a:cubicBezTo>
                  <a:pt x="1260824" y="348008"/>
                  <a:pt x="1262729" y="350008"/>
                  <a:pt x="1260729" y="352485"/>
                </a:cubicBezTo>
                <a:cubicBezTo>
                  <a:pt x="1258729" y="354961"/>
                  <a:pt x="1260062" y="362677"/>
                  <a:pt x="1263777" y="361914"/>
                </a:cubicBezTo>
                <a:lnTo>
                  <a:pt x="1265491" y="360486"/>
                </a:lnTo>
                <a:cubicBezTo>
                  <a:pt x="1266920" y="359343"/>
                  <a:pt x="1266158" y="356676"/>
                  <a:pt x="1267016" y="354866"/>
                </a:cubicBezTo>
                <a:lnTo>
                  <a:pt x="1267778" y="353152"/>
                </a:lnTo>
                <a:cubicBezTo>
                  <a:pt x="1269397" y="351247"/>
                  <a:pt x="1272826" y="352199"/>
                  <a:pt x="1273397" y="352961"/>
                </a:cubicBezTo>
                <a:cubicBezTo>
                  <a:pt x="1273969" y="353723"/>
                  <a:pt x="1273493" y="355818"/>
                  <a:pt x="1272350" y="357533"/>
                </a:cubicBezTo>
                <a:cubicBezTo>
                  <a:pt x="1271111" y="359343"/>
                  <a:pt x="1266635" y="364772"/>
                  <a:pt x="1263777" y="364772"/>
                </a:cubicBezTo>
                <a:lnTo>
                  <a:pt x="1261300" y="364772"/>
                </a:lnTo>
                <a:cubicBezTo>
                  <a:pt x="1261110" y="364772"/>
                  <a:pt x="1253204" y="364772"/>
                  <a:pt x="1253109" y="364772"/>
                </a:cubicBezTo>
                <a:cubicBezTo>
                  <a:pt x="1250823" y="363724"/>
                  <a:pt x="1248918" y="360867"/>
                  <a:pt x="1245679" y="363819"/>
                </a:cubicBezTo>
                <a:cubicBezTo>
                  <a:pt x="1245489" y="364010"/>
                  <a:pt x="1241679" y="362677"/>
                  <a:pt x="1241489" y="361819"/>
                </a:cubicBezTo>
                <a:lnTo>
                  <a:pt x="1240536" y="357724"/>
                </a:lnTo>
                <a:cubicBezTo>
                  <a:pt x="1237583" y="359057"/>
                  <a:pt x="1234440" y="359629"/>
                  <a:pt x="1233678" y="359152"/>
                </a:cubicBezTo>
                <a:lnTo>
                  <a:pt x="1233487" y="358485"/>
                </a:lnTo>
                <a:cubicBezTo>
                  <a:pt x="1233297" y="358009"/>
                  <a:pt x="1233964" y="356771"/>
                  <a:pt x="1234345" y="356771"/>
                </a:cubicBezTo>
                <a:cubicBezTo>
                  <a:pt x="1237202" y="356676"/>
                  <a:pt x="1240250" y="356295"/>
                  <a:pt x="1242917" y="356866"/>
                </a:cubicBezTo>
                <a:lnTo>
                  <a:pt x="1255300" y="359533"/>
                </a:lnTo>
                <a:cubicBezTo>
                  <a:pt x="1256252" y="353152"/>
                  <a:pt x="1258157" y="348008"/>
                  <a:pt x="1259491" y="348008"/>
                </a:cubicBezTo>
                <a:close/>
                <a:moveTo>
                  <a:pt x="1902238" y="345437"/>
                </a:moveTo>
                <a:cubicBezTo>
                  <a:pt x="1903380" y="344960"/>
                  <a:pt x="1911001" y="351818"/>
                  <a:pt x="1909572" y="354200"/>
                </a:cubicBezTo>
                <a:cubicBezTo>
                  <a:pt x="1908143" y="356581"/>
                  <a:pt x="1905000" y="357248"/>
                  <a:pt x="1902618" y="355724"/>
                </a:cubicBezTo>
                <a:cubicBezTo>
                  <a:pt x="1900142" y="354200"/>
                  <a:pt x="1905667" y="348485"/>
                  <a:pt x="1904047" y="348294"/>
                </a:cubicBezTo>
                <a:cubicBezTo>
                  <a:pt x="1902333" y="348104"/>
                  <a:pt x="1898427" y="346961"/>
                  <a:pt x="1900333" y="346294"/>
                </a:cubicBezTo>
                <a:lnTo>
                  <a:pt x="1901190" y="345913"/>
                </a:lnTo>
                <a:close/>
                <a:moveTo>
                  <a:pt x="1149286" y="344389"/>
                </a:moveTo>
                <a:cubicBezTo>
                  <a:pt x="1149858" y="344675"/>
                  <a:pt x="1153001" y="346103"/>
                  <a:pt x="1155097" y="347151"/>
                </a:cubicBezTo>
                <a:cubicBezTo>
                  <a:pt x="1157192" y="348104"/>
                  <a:pt x="1156716" y="356009"/>
                  <a:pt x="1158526" y="354771"/>
                </a:cubicBezTo>
                <a:lnTo>
                  <a:pt x="1159478" y="354771"/>
                </a:lnTo>
                <a:lnTo>
                  <a:pt x="1160812" y="354676"/>
                </a:lnTo>
                <a:cubicBezTo>
                  <a:pt x="1162336" y="355247"/>
                  <a:pt x="1162907" y="356867"/>
                  <a:pt x="1162145" y="358391"/>
                </a:cubicBezTo>
                <a:lnTo>
                  <a:pt x="1161383" y="358391"/>
                </a:lnTo>
                <a:cubicBezTo>
                  <a:pt x="1154906" y="358486"/>
                  <a:pt x="1148524" y="363725"/>
                  <a:pt x="1141666" y="358676"/>
                </a:cubicBezTo>
                <a:cubicBezTo>
                  <a:pt x="1140142" y="357533"/>
                  <a:pt x="1137856" y="358676"/>
                  <a:pt x="1137666" y="361153"/>
                </a:cubicBezTo>
                <a:lnTo>
                  <a:pt x="1137571" y="361915"/>
                </a:lnTo>
                <a:cubicBezTo>
                  <a:pt x="1135285" y="362963"/>
                  <a:pt x="1134523" y="361343"/>
                  <a:pt x="1135761" y="358486"/>
                </a:cubicBezTo>
                <a:lnTo>
                  <a:pt x="1139285" y="356200"/>
                </a:lnTo>
                <a:lnTo>
                  <a:pt x="1140809" y="355247"/>
                </a:lnTo>
                <a:cubicBezTo>
                  <a:pt x="1141952" y="353628"/>
                  <a:pt x="1144619" y="352961"/>
                  <a:pt x="1146524" y="353914"/>
                </a:cubicBezTo>
                <a:cubicBezTo>
                  <a:pt x="1148715" y="354676"/>
                  <a:pt x="1150810" y="347723"/>
                  <a:pt x="1149858" y="346389"/>
                </a:cubicBezTo>
                <a:cubicBezTo>
                  <a:pt x="1148905" y="345056"/>
                  <a:pt x="1148715" y="344103"/>
                  <a:pt x="1149286" y="344389"/>
                </a:cubicBezTo>
                <a:close/>
                <a:moveTo>
                  <a:pt x="1286923" y="338197"/>
                </a:moveTo>
                <a:lnTo>
                  <a:pt x="1287304" y="338483"/>
                </a:lnTo>
                <a:cubicBezTo>
                  <a:pt x="1288351" y="339531"/>
                  <a:pt x="1289018" y="340674"/>
                  <a:pt x="1290066" y="341626"/>
                </a:cubicBezTo>
                <a:cubicBezTo>
                  <a:pt x="1291018" y="342484"/>
                  <a:pt x="1292256" y="343817"/>
                  <a:pt x="1293209" y="343627"/>
                </a:cubicBezTo>
                <a:lnTo>
                  <a:pt x="1296352" y="343341"/>
                </a:lnTo>
                <a:cubicBezTo>
                  <a:pt x="1295685" y="341341"/>
                  <a:pt x="1300353" y="339912"/>
                  <a:pt x="1302163" y="340579"/>
                </a:cubicBezTo>
                <a:cubicBezTo>
                  <a:pt x="1303972" y="341245"/>
                  <a:pt x="1305877" y="343150"/>
                  <a:pt x="1306354" y="344865"/>
                </a:cubicBezTo>
                <a:lnTo>
                  <a:pt x="1303496" y="346103"/>
                </a:lnTo>
                <a:lnTo>
                  <a:pt x="1300353" y="347437"/>
                </a:lnTo>
                <a:cubicBezTo>
                  <a:pt x="1297210" y="349627"/>
                  <a:pt x="1293400" y="351628"/>
                  <a:pt x="1291876" y="351818"/>
                </a:cubicBezTo>
                <a:lnTo>
                  <a:pt x="1290447" y="351628"/>
                </a:lnTo>
                <a:lnTo>
                  <a:pt x="1288542" y="351342"/>
                </a:lnTo>
                <a:cubicBezTo>
                  <a:pt x="1286446" y="350675"/>
                  <a:pt x="1284637" y="349246"/>
                  <a:pt x="1284541" y="348103"/>
                </a:cubicBezTo>
                <a:cubicBezTo>
                  <a:pt x="1284351" y="346960"/>
                  <a:pt x="1281112" y="344770"/>
                  <a:pt x="1277588" y="346103"/>
                </a:cubicBezTo>
                <a:cubicBezTo>
                  <a:pt x="1274064" y="347437"/>
                  <a:pt x="1263681" y="346198"/>
                  <a:pt x="1263110" y="343817"/>
                </a:cubicBezTo>
                <a:lnTo>
                  <a:pt x="1266158" y="344008"/>
                </a:lnTo>
                <a:lnTo>
                  <a:pt x="1272254" y="344484"/>
                </a:lnTo>
                <a:cubicBezTo>
                  <a:pt x="1274254" y="340483"/>
                  <a:pt x="1276445" y="338007"/>
                  <a:pt x="1277302" y="338959"/>
                </a:cubicBezTo>
                <a:cubicBezTo>
                  <a:pt x="1278160" y="339912"/>
                  <a:pt x="1280922" y="341817"/>
                  <a:pt x="1282065" y="340960"/>
                </a:cubicBezTo>
                <a:cubicBezTo>
                  <a:pt x="1283208" y="340102"/>
                  <a:pt x="1286256" y="338102"/>
                  <a:pt x="1286923" y="338197"/>
                </a:cubicBezTo>
                <a:close/>
                <a:moveTo>
                  <a:pt x="1741170" y="337912"/>
                </a:moveTo>
                <a:lnTo>
                  <a:pt x="1740979" y="339150"/>
                </a:lnTo>
                <a:lnTo>
                  <a:pt x="1740789" y="340388"/>
                </a:lnTo>
                <a:cubicBezTo>
                  <a:pt x="1739836" y="341817"/>
                  <a:pt x="1739360" y="343246"/>
                  <a:pt x="1739646" y="343627"/>
                </a:cubicBezTo>
                <a:lnTo>
                  <a:pt x="1740217" y="343817"/>
                </a:lnTo>
                <a:cubicBezTo>
                  <a:pt x="1742218" y="344484"/>
                  <a:pt x="1746599" y="342579"/>
                  <a:pt x="1746027" y="345817"/>
                </a:cubicBezTo>
                <a:lnTo>
                  <a:pt x="1744980" y="351151"/>
                </a:lnTo>
                <a:cubicBezTo>
                  <a:pt x="1742408" y="348294"/>
                  <a:pt x="1737074" y="345436"/>
                  <a:pt x="1733359" y="344865"/>
                </a:cubicBezTo>
                <a:lnTo>
                  <a:pt x="1728597" y="346675"/>
                </a:lnTo>
                <a:cubicBezTo>
                  <a:pt x="1727835" y="346960"/>
                  <a:pt x="1727359" y="347818"/>
                  <a:pt x="1726692" y="347913"/>
                </a:cubicBezTo>
                <a:lnTo>
                  <a:pt x="1723834" y="348484"/>
                </a:lnTo>
                <a:cubicBezTo>
                  <a:pt x="1720596" y="348865"/>
                  <a:pt x="1719834" y="348389"/>
                  <a:pt x="1722025" y="347246"/>
                </a:cubicBezTo>
                <a:cubicBezTo>
                  <a:pt x="1724215" y="346198"/>
                  <a:pt x="1725739" y="339817"/>
                  <a:pt x="1729835" y="340102"/>
                </a:cubicBezTo>
                <a:lnTo>
                  <a:pt x="1732883" y="339436"/>
                </a:lnTo>
                <a:lnTo>
                  <a:pt x="1735455" y="338864"/>
                </a:lnTo>
                <a:cubicBezTo>
                  <a:pt x="1738217" y="337054"/>
                  <a:pt x="1740789" y="336578"/>
                  <a:pt x="1741170" y="337912"/>
                </a:cubicBezTo>
                <a:close/>
                <a:moveTo>
                  <a:pt x="1757838" y="337721"/>
                </a:moveTo>
                <a:cubicBezTo>
                  <a:pt x="1758981" y="337054"/>
                  <a:pt x="1762601" y="337340"/>
                  <a:pt x="1763553" y="338292"/>
                </a:cubicBezTo>
                <a:cubicBezTo>
                  <a:pt x="1766506" y="341150"/>
                  <a:pt x="1769268" y="334863"/>
                  <a:pt x="1771745" y="338387"/>
                </a:cubicBezTo>
                <a:cubicBezTo>
                  <a:pt x="1773554" y="340959"/>
                  <a:pt x="1775745" y="343340"/>
                  <a:pt x="1776888" y="346007"/>
                </a:cubicBezTo>
                <a:lnTo>
                  <a:pt x="1777650" y="347817"/>
                </a:lnTo>
                <a:cubicBezTo>
                  <a:pt x="1777269" y="351246"/>
                  <a:pt x="1774888" y="350579"/>
                  <a:pt x="1772411" y="346484"/>
                </a:cubicBezTo>
                <a:lnTo>
                  <a:pt x="1770601" y="343817"/>
                </a:lnTo>
                <a:cubicBezTo>
                  <a:pt x="1769173" y="341721"/>
                  <a:pt x="1766696" y="341531"/>
                  <a:pt x="1764029" y="341721"/>
                </a:cubicBezTo>
                <a:cubicBezTo>
                  <a:pt x="1760600" y="342007"/>
                  <a:pt x="1762220" y="344198"/>
                  <a:pt x="1761553" y="345626"/>
                </a:cubicBezTo>
                <a:lnTo>
                  <a:pt x="1760886" y="347150"/>
                </a:lnTo>
                <a:cubicBezTo>
                  <a:pt x="1759171" y="349246"/>
                  <a:pt x="1757457" y="349627"/>
                  <a:pt x="1756886" y="348103"/>
                </a:cubicBezTo>
                <a:cubicBezTo>
                  <a:pt x="1756409" y="346579"/>
                  <a:pt x="1755171" y="341435"/>
                  <a:pt x="1755933" y="338959"/>
                </a:cubicBezTo>
                <a:close/>
                <a:moveTo>
                  <a:pt x="825532" y="331625"/>
                </a:moveTo>
                <a:cubicBezTo>
                  <a:pt x="827628" y="329339"/>
                  <a:pt x="839248" y="334387"/>
                  <a:pt x="839629" y="335530"/>
                </a:cubicBezTo>
                <a:cubicBezTo>
                  <a:pt x="839915" y="336673"/>
                  <a:pt x="837343" y="338483"/>
                  <a:pt x="833819" y="339436"/>
                </a:cubicBezTo>
                <a:lnTo>
                  <a:pt x="833724" y="334959"/>
                </a:lnTo>
                <a:cubicBezTo>
                  <a:pt x="833724" y="334387"/>
                  <a:pt x="832104" y="333721"/>
                  <a:pt x="831152" y="333435"/>
                </a:cubicBezTo>
                <a:close/>
                <a:moveTo>
                  <a:pt x="919733" y="327434"/>
                </a:moveTo>
                <a:cubicBezTo>
                  <a:pt x="920400" y="326958"/>
                  <a:pt x="922686" y="327053"/>
                  <a:pt x="922972" y="327529"/>
                </a:cubicBezTo>
                <a:lnTo>
                  <a:pt x="926020" y="331244"/>
                </a:lnTo>
                <a:cubicBezTo>
                  <a:pt x="929163" y="335721"/>
                  <a:pt x="930687" y="339340"/>
                  <a:pt x="929449" y="339340"/>
                </a:cubicBezTo>
                <a:cubicBezTo>
                  <a:pt x="928211" y="339340"/>
                  <a:pt x="924401" y="337626"/>
                  <a:pt x="924210" y="335626"/>
                </a:cubicBezTo>
                <a:lnTo>
                  <a:pt x="923162" y="333911"/>
                </a:lnTo>
                <a:cubicBezTo>
                  <a:pt x="922305" y="332482"/>
                  <a:pt x="920019" y="331530"/>
                  <a:pt x="918876" y="330101"/>
                </a:cubicBezTo>
                <a:cubicBezTo>
                  <a:pt x="918400" y="329530"/>
                  <a:pt x="918971" y="327910"/>
                  <a:pt x="919733" y="327434"/>
                </a:cubicBezTo>
                <a:close/>
                <a:moveTo>
                  <a:pt x="1428274" y="324767"/>
                </a:moveTo>
                <a:lnTo>
                  <a:pt x="1427988" y="325148"/>
                </a:lnTo>
                <a:cubicBezTo>
                  <a:pt x="1427321" y="325910"/>
                  <a:pt x="1426559" y="327625"/>
                  <a:pt x="1426845" y="327720"/>
                </a:cubicBezTo>
                <a:cubicBezTo>
                  <a:pt x="1430655" y="329625"/>
                  <a:pt x="1430655" y="334102"/>
                  <a:pt x="1435227" y="335626"/>
                </a:cubicBezTo>
                <a:lnTo>
                  <a:pt x="1436275" y="336007"/>
                </a:lnTo>
                <a:cubicBezTo>
                  <a:pt x="1437037" y="338293"/>
                  <a:pt x="1435418" y="338864"/>
                  <a:pt x="1432655" y="337245"/>
                </a:cubicBezTo>
                <a:cubicBezTo>
                  <a:pt x="1429893" y="335626"/>
                  <a:pt x="1424369" y="339055"/>
                  <a:pt x="1427226" y="342865"/>
                </a:cubicBezTo>
                <a:lnTo>
                  <a:pt x="1430465" y="345627"/>
                </a:lnTo>
                <a:cubicBezTo>
                  <a:pt x="1432846" y="347723"/>
                  <a:pt x="1429036" y="348294"/>
                  <a:pt x="1429798" y="349342"/>
                </a:cubicBezTo>
                <a:cubicBezTo>
                  <a:pt x="1431131" y="351056"/>
                  <a:pt x="1439228" y="353057"/>
                  <a:pt x="1441037" y="352104"/>
                </a:cubicBezTo>
                <a:lnTo>
                  <a:pt x="1444466" y="350199"/>
                </a:lnTo>
                <a:cubicBezTo>
                  <a:pt x="1444085" y="346961"/>
                  <a:pt x="1440752" y="345341"/>
                  <a:pt x="1439132" y="345818"/>
                </a:cubicBezTo>
                <a:cubicBezTo>
                  <a:pt x="1437513" y="346294"/>
                  <a:pt x="1438180" y="344198"/>
                  <a:pt x="1440371" y="341150"/>
                </a:cubicBezTo>
                <a:lnTo>
                  <a:pt x="1442085" y="339150"/>
                </a:lnTo>
                <a:cubicBezTo>
                  <a:pt x="1442657" y="338483"/>
                  <a:pt x="1444371" y="337531"/>
                  <a:pt x="1444657" y="337626"/>
                </a:cubicBezTo>
                <a:cubicBezTo>
                  <a:pt x="1449610" y="340865"/>
                  <a:pt x="1451610" y="337055"/>
                  <a:pt x="1454087" y="334959"/>
                </a:cubicBezTo>
                <a:lnTo>
                  <a:pt x="1454753" y="334388"/>
                </a:lnTo>
                <a:cubicBezTo>
                  <a:pt x="1454753" y="333149"/>
                  <a:pt x="1454277" y="332387"/>
                  <a:pt x="1453610" y="332578"/>
                </a:cubicBezTo>
                <a:cubicBezTo>
                  <a:pt x="1452944" y="332768"/>
                  <a:pt x="1449610" y="331244"/>
                  <a:pt x="1447800" y="328768"/>
                </a:cubicBezTo>
                <a:lnTo>
                  <a:pt x="1443419" y="328958"/>
                </a:lnTo>
                <a:lnTo>
                  <a:pt x="1438561" y="329244"/>
                </a:lnTo>
                <a:cubicBezTo>
                  <a:pt x="1433989" y="326863"/>
                  <a:pt x="1429321" y="324863"/>
                  <a:pt x="1428274" y="324767"/>
                </a:cubicBezTo>
                <a:close/>
                <a:moveTo>
                  <a:pt x="1006697" y="323338"/>
                </a:moveTo>
                <a:cubicBezTo>
                  <a:pt x="1008983" y="323052"/>
                  <a:pt x="1014413" y="323433"/>
                  <a:pt x="1014508" y="323814"/>
                </a:cubicBezTo>
                <a:cubicBezTo>
                  <a:pt x="1014603" y="324100"/>
                  <a:pt x="1013841" y="324957"/>
                  <a:pt x="1012698" y="325624"/>
                </a:cubicBezTo>
                <a:cubicBezTo>
                  <a:pt x="1011650" y="326291"/>
                  <a:pt x="1008888" y="328291"/>
                  <a:pt x="1008983" y="328481"/>
                </a:cubicBezTo>
                <a:cubicBezTo>
                  <a:pt x="1009079" y="328672"/>
                  <a:pt x="1011650" y="328862"/>
                  <a:pt x="1014413" y="328291"/>
                </a:cubicBezTo>
                <a:lnTo>
                  <a:pt x="1016984" y="327910"/>
                </a:lnTo>
                <a:cubicBezTo>
                  <a:pt x="1017651" y="327815"/>
                  <a:pt x="1018794" y="328196"/>
                  <a:pt x="1019175" y="328672"/>
                </a:cubicBezTo>
                <a:lnTo>
                  <a:pt x="1019461" y="329053"/>
                </a:lnTo>
                <a:cubicBezTo>
                  <a:pt x="1019080" y="329910"/>
                  <a:pt x="1018604" y="330863"/>
                  <a:pt x="1018223" y="331244"/>
                </a:cubicBezTo>
                <a:lnTo>
                  <a:pt x="1017937" y="331244"/>
                </a:lnTo>
                <a:lnTo>
                  <a:pt x="1014508" y="331339"/>
                </a:lnTo>
                <a:cubicBezTo>
                  <a:pt x="1010698" y="331339"/>
                  <a:pt x="1006983" y="330291"/>
                  <a:pt x="1006221" y="329053"/>
                </a:cubicBezTo>
                <a:cubicBezTo>
                  <a:pt x="1005459" y="327815"/>
                  <a:pt x="1004602" y="323433"/>
                  <a:pt x="1006697" y="323338"/>
                </a:cubicBezTo>
                <a:close/>
                <a:moveTo>
                  <a:pt x="1210913" y="321529"/>
                </a:moveTo>
                <a:lnTo>
                  <a:pt x="1210246" y="322386"/>
                </a:lnTo>
                <a:cubicBezTo>
                  <a:pt x="1209866" y="322862"/>
                  <a:pt x="1210628" y="324482"/>
                  <a:pt x="1211390" y="324863"/>
                </a:cubicBezTo>
                <a:cubicBezTo>
                  <a:pt x="1214723" y="326482"/>
                  <a:pt x="1218152" y="327911"/>
                  <a:pt x="1221772" y="329054"/>
                </a:cubicBezTo>
                <a:lnTo>
                  <a:pt x="1222629" y="329339"/>
                </a:lnTo>
                <a:cubicBezTo>
                  <a:pt x="1224248" y="328387"/>
                  <a:pt x="1224820" y="326577"/>
                  <a:pt x="1223963" y="325339"/>
                </a:cubicBezTo>
                <a:lnTo>
                  <a:pt x="1222915" y="325053"/>
                </a:lnTo>
                <a:cubicBezTo>
                  <a:pt x="1220819" y="324577"/>
                  <a:pt x="1217676" y="325815"/>
                  <a:pt x="1217676" y="322386"/>
                </a:cubicBezTo>
                <a:lnTo>
                  <a:pt x="1217676" y="321719"/>
                </a:lnTo>
                <a:cubicBezTo>
                  <a:pt x="1215676" y="320862"/>
                  <a:pt x="1212723" y="320672"/>
                  <a:pt x="1210913" y="321529"/>
                </a:cubicBezTo>
                <a:close/>
                <a:moveTo>
                  <a:pt x="1035177" y="321148"/>
                </a:moveTo>
                <a:cubicBezTo>
                  <a:pt x="1036605" y="321148"/>
                  <a:pt x="1038510" y="323434"/>
                  <a:pt x="1039272" y="326292"/>
                </a:cubicBezTo>
                <a:cubicBezTo>
                  <a:pt x="1040034" y="329149"/>
                  <a:pt x="1034700" y="336959"/>
                  <a:pt x="1032224" y="337245"/>
                </a:cubicBezTo>
                <a:cubicBezTo>
                  <a:pt x="1029652" y="337531"/>
                  <a:pt x="1028604" y="333816"/>
                  <a:pt x="1029081" y="334102"/>
                </a:cubicBezTo>
                <a:cubicBezTo>
                  <a:pt x="1029557" y="334483"/>
                  <a:pt x="1031367" y="333816"/>
                  <a:pt x="1030890" y="331149"/>
                </a:cubicBezTo>
                <a:cubicBezTo>
                  <a:pt x="1030414" y="328387"/>
                  <a:pt x="1033748" y="321148"/>
                  <a:pt x="1035177" y="321148"/>
                </a:cubicBezTo>
                <a:close/>
                <a:moveTo>
                  <a:pt x="1400175" y="320481"/>
                </a:moveTo>
                <a:lnTo>
                  <a:pt x="1389412" y="322767"/>
                </a:lnTo>
                <a:cubicBezTo>
                  <a:pt x="1388650" y="322958"/>
                  <a:pt x="1387412" y="322481"/>
                  <a:pt x="1386935" y="322862"/>
                </a:cubicBezTo>
                <a:cubicBezTo>
                  <a:pt x="1386173" y="323529"/>
                  <a:pt x="1385221" y="324958"/>
                  <a:pt x="1385507" y="325244"/>
                </a:cubicBezTo>
                <a:cubicBezTo>
                  <a:pt x="1386459" y="326006"/>
                  <a:pt x="1387888" y="326863"/>
                  <a:pt x="1389221" y="326958"/>
                </a:cubicBezTo>
                <a:lnTo>
                  <a:pt x="1390364" y="327053"/>
                </a:lnTo>
                <a:cubicBezTo>
                  <a:pt x="1391698" y="326387"/>
                  <a:pt x="1392650" y="326863"/>
                  <a:pt x="1392365" y="328292"/>
                </a:cubicBezTo>
                <a:lnTo>
                  <a:pt x="1391603" y="329339"/>
                </a:lnTo>
                <a:lnTo>
                  <a:pt x="1390745" y="330387"/>
                </a:lnTo>
                <a:cubicBezTo>
                  <a:pt x="1389317" y="331435"/>
                  <a:pt x="1388269" y="332483"/>
                  <a:pt x="1388459" y="332768"/>
                </a:cubicBezTo>
                <a:cubicBezTo>
                  <a:pt x="1388650" y="333054"/>
                  <a:pt x="1390936" y="333340"/>
                  <a:pt x="1393127" y="332768"/>
                </a:cubicBezTo>
                <a:cubicBezTo>
                  <a:pt x="1395317" y="332197"/>
                  <a:pt x="1400556" y="326101"/>
                  <a:pt x="1400175" y="320481"/>
                </a:cubicBezTo>
                <a:close/>
                <a:moveTo>
                  <a:pt x="962215" y="319052"/>
                </a:moveTo>
                <a:cubicBezTo>
                  <a:pt x="962310" y="319242"/>
                  <a:pt x="961262" y="320290"/>
                  <a:pt x="959548" y="321147"/>
                </a:cubicBezTo>
                <a:cubicBezTo>
                  <a:pt x="957833" y="322004"/>
                  <a:pt x="959738" y="332196"/>
                  <a:pt x="960596" y="335149"/>
                </a:cubicBezTo>
                <a:cubicBezTo>
                  <a:pt x="961453" y="338102"/>
                  <a:pt x="959357" y="337721"/>
                  <a:pt x="955928" y="334387"/>
                </a:cubicBezTo>
                <a:cubicBezTo>
                  <a:pt x="952499" y="331053"/>
                  <a:pt x="944975" y="323433"/>
                  <a:pt x="948689" y="322385"/>
                </a:cubicBezTo>
                <a:cubicBezTo>
                  <a:pt x="952404" y="321433"/>
                  <a:pt x="962024" y="318956"/>
                  <a:pt x="962215" y="319052"/>
                </a:cubicBezTo>
                <a:close/>
                <a:moveTo>
                  <a:pt x="1460564" y="316576"/>
                </a:moveTo>
                <a:cubicBezTo>
                  <a:pt x="1455039" y="315433"/>
                  <a:pt x="1450181" y="315623"/>
                  <a:pt x="1449800" y="316957"/>
                </a:cubicBezTo>
                <a:lnTo>
                  <a:pt x="1450372" y="317909"/>
                </a:lnTo>
                <a:lnTo>
                  <a:pt x="1451039" y="319052"/>
                </a:lnTo>
                <a:cubicBezTo>
                  <a:pt x="1452563" y="320005"/>
                  <a:pt x="1457135" y="321815"/>
                  <a:pt x="1461135" y="323053"/>
                </a:cubicBezTo>
                <a:lnTo>
                  <a:pt x="1464469" y="320386"/>
                </a:lnTo>
                <a:cubicBezTo>
                  <a:pt x="1465136" y="319814"/>
                  <a:pt x="1465326" y="317719"/>
                  <a:pt x="1465231" y="317719"/>
                </a:cubicBezTo>
                <a:close/>
                <a:moveTo>
                  <a:pt x="1328928" y="312766"/>
                </a:moveTo>
                <a:cubicBezTo>
                  <a:pt x="1327309" y="313147"/>
                  <a:pt x="1326166" y="314576"/>
                  <a:pt x="1326452" y="316004"/>
                </a:cubicBezTo>
                <a:lnTo>
                  <a:pt x="1327023" y="316195"/>
                </a:lnTo>
                <a:cubicBezTo>
                  <a:pt x="1333310" y="317719"/>
                  <a:pt x="1336548" y="320957"/>
                  <a:pt x="1336834" y="326291"/>
                </a:cubicBezTo>
                <a:cubicBezTo>
                  <a:pt x="1336834" y="326577"/>
                  <a:pt x="1338263" y="327149"/>
                  <a:pt x="1338834" y="326958"/>
                </a:cubicBezTo>
                <a:cubicBezTo>
                  <a:pt x="1339787" y="326672"/>
                  <a:pt x="1341215" y="326101"/>
                  <a:pt x="1341406" y="325434"/>
                </a:cubicBezTo>
                <a:lnTo>
                  <a:pt x="1342358" y="322100"/>
                </a:lnTo>
                <a:cubicBezTo>
                  <a:pt x="1343120" y="318100"/>
                  <a:pt x="1343025" y="314766"/>
                  <a:pt x="1342168" y="314576"/>
                </a:cubicBezTo>
                <a:cubicBezTo>
                  <a:pt x="1341311" y="314385"/>
                  <a:pt x="1337786" y="315719"/>
                  <a:pt x="1334738" y="316862"/>
                </a:cubicBezTo>
                <a:lnTo>
                  <a:pt x="1332167" y="314195"/>
                </a:lnTo>
                <a:cubicBezTo>
                  <a:pt x="1331690" y="313623"/>
                  <a:pt x="1331024" y="312766"/>
                  <a:pt x="1330357" y="312766"/>
                </a:cubicBezTo>
                <a:close/>
                <a:moveTo>
                  <a:pt x="1757458" y="312480"/>
                </a:moveTo>
                <a:cubicBezTo>
                  <a:pt x="1757267" y="312290"/>
                  <a:pt x="1755172" y="312861"/>
                  <a:pt x="1754219" y="313433"/>
                </a:cubicBezTo>
                <a:cubicBezTo>
                  <a:pt x="1753743" y="313718"/>
                  <a:pt x="1753648" y="314957"/>
                  <a:pt x="1754029" y="315338"/>
                </a:cubicBezTo>
                <a:lnTo>
                  <a:pt x="1758315" y="320481"/>
                </a:lnTo>
                <a:cubicBezTo>
                  <a:pt x="1765935" y="320291"/>
                  <a:pt x="1772031" y="318957"/>
                  <a:pt x="1772031" y="317624"/>
                </a:cubicBezTo>
                <a:lnTo>
                  <a:pt x="1771745" y="317528"/>
                </a:lnTo>
                <a:cubicBezTo>
                  <a:pt x="1766792" y="316290"/>
                  <a:pt x="1760982" y="316671"/>
                  <a:pt x="1757458" y="312480"/>
                </a:cubicBezTo>
                <a:close/>
                <a:moveTo>
                  <a:pt x="1543431" y="312290"/>
                </a:moveTo>
                <a:lnTo>
                  <a:pt x="1537716" y="312480"/>
                </a:lnTo>
                <a:cubicBezTo>
                  <a:pt x="1536764" y="312480"/>
                  <a:pt x="1535716" y="313337"/>
                  <a:pt x="1535049" y="314004"/>
                </a:cubicBezTo>
                <a:cubicBezTo>
                  <a:pt x="1534668" y="314385"/>
                  <a:pt x="1534954" y="315623"/>
                  <a:pt x="1535430" y="315814"/>
                </a:cubicBezTo>
                <a:cubicBezTo>
                  <a:pt x="1537049" y="316671"/>
                  <a:pt x="1538859" y="317433"/>
                  <a:pt x="1540669" y="318100"/>
                </a:cubicBezTo>
                <a:cubicBezTo>
                  <a:pt x="1544479" y="319433"/>
                  <a:pt x="1539335" y="321529"/>
                  <a:pt x="1541050" y="322386"/>
                </a:cubicBezTo>
                <a:lnTo>
                  <a:pt x="1542479" y="323148"/>
                </a:lnTo>
                <a:cubicBezTo>
                  <a:pt x="1545527" y="323148"/>
                  <a:pt x="1545908" y="318195"/>
                  <a:pt x="1543431" y="312290"/>
                </a:cubicBezTo>
                <a:close/>
                <a:moveTo>
                  <a:pt x="1249775" y="306384"/>
                </a:moveTo>
                <a:cubicBezTo>
                  <a:pt x="1249585" y="308861"/>
                  <a:pt x="1241774" y="306670"/>
                  <a:pt x="1241203" y="307241"/>
                </a:cubicBezTo>
                <a:lnTo>
                  <a:pt x="1241108" y="307813"/>
                </a:lnTo>
                <a:cubicBezTo>
                  <a:pt x="1241012" y="308384"/>
                  <a:pt x="1241393" y="309527"/>
                  <a:pt x="1241679" y="309623"/>
                </a:cubicBezTo>
                <a:cubicBezTo>
                  <a:pt x="1244537" y="310004"/>
                  <a:pt x="1247680" y="309623"/>
                  <a:pt x="1250156" y="310575"/>
                </a:cubicBezTo>
                <a:lnTo>
                  <a:pt x="1253681" y="313085"/>
                </a:lnTo>
                <a:lnTo>
                  <a:pt x="1253966" y="313814"/>
                </a:lnTo>
                <a:lnTo>
                  <a:pt x="1254860" y="321748"/>
                </a:lnTo>
                <a:lnTo>
                  <a:pt x="1254062" y="327149"/>
                </a:lnTo>
                <a:cubicBezTo>
                  <a:pt x="1254157" y="327530"/>
                  <a:pt x="1253966" y="327911"/>
                  <a:pt x="1254157" y="328196"/>
                </a:cubicBezTo>
                <a:lnTo>
                  <a:pt x="1254347" y="328482"/>
                </a:lnTo>
                <a:cubicBezTo>
                  <a:pt x="1254585" y="328673"/>
                  <a:pt x="1254990" y="326649"/>
                  <a:pt x="1255086" y="323755"/>
                </a:cubicBezTo>
                <a:lnTo>
                  <a:pt x="1254860" y="321748"/>
                </a:lnTo>
                <a:lnTo>
                  <a:pt x="1255300" y="318767"/>
                </a:lnTo>
                <a:cubicBezTo>
                  <a:pt x="1255109" y="318386"/>
                  <a:pt x="1256252" y="317624"/>
                  <a:pt x="1257014" y="317338"/>
                </a:cubicBezTo>
                <a:cubicBezTo>
                  <a:pt x="1257586" y="317147"/>
                  <a:pt x="1258634" y="317243"/>
                  <a:pt x="1259110" y="317624"/>
                </a:cubicBezTo>
                <a:lnTo>
                  <a:pt x="1260539" y="318576"/>
                </a:lnTo>
                <a:lnTo>
                  <a:pt x="1262848" y="322083"/>
                </a:lnTo>
                <a:lnTo>
                  <a:pt x="1264444" y="324958"/>
                </a:lnTo>
                <a:lnTo>
                  <a:pt x="1263682" y="323529"/>
                </a:lnTo>
                <a:lnTo>
                  <a:pt x="1263110" y="322481"/>
                </a:lnTo>
                <a:lnTo>
                  <a:pt x="1262848" y="322083"/>
                </a:lnTo>
                <a:lnTo>
                  <a:pt x="1262824" y="322041"/>
                </a:lnTo>
                <a:lnTo>
                  <a:pt x="1261513" y="317261"/>
                </a:lnTo>
                <a:lnTo>
                  <a:pt x="1262634" y="317624"/>
                </a:lnTo>
                <a:cubicBezTo>
                  <a:pt x="1263491" y="314957"/>
                  <a:pt x="1263301" y="312099"/>
                  <a:pt x="1262253" y="311147"/>
                </a:cubicBezTo>
                <a:lnTo>
                  <a:pt x="1261491" y="310194"/>
                </a:lnTo>
                <a:lnTo>
                  <a:pt x="1258634" y="306765"/>
                </a:lnTo>
                <a:lnTo>
                  <a:pt x="1261513" y="317261"/>
                </a:lnTo>
                <a:lnTo>
                  <a:pt x="1259110" y="316481"/>
                </a:lnTo>
                <a:cubicBezTo>
                  <a:pt x="1257871" y="316100"/>
                  <a:pt x="1256633" y="314385"/>
                  <a:pt x="1255776" y="314576"/>
                </a:cubicBezTo>
                <a:lnTo>
                  <a:pt x="1253681" y="313085"/>
                </a:lnTo>
                <a:lnTo>
                  <a:pt x="1251192" y="306706"/>
                </a:lnTo>
                <a:cubicBezTo>
                  <a:pt x="1250442" y="305360"/>
                  <a:pt x="1249918" y="305146"/>
                  <a:pt x="1249775" y="306384"/>
                </a:cubicBezTo>
                <a:close/>
                <a:moveTo>
                  <a:pt x="1234631" y="306098"/>
                </a:moveTo>
                <a:cubicBezTo>
                  <a:pt x="1232630" y="306575"/>
                  <a:pt x="1231392" y="308099"/>
                  <a:pt x="1231868" y="309337"/>
                </a:cubicBezTo>
                <a:lnTo>
                  <a:pt x="1232821" y="310099"/>
                </a:lnTo>
                <a:lnTo>
                  <a:pt x="1233488" y="310670"/>
                </a:lnTo>
                <a:cubicBezTo>
                  <a:pt x="1235202" y="310861"/>
                  <a:pt x="1235678" y="311432"/>
                  <a:pt x="1234631" y="311813"/>
                </a:cubicBezTo>
                <a:cubicBezTo>
                  <a:pt x="1233488" y="312194"/>
                  <a:pt x="1231678" y="313909"/>
                  <a:pt x="1232345" y="314861"/>
                </a:cubicBezTo>
                <a:cubicBezTo>
                  <a:pt x="1232916" y="315814"/>
                  <a:pt x="1235678" y="317338"/>
                  <a:pt x="1237012" y="316100"/>
                </a:cubicBezTo>
                <a:cubicBezTo>
                  <a:pt x="1238345" y="315052"/>
                  <a:pt x="1243965" y="322481"/>
                  <a:pt x="1245870" y="321815"/>
                </a:cubicBezTo>
                <a:cubicBezTo>
                  <a:pt x="1247775" y="321148"/>
                  <a:pt x="1246918" y="319433"/>
                  <a:pt x="1243965" y="318005"/>
                </a:cubicBezTo>
                <a:lnTo>
                  <a:pt x="1242917" y="315242"/>
                </a:lnTo>
                <a:cubicBezTo>
                  <a:pt x="1241584" y="312004"/>
                  <a:pt x="1238060" y="309337"/>
                  <a:pt x="1235107" y="306575"/>
                </a:cubicBezTo>
                <a:close/>
                <a:moveTo>
                  <a:pt x="659310" y="304856"/>
                </a:moveTo>
                <a:lnTo>
                  <a:pt x="659797" y="306479"/>
                </a:lnTo>
                <a:cubicBezTo>
                  <a:pt x="656272" y="306860"/>
                  <a:pt x="654463" y="307622"/>
                  <a:pt x="655701" y="308098"/>
                </a:cubicBezTo>
                <a:close/>
                <a:moveTo>
                  <a:pt x="1062990" y="304288"/>
                </a:moveTo>
                <a:cubicBezTo>
                  <a:pt x="1063085" y="304097"/>
                  <a:pt x="1063942" y="304097"/>
                  <a:pt x="1064228" y="304288"/>
                </a:cubicBezTo>
                <a:cubicBezTo>
                  <a:pt x="1064704" y="304669"/>
                  <a:pt x="1065276" y="305526"/>
                  <a:pt x="1065180" y="305621"/>
                </a:cubicBezTo>
                <a:cubicBezTo>
                  <a:pt x="1057656" y="311908"/>
                  <a:pt x="1068990" y="313051"/>
                  <a:pt x="1070229" y="317051"/>
                </a:cubicBezTo>
                <a:cubicBezTo>
                  <a:pt x="1070991" y="319528"/>
                  <a:pt x="1078134" y="319623"/>
                  <a:pt x="1084897" y="319147"/>
                </a:cubicBezTo>
                <a:cubicBezTo>
                  <a:pt x="1086993" y="318956"/>
                  <a:pt x="1089279" y="320861"/>
                  <a:pt x="1091470" y="320861"/>
                </a:cubicBezTo>
                <a:cubicBezTo>
                  <a:pt x="1096518" y="320861"/>
                  <a:pt x="1092993" y="323814"/>
                  <a:pt x="1094041" y="325148"/>
                </a:cubicBezTo>
                <a:lnTo>
                  <a:pt x="1094899" y="326100"/>
                </a:lnTo>
                <a:cubicBezTo>
                  <a:pt x="1096327" y="328196"/>
                  <a:pt x="1095375" y="329529"/>
                  <a:pt x="1092708" y="329148"/>
                </a:cubicBezTo>
                <a:cubicBezTo>
                  <a:pt x="1090041" y="328767"/>
                  <a:pt x="1084897" y="329815"/>
                  <a:pt x="1085659" y="332101"/>
                </a:cubicBezTo>
                <a:lnTo>
                  <a:pt x="1089564" y="331815"/>
                </a:lnTo>
                <a:cubicBezTo>
                  <a:pt x="1090993" y="331720"/>
                  <a:pt x="1092898" y="331720"/>
                  <a:pt x="1093851" y="332387"/>
                </a:cubicBezTo>
                <a:lnTo>
                  <a:pt x="1096708" y="334196"/>
                </a:lnTo>
                <a:cubicBezTo>
                  <a:pt x="1099089" y="337244"/>
                  <a:pt x="1099851" y="339435"/>
                  <a:pt x="1098327" y="339149"/>
                </a:cubicBezTo>
                <a:lnTo>
                  <a:pt x="1096994" y="338864"/>
                </a:lnTo>
                <a:lnTo>
                  <a:pt x="1095089" y="338483"/>
                </a:lnTo>
                <a:cubicBezTo>
                  <a:pt x="1093089" y="338006"/>
                  <a:pt x="1087755" y="337530"/>
                  <a:pt x="1083373" y="337244"/>
                </a:cubicBezTo>
                <a:cubicBezTo>
                  <a:pt x="1078992" y="336959"/>
                  <a:pt x="1066514" y="336482"/>
                  <a:pt x="1066323" y="337911"/>
                </a:cubicBezTo>
                <a:lnTo>
                  <a:pt x="1065466" y="338768"/>
                </a:lnTo>
                <a:cubicBezTo>
                  <a:pt x="1063847" y="340292"/>
                  <a:pt x="1062228" y="343150"/>
                  <a:pt x="1058989" y="339816"/>
                </a:cubicBezTo>
                <a:lnTo>
                  <a:pt x="1058703" y="339530"/>
                </a:lnTo>
                <a:cubicBezTo>
                  <a:pt x="1056132" y="340673"/>
                  <a:pt x="1053369" y="340578"/>
                  <a:pt x="1052798" y="339245"/>
                </a:cubicBezTo>
                <a:lnTo>
                  <a:pt x="1052131" y="338102"/>
                </a:lnTo>
                <a:cubicBezTo>
                  <a:pt x="1052036" y="338006"/>
                  <a:pt x="1051369" y="337911"/>
                  <a:pt x="1051274" y="338006"/>
                </a:cubicBezTo>
                <a:cubicBezTo>
                  <a:pt x="1049369" y="339530"/>
                  <a:pt x="1047178" y="341150"/>
                  <a:pt x="1045273" y="338483"/>
                </a:cubicBezTo>
                <a:cubicBezTo>
                  <a:pt x="1043844" y="336482"/>
                  <a:pt x="1046988" y="330577"/>
                  <a:pt x="1050226" y="329434"/>
                </a:cubicBezTo>
                <a:cubicBezTo>
                  <a:pt x="1052131" y="328767"/>
                  <a:pt x="1053846" y="327053"/>
                  <a:pt x="1057275" y="328958"/>
                </a:cubicBezTo>
                <a:cubicBezTo>
                  <a:pt x="1059656" y="330291"/>
                  <a:pt x="1064323" y="326291"/>
                  <a:pt x="1068800" y="327148"/>
                </a:cubicBezTo>
                <a:cubicBezTo>
                  <a:pt x="1069276" y="327243"/>
                  <a:pt x="1070705" y="325910"/>
                  <a:pt x="1070705" y="325243"/>
                </a:cubicBezTo>
                <a:cubicBezTo>
                  <a:pt x="1070705" y="324481"/>
                  <a:pt x="1069752" y="323528"/>
                  <a:pt x="1068895" y="323147"/>
                </a:cubicBezTo>
                <a:cubicBezTo>
                  <a:pt x="1066704" y="322290"/>
                  <a:pt x="1064418" y="321719"/>
                  <a:pt x="1062132" y="321242"/>
                </a:cubicBezTo>
                <a:cubicBezTo>
                  <a:pt x="1061085" y="321052"/>
                  <a:pt x="1059656" y="321147"/>
                  <a:pt x="1058703" y="321433"/>
                </a:cubicBezTo>
                <a:lnTo>
                  <a:pt x="1052988" y="323433"/>
                </a:lnTo>
                <a:cubicBezTo>
                  <a:pt x="1048702" y="322671"/>
                  <a:pt x="1044130" y="320576"/>
                  <a:pt x="1042797" y="318766"/>
                </a:cubicBezTo>
                <a:cubicBezTo>
                  <a:pt x="1041558" y="316956"/>
                  <a:pt x="1044416" y="311622"/>
                  <a:pt x="1046226" y="312670"/>
                </a:cubicBezTo>
                <a:lnTo>
                  <a:pt x="1047559" y="312479"/>
                </a:lnTo>
                <a:lnTo>
                  <a:pt x="1054608" y="311241"/>
                </a:lnTo>
                <a:cubicBezTo>
                  <a:pt x="1053846" y="315146"/>
                  <a:pt x="1054227" y="317242"/>
                  <a:pt x="1055465" y="316099"/>
                </a:cubicBezTo>
                <a:lnTo>
                  <a:pt x="1056513" y="312384"/>
                </a:lnTo>
                <a:cubicBezTo>
                  <a:pt x="1057370" y="309431"/>
                  <a:pt x="1060704" y="306955"/>
                  <a:pt x="1062990" y="304288"/>
                </a:cubicBezTo>
                <a:close/>
                <a:moveTo>
                  <a:pt x="1680686" y="302384"/>
                </a:moveTo>
                <a:cubicBezTo>
                  <a:pt x="1679353" y="301241"/>
                  <a:pt x="1677257" y="301431"/>
                  <a:pt x="1676495" y="303908"/>
                </a:cubicBezTo>
                <a:lnTo>
                  <a:pt x="1675177" y="308191"/>
                </a:lnTo>
                <a:lnTo>
                  <a:pt x="1670209" y="308003"/>
                </a:lnTo>
                <a:cubicBezTo>
                  <a:pt x="1669923" y="306003"/>
                  <a:pt x="1672019" y="306384"/>
                  <a:pt x="1674971" y="308861"/>
                </a:cubicBezTo>
                <a:lnTo>
                  <a:pt x="1675177" y="308191"/>
                </a:lnTo>
                <a:lnTo>
                  <a:pt x="1680305" y="308384"/>
                </a:lnTo>
                <a:lnTo>
                  <a:pt x="1681448" y="306956"/>
                </a:lnTo>
                <a:cubicBezTo>
                  <a:pt x="1682306" y="305908"/>
                  <a:pt x="1681734" y="303336"/>
                  <a:pt x="1680686" y="302384"/>
                </a:cubicBezTo>
                <a:close/>
                <a:moveTo>
                  <a:pt x="1372457" y="302003"/>
                </a:moveTo>
                <a:cubicBezTo>
                  <a:pt x="1369028" y="301717"/>
                  <a:pt x="1369600" y="304098"/>
                  <a:pt x="1369981" y="305527"/>
                </a:cubicBezTo>
                <a:lnTo>
                  <a:pt x="1371029" y="309242"/>
                </a:lnTo>
                <a:cubicBezTo>
                  <a:pt x="1372743" y="313814"/>
                  <a:pt x="1375220" y="316290"/>
                  <a:pt x="1376458" y="314766"/>
                </a:cubicBezTo>
                <a:lnTo>
                  <a:pt x="1377696" y="313909"/>
                </a:lnTo>
                <a:cubicBezTo>
                  <a:pt x="1379125" y="312956"/>
                  <a:pt x="1381316" y="312575"/>
                  <a:pt x="1382268" y="311528"/>
                </a:cubicBezTo>
                <a:cubicBezTo>
                  <a:pt x="1383411" y="310099"/>
                  <a:pt x="1383316" y="308003"/>
                  <a:pt x="1380173" y="308194"/>
                </a:cubicBezTo>
                <a:cubicBezTo>
                  <a:pt x="1376648" y="308384"/>
                  <a:pt x="1374553" y="307908"/>
                  <a:pt x="1374934" y="304479"/>
                </a:cubicBezTo>
                <a:cubicBezTo>
                  <a:pt x="1375029" y="303717"/>
                  <a:pt x="1373410" y="302098"/>
                  <a:pt x="1372457" y="302003"/>
                </a:cubicBezTo>
                <a:close/>
                <a:moveTo>
                  <a:pt x="1217200" y="302003"/>
                </a:moveTo>
                <a:lnTo>
                  <a:pt x="1210151" y="304765"/>
                </a:lnTo>
                <a:cubicBezTo>
                  <a:pt x="1208532" y="310670"/>
                  <a:pt x="1207484" y="315719"/>
                  <a:pt x="1207865" y="316004"/>
                </a:cubicBezTo>
                <a:cubicBezTo>
                  <a:pt x="1208246" y="316290"/>
                  <a:pt x="1210437" y="316004"/>
                  <a:pt x="1211866" y="314957"/>
                </a:cubicBezTo>
                <a:lnTo>
                  <a:pt x="1212247" y="313814"/>
                </a:lnTo>
                <a:cubicBezTo>
                  <a:pt x="1213199" y="310480"/>
                  <a:pt x="1214247" y="308670"/>
                  <a:pt x="1218533" y="311813"/>
                </a:cubicBezTo>
                <a:lnTo>
                  <a:pt x="1220438" y="313147"/>
                </a:lnTo>
                <a:cubicBezTo>
                  <a:pt x="1222915" y="310670"/>
                  <a:pt x="1224534" y="308480"/>
                  <a:pt x="1224153" y="308289"/>
                </a:cubicBezTo>
                <a:lnTo>
                  <a:pt x="1223772" y="308289"/>
                </a:lnTo>
                <a:cubicBezTo>
                  <a:pt x="1220057" y="308194"/>
                  <a:pt x="1215009" y="309051"/>
                  <a:pt x="1219391" y="303717"/>
                </a:cubicBezTo>
                <a:cubicBezTo>
                  <a:pt x="1219676" y="303336"/>
                  <a:pt x="1219676" y="302384"/>
                  <a:pt x="1219486" y="302384"/>
                </a:cubicBezTo>
                <a:cubicBezTo>
                  <a:pt x="1218819" y="302098"/>
                  <a:pt x="1217771" y="301812"/>
                  <a:pt x="1217200" y="302003"/>
                </a:cubicBezTo>
                <a:close/>
                <a:moveTo>
                  <a:pt x="1843945" y="301145"/>
                </a:moveTo>
                <a:lnTo>
                  <a:pt x="1841849" y="302860"/>
                </a:lnTo>
                <a:lnTo>
                  <a:pt x="1838039" y="305908"/>
                </a:lnTo>
                <a:cubicBezTo>
                  <a:pt x="1841373" y="308194"/>
                  <a:pt x="1844135" y="308003"/>
                  <a:pt x="1844231" y="305622"/>
                </a:cubicBezTo>
                <a:lnTo>
                  <a:pt x="1848136" y="306003"/>
                </a:lnTo>
                <a:lnTo>
                  <a:pt x="1850422" y="306194"/>
                </a:lnTo>
                <a:cubicBezTo>
                  <a:pt x="1851374" y="307527"/>
                  <a:pt x="1853470" y="311242"/>
                  <a:pt x="1855089" y="314385"/>
                </a:cubicBezTo>
                <a:lnTo>
                  <a:pt x="1860042" y="314480"/>
                </a:lnTo>
                <a:cubicBezTo>
                  <a:pt x="1863185" y="314576"/>
                  <a:pt x="1863185" y="316671"/>
                  <a:pt x="1861661" y="318005"/>
                </a:cubicBezTo>
                <a:cubicBezTo>
                  <a:pt x="1860328" y="319243"/>
                  <a:pt x="1855661" y="318481"/>
                  <a:pt x="1857566" y="321529"/>
                </a:cubicBezTo>
                <a:cubicBezTo>
                  <a:pt x="1858232" y="322577"/>
                  <a:pt x="1861947" y="322481"/>
                  <a:pt x="1864328" y="322767"/>
                </a:cubicBezTo>
                <a:lnTo>
                  <a:pt x="1864900" y="322958"/>
                </a:lnTo>
                <a:cubicBezTo>
                  <a:pt x="1866043" y="322672"/>
                  <a:pt x="1866995" y="320957"/>
                  <a:pt x="1866995" y="319148"/>
                </a:cubicBezTo>
                <a:cubicBezTo>
                  <a:pt x="1866995" y="317243"/>
                  <a:pt x="1862328" y="312194"/>
                  <a:pt x="1856518" y="311623"/>
                </a:cubicBezTo>
                <a:lnTo>
                  <a:pt x="1856994" y="305813"/>
                </a:lnTo>
                <a:cubicBezTo>
                  <a:pt x="1856994" y="305241"/>
                  <a:pt x="1855375" y="304003"/>
                  <a:pt x="1854803" y="304098"/>
                </a:cubicBezTo>
                <a:lnTo>
                  <a:pt x="1847088" y="305717"/>
                </a:lnTo>
                <a:cubicBezTo>
                  <a:pt x="1847660" y="301241"/>
                  <a:pt x="1846231" y="299240"/>
                  <a:pt x="1843945" y="301145"/>
                </a:cubicBezTo>
                <a:close/>
                <a:moveTo>
                  <a:pt x="689610" y="299811"/>
                </a:moveTo>
                <a:cubicBezTo>
                  <a:pt x="691610" y="299049"/>
                  <a:pt x="692181" y="300002"/>
                  <a:pt x="692277" y="301812"/>
                </a:cubicBezTo>
                <a:lnTo>
                  <a:pt x="692181" y="303050"/>
                </a:lnTo>
                <a:cubicBezTo>
                  <a:pt x="693705" y="304764"/>
                  <a:pt x="691705" y="306098"/>
                  <a:pt x="687705" y="306003"/>
                </a:cubicBezTo>
                <a:lnTo>
                  <a:pt x="684847" y="306288"/>
                </a:lnTo>
                <a:lnTo>
                  <a:pt x="683704" y="306384"/>
                </a:lnTo>
                <a:cubicBezTo>
                  <a:pt x="682656" y="307527"/>
                  <a:pt x="682752" y="308955"/>
                  <a:pt x="683990" y="309622"/>
                </a:cubicBezTo>
                <a:lnTo>
                  <a:pt x="685133" y="310289"/>
                </a:lnTo>
                <a:lnTo>
                  <a:pt x="685704" y="310670"/>
                </a:lnTo>
                <a:cubicBezTo>
                  <a:pt x="686371" y="311337"/>
                  <a:pt x="685895" y="311908"/>
                  <a:pt x="684561" y="311908"/>
                </a:cubicBezTo>
                <a:cubicBezTo>
                  <a:pt x="683228" y="311908"/>
                  <a:pt x="678846" y="309432"/>
                  <a:pt x="678275" y="306384"/>
                </a:cubicBezTo>
                <a:lnTo>
                  <a:pt x="679704" y="305050"/>
                </a:lnTo>
                <a:cubicBezTo>
                  <a:pt x="682180" y="302764"/>
                  <a:pt x="686085" y="301335"/>
                  <a:pt x="689610" y="299811"/>
                </a:cubicBezTo>
                <a:close/>
                <a:moveTo>
                  <a:pt x="727043" y="298097"/>
                </a:moveTo>
                <a:cubicBezTo>
                  <a:pt x="728948" y="295430"/>
                  <a:pt x="731329" y="295430"/>
                  <a:pt x="732377" y="298097"/>
                </a:cubicBezTo>
                <a:lnTo>
                  <a:pt x="733329" y="300479"/>
                </a:lnTo>
                <a:lnTo>
                  <a:pt x="734187" y="302765"/>
                </a:lnTo>
                <a:cubicBezTo>
                  <a:pt x="735425" y="306098"/>
                  <a:pt x="733710" y="307718"/>
                  <a:pt x="730281" y="306384"/>
                </a:cubicBezTo>
                <a:lnTo>
                  <a:pt x="727900" y="306194"/>
                </a:lnTo>
                <a:lnTo>
                  <a:pt x="725519" y="306003"/>
                </a:lnTo>
                <a:cubicBezTo>
                  <a:pt x="721995" y="306955"/>
                  <a:pt x="725138" y="300669"/>
                  <a:pt x="727043" y="298097"/>
                </a:cubicBezTo>
                <a:close/>
                <a:moveTo>
                  <a:pt x="910399" y="297431"/>
                </a:moveTo>
                <a:cubicBezTo>
                  <a:pt x="911351" y="295430"/>
                  <a:pt x="913828" y="295526"/>
                  <a:pt x="915923" y="297621"/>
                </a:cubicBezTo>
                <a:lnTo>
                  <a:pt x="917352" y="299812"/>
                </a:lnTo>
                <a:cubicBezTo>
                  <a:pt x="918304" y="301145"/>
                  <a:pt x="918495" y="302860"/>
                  <a:pt x="918686" y="304479"/>
                </a:cubicBezTo>
                <a:cubicBezTo>
                  <a:pt x="918781" y="304955"/>
                  <a:pt x="917923" y="306003"/>
                  <a:pt x="917447" y="306003"/>
                </a:cubicBezTo>
                <a:cubicBezTo>
                  <a:pt x="916304" y="306003"/>
                  <a:pt x="914209" y="305717"/>
                  <a:pt x="914113" y="305336"/>
                </a:cubicBezTo>
                <a:lnTo>
                  <a:pt x="913828" y="302288"/>
                </a:lnTo>
                <a:cubicBezTo>
                  <a:pt x="910875" y="302003"/>
                  <a:pt x="905065" y="300193"/>
                  <a:pt x="900969" y="298193"/>
                </a:cubicBezTo>
                <a:lnTo>
                  <a:pt x="909256" y="297526"/>
                </a:lnTo>
                <a:close/>
                <a:moveTo>
                  <a:pt x="1595914" y="293429"/>
                </a:moveTo>
                <a:lnTo>
                  <a:pt x="1592580" y="295620"/>
                </a:lnTo>
                <a:cubicBezTo>
                  <a:pt x="1591532" y="296382"/>
                  <a:pt x="1589341" y="296763"/>
                  <a:pt x="1589151" y="297525"/>
                </a:cubicBezTo>
                <a:cubicBezTo>
                  <a:pt x="1588579" y="300192"/>
                  <a:pt x="1591342" y="299621"/>
                  <a:pt x="1593342" y="299811"/>
                </a:cubicBezTo>
                <a:lnTo>
                  <a:pt x="1596962" y="300287"/>
                </a:lnTo>
                <a:cubicBezTo>
                  <a:pt x="1598295" y="303336"/>
                  <a:pt x="1598486" y="305526"/>
                  <a:pt x="1597343" y="305145"/>
                </a:cubicBezTo>
                <a:lnTo>
                  <a:pt x="1596581" y="304860"/>
                </a:lnTo>
                <a:lnTo>
                  <a:pt x="1595533" y="304478"/>
                </a:lnTo>
                <a:cubicBezTo>
                  <a:pt x="1593818" y="303907"/>
                  <a:pt x="1592199" y="304860"/>
                  <a:pt x="1592008" y="306479"/>
                </a:cubicBezTo>
                <a:cubicBezTo>
                  <a:pt x="1591818" y="308193"/>
                  <a:pt x="1591056" y="312384"/>
                  <a:pt x="1590770" y="312384"/>
                </a:cubicBezTo>
                <a:cubicBezTo>
                  <a:pt x="1590580" y="312384"/>
                  <a:pt x="1589723" y="311527"/>
                  <a:pt x="1589532" y="310479"/>
                </a:cubicBezTo>
                <a:cubicBezTo>
                  <a:pt x="1589246" y="309431"/>
                  <a:pt x="1586674" y="305907"/>
                  <a:pt x="1584484" y="305907"/>
                </a:cubicBezTo>
                <a:cubicBezTo>
                  <a:pt x="1582293" y="305907"/>
                  <a:pt x="1576769" y="304002"/>
                  <a:pt x="1578959" y="301716"/>
                </a:cubicBezTo>
                <a:lnTo>
                  <a:pt x="1578864" y="299716"/>
                </a:lnTo>
                <a:cubicBezTo>
                  <a:pt x="1578769" y="297811"/>
                  <a:pt x="1577816" y="295715"/>
                  <a:pt x="1582103" y="295335"/>
                </a:cubicBezTo>
                <a:lnTo>
                  <a:pt x="1584960" y="295239"/>
                </a:lnTo>
                <a:cubicBezTo>
                  <a:pt x="1588389" y="293429"/>
                  <a:pt x="1593342" y="292572"/>
                  <a:pt x="1595914" y="293429"/>
                </a:cubicBezTo>
                <a:close/>
                <a:moveTo>
                  <a:pt x="1556290" y="291525"/>
                </a:moveTo>
                <a:cubicBezTo>
                  <a:pt x="1557052" y="292573"/>
                  <a:pt x="1557528" y="293716"/>
                  <a:pt x="1558004" y="294954"/>
                </a:cubicBezTo>
                <a:lnTo>
                  <a:pt x="1558290" y="295621"/>
                </a:lnTo>
                <a:cubicBezTo>
                  <a:pt x="1558290" y="296383"/>
                  <a:pt x="1560576" y="297430"/>
                  <a:pt x="1563338" y="298002"/>
                </a:cubicBezTo>
                <a:cubicBezTo>
                  <a:pt x="1566100" y="298573"/>
                  <a:pt x="1571434" y="301526"/>
                  <a:pt x="1569148" y="303145"/>
                </a:cubicBezTo>
                <a:cubicBezTo>
                  <a:pt x="1566862" y="304765"/>
                  <a:pt x="1568482" y="313242"/>
                  <a:pt x="1566577" y="316195"/>
                </a:cubicBezTo>
                <a:lnTo>
                  <a:pt x="1564386" y="318671"/>
                </a:lnTo>
                <a:lnTo>
                  <a:pt x="1564005" y="319147"/>
                </a:lnTo>
                <a:cubicBezTo>
                  <a:pt x="1562005" y="318957"/>
                  <a:pt x="1561147" y="317623"/>
                  <a:pt x="1562100" y="316195"/>
                </a:cubicBezTo>
                <a:cubicBezTo>
                  <a:pt x="1563052" y="314766"/>
                  <a:pt x="1564195" y="310003"/>
                  <a:pt x="1562386" y="308765"/>
                </a:cubicBezTo>
                <a:lnTo>
                  <a:pt x="1560481" y="308384"/>
                </a:lnTo>
                <a:cubicBezTo>
                  <a:pt x="1557337" y="307717"/>
                  <a:pt x="1557242" y="306098"/>
                  <a:pt x="1558671" y="304765"/>
                </a:cubicBezTo>
                <a:cubicBezTo>
                  <a:pt x="1562386" y="301526"/>
                  <a:pt x="1560957" y="300478"/>
                  <a:pt x="1556385" y="299431"/>
                </a:cubicBezTo>
                <a:cubicBezTo>
                  <a:pt x="1555147" y="299145"/>
                  <a:pt x="1554289" y="296764"/>
                  <a:pt x="1553718" y="295240"/>
                </a:cubicBezTo>
                <a:cubicBezTo>
                  <a:pt x="1553337" y="294192"/>
                  <a:pt x="1553623" y="292858"/>
                  <a:pt x="1554004" y="291715"/>
                </a:cubicBezTo>
                <a:cubicBezTo>
                  <a:pt x="1554099" y="291525"/>
                  <a:pt x="1556099" y="291239"/>
                  <a:pt x="1556290" y="291525"/>
                </a:cubicBezTo>
                <a:close/>
                <a:moveTo>
                  <a:pt x="960755" y="289942"/>
                </a:moveTo>
                <a:lnTo>
                  <a:pt x="959929" y="295406"/>
                </a:lnTo>
                <a:lnTo>
                  <a:pt x="959906" y="297430"/>
                </a:lnTo>
                <a:lnTo>
                  <a:pt x="958976" y="297430"/>
                </a:lnTo>
                <a:lnTo>
                  <a:pt x="955970" y="293885"/>
                </a:lnTo>
                <a:lnTo>
                  <a:pt x="960179" y="290370"/>
                </a:lnTo>
                <a:close/>
                <a:moveTo>
                  <a:pt x="1240060" y="287810"/>
                </a:moveTo>
                <a:cubicBezTo>
                  <a:pt x="1237298" y="286096"/>
                  <a:pt x="1236059" y="287525"/>
                  <a:pt x="1235583" y="290287"/>
                </a:cubicBezTo>
                <a:cubicBezTo>
                  <a:pt x="1235393" y="291525"/>
                  <a:pt x="1230916" y="292573"/>
                  <a:pt x="1230916" y="293621"/>
                </a:cubicBezTo>
                <a:lnTo>
                  <a:pt x="1230970" y="294279"/>
                </a:lnTo>
                <a:lnTo>
                  <a:pt x="1230916" y="294287"/>
                </a:lnTo>
                <a:lnTo>
                  <a:pt x="1230994" y="294581"/>
                </a:lnTo>
                <a:lnTo>
                  <a:pt x="1231297" y="298288"/>
                </a:lnTo>
                <a:cubicBezTo>
                  <a:pt x="1226534" y="299812"/>
                  <a:pt x="1225010" y="302003"/>
                  <a:pt x="1228058" y="303241"/>
                </a:cubicBezTo>
                <a:lnTo>
                  <a:pt x="1230344" y="303050"/>
                </a:lnTo>
                <a:lnTo>
                  <a:pt x="1233202" y="302860"/>
                </a:lnTo>
                <a:lnTo>
                  <a:pt x="1230994" y="294581"/>
                </a:lnTo>
                <a:lnTo>
                  <a:pt x="1230970" y="294279"/>
                </a:lnTo>
                <a:lnTo>
                  <a:pt x="1239965" y="292954"/>
                </a:lnTo>
                <a:cubicBezTo>
                  <a:pt x="1240441" y="292859"/>
                  <a:pt x="1241108" y="288382"/>
                  <a:pt x="1240060" y="287810"/>
                </a:cubicBezTo>
                <a:close/>
                <a:moveTo>
                  <a:pt x="655106" y="287679"/>
                </a:moveTo>
                <a:cubicBezTo>
                  <a:pt x="655630" y="288000"/>
                  <a:pt x="656177" y="288667"/>
                  <a:pt x="656749" y="288762"/>
                </a:cubicBezTo>
                <a:lnTo>
                  <a:pt x="659892" y="289238"/>
                </a:lnTo>
                <a:cubicBezTo>
                  <a:pt x="663702" y="289524"/>
                  <a:pt x="667131" y="291810"/>
                  <a:pt x="667417" y="294191"/>
                </a:cubicBezTo>
                <a:lnTo>
                  <a:pt x="668274" y="296096"/>
                </a:lnTo>
                <a:lnTo>
                  <a:pt x="669226" y="298478"/>
                </a:lnTo>
                <a:cubicBezTo>
                  <a:pt x="669988" y="301240"/>
                  <a:pt x="669417" y="302859"/>
                  <a:pt x="667988" y="302097"/>
                </a:cubicBezTo>
                <a:cubicBezTo>
                  <a:pt x="666559" y="301335"/>
                  <a:pt x="661321" y="301145"/>
                  <a:pt x="661321" y="303050"/>
                </a:cubicBezTo>
                <a:lnTo>
                  <a:pt x="659310" y="304856"/>
                </a:lnTo>
                <a:lnTo>
                  <a:pt x="658654" y="302669"/>
                </a:lnTo>
                <a:cubicBezTo>
                  <a:pt x="658177" y="301049"/>
                  <a:pt x="657796" y="298859"/>
                  <a:pt x="658749" y="297525"/>
                </a:cubicBezTo>
                <a:cubicBezTo>
                  <a:pt x="661035" y="294191"/>
                  <a:pt x="660463" y="292477"/>
                  <a:pt x="655987" y="291334"/>
                </a:cubicBezTo>
                <a:cubicBezTo>
                  <a:pt x="654939" y="291048"/>
                  <a:pt x="653415" y="289334"/>
                  <a:pt x="653605" y="288667"/>
                </a:cubicBezTo>
                <a:cubicBezTo>
                  <a:pt x="654081" y="287381"/>
                  <a:pt x="654582" y="287357"/>
                  <a:pt x="655106" y="287679"/>
                </a:cubicBezTo>
                <a:close/>
                <a:moveTo>
                  <a:pt x="1671828" y="285810"/>
                </a:moveTo>
                <a:cubicBezTo>
                  <a:pt x="1674781" y="289525"/>
                  <a:pt x="1675448" y="295621"/>
                  <a:pt x="1684115" y="292954"/>
                </a:cubicBezTo>
                <a:cubicBezTo>
                  <a:pt x="1681163" y="285239"/>
                  <a:pt x="1681163" y="285239"/>
                  <a:pt x="1671828" y="285810"/>
                </a:cubicBezTo>
                <a:close/>
                <a:moveTo>
                  <a:pt x="1655826" y="285524"/>
                </a:moveTo>
                <a:cubicBezTo>
                  <a:pt x="1652016" y="286096"/>
                  <a:pt x="1644968" y="289811"/>
                  <a:pt x="1645539" y="290192"/>
                </a:cubicBezTo>
                <a:cubicBezTo>
                  <a:pt x="1646015" y="290573"/>
                  <a:pt x="1647158" y="290858"/>
                  <a:pt x="1647920" y="290668"/>
                </a:cubicBezTo>
                <a:cubicBezTo>
                  <a:pt x="1648682" y="290477"/>
                  <a:pt x="1651159" y="291811"/>
                  <a:pt x="1651825" y="293811"/>
                </a:cubicBezTo>
                <a:lnTo>
                  <a:pt x="1655159" y="293621"/>
                </a:lnTo>
                <a:lnTo>
                  <a:pt x="1656207" y="293525"/>
                </a:lnTo>
                <a:cubicBezTo>
                  <a:pt x="1657541" y="294573"/>
                  <a:pt x="1657731" y="296288"/>
                  <a:pt x="1656588" y="297431"/>
                </a:cubicBezTo>
                <a:lnTo>
                  <a:pt x="1655445" y="297621"/>
                </a:lnTo>
                <a:cubicBezTo>
                  <a:pt x="1653445" y="297907"/>
                  <a:pt x="1651064" y="297907"/>
                  <a:pt x="1649254" y="297240"/>
                </a:cubicBezTo>
                <a:lnTo>
                  <a:pt x="1647920" y="296764"/>
                </a:lnTo>
                <a:cubicBezTo>
                  <a:pt x="1647063" y="295145"/>
                  <a:pt x="1645253" y="294859"/>
                  <a:pt x="1643825" y="296097"/>
                </a:cubicBezTo>
                <a:lnTo>
                  <a:pt x="1642872" y="293144"/>
                </a:lnTo>
                <a:lnTo>
                  <a:pt x="1641824" y="289811"/>
                </a:lnTo>
                <a:cubicBezTo>
                  <a:pt x="1638681" y="291049"/>
                  <a:pt x="1634395" y="292382"/>
                  <a:pt x="1632204" y="292954"/>
                </a:cubicBezTo>
                <a:cubicBezTo>
                  <a:pt x="1630013" y="293430"/>
                  <a:pt x="1625441" y="297526"/>
                  <a:pt x="1625537" y="299145"/>
                </a:cubicBezTo>
                <a:cubicBezTo>
                  <a:pt x="1625632" y="300764"/>
                  <a:pt x="1631823" y="300764"/>
                  <a:pt x="1633442" y="301812"/>
                </a:cubicBezTo>
                <a:cubicBezTo>
                  <a:pt x="1634966" y="302765"/>
                  <a:pt x="1639538" y="300860"/>
                  <a:pt x="1640491" y="301812"/>
                </a:cubicBezTo>
                <a:lnTo>
                  <a:pt x="1640300" y="302003"/>
                </a:lnTo>
                <a:cubicBezTo>
                  <a:pt x="1637062" y="305051"/>
                  <a:pt x="1638871" y="310099"/>
                  <a:pt x="1634014" y="312480"/>
                </a:cubicBezTo>
                <a:lnTo>
                  <a:pt x="1633157" y="312861"/>
                </a:lnTo>
                <a:cubicBezTo>
                  <a:pt x="1633157" y="314576"/>
                  <a:pt x="1634490" y="315909"/>
                  <a:pt x="1636109" y="315814"/>
                </a:cubicBezTo>
                <a:lnTo>
                  <a:pt x="1637538" y="315623"/>
                </a:lnTo>
                <a:cubicBezTo>
                  <a:pt x="1638205" y="315528"/>
                  <a:pt x="1638776" y="314671"/>
                  <a:pt x="1639348" y="314766"/>
                </a:cubicBezTo>
                <a:lnTo>
                  <a:pt x="1645063" y="314861"/>
                </a:lnTo>
                <a:cubicBezTo>
                  <a:pt x="1648111" y="311051"/>
                  <a:pt x="1650683" y="307051"/>
                  <a:pt x="1650683" y="306003"/>
                </a:cubicBezTo>
                <a:cubicBezTo>
                  <a:pt x="1650683" y="304955"/>
                  <a:pt x="1653254" y="302955"/>
                  <a:pt x="1656398" y="304289"/>
                </a:cubicBezTo>
                <a:lnTo>
                  <a:pt x="1656874" y="303908"/>
                </a:lnTo>
                <a:cubicBezTo>
                  <a:pt x="1659255" y="301812"/>
                  <a:pt x="1662017" y="302003"/>
                  <a:pt x="1664970" y="301907"/>
                </a:cubicBezTo>
                <a:lnTo>
                  <a:pt x="1666304" y="301907"/>
                </a:lnTo>
                <a:cubicBezTo>
                  <a:pt x="1667732" y="301050"/>
                  <a:pt x="1668018" y="299431"/>
                  <a:pt x="1667161" y="298288"/>
                </a:cubicBezTo>
                <a:lnTo>
                  <a:pt x="1666018" y="297907"/>
                </a:lnTo>
                <a:cubicBezTo>
                  <a:pt x="1662494" y="296669"/>
                  <a:pt x="1662779" y="295240"/>
                  <a:pt x="1665446" y="293716"/>
                </a:cubicBezTo>
                <a:lnTo>
                  <a:pt x="1667351" y="292573"/>
                </a:lnTo>
                <a:cubicBezTo>
                  <a:pt x="1669828" y="291620"/>
                  <a:pt x="1671161" y="290287"/>
                  <a:pt x="1670399" y="289620"/>
                </a:cubicBezTo>
                <a:cubicBezTo>
                  <a:pt x="1669637" y="288953"/>
                  <a:pt x="1666304" y="288763"/>
                  <a:pt x="1664684" y="290477"/>
                </a:cubicBezTo>
                <a:cubicBezTo>
                  <a:pt x="1663065" y="292192"/>
                  <a:pt x="1656874" y="290001"/>
                  <a:pt x="1657731" y="289144"/>
                </a:cubicBezTo>
                <a:cubicBezTo>
                  <a:pt x="1658588" y="288287"/>
                  <a:pt x="1659731" y="284762"/>
                  <a:pt x="1655826" y="285524"/>
                </a:cubicBezTo>
                <a:close/>
                <a:moveTo>
                  <a:pt x="1063942" y="285428"/>
                </a:moveTo>
                <a:cubicBezTo>
                  <a:pt x="1064228" y="285333"/>
                  <a:pt x="1065466" y="287429"/>
                  <a:pt x="1065657" y="288572"/>
                </a:cubicBezTo>
                <a:cubicBezTo>
                  <a:pt x="1066324" y="292477"/>
                  <a:pt x="1063752" y="295525"/>
                  <a:pt x="1061085" y="298382"/>
                </a:cubicBezTo>
                <a:cubicBezTo>
                  <a:pt x="1058989" y="300764"/>
                  <a:pt x="1055751" y="300668"/>
                  <a:pt x="1053465" y="299144"/>
                </a:cubicBezTo>
                <a:lnTo>
                  <a:pt x="1052798" y="298478"/>
                </a:lnTo>
                <a:cubicBezTo>
                  <a:pt x="1053846" y="295906"/>
                  <a:pt x="1053846" y="293810"/>
                  <a:pt x="1052798" y="293810"/>
                </a:cubicBezTo>
                <a:cubicBezTo>
                  <a:pt x="1051750" y="293810"/>
                  <a:pt x="1048321" y="292953"/>
                  <a:pt x="1048893" y="291905"/>
                </a:cubicBezTo>
                <a:lnTo>
                  <a:pt x="1049274" y="291334"/>
                </a:lnTo>
                <a:cubicBezTo>
                  <a:pt x="1050226" y="290000"/>
                  <a:pt x="1051465" y="287429"/>
                  <a:pt x="1052036" y="287524"/>
                </a:cubicBezTo>
                <a:lnTo>
                  <a:pt x="1058704" y="288572"/>
                </a:lnTo>
                <a:cubicBezTo>
                  <a:pt x="1058704" y="284571"/>
                  <a:pt x="1059085" y="283523"/>
                  <a:pt x="1059656" y="286190"/>
                </a:cubicBezTo>
                <a:close/>
                <a:moveTo>
                  <a:pt x="1252633" y="285239"/>
                </a:moveTo>
                <a:lnTo>
                  <a:pt x="1251871" y="285810"/>
                </a:lnTo>
                <a:cubicBezTo>
                  <a:pt x="1249966" y="287334"/>
                  <a:pt x="1246632" y="290192"/>
                  <a:pt x="1247108" y="290763"/>
                </a:cubicBezTo>
                <a:cubicBezTo>
                  <a:pt x="1251299" y="295621"/>
                  <a:pt x="1242632" y="292192"/>
                  <a:pt x="1243584" y="294573"/>
                </a:cubicBezTo>
                <a:cubicBezTo>
                  <a:pt x="1243775" y="295240"/>
                  <a:pt x="1243298" y="296288"/>
                  <a:pt x="1243679" y="296573"/>
                </a:cubicBezTo>
                <a:cubicBezTo>
                  <a:pt x="1244537" y="297145"/>
                  <a:pt x="1246156" y="297907"/>
                  <a:pt x="1246823" y="297621"/>
                </a:cubicBezTo>
                <a:cubicBezTo>
                  <a:pt x="1250156" y="295907"/>
                  <a:pt x="1253966" y="294383"/>
                  <a:pt x="1256252" y="291906"/>
                </a:cubicBezTo>
                <a:lnTo>
                  <a:pt x="1257586" y="290477"/>
                </a:lnTo>
                <a:cubicBezTo>
                  <a:pt x="1257014" y="287334"/>
                  <a:pt x="1254728" y="284953"/>
                  <a:pt x="1252633" y="285239"/>
                </a:cubicBezTo>
                <a:close/>
                <a:moveTo>
                  <a:pt x="1217105" y="285143"/>
                </a:moveTo>
                <a:cubicBezTo>
                  <a:pt x="1214723" y="285143"/>
                  <a:pt x="1212628" y="286477"/>
                  <a:pt x="1212533" y="288096"/>
                </a:cubicBezTo>
                <a:lnTo>
                  <a:pt x="1213104" y="288477"/>
                </a:lnTo>
                <a:lnTo>
                  <a:pt x="1216343" y="290668"/>
                </a:lnTo>
                <a:cubicBezTo>
                  <a:pt x="1219771" y="288953"/>
                  <a:pt x="1222629" y="288287"/>
                  <a:pt x="1222820" y="289239"/>
                </a:cubicBezTo>
                <a:lnTo>
                  <a:pt x="1222915" y="289906"/>
                </a:lnTo>
                <a:cubicBezTo>
                  <a:pt x="1223105" y="291430"/>
                  <a:pt x="1222248" y="293716"/>
                  <a:pt x="1225582" y="293335"/>
                </a:cubicBezTo>
                <a:cubicBezTo>
                  <a:pt x="1226534" y="293240"/>
                  <a:pt x="1228154" y="291525"/>
                  <a:pt x="1227963" y="290763"/>
                </a:cubicBezTo>
                <a:lnTo>
                  <a:pt x="1227106" y="287239"/>
                </a:lnTo>
                <a:cubicBezTo>
                  <a:pt x="1231583" y="286096"/>
                  <a:pt x="1230059" y="285143"/>
                  <a:pt x="1223677" y="285143"/>
                </a:cubicBezTo>
                <a:lnTo>
                  <a:pt x="1219105" y="285143"/>
                </a:lnTo>
                <a:close/>
                <a:moveTo>
                  <a:pt x="1776793" y="283429"/>
                </a:moveTo>
                <a:cubicBezTo>
                  <a:pt x="1778413" y="283810"/>
                  <a:pt x="1779270" y="285143"/>
                  <a:pt x="1778603" y="286382"/>
                </a:cubicBezTo>
                <a:lnTo>
                  <a:pt x="1777651" y="287239"/>
                </a:lnTo>
                <a:cubicBezTo>
                  <a:pt x="1776889" y="287906"/>
                  <a:pt x="1774698" y="288096"/>
                  <a:pt x="1774698" y="288477"/>
                </a:cubicBezTo>
                <a:lnTo>
                  <a:pt x="1774698" y="292763"/>
                </a:lnTo>
                <a:cubicBezTo>
                  <a:pt x="1772698" y="291049"/>
                  <a:pt x="1769745" y="291430"/>
                  <a:pt x="1768316" y="293716"/>
                </a:cubicBezTo>
                <a:lnTo>
                  <a:pt x="1766983" y="289715"/>
                </a:lnTo>
                <a:cubicBezTo>
                  <a:pt x="1766602" y="288382"/>
                  <a:pt x="1767364" y="286096"/>
                  <a:pt x="1768602" y="285334"/>
                </a:cubicBezTo>
                <a:cubicBezTo>
                  <a:pt x="1770316" y="284191"/>
                  <a:pt x="1772983" y="283905"/>
                  <a:pt x="1775365" y="283619"/>
                </a:cubicBezTo>
                <a:close/>
                <a:moveTo>
                  <a:pt x="709707" y="283428"/>
                </a:moveTo>
                <a:cubicBezTo>
                  <a:pt x="706754" y="283428"/>
                  <a:pt x="706183" y="286667"/>
                  <a:pt x="708564" y="290763"/>
                </a:cubicBezTo>
                <a:lnTo>
                  <a:pt x="712469" y="289143"/>
                </a:lnTo>
                <a:lnTo>
                  <a:pt x="715041" y="288096"/>
                </a:lnTo>
                <a:cubicBezTo>
                  <a:pt x="717803" y="285429"/>
                  <a:pt x="712660" y="283428"/>
                  <a:pt x="709707" y="283428"/>
                </a:cubicBezTo>
                <a:close/>
                <a:moveTo>
                  <a:pt x="1020127" y="283238"/>
                </a:moveTo>
                <a:lnTo>
                  <a:pt x="1019651" y="284190"/>
                </a:lnTo>
                <a:cubicBezTo>
                  <a:pt x="1018031" y="287715"/>
                  <a:pt x="1017555" y="291715"/>
                  <a:pt x="1016888" y="295525"/>
                </a:cubicBezTo>
                <a:lnTo>
                  <a:pt x="1016793" y="296192"/>
                </a:lnTo>
                <a:cubicBezTo>
                  <a:pt x="1017841" y="297049"/>
                  <a:pt x="1019936" y="297144"/>
                  <a:pt x="1021460" y="296573"/>
                </a:cubicBezTo>
                <a:lnTo>
                  <a:pt x="1021841" y="295716"/>
                </a:lnTo>
                <a:lnTo>
                  <a:pt x="1023461" y="291810"/>
                </a:lnTo>
                <a:cubicBezTo>
                  <a:pt x="1025080" y="287143"/>
                  <a:pt x="1023556" y="283238"/>
                  <a:pt x="1020127" y="283238"/>
                </a:cubicBezTo>
                <a:close/>
                <a:moveTo>
                  <a:pt x="1433512" y="281333"/>
                </a:moveTo>
                <a:lnTo>
                  <a:pt x="1433798" y="281333"/>
                </a:lnTo>
                <a:cubicBezTo>
                  <a:pt x="1434084" y="282286"/>
                  <a:pt x="1434369" y="284095"/>
                  <a:pt x="1434369" y="284476"/>
                </a:cubicBezTo>
                <a:cubicBezTo>
                  <a:pt x="1434369" y="284857"/>
                  <a:pt x="1432464" y="286381"/>
                  <a:pt x="1430178" y="287810"/>
                </a:cubicBezTo>
                <a:lnTo>
                  <a:pt x="1428178" y="289143"/>
                </a:lnTo>
                <a:cubicBezTo>
                  <a:pt x="1426368" y="290382"/>
                  <a:pt x="1424654" y="293049"/>
                  <a:pt x="1422177" y="290572"/>
                </a:cubicBezTo>
                <a:cubicBezTo>
                  <a:pt x="1421415" y="289810"/>
                  <a:pt x="1423130" y="287143"/>
                  <a:pt x="1424178" y="285524"/>
                </a:cubicBezTo>
                <a:cubicBezTo>
                  <a:pt x="1425702" y="283048"/>
                  <a:pt x="1429702" y="281333"/>
                  <a:pt x="1433512" y="281333"/>
                </a:cubicBezTo>
                <a:close/>
                <a:moveTo>
                  <a:pt x="1577911" y="279047"/>
                </a:moveTo>
                <a:cubicBezTo>
                  <a:pt x="1578864" y="278856"/>
                  <a:pt x="1580959" y="279428"/>
                  <a:pt x="1581055" y="279904"/>
                </a:cubicBezTo>
                <a:lnTo>
                  <a:pt x="1582198" y="284000"/>
                </a:lnTo>
                <a:cubicBezTo>
                  <a:pt x="1583341" y="289715"/>
                  <a:pt x="1581055" y="294953"/>
                  <a:pt x="1577149" y="295715"/>
                </a:cubicBezTo>
                <a:cubicBezTo>
                  <a:pt x="1573244" y="296477"/>
                  <a:pt x="1566862" y="289429"/>
                  <a:pt x="1570958" y="286095"/>
                </a:cubicBezTo>
                <a:lnTo>
                  <a:pt x="1577530" y="287143"/>
                </a:lnTo>
                <a:cubicBezTo>
                  <a:pt x="1577721" y="287143"/>
                  <a:pt x="1578864" y="285333"/>
                  <a:pt x="1578578" y="284571"/>
                </a:cubicBezTo>
                <a:cubicBezTo>
                  <a:pt x="1578197" y="283333"/>
                  <a:pt x="1576673" y="282380"/>
                  <a:pt x="1576292" y="281237"/>
                </a:cubicBezTo>
                <a:cubicBezTo>
                  <a:pt x="1576102" y="280666"/>
                  <a:pt x="1577149" y="279237"/>
                  <a:pt x="1577911" y="279047"/>
                </a:cubicBezTo>
                <a:close/>
                <a:moveTo>
                  <a:pt x="1084993" y="278094"/>
                </a:moveTo>
                <a:cubicBezTo>
                  <a:pt x="1085850" y="278856"/>
                  <a:pt x="1090708" y="278761"/>
                  <a:pt x="1091851" y="278094"/>
                </a:cubicBezTo>
                <a:cubicBezTo>
                  <a:pt x="1093089" y="277332"/>
                  <a:pt x="1094042" y="278666"/>
                  <a:pt x="1093946" y="280952"/>
                </a:cubicBezTo>
                <a:lnTo>
                  <a:pt x="1091375" y="282095"/>
                </a:lnTo>
                <a:cubicBezTo>
                  <a:pt x="1088612" y="283333"/>
                  <a:pt x="1084993" y="283524"/>
                  <a:pt x="1086231" y="287524"/>
                </a:cubicBezTo>
                <a:lnTo>
                  <a:pt x="1087469" y="291429"/>
                </a:lnTo>
                <a:cubicBezTo>
                  <a:pt x="1090803" y="290858"/>
                  <a:pt x="1093089" y="291144"/>
                  <a:pt x="1092518" y="292096"/>
                </a:cubicBezTo>
                <a:cubicBezTo>
                  <a:pt x="1091946" y="293049"/>
                  <a:pt x="1088898" y="295716"/>
                  <a:pt x="1087660" y="294954"/>
                </a:cubicBezTo>
                <a:cubicBezTo>
                  <a:pt x="1086422" y="294192"/>
                  <a:pt x="1082231" y="292096"/>
                  <a:pt x="1081945" y="292191"/>
                </a:cubicBezTo>
                <a:lnTo>
                  <a:pt x="1081469" y="292477"/>
                </a:lnTo>
                <a:cubicBezTo>
                  <a:pt x="1078802" y="293906"/>
                  <a:pt x="1074896" y="294954"/>
                  <a:pt x="1073849" y="296954"/>
                </a:cubicBezTo>
                <a:cubicBezTo>
                  <a:pt x="1072706" y="299335"/>
                  <a:pt x="1072039" y="300954"/>
                  <a:pt x="1069277" y="299335"/>
                </a:cubicBezTo>
                <a:cubicBezTo>
                  <a:pt x="1068229" y="298668"/>
                  <a:pt x="1068610" y="295525"/>
                  <a:pt x="1069562" y="294001"/>
                </a:cubicBezTo>
                <a:lnTo>
                  <a:pt x="1070229" y="292763"/>
                </a:lnTo>
                <a:cubicBezTo>
                  <a:pt x="1072515" y="292001"/>
                  <a:pt x="1073468" y="290477"/>
                  <a:pt x="1072229" y="289524"/>
                </a:cubicBezTo>
                <a:cubicBezTo>
                  <a:pt x="1071086" y="288572"/>
                  <a:pt x="1070515" y="284952"/>
                  <a:pt x="1072801" y="282857"/>
                </a:cubicBezTo>
                <a:lnTo>
                  <a:pt x="1076420" y="283047"/>
                </a:lnTo>
                <a:lnTo>
                  <a:pt x="1081850" y="283428"/>
                </a:lnTo>
                <a:cubicBezTo>
                  <a:pt x="1082897" y="279809"/>
                  <a:pt x="1084326" y="277428"/>
                  <a:pt x="1084993" y="278094"/>
                </a:cubicBezTo>
                <a:close/>
                <a:moveTo>
                  <a:pt x="449580" y="276476"/>
                </a:moveTo>
                <a:lnTo>
                  <a:pt x="452533" y="276952"/>
                </a:lnTo>
                <a:cubicBezTo>
                  <a:pt x="456629" y="275523"/>
                  <a:pt x="461010" y="277428"/>
                  <a:pt x="462249" y="281238"/>
                </a:cubicBezTo>
                <a:lnTo>
                  <a:pt x="456057" y="280952"/>
                </a:lnTo>
                <a:cubicBezTo>
                  <a:pt x="455200" y="280952"/>
                  <a:pt x="453676" y="280762"/>
                  <a:pt x="453581" y="280952"/>
                </a:cubicBezTo>
                <a:lnTo>
                  <a:pt x="449676" y="291430"/>
                </a:lnTo>
                <a:cubicBezTo>
                  <a:pt x="439579" y="289334"/>
                  <a:pt x="433578" y="285048"/>
                  <a:pt x="436436" y="281905"/>
                </a:cubicBezTo>
                <a:lnTo>
                  <a:pt x="439579" y="283143"/>
                </a:lnTo>
                <a:cubicBezTo>
                  <a:pt x="443960" y="284953"/>
                  <a:pt x="439007" y="275809"/>
                  <a:pt x="445484" y="280286"/>
                </a:cubicBezTo>
                <a:cubicBezTo>
                  <a:pt x="448151" y="282191"/>
                  <a:pt x="444437" y="275714"/>
                  <a:pt x="449580" y="276476"/>
                </a:cubicBezTo>
                <a:close/>
                <a:moveTo>
                  <a:pt x="1405890" y="275618"/>
                </a:moveTo>
                <a:cubicBezTo>
                  <a:pt x="1405223" y="275047"/>
                  <a:pt x="1402937" y="276952"/>
                  <a:pt x="1400746" y="279714"/>
                </a:cubicBezTo>
                <a:cubicBezTo>
                  <a:pt x="1398556" y="282476"/>
                  <a:pt x="1399889" y="290858"/>
                  <a:pt x="1400270" y="288382"/>
                </a:cubicBezTo>
                <a:cubicBezTo>
                  <a:pt x="1400746" y="285905"/>
                  <a:pt x="1406557" y="276190"/>
                  <a:pt x="1405890" y="275618"/>
                </a:cubicBezTo>
                <a:close/>
                <a:moveTo>
                  <a:pt x="624935" y="274570"/>
                </a:moveTo>
                <a:cubicBezTo>
                  <a:pt x="625887" y="274856"/>
                  <a:pt x="628364" y="275713"/>
                  <a:pt x="630459" y="276475"/>
                </a:cubicBezTo>
                <a:cubicBezTo>
                  <a:pt x="632555" y="277237"/>
                  <a:pt x="629411" y="281523"/>
                  <a:pt x="625792" y="279999"/>
                </a:cubicBezTo>
                <a:lnTo>
                  <a:pt x="622363" y="279142"/>
                </a:lnTo>
                <a:cubicBezTo>
                  <a:pt x="620839" y="278761"/>
                  <a:pt x="617886" y="277999"/>
                  <a:pt x="617410" y="280761"/>
                </a:cubicBezTo>
                <a:cubicBezTo>
                  <a:pt x="616934" y="283333"/>
                  <a:pt x="619506" y="283142"/>
                  <a:pt x="621506" y="283428"/>
                </a:cubicBezTo>
                <a:lnTo>
                  <a:pt x="621887" y="283523"/>
                </a:lnTo>
                <a:cubicBezTo>
                  <a:pt x="622172" y="283904"/>
                  <a:pt x="619029" y="286286"/>
                  <a:pt x="614838" y="288858"/>
                </a:cubicBezTo>
                <a:lnTo>
                  <a:pt x="611314" y="291429"/>
                </a:lnTo>
                <a:cubicBezTo>
                  <a:pt x="609314" y="292858"/>
                  <a:pt x="607599" y="294096"/>
                  <a:pt x="604646" y="293715"/>
                </a:cubicBezTo>
                <a:cubicBezTo>
                  <a:pt x="601217" y="293239"/>
                  <a:pt x="599503" y="293810"/>
                  <a:pt x="599122" y="297335"/>
                </a:cubicBezTo>
                <a:lnTo>
                  <a:pt x="598836" y="299621"/>
                </a:lnTo>
                <a:cubicBezTo>
                  <a:pt x="595883" y="302192"/>
                  <a:pt x="590454" y="302573"/>
                  <a:pt x="586739" y="300478"/>
                </a:cubicBezTo>
                <a:lnTo>
                  <a:pt x="583596" y="298668"/>
                </a:lnTo>
                <a:cubicBezTo>
                  <a:pt x="583215" y="298478"/>
                  <a:pt x="582739" y="297906"/>
                  <a:pt x="582739" y="298001"/>
                </a:cubicBezTo>
                <a:cubicBezTo>
                  <a:pt x="580834" y="299240"/>
                  <a:pt x="579119" y="301526"/>
                  <a:pt x="576643" y="299049"/>
                </a:cubicBezTo>
                <a:cubicBezTo>
                  <a:pt x="576071" y="298478"/>
                  <a:pt x="579024" y="295430"/>
                  <a:pt x="578548" y="295049"/>
                </a:cubicBezTo>
                <a:cubicBezTo>
                  <a:pt x="576071" y="293144"/>
                  <a:pt x="576452" y="292001"/>
                  <a:pt x="578834" y="290381"/>
                </a:cubicBezTo>
                <a:lnTo>
                  <a:pt x="580167" y="289429"/>
                </a:lnTo>
                <a:cubicBezTo>
                  <a:pt x="581406" y="287238"/>
                  <a:pt x="579786" y="286381"/>
                  <a:pt x="576643" y="287524"/>
                </a:cubicBezTo>
                <a:lnTo>
                  <a:pt x="574738" y="287334"/>
                </a:lnTo>
                <a:cubicBezTo>
                  <a:pt x="570547" y="286857"/>
                  <a:pt x="571881" y="290000"/>
                  <a:pt x="570261" y="291048"/>
                </a:cubicBezTo>
                <a:cubicBezTo>
                  <a:pt x="568451" y="292191"/>
                  <a:pt x="566261" y="292286"/>
                  <a:pt x="565880" y="289619"/>
                </a:cubicBezTo>
                <a:lnTo>
                  <a:pt x="565689" y="288286"/>
                </a:lnTo>
                <a:cubicBezTo>
                  <a:pt x="565784" y="286667"/>
                  <a:pt x="563403" y="286667"/>
                  <a:pt x="560355" y="288191"/>
                </a:cubicBezTo>
                <a:cubicBezTo>
                  <a:pt x="557307" y="289810"/>
                  <a:pt x="548068" y="287714"/>
                  <a:pt x="548068" y="286476"/>
                </a:cubicBezTo>
                <a:cubicBezTo>
                  <a:pt x="548068" y="285238"/>
                  <a:pt x="548830" y="281523"/>
                  <a:pt x="549687" y="281047"/>
                </a:cubicBezTo>
                <a:lnTo>
                  <a:pt x="550354" y="281142"/>
                </a:lnTo>
                <a:cubicBezTo>
                  <a:pt x="553973" y="281714"/>
                  <a:pt x="557974" y="279713"/>
                  <a:pt x="561308" y="282476"/>
                </a:cubicBezTo>
                <a:cubicBezTo>
                  <a:pt x="561974" y="283047"/>
                  <a:pt x="564165" y="282476"/>
                  <a:pt x="565594" y="282285"/>
                </a:cubicBezTo>
                <a:cubicBezTo>
                  <a:pt x="568737" y="281999"/>
                  <a:pt x="572928" y="280475"/>
                  <a:pt x="574928" y="281523"/>
                </a:cubicBezTo>
                <a:lnTo>
                  <a:pt x="580167" y="284285"/>
                </a:lnTo>
                <a:cubicBezTo>
                  <a:pt x="586168" y="286762"/>
                  <a:pt x="587978" y="288000"/>
                  <a:pt x="584168" y="287048"/>
                </a:cubicBezTo>
                <a:lnTo>
                  <a:pt x="587787" y="291620"/>
                </a:lnTo>
                <a:cubicBezTo>
                  <a:pt x="588454" y="292382"/>
                  <a:pt x="588644" y="293429"/>
                  <a:pt x="588930" y="294382"/>
                </a:cubicBezTo>
                <a:cubicBezTo>
                  <a:pt x="589502" y="296192"/>
                  <a:pt x="589502" y="299335"/>
                  <a:pt x="590740" y="299621"/>
                </a:cubicBezTo>
                <a:cubicBezTo>
                  <a:pt x="595407" y="301049"/>
                  <a:pt x="593502" y="296477"/>
                  <a:pt x="595598" y="295049"/>
                </a:cubicBezTo>
                <a:lnTo>
                  <a:pt x="597122" y="294096"/>
                </a:lnTo>
                <a:cubicBezTo>
                  <a:pt x="597407" y="291239"/>
                  <a:pt x="598931" y="289334"/>
                  <a:pt x="600646" y="289905"/>
                </a:cubicBezTo>
                <a:cubicBezTo>
                  <a:pt x="602265" y="290381"/>
                  <a:pt x="602837" y="288858"/>
                  <a:pt x="595979" y="284666"/>
                </a:cubicBezTo>
                <a:lnTo>
                  <a:pt x="591216" y="282952"/>
                </a:lnTo>
                <a:cubicBezTo>
                  <a:pt x="589406" y="282285"/>
                  <a:pt x="587882" y="280190"/>
                  <a:pt x="587501" y="278475"/>
                </a:cubicBezTo>
                <a:lnTo>
                  <a:pt x="587025" y="277332"/>
                </a:lnTo>
                <a:cubicBezTo>
                  <a:pt x="588549" y="275808"/>
                  <a:pt x="591883" y="275903"/>
                  <a:pt x="594359" y="277713"/>
                </a:cubicBezTo>
                <a:cubicBezTo>
                  <a:pt x="596836" y="279428"/>
                  <a:pt x="606647" y="282761"/>
                  <a:pt x="609790" y="280761"/>
                </a:cubicBezTo>
                <a:lnTo>
                  <a:pt x="613505" y="278951"/>
                </a:lnTo>
                <a:cubicBezTo>
                  <a:pt x="616838" y="277237"/>
                  <a:pt x="620553" y="276094"/>
                  <a:pt x="624268" y="274760"/>
                </a:cubicBezTo>
                <a:close/>
                <a:moveTo>
                  <a:pt x="2115026" y="273046"/>
                </a:moveTo>
                <a:cubicBezTo>
                  <a:pt x="2118931" y="271808"/>
                  <a:pt x="2122075" y="271808"/>
                  <a:pt x="2122075" y="273141"/>
                </a:cubicBezTo>
                <a:cubicBezTo>
                  <a:pt x="2122075" y="274475"/>
                  <a:pt x="2123694" y="277618"/>
                  <a:pt x="2125694" y="277713"/>
                </a:cubicBezTo>
                <a:cubicBezTo>
                  <a:pt x="2127694" y="277809"/>
                  <a:pt x="2134552" y="277332"/>
                  <a:pt x="2135695" y="278571"/>
                </a:cubicBezTo>
                <a:cubicBezTo>
                  <a:pt x="2136838" y="279809"/>
                  <a:pt x="2139410" y="284762"/>
                  <a:pt x="2138458" y="286572"/>
                </a:cubicBezTo>
                <a:cubicBezTo>
                  <a:pt x="2137505" y="288381"/>
                  <a:pt x="2142077" y="292953"/>
                  <a:pt x="2140934" y="293430"/>
                </a:cubicBezTo>
                <a:cubicBezTo>
                  <a:pt x="2139791" y="293906"/>
                  <a:pt x="2135409" y="294477"/>
                  <a:pt x="2134457" y="293239"/>
                </a:cubicBezTo>
                <a:cubicBezTo>
                  <a:pt x="2133505" y="292001"/>
                  <a:pt x="2127218" y="288477"/>
                  <a:pt x="2123599" y="287048"/>
                </a:cubicBezTo>
                <a:lnTo>
                  <a:pt x="2121122" y="287715"/>
                </a:lnTo>
                <a:lnTo>
                  <a:pt x="2118360" y="288477"/>
                </a:lnTo>
                <a:cubicBezTo>
                  <a:pt x="2117693" y="287334"/>
                  <a:pt x="2115597" y="282762"/>
                  <a:pt x="2115407" y="281333"/>
                </a:cubicBezTo>
                <a:cubicBezTo>
                  <a:pt x="2115217" y="279999"/>
                  <a:pt x="2115597" y="278856"/>
                  <a:pt x="2116169" y="278856"/>
                </a:cubicBezTo>
                <a:cubicBezTo>
                  <a:pt x="2116836" y="278856"/>
                  <a:pt x="2118741" y="278094"/>
                  <a:pt x="2118931" y="277142"/>
                </a:cubicBezTo>
                <a:lnTo>
                  <a:pt x="2118455" y="276666"/>
                </a:lnTo>
                <a:close/>
                <a:moveTo>
                  <a:pt x="1094613" y="272284"/>
                </a:moveTo>
                <a:cubicBezTo>
                  <a:pt x="1097756" y="273237"/>
                  <a:pt x="1103185" y="278857"/>
                  <a:pt x="1101090" y="278380"/>
                </a:cubicBezTo>
                <a:cubicBezTo>
                  <a:pt x="1098994" y="277904"/>
                  <a:pt x="1093470" y="275904"/>
                  <a:pt x="1092803" y="274761"/>
                </a:cubicBezTo>
                <a:lnTo>
                  <a:pt x="1092136" y="274761"/>
                </a:lnTo>
                <a:lnTo>
                  <a:pt x="1087850" y="274856"/>
                </a:lnTo>
                <a:cubicBezTo>
                  <a:pt x="1088421" y="272475"/>
                  <a:pt x="1091565" y="271237"/>
                  <a:pt x="1094613" y="272284"/>
                </a:cubicBezTo>
                <a:close/>
                <a:moveTo>
                  <a:pt x="1707947" y="271476"/>
                </a:moveTo>
                <a:lnTo>
                  <a:pt x="1712592" y="273784"/>
                </a:lnTo>
                <a:lnTo>
                  <a:pt x="1707971" y="276332"/>
                </a:lnTo>
                <a:lnTo>
                  <a:pt x="1707642" y="275523"/>
                </a:lnTo>
                <a:close/>
                <a:moveTo>
                  <a:pt x="1552289" y="270665"/>
                </a:moveTo>
                <a:cubicBezTo>
                  <a:pt x="1548289" y="273428"/>
                  <a:pt x="1545812" y="278000"/>
                  <a:pt x="1546765" y="280857"/>
                </a:cubicBezTo>
                <a:lnTo>
                  <a:pt x="1547908" y="282857"/>
                </a:lnTo>
                <a:cubicBezTo>
                  <a:pt x="1548384" y="283810"/>
                  <a:pt x="1550289" y="285143"/>
                  <a:pt x="1550861" y="284953"/>
                </a:cubicBezTo>
                <a:cubicBezTo>
                  <a:pt x="1555623" y="283619"/>
                  <a:pt x="1550194" y="282953"/>
                  <a:pt x="1550384" y="281810"/>
                </a:cubicBezTo>
                <a:lnTo>
                  <a:pt x="1550575" y="280190"/>
                </a:lnTo>
                <a:cubicBezTo>
                  <a:pt x="1550384" y="278190"/>
                  <a:pt x="1554956" y="279143"/>
                  <a:pt x="1556290" y="280000"/>
                </a:cubicBezTo>
                <a:cubicBezTo>
                  <a:pt x="1557623" y="280762"/>
                  <a:pt x="1559719" y="278571"/>
                  <a:pt x="1560957" y="275047"/>
                </a:cubicBezTo>
                <a:lnTo>
                  <a:pt x="1557528" y="273332"/>
                </a:lnTo>
                <a:close/>
                <a:moveTo>
                  <a:pt x="1076515" y="269522"/>
                </a:moveTo>
                <a:lnTo>
                  <a:pt x="1078230" y="270284"/>
                </a:lnTo>
                <a:cubicBezTo>
                  <a:pt x="1081278" y="269236"/>
                  <a:pt x="1083850" y="272474"/>
                  <a:pt x="1083850" y="273998"/>
                </a:cubicBezTo>
                <a:cubicBezTo>
                  <a:pt x="1083850" y="275522"/>
                  <a:pt x="1082611" y="276284"/>
                  <a:pt x="1081183" y="275713"/>
                </a:cubicBezTo>
                <a:cubicBezTo>
                  <a:pt x="1079754" y="275046"/>
                  <a:pt x="1067276" y="276570"/>
                  <a:pt x="1064609" y="273046"/>
                </a:cubicBezTo>
                <a:lnTo>
                  <a:pt x="1071753" y="272951"/>
                </a:lnTo>
                <a:cubicBezTo>
                  <a:pt x="1075753" y="272855"/>
                  <a:pt x="1070800" y="266855"/>
                  <a:pt x="1076515" y="269522"/>
                </a:cubicBezTo>
                <a:close/>
                <a:moveTo>
                  <a:pt x="1837753" y="269427"/>
                </a:moveTo>
                <a:lnTo>
                  <a:pt x="1840611" y="272856"/>
                </a:lnTo>
                <a:lnTo>
                  <a:pt x="1841278" y="273618"/>
                </a:lnTo>
                <a:cubicBezTo>
                  <a:pt x="1841468" y="274666"/>
                  <a:pt x="1840039" y="276190"/>
                  <a:pt x="1838134" y="276857"/>
                </a:cubicBezTo>
                <a:lnTo>
                  <a:pt x="1837658" y="276475"/>
                </a:lnTo>
                <a:cubicBezTo>
                  <a:pt x="1835182" y="274380"/>
                  <a:pt x="1833562" y="275237"/>
                  <a:pt x="1830419" y="276095"/>
                </a:cubicBezTo>
                <a:lnTo>
                  <a:pt x="1826990" y="276857"/>
                </a:lnTo>
                <a:cubicBezTo>
                  <a:pt x="1827562" y="273523"/>
                  <a:pt x="1832419" y="270189"/>
                  <a:pt x="1837753" y="269427"/>
                </a:cubicBezTo>
                <a:close/>
                <a:moveTo>
                  <a:pt x="1355789" y="268951"/>
                </a:moveTo>
                <a:cubicBezTo>
                  <a:pt x="1357408" y="267617"/>
                  <a:pt x="1353884" y="267141"/>
                  <a:pt x="1353217" y="269618"/>
                </a:cubicBezTo>
                <a:lnTo>
                  <a:pt x="1351670" y="271369"/>
                </a:lnTo>
                <a:lnTo>
                  <a:pt x="1350776" y="270922"/>
                </a:lnTo>
                <a:lnTo>
                  <a:pt x="1350550" y="269808"/>
                </a:lnTo>
                <a:lnTo>
                  <a:pt x="1350645" y="270856"/>
                </a:lnTo>
                <a:lnTo>
                  <a:pt x="1350776" y="270922"/>
                </a:lnTo>
                <a:lnTo>
                  <a:pt x="1351018" y="272108"/>
                </a:lnTo>
                <a:lnTo>
                  <a:pt x="1348169" y="275333"/>
                </a:lnTo>
                <a:lnTo>
                  <a:pt x="1346835" y="276285"/>
                </a:lnTo>
                <a:cubicBezTo>
                  <a:pt x="1344835" y="277619"/>
                  <a:pt x="1343406" y="279714"/>
                  <a:pt x="1341311" y="280857"/>
                </a:cubicBezTo>
                <a:lnTo>
                  <a:pt x="1339215" y="282000"/>
                </a:lnTo>
                <a:cubicBezTo>
                  <a:pt x="1336453" y="282381"/>
                  <a:pt x="1336453" y="283619"/>
                  <a:pt x="1339215" y="284762"/>
                </a:cubicBezTo>
                <a:lnTo>
                  <a:pt x="1341977" y="285048"/>
                </a:lnTo>
                <a:lnTo>
                  <a:pt x="1344644" y="285334"/>
                </a:lnTo>
                <a:lnTo>
                  <a:pt x="1358437" y="282787"/>
                </a:lnTo>
                <a:lnTo>
                  <a:pt x="1359313" y="283524"/>
                </a:lnTo>
                <a:lnTo>
                  <a:pt x="1359961" y="282801"/>
                </a:lnTo>
                <a:lnTo>
                  <a:pt x="1364266" y="285524"/>
                </a:lnTo>
                <a:lnTo>
                  <a:pt x="1368457" y="288096"/>
                </a:lnTo>
                <a:cubicBezTo>
                  <a:pt x="1370648" y="285048"/>
                  <a:pt x="1372457" y="281714"/>
                  <a:pt x="1372362" y="280667"/>
                </a:cubicBezTo>
                <a:cubicBezTo>
                  <a:pt x="1372267" y="279619"/>
                  <a:pt x="1368552" y="276476"/>
                  <a:pt x="1364361" y="278000"/>
                </a:cubicBezTo>
                <a:lnTo>
                  <a:pt x="1362646" y="279809"/>
                </a:lnTo>
                <a:lnTo>
                  <a:pt x="1359961" y="282801"/>
                </a:lnTo>
                <a:lnTo>
                  <a:pt x="1359599" y="282572"/>
                </a:lnTo>
                <a:lnTo>
                  <a:pt x="1358437" y="282787"/>
                </a:lnTo>
                <a:lnTo>
                  <a:pt x="1352074" y="277428"/>
                </a:lnTo>
                <a:lnTo>
                  <a:pt x="1351788" y="275809"/>
                </a:lnTo>
                <a:lnTo>
                  <a:pt x="1351693" y="275428"/>
                </a:lnTo>
                <a:lnTo>
                  <a:pt x="1351018" y="272108"/>
                </a:lnTo>
                <a:lnTo>
                  <a:pt x="1351670" y="271369"/>
                </a:lnTo>
                <a:lnTo>
                  <a:pt x="1357884" y="274475"/>
                </a:lnTo>
                <a:cubicBezTo>
                  <a:pt x="1361504" y="272189"/>
                  <a:pt x="1363409" y="272380"/>
                  <a:pt x="1366361" y="274666"/>
                </a:cubicBezTo>
                <a:cubicBezTo>
                  <a:pt x="1366552" y="274856"/>
                  <a:pt x="1368743" y="273618"/>
                  <a:pt x="1369695" y="272761"/>
                </a:cubicBezTo>
                <a:cubicBezTo>
                  <a:pt x="1369886" y="272570"/>
                  <a:pt x="1368647" y="270665"/>
                  <a:pt x="1368076" y="270665"/>
                </a:cubicBezTo>
                <a:lnTo>
                  <a:pt x="1363504" y="270761"/>
                </a:lnTo>
                <a:cubicBezTo>
                  <a:pt x="1357694" y="270951"/>
                  <a:pt x="1354169" y="270094"/>
                  <a:pt x="1355789" y="268951"/>
                </a:cubicBezTo>
                <a:close/>
                <a:moveTo>
                  <a:pt x="543210" y="268570"/>
                </a:moveTo>
                <a:lnTo>
                  <a:pt x="546353" y="269808"/>
                </a:lnTo>
                <a:cubicBezTo>
                  <a:pt x="550449" y="271904"/>
                  <a:pt x="549497" y="274190"/>
                  <a:pt x="544353" y="274856"/>
                </a:cubicBezTo>
                <a:lnTo>
                  <a:pt x="543496" y="278952"/>
                </a:lnTo>
                <a:cubicBezTo>
                  <a:pt x="543496" y="279047"/>
                  <a:pt x="541496" y="279143"/>
                  <a:pt x="541210" y="278857"/>
                </a:cubicBezTo>
                <a:cubicBezTo>
                  <a:pt x="540543" y="278095"/>
                  <a:pt x="539686" y="276761"/>
                  <a:pt x="540067" y="276285"/>
                </a:cubicBezTo>
                <a:cubicBezTo>
                  <a:pt x="541400" y="274571"/>
                  <a:pt x="542924" y="273618"/>
                  <a:pt x="540162" y="271523"/>
                </a:cubicBezTo>
                <a:cubicBezTo>
                  <a:pt x="538638" y="270475"/>
                  <a:pt x="541400" y="267808"/>
                  <a:pt x="543210" y="268570"/>
                </a:cubicBezTo>
                <a:close/>
                <a:moveTo>
                  <a:pt x="2087975" y="268379"/>
                </a:moveTo>
                <a:cubicBezTo>
                  <a:pt x="2091404" y="266189"/>
                  <a:pt x="2094166" y="266474"/>
                  <a:pt x="2094071" y="269046"/>
                </a:cubicBezTo>
                <a:lnTo>
                  <a:pt x="2094262" y="270284"/>
                </a:lnTo>
                <a:cubicBezTo>
                  <a:pt x="2094452" y="272189"/>
                  <a:pt x="2089689" y="273809"/>
                  <a:pt x="2094357" y="275904"/>
                </a:cubicBezTo>
                <a:cubicBezTo>
                  <a:pt x="2097976" y="277523"/>
                  <a:pt x="2100643" y="277142"/>
                  <a:pt x="2103215" y="274761"/>
                </a:cubicBezTo>
                <a:lnTo>
                  <a:pt x="2104263" y="273809"/>
                </a:lnTo>
                <a:cubicBezTo>
                  <a:pt x="2105977" y="272475"/>
                  <a:pt x="2108549" y="272666"/>
                  <a:pt x="2109978" y="273999"/>
                </a:cubicBezTo>
                <a:cubicBezTo>
                  <a:pt x="2111406" y="275428"/>
                  <a:pt x="2114074" y="280000"/>
                  <a:pt x="2113121" y="281333"/>
                </a:cubicBezTo>
                <a:lnTo>
                  <a:pt x="2112168" y="282476"/>
                </a:lnTo>
                <a:cubicBezTo>
                  <a:pt x="2110740" y="284286"/>
                  <a:pt x="2108739" y="286763"/>
                  <a:pt x="2106739" y="286953"/>
                </a:cubicBezTo>
                <a:cubicBezTo>
                  <a:pt x="2102739" y="287239"/>
                  <a:pt x="2102358" y="288382"/>
                  <a:pt x="2101691" y="291239"/>
                </a:cubicBezTo>
                <a:lnTo>
                  <a:pt x="2101120" y="293621"/>
                </a:lnTo>
                <a:cubicBezTo>
                  <a:pt x="2098262" y="295907"/>
                  <a:pt x="2095309" y="297431"/>
                  <a:pt x="2094547" y="296859"/>
                </a:cubicBezTo>
                <a:cubicBezTo>
                  <a:pt x="2093785" y="296288"/>
                  <a:pt x="2093214" y="293906"/>
                  <a:pt x="2095214" y="293144"/>
                </a:cubicBezTo>
                <a:cubicBezTo>
                  <a:pt x="2097214" y="292382"/>
                  <a:pt x="2094547" y="288572"/>
                  <a:pt x="2092928" y="290287"/>
                </a:cubicBezTo>
                <a:cubicBezTo>
                  <a:pt x="2091309" y="292001"/>
                  <a:pt x="2084737" y="289906"/>
                  <a:pt x="2085594" y="289144"/>
                </a:cubicBezTo>
                <a:cubicBezTo>
                  <a:pt x="2086546" y="288287"/>
                  <a:pt x="2087975" y="285524"/>
                  <a:pt x="2086165" y="285524"/>
                </a:cubicBezTo>
                <a:cubicBezTo>
                  <a:pt x="2084355" y="285524"/>
                  <a:pt x="2079879" y="286953"/>
                  <a:pt x="2080260" y="288763"/>
                </a:cubicBezTo>
                <a:cubicBezTo>
                  <a:pt x="2080641" y="290573"/>
                  <a:pt x="2082165" y="294859"/>
                  <a:pt x="2080164" y="295145"/>
                </a:cubicBezTo>
                <a:cubicBezTo>
                  <a:pt x="2078164" y="295430"/>
                  <a:pt x="2074164" y="292668"/>
                  <a:pt x="2073211" y="294287"/>
                </a:cubicBezTo>
                <a:cubicBezTo>
                  <a:pt x="2072259" y="295907"/>
                  <a:pt x="2068544" y="299240"/>
                  <a:pt x="2068734" y="295907"/>
                </a:cubicBezTo>
                <a:lnTo>
                  <a:pt x="2068354" y="294002"/>
                </a:lnTo>
                <a:lnTo>
                  <a:pt x="2068163" y="293049"/>
                </a:lnTo>
                <a:cubicBezTo>
                  <a:pt x="2066734" y="292192"/>
                  <a:pt x="2064734" y="292382"/>
                  <a:pt x="2063686" y="293430"/>
                </a:cubicBezTo>
                <a:lnTo>
                  <a:pt x="2063400" y="294383"/>
                </a:lnTo>
                <a:lnTo>
                  <a:pt x="2063020" y="296002"/>
                </a:lnTo>
                <a:cubicBezTo>
                  <a:pt x="2063115" y="298669"/>
                  <a:pt x="2061305" y="299145"/>
                  <a:pt x="2058829" y="297050"/>
                </a:cubicBezTo>
                <a:lnTo>
                  <a:pt x="2057114" y="295811"/>
                </a:lnTo>
                <a:cubicBezTo>
                  <a:pt x="2056542" y="295430"/>
                  <a:pt x="2055114" y="295335"/>
                  <a:pt x="2054733" y="295621"/>
                </a:cubicBezTo>
                <a:lnTo>
                  <a:pt x="2053304" y="296669"/>
                </a:lnTo>
                <a:cubicBezTo>
                  <a:pt x="2051970" y="298002"/>
                  <a:pt x="2049589" y="298383"/>
                  <a:pt x="2048065" y="297526"/>
                </a:cubicBezTo>
                <a:lnTo>
                  <a:pt x="2045493" y="298288"/>
                </a:lnTo>
                <a:lnTo>
                  <a:pt x="2037874" y="300669"/>
                </a:lnTo>
                <a:cubicBezTo>
                  <a:pt x="2034825" y="297335"/>
                  <a:pt x="2031301" y="294002"/>
                  <a:pt x="2030063" y="293335"/>
                </a:cubicBezTo>
                <a:lnTo>
                  <a:pt x="2029110" y="293525"/>
                </a:lnTo>
                <a:cubicBezTo>
                  <a:pt x="2025777" y="294192"/>
                  <a:pt x="2028920" y="295145"/>
                  <a:pt x="2028920" y="296002"/>
                </a:cubicBezTo>
                <a:lnTo>
                  <a:pt x="2028825" y="297716"/>
                </a:lnTo>
                <a:cubicBezTo>
                  <a:pt x="2027967" y="299621"/>
                  <a:pt x="2027110" y="301907"/>
                  <a:pt x="2027015" y="302765"/>
                </a:cubicBezTo>
                <a:cubicBezTo>
                  <a:pt x="2026920" y="303622"/>
                  <a:pt x="2025586" y="306384"/>
                  <a:pt x="2024348" y="305908"/>
                </a:cubicBezTo>
                <a:cubicBezTo>
                  <a:pt x="2023110" y="305336"/>
                  <a:pt x="2020062" y="304574"/>
                  <a:pt x="2019681" y="305146"/>
                </a:cubicBezTo>
                <a:lnTo>
                  <a:pt x="2019395" y="305717"/>
                </a:lnTo>
                <a:cubicBezTo>
                  <a:pt x="2018728" y="307146"/>
                  <a:pt x="2018633" y="309813"/>
                  <a:pt x="2017585" y="310004"/>
                </a:cubicBezTo>
                <a:cubicBezTo>
                  <a:pt x="2013394" y="310861"/>
                  <a:pt x="2014537" y="308003"/>
                  <a:pt x="2014156" y="306098"/>
                </a:cubicBezTo>
                <a:lnTo>
                  <a:pt x="2013299" y="301526"/>
                </a:lnTo>
                <a:cubicBezTo>
                  <a:pt x="2008060" y="300193"/>
                  <a:pt x="2002726" y="299812"/>
                  <a:pt x="2001583" y="300669"/>
                </a:cubicBezTo>
                <a:cubicBezTo>
                  <a:pt x="2000440" y="301526"/>
                  <a:pt x="1994916" y="302288"/>
                  <a:pt x="1991391" y="300860"/>
                </a:cubicBezTo>
                <a:cubicBezTo>
                  <a:pt x="1987867" y="299336"/>
                  <a:pt x="1978723" y="303336"/>
                  <a:pt x="1979104" y="303717"/>
                </a:cubicBezTo>
                <a:cubicBezTo>
                  <a:pt x="1979485" y="304098"/>
                  <a:pt x="1980247" y="305432"/>
                  <a:pt x="1979866" y="305908"/>
                </a:cubicBezTo>
                <a:lnTo>
                  <a:pt x="1979485" y="306003"/>
                </a:lnTo>
                <a:lnTo>
                  <a:pt x="1974342" y="306860"/>
                </a:lnTo>
                <a:cubicBezTo>
                  <a:pt x="1968627" y="307527"/>
                  <a:pt x="1963483" y="307527"/>
                  <a:pt x="1962912" y="306956"/>
                </a:cubicBezTo>
                <a:lnTo>
                  <a:pt x="1962816" y="306384"/>
                </a:lnTo>
                <a:cubicBezTo>
                  <a:pt x="1962721" y="305813"/>
                  <a:pt x="1963007" y="304670"/>
                  <a:pt x="1963388" y="304574"/>
                </a:cubicBezTo>
                <a:lnTo>
                  <a:pt x="1966626" y="303812"/>
                </a:lnTo>
                <a:cubicBezTo>
                  <a:pt x="1968722" y="301622"/>
                  <a:pt x="1972151" y="298764"/>
                  <a:pt x="1974151" y="297431"/>
                </a:cubicBezTo>
                <a:cubicBezTo>
                  <a:pt x="1976151" y="296097"/>
                  <a:pt x="1981295" y="292097"/>
                  <a:pt x="1983676" y="293811"/>
                </a:cubicBezTo>
                <a:cubicBezTo>
                  <a:pt x="1986153" y="295621"/>
                  <a:pt x="1993487" y="298669"/>
                  <a:pt x="1994916" y="297335"/>
                </a:cubicBezTo>
                <a:cubicBezTo>
                  <a:pt x="1996249" y="296002"/>
                  <a:pt x="1992439" y="292382"/>
                  <a:pt x="1994154" y="292192"/>
                </a:cubicBezTo>
                <a:cubicBezTo>
                  <a:pt x="1995773" y="292097"/>
                  <a:pt x="2000250" y="290573"/>
                  <a:pt x="2001393" y="291430"/>
                </a:cubicBezTo>
                <a:cubicBezTo>
                  <a:pt x="2002536" y="292287"/>
                  <a:pt x="2010441" y="295240"/>
                  <a:pt x="2015204" y="295621"/>
                </a:cubicBezTo>
                <a:lnTo>
                  <a:pt x="2017204" y="290287"/>
                </a:lnTo>
                <a:cubicBezTo>
                  <a:pt x="2017204" y="290192"/>
                  <a:pt x="2018919" y="290477"/>
                  <a:pt x="2019776" y="290668"/>
                </a:cubicBezTo>
                <a:lnTo>
                  <a:pt x="2021205" y="290954"/>
                </a:lnTo>
                <a:cubicBezTo>
                  <a:pt x="2023205" y="290573"/>
                  <a:pt x="2023205" y="289334"/>
                  <a:pt x="2021395" y="288096"/>
                </a:cubicBezTo>
                <a:cubicBezTo>
                  <a:pt x="2019585" y="286858"/>
                  <a:pt x="2015395" y="282762"/>
                  <a:pt x="2016347" y="281619"/>
                </a:cubicBezTo>
                <a:cubicBezTo>
                  <a:pt x="2017300" y="280476"/>
                  <a:pt x="2011489" y="277714"/>
                  <a:pt x="2012442" y="276761"/>
                </a:cubicBezTo>
                <a:cubicBezTo>
                  <a:pt x="2013394" y="275809"/>
                  <a:pt x="2017680" y="272951"/>
                  <a:pt x="2019871" y="272475"/>
                </a:cubicBezTo>
                <a:cubicBezTo>
                  <a:pt x="2022062" y="271999"/>
                  <a:pt x="2025491" y="276380"/>
                  <a:pt x="2024253" y="276952"/>
                </a:cubicBezTo>
                <a:cubicBezTo>
                  <a:pt x="2023014" y="277619"/>
                  <a:pt x="2021491" y="281429"/>
                  <a:pt x="2025396" y="282953"/>
                </a:cubicBezTo>
                <a:cubicBezTo>
                  <a:pt x="2029206" y="284572"/>
                  <a:pt x="2040350" y="287906"/>
                  <a:pt x="2041969" y="286953"/>
                </a:cubicBezTo>
                <a:cubicBezTo>
                  <a:pt x="2043588" y="286001"/>
                  <a:pt x="2048637" y="280857"/>
                  <a:pt x="2048256" y="275618"/>
                </a:cubicBezTo>
                <a:lnTo>
                  <a:pt x="2040159" y="277714"/>
                </a:lnTo>
                <a:lnTo>
                  <a:pt x="2035016" y="279047"/>
                </a:lnTo>
                <a:cubicBezTo>
                  <a:pt x="2032254" y="277142"/>
                  <a:pt x="2031301" y="273428"/>
                  <a:pt x="2032920" y="270951"/>
                </a:cubicBezTo>
                <a:lnTo>
                  <a:pt x="2037112" y="273237"/>
                </a:lnTo>
                <a:cubicBezTo>
                  <a:pt x="2041969" y="275904"/>
                  <a:pt x="2047399" y="275047"/>
                  <a:pt x="2052637" y="273809"/>
                </a:cubicBezTo>
                <a:lnTo>
                  <a:pt x="2057400" y="272666"/>
                </a:lnTo>
                <a:cubicBezTo>
                  <a:pt x="2059114" y="274952"/>
                  <a:pt x="2060638" y="278190"/>
                  <a:pt x="2060733" y="279714"/>
                </a:cubicBezTo>
                <a:lnTo>
                  <a:pt x="2061591" y="280667"/>
                </a:lnTo>
                <a:cubicBezTo>
                  <a:pt x="2063400" y="282572"/>
                  <a:pt x="2065591" y="284762"/>
                  <a:pt x="2068639" y="281714"/>
                </a:cubicBezTo>
                <a:cubicBezTo>
                  <a:pt x="2070544" y="279714"/>
                  <a:pt x="2072354" y="278476"/>
                  <a:pt x="2075402" y="280857"/>
                </a:cubicBezTo>
                <a:cubicBezTo>
                  <a:pt x="2075783" y="281143"/>
                  <a:pt x="2080069" y="279428"/>
                  <a:pt x="2080164" y="278476"/>
                </a:cubicBezTo>
                <a:lnTo>
                  <a:pt x="2080355" y="273523"/>
                </a:lnTo>
                <a:cubicBezTo>
                  <a:pt x="2084832" y="273904"/>
                  <a:pt x="2087404" y="272666"/>
                  <a:pt x="2086070" y="270856"/>
                </a:cubicBezTo>
                <a:lnTo>
                  <a:pt x="2086641" y="270094"/>
                </a:lnTo>
                <a:close/>
                <a:moveTo>
                  <a:pt x="1806512" y="267046"/>
                </a:moveTo>
                <a:lnTo>
                  <a:pt x="1802321" y="269618"/>
                </a:lnTo>
                <a:cubicBezTo>
                  <a:pt x="1800320" y="270856"/>
                  <a:pt x="1795177" y="270856"/>
                  <a:pt x="1793272" y="269618"/>
                </a:cubicBezTo>
                <a:cubicBezTo>
                  <a:pt x="1788795" y="266665"/>
                  <a:pt x="1787366" y="269808"/>
                  <a:pt x="1785175" y="271427"/>
                </a:cubicBezTo>
                <a:lnTo>
                  <a:pt x="1784699" y="271808"/>
                </a:lnTo>
                <a:cubicBezTo>
                  <a:pt x="1785175" y="273142"/>
                  <a:pt x="1786033" y="273999"/>
                  <a:pt x="1786700" y="273713"/>
                </a:cubicBezTo>
                <a:cubicBezTo>
                  <a:pt x="1787366" y="273523"/>
                  <a:pt x="1789367" y="274952"/>
                  <a:pt x="1789557" y="277523"/>
                </a:cubicBezTo>
                <a:lnTo>
                  <a:pt x="1790986" y="278285"/>
                </a:lnTo>
                <a:cubicBezTo>
                  <a:pt x="1795558" y="280762"/>
                  <a:pt x="1794224" y="275999"/>
                  <a:pt x="1796129" y="275047"/>
                </a:cubicBezTo>
                <a:cubicBezTo>
                  <a:pt x="1797368" y="274380"/>
                  <a:pt x="1799463" y="274952"/>
                  <a:pt x="1800987" y="274571"/>
                </a:cubicBezTo>
                <a:lnTo>
                  <a:pt x="1803559" y="273999"/>
                </a:lnTo>
                <a:cubicBezTo>
                  <a:pt x="1806226" y="273047"/>
                  <a:pt x="1807559" y="269903"/>
                  <a:pt x="1806512" y="267046"/>
                </a:cubicBezTo>
                <a:close/>
                <a:moveTo>
                  <a:pt x="1194530" y="266665"/>
                </a:moveTo>
                <a:lnTo>
                  <a:pt x="1195682" y="268902"/>
                </a:lnTo>
                <a:lnTo>
                  <a:pt x="1195388" y="268760"/>
                </a:lnTo>
                <a:close/>
                <a:moveTo>
                  <a:pt x="1240060" y="264855"/>
                </a:moveTo>
                <a:lnTo>
                  <a:pt x="1238155" y="271618"/>
                </a:lnTo>
                <a:cubicBezTo>
                  <a:pt x="1237964" y="272285"/>
                  <a:pt x="1233964" y="273047"/>
                  <a:pt x="1232535" y="272475"/>
                </a:cubicBezTo>
                <a:cubicBezTo>
                  <a:pt x="1230630" y="271618"/>
                  <a:pt x="1229773" y="269427"/>
                  <a:pt x="1228058" y="268094"/>
                </a:cubicBezTo>
                <a:lnTo>
                  <a:pt x="1227106" y="267332"/>
                </a:lnTo>
                <a:cubicBezTo>
                  <a:pt x="1225582" y="266855"/>
                  <a:pt x="1223582" y="267713"/>
                  <a:pt x="1222629" y="269141"/>
                </a:cubicBezTo>
                <a:lnTo>
                  <a:pt x="1223105" y="270094"/>
                </a:lnTo>
                <a:cubicBezTo>
                  <a:pt x="1223963" y="271904"/>
                  <a:pt x="1226058" y="273237"/>
                  <a:pt x="1226915" y="275047"/>
                </a:cubicBezTo>
                <a:lnTo>
                  <a:pt x="1227392" y="275999"/>
                </a:lnTo>
                <a:cubicBezTo>
                  <a:pt x="1226820" y="276761"/>
                  <a:pt x="1228439" y="276857"/>
                  <a:pt x="1230821" y="276190"/>
                </a:cubicBezTo>
                <a:cubicBezTo>
                  <a:pt x="1233392" y="275428"/>
                  <a:pt x="1244441" y="273999"/>
                  <a:pt x="1246346" y="271808"/>
                </a:cubicBezTo>
                <a:cubicBezTo>
                  <a:pt x="1248251" y="269618"/>
                  <a:pt x="1245394" y="266474"/>
                  <a:pt x="1240060" y="264855"/>
                </a:cubicBezTo>
                <a:close/>
                <a:moveTo>
                  <a:pt x="1464183" y="264759"/>
                </a:moveTo>
                <a:cubicBezTo>
                  <a:pt x="1466659" y="264759"/>
                  <a:pt x="1471422" y="266283"/>
                  <a:pt x="1469612" y="268188"/>
                </a:cubicBezTo>
                <a:lnTo>
                  <a:pt x="1472945" y="269617"/>
                </a:lnTo>
                <a:cubicBezTo>
                  <a:pt x="1475517" y="270760"/>
                  <a:pt x="1475517" y="272760"/>
                  <a:pt x="1475708" y="274951"/>
                </a:cubicBezTo>
                <a:cubicBezTo>
                  <a:pt x="1476184" y="279618"/>
                  <a:pt x="1478756" y="273713"/>
                  <a:pt x="1480280" y="275427"/>
                </a:cubicBezTo>
                <a:lnTo>
                  <a:pt x="1481708" y="277046"/>
                </a:lnTo>
                <a:cubicBezTo>
                  <a:pt x="1484185" y="278856"/>
                  <a:pt x="1486852" y="279428"/>
                  <a:pt x="1487614" y="278380"/>
                </a:cubicBezTo>
                <a:cubicBezTo>
                  <a:pt x="1488281" y="277141"/>
                  <a:pt x="1492662" y="280380"/>
                  <a:pt x="1490281" y="281332"/>
                </a:cubicBezTo>
                <a:cubicBezTo>
                  <a:pt x="1487900" y="282285"/>
                  <a:pt x="1484566" y="282476"/>
                  <a:pt x="1482852" y="281809"/>
                </a:cubicBezTo>
                <a:cubicBezTo>
                  <a:pt x="1481137" y="281142"/>
                  <a:pt x="1475517" y="279904"/>
                  <a:pt x="1474755" y="281047"/>
                </a:cubicBezTo>
                <a:cubicBezTo>
                  <a:pt x="1473993" y="282094"/>
                  <a:pt x="1471993" y="283809"/>
                  <a:pt x="1472469" y="282285"/>
                </a:cubicBezTo>
                <a:cubicBezTo>
                  <a:pt x="1472945" y="280666"/>
                  <a:pt x="1465897" y="276475"/>
                  <a:pt x="1463420" y="273522"/>
                </a:cubicBezTo>
                <a:lnTo>
                  <a:pt x="1461611" y="270665"/>
                </a:lnTo>
                <a:lnTo>
                  <a:pt x="1460563" y="269045"/>
                </a:lnTo>
                <a:cubicBezTo>
                  <a:pt x="1460087" y="266664"/>
                  <a:pt x="1461706" y="264759"/>
                  <a:pt x="1464183" y="264759"/>
                </a:cubicBezTo>
                <a:close/>
                <a:moveTo>
                  <a:pt x="1755839" y="264474"/>
                </a:moveTo>
                <a:cubicBezTo>
                  <a:pt x="1753553" y="264474"/>
                  <a:pt x="1752029" y="265046"/>
                  <a:pt x="1752314" y="265808"/>
                </a:cubicBezTo>
                <a:lnTo>
                  <a:pt x="1752695" y="266189"/>
                </a:lnTo>
                <a:cubicBezTo>
                  <a:pt x="1754886" y="268284"/>
                  <a:pt x="1757077" y="272189"/>
                  <a:pt x="1759172" y="272189"/>
                </a:cubicBezTo>
                <a:lnTo>
                  <a:pt x="1764316" y="272189"/>
                </a:lnTo>
                <a:cubicBezTo>
                  <a:pt x="1764506" y="267998"/>
                  <a:pt x="1758029" y="264474"/>
                  <a:pt x="1755839" y="264474"/>
                </a:cubicBezTo>
                <a:close/>
                <a:moveTo>
                  <a:pt x="1439799" y="264283"/>
                </a:moveTo>
                <a:cubicBezTo>
                  <a:pt x="1441418" y="263902"/>
                  <a:pt x="1447514" y="264950"/>
                  <a:pt x="1448753" y="267808"/>
                </a:cubicBezTo>
                <a:lnTo>
                  <a:pt x="1449800" y="270665"/>
                </a:lnTo>
                <a:cubicBezTo>
                  <a:pt x="1449991" y="271141"/>
                  <a:pt x="1449133" y="272189"/>
                  <a:pt x="1448753" y="272284"/>
                </a:cubicBezTo>
                <a:cubicBezTo>
                  <a:pt x="1447610" y="272380"/>
                  <a:pt x="1445609" y="272284"/>
                  <a:pt x="1445419" y="271903"/>
                </a:cubicBezTo>
                <a:lnTo>
                  <a:pt x="1443990" y="268570"/>
                </a:lnTo>
                <a:cubicBezTo>
                  <a:pt x="1440085" y="266665"/>
                  <a:pt x="1438180" y="264760"/>
                  <a:pt x="1439799" y="264283"/>
                </a:cubicBezTo>
                <a:close/>
                <a:moveTo>
                  <a:pt x="584645" y="264188"/>
                </a:moveTo>
                <a:cubicBezTo>
                  <a:pt x="586073" y="263807"/>
                  <a:pt x="591122" y="263521"/>
                  <a:pt x="591217" y="264855"/>
                </a:cubicBezTo>
                <a:cubicBezTo>
                  <a:pt x="591312" y="266093"/>
                  <a:pt x="594551" y="269998"/>
                  <a:pt x="597884" y="269617"/>
                </a:cubicBezTo>
                <a:cubicBezTo>
                  <a:pt x="601218" y="269236"/>
                  <a:pt x="603504" y="274570"/>
                  <a:pt x="602266" y="272951"/>
                </a:cubicBezTo>
                <a:cubicBezTo>
                  <a:pt x="601028" y="271332"/>
                  <a:pt x="593312" y="273999"/>
                  <a:pt x="590169" y="273618"/>
                </a:cubicBezTo>
                <a:lnTo>
                  <a:pt x="588645" y="270570"/>
                </a:lnTo>
                <a:lnTo>
                  <a:pt x="587502" y="268188"/>
                </a:lnTo>
                <a:cubicBezTo>
                  <a:pt x="584454" y="266379"/>
                  <a:pt x="583216" y="264569"/>
                  <a:pt x="584645" y="264188"/>
                </a:cubicBezTo>
                <a:close/>
                <a:moveTo>
                  <a:pt x="1331881" y="262950"/>
                </a:moveTo>
                <a:cubicBezTo>
                  <a:pt x="1330262" y="263522"/>
                  <a:pt x="1329309" y="269046"/>
                  <a:pt x="1330547" y="270665"/>
                </a:cubicBezTo>
                <a:cubicBezTo>
                  <a:pt x="1331786" y="272285"/>
                  <a:pt x="1333976" y="270665"/>
                  <a:pt x="1335500" y="267236"/>
                </a:cubicBezTo>
                <a:lnTo>
                  <a:pt x="1336358" y="264474"/>
                </a:lnTo>
                <a:lnTo>
                  <a:pt x="1336548" y="263807"/>
                </a:lnTo>
                <a:cubicBezTo>
                  <a:pt x="1335691" y="262664"/>
                  <a:pt x="1333595" y="262283"/>
                  <a:pt x="1331881" y="262950"/>
                </a:cubicBezTo>
                <a:close/>
                <a:moveTo>
                  <a:pt x="487965" y="262188"/>
                </a:moveTo>
                <a:lnTo>
                  <a:pt x="489966" y="262664"/>
                </a:lnTo>
                <a:cubicBezTo>
                  <a:pt x="491109" y="262950"/>
                  <a:pt x="495300" y="264379"/>
                  <a:pt x="491585" y="266951"/>
                </a:cubicBezTo>
                <a:cubicBezTo>
                  <a:pt x="491013" y="267427"/>
                  <a:pt x="491966" y="270284"/>
                  <a:pt x="492157" y="270284"/>
                </a:cubicBezTo>
                <a:cubicBezTo>
                  <a:pt x="496728" y="269998"/>
                  <a:pt x="499300" y="275523"/>
                  <a:pt x="504730" y="273142"/>
                </a:cubicBezTo>
                <a:cubicBezTo>
                  <a:pt x="505301" y="272856"/>
                  <a:pt x="508254" y="274856"/>
                  <a:pt x="508063" y="275047"/>
                </a:cubicBezTo>
                <a:cubicBezTo>
                  <a:pt x="505396" y="279523"/>
                  <a:pt x="511111" y="282095"/>
                  <a:pt x="511492" y="285810"/>
                </a:cubicBezTo>
                <a:cubicBezTo>
                  <a:pt x="511683" y="287524"/>
                  <a:pt x="510921" y="290477"/>
                  <a:pt x="508825" y="289144"/>
                </a:cubicBezTo>
                <a:cubicBezTo>
                  <a:pt x="504348" y="286191"/>
                  <a:pt x="499681" y="292097"/>
                  <a:pt x="495776" y="288286"/>
                </a:cubicBezTo>
                <a:cubicBezTo>
                  <a:pt x="495490" y="288001"/>
                  <a:pt x="493300" y="288668"/>
                  <a:pt x="492252" y="289334"/>
                </a:cubicBezTo>
                <a:lnTo>
                  <a:pt x="487203" y="292287"/>
                </a:lnTo>
                <a:cubicBezTo>
                  <a:pt x="484822" y="288953"/>
                  <a:pt x="486346" y="284762"/>
                  <a:pt x="490442" y="282953"/>
                </a:cubicBezTo>
                <a:lnTo>
                  <a:pt x="492252" y="283810"/>
                </a:lnTo>
                <a:lnTo>
                  <a:pt x="496062" y="285715"/>
                </a:lnTo>
                <a:cubicBezTo>
                  <a:pt x="500538" y="285239"/>
                  <a:pt x="503110" y="283143"/>
                  <a:pt x="501777" y="281143"/>
                </a:cubicBezTo>
                <a:lnTo>
                  <a:pt x="500634" y="279619"/>
                </a:lnTo>
                <a:cubicBezTo>
                  <a:pt x="499491" y="278095"/>
                  <a:pt x="495871" y="279714"/>
                  <a:pt x="495490" y="276190"/>
                </a:cubicBezTo>
                <a:cubicBezTo>
                  <a:pt x="495205" y="273904"/>
                  <a:pt x="493204" y="273999"/>
                  <a:pt x="490728" y="276476"/>
                </a:cubicBezTo>
                <a:cubicBezTo>
                  <a:pt x="487965" y="279143"/>
                  <a:pt x="486823" y="279905"/>
                  <a:pt x="482060" y="279047"/>
                </a:cubicBezTo>
                <a:lnTo>
                  <a:pt x="476917" y="277999"/>
                </a:lnTo>
                <a:cubicBezTo>
                  <a:pt x="473583" y="280762"/>
                  <a:pt x="470344" y="282095"/>
                  <a:pt x="469677" y="280952"/>
                </a:cubicBezTo>
                <a:cubicBezTo>
                  <a:pt x="469011" y="279809"/>
                  <a:pt x="468153" y="276761"/>
                  <a:pt x="469106" y="276761"/>
                </a:cubicBezTo>
                <a:lnTo>
                  <a:pt x="469773" y="275618"/>
                </a:lnTo>
                <a:lnTo>
                  <a:pt x="471011" y="274190"/>
                </a:lnTo>
                <a:cubicBezTo>
                  <a:pt x="470630" y="271618"/>
                  <a:pt x="472916" y="271904"/>
                  <a:pt x="476059" y="274856"/>
                </a:cubicBezTo>
                <a:lnTo>
                  <a:pt x="477964" y="270665"/>
                </a:lnTo>
                <a:lnTo>
                  <a:pt x="479202" y="267903"/>
                </a:lnTo>
                <a:cubicBezTo>
                  <a:pt x="481393" y="265331"/>
                  <a:pt x="485394" y="262760"/>
                  <a:pt x="487965" y="262188"/>
                </a:cubicBezTo>
                <a:close/>
                <a:moveTo>
                  <a:pt x="948975" y="260473"/>
                </a:moveTo>
                <a:lnTo>
                  <a:pt x="950880" y="262283"/>
                </a:lnTo>
                <a:lnTo>
                  <a:pt x="954404" y="265617"/>
                </a:lnTo>
                <a:cubicBezTo>
                  <a:pt x="957262" y="263902"/>
                  <a:pt x="958976" y="263617"/>
                  <a:pt x="958310" y="265045"/>
                </a:cubicBezTo>
                <a:lnTo>
                  <a:pt x="957548" y="266284"/>
                </a:lnTo>
                <a:cubicBezTo>
                  <a:pt x="957071" y="267046"/>
                  <a:pt x="956405" y="267903"/>
                  <a:pt x="955547" y="268284"/>
                </a:cubicBezTo>
                <a:cubicBezTo>
                  <a:pt x="955071" y="268570"/>
                  <a:pt x="953928" y="268284"/>
                  <a:pt x="953261" y="267998"/>
                </a:cubicBezTo>
                <a:cubicBezTo>
                  <a:pt x="949737" y="266569"/>
                  <a:pt x="946118" y="265236"/>
                  <a:pt x="942784" y="263617"/>
                </a:cubicBezTo>
                <a:lnTo>
                  <a:pt x="941450" y="262950"/>
                </a:lnTo>
                <a:cubicBezTo>
                  <a:pt x="939926" y="261140"/>
                  <a:pt x="943355" y="259997"/>
                  <a:pt x="948975" y="260473"/>
                </a:cubicBezTo>
                <a:close/>
                <a:moveTo>
                  <a:pt x="1573530" y="259902"/>
                </a:moveTo>
                <a:lnTo>
                  <a:pt x="1576006" y="261235"/>
                </a:lnTo>
                <a:lnTo>
                  <a:pt x="1578293" y="262473"/>
                </a:lnTo>
                <a:cubicBezTo>
                  <a:pt x="1579626" y="265236"/>
                  <a:pt x="1580198" y="268284"/>
                  <a:pt x="1579626" y="269141"/>
                </a:cubicBezTo>
                <a:cubicBezTo>
                  <a:pt x="1579054" y="269998"/>
                  <a:pt x="1575340" y="271903"/>
                  <a:pt x="1573054" y="270570"/>
                </a:cubicBezTo>
                <a:cubicBezTo>
                  <a:pt x="1570768" y="269236"/>
                  <a:pt x="1564291" y="267236"/>
                  <a:pt x="1564767" y="265712"/>
                </a:cubicBezTo>
                <a:cubicBezTo>
                  <a:pt x="1565243" y="264188"/>
                  <a:pt x="1569815" y="259806"/>
                  <a:pt x="1573530" y="259902"/>
                </a:cubicBezTo>
                <a:close/>
                <a:moveTo>
                  <a:pt x="1685258" y="259521"/>
                </a:moveTo>
                <a:cubicBezTo>
                  <a:pt x="1682020" y="260378"/>
                  <a:pt x="1680496" y="261712"/>
                  <a:pt x="1681829" y="262379"/>
                </a:cubicBezTo>
                <a:cubicBezTo>
                  <a:pt x="1683163" y="263045"/>
                  <a:pt x="1682972" y="267427"/>
                  <a:pt x="1675733" y="269237"/>
                </a:cubicBezTo>
                <a:lnTo>
                  <a:pt x="1670018" y="270380"/>
                </a:lnTo>
                <a:lnTo>
                  <a:pt x="1669352" y="270475"/>
                </a:lnTo>
                <a:cubicBezTo>
                  <a:pt x="1668780" y="269618"/>
                  <a:pt x="1662303" y="273618"/>
                  <a:pt x="1660017" y="275523"/>
                </a:cubicBezTo>
                <a:cubicBezTo>
                  <a:pt x="1657731" y="277428"/>
                  <a:pt x="1657541" y="278857"/>
                  <a:pt x="1659636" y="278857"/>
                </a:cubicBezTo>
                <a:lnTo>
                  <a:pt x="1660589" y="278190"/>
                </a:lnTo>
                <a:lnTo>
                  <a:pt x="1662398" y="277047"/>
                </a:lnTo>
                <a:cubicBezTo>
                  <a:pt x="1664303" y="277333"/>
                  <a:pt x="1667066" y="277809"/>
                  <a:pt x="1668494" y="278000"/>
                </a:cubicBezTo>
                <a:cubicBezTo>
                  <a:pt x="1669923" y="278190"/>
                  <a:pt x="1675257" y="274380"/>
                  <a:pt x="1678019" y="271618"/>
                </a:cubicBezTo>
                <a:lnTo>
                  <a:pt x="1683449" y="275142"/>
                </a:lnTo>
                <a:lnTo>
                  <a:pt x="1686496" y="277142"/>
                </a:lnTo>
                <a:cubicBezTo>
                  <a:pt x="1689545" y="276380"/>
                  <a:pt x="1690307" y="272189"/>
                  <a:pt x="1688116" y="267713"/>
                </a:cubicBezTo>
                <a:lnTo>
                  <a:pt x="1690116" y="265331"/>
                </a:lnTo>
                <a:cubicBezTo>
                  <a:pt x="1693259" y="261617"/>
                  <a:pt x="1689354" y="260664"/>
                  <a:pt x="1687925" y="260283"/>
                </a:cubicBezTo>
                <a:close/>
                <a:moveTo>
                  <a:pt x="529399" y="259521"/>
                </a:moveTo>
                <a:cubicBezTo>
                  <a:pt x="532066" y="260188"/>
                  <a:pt x="533876" y="262283"/>
                  <a:pt x="533400" y="264093"/>
                </a:cubicBezTo>
                <a:lnTo>
                  <a:pt x="533305" y="264093"/>
                </a:lnTo>
                <a:lnTo>
                  <a:pt x="527971" y="263426"/>
                </a:lnTo>
                <a:cubicBezTo>
                  <a:pt x="527018" y="266760"/>
                  <a:pt x="528352" y="270475"/>
                  <a:pt x="531019" y="271618"/>
                </a:cubicBezTo>
                <a:lnTo>
                  <a:pt x="532924" y="272665"/>
                </a:lnTo>
                <a:cubicBezTo>
                  <a:pt x="533781" y="273142"/>
                  <a:pt x="534924" y="274570"/>
                  <a:pt x="534638" y="274856"/>
                </a:cubicBezTo>
                <a:lnTo>
                  <a:pt x="530066" y="280190"/>
                </a:lnTo>
                <a:cubicBezTo>
                  <a:pt x="536067" y="281238"/>
                  <a:pt x="535972" y="282572"/>
                  <a:pt x="529876" y="283143"/>
                </a:cubicBezTo>
                <a:lnTo>
                  <a:pt x="525685" y="286762"/>
                </a:lnTo>
                <a:lnTo>
                  <a:pt x="522256" y="289810"/>
                </a:lnTo>
                <a:cubicBezTo>
                  <a:pt x="520922" y="285905"/>
                  <a:pt x="519112" y="284096"/>
                  <a:pt x="518350" y="285715"/>
                </a:cubicBezTo>
                <a:cubicBezTo>
                  <a:pt x="517493" y="287334"/>
                  <a:pt x="516064" y="286858"/>
                  <a:pt x="516826" y="281238"/>
                </a:cubicBezTo>
                <a:lnTo>
                  <a:pt x="517017" y="275999"/>
                </a:lnTo>
                <a:lnTo>
                  <a:pt x="517017" y="275332"/>
                </a:lnTo>
                <a:cubicBezTo>
                  <a:pt x="520732" y="274570"/>
                  <a:pt x="522160" y="271903"/>
                  <a:pt x="520255" y="269427"/>
                </a:cubicBezTo>
                <a:lnTo>
                  <a:pt x="522827" y="266569"/>
                </a:lnTo>
                <a:cubicBezTo>
                  <a:pt x="524732" y="264474"/>
                  <a:pt x="526161" y="261902"/>
                  <a:pt x="528447" y="260188"/>
                </a:cubicBezTo>
                <a:close/>
                <a:moveTo>
                  <a:pt x="461295" y="259235"/>
                </a:moveTo>
                <a:cubicBezTo>
                  <a:pt x="463010" y="259616"/>
                  <a:pt x="467105" y="261616"/>
                  <a:pt x="465581" y="262378"/>
                </a:cubicBezTo>
                <a:cubicBezTo>
                  <a:pt x="464057" y="263236"/>
                  <a:pt x="462152" y="265807"/>
                  <a:pt x="463867" y="266760"/>
                </a:cubicBezTo>
                <a:cubicBezTo>
                  <a:pt x="465581" y="267712"/>
                  <a:pt x="468534" y="270665"/>
                  <a:pt x="466343" y="271046"/>
                </a:cubicBezTo>
                <a:lnTo>
                  <a:pt x="465391" y="270379"/>
                </a:lnTo>
                <a:cubicBezTo>
                  <a:pt x="457390" y="264950"/>
                  <a:pt x="453104" y="271903"/>
                  <a:pt x="447293" y="273713"/>
                </a:cubicBezTo>
                <a:lnTo>
                  <a:pt x="446722" y="273904"/>
                </a:lnTo>
                <a:cubicBezTo>
                  <a:pt x="446912" y="275523"/>
                  <a:pt x="445865" y="275999"/>
                  <a:pt x="444341" y="274951"/>
                </a:cubicBezTo>
                <a:cubicBezTo>
                  <a:pt x="442817" y="273904"/>
                  <a:pt x="440054" y="268379"/>
                  <a:pt x="443960" y="266379"/>
                </a:cubicBezTo>
                <a:lnTo>
                  <a:pt x="449389" y="267903"/>
                </a:lnTo>
                <a:cubicBezTo>
                  <a:pt x="453008" y="268951"/>
                  <a:pt x="456914" y="264760"/>
                  <a:pt x="457485" y="260664"/>
                </a:cubicBezTo>
                <a:lnTo>
                  <a:pt x="457580" y="259711"/>
                </a:lnTo>
                <a:cubicBezTo>
                  <a:pt x="457866" y="259045"/>
                  <a:pt x="459485" y="258854"/>
                  <a:pt x="461295" y="259235"/>
                </a:cubicBezTo>
                <a:close/>
                <a:moveTo>
                  <a:pt x="599123" y="259044"/>
                </a:moveTo>
                <a:cubicBezTo>
                  <a:pt x="599313" y="258854"/>
                  <a:pt x="603409" y="260473"/>
                  <a:pt x="607790" y="263140"/>
                </a:cubicBezTo>
                <a:lnTo>
                  <a:pt x="612172" y="263807"/>
                </a:lnTo>
                <a:lnTo>
                  <a:pt x="616553" y="264569"/>
                </a:lnTo>
                <a:cubicBezTo>
                  <a:pt x="622173" y="263426"/>
                  <a:pt x="627031" y="262949"/>
                  <a:pt x="627221" y="263426"/>
                </a:cubicBezTo>
                <a:cubicBezTo>
                  <a:pt x="627412" y="263997"/>
                  <a:pt x="629698" y="265331"/>
                  <a:pt x="631508" y="264569"/>
                </a:cubicBezTo>
                <a:lnTo>
                  <a:pt x="633222" y="264283"/>
                </a:lnTo>
                <a:cubicBezTo>
                  <a:pt x="633794" y="264188"/>
                  <a:pt x="635318" y="265997"/>
                  <a:pt x="635318" y="265997"/>
                </a:cubicBezTo>
                <a:lnTo>
                  <a:pt x="633032" y="267998"/>
                </a:lnTo>
                <a:cubicBezTo>
                  <a:pt x="630365" y="270188"/>
                  <a:pt x="626840" y="272284"/>
                  <a:pt x="625031" y="272855"/>
                </a:cubicBezTo>
                <a:cubicBezTo>
                  <a:pt x="623221" y="273332"/>
                  <a:pt x="617601" y="273522"/>
                  <a:pt x="618173" y="272093"/>
                </a:cubicBezTo>
                <a:cubicBezTo>
                  <a:pt x="618744" y="270760"/>
                  <a:pt x="619220" y="266569"/>
                  <a:pt x="617887" y="266474"/>
                </a:cubicBezTo>
                <a:cubicBezTo>
                  <a:pt x="616553" y="266378"/>
                  <a:pt x="612648" y="267045"/>
                  <a:pt x="612458" y="268283"/>
                </a:cubicBezTo>
                <a:cubicBezTo>
                  <a:pt x="612267" y="269426"/>
                  <a:pt x="609600" y="271141"/>
                  <a:pt x="607219" y="268474"/>
                </a:cubicBezTo>
                <a:cubicBezTo>
                  <a:pt x="604838" y="265902"/>
                  <a:pt x="598932" y="259235"/>
                  <a:pt x="599123" y="259044"/>
                </a:cubicBezTo>
                <a:close/>
                <a:moveTo>
                  <a:pt x="2214753" y="258854"/>
                </a:moveTo>
                <a:cubicBezTo>
                  <a:pt x="2218563" y="258378"/>
                  <a:pt x="2225802" y="259521"/>
                  <a:pt x="2230945" y="261331"/>
                </a:cubicBezTo>
                <a:lnTo>
                  <a:pt x="2235518" y="263045"/>
                </a:lnTo>
                <a:cubicBezTo>
                  <a:pt x="2235899" y="263141"/>
                  <a:pt x="2236184" y="264569"/>
                  <a:pt x="2235803" y="264855"/>
                </a:cubicBezTo>
                <a:cubicBezTo>
                  <a:pt x="2235136" y="265522"/>
                  <a:pt x="2234089" y="266093"/>
                  <a:pt x="2233041" y="266284"/>
                </a:cubicBezTo>
                <a:lnTo>
                  <a:pt x="2228755" y="267236"/>
                </a:lnTo>
                <a:cubicBezTo>
                  <a:pt x="2225326" y="265141"/>
                  <a:pt x="2223040" y="263998"/>
                  <a:pt x="2223516" y="264760"/>
                </a:cubicBezTo>
                <a:cubicBezTo>
                  <a:pt x="2223992" y="265522"/>
                  <a:pt x="2223897" y="267903"/>
                  <a:pt x="2221611" y="267903"/>
                </a:cubicBezTo>
                <a:cubicBezTo>
                  <a:pt x="2219420" y="267903"/>
                  <a:pt x="2214277" y="266379"/>
                  <a:pt x="2215324" y="264569"/>
                </a:cubicBezTo>
                <a:lnTo>
                  <a:pt x="2215134" y="262950"/>
                </a:lnTo>
                <a:close/>
                <a:moveTo>
                  <a:pt x="2197989" y="258854"/>
                </a:moveTo>
                <a:lnTo>
                  <a:pt x="2201132" y="260093"/>
                </a:lnTo>
                <a:cubicBezTo>
                  <a:pt x="2202942" y="260855"/>
                  <a:pt x="2205228" y="263522"/>
                  <a:pt x="2204751" y="264855"/>
                </a:cubicBezTo>
                <a:cubicBezTo>
                  <a:pt x="2204085" y="266951"/>
                  <a:pt x="2201703" y="268760"/>
                  <a:pt x="2197989" y="268475"/>
                </a:cubicBezTo>
                <a:cubicBezTo>
                  <a:pt x="2195036" y="268284"/>
                  <a:pt x="2195131" y="267046"/>
                  <a:pt x="2194560" y="265236"/>
                </a:cubicBezTo>
                <a:lnTo>
                  <a:pt x="2193798" y="262855"/>
                </a:lnTo>
                <a:cubicBezTo>
                  <a:pt x="2191512" y="259997"/>
                  <a:pt x="2193417" y="258188"/>
                  <a:pt x="2197989" y="258854"/>
                </a:cubicBezTo>
                <a:close/>
                <a:moveTo>
                  <a:pt x="747902" y="258473"/>
                </a:moveTo>
                <a:lnTo>
                  <a:pt x="748474" y="259997"/>
                </a:lnTo>
                <a:lnTo>
                  <a:pt x="749141" y="261616"/>
                </a:lnTo>
                <a:cubicBezTo>
                  <a:pt x="748855" y="263997"/>
                  <a:pt x="750093" y="265998"/>
                  <a:pt x="751808" y="266188"/>
                </a:cubicBezTo>
                <a:cubicBezTo>
                  <a:pt x="753522" y="266379"/>
                  <a:pt x="757808" y="267807"/>
                  <a:pt x="757427" y="269046"/>
                </a:cubicBezTo>
                <a:cubicBezTo>
                  <a:pt x="757046" y="270379"/>
                  <a:pt x="756951" y="274570"/>
                  <a:pt x="758666" y="273903"/>
                </a:cubicBezTo>
                <a:lnTo>
                  <a:pt x="759332" y="273427"/>
                </a:lnTo>
                <a:cubicBezTo>
                  <a:pt x="761523" y="271808"/>
                  <a:pt x="762857" y="273141"/>
                  <a:pt x="764762" y="274094"/>
                </a:cubicBezTo>
                <a:lnTo>
                  <a:pt x="767619" y="275427"/>
                </a:lnTo>
                <a:cubicBezTo>
                  <a:pt x="768953" y="273046"/>
                  <a:pt x="771143" y="273141"/>
                  <a:pt x="772667" y="275713"/>
                </a:cubicBezTo>
                <a:cubicBezTo>
                  <a:pt x="774096" y="278190"/>
                  <a:pt x="783526" y="282571"/>
                  <a:pt x="786764" y="281904"/>
                </a:cubicBezTo>
                <a:lnTo>
                  <a:pt x="783335" y="278761"/>
                </a:lnTo>
                <a:lnTo>
                  <a:pt x="782573" y="278094"/>
                </a:lnTo>
                <a:cubicBezTo>
                  <a:pt x="782859" y="276570"/>
                  <a:pt x="784002" y="275427"/>
                  <a:pt x="785336" y="275523"/>
                </a:cubicBezTo>
                <a:cubicBezTo>
                  <a:pt x="786574" y="275618"/>
                  <a:pt x="789622" y="276666"/>
                  <a:pt x="789241" y="277428"/>
                </a:cubicBezTo>
                <a:cubicBezTo>
                  <a:pt x="788860" y="278190"/>
                  <a:pt x="789717" y="280476"/>
                  <a:pt x="792670" y="279523"/>
                </a:cubicBezTo>
                <a:lnTo>
                  <a:pt x="795146" y="279142"/>
                </a:lnTo>
                <a:lnTo>
                  <a:pt x="797528" y="278761"/>
                </a:lnTo>
                <a:cubicBezTo>
                  <a:pt x="800385" y="278571"/>
                  <a:pt x="798861" y="277047"/>
                  <a:pt x="794194" y="275427"/>
                </a:cubicBezTo>
                <a:lnTo>
                  <a:pt x="790670" y="272856"/>
                </a:lnTo>
                <a:cubicBezTo>
                  <a:pt x="787526" y="270570"/>
                  <a:pt x="787336" y="270951"/>
                  <a:pt x="790765" y="268474"/>
                </a:cubicBezTo>
                <a:lnTo>
                  <a:pt x="792098" y="267522"/>
                </a:lnTo>
                <a:cubicBezTo>
                  <a:pt x="793432" y="265426"/>
                  <a:pt x="794575" y="264950"/>
                  <a:pt x="794765" y="266569"/>
                </a:cubicBezTo>
                <a:cubicBezTo>
                  <a:pt x="794956" y="268188"/>
                  <a:pt x="796956" y="272094"/>
                  <a:pt x="798671" y="272284"/>
                </a:cubicBezTo>
                <a:cubicBezTo>
                  <a:pt x="800480" y="272475"/>
                  <a:pt x="805719" y="266569"/>
                  <a:pt x="807243" y="267331"/>
                </a:cubicBezTo>
                <a:lnTo>
                  <a:pt x="808577" y="267998"/>
                </a:lnTo>
                <a:cubicBezTo>
                  <a:pt x="810101" y="268760"/>
                  <a:pt x="812577" y="269427"/>
                  <a:pt x="812958" y="270474"/>
                </a:cubicBezTo>
                <a:cubicBezTo>
                  <a:pt x="813911" y="273046"/>
                  <a:pt x="810386" y="272189"/>
                  <a:pt x="808958" y="273046"/>
                </a:cubicBezTo>
                <a:cubicBezTo>
                  <a:pt x="808196" y="273522"/>
                  <a:pt x="807719" y="275046"/>
                  <a:pt x="808100" y="275713"/>
                </a:cubicBezTo>
                <a:cubicBezTo>
                  <a:pt x="808481" y="276380"/>
                  <a:pt x="810386" y="276951"/>
                  <a:pt x="811244" y="276761"/>
                </a:cubicBezTo>
                <a:lnTo>
                  <a:pt x="815720" y="275523"/>
                </a:lnTo>
                <a:cubicBezTo>
                  <a:pt x="821150" y="273713"/>
                  <a:pt x="825245" y="273141"/>
                  <a:pt x="824769" y="274284"/>
                </a:cubicBezTo>
                <a:cubicBezTo>
                  <a:pt x="824293" y="275427"/>
                  <a:pt x="827246" y="277523"/>
                  <a:pt x="832199" y="276856"/>
                </a:cubicBezTo>
                <a:lnTo>
                  <a:pt x="833913" y="272570"/>
                </a:lnTo>
                <a:cubicBezTo>
                  <a:pt x="834961" y="269808"/>
                  <a:pt x="839628" y="269522"/>
                  <a:pt x="841247" y="271998"/>
                </a:cubicBezTo>
                <a:cubicBezTo>
                  <a:pt x="843248" y="275046"/>
                  <a:pt x="849344" y="276666"/>
                  <a:pt x="846677" y="281523"/>
                </a:cubicBezTo>
                <a:lnTo>
                  <a:pt x="846200" y="282381"/>
                </a:lnTo>
                <a:cubicBezTo>
                  <a:pt x="846581" y="284476"/>
                  <a:pt x="848010" y="285143"/>
                  <a:pt x="849248" y="283714"/>
                </a:cubicBezTo>
                <a:cubicBezTo>
                  <a:pt x="850487" y="282285"/>
                  <a:pt x="854582" y="281428"/>
                  <a:pt x="856106" y="284095"/>
                </a:cubicBezTo>
                <a:lnTo>
                  <a:pt x="859535" y="282000"/>
                </a:lnTo>
                <a:lnTo>
                  <a:pt x="861917" y="280571"/>
                </a:lnTo>
                <a:cubicBezTo>
                  <a:pt x="865250" y="278571"/>
                  <a:pt x="865822" y="276856"/>
                  <a:pt x="863250" y="276856"/>
                </a:cubicBezTo>
                <a:cubicBezTo>
                  <a:pt x="860678" y="276856"/>
                  <a:pt x="858678" y="273522"/>
                  <a:pt x="864679" y="269331"/>
                </a:cubicBezTo>
                <a:lnTo>
                  <a:pt x="872489" y="269712"/>
                </a:lnTo>
                <a:cubicBezTo>
                  <a:pt x="873347" y="269712"/>
                  <a:pt x="874394" y="269522"/>
                  <a:pt x="875156" y="269236"/>
                </a:cubicBezTo>
                <a:lnTo>
                  <a:pt x="878014" y="268284"/>
                </a:lnTo>
                <a:cubicBezTo>
                  <a:pt x="882014" y="266855"/>
                  <a:pt x="882776" y="267236"/>
                  <a:pt x="879633" y="269236"/>
                </a:cubicBezTo>
                <a:cubicBezTo>
                  <a:pt x="876490" y="271236"/>
                  <a:pt x="874109" y="278952"/>
                  <a:pt x="876299" y="278190"/>
                </a:cubicBezTo>
                <a:lnTo>
                  <a:pt x="877919" y="277523"/>
                </a:lnTo>
                <a:cubicBezTo>
                  <a:pt x="881824" y="275999"/>
                  <a:pt x="885539" y="273618"/>
                  <a:pt x="889730" y="273046"/>
                </a:cubicBezTo>
                <a:lnTo>
                  <a:pt x="891920" y="272665"/>
                </a:lnTo>
                <a:cubicBezTo>
                  <a:pt x="895254" y="274951"/>
                  <a:pt x="896969" y="274189"/>
                  <a:pt x="895635" y="270951"/>
                </a:cubicBezTo>
                <a:lnTo>
                  <a:pt x="891444" y="270284"/>
                </a:lnTo>
                <a:lnTo>
                  <a:pt x="891063" y="270189"/>
                </a:lnTo>
                <a:cubicBezTo>
                  <a:pt x="891063" y="268379"/>
                  <a:pt x="892301" y="266569"/>
                  <a:pt x="893825" y="266188"/>
                </a:cubicBezTo>
                <a:lnTo>
                  <a:pt x="894397" y="266664"/>
                </a:lnTo>
                <a:lnTo>
                  <a:pt x="897254" y="268665"/>
                </a:lnTo>
                <a:cubicBezTo>
                  <a:pt x="899636" y="270665"/>
                  <a:pt x="902207" y="270760"/>
                  <a:pt x="903160" y="268855"/>
                </a:cubicBezTo>
                <a:cubicBezTo>
                  <a:pt x="904017" y="266950"/>
                  <a:pt x="910399" y="270189"/>
                  <a:pt x="909732" y="272189"/>
                </a:cubicBezTo>
                <a:lnTo>
                  <a:pt x="913066" y="272570"/>
                </a:lnTo>
                <a:cubicBezTo>
                  <a:pt x="915828" y="272856"/>
                  <a:pt x="919543" y="271713"/>
                  <a:pt x="918781" y="275904"/>
                </a:cubicBezTo>
                <a:cubicBezTo>
                  <a:pt x="918209" y="278952"/>
                  <a:pt x="916400" y="280857"/>
                  <a:pt x="912399" y="280952"/>
                </a:cubicBezTo>
                <a:cubicBezTo>
                  <a:pt x="910685" y="281047"/>
                  <a:pt x="908780" y="280571"/>
                  <a:pt x="907351" y="281142"/>
                </a:cubicBezTo>
                <a:lnTo>
                  <a:pt x="906398" y="281523"/>
                </a:lnTo>
                <a:cubicBezTo>
                  <a:pt x="905636" y="283524"/>
                  <a:pt x="911351" y="285238"/>
                  <a:pt x="918971" y="285333"/>
                </a:cubicBezTo>
                <a:lnTo>
                  <a:pt x="925258" y="285048"/>
                </a:lnTo>
                <a:cubicBezTo>
                  <a:pt x="927068" y="284952"/>
                  <a:pt x="929068" y="283905"/>
                  <a:pt x="930497" y="282857"/>
                </a:cubicBezTo>
                <a:cubicBezTo>
                  <a:pt x="932783" y="281238"/>
                  <a:pt x="931830" y="279618"/>
                  <a:pt x="928592" y="278856"/>
                </a:cubicBezTo>
                <a:cubicBezTo>
                  <a:pt x="927830" y="278666"/>
                  <a:pt x="926687" y="279047"/>
                  <a:pt x="926115" y="278761"/>
                </a:cubicBezTo>
                <a:cubicBezTo>
                  <a:pt x="925258" y="278285"/>
                  <a:pt x="924115" y="277428"/>
                  <a:pt x="924115" y="276761"/>
                </a:cubicBezTo>
                <a:cubicBezTo>
                  <a:pt x="924115" y="276094"/>
                  <a:pt x="925258" y="274761"/>
                  <a:pt x="925925" y="274761"/>
                </a:cubicBezTo>
                <a:lnTo>
                  <a:pt x="929258" y="274570"/>
                </a:lnTo>
                <a:cubicBezTo>
                  <a:pt x="932783" y="274665"/>
                  <a:pt x="936307" y="276570"/>
                  <a:pt x="937164" y="278952"/>
                </a:cubicBezTo>
                <a:cubicBezTo>
                  <a:pt x="937926" y="281333"/>
                  <a:pt x="941069" y="286857"/>
                  <a:pt x="941927" y="284952"/>
                </a:cubicBezTo>
                <a:lnTo>
                  <a:pt x="942403" y="283809"/>
                </a:lnTo>
                <a:cubicBezTo>
                  <a:pt x="942974" y="282476"/>
                  <a:pt x="949928" y="280476"/>
                  <a:pt x="951928" y="280952"/>
                </a:cubicBezTo>
                <a:lnTo>
                  <a:pt x="954214" y="281619"/>
                </a:lnTo>
                <a:cubicBezTo>
                  <a:pt x="956690" y="278952"/>
                  <a:pt x="959548" y="277428"/>
                  <a:pt x="960500" y="278190"/>
                </a:cubicBezTo>
                <a:cubicBezTo>
                  <a:pt x="961453" y="278952"/>
                  <a:pt x="965739" y="280761"/>
                  <a:pt x="967168" y="279904"/>
                </a:cubicBezTo>
                <a:cubicBezTo>
                  <a:pt x="968501" y="279142"/>
                  <a:pt x="973454" y="276856"/>
                  <a:pt x="972883" y="278285"/>
                </a:cubicBezTo>
                <a:cubicBezTo>
                  <a:pt x="972216" y="279618"/>
                  <a:pt x="972216" y="282000"/>
                  <a:pt x="973740" y="281238"/>
                </a:cubicBezTo>
                <a:cubicBezTo>
                  <a:pt x="975359" y="280476"/>
                  <a:pt x="981551" y="280571"/>
                  <a:pt x="982884" y="282762"/>
                </a:cubicBezTo>
                <a:cubicBezTo>
                  <a:pt x="984122" y="285048"/>
                  <a:pt x="988218" y="291144"/>
                  <a:pt x="989266" y="291144"/>
                </a:cubicBezTo>
                <a:cubicBezTo>
                  <a:pt x="990218" y="291144"/>
                  <a:pt x="993457" y="290001"/>
                  <a:pt x="993552" y="288667"/>
                </a:cubicBezTo>
                <a:cubicBezTo>
                  <a:pt x="993647" y="287334"/>
                  <a:pt x="994981" y="283428"/>
                  <a:pt x="996410" y="282857"/>
                </a:cubicBezTo>
                <a:cubicBezTo>
                  <a:pt x="997838" y="282285"/>
                  <a:pt x="1002696" y="281619"/>
                  <a:pt x="1003839" y="282857"/>
                </a:cubicBezTo>
                <a:cubicBezTo>
                  <a:pt x="1004887" y="284095"/>
                  <a:pt x="1007459" y="285333"/>
                  <a:pt x="1007459" y="283428"/>
                </a:cubicBezTo>
                <a:cubicBezTo>
                  <a:pt x="1007459" y="281523"/>
                  <a:pt x="1013745" y="284095"/>
                  <a:pt x="1014888" y="283143"/>
                </a:cubicBezTo>
                <a:cubicBezTo>
                  <a:pt x="1016031" y="282190"/>
                  <a:pt x="1019079" y="277523"/>
                  <a:pt x="1024889" y="279142"/>
                </a:cubicBezTo>
                <a:lnTo>
                  <a:pt x="1028890" y="281428"/>
                </a:lnTo>
                <a:cubicBezTo>
                  <a:pt x="1032128" y="283333"/>
                  <a:pt x="1033367" y="282666"/>
                  <a:pt x="1036319" y="281142"/>
                </a:cubicBezTo>
                <a:cubicBezTo>
                  <a:pt x="1041272" y="278475"/>
                  <a:pt x="1046892" y="276666"/>
                  <a:pt x="1052321" y="274665"/>
                </a:cubicBezTo>
                <a:cubicBezTo>
                  <a:pt x="1053083" y="274380"/>
                  <a:pt x="1055084" y="275046"/>
                  <a:pt x="1055465" y="275618"/>
                </a:cubicBezTo>
                <a:cubicBezTo>
                  <a:pt x="1055846" y="276189"/>
                  <a:pt x="1054988" y="278285"/>
                  <a:pt x="1054798" y="278285"/>
                </a:cubicBezTo>
                <a:cubicBezTo>
                  <a:pt x="1049559" y="277713"/>
                  <a:pt x="1046797" y="281333"/>
                  <a:pt x="1042892" y="282857"/>
                </a:cubicBezTo>
                <a:lnTo>
                  <a:pt x="1041558" y="283333"/>
                </a:lnTo>
                <a:cubicBezTo>
                  <a:pt x="1038605" y="283143"/>
                  <a:pt x="1037748" y="283714"/>
                  <a:pt x="1039558" y="284667"/>
                </a:cubicBezTo>
                <a:cubicBezTo>
                  <a:pt x="1041368" y="285619"/>
                  <a:pt x="1045178" y="290096"/>
                  <a:pt x="1042796" y="291810"/>
                </a:cubicBezTo>
                <a:cubicBezTo>
                  <a:pt x="1040415" y="293525"/>
                  <a:pt x="1031176" y="297335"/>
                  <a:pt x="1027842" y="297144"/>
                </a:cubicBezTo>
                <a:lnTo>
                  <a:pt x="1027842" y="298478"/>
                </a:lnTo>
                <a:cubicBezTo>
                  <a:pt x="1027937" y="302193"/>
                  <a:pt x="1023270" y="301050"/>
                  <a:pt x="1022413" y="302859"/>
                </a:cubicBezTo>
                <a:lnTo>
                  <a:pt x="1021746" y="304193"/>
                </a:lnTo>
                <a:cubicBezTo>
                  <a:pt x="1022413" y="306098"/>
                  <a:pt x="1024794" y="310575"/>
                  <a:pt x="1027080" y="314099"/>
                </a:cubicBezTo>
                <a:lnTo>
                  <a:pt x="1033462" y="312575"/>
                </a:lnTo>
                <a:cubicBezTo>
                  <a:pt x="1037081" y="311718"/>
                  <a:pt x="1040225" y="316956"/>
                  <a:pt x="1038891" y="320671"/>
                </a:cubicBezTo>
                <a:lnTo>
                  <a:pt x="1038891" y="320766"/>
                </a:lnTo>
                <a:cubicBezTo>
                  <a:pt x="1038224" y="320766"/>
                  <a:pt x="1037081" y="317814"/>
                  <a:pt x="1036224" y="314289"/>
                </a:cubicBezTo>
                <a:lnTo>
                  <a:pt x="1031271" y="318290"/>
                </a:lnTo>
                <a:cubicBezTo>
                  <a:pt x="1030890" y="318671"/>
                  <a:pt x="1027556" y="317623"/>
                  <a:pt x="1027556" y="317147"/>
                </a:cubicBezTo>
                <a:cubicBezTo>
                  <a:pt x="1027461" y="314861"/>
                  <a:pt x="1026223" y="313813"/>
                  <a:pt x="1023746" y="314480"/>
                </a:cubicBezTo>
                <a:cubicBezTo>
                  <a:pt x="1022889" y="314766"/>
                  <a:pt x="1022603" y="316671"/>
                  <a:pt x="1022222" y="317909"/>
                </a:cubicBezTo>
                <a:lnTo>
                  <a:pt x="1021841" y="318861"/>
                </a:lnTo>
                <a:cubicBezTo>
                  <a:pt x="1021270" y="320862"/>
                  <a:pt x="1020413" y="321052"/>
                  <a:pt x="1020032" y="319433"/>
                </a:cubicBezTo>
                <a:cubicBezTo>
                  <a:pt x="1019651" y="317814"/>
                  <a:pt x="1019174" y="315813"/>
                  <a:pt x="1019555" y="317814"/>
                </a:cubicBezTo>
                <a:cubicBezTo>
                  <a:pt x="1019936" y="319814"/>
                  <a:pt x="1012983" y="321338"/>
                  <a:pt x="1011364" y="319623"/>
                </a:cubicBezTo>
                <a:lnTo>
                  <a:pt x="1009840" y="318004"/>
                </a:lnTo>
                <a:cubicBezTo>
                  <a:pt x="1007840" y="315909"/>
                  <a:pt x="1005935" y="315909"/>
                  <a:pt x="1003553" y="317814"/>
                </a:cubicBezTo>
                <a:cubicBezTo>
                  <a:pt x="1001839" y="319242"/>
                  <a:pt x="999362" y="319242"/>
                  <a:pt x="999172" y="316766"/>
                </a:cubicBezTo>
                <a:lnTo>
                  <a:pt x="999077" y="315813"/>
                </a:lnTo>
                <a:cubicBezTo>
                  <a:pt x="1001458" y="314194"/>
                  <a:pt x="1001839" y="311908"/>
                  <a:pt x="999934" y="310670"/>
                </a:cubicBezTo>
                <a:lnTo>
                  <a:pt x="999172" y="308860"/>
                </a:lnTo>
                <a:lnTo>
                  <a:pt x="998315" y="306765"/>
                </a:lnTo>
                <a:cubicBezTo>
                  <a:pt x="998696" y="303526"/>
                  <a:pt x="1000982" y="303145"/>
                  <a:pt x="1003363" y="305907"/>
                </a:cubicBezTo>
                <a:lnTo>
                  <a:pt x="1003934" y="305717"/>
                </a:lnTo>
                <a:lnTo>
                  <a:pt x="1009078" y="304002"/>
                </a:lnTo>
                <a:cubicBezTo>
                  <a:pt x="1014983" y="304383"/>
                  <a:pt x="1017269" y="303240"/>
                  <a:pt x="1014126" y="301621"/>
                </a:cubicBezTo>
                <a:cubicBezTo>
                  <a:pt x="1010983" y="299907"/>
                  <a:pt x="1000124" y="297144"/>
                  <a:pt x="995743" y="298573"/>
                </a:cubicBezTo>
                <a:lnTo>
                  <a:pt x="992028" y="299621"/>
                </a:lnTo>
                <a:cubicBezTo>
                  <a:pt x="988885" y="300573"/>
                  <a:pt x="987075" y="304574"/>
                  <a:pt x="989742" y="305431"/>
                </a:cubicBezTo>
                <a:cubicBezTo>
                  <a:pt x="993457" y="306669"/>
                  <a:pt x="997457" y="307717"/>
                  <a:pt x="996219" y="311432"/>
                </a:cubicBezTo>
                <a:lnTo>
                  <a:pt x="995362" y="314099"/>
                </a:lnTo>
                <a:cubicBezTo>
                  <a:pt x="992123" y="317242"/>
                  <a:pt x="988313" y="318576"/>
                  <a:pt x="986789" y="317242"/>
                </a:cubicBezTo>
                <a:cubicBezTo>
                  <a:pt x="985265" y="315909"/>
                  <a:pt x="979550" y="311337"/>
                  <a:pt x="976883" y="309717"/>
                </a:cubicBezTo>
                <a:lnTo>
                  <a:pt x="973073" y="309813"/>
                </a:lnTo>
                <a:lnTo>
                  <a:pt x="969263" y="309908"/>
                </a:lnTo>
                <a:cubicBezTo>
                  <a:pt x="964691" y="308289"/>
                  <a:pt x="960405" y="305622"/>
                  <a:pt x="959834" y="303907"/>
                </a:cubicBezTo>
                <a:lnTo>
                  <a:pt x="959906" y="297430"/>
                </a:lnTo>
                <a:lnTo>
                  <a:pt x="961358" y="297430"/>
                </a:lnTo>
                <a:cubicBezTo>
                  <a:pt x="961834" y="294096"/>
                  <a:pt x="966120" y="293715"/>
                  <a:pt x="967835" y="291525"/>
                </a:cubicBezTo>
                <a:lnTo>
                  <a:pt x="968692" y="290477"/>
                </a:lnTo>
                <a:cubicBezTo>
                  <a:pt x="968025" y="288381"/>
                  <a:pt x="966501" y="286667"/>
                  <a:pt x="965168" y="286667"/>
                </a:cubicBezTo>
                <a:lnTo>
                  <a:pt x="960755" y="289942"/>
                </a:lnTo>
                <a:lnTo>
                  <a:pt x="961453" y="285333"/>
                </a:lnTo>
                <a:lnTo>
                  <a:pt x="961548" y="284857"/>
                </a:lnTo>
                <a:cubicBezTo>
                  <a:pt x="961643" y="284190"/>
                  <a:pt x="961453" y="282857"/>
                  <a:pt x="961453" y="282857"/>
                </a:cubicBezTo>
                <a:cubicBezTo>
                  <a:pt x="957833" y="282952"/>
                  <a:pt x="952690" y="287143"/>
                  <a:pt x="952595" y="289905"/>
                </a:cubicBezTo>
                <a:lnTo>
                  <a:pt x="955970" y="293885"/>
                </a:lnTo>
                <a:lnTo>
                  <a:pt x="954119" y="295430"/>
                </a:lnTo>
                <a:cubicBezTo>
                  <a:pt x="951356" y="297240"/>
                  <a:pt x="945641" y="301145"/>
                  <a:pt x="944879" y="300573"/>
                </a:cubicBezTo>
                <a:cubicBezTo>
                  <a:pt x="944117" y="300002"/>
                  <a:pt x="942879" y="298192"/>
                  <a:pt x="943641" y="297621"/>
                </a:cubicBezTo>
                <a:lnTo>
                  <a:pt x="944403" y="297525"/>
                </a:lnTo>
                <a:cubicBezTo>
                  <a:pt x="948308" y="297144"/>
                  <a:pt x="948594" y="295239"/>
                  <a:pt x="946213" y="293525"/>
                </a:cubicBezTo>
                <a:lnTo>
                  <a:pt x="943546" y="291620"/>
                </a:lnTo>
                <a:cubicBezTo>
                  <a:pt x="939450" y="290001"/>
                  <a:pt x="934592" y="290286"/>
                  <a:pt x="932783" y="292287"/>
                </a:cubicBezTo>
                <a:cubicBezTo>
                  <a:pt x="930973" y="294287"/>
                  <a:pt x="924210" y="296001"/>
                  <a:pt x="923162" y="290286"/>
                </a:cubicBezTo>
                <a:lnTo>
                  <a:pt x="915066" y="290953"/>
                </a:lnTo>
                <a:cubicBezTo>
                  <a:pt x="913161" y="291144"/>
                  <a:pt x="910970" y="289048"/>
                  <a:pt x="908875" y="288191"/>
                </a:cubicBezTo>
                <a:lnTo>
                  <a:pt x="905732" y="286857"/>
                </a:lnTo>
                <a:cubicBezTo>
                  <a:pt x="903065" y="288762"/>
                  <a:pt x="901636" y="290572"/>
                  <a:pt x="902493" y="290858"/>
                </a:cubicBezTo>
                <a:cubicBezTo>
                  <a:pt x="903350" y="291144"/>
                  <a:pt x="905827" y="292477"/>
                  <a:pt x="904208" y="292763"/>
                </a:cubicBezTo>
                <a:cubicBezTo>
                  <a:pt x="902588" y="293049"/>
                  <a:pt x="899636" y="294858"/>
                  <a:pt x="900017" y="296192"/>
                </a:cubicBezTo>
                <a:cubicBezTo>
                  <a:pt x="900398" y="297525"/>
                  <a:pt x="900017" y="300764"/>
                  <a:pt x="898207" y="299526"/>
                </a:cubicBezTo>
                <a:cubicBezTo>
                  <a:pt x="896397" y="298287"/>
                  <a:pt x="891063" y="296478"/>
                  <a:pt x="890682" y="298383"/>
                </a:cubicBezTo>
                <a:cubicBezTo>
                  <a:pt x="890301" y="300288"/>
                  <a:pt x="884396" y="302574"/>
                  <a:pt x="882872" y="302097"/>
                </a:cubicBezTo>
                <a:cubicBezTo>
                  <a:pt x="881348" y="301716"/>
                  <a:pt x="880586" y="300954"/>
                  <a:pt x="883824" y="297621"/>
                </a:cubicBezTo>
                <a:cubicBezTo>
                  <a:pt x="887158" y="294287"/>
                  <a:pt x="889158" y="285238"/>
                  <a:pt x="882300" y="285810"/>
                </a:cubicBezTo>
                <a:lnTo>
                  <a:pt x="882872" y="293430"/>
                </a:lnTo>
                <a:lnTo>
                  <a:pt x="882967" y="294668"/>
                </a:lnTo>
                <a:cubicBezTo>
                  <a:pt x="879919" y="297240"/>
                  <a:pt x="877919" y="297335"/>
                  <a:pt x="878681" y="294954"/>
                </a:cubicBezTo>
                <a:cubicBezTo>
                  <a:pt x="879347" y="292572"/>
                  <a:pt x="878300" y="287048"/>
                  <a:pt x="874585" y="288286"/>
                </a:cubicBezTo>
                <a:lnTo>
                  <a:pt x="872108" y="288381"/>
                </a:lnTo>
                <a:cubicBezTo>
                  <a:pt x="869632" y="288381"/>
                  <a:pt x="866965" y="286953"/>
                  <a:pt x="864488" y="287048"/>
                </a:cubicBezTo>
                <a:lnTo>
                  <a:pt x="861250" y="287143"/>
                </a:lnTo>
                <a:cubicBezTo>
                  <a:pt x="861821" y="290953"/>
                  <a:pt x="861536" y="292668"/>
                  <a:pt x="860678" y="291048"/>
                </a:cubicBezTo>
                <a:lnTo>
                  <a:pt x="859821" y="288477"/>
                </a:lnTo>
                <a:cubicBezTo>
                  <a:pt x="859059" y="286286"/>
                  <a:pt x="857249" y="286667"/>
                  <a:pt x="855059" y="287715"/>
                </a:cubicBezTo>
                <a:lnTo>
                  <a:pt x="850582" y="289810"/>
                </a:lnTo>
                <a:cubicBezTo>
                  <a:pt x="852677" y="292572"/>
                  <a:pt x="853630" y="295049"/>
                  <a:pt x="852773" y="295239"/>
                </a:cubicBezTo>
                <a:cubicBezTo>
                  <a:pt x="851820" y="295525"/>
                  <a:pt x="849153" y="296859"/>
                  <a:pt x="852201" y="296859"/>
                </a:cubicBezTo>
                <a:cubicBezTo>
                  <a:pt x="855249" y="296859"/>
                  <a:pt x="866393" y="293239"/>
                  <a:pt x="871156" y="292287"/>
                </a:cubicBezTo>
                <a:lnTo>
                  <a:pt x="870680" y="297811"/>
                </a:lnTo>
                <a:lnTo>
                  <a:pt x="870108" y="300002"/>
                </a:lnTo>
                <a:cubicBezTo>
                  <a:pt x="874204" y="302193"/>
                  <a:pt x="873251" y="305907"/>
                  <a:pt x="868013" y="308193"/>
                </a:cubicBezTo>
                <a:lnTo>
                  <a:pt x="864965" y="308193"/>
                </a:lnTo>
                <a:lnTo>
                  <a:pt x="861059" y="308193"/>
                </a:lnTo>
                <a:cubicBezTo>
                  <a:pt x="862679" y="306669"/>
                  <a:pt x="863441" y="304860"/>
                  <a:pt x="862679" y="304098"/>
                </a:cubicBezTo>
                <a:lnTo>
                  <a:pt x="862012" y="304098"/>
                </a:lnTo>
                <a:cubicBezTo>
                  <a:pt x="854963" y="304288"/>
                  <a:pt x="854582" y="304098"/>
                  <a:pt x="849915" y="301621"/>
                </a:cubicBezTo>
                <a:cubicBezTo>
                  <a:pt x="848486" y="300859"/>
                  <a:pt x="845534" y="299907"/>
                  <a:pt x="844772" y="300383"/>
                </a:cubicBezTo>
                <a:lnTo>
                  <a:pt x="838771" y="304574"/>
                </a:lnTo>
                <a:cubicBezTo>
                  <a:pt x="835151" y="300764"/>
                  <a:pt x="829436" y="298287"/>
                  <a:pt x="826103" y="299145"/>
                </a:cubicBezTo>
                <a:lnTo>
                  <a:pt x="830008" y="302288"/>
                </a:lnTo>
                <a:cubicBezTo>
                  <a:pt x="830294" y="302478"/>
                  <a:pt x="829055" y="304288"/>
                  <a:pt x="828198" y="305050"/>
                </a:cubicBezTo>
                <a:cubicBezTo>
                  <a:pt x="828008" y="305241"/>
                  <a:pt x="826388" y="305050"/>
                  <a:pt x="825912" y="304574"/>
                </a:cubicBezTo>
                <a:cubicBezTo>
                  <a:pt x="822483" y="301621"/>
                  <a:pt x="822578" y="301621"/>
                  <a:pt x="816578" y="301716"/>
                </a:cubicBezTo>
                <a:lnTo>
                  <a:pt x="815435" y="301716"/>
                </a:lnTo>
                <a:cubicBezTo>
                  <a:pt x="814196" y="301240"/>
                  <a:pt x="810386" y="299811"/>
                  <a:pt x="807053" y="298573"/>
                </a:cubicBezTo>
                <a:lnTo>
                  <a:pt x="808005" y="295620"/>
                </a:lnTo>
                <a:lnTo>
                  <a:pt x="808672" y="293525"/>
                </a:lnTo>
                <a:cubicBezTo>
                  <a:pt x="811625" y="290763"/>
                  <a:pt x="811625" y="289524"/>
                  <a:pt x="808481" y="290763"/>
                </a:cubicBezTo>
                <a:lnTo>
                  <a:pt x="806481" y="291144"/>
                </a:lnTo>
                <a:lnTo>
                  <a:pt x="804576" y="291525"/>
                </a:lnTo>
                <a:cubicBezTo>
                  <a:pt x="801719" y="291334"/>
                  <a:pt x="800004" y="292477"/>
                  <a:pt x="800671" y="293906"/>
                </a:cubicBezTo>
                <a:cubicBezTo>
                  <a:pt x="801338" y="295335"/>
                  <a:pt x="800766" y="298097"/>
                  <a:pt x="797909" y="296859"/>
                </a:cubicBezTo>
                <a:cubicBezTo>
                  <a:pt x="795051" y="295620"/>
                  <a:pt x="787907" y="292001"/>
                  <a:pt x="787622" y="293239"/>
                </a:cubicBezTo>
                <a:cubicBezTo>
                  <a:pt x="787336" y="294477"/>
                  <a:pt x="786383" y="297621"/>
                  <a:pt x="786193" y="297621"/>
                </a:cubicBezTo>
                <a:cubicBezTo>
                  <a:pt x="786002" y="297621"/>
                  <a:pt x="785240" y="296763"/>
                  <a:pt x="785050" y="295811"/>
                </a:cubicBezTo>
                <a:cubicBezTo>
                  <a:pt x="784859" y="294763"/>
                  <a:pt x="782478" y="292382"/>
                  <a:pt x="780287" y="293525"/>
                </a:cubicBezTo>
                <a:lnTo>
                  <a:pt x="779621" y="295335"/>
                </a:lnTo>
                <a:lnTo>
                  <a:pt x="778859" y="297144"/>
                </a:lnTo>
                <a:cubicBezTo>
                  <a:pt x="778287" y="299335"/>
                  <a:pt x="778382" y="301431"/>
                  <a:pt x="779049" y="301716"/>
                </a:cubicBezTo>
                <a:cubicBezTo>
                  <a:pt x="779811" y="302002"/>
                  <a:pt x="781526" y="304955"/>
                  <a:pt x="780573" y="307431"/>
                </a:cubicBezTo>
                <a:lnTo>
                  <a:pt x="779240" y="309336"/>
                </a:lnTo>
                <a:cubicBezTo>
                  <a:pt x="778859" y="310003"/>
                  <a:pt x="776763" y="310479"/>
                  <a:pt x="776001" y="310194"/>
                </a:cubicBezTo>
                <a:cubicBezTo>
                  <a:pt x="773048" y="309146"/>
                  <a:pt x="776001" y="308384"/>
                  <a:pt x="776477" y="307527"/>
                </a:cubicBezTo>
                <a:cubicBezTo>
                  <a:pt x="776763" y="306955"/>
                  <a:pt x="777239" y="305907"/>
                  <a:pt x="776858" y="305622"/>
                </a:cubicBezTo>
                <a:cubicBezTo>
                  <a:pt x="775525" y="304479"/>
                  <a:pt x="772763" y="303526"/>
                  <a:pt x="772667" y="302478"/>
                </a:cubicBezTo>
                <a:lnTo>
                  <a:pt x="772572" y="300764"/>
                </a:lnTo>
                <a:cubicBezTo>
                  <a:pt x="774001" y="298573"/>
                  <a:pt x="771239" y="296287"/>
                  <a:pt x="766286" y="295620"/>
                </a:cubicBezTo>
                <a:lnTo>
                  <a:pt x="762095" y="297621"/>
                </a:lnTo>
                <a:lnTo>
                  <a:pt x="757332" y="299907"/>
                </a:lnTo>
                <a:cubicBezTo>
                  <a:pt x="752951" y="298573"/>
                  <a:pt x="749236" y="298668"/>
                  <a:pt x="748950" y="300002"/>
                </a:cubicBezTo>
                <a:lnTo>
                  <a:pt x="748664" y="301240"/>
                </a:lnTo>
                <a:lnTo>
                  <a:pt x="748379" y="302193"/>
                </a:lnTo>
                <a:cubicBezTo>
                  <a:pt x="747902" y="303717"/>
                  <a:pt x="745712" y="303050"/>
                  <a:pt x="743616" y="300859"/>
                </a:cubicBezTo>
                <a:cubicBezTo>
                  <a:pt x="741521" y="298668"/>
                  <a:pt x="737234" y="293334"/>
                  <a:pt x="739044" y="293239"/>
                </a:cubicBezTo>
                <a:lnTo>
                  <a:pt x="740473" y="292763"/>
                </a:lnTo>
                <a:cubicBezTo>
                  <a:pt x="745140" y="291239"/>
                  <a:pt x="745902" y="290191"/>
                  <a:pt x="746855" y="285619"/>
                </a:cubicBezTo>
                <a:lnTo>
                  <a:pt x="747045" y="284381"/>
                </a:lnTo>
                <a:cubicBezTo>
                  <a:pt x="747998" y="283047"/>
                  <a:pt x="749141" y="282095"/>
                  <a:pt x="749712" y="282095"/>
                </a:cubicBezTo>
                <a:cubicBezTo>
                  <a:pt x="750284" y="282095"/>
                  <a:pt x="751617" y="285048"/>
                  <a:pt x="751617" y="288572"/>
                </a:cubicBezTo>
                <a:lnTo>
                  <a:pt x="755618" y="286762"/>
                </a:lnTo>
                <a:lnTo>
                  <a:pt x="759618" y="284952"/>
                </a:lnTo>
                <a:cubicBezTo>
                  <a:pt x="763904" y="282190"/>
                  <a:pt x="764571" y="278571"/>
                  <a:pt x="761047" y="276856"/>
                </a:cubicBezTo>
                <a:lnTo>
                  <a:pt x="758666" y="277047"/>
                </a:lnTo>
                <a:lnTo>
                  <a:pt x="756380" y="277237"/>
                </a:lnTo>
                <a:cubicBezTo>
                  <a:pt x="754284" y="279047"/>
                  <a:pt x="751331" y="279999"/>
                  <a:pt x="749712" y="279333"/>
                </a:cubicBezTo>
                <a:cubicBezTo>
                  <a:pt x="748188" y="278666"/>
                  <a:pt x="743711" y="278380"/>
                  <a:pt x="744378" y="280571"/>
                </a:cubicBezTo>
                <a:cubicBezTo>
                  <a:pt x="745140" y="282762"/>
                  <a:pt x="740282" y="286857"/>
                  <a:pt x="738377" y="286286"/>
                </a:cubicBezTo>
                <a:cubicBezTo>
                  <a:pt x="736472" y="285714"/>
                  <a:pt x="729995" y="290001"/>
                  <a:pt x="729424" y="290763"/>
                </a:cubicBezTo>
                <a:cubicBezTo>
                  <a:pt x="728852" y="291525"/>
                  <a:pt x="725995" y="292858"/>
                  <a:pt x="723614" y="291906"/>
                </a:cubicBezTo>
                <a:lnTo>
                  <a:pt x="721423" y="291810"/>
                </a:lnTo>
                <a:lnTo>
                  <a:pt x="720280" y="291810"/>
                </a:lnTo>
                <a:cubicBezTo>
                  <a:pt x="718946" y="293334"/>
                  <a:pt x="717708" y="295620"/>
                  <a:pt x="717422" y="296954"/>
                </a:cubicBezTo>
                <a:cubicBezTo>
                  <a:pt x="717232" y="298287"/>
                  <a:pt x="715803" y="301145"/>
                  <a:pt x="714851" y="299526"/>
                </a:cubicBezTo>
                <a:cubicBezTo>
                  <a:pt x="713898" y="297906"/>
                  <a:pt x="708374" y="294668"/>
                  <a:pt x="705135" y="296478"/>
                </a:cubicBezTo>
                <a:cubicBezTo>
                  <a:pt x="701897" y="298192"/>
                  <a:pt x="691419" y="297906"/>
                  <a:pt x="690943" y="295239"/>
                </a:cubicBezTo>
                <a:lnTo>
                  <a:pt x="693610" y="293144"/>
                </a:lnTo>
                <a:lnTo>
                  <a:pt x="694277" y="292668"/>
                </a:lnTo>
                <a:cubicBezTo>
                  <a:pt x="693800" y="291048"/>
                  <a:pt x="691991" y="289905"/>
                  <a:pt x="690181" y="290191"/>
                </a:cubicBezTo>
                <a:lnTo>
                  <a:pt x="689419" y="290953"/>
                </a:lnTo>
                <a:lnTo>
                  <a:pt x="687133" y="293144"/>
                </a:lnTo>
                <a:cubicBezTo>
                  <a:pt x="684752" y="296192"/>
                  <a:pt x="680942" y="297525"/>
                  <a:pt x="678656" y="296097"/>
                </a:cubicBezTo>
                <a:cubicBezTo>
                  <a:pt x="676370" y="294668"/>
                  <a:pt x="671226" y="292858"/>
                  <a:pt x="675131" y="291715"/>
                </a:cubicBezTo>
                <a:lnTo>
                  <a:pt x="674084" y="288096"/>
                </a:lnTo>
                <a:cubicBezTo>
                  <a:pt x="673226" y="285333"/>
                  <a:pt x="675512" y="284476"/>
                  <a:pt x="678656" y="285905"/>
                </a:cubicBezTo>
                <a:lnTo>
                  <a:pt x="679418" y="286286"/>
                </a:lnTo>
                <a:cubicBezTo>
                  <a:pt x="680465" y="286476"/>
                  <a:pt x="681608" y="285905"/>
                  <a:pt x="681894" y="285048"/>
                </a:cubicBezTo>
                <a:lnTo>
                  <a:pt x="681513" y="284667"/>
                </a:lnTo>
                <a:lnTo>
                  <a:pt x="679989" y="283047"/>
                </a:lnTo>
                <a:cubicBezTo>
                  <a:pt x="678084" y="281428"/>
                  <a:pt x="678560" y="279428"/>
                  <a:pt x="681132" y="278761"/>
                </a:cubicBezTo>
                <a:lnTo>
                  <a:pt x="681323" y="277809"/>
                </a:lnTo>
                <a:cubicBezTo>
                  <a:pt x="681704" y="276285"/>
                  <a:pt x="683323" y="273713"/>
                  <a:pt x="679418" y="272665"/>
                </a:cubicBezTo>
                <a:lnTo>
                  <a:pt x="678084" y="272284"/>
                </a:lnTo>
                <a:cubicBezTo>
                  <a:pt x="675989" y="270189"/>
                  <a:pt x="681037" y="268474"/>
                  <a:pt x="689324" y="268379"/>
                </a:cubicBezTo>
                <a:lnTo>
                  <a:pt x="695610" y="268569"/>
                </a:lnTo>
                <a:cubicBezTo>
                  <a:pt x="700849" y="268760"/>
                  <a:pt x="704754" y="271332"/>
                  <a:pt x="708088" y="274380"/>
                </a:cubicBezTo>
                <a:lnTo>
                  <a:pt x="709517" y="275618"/>
                </a:lnTo>
                <a:cubicBezTo>
                  <a:pt x="710755" y="277237"/>
                  <a:pt x="714184" y="276856"/>
                  <a:pt x="717232" y="274761"/>
                </a:cubicBezTo>
                <a:lnTo>
                  <a:pt x="717327" y="273427"/>
                </a:lnTo>
                <a:lnTo>
                  <a:pt x="717994" y="267236"/>
                </a:lnTo>
                <a:cubicBezTo>
                  <a:pt x="723614" y="265045"/>
                  <a:pt x="729519" y="264283"/>
                  <a:pt x="731234" y="265617"/>
                </a:cubicBezTo>
                <a:cubicBezTo>
                  <a:pt x="732853" y="266950"/>
                  <a:pt x="735615" y="270665"/>
                  <a:pt x="734282" y="271332"/>
                </a:cubicBezTo>
                <a:cubicBezTo>
                  <a:pt x="732948" y="271998"/>
                  <a:pt x="736377" y="275618"/>
                  <a:pt x="739616" y="274761"/>
                </a:cubicBezTo>
                <a:cubicBezTo>
                  <a:pt x="742854" y="273903"/>
                  <a:pt x="751331" y="271141"/>
                  <a:pt x="749617" y="270951"/>
                </a:cubicBezTo>
                <a:cubicBezTo>
                  <a:pt x="747902" y="270760"/>
                  <a:pt x="744473" y="267998"/>
                  <a:pt x="744759" y="265236"/>
                </a:cubicBezTo>
                <a:lnTo>
                  <a:pt x="745807" y="262759"/>
                </a:lnTo>
                <a:lnTo>
                  <a:pt x="746474" y="261140"/>
                </a:lnTo>
                <a:cubicBezTo>
                  <a:pt x="745616" y="258282"/>
                  <a:pt x="746283" y="257044"/>
                  <a:pt x="747902" y="258473"/>
                </a:cubicBezTo>
                <a:close/>
                <a:moveTo>
                  <a:pt x="2180843" y="258378"/>
                </a:moveTo>
                <a:cubicBezTo>
                  <a:pt x="2182653" y="259521"/>
                  <a:pt x="2185415" y="260664"/>
                  <a:pt x="2184177" y="263236"/>
                </a:cubicBezTo>
                <a:cubicBezTo>
                  <a:pt x="2184082" y="263426"/>
                  <a:pt x="2182367" y="262760"/>
                  <a:pt x="2181605" y="262950"/>
                </a:cubicBezTo>
                <a:lnTo>
                  <a:pt x="2177319" y="264093"/>
                </a:lnTo>
                <a:cubicBezTo>
                  <a:pt x="2173033" y="265808"/>
                  <a:pt x="2165508" y="272570"/>
                  <a:pt x="2162746" y="272666"/>
                </a:cubicBezTo>
                <a:cubicBezTo>
                  <a:pt x="2159984" y="272856"/>
                  <a:pt x="2158745" y="273713"/>
                  <a:pt x="2159984" y="274571"/>
                </a:cubicBezTo>
                <a:cubicBezTo>
                  <a:pt x="2161222" y="275428"/>
                  <a:pt x="2169889" y="276761"/>
                  <a:pt x="2168270" y="278381"/>
                </a:cubicBezTo>
                <a:cubicBezTo>
                  <a:pt x="2166651" y="280095"/>
                  <a:pt x="2162174" y="282667"/>
                  <a:pt x="2162270" y="280000"/>
                </a:cubicBezTo>
                <a:lnTo>
                  <a:pt x="2157698" y="280952"/>
                </a:lnTo>
                <a:cubicBezTo>
                  <a:pt x="2153507" y="281810"/>
                  <a:pt x="2152364" y="277809"/>
                  <a:pt x="2149506" y="276952"/>
                </a:cubicBezTo>
                <a:lnTo>
                  <a:pt x="2147030" y="276190"/>
                </a:lnTo>
                <a:cubicBezTo>
                  <a:pt x="2143124" y="276476"/>
                  <a:pt x="2142267" y="272666"/>
                  <a:pt x="2145029" y="267617"/>
                </a:cubicBezTo>
                <a:lnTo>
                  <a:pt x="2151411" y="268665"/>
                </a:lnTo>
                <a:lnTo>
                  <a:pt x="2155316" y="269332"/>
                </a:lnTo>
                <a:cubicBezTo>
                  <a:pt x="2159126" y="268760"/>
                  <a:pt x="2163984" y="266760"/>
                  <a:pt x="2166080" y="264950"/>
                </a:cubicBezTo>
                <a:lnTo>
                  <a:pt x="2168175" y="263426"/>
                </a:lnTo>
                <a:cubicBezTo>
                  <a:pt x="2172271" y="260474"/>
                  <a:pt x="2172080" y="259616"/>
                  <a:pt x="2172842" y="260188"/>
                </a:cubicBezTo>
                <a:cubicBezTo>
                  <a:pt x="2175224" y="262093"/>
                  <a:pt x="2176748" y="262950"/>
                  <a:pt x="2176843" y="259140"/>
                </a:cubicBezTo>
                <a:cubicBezTo>
                  <a:pt x="2176843" y="258854"/>
                  <a:pt x="2180081" y="257902"/>
                  <a:pt x="2180843" y="258378"/>
                </a:cubicBezTo>
                <a:close/>
                <a:moveTo>
                  <a:pt x="2008251" y="258187"/>
                </a:moveTo>
                <a:cubicBezTo>
                  <a:pt x="2008727" y="260473"/>
                  <a:pt x="2001202" y="266093"/>
                  <a:pt x="1998154" y="267045"/>
                </a:cubicBezTo>
                <a:lnTo>
                  <a:pt x="1995964" y="264759"/>
                </a:lnTo>
                <a:cubicBezTo>
                  <a:pt x="1994916" y="263616"/>
                  <a:pt x="1993677" y="261425"/>
                  <a:pt x="1994344" y="260663"/>
                </a:cubicBezTo>
                <a:cubicBezTo>
                  <a:pt x="1995964" y="258758"/>
                  <a:pt x="1997869" y="260092"/>
                  <a:pt x="1999488" y="261330"/>
                </a:cubicBezTo>
                <a:lnTo>
                  <a:pt x="1999964" y="261902"/>
                </a:lnTo>
                <a:cubicBezTo>
                  <a:pt x="2001488" y="262187"/>
                  <a:pt x="2003488" y="261140"/>
                  <a:pt x="2004346" y="259520"/>
                </a:cubicBezTo>
                <a:cubicBezTo>
                  <a:pt x="2005203" y="257996"/>
                  <a:pt x="2007775" y="255901"/>
                  <a:pt x="2008251" y="258187"/>
                </a:cubicBezTo>
                <a:close/>
                <a:moveTo>
                  <a:pt x="1632680" y="257902"/>
                </a:moveTo>
                <a:cubicBezTo>
                  <a:pt x="1629632" y="259235"/>
                  <a:pt x="1628585" y="263331"/>
                  <a:pt x="1623632" y="262188"/>
                </a:cubicBezTo>
                <a:cubicBezTo>
                  <a:pt x="1623441" y="262188"/>
                  <a:pt x="1622965" y="262569"/>
                  <a:pt x="1622774" y="262855"/>
                </a:cubicBezTo>
                <a:cubicBezTo>
                  <a:pt x="1622584" y="263141"/>
                  <a:pt x="1622489" y="263712"/>
                  <a:pt x="1622679" y="263807"/>
                </a:cubicBezTo>
                <a:lnTo>
                  <a:pt x="1627346" y="267046"/>
                </a:lnTo>
                <a:cubicBezTo>
                  <a:pt x="1624870" y="271237"/>
                  <a:pt x="1623727" y="274094"/>
                  <a:pt x="1624775" y="273523"/>
                </a:cubicBezTo>
                <a:lnTo>
                  <a:pt x="1625251" y="273523"/>
                </a:lnTo>
                <a:cubicBezTo>
                  <a:pt x="1632490" y="271713"/>
                  <a:pt x="1632490" y="271808"/>
                  <a:pt x="1632966" y="278381"/>
                </a:cubicBezTo>
                <a:cubicBezTo>
                  <a:pt x="1633061" y="279238"/>
                  <a:pt x="1634490" y="280190"/>
                  <a:pt x="1635538" y="280952"/>
                </a:cubicBezTo>
                <a:cubicBezTo>
                  <a:pt x="1636681" y="281714"/>
                  <a:pt x="1638110" y="282857"/>
                  <a:pt x="1639443" y="282762"/>
                </a:cubicBezTo>
                <a:cubicBezTo>
                  <a:pt x="1641253" y="282762"/>
                  <a:pt x="1643825" y="280857"/>
                  <a:pt x="1644587" y="281333"/>
                </a:cubicBezTo>
                <a:lnTo>
                  <a:pt x="1650968" y="285334"/>
                </a:lnTo>
                <a:cubicBezTo>
                  <a:pt x="1649444" y="281714"/>
                  <a:pt x="1651064" y="277619"/>
                  <a:pt x="1654493" y="275999"/>
                </a:cubicBezTo>
                <a:lnTo>
                  <a:pt x="1654683" y="274380"/>
                </a:lnTo>
                <a:lnTo>
                  <a:pt x="1655445" y="268856"/>
                </a:lnTo>
                <a:cubicBezTo>
                  <a:pt x="1660779" y="264760"/>
                  <a:pt x="1664208" y="260855"/>
                  <a:pt x="1662970" y="260378"/>
                </a:cubicBezTo>
                <a:cubicBezTo>
                  <a:pt x="1661827" y="259807"/>
                  <a:pt x="1658684" y="261045"/>
                  <a:pt x="1657826" y="263903"/>
                </a:cubicBezTo>
                <a:lnTo>
                  <a:pt x="1657064" y="263903"/>
                </a:lnTo>
                <a:lnTo>
                  <a:pt x="1651825" y="263712"/>
                </a:lnTo>
                <a:cubicBezTo>
                  <a:pt x="1651349" y="266855"/>
                  <a:pt x="1648301" y="270284"/>
                  <a:pt x="1645063" y="271332"/>
                </a:cubicBezTo>
                <a:lnTo>
                  <a:pt x="1645730" y="274666"/>
                </a:lnTo>
                <a:lnTo>
                  <a:pt x="1645825" y="275333"/>
                </a:lnTo>
                <a:cubicBezTo>
                  <a:pt x="1645730" y="276095"/>
                  <a:pt x="1644206" y="275904"/>
                  <a:pt x="1642396" y="274952"/>
                </a:cubicBezTo>
                <a:cubicBezTo>
                  <a:pt x="1640586" y="273999"/>
                  <a:pt x="1635443" y="267713"/>
                  <a:pt x="1635538" y="263331"/>
                </a:cubicBezTo>
                <a:lnTo>
                  <a:pt x="1635347" y="259235"/>
                </a:lnTo>
                <a:cubicBezTo>
                  <a:pt x="1635347" y="258759"/>
                  <a:pt x="1633157" y="257711"/>
                  <a:pt x="1632680" y="257902"/>
                </a:cubicBezTo>
                <a:close/>
                <a:moveTo>
                  <a:pt x="1484090" y="256473"/>
                </a:moveTo>
                <a:lnTo>
                  <a:pt x="1483138" y="257330"/>
                </a:lnTo>
                <a:cubicBezTo>
                  <a:pt x="1482471" y="258854"/>
                  <a:pt x="1482566" y="261140"/>
                  <a:pt x="1483138" y="262569"/>
                </a:cubicBezTo>
                <a:lnTo>
                  <a:pt x="1483138" y="263807"/>
                </a:lnTo>
                <a:cubicBezTo>
                  <a:pt x="1483138" y="264665"/>
                  <a:pt x="1482376" y="265998"/>
                  <a:pt x="1481614" y="266189"/>
                </a:cubicBezTo>
                <a:cubicBezTo>
                  <a:pt x="1480661" y="266474"/>
                  <a:pt x="1479328" y="265808"/>
                  <a:pt x="1478280" y="265427"/>
                </a:cubicBezTo>
                <a:lnTo>
                  <a:pt x="1473613" y="263426"/>
                </a:lnTo>
                <a:cubicBezTo>
                  <a:pt x="1475994" y="260855"/>
                  <a:pt x="1475423" y="259140"/>
                  <a:pt x="1472375" y="259807"/>
                </a:cubicBezTo>
                <a:cubicBezTo>
                  <a:pt x="1469327" y="260378"/>
                  <a:pt x="1464469" y="255711"/>
                  <a:pt x="1461516" y="257426"/>
                </a:cubicBezTo>
                <a:lnTo>
                  <a:pt x="1460468" y="256854"/>
                </a:lnTo>
                <a:cubicBezTo>
                  <a:pt x="1457039" y="255140"/>
                  <a:pt x="1455325" y="257997"/>
                  <a:pt x="1453134" y="258378"/>
                </a:cubicBezTo>
                <a:cubicBezTo>
                  <a:pt x="1449610" y="259045"/>
                  <a:pt x="1445705" y="259426"/>
                  <a:pt x="1443800" y="257807"/>
                </a:cubicBezTo>
                <a:cubicBezTo>
                  <a:pt x="1440275" y="254663"/>
                  <a:pt x="1437227" y="257521"/>
                  <a:pt x="1435703" y="258378"/>
                </a:cubicBezTo>
                <a:cubicBezTo>
                  <a:pt x="1432941" y="259902"/>
                  <a:pt x="1430274" y="262760"/>
                  <a:pt x="1429607" y="265427"/>
                </a:cubicBezTo>
                <a:lnTo>
                  <a:pt x="1429131" y="267427"/>
                </a:lnTo>
                <a:cubicBezTo>
                  <a:pt x="1431417" y="270189"/>
                  <a:pt x="1432941" y="271142"/>
                  <a:pt x="1432655" y="269618"/>
                </a:cubicBezTo>
                <a:cubicBezTo>
                  <a:pt x="1432274" y="268094"/>
                  <a:pt x="1436656" y="267903"/>
                  <a:pt x="1436370" y="269808"/>
                </a:cubicBezTo>
                <a:cubicBezTo>
                  <a:pt x="1436084" y="271713"/>
                  <a:pt x="1438942" y="273904"/>
                  <a:pt x="1434656" y="273999"/>
                </a:cubicBezTo>
                <a:lnTo>
                  <a:pt x="1432750" y="275428"/>
                </a:lnTo>
                <a:lnTo>
                  <a:pt x="1429417" y="277904"/>
                </a:lnTo>
                <a:cubicBezTo>
                  <a:pt x="1426178" y="276952"/>
                  <a:pt x="1422845" y="276190"/>
                  <a:pt x="1421987" y="276285"/>
                </a:cubicBezTo>
                <a:lnTo>
                  <a:pt x="1421892" y="276095"/>
                </a:lnTo>
                <a:cubicBezTo>
                  <a:pt x="1421511" y="275523"/>
                  <a:pt x="1421225" y="274380"/>
                  <a:pt x="1421606" y="274190"/>
                </a:cubicBezTo>
                <a:lnTo>
                  <a:pt x="1423130" y="273237"/>
                </a:lnTo>
                <a:cubicBezTo>
                  <a:pt x="1425035" y="272380"/>
                  <a:pt x="1424750" y="271523"/>
                  <a:pt x="1422559" y="271237"/>
                </a:cubicBezTo>
                <a:cubicBezTo>
                  <a:pt x="1420368" y="270951"/>
                  <a:pt x="1414653" y="269618"/>
                  <a:pt x="1413700" y="271046"/>
                </a:cubicBezTo>
                <a:lnTo>
                  <a:pt x="1413986" y="272094"/>
                </a:lnTo>
                <a:cubicBezTo>
                  <a:pt x="1414939" y="275237"/>
                  <a:pt x="1416463" y="278190"/>
                  <a:pt x="1417796" y="281238"/>
                </a:cubicBezTo>
                <a:cubicBezTo>
                  <a:pt x="1419892" y="286096"/>
                  <a:pt x="1419606" y="286953"/>
                  <a:pt x="1414748" y="289620"/>
                </a:cubicBezTo>
                <a:cubicBezTo>
                  <a:pt x="1412748" y="290668"/>
                  <a:pt x="1410367" y="291525"/>
                  <a:pt x="1408748" y="292859"/>
                </a:cubicBezTo>
                <a:cubicBezTo>
                  <a:pt x="1406081" y="295049"/>
                  <a:pt x="1400175" y="297907"/>
                  <a:pt x="1398270" y="296573"/>
                </a:cubicBezTo>
                <a:lnTo>
                  <a:pt x="1394270" y="293811"/>
                </a:lnTo>
                <a:cubicBezTo>
                  <a:pt x="1392269" y="296097"/>
                  <a:pt x="1391317" y="296859"/>
                  <a:pt x="1392269" y="295526"/>
                </a:cubicBezTo>
                <a:cubicBezTo>
                  <a:pt x="1393127" y="294097"/>
                  <a:pt x="1392936" y="290192"/>
                  <a:pt x="1389698" y="289811"/>
                </a:cubicBezTo>
                <a:cubicBezTo>
                  <a:pt x="1386459" y="289430"/>
                  <a:pt x="1378934" y="285429"/>
                  <a:pt x="1380268" y="283715"/>
                </a:cubicBezTo>
                <a:cubicBezTo>
                  <a:pt x="1381601" y="282000"/>
                  <a:pt x="1384268" y="277333"/>
                  <a:pt x="1383030" y="277333"/>
                </a:cubicBezTo>
                <a:cubicBezTo>
                  <a:pt x="1381792" y="277333"/>
                  <a:pt x="1377506" y="279905"/>
                  <a:pt x="1375982" y="282953"/>
                </a:cubicBezTo>
                <a:cubicBezTo>
                  <a:pt x="1374458" y="286096"/>
                  <a:pt x="1377982" y="293811"/>
                  <a:pt x="1373124" y="293716"/>
                </a:cubicBezTo>
                <a:lnTo>
                  <a:pt x="1363313" y="289620"/>
                </a:lnTo>
                <a:cubicBezTo>
                  <a:pt x="1362551" y="289334"/>
                  <a:pt x="1360932" y="289906"/>
                  <a:pt x="1359980" y="290382"/>
                </a:cubicBezTo>
                <a:cubicBezTo>
                  <a:pt x="1359503" y="290573"/>
                  <a:pt x="1359313" y="291716"/>
                  <a:pt x="1359694" y="292287"/>
                </a:cubicBezTo>
                <a:lnTo>
                  <a:pt x="1363218" y="297716"/>
                </a:lnTo>
                <a:cubicBezTo>
                  <a:pt x="1372553" y="295430"/>
                  <a:pt x="1381982" y="293906"/>
                  <a:pt x="1384078" y="294287"/>
                </a:cubicBezTo>
                <a:lnTo>
                  <a:pt x="1385792" y="294954"/>
                </a:lnTo>
                <a:lnTo>
                  <a:pt x="1387507" y="295621"/>
                </a:lnTo>
                <a:cubicBezTo>
                  <a:pt x="1389221" y="296764"/>
                  <a:pt x="1391412" y="299526"/>
                  <a:pt x="1392460" y="301717"/>
                </a:cubicBezTo>
                <a:cubicBezTo>
                  <a:pt x="1393508" y="303908"/>
                  <a:pt x="1403128" y="300574"/>
                  <a:pt x="1404271" y="301431"/>
                </a:cubicBezTo>
                <a:cubicBezTo>
                  <a:pt x="1405414" y="302288"/>
                  <a:pt x="1410081" y="302955"/>
                  <a:pt x="1411510" y="300479"/>
                </a:cubicBezTo>
                <a:cubicBezTo>
                  <a:pt x="1412939" y="298002"/>
                  <a:pt x="1419320" y="296954"/>
                  <a:pt x="1416177" y="298764"/>
                </a:cubicBezTo>
                <a:cubicBezTo>
                  <a:pt x="1413034" y="300574"/>
                  <a:pt x="1416177" y="306194"/>
                  <a:pt x="1417415" y="303336"/>
                </a:cubicBezTo>
                <a:lnTo>
                  <a:pt x="1421987" y="303812"/>
                </a:lnTo>
                <a:cubicBezTo>
                  <a:pt x="1424178" y="304003"/>
                  <a:pt x="1428083" y="302288"/>
                  <a:pt x="1428845" y="300669"/>
                </a:cubicBezTo>
                <a:lnTo>
                  <a:pt x="1429798" y="298764"/>
                </a:lnTo>
                <a:cubicBezTo>
                  <a:pt x="1428655" y="296002"/>
                  <a:pt x="1429988" y="293811"/>
                  <a:pt x="1432750" y="293811"/>
                </a:cubicBezTo>
                <a:lnTo>
                  <a:pt x="1433513" y="292859"/>
                </a:lnTo>
                <a:cubicBezTo>
                  <a:pt x="1435132" y="290858"/>
                  <a:pt x="1435608" y="288191"/>
                  <a:pt x="1436465" y="285810"/>
                </a:cubicBezTo>
                <a:lnTo>
                  <a:pt x="1436465" y="285715"/>
                </a:lnTo>
                <a:cubicBezTo>
                  <a:pt x="1435322" y="285334"/>
                  <a:pt x="1434370" y="284762"/>
                  <a:pt x="1434370" y="284381"/>
                </a:cubicBezTo>
                <a:cubicBezTo>
                  <a:pt x="1434370" y="284000"/>
                  <a:pt x="1435894" y="283429"/>
                  <a:pt x="1437799" y="283905"/>
                </a:cubicBezTo>
                <a:cubicBezTo>
                  <a:pt x="1439704" y="284381"/>
                  <a:pt x="1444181" y="286572"/>
                  <a:pt x="1443038" y="287429"/>
                </a:cubicBezTo>
                <a:cubicBezTo>
                  <a:pt x="1441895" y="288287"/>
                  <a:pt x="1439894" y="292001"/>
                  <a:pt x="1441037" y="293621"/>
                </a:cubicBezTo>
                <a:cubicBezTo>
                  <a:pt x="1442180" y="295240"/>
                  <a:pt x="1448467" y="297240"/>
                  <a:pt x="1452182" y="294478"/>
                </a:cubicBezTo>
                <a:lnTo>
                  <a:pt x="1452467" y="291906"/>
                </a:lnTo>
                <a:lnTo>
                  <a:pt x="1453229" y="284572"/>
                </a:lnTo>
                <a:cubicBezTo>
                  <a:pt x="1448276" y="281619"/>
                  <a:pt x="1443895" y="279047"/>
                  <a:pt x="1443609" y="278666"/>
                </a:cubicBezTo>
                <a:cubicBezTo>
                  <a:pt x="1443228" y="278285"/>
                  <a:pt x="1443990" y="276476"/>
                  <a:pt x="1448181" y="277619"/>
                </a:cubicBezTo>
                <a:lnTo>
                  <a:pt x="1450753" y="278285"/>
                </a:lnTo>
                <a:cubicBezTo>
                  <a:pt x="1454658" y="279238"/>
                  <a:pt x="1455515" y="278476"/>
                  <a:pt x="1455896" y="273999"/>
                </a:cubicBezTo>
                <a:cubicBezTo>
                  <a:pt x="1455992" y="273428"/>
                  <a:pt x="1456849" y="272666"/>
                  <a:pt x="1457516" y="272475"/>
                </a:cubicBezTo>
                <a:cubicBezTo>
                  <a:pt x="1458087" y="272285"/>
                  <a:pt x="1459611" y="272666"/>
                  <a:pt x="1459611" y="273047"/>
                </a:cubicBezTo>
                <a:lnTo>
                  <a:pt x="1460183" y="275618"/>
                </a:lnTo>
                <a:cubicBezTo>
                  <a:pt x="1460659" y="278857"/>
                  <a:pt x="1462088" y="281048"/>
                  <a:pt x="1463421" y="280476"/>
                </a:cubicBezTo>
                <a:cubicBezTo>
                  <a:pt x="1464755" y="280000"/>
                  <a:pt x="1467041" y="280667"/>
                  <a:pt x="1465898" y="283048"/>
                </a:cubicBezTo>
                <a:lnTo>
                  <a:pt x="1466755" y="284572"/>
                </a:lnTo>
                <a:lnTo>
                  <a:pt x="1467612" y="286191"/>
                </a:lnTo>
                <a:cubicBezTo>
                  <a:pt x="1470470" y="287334"/>
                  <a:pt x="1469517" y="290192"/>
                  <a:pt x="1465421" y="292668"/>
                </a:cubicBezTo>
                <a:lnTo>
                  <a:pt x="1465421" y="297050"/>
                </a:lnTo>
                <a:lnTo>
                  <a:pt x="1465421" y="297907"/>
                </a:lnTo>
                <a:cubicBezTo>
                  <a:pt x="1464945" y="298669"/>
                  <a:pt x="1463326" y="298669"/>
                  <a:pt x="1461897" y="297812"/>
                </a:cubicBezTo>
                <a:cubicBezTo>
                  <a:pt x="1460468" y="297050"/>
                  <a:pt x="1454849" y="296669"/>
                  <a:pt x="1454372" y="299907"/>
                </a:cubicBezTo>
                <a:lnTo>
                  <a:pt x="1455230" y="300383"/>
                </a:lnTo>
                <a:lnTo>
                  <a:pt x="1457992" y="301812"/>
                </a:lnTo>
                <a:cubicBezTo>
                  <a:pt x="1461707" y="302669"/>
                  <a:pt x="1466469" y="301812"/>
                  <a:pt x="1468660" y="299907"/>
                </a:cubicBezTo>
                <a:lnTo>
                  <a:pt x="1470946" y="298383"/>
                </a:lnTo>
                <a:cubicBezTo>
                  <a:pt x="1471803" y="297812"/>
                  <a:pt x="1473232" y="297621"/>
                  <a:pt x="1474375" y="297621"/>
                </a:cubicBezTo>
                <a:cubicBezTo>
                  <a:pt x="1480375" y="297621"/>
                  <a:pt x="1481233" y="297526"/>
                  <a:pt x="1480661" y="294668"/>
                </a:cubicBezTo>
                <a:lnTo>
                  <a:pt x="1479614" y="289715"/>
                </a:lnTo>
                <a:cubicBezTo>
                  <a:pt x="1483138" y="286001"/>
                  <a:pt x="1488662" y="283238"/>
                  <a:pt x="1491901" y="283619"/>
                </a:cubicBezTo>
                <a:cubicBezTo>
                  <a:pt x="1495139" y="284000"/>
                  <a:pt x="1502664" y="284858"/>
                  <a:pt x="1501140" y="286667"/>
                </a:cubicBezTo>
                <a:lnTo>
                  <a:pt x="1499330" y="287048"/>
                </a:lnTo>
                <a:cubicBezTo>
                  <a:pt x="1495139" y="288096"/>
                  <a:pt x="1490663" y="288477"/>
                  <a:pt x="1486376" y="289334"/>
                </a:cubicBezTo>
                <a:lnTo>
                  <a:pt x="1485233" y="289620"/>
                </a:lnTo>
                <a:cubicBezTo>
                  <a:pt x="1484281" y="290668"/>
                  <a:pt x="1483519" y="295335"/>
                  <a:pt x="1483519" y="300002"/>
                </a:cubicBezTo>
                <a:lnTo>
                  <a:pt x="1477899" y="301812"/>
                </a:lnTo>
                <a:cubicBezTo>
                  <a:pt x="1475232" y="302669"/>
                  <a:pt x="1476280" y="302955"/>
                  <a:pt x="1477232" y="304384"/>
                </a:cubicBezTo>
                <a:lnTo>
                  <a:pt x="1478375" y="306098"/>
                </a:lnTo>
                <a:cubicBezTo>
                  <a:pt x="1478756" y="308099"/>
                  <a:pt x="1478661" y="307241"/>
                  <a:pt x="1478090" y="304193"/>
                </a:cubicBezTo>
                <a:lnTo>
                  <a:pt x="1483709" y="307337"/>
                </a:lnTo>
                <a:cubicBezTo>
                  <a:pt x="1484662" y="307813"/>
                  <a:pt x="1486662" y="308480"/>
                  <a:pt x="1486948" y="308194"/>
                </a:cubicBezTo>
                <a:lnTo>
                  <a:pt x="1489805" y="305527"/>
                </a:lnTo>
                <a:cubicBezTo>
                  <a:pt x="1492663" y="302574"/>
                  <a:pt x="1496092" y="300669"/>
                  <a:pt x="1497616" y="301336"/>
                </a:cubicBezTo>
                <a:cubicBezTo>
                  <a:pt x="1499140" y="302003"/>
                  <a:pt x="1504093" y="300098"/>
                  <a:pt x="1505807" y="295907"/>
                </a:cubicBezTo>
                <a:lnTo>
                  <a:pt x="1512665" y="297526"/>
                </a:lnTo>
                <a:cubicBezTo>
                  <a:pt x="1512856" y="297526"/>
                  <a:pt x="1514475" y="295240"/>
                  <a:pt x="1514189" y="294287"/>
                </a:cubicBezTo>
                <a:lnTo>
                  <a:pt x="1513523" y="292573"/>
                </a:lnTo>
                <a:cubicBezTo>
                  <a:pt x="1511999" y="290573"/>
                  <a:pt x="1509332" y="290287"/>
                  <a:pt x="1507522" y="292001"/>
                </a:cubicBezTo>
                <a:lnTo>
                  <a:pt x="1505807" y="293049"/>
                </a:lnTo>
                <a:lnTo>
                  <a:pt x="1504569" y="293811"/>
                </a:lnTo>
                <a:cubicBezTo>
                  <a:pt x="1502378" y="294097"/>
                  <a:pt x="1501712" y="292382"/>
                  <a:pt x="1503140" y="289906"/>
                </a:cubicBezTo>
                <a:cubicBezTo>
                  <a:pt x="1504569" y="287429"/>
                  <a:pt x="1513332" y="284191"/>
                  <a:pt x="1515332" y="286001"/>
                </a:cubicBezTo>
                <a:cubicBezTo>
                  <a:pt x="1517333" y="287810"/>
                  <a:pt x="1519809" y="294954"/>
                  <a:pt x="1518095" y="298764"/>
                </a:cubicBezTo>
                <a:lnTo>
                  <a:pt x="1517047" y="301907"/>
                </a:lnTo>
                <a:lnTo>
                  <a:pt x="1516856" y="302479"/>
                </a:lnTo>
                <a:cubicBezTo>
                  <a:pt x="1517904" y="303431"/>
                  <a:pt x="1519809" y="303527"/>
                  <a:pt x="1521047" y="302765"/>
                </a:cubicBezTo>
                <a:lnTo>
                  <a:pt x="1522000" y="302003"/>
                </a:lnTo>
                <a:lnTo>
                  <a:pt x="1522476" y="301526"/>
                </a:lnTo>
                <a:cubicBezTo>
                  <a:pt x="1522762" y="300764"/>
                  <a:pt x="1524286" y="301145"/>
                  <a:pt x="1525905" y="302288"/>
                </a:cubicBezTo>
                <a:cubicBezTo>
                  <a:pt x="1527524" y="303431"/>
                  <a:pt x="1526096" y="307908"/>
                  <a:pt x="1528000" y="307908"/>
                </a:cubicBezTo>
                <a:cubicBezTo>
                  <a:pt x="1529906" y="307908"/>
                  <a:pt x="1534382" y="305527"/>
                  <a:pt x="1533811" y="302669"/>
                </a:cubicBezTo>
                <a:lnTo>
                  <a:pt x="1535049" y="301336"/>
                </a:lnTo>
                <a:cubicBezTo>
                  <a:pt x="1539526" y="296669"/>
                  <a:pt x="1537049" y="294954"/>
                  <a:pt x="1531525" y="293525"/>
                </a:cubicBezTo>
                <a:cubicBezTo>
                  <a:pt x="1528382" y="292668"/>
                  <a:pt x="1531620" y="291716"/>
                  <a:pt x="1531620" y="290858"/>
                </a:cubicBezTo>
                <a:cubicBezTo>
                  <a:pt x="1531525" y="289144"/>
                  <a:pt x="1529810" y="286382"/>
                  <a:pt x="1530382" y="286001"/>
                </a:cubicBezTo>
                <a:lnTo>
                  <a:pt x="1532573" y="284762"/>
                </a:lnTo>
                <a:cubicBezTo>
                  <a:pt x="1533906" y="282857"/>
                  <a:pt x="1535335" y="280286"/>
                  <a:pt x="1535811" y="279143"/>
                </a:cubicBezTo>
                <a:lnTo>
                  <a:pt x="1536573" y="279047"/>
                </a:lnTo>
                <a:cubicBezTo>
                  <a:pt x="1543431" y="277809"/>
                  <a:pt x="1539621" y="275904"/>
                  <a:pt x="1537525" y="273618"/>
                </a:cubicBezTo>
                <a:cubicBezTo>
                  <a:pt x="1536097" y="272094"/>
                  <a:pt x="1533525" y="272951"/>
                  <a:pt x="1532001" y="270475"/>
                </a:cubicBezTo>
                <a:lnTo>
                  <a:pt x="1528953" y="265427"/>
                </a:lnTo>
                <a:cubicBezTo>
                  <a:pt x="1523714" y="267141"/>
                  <a:pt x="1522952" y="269141"/>
                  <a:pt x="1527239" y="269808"/>
                </a:cubicBezTo>
                <a:lnTo>
                  <a:pt x="1528763" y="272951"/>
                </a:lnTo>
                <a:lnTo>
                  <a:pt x="1529239" y="273999"/>
                </a:lnTo>
                <a:cubicBezTo>
                  <a:pt x="1529048" y="275333"/>
                  <a:pt x="1528000" y="276380"/>
                  <a:pt x="1526858" y="276190"/>
                </a:cubicBezTo>
                <a:cubicBezTo>
                  <a:pt x="1525715" y="275999"/>
                  <a:pt x="1521809" y="276857"/>
                  <a:pt x="1521809" y="278666"/>
                </a:cubicBezTo>
                <a:cubicBezTo>
                  <a:pt x="1521809" y="280476"/>
                  <a:pt x="1520190" y="285334"/>
                  <a:pt x="1518285" y="284762"/>
                </a:cubicBezTo>
                <a:cubicBezTo>
                  <a:pt x="1516380" y="284191"/>
                  <a:pt x="1511713" y="282286"/>
                  <a:pt x="1511713" y="281238"/>
                </a:cubicBezTo>
                <a:cubicBezTo>
                  <a:pt x="1511713" y="280095"/>
                  <a:pt x="1508855" y="278285"/>
                  <a:pt x="1505426" y="279047"/>
                </a:cubicBezTo>
                <a:lnTo>
                  <a:pt x="1504760" y="278381"/>
                </a:lnTo>
                <a:cubicBezTo>
                  <a:pt x="1501807" y="275142"/>
                  <a:pt x="1500759" y="280095"/>
                  <a:pt x="1498664" y="279047"/>
                </a:cubicBezTo>
                <a:cubicBezTo>
                  <a:pt x="1497711" y="278571"/>
                  <a:pt x="1496187" y="277809"/>
                  <a:pt x="1496282" y="277333"/>
                </a:cubicBezTo>
                <a:lnTo>
                  <a:pt x="1497235" y="270665"/>
                </a:lnTo>
                <a:cubicBezTo>
                  <a:pt x="1491044" y="270284"/>
                  <a:pt x="1486567" y="269141"/>
                  <a:pt x="1487234" y="268094"/>
                </a:cubicBezTo>
                <a:cubicBezTo>
                  <a:pt x="1487900" y="267046"/>
                  <a:pt x="1490472" y="265808"/>
                  <a:pt x="1491139" y="267903"/>
                </a:cubicBezTo>
                <a:lnTo>
                  <a:pt x="1492187" y="268284"/>
                </a:lnTo>
                <a:lnTo>
                  <a:pt x="1494377" y="269046"/>
                </a:lnTo>
                <a:cubicBezTo>
                  <a:pt x="1495425" y="267332"/>
                  <a:pt x="1496949" y="264855"/>
                  <a:pt x="1497806" y="263522"/>
                </a:cubicBezTo>
                <a:cubicBezTo>
                  <a:pt x="1498664" y="262188"/>
                  <a:pt x="1498092" y="257616"/>
                  <a:pt x="1493901" y="257330"/>
                </a:cubicBezTo>
                <a:lnTo>
                  <a:pt x="1492091" y="258473"/>
                </a:lnTo>
                <a:cubicBezTo>
                  <a:pt x="1488186" y="260950"/>
                  <a:pt x="1488567" y="259140"/>
                  <a:pt x="1488091" y="256854"/>
                </a:cubicBezTo>
                <a:cubicBezTo>
                  <a:pt x="1487996" y="256473"/>
                  <a:pt x="1484662" y="255997"/>
                  <a:pt x="1484090" y="256473"/>
                </a:cubicBezTo>
                <a:close/>
                <a:moveTo>
                  <a:pt x="917353" y="255711"/>
                </a:moveTo>
                <a:lnTo>
                  <a:pt x="917353" y="255806"/>
                </a:lnTo>
                <a:cubicBezTo>
                  <a:pt x="918591" y="259045"/>
                  <a:pt x="920686" y="262283"/>
                  <a:pt x="920591" y="265522"/>
                </a:cubicBezTo>
                <a:cubicBezTo>
                  <a:pt x="920591" y="267427"/>
                  <a:pt x="916971" y="268760"/>
                  <a:pt x="913542" y="268475"/>
                </a:cubicBezTo>
                <a:cubicBezTo>
                  <a:pt x="911447" y="268284"/>
                  <a:pt x="910780" y="268094"/>
                  <a:pt x="910971" y="266284"/>
                </a:cubicBezTo>
                <a:cubicBezTo>
                  <a:pt x="911066" y="265522"/>
                  <a:pt x="909637" y="264665"/>
                  <a:pt x="909447" y="263807"/>
                </a:cubicBezTo>
                <a:lnTo>
                  <a:pt x="909161" y="262664"/>
                </a:lnTo>
                <a:cubicBezTo>
                  <a:pt x="909256" y="261331"/>
                  <a:pt x="910494" y="260950"/>
                  <a:pt x="911828" y="261902"/>
                </a:cubicBezTo>
                <a:lnTo>
                  <a:pt x="912019" y="261807"/>
                </a:lnTo>
                <a:cubicBezTo>
                  <a:pt x="913638" y="260569"/>
                  <a:pt x="918305" y="260283"/>
                  <a:pt x="914209" y="257140"/>
                </a:cubicBezTo>
                <a:cubicBezTo>
                  <a:pt x="914971" y="256378"/>
                  <a:pt x="916400" y="255711"/>
                  <a:pt x="917353" y="255711"/>
                </a:cubicBezTo>
                <a:close/>
                <a:moveTo>
                  <a:pt x="105734" y="252648"/>
                </a:moveTo>
                <a:lnTo>
                  <a:pt x="104679" y="253044"/>
                </a:lnTo>
                <a:lnTo>
                  <a:pt x="104218" y="252813"/>
                </a:lnTo>
                <a:close/>
                <a:moveTo>
                  <a:pt x="1344263" y="252568"/>
                </a:moveTo>
                <a:lnTo>
                  <a:pt x="1339596" y="254759"/>
                </a:lnTo>
                <a:cubicBezTo>
                  <a:pt x="1334453" y="256664"/>
                  <a:pt x="1323594" y="256473"/>
                  <a:pt x="1315307" y="254282"/>
                </a:cubicBezTo>
                <a:lnTo>
                  <a:pt x="1307687" y="253901"/>
                </a:lnTo>
                <a:lnTo>
                  <a:pt x="1305973" y="253806"/>
                </a:lnTo>
                <a:cubicBezTo>
                  <a:pt x="1303211" y="256854"/>
                  <a:pt x="1303401" y="259807"/>
                  <a:pt x="1306354" y="260283"/>
                </a:cubicBezTo>
                <a:lnTo>
                  <a:pt x="1307592" y="259807"/>
                </a:lnTo>
                <a:cubicBezTo>
                  <a:pt x="1314736" y="257140"/>
                  <a:pt x="1321594" y="256664"/>
                  <a:pt x="1328738" y="259712"/>
                </a:cubicBezTo>
                <a:cubicBezTo>
                  <a:pt x="1329976" y="260283"/>
                  <a:pt x="1332452" y="258569"/>
                  <a:pt x="1334357" y="258473"/>
                </a:cubicBezTo>
                <a:cubicBezTo>
                  <a:pt x="1336453" y="258473"/>
                  <a:pt x="1338644" y="259712"/>
                  <a:pt x="1340549" y="259426"/>
                </a:cubicBezTo>
                <a:lnTo>
                  <a:pt x="1341596" y="259235"/>
                </a:lnTo>
                <a:cubicBezTo>
                  <a:pt x="1342454" y="257140"/>
                  <a:pt x="1344930" y="258378"/>
                  <a:pt x="1347121" y="261998"/>
                </a:cubicBezTo>
                <a:lnTo>
                  <a:pt x="1352360" y="258569"/>
                </a:lnTo>
                <a:cubicBezTo>
                  <a:pt x="1353217" y="257997"/>
                  <a:pt x="1355122" y="257426"/>
                  <a:pt x="1355693" y="257807"/>
                </a:cubicBezTo>
                <a:cubicBezTo>
                  <a:pt x="1358075" y="259426"/>
                  <a:pt x="1359789" y="260950"/>
                  <a:pt x="1363218" y="258473"/>
                </a:cubicBezTo>
                <a:cubicBezTo>
                  <a:pt x="1364266" y="257711"/>
                  <a:pt x="1368076" y="259712"/>
                  <a:pt x="1370648" y="259712"/>
                </a:cubicBezTo>
                <a:cubicBezTo>
                  <a:pt x="1373981" y="259712"/>
                  <a:pt x="1378172" y="263141"/>
                  <a:pt x="1380839" y="258569"/>
                </a:cubicBezTo>
                <a:cubicBezTo>
                  <a:pt x="1380935" y="258378"/>
                  <a:pt x="1382649" y="258759"/>
                  <a:pt x="1383411" y="259140"/>
                </a:cubicBezTo>
                <a:cubicBezTo>
                  <a:pt x="1385507" y="260188"/>
                  <a:pt x="1387507" y="260474"/>
                  <a:pt x="1387983" y="258092"/>
                </a:cubicBezTo>
                <a:cubicBezTo>
                  <a:pt x="1388078" y="257426"/>
                  <a:pt x="1386459" y="255997"/>
                  <a:pt x="1385221" y="255711"/>
                </a:cubicBezTo>
                <a:cubicBezTo>
                  <a:pt x="1382840" y="255044"/>
                  <a:pt x="1379696" y="253997"/>
                  <a:pt x="1377982" y="254759"/>
                </a:cubicBezTo>
                <a:cubicBezTo>
                  <a:pt x="1374077" y="256473"/>
                  <a:pt x="1369505" y="257902"/>
                  <a:pt x="1366647" y="255425"/>
                </a:cubicBezTo>
                <a:cubicBezTo>
                  <a:pt x="1361504" y="251044"/>
                  <a:pt x="1357598" y="255902"/>
                  <a:pt x="1353217" y="255425"/>
                </a:cubicBezTo>
                <a:cubicBezTo>
                  <a:pt x="1352550" y="255330"/>
                  <a:pt x="1351883" y="253997"/>
                  <a:pt x="1351407" y="254092"/>
                </a:cubicBezTo>
                <a:cubicBezTo>
                  <a:pt x="1348645" y="254473"/>
                  <a:pt x="1347407" y="251044"/>
                  <a:pt x="1344263" y="252568"/>
                </a:cubicBezTo>
                <a:close/>
                <a:moveTo>
                  <a:pt x="1252252" y="252187"/>
                </a:moveTo>
                <a:lnTo>
                  <a:pt x="1249490" y="253711"/>
                </a:lnTo>
                <a:lnTo>
                  <a:pt x="1247585" y="254759"/>
                </a:lnTo>
                <a:cubicBezTo>
                  <a:pt x="1246061" y="257235"/>
                  <a:pt x="1251680" y="260759"/>
                  <a:pt x="1254728" y="261331"/>
                </a:cubicBezTo>
                <a:cubicBezTo>
                  <a:pt x="1257776" y="261998"/>
                  <a:pt x="1258919" y="260664"/>
                  <a:pt x="1257110" y="258473"/>
                </a:cubicBezTo>
                <a:lnTo>
                  <a:pt x="1257014" y="257140"/>
                </a:lnTo>
                <a:lnTo>
                  <a:pt x="1256919" y="255521"/>
                </a:lnTo>
                <a:cubicBezTo>
                  <a:pt x="1257776" y="253616"/>
                  <a:pt x="1255681" y="252092"/>
                  <a:pt x="1252252" y="252187"/>
                </a:cubicBezTo>
                <a:close/>
                <a:moveTo>
                  <a:pt x="1278446" y="251711"/>
                </a:moveTo>
                <a:cubicBezTo>
                  <a:pt x="1273778" y="254092"/>
                  <a:pt x="1280636" y="255997"/>
                  <a:pt x="1279684" y="258473"/>
                </a:cubicBezTo>
                <a:lnTo>
                  <a:pt x="1279589" y="258854"/>
                </a:lnTo>
                <a:cubicBezTo>
                  <a:pt x="1280350" y="259331"/>
                  <a:pt x="1287875" y="259616"/>
                  <a:pt x="1290447" y="259616"/>
                </a:cubicBezTo>
                <a:cubicBezTo>
                  <a:pt x="1293114" y="259616"/>
                  <a:pt x="1294352" y="258569"/>
                  <a:pt x="1293305" y="257235"/>
                </a:cubicBezTo>
                <a:lnTo>
                  <a:pt x="1292543" y="256283"/>
                </a:lnTo>
                <a:cubicBezTo>
                  <a:pt x="1289971" y="253044"/>
                  <a:pt x="1281875" y="249996"/>
                  <a:pt x="1278446" y="251711"/>
                </a:cubicBezTo>
                <a:close/>
                <a:moveTo>
                  <a:pt x="111537" y="250472"/>
                </a:moveTo>
                <a:lnTo>
                  <a:pt x="107346" y="252473"/>
                </a:lnTo>
                <a:lnTo>
                  <a:pt x="105734" y="252648"/>
                </a:lnTo>
                <a:close/>
                <a:moveTo>
                  <a:pt x="97821" y="249615"/>
                </a:moveTo>
                <a:lnTo>
                  <a:pt x="104218" y="252813"/>
                </a:lnTo>
                <a:lnTo>
                  <a:pt x="97726" y="253520"/>
                </a:lnTo>
                <a:cubicBezTo>
                  <a:pt x="97440" y="253520"/>
                  <a:pt x="96678" y="251901"/>
                  <a:pt x="96583" y="250949"/>
                </a:cubicBezTo>
                <a:cubicBezTo>
                  <a:pt x="96488" y="250568"/>
                  <a:pt x="97726" y="249520"/>
                  <a:pt x="97821" y="249615"/>
                </a:cubicBezTo>
                <a:close/>
                <a:moveTo>
                  <a:pt x="875634" y="247900"/>
                </a:moveTo>
                <a:cubicBezTo>
                  <a:pt x="877538" y="247805"/>
                  <a:pt x="879158" y="252568"/>
                  <a:pt x="877919" y="254473"/>
                </a:cubicBezTo>
                <a:cubicBezTo>
                  <a:pt x="876681" y="256378"/>
                  <a:pt x="874014" y="257997"/>
                  <a:pt x="871919" y="258092"/>
                </a:cubicBezTo>
                <a:lnTo>
                  <a:pt x="869442" y="257806"/>
                </a:lnTo>
                <a:cubicBezTo>
                  <a:pt x="868680" y="257711"/>
                  <a:pt x="867442" y="256568"/>
                  <a:pt x="867442" y="255901"/>
                </a:cubicBezTo>
                <a:cubicBezTo>
                  <a:pt x="867442" y="255235"/>
                  <a:pt x="868394" y="254282"/>
                  <a:pt x="869252" y="253806"/>
                </a:cubicBezTo>
                <a:cubicBezTo>
                  <a:pt x="869823" y="253520"/>
                  <a:pt x="870966" y="253901"/>
                  <a:pt x="871728" y="253711"/>
                </a:cubicBezTo>
                <a:lnTo>
                  <a:pt x="875824" y="252853"/>
                </a:lnTo>
                <a:cubicBezTo>
                  <a:pt x="873824" y="250091"/>
                  <a:pt x="873824" y="247900"/>
                  <a:pt x="875634" y="247900"/>
                </a:cubicBezTo>
                <a:close/>
                <a:moveTo>
                  <a:pt x="1563719" y="247139"/>
                </a:moveTo>
                <a:cubicBezTo>
                  <a:pt x="1562100" y="247996"/>
                  <a:pt x="1566291" y="254568"/>
                  <a:pt x="1568196" y="257521"/>
                </a:cubicBezTo>
                <a:lnTo>
                  <a:pt x="1562100" y="258092"/>
                </a:lnTo>
                <a:cubicBezTo>
                  <a:pt x="1561433" y="258188"/>
                  <a:pt x="1560862" y="260188"/>
                  <a:pt x="1560481" y="261426"/>
                </a:cubicBezTo>
                <a:cubicBezTo>
                  <a:pt x="1559719" y="263236"/>
                  <a:pt x="1558671" y="265141"/>
                  <a:pt x="1558576" y="266951"/>
                </a:cubicBezTo>
                <a:cubicBezTo>
                  <a:pt x="1558481" y="268379"/>
                  <a:pt x="1559052" y="270475"/>
                  <a:pt x="1560195" y="271142"/>
                </a:cubicBezTo>
                <a:lnTo>
                  <a:pt x="1562386" y="272380"/>
                </a:lnTo>
                <a:cubicBezTo>
                  <a:pt x="1565148" y="272951"/>
                  <a:pt x="1566577" y="275714"/>
                  <a:pt x="1565720" y="278571"/>
                </a:cubicBezTo>
                <a:cubicBezTo>
                  <a:pt x="1564767" y="281429"/>
                  <a:pt x="1561148" y="288953"/>
                  <a:pt x="1560100" y="287715"/>
                </a:cubicBezTo>
                <a:cubicBezTo>
                  <a:pt x="1559052" y="286477"/>
                  <a:pt x="1555052" y="285810"/>
                  <a:pt x="1552766" y="288287"/>
                </a:cubicBezTo>
                <a:lnTo>
                  <a:pt x="1549908" y="289334"/>
                </a:lnTo>
                <a:lnTo>
                  <a:pt x="1540097" y="292859"/>
                </a:lnTo>
                <a:cubicBezTo>
                  <a:pt x="1539907" y="297335"/>
                  <a:pt x="1540002" y="302288"/>
                  <a:pt x="1540288" y="303908"/>
                </a:cubicBezTo>
                <a:lnTo>
                  <a:pt x="1539716" y="305146"/>
                </a:lnTo>
                <a:lnTo>
                  <a:pt x="1537621" y="309527"/>
                </a:lnTo>
                <a:cubicBezTo>
                  <a:pt x="1541717" y="310670"/>
                  <a:pt x="1547146" y="311813"/>
                  <a:pt x="1549622" y="312099"/>
                </a:cubicBezTo>
                <a:lnTo>
                  <a:pt x="1551908" y="312004"/>
                </a:lnTo>
                <a:cubicBezTo>
                  <a:pt x="1552956" y="312004"/>
                  <a:pt x="1553909" y="310670"/>
                  <a:pt x="1554956" y="310575"/>
                </a:cubicBezTo>
                <a:cubicBezTo>
                  <a:pt x="1555814" y="310480"/>
                  <a:pt x="1557052" y="311242"/>
                  <a:pt x="1557719" y="311909"/>
                </a:cubicBezTo>
                <a:cubicBezTo>
                  <a:pt x="1558100" y="312290"/>
                  <a:pt x="1557909" y="313528"/>
                  <a:pt x="1557433" y="313814"/>
                </a:cubicBezTo>
                <a:cubicBezTo>
                  <a:pt x="1556480" y="314290"/>
                  <a:pt x="1554956" y="314195"/>
                  <a:pt x="1554099" y="314766"/>
                </a:cubicBezTo>
                <a:cubicBezTo>
                  <a:pt x="1553337" y="315338"/>
                  <a:pt x="1552575" y="316481"/>
                  <a:pt x="1552766" y="317243"/>
                </a:cubicBezTo>
                <a:cubicBezTo>
                  <a:pt x="1552861" y="317909"/>
                  <a:pt x="1554290" y="318671"/>
                  <a:pt x="1555242" y="318862"/>
                </a:cubicBezTo>
                <a:lnTo>
                  <a:pt x="1557242" y="318862"/>
                </a:lnTo>
                <a:cubicBezTo>
                  <a:pt x="1559147" y="318767"/>
                  <a:pt x="1561148" y="321434"/>
                  <a:pt x="1561624" y="324767"/>
                </a:cubicBezTo>
                <a:lnTo>
                  <a:pt x="1559433" y="326672"/>
                </a:lnTo>
                <a:lnTo>
                  <a:pt x="1556004" y="329816"/>
                </a:lnTo>
                <a:cubicBezTo>
                  <a:pt x="1556385" y="330482"/>
                  <a:pt x="1557338" y="331435"/>
                  <a:pt x="1558195" y="332006"/>
                </a:cubicBezTo>
                <a:cubicBezTo>
                  <a:pt x="1559052" y="332483"/>
                  <a:pt x="1561814" y="332483"/>
                  <a:pt x="1563338" y="331244"/>
                </a:cubicBezTo>
                <a:cubicBezTo>
                  <a:pt x="1564767" y="330006"/>
                  <a:pt x="1568101" y="328196"/>
                  <a:pt x="1567815" y="329625"/>
                </a:cubicBezTo>
                <a:lnTo>
                  <a:pt x="1568482" y="330006"/>
                </a:lnTo>
                <a:cubicBezTo>
                  <a:pt x="1571054" y="331721"/>
                  <a:pt x="1578864" y="331721"/>
                  <a:pt x="1581150" y="330101"/>
                </a:cubicBezTo>
                <a:cubicBezTo>
                  <a:pt x="1581626" y="329816"/>
                  <a:pt x="1581436" y="328768"/>
                  <a:pt x="1581150" y="328101"/>
                </a:cubicBezTo>
                <a:cubicBezTo>
                  <a:pt x="1580960" y="327720"/>
                  <a:pt x="1580007" y="327244"/>
                  <a:pt x="1579531" y="327339"/>
                </a:cubicBezTo>
                <a:lnTo>
                  <a:pt x="1577626" y="327720"/>
                </a:lnTo>
                <a:cubicBezTo>
                  <a:pt x="1575721" y="328292"/>
                  <a:pt x="1575245" y="326291"/>
                  <a:pt x="1576673" y="323243"/>
                </a:cubicBezTo>
                <a:lnTo>
                  <a:pt x="1577245" y="320672"/>
                </a:lnTo>
                <a:lnTo>
                  <a:pt x="1577340" y="320100"/>
                </a:lnTo>
                <a:cubicBezTo>
                  <a:pt x="1575245" y="319243"/>
                  <a:pt x="1573816" y="317719"/>
                  <a:pt x="1574197" y="316766"/>
                </a:cubicBezTo>
                <a:lnTo>
                  <a:pt x="1574387" y="316766"/>
                </a:lnTo>
                <a:lnTo>
                  <a:pt x="1580674" y="317528"/>
                </a:lnTo>
                <a:cubicBezTo>
                  <a:pt x="1581150" y="313052"/>
                  <a:pt x="1584579" y="311528"/>
                  <a:pt x="1588199" y="314195"/>
                </a:cubicBezTo>
                <a:lnTo>
                  <a:pt x="1592771" y="314766"/>
                </a:lnTo>
                <a:lnTo>
                  <a:pt x="1596485" y="315147"/>
                </a:lnTo>
                <a:cubicBezTo>
                  <a:pt x="1600486" y="318290"/>
                  <a:pt x="1603820" y="319910"/>
                  <a:pt x="1604105" y="318576"/>
                </a:cubicBezTo>
                <a:cubicBezTo>
                  <a:pt x="1604296" y="317338"/>
                  <a:pt x="1607820" y="314195"/>
                  <a:pt x="1611344" y="314099"/>
                </a:cubicBezTo>
                <a:lnTo>
                  <a:pt x="1614297" y="314385"/>
                </a:lnTo>
                <a:cubicBezTo>
                  <a:pt x="1618202" y="314766"/>
                  <a:pt x="1621155" y="313528"/>
                  <a:pt x="1622203" y="310575"/>
                </a:cubicBezTo>
                <a:lnTo>
                  <a:pt x="1622870" y="308575"/>
                </a:lnTo>
                <a:cubicBezTo>
                  <a:pt x="1620393" y="307051"/>
                  <a:pt x="1618583" y="304955"/>
                  <a:pt x="1618774" y="303908"/>
                </a:cubicBezTo>
                <a:lnTo>
                  <a:pt x="1618869" y="303908"/>
                </a:lnTo>
                <a:cubicBezTo>
                  <a:pt x="1621631" y="304098"/>
                  <a:pt x="1623060" y="302955"/>
                  <a:pt x="1622203" y="300860"/>
                </a:cubicBezTo>
                <a:cubicBezTo>
                  <a:pt x="1621917" y="300098"/>
                  <a:pt x="1619441" y="299717"/>
                  <a:pt x="1617917" y="299621"/>
                </a:cubicBezTo>
                <a:lnTo>
                  <a:pt x="1614583" y="299431"/>
                </a:lnTo>
                <a:cubicBezTo>
                  <a:pt x="1610963" y="299526"/>
                  <a:pt x="1607249" y="298097"/>
                  <a:pt x="1606391" y="296383"/>
                </a:cubicBezTo>
                <a:lnTo>
                  <a:pt x="1610678" y="295240"/>
                </a:lnTo>
                <a:cubicBezTo>
                  <a:pt x="1611725" y="294954"/>
                  <a:pt x="1612868" y="294002"/>
                  <a:pt x="1613345" y="293144"/>
                </a:cubicBezTo>
                <a:cubicBezTo>
                  <a:pt x="1614011" y="292001"/>
                  <a:pt x="1614297" y="290668"/>
                  <a:pt x="1614583" y="289430"/>
                </a:cubicBezTo>
                <a:cubicBezTo>
                  <a:pt x="1614869" y="288096"/>
                  <a:pt x="1614392" y="286191"/>
                  <a:pt x="1615345" y="285524"/>
                </a:cubicBezTo>
                <a:cubicBezTo>
                  <a:pt x="1618107" y="283619"/>
                  <a:pt x="1615250" y="282953"/>
                  <a:pt x="1614869" y="281714"/>
                </a:cubicBezTo>
                <a:cubicBezTo>
                  <a:pt x="1614583" y="280857"/>
                  <a:pt x="1616774" y="279619"/>
                  <a:pt x="1616964" y="278381"/>
                </a:cubicBezTo>
                <a:cubicBezTo>
                  <a:pt x="1617059" y="277904"/>
                  <a:pt x="1614488" y="276476"/>
                  <a:pt x="1613630" y="276666"/>
                </a:cubicBezTo>
                <a:cubicBezTo>
                  <a:pt x="1612202" y="277047"/>
                  <a:pt x="1611154" y="278476"/>
                  <a:pt x="1609820" y="279333"/>
                </a:cubicBezTo>
                <a:cubicBezTo>
                  <a:pt x="1606201" y="281524"/>
                  <a:pt x="1606010" y="281619"/>
                  <a:pt x="1601724" y="277904"/>
                </a:cubicBezTo>
                <a:cubicBezTo>
                  <a:pt x="1599152" y="275714"/>
                  <a:pt x="1596771" y="276095"/>
                  <a:pt x="1594009" y="277523"/>
                </a:cubicBezTo>
                <a:lnTo>
                  <a:pt x="1593342" y="277904"/>
                </a:lnTo>
                <a:cubicBezTo>
                  <a:pt x="1592009" y="278190"/>
                  <a:pt x="1590866" y="277523"/>
                  <a:pt x="1590866" y="276380"/>
                </a:cubicBezTo>
                <a:cubicBezTo>
                  <a:pt x="1590866" y="275237"/>
                  <a:pt x="1588961" y="273618"/>
                  <a:pt x="1586579" y="274761"/>
                </a:cubicBezTo>
                <a:lnTo>
                  <a:pt x="1585246" y="274380"/>
                </a:lnTo>
                <a:lnTo>
                  <a:pt x="1582769" y="273713"/>
                </a:lnTo>
                <a:cubicBezTo>
                  <a:pt x="1583912" y="271904"/>
                  <a:pt x="1584293" y="269332"/>
                  <a:pt x="1583531" y="267998"/>
                </a:cubicBezTo>
                <a:cubicBezTo>
                  <a:pt x="1582769" y="266665"/>
                  <a:pt x="1582484" y="261902"/>
                  <a:pt x="1584103" y="260664"/>
                </a:cubicBezTo>
                <a:cubicBezTo>
                  <a:pt x="1585722" y="259331"/>
                  <a:pt x="1591818" y="255902"/>
                  <a:pt x="1592485" y="256759"/>
                </a:cubicBezTo>
                <a:cubicBezTo>
                  <a:pt x="1593152" y="257711"/>
                  <a:pt x="1595723" y="257235"/>
                  <a:pt x="1596200" y="252758"/>
                </a:cubicBezTo>
                <a:lnTo>
                  <a:pt x="1588961" y="253616"/>
                </a:lnTo>
                <a:lnTo>
                  <a:pt x="1586579" y="253901"/>
                </a:lnTo>
                <a:cubicBezTo>
                  <a:pt x="1584008" y="253806"/>
                  <a:pt x="1582198" y="255425"/>
                  <a:pt x="1582484" y="257616"/>
                </a:cubicBezTo>
                <a:cubicBezTo>
                  <a:pt x="1582769" y="259807"/>
                  <a:pt x="1576388" y="259235"/>
                  <a:pt x="1576959" y="258283"/>
                </a:cubicBezTo>
                <a:cubicBezTo>
                  <a:pt x="1577531" y="257330"/>
                  <a:pt x="1577626" y="254759"/>
                  <a:pt x="1575625" y="254949"/>
                </a:cubicBezTo>
                <a:cubicBezTo>
                  <a:pt x="1573721" y="255235"/>
                  <a:pt x="1570673" y="253997"/>
                  <a:pt x="1571911" y="251806"/>
                </a:cubicBezTo>
                <a:cubicBezTo>
                  <a:pt x="1573149" y="249615"/>
                  <a:pt x="1565339" y="246281"/>
                  <a:pt x="1563719" y="247139"/>
                </a:cubicBezTo>
                <a:close/>
                <a:moveTo>
                  <a:pt x="1590104" y="239519"/>
                </a:moveTo>
                <a:lnTo>
                  <a:pt x="1587437" y="241233"/>
                </a:lnTo>
                <a:lnTo>
                  <a:pt x="1584198" y="243329"/>
                </a:lnTo>
                <a:cubicBezTo>
                  <a:pt x="1584579" y="246472"/>
                  <a:pt x="1589723" y="249806"/>
                  <a:pt x="1595723" y="250758"/>
                </a:cubicBezTo>
                <a:lnTo>
                  <a:pt x="1599629" y="246091"/>
                </a:lnTo>
                <a:cubicBezTo>
                  <a:pt x="1599819" y="245805"/>
                  <a:pt x="1601343" y="246281"/>
                  <a:pt x="1602200" y="246377"/>
                </a:cubicBezTo>
                <a:lnTo>
                  <a:pt x="1605344" y="246853"/>
                </a:lnTo>
                <a:cubicBezTo>
                  <a:pt x="1608773" y="247234"/>
                  <a:pt x="1611725" y="247234"/>
                  <a:pt x="1611725" y="246948"/>
                </a:cubicBezTo>
                <a:cubicBezTo>
                  <a:pt x="1611821" y="246662"/>
                  <a:pt x="1610582" y="244853"/>
                  <a:pt x="1608773" y="243614"/>
                </a:cubicBezTo>
                <a:lnTo>
                  <a:pt x="1606963" y="243233"/>
                </a:lnTo>
                <a:lnTo>
                  <a:pt x="1603153" y="242471"/>
                </a:lnTo>
                <a:cubicBezTo>
                  <a:pt x="1598867" y="241709"/>
                  <a:pt x="1593056" y="240376"/>
                  <a:pt x="1590104" y="239519"/>
                </a:cubicBezTo>
                <a:close/>
                <a:moveTo>
                  <a:pt x="2042636" y="236852"/>
                </a:moveTo>
                <a:cubicBezTo>
                  <a:pt x="2038731" y="235709"/>
                  <a:pt x="2033588" y="240566"/>
                  <a:pt x="2032730" y="243043"/>
                </a:cubicBezTo>
                <a:cubicBezTo>
                  <a:pt x="2031873" y="245424"/>
                  <a:pt x="2034350" y="247710"/>
                  <a:pt x="2038064" y="247996"/>
                </a:cubicBezTo>
                <a:lnTo>
                  <a:pt x="2038541" y="247424"/>
                </a:lnTo>
                <a:cubicBezTo>
                  <a:pt x="2040255" y="245043"/>
                  <a:pt x="2042160" y="242281"/>
                  <a:pt x="2042446" y="239614"/>
                </a:cubicBezTo>
                <a:close/>
                <a:moveTo>
                  <a:pt x="226314" y="231899"/>
                </a:moveTo>
                <a:cubicBezTo>
                  <a:pt x="223457" y="232946"/>
                  <a:pt x="215836" y="233899"/>
                  <a:pt x="216122" y="234470"/>
                </a:cubicBezTo>
                <a:lnTo>
                  <a:pt x="216503" y="234947"/>
                </a:lnTo>
                <a:lnTo>
                  <a:pt x="221075" y="239519"/>
                </a:lnTo>
                <a:cubicBezTo>
                  <a:pt x="216408" y="239900"/>
                  <a:pt x="218599" y="241709"/>
                  <a:pt x="221075" y="242376"/>
                </a:cubicBezTo>
                <a:cubicBezTo>
                  <a:pt x="223552" y="243043"/>
                  <a:pt x="225171" y="241043"/>
                  <a:pt x="224790" y="238090"/>
                </a:cubicBezTo>
                <a:lnTo>
                  <a:pt x="225743" y="236090"/>
                </a:lnTo>
                <a:lnTo>
                  <a:pt x="226790" y="233804"/>
                </a:lnTo>
                <a:cubicBezTo>
                  <a:pt x="229362" y="231803"/>
                  <a:pt x="229172" y="230946"/>
                  <a:pt x="226314" y="231899"/>
                </a:cubicBezTo>
                <a:close/>
                <a:moveTo>
                  <a:pt x="42862" y="231612"/>
                </a:moveTo>
                <a:cubicBezTo>
                  <a:pt x="42862" y="229612"/>
                  <a:pt x="44100" y="229993"/>
                  <a:pt x="45624" y="232469"/>
                </a:cubicBezTo>
                <a:cubicBezTo>
                  <a:pt x="47148" y="234946"/>
                  <a:pt x="50482" y="240947"/>
                  <a:pt x="48958" y="240470"/>
                </a:cubicBezTo>
                <a:cubicBezTo>
                  <a:pt x="47434" y="239994"/>
                  <a:pt x="42862" y="233612"/>
                  <a:pt x="42862" y="231612"/>
                </a:cubicBezTo>
                <a:close/>
                <a:moveTo>
                  <a:pt x="200787" y="228565"/>
                </a:moveTo>
                <a:cubicBezTo>
                  <a:pt x="199739" y="228470"/>
                  <a:pt x="196501" y="228184"/>
                  <a:pt x="198310" y="230089"/>
                </a:cubicBezTo>
                <a:lnTo>
                  <a:pt x="201168" y="233423"/>
                </a:lnTo>
                <a:cubicBezTo>
                  <a:pt x="200692" y="237899"/>
                  <a:pt x="196977" y="242281"/>
                  <a:pt x="192881" y="243233"/>
                </a:cubicBezTo>
                <a:lnTo>
                  <a:pt x="189071" y="242090"/>
                </a:lnTo>
                <a:lnTo>
                  <a:pt x="187261" y="241519"/>
                </a:lnTo>
                <a:cubicBezTo>
                  <a:pt x="185642" y="246186"/>
                  <a:pt x="186500" y="249234"/>
                  <a:pt x="189262" y="248282"/>
                </a:cubicBezTo>
                <a:lnTo>
                  <a:pt x="191072" y="247329"/>
                </a:lnTo>
                <a:cubicBezTo>
                  <a:pt x="193643" y="245900"/>
                  <a:pt x="194501" y="250472"/>
                  <a:pt x="198406" y="248091"/>
                </a:cubicBezTo>
                <a:cubicBezTo>
                  <a:pt x="201358" y="246281"/>
                  <a:pt x="205169" y="246758"/>
                  <a:pt x="205454" y="242090"/>
                </a:cubicBezTo>
                <a:lnTo>
                  <a:pt x="205550" y="240281"/>
                </a:lnTo>
                <a:cubicBezTo>
                  <a:pt x="205550" y="238090"/>
                  <a:pt x="206121" y="235709"/>
                  <a:pt x="206788" y="234947"/>
                </a:cubicBezTo>
                <a:lnTo>
                  <a:pt x="207550" y="234851"/>
                </a:lnTo>
                <a:cubicBezTo>
                  <a:pt x="211836" y="234470"/>
                  <a:pt x="210503" y="231518"/>
                  <a:pt x="210026" y="230184"/>
                </a:cubicBezTo>
                <a:cubicBezTo>
                  <a:pt x="208788" y="227041"/>
                  <a:pt x="206597" y="228660"/>
                  <a:pt x="204407" y="229898"/>
                </a:cubicBezTo>
                <a:cubicBezTo>
                  <a:pt x="203835" y="230184"/>
                  <a:pt x="202025" y="228755"/>
                  <a:pt x="200787" y="228565"/>
                </a:cubicBezTo>
                <a:close/>
                <a:moveTo>
                  <a:pt x="124397" y="217516"/>
                </a:moveTo>
                <a:lnTo>
                  <a:pt x="123730" y="218278"/>
                </a:lnTo>
                <a:lnTo>
                  <a:pt x="120777" y="221802"/>
                </a:lnTo>
                <a:cubicBezTo>
                  <a:pt x="120872" y="226946"/>
                  <a:pt x="122301" y="229327"/>
                  <a:pt x="123920" y="226946"/>
                </a:cubicBezTo>
                <a:cubicBezTo>
                  <a:pt x="125539" y="224564"/>
                  <a:pt x="127349" y="217897"/>
                  <a:pt x="124397" y="217516"/>
                </a:cubicBezTo>
                <a:close/>
                <a:moveTo>
                  <a:pt x="1030605" y="217040"/>
                </a:moveTo>
                <a:cubicBezTo>
                  <a:pt x="1028224" y="215897"/>
                  <a:pt x="1026890" y="216944"/>
                  <a:pt x="1027652" y="219421"/>
                </a:cubicBezTo>
                <a:lnTo>
                  <a:pt x="1029176" y="219992"/>
                </a:lnTo>
                <a:cubicBezTo>
                  <a:pt x="1032224" y="221135"/>
                  <a:pt x="1035272" y="223707"/>
                  <a:pt x="1039082" y="221802"/>
                </a:cubicBezTo>
                <a:lnTo>
                  <a:pt x="1039844" y="221421"/>
                </a:lnTo>
                <a:cubicBezTo>
                  <a:pt x="1039940" y="220183"/>
                  <a:pt x="1032986" y="218183"/>
                  <a:pt x="1030605" y="217040"/>
                </a:cubicBezTo>
                <a:close/>
                <a:moveTo>
                  <a:pt x="359569" y="211896"/>
                </a:moveTo>
                <a:cubicBezTo>
                  <a:pt x="358807" y="211801"/>
                  <a:pt x="357188" y="212753"/>
                  <a:pt x="357092" y="213325"/>
                </a:cubicBezTo>
                <a:cubicBezTo>
                  <a:pt x="356902" y="214087"/>
                  <a:pt x="358045" y="215897"/>
                  <a:pt x="358235" y="215801"/>
                </a:cubicBezTo>
                <a:lnTo>
                  <a:pt x="365093" y="214658"/>
                </a:lnTo>
                <a:cubicBezTo>
                  <a:pt x="368808" y="218945"/>
                  <a:pt x="373666" y="221612"/>
                  <a:pt x="375857" y="220564"/>
                </a:cubicBezTo>
                <a:lnTo>
                  <a:pt x="378143" y="220183"/>
                </a:lnTo>
                <a:lnTo>
                  <a:pt x="380333" y="219802"/>
                </a:lnTo>
                <a:cubicBezTo>
                  <a:pt x="384143" y="219992"/>
                  <a:pt x="385191" y="218373"/>
                  <a:pt x="382619" y="216278"/>
                </a:cubicBezTo>
                <a:lnTo>
                  <a:pt x="380810" y="215611"/>
                </a:lnTo>
                <a:cubicBezTo>
                  <a:pt x="376142" y="213706"/>
                  <a:pt x="372142" y="208943"/>
                  <a:pt x="365855" y="213611"/>
                </a:cubicBezTo>
                <a:cubicBezTo>
                  <a:pt x="365093" y="214182"/>
                  <a:pt x="361760" y="212277"/>
                  <a:pt x="359569" y="211896"/>
                </a:cubicBezTo>
                <a:close/>
                <a:moveTo>
                  <a:pt x="768287" y="211134"/>
                </a:moveTo>
                <a:cubicBezTo>
                  <a:pt x="767715" y="212087"/>
                  <a:pt x="768953" y="215611"/>
                  <a:pt x="771049" y="218945"/>
                </a:cubicBezTo>
                <a:lnTo>
                  <a:pt x="773716" y="219326"/>
                </a:lnTo>
                <a:cubicBezTo>
                  <a:pt x="776954" y="219802"/>
                  <a:pt x="780669" y="216849"/>
                  <a:pt x="784384" y="216087"/>
                </a:cubicBezTo>
                <a:lnTo>
                  <a:pt x="787241" y="215516"/>
                </a:lnTo>
                <a:cubicBezTo>
                  <a:pt x="787146" y="213896"/>
                  <a:pt x="786003" y="213039"/>
                  <a:pt x="784765" y="213611"/>
                </a:cubicBezTo>
                <a:lnTo>
                  <a:pt x="783527" y="213706"/>
                </a:lnTo>
                <a:cubicBezTo>
                  <a:pt x="782384" y="213801"/>
                  <a:pt x="781050" y="213706"/>
                  <a:pt x="780098" y="213230"/>
                </a:cubicBezTo>
                <a:lnTo>
                  <a:pt x="776764" y="211420"/>
                </a:lnTo>
                <a:cubicBezTo>
                  <a:pt x="773430" y="209324"/>
                  <a:pt x="768953" y="210182"/>
                  <a:pt x="768287" y="211134"/>
                </a:cubicBezTo>
                <a:close/>
                <a:moveTo>
                  <a:pt x="440341" y="209134"/>
                </a:moveTo>
                <a:cubicBezTo>
                  <a:pt x="438626" y="207991"/>
                  <a:pt x="437198" y="208753"/>
                  <a:pt x="437198" y="210753"/>
                </a:cubicBezTo>
                <a:cubicBezTo>
                  <a:pt x="437198" y="212753"/>
                  <a:pt x="439674" y="218183"/>
                  <a:pt x="442627" y="218659"/>
                </a:cubicBezTo>
                <a:cubicBezTo>
                  <a:pt x="445675" y="219135"/>
                  <a:pt x="454057" y="219326"/>
                  <a:pt x="454628" y="218278"/>
                </a:cubicBezTo>
                <a:cubicBezTo>
                  <a:pt x="455295" y="217230"/>
                  <a:pt x="455581" y="214277"/>
                  <a:pt x="453866" y="213992"/>
                </a:cubicBezTo>
                <a:cubicBezTo>
                  <a:pt x="452152" y="213706"/>
                  <a:pt x="447770" y="210372"/>
                  <a:pt x="447294" y="211039"/>
                </a:cubicBezTo>
                <a:cubicBezTo>
                  <a:pt x="447008" y="211801"/>
                  <a:pt x="442055" y="210277"/>
                  <a:pt x="440341" y="209134"/>
                </a:cubicBezTo>
                <a:close/>
                <a:moveTo>
                  <a:pt x="2333135" y="199826"/>
                </a:moveTo>
                <a:lnTo>
                  <a:pt x="2332697" y="202847"/>
                </a:lnTo>
                <a:lnTo>
                  <a:pt x="2333421" y="208687"/>
                </a:lnTo>
                <a:lnTo>
                  <a:pt x="2330863" y="209039"/>
                </a:lnTo>
                <a:lnTo>
                  <a:pt x="2327910" y="208277"/>
                </a:lnTo>
                <a:cubicBezTo>
                  <a:pt x="2327624" y="208181"/>
                  <a:pt x="2327529" y="206657"/>
                  <a:pt x="2327910" y="206276"/>
                </a:cubicBezTo>
                <a:lnTo>
                  <a:pt x="2329434" y="205038"/>
                </a:lnTo>
                <a:lnTo>
                  <a:pt x="2329538" y="202042"/>
                </a:lnTo>
                <a:close/>
                <a:moveTo>
                  <a:pt x="2322100" y="189131"/>
                </a:moveTo>
                <a:cubicBezTo>
                  <a:pt x="2320290" y="189989"/>
                  <a:pt x="2311241" y="190560"/>
                  <a:pt x="2307146" y="192656"/>
                </a:cubicBezTo>
                <a:lnTo>
                  <a:pt x="2308193" y="197037"/>
                </a:lnTo>
                <a:lnTo>
                  <a:pt x="2308384" y="197799"/>
                </a:lnTo>
                <a:cubicBezTo>
                  <a:pt x="2309051" y="198561"/>
                  <a:pt x="2310765" y="199133"/>
                  <a:pt x="2312194" y="199133"/>
                </a:cubicBezTo>
                <a:lnTo>
                  <a:pt x="2312289" y="198942"/>
                </a:lnTo>
                <a:cubicBezTo>
                  <a:pt x="2313051" y="196085"/>
                  <a:pt x="2315623" y="195132"/>
                  <a:pt x="2318480" y="193799"/>
                </a:cubicBezTo>
                <a:lnTo>
                  <a:pt x="2321623" y="192370"/>
                </a:lnTo>
                <a:cubicBezTo>
                  <a:pt x="2323719" y="189703"/>
                  <a:pt x="2324005" y="188274"/>
                  <a:pt x="2322100" y="189131"/>
                </a:cubicBezTo>
                <a:close/>
                <a:moveTo>
                  <a:pt x="2330387" y="183226"/>
                </a:moveTo>
                <a:lnTo>
                  <a:pt x="2331339" y="187036"/>
                </a:lnTo>
                <a:cubicBezTo>
                  <a:pt x="2332196" y="190179"/>
                  <a:pt x="2335625" y="188084"/>
                  <a:pt x="2337721" y="188750"/>
                </a:cubicBezTo>
                <a:cubicBezTo>
                  <a:pt x="2338483" y="189036"/>
                  <a:pt x="2338864" y="190084"/>
                  <a:pt x="2339626" y="190084"/>
                </a:cubicBezTo>
                <a:lnTo>
                  <a:pt x="2341055" y="190274"/>
                </a:lnTo>
                <a:cubicBezTo>
                  <a:pt x="2342674" y="190084"/>
                  <a:pt x="2343722" y="188750"/>
                  <a:pt x="2343436" y="187417"/>
                </a:cubicBezTo>
                <a:lnTo>
                  <a:pt x="2342579" y="186464"/>
                </a:lnTo>
                <a:lnTo>
                  <a:pt x="2341340" y="184940"/>
                </a:lnTo>
                <a:cubicBezTo>
                  <a:pt x="2339150" y="183321"/>
                  <a:pt x="2334292" y="182559"/>
                  <a:pt x="2330387" y="183226"/>
                </a:cubicBezTo>
                <a:close/>
                <a:moveTo>
                  <a:pt x="2422588" y="173700"/>
                </a:moveTo>
                <a:cubicBezTo>
                  <a:pt x="2426398" y="172652"/>
                  <a:pt x="2426875" y="174367"/>
                  <a:pt x="2423636" y="177605"/>
                </a:cubicBezTo>
                <a:lnTo>
                  <a:pt x="2421255" y="179320"/>
                </a:lnTo>
                <a:cubicBezTo>
                  <a:pt x="2418397" y="181320"/>
                  <a:pt x="2415921" y="180368"/>
                  <a:pt x="2413444" y="176748"/>
                </a:cubicBezTo>
                <a:lnTo>
                  <a:pt x="2412968" y="176081"/>
                </a:lnTo>
                <a:cubicBezTo>
                  <a:pt x="2411730" y="174938"/>
                  <a:pt x="2413825" y="174081"/>
                  <a:pt x="2417635" y="174176"/>
                </a:cubicBezTo>
                <a:lnTo>
                  <a:pt x="2420493" y="173891"/>
                </a:lnTo>
                <a:close/>
                <a:moveTo>
                  <a:pt x="84105" y="173510"/>
                </a:moveTo>
                <a:lnTo>
                  <a:pt x="86201" y="177034"/>
                </a:lnTo>
                <a:cubicBezTo>
                  <a:pt x="87058" y="178463"/>
                  <a:pt x="88010" y="179892"/>
                  <a:pt x="88772" y="181320"/>
                </a:cubicBezTo>
                <a:cubicBezTo>
                  <a:pt x="89249" y="182178"/>
                  <a:pt x="89058" y="183511"/>
                  <a:pt x="89820" y="184083"/>
                </a:cubicBezTo>
                <a:cubicBezTo>
                  <a:pt x="91820" y="185416"/>
                  <a:pt x="97916" y="182559"/>
                  <a:pt x="96202" y="187607"/>
                </a:cubicBezTo>
                <a:cubicBezTo>
                  <a:pt x="95630" y="189226"/>
                  <a:pt x="91725" y="190083"/>
                  <a:pt x="89439" y="191322"/>
                </a:cubicBezTo>
                <a:lnTo>
                  <a:pt x="88772" y="191703"/>
                </a:lnTo>
                <a:cubicBezTo>
                  <a:pt x="87725" y="192655"/>
                  <a:pt x="86486" y="191131"/>
                  <a:pt x="86105" y="188274"/>
                </a:cubicBezTo>
                <a:lnTo>
                  <a:pt x="86391" y="185988"/>
                </a:lnTo>
                <a:lnTo>
                  <a:pt x="86867" y="181320"/>
                </a:lnTo>
                <a:cubicBezTo>
                  <a:pt x="82010" y="179130"/>
                  <a:pt x="80771" y="175605"/>
                  <a:pt x="84105" y="173510"/>
                </a:cubicBezTo>
                <a:close/>
                <a:moveTo>
                  <a:pt x="150305" y="159128"/>
                </a:moveTo>
                <a:cubicBezTo>
                  <a:pt x="149447" y="159985"/>
                  <a:pt x="148590" y="161795"/>
                  <a:pt x="148495" y="163319"/>
                </a:cubicBezTo>
                <a:lnTo>
                  <a:pt x="146590" y="163319"/>
                </a:lnTo>
                <a:cubicBezTo>
                  <a:pt x="144590" y="163223"/>
                  <a:pt x="142399" y="162080"/>
                  <a:pt x="140589" y="162461"/>
                </a:cubicBezTo>
                <a:lnTo>
                  <a:pt x="138208" y="162938"/>
                </a:lnTo>
                <a:cubicBezTo>
                  <a:pt x="136208" y="162461"/>
                  <a:pt x="130112" y="162938"/>
                  <a:pt x="124492" y="164176"/>
                </a:cubicBezTo>
                <a:lnTo>
                  <a:pt x="120301" y="166462"/>
                </a:lnTo>
                <a:lnTo>
                  <a:pt x="114395" y="169605"/>
                </a:lnTo>
                <a:cubicBezTo>
                  <a:pt x="114872" y="166652"/>
                  <a:pt x="112776" y="165224"/>
                  <a:pt x="109728" y="166462"/>
                </a:cubicBezTo>
                <a:lnTo>
                  <a:pt x="113062" y="169415"/>
                </a:lnTo>
                <a:cubicBezTo>
                  <a:pt x="117729" y="173510"/>
                  <a:pt x="118205" y="174177"/>
                  <a:pt x="116205" y="177892"/>
                </a:cubicBezTo>
                <a:cubicBezTo>
                  <a:pt x="115062" y="179987"/>
                  <a:pt x="113252" y="181797"/>
                  <a:pt x="112205" y="183893"/>
                </a:cubicBezTo>
                <a:cubicBezTo>
                  <a:pt x="111824" y="184559"/>
                  <a:pt x="112681" y="185798"/>
                  <a:pt x="113443" y="186464"/>
                </a:cubicBezTo>
                <a:cubicBezTo>
                  <a:pt x="113824" y="186845"/>
                  <a:pt x="115443" y="186845"/>
                  <a:pt x="115824" y="186464"/>
                </a:cubicBezTo>
                <a:cubicBezTo>
                  <a:pt x="118396" y="184083"/>
                  <a:pt x="122682" y="182940"/>
                  <a:pt x="120206" y="177987"/>
                </a:cubicBezTo>
                <a:cubicBezTo>
                  <a:pt x="118110" y="173891"/>
                  <a:pt x="122587" y="171224"/>
                  <a:pt x="127730" y="173225"/>
                </a:cubicBezTo>
                <a:cubicBezTo>
                  <a:pt x="131064" y="174558"/>
                  <a:pt x="131921" y="172653"/>
                  <a:pt x="134112" y="171891"/>
                </a:cubicBezTo>
                <a:cubicBezTo>
                  <a:pt x="140589" y="169700"/>
                  <a:pt x="145352" y="162557"/>
                  <a:pt x="154400" y="167129"/>
                </a:cubicBezTo>
                <a:cubicBezTo>
                  <a:pt x="156115" y="167986"/>
                  <a:pt x="161354" y="164462"/>
                  <a:pt x="161163" y="163033"/>
                </a:cubicBezTo>
                <a:cubicBezTo>
                  <a:pt x="160687" y="160271"/>
                  <a:pt x="158020" y="161699"/>
                  <a:pt x="156210" y="161223"/>
                </a:cubicBezTo>
                <a:cubicBezTo>
                  <a:pt x="154400" y="160747"/>
                  <a:pt x="152686" y="159794"/>
                  <a:pt x="150781" y="159223"/>
                </a:cubicBezTo>
                <a:close/>
                <a:moveTo>
                  <a:pt x="60674" y="156556"/>
                </a:moveTo>
                <a:cubicBezTo>
                  <a:pt x="59531" y="155222"/>
                  <a:pt x="56102" y="156175"/>
                  <a:pt x="52959" y="158651"/>
                </a:cubicBezTo>
                <a:lnTo>
                  <a:pt x="50483" y="159128"/>
                </a:lnTo>
                <a:cubicBezTo>
                  <a:pt x="46387" y="159890"/>
                  <a:pt x="47244" y="162366"/>
                  <a:pt x="47911" y="163795"/>
                </a:cubicBezTo>
                <a:cubicBezTo>
                  <a:pt x="49149" y="166462"/>
                  <a:pt x="51245" y="168938"/>
                  <a:pt x="53435" y="171224"/>
                </a:cubicBezTo>
                <a:cubicBezTo>
                  <a:pt x="54959" y="172844"/>
                  <a:pt x="62675" y="172082"/>
                  <a:pt x="62865" y="170272"/>
                </a:cubicBezTo>
                <a:lnTo>
                  <a:pt x="63532" y="165414"/>
                </a:lnTo>
                <a:cubicBezTo>
                  <a:pt x="67532" y="166081"/>
                  <a:pt x="71342" y="164652"/>
                  <a:pt x="71914" y="162366"/>
                </a:cubicBezTo>
                <a:cubicBezTo>
                  <a:pt x="72581" y="160080"/>
                  <a:pt x="66199" y="156175"/>
                  <a:pt x="65913" y="157318"/>
                </a:cubicBezTo>
                <a:cubicBezTo>
                  <a:pt x="65627" y="158366"/>
                  <a:pt x="61722" y="157889"/>
                  <a:pt x="60674" y="156556"/>
                </a:cubicBezTo>
                <a:close/>
                <a:moveTo>
                  <a:pt x="195929" y="153698"/>
                </a:moveTo>
                <a:cubicBezTo>
                  <a:pt x="192405" y="153508"/>
                  <a:pt x="190500" y="154556"/>
                  <a:pt x="191738" y="156080"/>
                </a:cubicBezTo>
                <a:cubicBezTo>
                  <a:pt x="192977" y="157508"/>
                  <a:pt x="195072" y="162080"/>
                  <a:pt x="191262" y="162938"/>
                </a:cubicBezTo>
                <a:lnTo>
                  <a:pt x="188214" y="163604"/>
                </a:lnTo>
                <a:cubicBezTo>
                  <a:pt x="186785" y="163890"/>
                  <a:pt x="186023" y="159318"/>
                  <a:pt x="184404" y="163223"/>
                </a:cubicBezTo>
                <a:cubicBezTo>
                  <a:pt x="184214" y="163700"/>
                  <a:pt x="185928" y="165033"/>
                  <a:pt x="186976" y="165700"/>
                </a:cubicBezTo>
                <a:lnTo>
                  <a:pt x="190786" y="167986"/>
                </a:lnTo>
                <a:cubicBezTo>
                  <a:pt x="195548" y="167414"/>
                  <a:pt x="199454" y="153889"/>
                  <a:pt x="195929" y="153698"/>
                </a:cubicBezTo>
                <a:close/>
                <a:moveTo>
                  <a:pt x="218027" y="153603"/>
                </a:moveTo>
                <a:cubicBezTo>
                  <a:pt x="217265" y="153698"/>
                  <a:pt x="214312" y="156746"/>
                  <a:pt x="213170" y="159890"/>
                </a:cubicBezTo>
                <a:lnTo>
                  <a:pt x="218599" y="159223"/>
                </a:lnTo>
                <a:lnTo>
                  <a:pt x="223266" y="158651"/>
                </a:lnTo>
                <a:cubicBezTo>
                  <a:pt x="224028" y="161509"/>
                  <a:pt x="226314" y="162271"/>
                  <a:pt x="228505" y="160366"/>
                </a:cubicBezTo>
                <a:lnTo>
                  <a:pt x="230315" y="158461"/>
                </a:lnTo>
                <a:lnTo>
                  <a:pt x="230791" y="157985"/>
                </a:lnTo>
                <a:cubicBezTo>
                  <a:pt x="230791" y="156556"/>
                  <a:pt x="228600" y="156365"/>
                  <a:pt x="225933" y="157604"/>
                </a:cubicBezTo>
                <a:cubicBezTo>
                  <a:pt x="223266" y="158842"/>
                  <a:pt x="218789" y="153508"/>
                  <a:pt x="218027" y="153603"/>
                </a:cubicBezTo>
                <a:close/>
                <a:moveTo>
                  <a:pt x="304991" y="146936"/>
                </a:moveTo>
                <a:lnTo>
                  <a:pt x="300038" y="148841"/>
                </a:lnTo>
                <a:cubicBezTo>
                  <a:pt x="293465" y="151793"/>
                  <a:pt x="289465" y="154651"/>
                  <a:pt x="291084" y="155318"/>
                </a:cubicBezTo>
                <a:cubicBezTo>
                  <a:pt x="292799" y="155984"/>
                  <a:pt x="299561" y="155032"/>
                  <a:pt x="303562" y="152174"/>
                </a:cubicBezTo>
                <a:lnTo>
                  <a:pt x="307657" y="150079"/>
                </a:lnTo>
                <a:cubicBezTo>
                  <a:pt x="308039" y="149888"/>
                  <a:pt x="308229" y="148555"/>
                  <a:pt x="307848" y="148174"/>
                </a:cubicBezTo>
                <a:cubicBezTo>
                  <a:pt x="307181" y="147507"/>
                  <a:pt x="305562" y="146650"/>
                  <a:pt x="304991" y="146936"/>
                </a:cubicBezTo>
                <a:close/>
                <a:moveTo>
                  <a:pt x="124968" y="146174"/>
                </a:moveTo>
                <a:lnTo>
                  <a:pt x="124015" y="146840"/>
                </a:lnTo>
                <a:cubicBezTo>
                  <a:pt x="122301" y="148079"/>
                  <a:pt x="120587" y="149984"/>
                  <a:pt x="120396" y="151698"/>
                </a:cubicBezTo>
                <a:lnTo>
                  <a:pt x="120301" y="153508"/>
                </a:lnTo>
                <a:cubicBezTo>
                  <a:pt x="122111" y="156365"/>
                  <a:pt x="124111" y="157508"/>
                  <a:pt x="124873" y="156080"/>
                </a:cubicBezTo>
                <a:cubicBezTo>
                  <a:pt x="125539" y="154651"/>
                  <a:pt x="129731" y="149984"/>
                  <a:pt x="129731" y="148841"/>
                </a:cubicBezTo>
                <a:cubicBezTo>
                  <a:pt x="129731" y="147698"/>
                  <a:pt x="127540" y="146555"/>
                  <a:pt x="124968" y="146174"/>
                </a:cubicBezTo>
                <a:close/>
                <a:moveTo>
                  <a:pt x="361569" y="143316"/>
                </a:moveTo>
                <a:cubicBezTo>
                  <a:pt x="360902" y="143030"/>
                  <a:pt x="358045" y="144840"/>
                  <a:pt x="357188" y="145507"/>
                </a:cubicBezTo>
                <a:cubicBezTo>
                  <a:pt x="356330" y="146174"/>
                  <a:pt x="354806" y="146269"/>
                  <a:pt x="353663" y="145793"/>
                </a:cubicBezTo>
                <a:cubicBezTo>
                  <a:pt x="352520" y="145316"/>
                  <a:pt x="347853" y="149412"/>
                  <a:pt x="352044" y="150841"/>
                </a:cubicBezTo>
                <a:lnTo>
                  <a:pt x="360236" y="147317"/>
                </a:lnTo>
                <a:cubicBezTo>
                  <a:pt x="360617" y="147126"/>
                  <a:pt x="361379" y="147698"/>
                  <a:pt x="361950" y="147793"/>
                </a:cubicBezTo>
                <a:lnTo>
                  <a:pt x="362807" y="147888"/>
                </a:lnTo>
                <a:cubicBezTo>
                  <a:pt x="363760" y="147888"/>
                  <a:pt x="363855" y="146555"/>
                  <a:pt x="362903" y="145031"/>
                </a:cubicBezTo>
                <a:lnTo>
                  <a:pt x="361855" y="143697"/>
                </a:lnTo>
                <a:close/>
                <a:moveTo>
                  <a:pt x="2410111" y="143030"/>
                </a:moveTo>
                <a:cubicBezTo>
                  <a:pt x="2406110" y="145983"/>
                  <a:pt x="2401729" y="157508"/>
                  <a:pt x="2403158" y="156461"/>
                </a:cubicBezTo>
                <a:cubicBezTo>
                  <a:pt x="2404586" y="155318"/>
                  <a:pt x="2408587" y="154937"/>
                  <a:pt x="2408873" y="155794"/>
                </a:cubicBezTo>
                <a:cubicBezTo>
                  <a:pt x="2409254" y="156651"/>
                  <a:pt x="2411730" y="154556"/>
                  <a:pt x="2414302" y="151127"/>
                </a:cubicBezTo>
                <a:lnTo>
                  <a:pt x="2413635" y="147888"/>
                </a:lnTo>
                <a:lnTo>
                  <a:pt x="2412778" y="143888"/>
                </a:lnTo>
                <a:cubicBezTo>
                  <a:pt x="2415350" y="140459"/>
                  <a:pt x="2414206" y="140078"/>
                  <a:pt x="2410111" y="143030"/>
                </a:cubicBezTo>
                <a:close/>
                <a:moveTo>
                  <a:pt x="74792" y="130101"/>
                </a:moveTo>
                <a:lnTo>
                  <a:pt x="75628" y="130457"/>
                </a:lnTo>
                <a:lnTo>
                  <a:pt x="77438" y="132458"/>
                </a:lnTo>
                <a:lnTo>
                  <a:pt x="75327" y="134657"/>
                </a:lnTo>
                <a:lnTo>
                  <a:pt x="73743" y="134950"/>
                </a:lnTo>
                <a:close/>
                <a:moveTo>
                  <a:pt x="1142238" y="121980"/>
                </a:moveTo>
                <a:lnTo>
                  <a:pt x="1143571" y="126076"/>
                </a:lnTo>
                <a:cubicBezTo>
                  <a:pt x="1144429" y="128648"/>
                  <a:pt x="1149382" y="130076"/>
                  <a:pt x="1153668" y="129886"/>
                </a:cubicBezTo>
                <a:lnTo>
                  <a:pt x="1155287" y="129791"/>
                </a:lnTo>
                <a:cubicBezTo>
                  <a:pt x="1157192" y="129981"/>
                  <a:pt x="1155097" y="125600"/>
                  <a:pt x="1153763" y="123980"/>
                </a:cubicBezTo>
                <a:cubicBezTo>
                  <a:pt x="1152430" y="122456"/>
                  <a:pt x="1147286" y="121599"/>
                  <a:pt x="1142238" y="121980"/>
                </a:cubicBezTo>
                <a:close/>
                <a:moveTo>
                  <a:pt x="188405" y="109217"/>
                </a:moveTo>
                <a:cubicBezTo>
                  <a:pt x="187071" y="110455"/>
                  <a:pt x="181547" y="111217"/>
                  <a:pt x="181166" y="110455"/>
                </a:cubicBezTo>
                <a:cubicBezTo>
                  <a:pt x="180784" y="109693"/>
                  <a:pt x="178499" y="111312"/>
                  <a:pt x="176212" y="113979"/>
                </a:cubicBezTo>
                <a:lnTo>
                  <a:pt x="182023" y="115503"/>
                </a:lnTo>
                <a:lnTo>
                  <a:pt x="184690" y="116265"/>
                </a:lnTo>
                <a:cubicBezTo>
                  <a:pt x="187738" y="119789"/>
                  <a:pt x="191453" y="120361"/>
                  <a:pt x="192786" y="117503"/>
                </a:cubicBezTo>
                <a:cubicBezTo>
                  <a:pt x="194120" y="114646"/>
                  <a:pt x="189738" y="107978"/>
                  <a:pt x="188405" y="109217"/>
                </a:cubicBezTo>
                <a:close/>
                <a:moveTo>
                  <a:pt x="103061" y="108169"/>
                </a:moveTo>
                <a:cubicBezTo>
                  <a:pt x="105632" y="109788"/>
                  <a:pt x="101156" y="116836"/>
                  <a:pt x="98584" y="115884"/>
                </a:cubicBezTo>
                <a:lnTo>
                  <a:pt x="96107" y="115503"/>
                </a:lnTo>
                <a:cubicBezTo>
                  <a:pt x="93631" y="115122"/>
                  <a:pt x="90773" y="115979"/>
                  <a:pt x="88583" y="115217"/>
                </a:cubicBezTo>
                <a:lnTo>
                  <a:pt x="86297" y="114360"/>
                </a:lnTo>
                <a:cubicBezTo>
                  <a:pt x="83249" y="111407"/>
                  <a:pt x="84201" y="109788"/>
                  <a:pt x="88583" y="110740"/>
                </a:cubicBezTo>
                <a:lnTo>
                  <a:pt x="90964" y="111121"/>
                </a:lnTo>
                <a:lnTo>
                  <a:pt x="92583" y="111312"/>
                </a:lnTo>
                <a:cubicBezTo>
                  <a:pt x="94393" y="111217"/>
                  <a:pt x="95155" y="109883"/>
                  <a:pt x="94298" y="108454"/>
                </a:cubicBezTo>
                <a:cubicBezTo>
                  <a:pt x="93440" y="107026"/>
                  <a:pt x="100489" y="106549"/>
                  <a:pt x="103061" y="108169"/>
                </a:cubicBezTo>
                <a:close/>
                <a:moveTo>
                  <a:pt x="2395728" y="95501"/>
                </a:moveTo>
                <a:cubicBezTo>
                  <a:pt x="2395156" y="95977"/>
                  <a:pt x="2393252" y="101025"/>
                  <a:pt x="2393156" y="105597"/>
                </a:cubicBezTo>
                <a:lnTo>
                  <a:pt x="2398395" y="108074"/>
                </a:lnTo>
                <a:cubicBezTo>
                  <a:pt x="2398967" y="108359"/>
                  <a:pt x="2399824" y="108836"/>
                  <a:pt x="2400110" y="108645"/>
                </a:cubicBezTo>
                <a:cubicBezTo>
                  <a:pt x="2401157" y="108074"/>
                  <a:pt x="2402777" y="106645"/>
                  <a:pt x="2402777" y="106550"/>
                </a:cubicBezTo>
                <a:lnTo>
                  <a:pt x="2399062" y="103025"/>
                </a:lnTo>
                <a:cubicBezTo>
                  <a:pt x="2397823" y="98358"/>
                  <a:pt x="2396300" y="94929"/>
                  <a:pt x="2395728" y="95501"/>
                </a:cubicBezTo>
                <a:close/>
                <a:moveTo>
                  <a:pt x="99631" y="94358"/>
                </a:moveTo>
                <a:cubicBezTo>
                  <a:pt x="100679" y="94834"/>
                  <a:pt x="102012" y="96739"/>
                  <a:pt x="101631" y="97215"/>
                </a:cubicBezTo>
                <a:cubicBezTo>
                  <a:pt x="99250" y="100835"/>
                  <a:pt x="90582" y="106073"/>
                  <a:pt x="85915" y="105883"/>
                </a:cubicBezTo>
                <a:lnTo>
                  <a:pt x="82486" y="105788"/>
                </a:lnTo>
                <a:cubicBezTo>
                  <a:pt x="78105" y="103692"/>
                  <a:pt x="75819" y="99882"/>
                  <a:pt x="77438" y="97310"/>
                </a:cubicBezTo>
                <a:lnTo>
                  <a:pt x="81343" y="99596"/>
                </a:lnTo>
                <a:cubicBezTo>
                  <a:pt x="81915" y="99977"/>
                  <a:pt x="83724" y="99215"/>
                  <a:pt x="84867" y="98644"/>
                </a:cubicBezTo>
                <a:cubicBezTo>
                  <a:pt x="87630" y="97310"/>
                  <a:pt x="89916" y="92643"/>
                  <a:pt x="92583" y="94643"/>
                </a:cubicBezTo>
                <a:cubicBezTo>
                  <a:pt x="96202" y="97406"/>
                  <a:pt x="97631" y="93405"/>
                  <a:pt x="99631" y="94358"/>
                </a:cubicBezTo>
                <a:close/>
                <a:moveTo>
                  <a:pt x="121920" y="86737"/>
                </a:moveTo>
                <a:lnTo>
                  <a:pt x="126587" y="90642"/>
                </a:lnTo>
                <a:lnTo>
                  <a:pt x="127540" y="91309"/>
                </a:lnTo>
                <a:cubicBezTo>
                  <a:pt x="127540" y="92928"/>
                  <a:pt x="126778" y="95214"/>
                  <a:pt x="125825" y="96452"/>
                </a:cubicBezTo>
                <a:cubicBezTo>
                  <a:pt x="124873" y="97595"/>
                  <a:pt x="120967" y="99024"/>
                  <a:pt x="119253" y="97119"/>
                </a:cubicBezTo>
                <a:lnTo>
                  <a:pt x="119443" y="93500"/>
                </a:lnTo>
                <a:cubicBezTo>
                  <a:pt x="119539" y="92071"/>
                  <a:pt x="118586" y="90071"/>
                  <a:pt x="117253" y="89404"/>
                </a:cubicBezTo>
                <a:lnTo>
                  <a:pt x="115062" y="88261"/>
                </a:lnTo>
                <a:cubicBezTo>
                  <a:pt x="111442" y="87499"/>
                  <a:pt x="114490" y="86832"/>
                  <a:pt x="121920" y="86737"/>
                </a:cubicBezTo>
                <a:close/>
                <a:moveTo>
                  <a:pt x="130218" y="80594"/>
                </a:moveTo>
                <a:cubicBezTo>
                  <a:pt x="131302" y="80094"/>
                  <a:pt x="132540" y="79927"/>
                  <a:pt x="134302" y="81403"/>
                </a:cubicBezTo>
                <a:lnTo>
                  <a:pt x="136112" y="83023"/>
                </a:lnTo>
                <a:cubicBezTo>
                  <a:pt x="141636" y="82356"/>
                  <a:pt x="140874" y="85213"/>
                  <a:pt x="134397" y="89404"/>
                </a:cubicBezTo>
                <a:lnTo>
                  <a:pt x="126777" y="85880"/>
                </a:lnTo>
                <a:cubicBezTo>
                  <a:pt x="125920" y="85499"/>
                  <a:pt x="124967" y="84451"/>
                  <a:pt x="125063" y="83689"/>
                </a:cubicBezTo>
                <a:cubicBezTo>
                  <a:pt x="125063" y="83023"/>
                  <a:pt x="126491" y="81784"/>
                  <a:pt x="127063" y="81784"/>
                </a:cubicBezTo>
                <a:cubicBezTo>
                  <a:pt x="128206" y="81927"/>
                  <a:pt x="129135" y="81094"/>
                  <a:pt x="130218" y="80594"/>
                </a:cubicBezTo>
                <a:close/>
                <a:moveTo>
                  <a:pt x="1758506" y="67973"/>
                </a:moveTo>
                <a:cubicBezTo>
                  <a:pt x="1756982" y="66735"/>
                  <a:pt x="1751552" y="73022"/>
                  <a:pt x="1751743" y="75403"/>
                </a:cubicBezTo>
                <a:cubicBezTo>
                  <a:pt x="1751838" y="77689"/>
                  <a:pt x="1753553" y="78070"/>
                  <a:pt x="1755362" y="76165"/>
                </a:cubicBezTo>
                <a:cubicBezTo>
                  <a:pt x="1757267" y="74260"/>
                  <a:pt x="1760125" y="69116"/>
                  <a:pt x="1758506" y="67973"/>
                </a:cubicBezTo>
                <a:close/>
                <a:moveTo>
                  <a:pt x="789623" y="63116"/>
                </a:moveTo>
                <a:cubicBezTo>
                  <a:pt x="788099" y="61687"/>
                  <a:pt x="783908" y="61877"/>
                  <a:pt x="780383" y="63592"/>
                </a:cubicBezTo>
                <a:lnTo>
                  <a:pt x="778097" y="65306"/>
                </a:lnTo>
                <a:cubicBezTo>
                  <a:pt x="775811" y="67021"/>
                  <a:pt x="777145" y="69878"/>
                  <a:pt x="780288" y="71212"/>
                </a:cubicBezTo>
                <a:cubicBezTo>
                  <a:pt x="781717" y="71783"/>
                  <a:pt x="782955" y="73117"/>
                  <a:pt x="784384" y="73212"/>
                </a:cubicBezTo>
                <a:lnTo>
                  <a:pt x="787051" y="73498"/>
                </a:lnTo>
                <a:cubicBezTo>
                  <a:pt x="788956" y="71688"/>
                  <a:pt x="791147" y="64544"/>
                  <a:pt x="789623" y="63116"/>
                </a:cubicBezTo>
                <a:close/>
                <a:moveTo>
                  <a:pt x="1336548" y="59687"/>
                </a:moveTo>
                <a:cubicBezTo>
                  <a:pt x="1335596" y="60353"/>
                  <a:pt x="1334738" y="62354"/>
                  <a:pt x="1334929" y="62449"/>
                </a:cubicBezTo>
                <a:lnTo>
                  <a:pt x="1337882" y="64259"/>
                </a:lnTo>
                <a:cubicBezTo>
                  <a:pt x="1335881" y="65592"/>
                  <a:pt x="1336072" y="66735"/>
                  <a:pt x="1338263" y="66735"/>
                </a:cubicBezTo>
                <a:cubicBezTo>
                  <a:pt x="1340453" y="66735"/>
                  <a:pt x="1346835" y="65306"/>
                  <a:pt x="1345216" y="63497"/>
                </a:cubicBezTo>
                <a:lnTo>
                  <a:pt x="1343882" y="62925"/>
                </a:lnTo>
                <a:cubicBezTo>
                  <a:pt x="1342263" y="62258"/>
                  <a:pt x="1339501" y="63782"/>
                  <a:pt x="1339025" y="61020"/>
                </a:cubicBezTo>
                <a:cubicBezTo>
                  <a:pt x="1338834" y="59877"/>
                  <a:pt x="1339025" y="57877"/>
                  <a:pt x="1336548" y="59687"/>
                </a:cubicBezTo>
                <a:close/>
                <a:moveTo>
                  <a:pt x="1935575" y="54829"/>
                </a:moveTo>
                <a:cubicBezTo>
                  <a:pt x="1933766" y="54829"/>
                  <a:pt x="1932146" y="55972"/>
                  <a:pt x="1931861" y="57401"/>
                </a:cubicBezTo>
                <a:lnTo>
                  <a:pt x="1931194" y="58067"/>
                </a:lnTo>
                <a:cubicBezTo>
                  <a:pt x="1930051" y="59115"/>
                  <a:pt x="1928813" y="59877"/>
                  <a:pt x="1930908" y="61115"/>
                </a:cubicBezTo>
                <a:cubicBezTo>
                  <a:pt x="1932051" y="61782"/>
                  <a:pt x="1932527" y="63401"/>
                  <a:pt x="1934623" y="61782"/>
                </a:cubicBezTo>
                <a:cubicBezTo>
                  <a:pt x="1936623" y="60258"/>
                  <a:pt x="1939385" y="59401"/>
                  <a:pt x="1941576" y="57972"/>
                </a:cubicBezTo>
                <a:lnTo>
                  <a:pt x="1942243" y="57591"/>
                </a:lnTo>
                <a:cubicBezTo>
                  <a:pt x="1942148" y="56067"/>
                  <a:pt x="1937385" y="54829"/>
                  <a:pt x="1935575" y="54829"/>
                </a:cubicBezTo>
                <a:close/>
                <a:moveTo>
                  <a:pt x="2425446" y="48352"/>
                </a:moveTo>
                <a:lnTo>
                  <a:pt x="2425541" y="48352"/>
                </a:lnTo>
                <a:lnTo>
                  <a:pt x="2428589" y="50352"/>
                </a:lnTo>
                <a:cubicBezTo>
                  <a:pt x="2431827" y="52638"/>
                  <a:pt x="2433256" y="55496"/>
                  <a:pt x="2431732" y="56639"/>
                </a:cubicBezTo>
                <a:lnTo>
                  <a:pt x="2431351" y="56448"/>
                </a:lnTo>
                <a:lnTo>
                  <a:pt x="2428398" y="55019"/>
                </a:lnTo>
                <a:cubicBezTo>
                  <a:pt x="2424398" y="55400"/>
                  <a:pt x="2421445" y="54638"/>
                  <a:pt x="2421921" y="53400"/>
                </a:cubicBezTo>
                <a:cubicBezTo>
                  <a:pt x="2422398" y="52067"/>
                  <a:pt x="2424207" y="49114"/>
                  <a:pt x="2425446" y="48352"/>
                </a:cubicBezTo>
                <a:close/>
                <a:moveTo>
                  <a:pt x="1299876" y="41875"/>
                </a:moveTo>
                <a:cubicBezTo>
                  <a:pt x="1302734" y="42256"/>
                  <a:pt x="1309020" y="42922"/>
                  <a:pt x="1306925" y="46637"/>
                </a:cubicBezTo>
                <a:lnTo>
                  <a:pt x="1302829" y="48161"/>
                </a:lnTo>
                <a:cubicBezTo>
                  <a:pt x="1302162" y="48447"/>
                  <a:pt x="1300733" y="48447"/>
                  <a:pt x="1300352" y="48161"/>
                </a:cubicBezTo>
                <a:lnTo>
                  <a:pt x="1298352" y="45875"/>
                </a:lnTo>
                <a:cubicBezTo>
                  <a:pt x="1296257" y="43303"/>
                  <a:pt x="1297019" y="41494"/>
                  <a:pt x="1299876" y="41875"/>
                </a:cubicBezTo>
                <a:close/>
                <a:moveTo>
                  <a:pt x="1558862" y="40351"/>
                </a:moveTo>
                <a:cubicBezTo>
                  <a:pt x="1558481" y="40351"/>
                  <a:pt x="1558195" y="42065"/>
                  <a:pt x="1558100" y="43018"/>
                </a:cubicBezTo>
                <a:cubicBezTo>
                  <a:pt x="1557528" y="45971"/>
                  <a:pt x="1562767" y="47590"/>
                  <a:pt x="1562291" y="48542"/>
                </a:cubicBezTo>
                <a:lnTo>
                  <a:pt x="1560576" y="51686"/>
                </a:lnTo>
                <a:cubicBezTo>
                  <a:pt x="1563148" y="53400"/>
                  <a:pt x="1566672" y="53019"/>
                  <a:pt x="1568577" y="51019"/>
                </a:cubicBezTo>
                <a:lnTo>
                  <a:pt x="1568101" y="49495"/>
                </a:lnTo>
                <a:cubicBezTo>
                  <a:pt x="1567244" y="46447"/>
                  <a:pt x="1565148" y="43589"/>
                  <a:pt x="1563053" y="40922"/>
                </a:cubicBezTo>
                <a:cubicBezTo>
                  <a:pt x="1562576" y="40256"/>
                  <a:pt x="1560290" y="40160"/>
                  <a:pt x="1558862" y="40351"/>
                </a:cubicBezTo>
                <a:close/>
                <a:moveTo>
                  <a:pt x="1723954" y="34124"/>
                </a:moveTo>
                <a:cubicBezTo>
                  <a:pt x="1724430" y="33017"/>
                  <a:pt x="1724216" y="33064"/>
                  <a:pt x="1723168" y="34541"/>
                </a:cubicBezTo>
                <a:cubicBezTo>
                  <a:pt x="1721168" y="37493"/>
                  <a:pt x="1709928" y="38446"/>
                  <a:pt x="1710595" y="39113"/>
                </a:cubicBezTo>
                <a:cubicBezTo>
                  <a:pt x="1711262" y="39684"/>
                  <a:pt x="1711833" y="41399"/>
                  <a:pt x="1710404" y="41684"/>
                </a:cubicBezTo>
                <a:lnTo>
                  <a:pt x="1709261" y="41875"/>
                </a:lnTo>
                <a:lnTo>
                  <a:pt x="1707833" y="42161"/>
                </a:lnTo>
                <a:cubicBezTo>
                  <a:pt x="1705451" y="42542"/>
                  <a:pt x="1705261" y="45209"/>
                  <a:pt x="1707356" y="48161"/>
                </a:cubicBezTo>
                <a:cubicBezTo>
                  <a:pt x="1709547" y="51114"/>
                  <a:pt x="1720787" y="51495"/>
                  <a:pt x="1719453" y="51019"/>
                </a:cubicBezTo>
                <a:cubicBezTo>
                  <a:pt x="1718120" y="50543"/>
                  <a:pt x="1717453" y="48733"/>
                  <a:pt x="1720215" y="47876"/>
                </a:cubicBezTo>
                <a:lnTo>
                  <a:pt x="1720215" y="47114"/>
                </a:lnTo>
                <a:lnTo>
                  <a:pt x="1720596" y="40637"/>
                </a:lnTo>
                <a:cubicBezTo>
                  <a:pt x="1722311" y="37493"/>
                  <a:pt x="1723477" y="35231"/>
                  <a:pt x="1723954" y="34124"/>
                </a:cubicBezTo>
                <a:close/>
                <a:moveTo>
                  <a:pt x="1084231" y="32731"/>
                </a:moveTo>
                <a:cubicBezTo>
                  <a:pt x="1081659" y="32350"/>
                  <a:pt x="1079373" y="32636"/>
                  <a:pt x="1079278" y="33302"/>
                </a:cubicBezTo>
                <a:lnTo>
                  <a:pt x="1078059" y="35496"/>
                </a:lnTo>
                <a:lnTo>
                  <a:pt x="1083373" y="34636"/>
                </a:lnTo>
                <a:lnTo>
                  <a:pt x="1083659" y="37303"/>
                </a:lnTo>
                <a:cubicBezTo>
                  <a:pt x="1083944" y="40065"/>
                  <a:pt x="1081658" y="41113"/>
                  <a:pt x="1077848" y="40160"/>
                </a:cubicBezTo>
                <a:cubicBezTo>
                  <a:pt x="1074419" y="39303"/>
                  <a:pt x="1073181" y="40160"/>
                  <a:pt x="1073467" y="42923"/>
                </a:cubicBezTo>
                <a:lnTo>
                  <a:pt x="1073562" y="43971"/>
                </a:lnTo>
                <a:cubicBezTo>
                  <a:pt x="1073562" y="45113"/>
                  <a:pt x="1073181" y="46352"/>
                  <a:pt x="1072895" y="46637"/>
                </a:cubicBezTo>
                <a:lnTo>
                  <a:pt x="1071679" y="47124"/>
                </a:lnTo>
                <a:lnTo>
                  <a:pt x="1072420" y="47495"/>
                </a:lnTo>
                <a:cubicBezTo>
                  <a:pt x="1072706" y="47209"/>
                  <a:pt x="1075277" y="46066"/>
                  <a:pt x="1077468" y="45685"/>
                </a:cubicBezTo>
                <a:cubicBezTo>
                  <a:pt x="1079659" y="45304"/>
                  <a:pt x="1085755" y="44923"/>
                  <a:pt x="1086136" y="45685"/>
                </a:cubicBezTo>
                <a:cubicBezTo>
                  <a:pt x="1086517" y="46447"/>
                  <a:pt x="1087279" y="44066"/>
                  <a:pt x="1086612" y="38351"/>
                </a:cubicBezTo>
                <a:lnTo>
                  <a:pt x="1084612" y="33588"/>
                </a:lnTo>
                <a:close/>
                <a:moveTo>
                  <a:pt x="1058501" y="31612"/>
                </a:moveTo>
                <a:cubicBezTo>
                  <a:pt x="1060060" y="32016"/>
                  <a:pt x="1061656" y="32921"/>
                  <a:pt x="1063085" y="32731"/>
                </a:cubicBezTo>
                <a:lnTo>
                  <a:pt x="1064228" y="32540"/>
                </a:lnTo>
                <a:cubicBezTo>
                  <a:pt x="1066514" y="35398"/>
                  <a:pt x="1066323" y="38731"/>
                  <a:pt x="1063752" y="39970"/>
                </a:cubicBezTo>
                <a:lnTo>
                  <a:pt x="1061942" y="39493"/>
                </a:lnTo>
                <a:cubicBezTo>
                  <a:pt x="1059846" y="38922"/>
                  <a:pt x="1058418" y="36541"/>
                  <a:pt x="1055655" y="38636"/>
                </a:cubicBezTo>
                <a:lnTo>
                  <a:pt x="1053941" y="39874"/>
                </a:lnTo>
                <a:cubicBezTo>
                  <a:pt x="1051941" y="41017"/>
                  <a:pt x="1049559" y="41970"/>
                  <a:pt x="1048607" y="41970"/>
                </a:cubicBezTo>
                <a:cubicBezTo>
                  <a:pt x="1047654" y="41970"/>
                  <a:pt x="1046226" y="41113"/>
                  <a:pt x="1047559" y="40065"/>
                </a:cubicBezTo>
                <a:cubicBezTo>
                  <a:pt x="1048893" y="39017"/>
                  <a:pt x="1051274" y="35398"/>
                  <a:pt x="1050131" y="34159"/>
                </a:cubicBezTo>
                <a:lnTo>
                  <a:pt x="1050512" y="33207"/>
                </a:lnTo>
                <a:cubicBezTo>
                  <a:pt x="1051941" y="29302"/>
                  <a:pt x="1053846" y="33874"/>
                  <a:pt x="1054131" y="33493"/>
                </a:cubicBezTo>
                <a:cubicBezTo>
                  <a:pt x="1055417" y="31302"/>
                  <a:pt x="1056941" y="31207"/>
                  <a:pt x="1058501" y="31612"/>
                </a:cubicBezTo>
                <a:close/>
                <a:moveTo>
                  <a:pt x="985170" y="27682"/>
                </a:moveTo>
                <a:lnTo>
                  <a:pt x="988599" y="29206"/>
                </a:lnTo>
                <a:lnTo>
                  <a:pt x="990218" y="29968"/>
                </a:lnTo>
                <a:cubicBezTo>
                  <a:pt x="993266" y="28920"/>
                  <a:pt x="996029" y="28349"/>
                  <a:pt x="996314" y="28730"/>
                </a:cubicBezTo>
                <a:lnTo>
                  <a:pt x="996219" y="28920"/>
                </a:lnTo>
                <a:lnTo>
                  <a:pt x="994981" y="31873"/>
                </a:lnTo>
                <a:cubicBezTo>
                  <a:pt x="993457" y="35111"/>
                  <a:pt x="986694" y="34254"/>
                  <a:pt x="984599" y="32921"/>
                </a:cubicBezTo>
                <a:cubicBezTo>
                  <a:pt x="982503" y="31587"/>
                  <a:pt x="982694" y="29206"/>
                  <a:pt x="985170" y="27682"/>
                </a:cubicBezTo>
                <a:close/>
                <a:moveTo>
                  <a:pt x="1358646" y="27206"/>
                </a:moveTo>
                <a:cubicBezTo>
                  <a:pt x="1359789" y="27301"/>
                  <a:pt x="1361217" y="27492"/>
                  <a:pt x="1361979" y="28158"/>
                </a:cubicBezTo>
                <a:cubicBezTo>
                  <a:pt x="1366075" y="31587"/>
                  <a:pt x="1365980" y="31587"/>
                  <a:pt x="1369885" y="28254"/>
                </a:cubicBezTo>
                <a:cubicBezTo>
                  <a:pt x="1370647" y="27587"/>
                  <a:pt x="1372743" y="27015"/>
                  <a:pt x="1373028" y="27301"/>
                </a:cubicBezTo>
                <a:cubicBezTo>
                  <a:pt x="1373981" y="28158"/>
                  <a:pt x="1375124" y="29968"/>
                  <a:pt x="1374743" y="30349"/>
                </a:cubicBezTo>
                <a:cubicBezTo>
                  <a:pt x="1372552" y="32349"/>
                  <a:pt x="1371600" y="32826"/>
                  <a:pt x="1375981" y="33873"/>
                </a:cubicBezTo>
                <a:lnTo>
                  <a:pt x="1378172" y="34350"/>
                </a:lnTo>
                <a:cubicBezTo>
                  <a:pt x="1379505" y="37969"/>
                  <a:pt x="1377981" y="37874"/>
                  <a:pt x="1374933" y="34159"/>
                </a:cubicBezTo>
                <a:lnTo>
                  <a:pt x="1368171" y="35207"/>
                </a:lnTo>
                <a:cubicBezTo>
                  <a:pt x="1367313" y="35397"/>
                  <a:pt x="1366742" y="33778"/>
                  <a:pt x="1364456" y="34445"/>
                </a:cubicBezTo>
                <a:lnTo>
                  <a:pt x="1360836" y="35588"/>
                </a:lnTo>
                <a:cubicBezTo>
                  <a:pt x="1356264" y="35683"/>
                  <a:pt x="1357407" y="35112"/>
                  <a:pt x="1363408" y="34255"/>
                </a:cubicBezTo>
                <a:lnTo>
                  <a:pt x="1357312" y="28349"/>
                </a:lnTo>
                <a:cubicBezTo>
                  <a:pt x="1357217" y="28254"/>
                  <a:pt x="1358265" y="27206"/>
                  <a:pt x="1358646" y="27206"/>
                </a:cubicBezTo>
                <a:close/>
                <a:moveTo>
                  <a:pt x="2407527" y="25242"/>
                </a:moveTo>
                <a:cubicBezTo>
                  <a:pt x="2406325" y="25873"/>
                  <a:pt x="2405111" y="27016"/>
                  <a:pt x="2403920" y="27302"/>
                </a:cubicBezTo>
                <a:cubicBezTo>
                  <a:pt x="2402491" y="27587"/>
                  <a:pt x="2400967" y="28445"/>
                  <a:pt x="2399824" y="29302"/>
                </a:cubicBezTo>
                <a:cubicBezTo>
                  <a:pt x="2399062" y="29969"/>
                  <a:pt x="2398205" y="31588"/>
                  <a:pt x="2398490" y="31778"/>
                </a:cubicBezTo>
                <a:lnTo>
                  <a:pt x="2401919" y="34160"/>
                </a:lnTo>
                <a:cubicBezTo>
                  <a:pt x="2400395" y="36922"/>
                  <a:pt x="2399633" y="39303"/>
                  <a:pt x="2400205" y="39398"/>
                </a:cubicBezTo>
                <a:cubicBezTo>
                  <a:pt x="2400872" y="39589"/>
                  <a:pt x="2403443" y="34922"/>
                  <a:pt x="2403443" y="33112"/>
                </a:cubicBezTo>
                <a:cubicBezTo>
                  <a:pt x="2403443" y="31397"/>
                  <a:pt x="2404586" y="29683"/>
                  <a:pt x="2405920" y="29302"/>
                </a:cubicBezTo>
                <a:lnTo>
                  <a:pt x="2406682" y="29302"/>
                </a:lnTo>
                <a:cubicBezTo>
                  <a:pt x="2409444" y="29397"/>
                  <a:pt x="2412873" y="28921"/>
                  <a:pt x="2411063" y="26254"/>
                </a:cubicBezTo>
                <a:cubicBezTo>
                  <a:pt x="2409920" y="24492"/>
                  <a:pt x="2408730" y="24611"/>
                  <a:pt x="2407527" y="25242"/>
                </a:cubicBezTo>
                <a:close/>
                <a:moveTo>
                  <a:pt x="1907952" y="24729"/>
                </a:moveTo>
                <a:lnTo>
                  <a:pt x="1909952" y="25205"/>
                </a:lnTo>
                <a:cubicBezTo>
                  <a:pt x="1911095" y="25491"/>
                  <a:pt x="1912715" y="25396"/>
                  <a:pt x="1913286" y="25967"/>
                </a:cubicBezTo>
                <a:lnTo>
                  <a:pt x="1914905" y="27491"/>
                </a:lnTo>
                <a:cubicBezTo>
                  <a:pt x="1916048" y="26539"/>
                  <a:pt x="1917858" y="26158"/>
                  <a:pt x="1918906" y="26729"/>
                </a:cubicBezTo>
                <a:lnTo>
                  <a:pt x="1918906" y="27110"/>
                </a:lnTo>
                <a:lnTo>
                  <a:pt x="1918620" y="31492"/>
                </a:lnTo>
                <a:cubicBezTo>
                  <a:pt x="1914810" y="32063"/>
                  <a:pt x="1909952" y="31397"/>
                  <a:pt x="1907857" y="30063"/>
                </a:cubicBezTo>
                <a:cubicBezTo>
                  <a:pt x="1905761" y="28730"/>
                  <a:pt x="1905095" y="23967"/>
                  <a:pt x="1907952" y="24729"/>
                </a:cubicBezTo>
                <a:close/>
                <a:moveTo>
                  <a:pt x="1593532" y="24444"/>
                </a:moveTo>
                <a:lnTo>
                  <a:pt x="1599056" y="28349"/>
                </a:lnTo>
                <a:cubicBezTo>
                  <a:pt x="1601819" y="30254"/>
                  <a:pt x="1603343" y="29207"/>
                  <a:pt x="1605343" y="27683"/>
                </a:cubicBezTo>
                <a:cubicBezTo>
                  <a:pt x="1609058" y="24730"/>
                  <a:pt x="1613249" y="26730"/>
                  <a:pt x="1617059" y="27492"/>
                </a:cubicBezTo>
                <a:cubicBezTo>
                  <a:pt x="1621916" y="28445"/>
                  <a:pt x="1622012" y="29778"/>
                  <a:pt x="1618392" y="33779"/>
                </a:cubicBezTo>
                <a:lnTo>
                  <a:pt x="1618106" y="34064"/>
                </a:lnTo>
                <a:cubicBezTo>
                  <a:pt x="1617725" y="34350"/>
                  <a:pt x="1616963" y="35969"/>
                  <a:pt x="1616487" y="37684"/>
                </a:cubicBezTo>
                <a:cubicBezTo>
                  <a:pt x="1615916" y="39398"/>
                  <a:pt x="1614106" y="43875"/>
                  <a:pt x="1610201" y="43494"/>
                </a:cubicBezTo>
                <a:lnTo>
                  <a:pt x="1608581" y="41875"/>
                </a:lnTo>
                <a:lnTo>
                  <a:pt x="1605533" y="38922"/>
                </a:lnTo>
                <a:cubicBezTo>
                  <a:pt x="1603438" y="40637"/>
                  <a:pt x="1601438" y="40541"/>
                  <a:pt x="1600961" y="38732"/>
                </a:cubicBezTo>
                <a:lnTo>
                  <a:pt x="1599723" y="37970"/>
                </a:lnTo>
                <a:cubicBezTo>
                  <a:pt x="1598390" y="37112"/>
                  <a:pt x="1595056" y="37779"/>
                  <a:pt x="1594294" y="36827"/>
                </a:cubicBezTo>
                <a:lnTo>
                  <a:pt x="1590484" y="32445"/>
                </a:lnTo>
                <a:cubicBezTo>
                  <a:pt x="1587341" y="34541"/>
                  <a:pt x="1585531" y="39208"/>
                  <a:pt x="1585817" y="40160"/>
                </a:cubicBezTo>
                <a:cubicBezTo>
                  <a:pt x="1586102" y="41113"/>
                  <a:pt x="1582292" y="42161"/>
                  <a:pt x="1577339" y="42446"/>
                </a:cubicBezTo>
                <a:lnTo>
                  <a:pt x="1576292" y="41018"/>
                </a:lnTo>
                <a:cubicBezTo>
                  <a:pt x="1575911" y="40541"/>
                  <a:pt x="1576006" y="39113"/>
                  <a:pt x="1576101" y="39113"/>
                </a:cubicBezTo>
                <a:lnTo>
                  <a:pt x="1583340" y="37398"/>
                </a:lnTo>
                <a:cubicBezTo>
                  <a:pt x="1586007" y="32159"/>
                  <a:pt x="1588769" y="28349"/>
                  <a:pt x="1589627" y="28921"/>
                </a:cubicBezTo>
                <a:cubicBezTo>
                  <a:pt x="1590484" y="29492"/>
                  <a:pt x="1593246" y="28254"/>
                  <a:pt x="1593532" y="24444"/>
                </a:cubicBezTo>
                <a:close/>
                <a:moveTo>
                  <a:pt x="448342" y="23967"/>
                </a:moveTo>
                <a:lnTo>
                  <a:pt x="451485" y="27777"/>
                </a:lnTo>
                <a:lnTo>
                  <a:pt x="454152" y="31016"/>
                </a:lnTo>
                <a:cubicBezTo>
                  <a:pt x="450532" y="33873"/>
                  <a:pt x="447199" y="34159"/>
                  <a:pt x="446722" y="31777"/>
                </a:cubicBezTo>
                <a:cubicBezTo>
                  <a:pt x="446246" y="29301"/>
                  <a:pt x="442627" y="25205"/>
                  <a:pt x="448342" y="23967"/>
                </a:cubicBezTo>
                <a:close/>
                <a:moveTo>
                  <a:pt x="1829276" y="22920"/>
                </a:moveTo>
                <a:lnTo>
                  <a:pt x="1829562" y="23206"/>
                </a:lnTo>
                <a:lnTo>
                  <a:pt x="1831848" y="25397"/>
                </a:lnTo>
                <a:cubicBezTo>
                  <a:pt x="1834515" y="28349"/>
                  <a:pt x="1835182" y="31016"/>
                  <a:pt x="1833372" y="31492"/>
                </a:cubicBezTo>
                <a:cubicBezTo>
                  <a:pt x="1831562" y="31874"/>
                  <a:pt x="1826419" y="32350"/>
                  <a:pt x="1826133" y="31588"/>
                </a:cubicBezTo>
                <a:lnTo>
                  <a:pt x="1826324" y="30730"/>
                </a:lnTo>
                <a:cubicBezTo>
                  <a:pt x="1826609" y="29016"/>
                  <a:pt x="1827466" y="27302"/>
                  <a:pt x="1827848" y="25587"/>
                </a:cubicBezTo>
                <a:lnTo>
                  <a:pt x="1827943" y="24920"/>
                </a:lnTo>
                <a:cubicBezTo>
                  <a:pt x="1827562" y="24063"/>
                  <a:pt x="1828133" y="23206"/>
                  <a:pt x="1829276" y="22920"/>
                </a:cubicBezTo>
                <a:close/>
                <a:moveTo>
                  <a:pt x="1063562" y="22538"/>
                </a:moveTo>
                <a:cubicBezTo>
                  <a:pt x="1064990" y="21681"/>
                  <a:pt x="1067657" y="22157"/>
                  <a:pt x="1069658" y="23681"/>
                </a:cubicBezTo>
                <a:lnTo>
                  <a:pt x="1070705" y="25301"/>
                </a:lnTo>
                <a:cubicBezTo>
                  <a:pt x="1071086" y="25872"/>
                  <a:pt x="1069372" y="27777"/>
                  <a:pt x="1068134" y="28444"/>
                </a:cubicBezTo>
                <a:lnTo>
                  <a:pt x="1064228" y="30444"/>
                </a:lnTo>
                <a:cubicBezTo>
                  <a:pt x="1059656" y="27968"/>
                  <a:pt x="1058704" y="26539"/>
                  <a:pt x="1062133" y="27301"/>
                </a:cubicBezTo>
                <a:lnTo>
                  <a:pt x="1063276" y="23491"/>
                </a:lnTo>
                <a:close/>
                <a:moveTo>
                  <a:pt x="1963388" y="21777"/>
                </a:moveTo>
                <a:cubicBezTo>
                  <a:pt x="1964626" y="21587"/>
                  <a:pt x="1970531" y="22539"/>
                  <a:pt x="1971389" y="24158"/>
                </a:cubicBezTo>
                <a:cubicBezTo>
                  <a:pt x="1972246" y="25873"/>
                  <a:pt x="1973008" y="27873"/>
                  <a:pt x="1973008" y="28635"/>
                </a:cubicBezTo>
                <a:cubicBezTo>
                  <a:pt x="1973008" y="29397"/>
                  <a:pt x="1971579" y="30540"/>
                  <a:pt x="1969769" y="29302"/>
                </a:cubicBezTo>
                <a:cubicBezTo>
                  <a:pt x="1967960" y="28064"/>
                  <a:pt x="1962245" y="26635"/>
                  <a:pt x="1960911" y="28540"/>
                </a:cubicBezTo>
                <a:cubicBezTo>
                  <a:pt x="1959578" y="30445"/>
                  <a:pt x="1955387" y="35207"/>
                  <a:pt x="1953577" y="34350"/>
                </a:cubicBezTo>
                <a:cubicBezTo>
                  <a:pt x="1951767" y="33493"/>
                  <a:pt x="1953958" y="27397"/>
                  <a:pt x="1954434" y="25206"/>
                </a:cubicBezTo>
                <a:lnTo>
                  <a:pt x="1955672" y="23587"/>
                </a:lnTo>
                <a:lnTo>
                  <a:pt x="1956625" y="22349"/>
                </a:lnTo>
                <a:cubicBezTo>
                  <a:pt x="1959101" y="22349"/>
                  <a:pt x="1962149" y="22158"/>
                  <a:pt x="1963388" y="21777"/>
                </a:cubicBezTo>
                <a:close/>
                <a:moveTo>
                  <a:pt x="815487" y="20864"/>
                </a:moveTo>
                <a:lnTo>
                  <a:pt x="816673" y="24539"/>
                </a:lnTo>
                <a:cubicBezTo>
                  <a:pt x="818292" y="27111"/>
                  <a:pt x="817054" y="25873"/>
                  <a:pt x="814006" y="21682"/>
                </a:cubicBezTo>
                <a:close/>
                <a:moveTo>
                  <a:pt x="1935861" y="19300"/>
                </a:moveTo>
                <a:lnTo>
                  <a:pt x="1936813" y="21205"/>
                </a:lnTo>
                <a:cubicBezTo>
                  <a:pt x="1938051" y="23491"/>
                  <a:pt x="1939385" y="23301"/>
                  <a:pt x="1941480" y="22443"/>
                </a:cubicBezTo>
                <a:lnTo>
                  <a:pt x="1942337" y="22062"/>
                </a:lnTo>
                <a:cubicBezTo>
                  <a:pt x="1943385" y="21777"/>
                  <a:pt x="1944433" y="22539"/>
                  <a:pt x="1944719" y="23777"/>
                </a:cubicBezTo>
                <a:lnTo>
                  <a:pt x="1944147" y="24253"/>
                </a:lnTo>
                <a:cubicBezTo>
                  <a:pt x="1942814" y="25396"/>
                  <a:pt x="1940814" y="26063"/>
                  <a:pt x="1939385" y="27206"/>
                </a:cubicBezTo>
                <a:lnTo>
                  <a:pt x="1938051" y="28158"/>
                </a:lnTo>
                <a:cubicBezTo>
                  <a:pt x="1937004" y="29682"/>
                  <a:pt x="1928812" y="25491"/>
                  <a:pt x="1929955" y="22158"/>
                </a:cubicBezTo>
                <a:cubicBezTo>
                  <a:pt x="1931098" y="18824"/>
                  <a:pt x="1933765" y="17586"/>
                  <a:pt x="1935861" y="19300"/>
                </a:cubicBezTo>
                <a:close/>
                <a:moveTo>
                  <a:pt x="2030730" y="18919"/>
                </a:moveTo>
                <a:lnTo>
                  <a:pt x="2031492" y="19395"/>
                </a:lnTo>
                <a:cubicBezTo>
                  <a:pt x="2033683" y="20919"/>
                  <a:pt x="2035207" y="21681"/>
                  <a:pt x="2037969" y="19967"/>
                </a:cubicBezTo>
                <a:lnTo>
                  <a:pt x="2038541" y="19490"/>
                </a:lnTo>
                <a:cubicBezTo>
                  <a:pt x="2040731" y="20729"/>
                  <a:pt x="2040827" y="24634"/>
                  <a:pt x="2038731" y="28063"/>
                </a:cubicBezTo>
                <a:lnTo>
                  <a:pt x="2036064" y="27111"/>
                </a:lnTo>
                <a:cubicBezTo>
                  <a:pt x="2033588" y="26158"/>
                  <a:pt x="2031111" y="24920"/>
                  <a:pt x="2029016" y="23396"/>
                </a:cubicBezTo>
                <a:lnTo>
                  <a:pt x="2027968" y="22634"/>
                </a:lnTo>
                <a:cubicBezTo>
                  <a:pt x="2027492" y="21110"/>
                  <a:pt x="2028730" y="19490"/>
                  <a:pt x="2030730" y="18919"/>
                </a:cubicBezTo>
                <a:close/>
                <a:moveTo>
                  <a:pt x="1223295" y="18824"/>
                </a:moveTo>
                <a:lnTo>
                  <a:pt x="1223105" y="25206"/>
                </a:lnTo>
                <a:cubicBezTo>
                  <a:pt x="1223105" y="25968"/>
                  <a:pt x="1224533" y="27397"/>
                  <a:pt x="1224819" y="27301"/>
                </a:cubicBezTo>
                <a:lnTo>
                  <a:pt x="1230534" y="25682"/>
                </a:lnTo>
                <a:cubicBezTo>
                  <a:pt x="1234344" y="29206"/>
                  <a:pt x="1237773" y="31016"/>
                  <a:pt x="1238059" y="29778"/>
                </a:cubicBezTo>
                <a:cubicBezTo>
                  <a:pt x="1238440" y="28444"/>
                  <a:pt x="1240155" y="25682"/>
                  <a:pt x="1241202" y="26539"/>
                </a:cubicBezTo>
                <a:cubicBezTo>
                  <a:pt x="1242345" y="27397"/>
                  <a:pt x="1245489" y="29016"/>
                  <a:pt x="1245774" y="28254"/>
                </a:cubicBezTo>
                <a:cubicBezTo>
                  <a:pt x="1246060" y="27492"/>
                  <a:pt x="1249013" y="26349"/>
                  <a:pt x="1251204" y="27968"/>
                </a:cubicBezTo>
                <a:lnTo>
                  <a:pt x="1250918" y="28540"/>
                </a:lnTo>
                <a:lnTo>
                  <a:pt x="1249203" y="31778"/>
                </a:lnTo>
                <a:cubicBezTo>
                  <a:pt x="1246632" y="35207"/>
                  <a:pt x="1240250" y="36636"/>
                  <a:pt x="1235011" y="34921"/>
                </a:cubicBezTo>
                <a:lnTo>
                  <a:pt x="1230058" y="33778"/>
                </a:lnTo>
                <a:lnTo>
                  <a:pt x="1225867" y="32826"/>
                </a:lnTo>
                <a:cubicBezTo>
                  <a:pt x="1225677" y="35588"/>
                  <a:pt x="1222724" y="37302"/>
                  <a:pt x="1219485" y="36445"/>
                </a:cubicBezTo>
                <a:lnTo>
                  <a:pt x="1216437" y="35779"/>
                </a:lnTo>
                <a:lnTo>
                  <a:pt x="1209770" y="34350"/>
                </a:lnTo>
                <a:cubicBezTo>
                  <a:pt x="1206722" y="37017"/>
                  <a:pt x="1203579" y="39398"/>
                  <a:pt x="1202721" y="39493"/>
                </a:cubicBezTo>
                <a:cubicBezTo>
                  <a:pt x="1201864" y="39589"/>
                  <a:pt x="1200150" y="38160"/>
                  <a:pt x="1200816" y="35969"/>
                </a:cubicBezTo>
                <a:lnTo>
                  <a:pt x="1196816" y="35683"/>
                </a:lnTo>
                <a:lnTo>
                  <a:pt x="1195292" y="35398"/>
                </a:lnTo>
                <a:cubicBezTo>
                  <a:pt x="1193482" y="34350"/>
                  <a:pt x="1192530" y="31587"/>
                  <a:pt x="1193196" y="29206"/>
                </a:cubicBezTo>
                <a:lnTo>
                  <a:pt x="1188910" y="29301"/>
                </a:lnTo>
                <a:lnTo>
                  <a:pt x="1188243" y="29206"/>
                </a:lnTo>
                <a:cubicBezTo>
                  <a:pt x="1187481" y="28063"/>
                  <a:pt x="1188815" y="27111"/>
                  <a:pt x="1191101" y="27015"/>
                </a:cubicBezTo>
                <a:cubicBezTo>
                  <a:pt x="1193387" y="26920"/>
                  <a:pt x="1197578" y="31302"/>
                  <a:pt x="1199959" y="29873"/>
                </a:cubicBezTo>
                <a:cubicBezTo>
                  <a:pt x="1202245" y="28349"/>
                  <a:pt x="1209389" y="25015"/>
                  <a:pt x="1209675" y="26349"/>
                </a:cubicBezTo>
                <a:cubicBezTo>
                  <a:pt x="1209960" y="27682"/>
                  <a:pt x="1212056" y="30635"/>
                  <a:pt x="1213770" y="30064"/>
                </a:cubicBezTo>
                <a:lnTo>
                  <a:pt x="1215294" y="29397"/>
                </a:lnTo>
                <a:lnTo>
                  <a:pt x="1218152" y="28159"/>
                </a:lnTo>
                <a:cubicBezTo>
                  <a:pt x="1216437" y="24634"/>
                  <a:pt x="1218723" y="20443"/>
                  <a:pt x="1223295" y="18824"/>
                </a:cubicBezTo>
                <a:close/>
                <a:moveTo>
                  <a:pt x="645699" y="17205"/>
                </a:moveTo>
                <a:cubicBezTo>
                  <a:pt x="647795" y="17205"/>
                  <a:pt x="652748" y="18539"/>
                  <a:pt x="651414" y="20253"/>
                </a:cubicBezTo>
                <a:lnTo>
                  <a:pt x="651605" y="21491"/>
                </a:lnTo>
                <a:lnTo>
                  <a:pt x="651795" y="22825"/>
                </a:lnTo>
                <a:cubicBezTo>
                  <a:pt x="653319" y="24063"/>
                  <a:pt x="656082" y="23968"/>
                  <a:pt x="656844" y="23396"/>
                </a:cubicBezTo>
                <a:cubicBezTo>
                  <a:pt x="657606" y="22825"/>
                  <a:pt x="658177" y="23396"/>
                  <a:pt x="658177" y="24730"/>
                </a:cubicBezTo>
                <a:cubicBezTo>
                  <a:pt x="658177" y="26063"/>
                  <a:pt x="656463" y="28064"/>
                  <a:pt x="654367" y="27111"/>
                </a:cubicBezTo>
                <a:cubicBezTo>
                  <a:pt x="652272" y="26159"/>
                  <a:pt x="648652" y="29111"/>
                  <a:pt x="647604" y="26635"/>
                </a:cubicBezTo>
                <a:cubicBezTo>
                  <a:pt x="646461" y="24158"/>
                  <a:pt x="643604" y="17205"/>
                  <a:pt x="645699" y="17205"/>
                </a:cubicBezTo>
                <a:close/>
                <a:moveTo>
                  <a:pt x="857249" y="17204"/>
                </a:moveTo>
                <a:cubicBezTo>
                  <a:pt x="859154" y="16919"/>
                  <a:pt x="864298" y="19871"/>
                  <a:pt x="864298" y="20919"/>
                </a:cubicBezTo>
                <a:cubicBezTo>
                  <a:pt x="864298" y="21967"/>
                  <a:pt x="863821" y="22824"/>
                  <a:pt x="863155" y="22824"/>
                </a:cubicBezTo>
                <a:lnTo>
                  <a:pt x="862964" y="22729"/>
                </a:lnTo>
                <a:lnTo>
                  <a:pt x="862298" y="22253"/>
                </a:lnTo>
                <a:cubicBezTo>
                  <a:pt x="861631" y="21681"/>
                  <a:pt x="860488" y="22824"/>
                  <a:pt x="859631" y="24824"/>
                </a:cubicBezTo>
                <a:cubicBezTo>
                  <a:pt x="858773" y="26729"/>
                  <a:pt x="847248" y="30444"/>
                  <a:pt x="847248" y="28920"/>
                </a:cubicBezTo>
                <a:cubicBezTo>
                  <a:pt x="847248" y="27491"/>
                  <a:pt x="848200" y="23396"/>
                  <a:pt x="849344" y="23300"/>
                </a:cubicBezTo>
                <a:cubicBezTo>
                  <a:pt x="850487" y="23205"/>
                  <a:pt x="853915" y="22157"/>
                  <a:pt x="853915" y="21300"/>
                </a:cubicBezTo>
                <a:cubicBezTo>
                  <a:pt x="853915" y="20443"/>
                  <a:pt x="855440" y="17300"/>
                  <a:pt x="857249" y="17204"/>
                </a:cubicBezTo>
                <a:close/>
                <a:moveTo>
                  <a:pt x="816863" y="15967"/>
                </a:moveTo>
                <a:lnTo>
                  <a:pt x="819626" y="16824"/>
                </a:lnTo>
                <a:cubicBezTo>
                  <a:pt x="820007" y="16919"/>
                  <a:pt x="820483" y="18157"/>
                  <a:pt x="820388" y="18157"/>
                </a:cubicBezTo>
                <a:lnTo>
                  <a:pt x="815487" y="20864"/>
                </a:lnTo>
                <a:lnTo>
                  <a:pt x="814875" y="18967"/>
                </a:lnTo>
                <a:cubicBezTo>
                  <a:pt x="814672" y="17038"/>
                  <a:pt x="815101" y="15538"/>
                  <a:pt x="816863" y="15967"/>
                </a:cubicBezTo>
                <a:close/>
                <a:moveTo>
                  <a:pt x="664083" y="15300"/>
                </a:moveTo>
                <a:cubicBezTo>
                  <a:pt x="667988" y="13871"/>
                  <a:pt x="671036" y="13967"/>
                  <a:pt x="671893" y="18253"/>
                </a:cubicBezTo>
                <a:lnTo>
                  <a:pt x="672179" y="19491"/>
                </a:lnTo>
                <a:cubicBezTo>
                  <a:pt x="673513" y="20920"/>
                  <a:pt x="675513" y="20729"/>
                  <a:pt x="676465" y="19015"/>
                </a:cubicBezTo>
                <a:cubicBezTo>
                  <a:pt x="677608" y="17205"/>
                  <a:pt x="678370" y="22634"/>
                  <a:pt x="676656" y="23968"/>
                </a:cubicBezTo>
                <a:cubicBezTo>
                  <a:pt x="674941" y="25301"/>
                  <a:pt x="672465" y="25301"/>
                  <a:pt x="671131" y="23873"/>
                </a:cubicBezTo>
                <a:cubicBezTo>
                  <a:pt x="669798" y="22444"/>
                  <a:pt x="664559" y="19491"/>
                  <a:pt x="664083" y="20253"/>
                </a:cubicBezTo>
                <a:cubicBezTo>
                  <a:pt x="663607" y="21015"/>
                  <a:pt x="661606" y="22539"/>
                  <a:pt x="660844" y="21682"/>
                </a:cubicBezTo>
                <a:cubicBezTo>
                  <a:pt x="659987" y="20825"/>
                  <a:pt x="659606" y="17396"/>
                  <a:pt x="662083" y="16062"/>
                </a:cubicBezTo>
                <a:close/>
                <a:moveTo>
                  <a:pt x="692753" y="15205"/>
                </a:moveTo>
                <a:lnTo>
                  <a:pt x="694658" y="15300"/>
                </a:lnTo>
                <a:cubicBezTo>
                  <a:pt x="696658" y="15014"/>
                  <a:pt x="698849" y="15490"/>
                  <a:pt x="699515" y="16348"/>
                </a:cubicBezTo>
                <a:lnTo>
                  <a:pt x="699515" y="17110"/>
                </a:lnTo>
                <a:cubicBezTo>
                  <a:pt x="699515" y="18634"/>
                  <a:pt x="700468" y="21396"/>
                  <a:pt x="697039" y="20729"/>
                </a:cubicBezTo>
                <a:lnTo>
                  <a:pt x="692277" y="19967"/>
                </a:lnTo>
                <a:cubicBezTo>
                  <a:pt x="690657" y="23587"/>
                  <a:pt x="689229" y="23777"/>
                  <a:pt x="689038" y="20348"/>
                </a:cubicBezTo>
                <a:lnTo>
                  <a:pt x="689514" y="18062"/>
                </a:lnTo>
                <a:cubicBezTo>
                  <a:pt x="689800" y="16919"/>
                  <a:pt x="691705" y="15109"/>
                  <a:pt x="692753" y="15205"/>
                </a:cubicBezTo>
                <a:close/>
                <a:moveTo>
                  <a:pt x="1982153" y="14538"/>
                </a:moveTo>
                <a:cubicBezTo>
                  <a:pt x="1984248" y="15300"/>
                  <a:pt x="1985582" y="16538"/>
                  <a:pt x="1985200" y="17395"/>
                </a:cubicBezTo>
                <a:cubicBezTo>
                  <a:pt x="1984820" y="18158"/>
                  <a:pt x="1984629" y="20634"/>
                  <a:pt x="1985962" y="20825"/>
                </a:cubicBezTo>
                <a:cubicBezTo>
                  <a:pt x="1987201" y="21015"/>
                  <a:pt x="1990820" y="22158"/>
                  <a:pt x="1990820" y="23111"/>
                </a:cubicBezTo>
                <a:cubicBezTo>
                  <a:pt x="1990820" y="24063"/>
                  <a:pt x="1988153" y="26825"/>
                  <a:pt x="1984915" y="27397"/>
                </a:cubicBezTo>
                <a:lnTo>
                  <a:pt x="1983295" y="25682"/>
                </a:lnTo>
                <a:cubicBezTo>
                  <a:pt x="1980533" y="22825"/>
                  <a:pt x="1980724" y="22920"/>
                  <a:pt x="1978057" y="25587"/>
                </a:cubicBezTo>
                <a:lnTo>
                  <a:pt x="1977104" y="26635"/>
                </a:lnTo>
                <a:cubicBezTo>
                  <a:pt x="1975009" y="27206"/>
                  <a:pt x="1973008" y="26063"/>
                  <a:pt x="1972723" y="23968"/>
                </a:cubicBezTo>
                <a:cubicBezTo>
                  <a:pt x="1972342" y="21967"/>
                  <a:pt x="1979486" y="19967"/>
                  <a:pt x="1977962" y="19491"/>
                </a:cubicBezTo>
                <a:cubicBezTo>
                  <a:pt x="1976533" y="19110"/>
                  <a:pt x="1973770" y="17777"/>
                  <a:pt x="1973770" y="17110"/>
                </a:cubicBezTo>
                <a:lnTo>
                  <a:pt x="1974056" y="17015"/>
                </a:lnTo>
                <a:cubicBezTo>
                  <a:pt x="1976152" y="16157"/>
                  <a:pt x="1978247" y="15014"/>
                  <a:pt x="1980438" y="14729"/>
                </a:cubicBezTo>
                <a:close/>
                <a:moveTo>
                  <a:pt x="800385" y="11966"/>
                </a:moveTo>
                <a:cubicBezTo>
                  <a:pt x="802004" y="13871"/>
                  <a:pt x="804862" y="18443"/>
                  <a:pt x="804290" y="19014"/>
                </a:cubicBezTo>
                <a:lnTo>
                  <a:pt x="803528" y="19300"/>
                </a:lnTo>
                <a:cubicBezTo>
                  <a:pt x="795146" y="22729"/>
                  <a:pt x="795146" y="22634"/>
                  <a:pt x="792098" y="30635"/>
                </a:cubicBezTo>
                <a:lnTo>
                  <a:pt x="791908" y="31111"/>
                </a:lnTo>
                <a:cubicBezTo>
                  <a:pt x="790860" y="31302"/>
                  <a:pt x="788574" y="28444"/>
                  <a:pt x="786955" y="24825"/>
                </a:cubicBezTo>
                <a:lnTo>
                  <a:pt x="784574" y="21777"/>
                </a:lnTo>
                <a:lnTo>
                  <a:pt x="782002" y="18633"/>
                </a:lnTo>
                <a:cubicBezTo>
                  <a:pt x="777906" y="18729"/>
                  <a:pt x="775811" y="17490"/>
                  <a:pt x="777525" y="15871"/>
                </a:cubicBezTo>
                <a:lnTo>
                  <a:pt x="779335" y="14728"/>
                </a:lnTo>
                <a:cubicBezTo>
                  <a:pt x="780192" y="14252"/>
                  <a:pt x="782002" y="15014"/>
                  <a:pt x="783050" y="14633"/>
                </a:cubicBezTo>
                <a:cubicBezTo>
                  <a:pt x="791051" y="11680"/>
                  <a:pt x="790955" y="11680"/>
                  <a:pt x="795146" y="17395"/>
                </a:cubicBezTo>
                <a:lnTo>
                  <a:pt x="795527" y="17871"/>
                </a:lnTo>
                <a:cubicBezTo>
                  <a:pt x="796575" y="18729"/>
                  <a:pt x="797432" y="18157"/>
                  <a:pt x="797432" y="16538"/>
                </a:cubicBezTo>
                <a:cubicBezTo>
                  <a:pt x="797432" y="14919"/>
                  <a:pt x="798766" y="10061"/>
                  <a:pt x="800385" y="11966"/>
                </a:cubicBezTo>
                <a:close/>
                <a:moveTo>
                  <a:pt x="840772" y="11776"/>
                </a:moveTo>
                <a:lnTo>
                  <a:pt x="841629" y="14252"/>
                </a:lnTo>
                <a:cubicBezTo>
                  <a:pt x="843439" y="19110"/>
                  <a:pt x="836485" y="19015"/>
                  <a:pt x="835152" y="22444"/>
                </a:cubicBezTo>
                <a:cubicBezTo>
                  <a:pt x="834199" y="24920"/>
                  <a:pt x="827056" y="22539"/>
                  <a:pt x="826008" y="18919"/>
                </a:cubicBezTo>
                <a:lnTo>
                  <a:pt x="825627" y="17205"/>
                </a:lnTo>
                <a:cubicBezTo>
                  <a:pt x="825817" y="14633"/>
                  <a:pt x="828484" y="13300"/>
                  <a:pt x="831437" y="14157"/>
                </a:cubicBezTo>
                <a:cubicBezTo>
                  <a:pt x="834390" y="15014"/>
                  <a:pt x="841153" y="8728"/>
                  <a:pt x="840772" y="11776"/>
                </a:cubicBezTo>
                <a:close/>
                <a:moveTo>
                  <a:pt x="2372963" y="6156"/>
                </a:moveTo>
                <a:cubicBezTo>
                  <a:pt x="2374392" y="4823"/>
                  <a:pt x="2377535" y="6632"/>
                  <a:pt x="2379917" y="10157"/>
                </a:cubicBezTo>
                <a:lnTo>
                  <a:pt x="2383536" y="8252"/>
                </a:lnTo>
                <a:lnTo>
                  <a:pt x="2387251" y="6251"/>
                </a:lnTo>
                <a:cubicBezTo>
                  <a:pt x="2387346" y="8156"/>
                  <a:pt x="2388585" y="11109"/>
                  <a:pt x="2390204" y="12919"/>
                </a:cubicBezTo>
                <a:cubicBezTo>
                  <a:pt x="2391728" y="14633"/>
                  <a:pt x="2396871" y="9014"/>
                  <a:pt x="2398395" y="8442"/>
                </a:cubicBezTo>
                <a:lnTo>
                  <a:pt x="2398681" y="8728"/>
                </a:lnTo>
                <a:cubicBezTo>
                  <a:pt x="2400395" y="10347"/>
                  <a:pt x="2404491" y="11204"/>
                  <a:pt x="2402015" y="14443"/>
                </a:cubicBezTo>
                <a:lnTo>
                  <a:pt x="2401538" y="15110"/>
                </a:lnTo>
                <a:cubicBezTo>
                  <a:pt x="2400110" y="16634"/>
                  <a:pt x="2402205" y="16919"/>
                  <a:pt x="2406301" y="15872"/>
                </a:cubicBezTo>
                <a:lnTo>
                  <a:pt x="2408682" y="14919"/>
                </a:lnTo>
                <a:cubicBezTo>
                  <a:pt x="2412111" y="13586"/>
                  <a:pt x="2412968" y="11776"/>
                  <a:pt x="2410587" y="9014"/>
                </a:cubicBezTo>
                <a:lnTo>
                  <a:pt x="2409825" y="8156"/>
                </a:lnTo>
                <a:cubicBezTo>
                  <a:pt x="2410206" y="6918"/>
                  <a:pt x="2411921" y="7109"/>
                  <a:pt x="2413730" y="8537"/>
                </a:cubicBezTo>
                <a:cubicBezTo>
                  <a:pt x="2415540" y="9966"/>
                  <a:pt x="2425256" y="12062"/>
                  <a:pt x="2431828" y="10442"/>
                </a:cubicBezTo>
                <a:lnTo>
                  <a:pt x="2436781" y="9395"/>
                </a:lnTo>
                <a:lnTo>
                  <a:pt x="2437543" y="9204"/>
                </a:lnTo>
                <a:cubicBezTo>
                  <a:pt x="2438591" y="9871"/>
                  <a:pt x="2441543" y="11585"/>
                  <a:pt x="2444020" y="13205"/>
                </a:cubicBezTo>
                <a:lnTo>
                  <a:pt x="2447258" y="13014"/>
                </a:lnTo>
                <a:cubicBezTo>
                  <a:pt x="2447830" y="13014"/>
                  <a:pt x="2449068" y="14348"/>
                  <a:pt x="2448973" y="15110"/>
                </a:cubicBezTo>
                <a:cubicBezTo>
                  <a:pt x="2448973" y="15776"/>
                  <a:pt x="2447735" y="17015"/>
                  <a:pt x="2446973" y="17015"/>
                </a:cubicBezTo>
                <a:cubicBezTo>
                  <a:pt x="2442496" y="17396"/>
                  <a:pt x="2438210" y="17015"/>
                  <a:pt x="2433733" y="19015"/>
                </a:cubicBezTo>
                <a:lnTo>
                  <a:pt x="2429637" y="20920"/>
                </a:lnTo>
                <a:cubicBezTo>
                  <a:pt x="2426494" y="17491"/>
                  <a:pt x="2422493" y="15300"/>
                  <a:pt x="2420779" y="15967"/>
                </a:cubicBezTo>
                <a:cubicBezTo>
                  <a:pt x="2419064" y="16729"/>
                  <a:pt x="2414016" y="20444"/>
                  <a:pt x="2412968" y="22253"/>
                </a:cubicBezTo>
                <a:lnTo>
                  <a:pt x="2413159" y="22349"/>
                </a:lnTo>
                <a:lnTo>
                  <a:pt x="2418112" y="24539"/>
                </a:lnTo>
                <a:cubicBezTo>
                  <a:pt x="2415921" y="27397"/>
                  <a:pt x="2418398" y="29302"/>
                  <a:pt x="2423541" y="28826"/>
                </a:cubicBezTo>
                <a:cubicBezTo>
                  <a:pt x="2428685" y="28349"/>
                  <a:pt x="2443544" y="29111"/>
                  <a:pt x="2445068" y="31588"/>
                </a:cubicBezTo>
                <a:lnTo>
                  <a:pt x="2440972" y="31874"/>
                </a:lnTo>
                <a:lnTo>
                  <a:pt x="2435828" y="32255"/>
                </a:lnTo>
                <a:cubicBezTo>
                  <a:pt x="2430209" y="32731"/>
                  <a:pt x="2423065" y="33588"/>
                  <a:pt x="2420017" y="34160"/>
                </a:cubicBezTo>
                <a:lnTo>
                  <a:pt x="2418398" y="35588"/>
                </a:lnTo>
                <a:lnTo>
                  <a:pt x="2416683" y="37112"/>
                </a:lnTo>
                <a:cubicBezTo>
                  <a:pt x="2416112" y="39779"/>
                  <a:pt x="2415921" y="42256"/>
                  <a:pt x="2416207" y="42732"/>
                </a:cubicBezTo>
                <a:cubicBezTo>
                  <a:pt x="2416397" y="43208"/>
                  <a:pt x="2417540" y="44066"/>
                  <a:pt x="2418017" y="43685"/>
                </a:cubicBezTo>
                <a:cubicBezTo>
                  <a:pt x="2418493" y="43304"/>
                  <a:pt x="2421255" y="43113"/>
                  <a:pt x="2422112" y="44637"/>
                </a:cubicBezTo>
                <a:cubicBezTo>
                  <a:pt x="2422970" y="46161"/>
                  <a:pt x="2417445" y="49590"/>
                  <a:pt x="2417160" y="50543"/>
                </a:cubicBezTo>
                <a:cubicBezTo>
                  <a:pt x="2416873" y="51495"/>
                  <a:pt x="2417350" y="54829"/>
                  <a:pt x="2414969" y="54638"/>
                </a:cubicBezTo>
                <a:lnTo>
                  <a:pt x="2413635" y="54257"/>
                </a:lnTo>
                <a:lnTo>
                  <a:pt x="2412206" y="53781"/>
                </a:lnTo>
                <a:cubicBezTo>
                  <a:pt x="2410778" y="53019"/>
                  <a:pt x="2408968" y="53210"/>
                  <a:pt x="2408301" y="54353"/>
                </a:cubicBezTo>
                <a:cubicBezTo>
                  <a:pt x="2407635" y="55400"/>
                  <a:pt x="2407253" y="59401"/>
                  <a:pt x="2408873" y="61020"/>
                </a:cubicBezTo>
                <a:cubicBezTo>
                  <a:pt x="2410492" y="62639"/>
                  <a:pt x="2415731" y="66449"/>
                  <a:pt x="2416588" y="65306"/>
                </a:cubicBezTo>
                <a:cubicBezTo>
                  <a:pt x="2417445" y="64259"/>
                  <a:pt x="2421636" y="63497"/>
                  <a:pt x="2423827" y="66164"/>
                </a:cubicBezTo>
                <a:lnTo>
                  <a:pt x="2429637" y="65592"/>
                </a:lnTo>
                <a:lnTo>
                  <a:pt x="2432399" y="65306"/>
                </a:lnTo>
                <a:cubicBezTo>
                  <a:pt x="2434590" y="67878"/>
                  <a:pt x="2432780" y="71117"/>
                  <a:pt x="2428399" y="72450"/>
                </a:cubicBezTo>
                <a:cubicBezTo>
                  <a:pt x="2424017" y="73784"/>
                  <a:pt x="2416873" y="82070"/>
                  <a:pt x="2418874" y="82070"/>
                </a:cubicBezTo>
                <a:cubicBezTo>
                  <a:pt x="2420779" y="82070"/>
                  <a:pt x="2425732" y="83309"/>
                  <a:pt x="2425732" y="84833"/>
                </a:cubicBezTo>
                <a:cubicBezTo>
                  <a:pt x="2425732" y="86357"/>
                  <a:pt x="2424303" y="90262"/>
                  <a:pt x="2422493" y="90548"/>
                </a:cubicBezTo>
                <a:cubicBezTo>
                  <a:pt x="2420684" y="90833"/>
                  <a:pt x="2415254" y="92072"/>
                  <a:pt x="2414302" y="92929"/>
                </a:cubicBezTo>
                <a:cubicBezTo>
                  <a:pt x="2413349" y="93786"/>
                  <a:pt x="2412778" y="96453"/>
                  <a:pt x="2414397" y="97977"/>
                </a:cubicBezTo>
                <a:cubicBezTo>
                  <a:pt x="2416112" y="99406"/>
                  <a:pt x="2422017" y="103121"/>
                  <a:pt x="2423160" y="102263"/>
                </a:cubicBezTo>
                <a:cubicBezTo>
                  <a:pt x="2424303" y="101406"/>
                  <a:pt x="2427637" y="101406"/>
                  <a:pt x="2428018" y="104264"/>
                </a:cubicBezTo>
                <a:lnTo>
                  <a:pt x="2432590" y="103597"/>
                </a:lnTo>
                <a:cubicBezTo>
                  <a:pt x="2432780" y="103597"/>
                  <a:pt x="2433828" y="105502"/>
                  <a:pt x="2433447" y="106169"/>
                </a:cubicBezTo>
                <a:cubicBezTo>
                  <a:pt x="2433161" y="106835"/>
                  <a:pt x="2431447" y="107502"/>
                  <a:pt x="2430494" y="107407"/>
                </a:cubicBezTo>
                <a:lnTo>
                  <a:pt x="2428304" y="107216"/>
                </a:lnTo>
                <a:cubicBezTo>
                  <a:pt x="2425351" y="106454"/>
                  <a:pt x="2423541" y="106931"/>
                  <a:pt x="2424208" y="108264"/>
                </a:cubicBezTo>
                <a:cubicBezTo>
                  <a:pt x="2424875" y="109598"/>
                  <a:pt x="2425827" y="114360"/>
                  <a:pt x="2425827" y="115884"/>
                </a:cubicBezTo>
                <a:cubicBezTo>
                  <a:pt x="2425827" y="117408"/>
                  <a:pt x="2426875" y="121790"/>
                  <a:pt x="2428018" y="121790"/>
                </a:cubicBezTo>
                <a:cubicBezTo>
                  <a:pt x="2429256" y="121790"/>
                  <a:pt x="2432304" y="120170"/>
                  <a:pt x="2431637" y="118170"/>
                </a:cubicBezTo>
                <a:lnTo>
                  <a:pt x="2431066" y="116265"/>
                </a:lnTo>
                <a:lnTo>
                  <a:pt x="2430494" y="114360"/>
                </a:lnTo>
                <a:cubicBezTo>
                  <a:pt x="2429828" y="112074"/>
                  <a:pt x="2430590" y="109979"/>
                  <a:pt x="2432114" y="109598"/>
                </a:cubicBezTo>
                <a:cubicBezTo>
                  <a:pt x="2433638" y="109217"/>
                  <a:pt x="2438495" y="108550"/>
                  <a:pt x="2438972" y="109217"/>
                </a:cubicBezTo>
                <a:lnTo>
                  <a:pt x="2438781" y="109693"/>
                </a:lnTo>
                <a:lnTo>
                  <a:pt x="2438114" y="111217"/>
                </a:lnTo>
                <a:cubicBezTo>
                  <a:pt x="2437067" y="112836"/>
                  <a:pt x="2436210" y="117122"/>
                  <a:pt x="2436019" y="120742"/>
                </a:cubicBezTo>
                <a:lnTo>
                  <a:pt x="2440400" y="122171"/>
                </a:lnTo>
                <a:lnTo>
                  <a:pt x="2444401" y="123504"/>
                </a:lnTo>
                <a:cubicBezTo>
                  <a:pt x="2448878" y="125409"/>
                  <a:pt x="2451449" y="128838"/>
                  <a:pt x="2450116" y="131124"/>
                </a:cubicBezTo>
                <a:cubicBezTo>
                  <a:pt x="2448687" y="133410"/>
                  <a:pt x="2444306" y="138554"/>
                  <a:pt x="2444115" y="136363"/>
                </a:cubicBezTo>
                <a:cubicBezTo>
                  <a:pt x="2444020" y="134172"/>
                  <a:pt x="2442020" y="129410"/>
                  <a:pt x="2440019" y="129981"/>
                </a:cubicBezTo>
                <a:cubicBezTo>
                  <a:pt x="2438019" y="130553"/>
                  <a:pt x="2433161" y="132267"/>
                  <a:pt x="2433733" y="131029"/>
                </a:cubicBezTo>
                <a:cubicBezTo>
                  <a:pt x="2434304" y="129791"/>
                  <a:pt x="2434019" y="126076"/>
                  <a:pt x="2432018" y="124838"/>
                </a:cubicBezTo>
                <a:cubicBezTo>
                  <a:pt x="2430113" y="123599"/>
                  <a:pt x="2424113" y="127219"/>
                  <a:pt x="2425922" y="129124"/>
                </a:cubicBezTo>
                <a:lnTo>
                  <a:pt x="2427446" y="130934"/>
                </a:lnTo>
                <a:lnTo>
                  <a:pt x="2430399" y="134553"/>
                </a:lnTo>
                <a:cubicBezTo>
                  <a:pt x="2426875" y="134934"/>
                  <a:pt x="2424875" y="136077"/>
                  <a:pt x="2425922" y="137125"/>
                </a:cubicBezTo>
                <a:cubicBezTo>
                  <a:pt x="2426970" y="138173"/>
                  <a:pt x="2434781" y="140459"/>
                  <a:pt x="2433638" y="141411"/>
                </a:cubicBezTo>
                <a:cubicBezTo>
                  <a:pt x="2432495" y="142364"/>
                  <a:pt x="2434685" y="146555"/>
                  <a:pt x="2434400" y="147602"/>
                </a:cubicBezTo>
                <a:cubicBezTo>
                  <a:pt x="2434114" y="148650"/>
                  <a:pt x="2432209" y="149888"/>
                  <a:pt x="2431923" y="147983"/>
                </a:cubicBezTo>
                <a:cubicBezTo>
                  <a:pt x="2431542" y="146078"/>
                  <a:pt x="2425256" y="147888"/>
                  <a:pt x="2423827" y="147507"/>
                </a:cubicBezTo>
                <a:cubicBezTo>
                  <a:pt x="2422398" y="147126"/>
                  <a:pt x="2418588" y="146269"/>
                  <a:pt x="2418588" y="147793"/>
                </a:cubicBezTo>
                <a:cubicBezTo>
                  <a:pt x="2418588" y="149317"/>
                  <a:pt x="2419445" y="153127"/>
                  <a:pt x="2420493" y="152174"/>
                </a:cubicBezTo>
                <a:lnTo>
                  <a:pt x="2421350" y="152079"/>
                </a:lnTo>
                <a:cubicBezTo>
                  <a:pt x="2422779" y="151984"/>
                  <a:pt x="2424398" y="152270"/>
                  <a:pt x="2425732" y="152746"/>
                </a:cubicBezTo>
                <a:lnTo>
                  <a:pt x="2426780" y="153127"/>
                </a:lnTo>
                <a:cubicBezTo>
                  <a:pt x="2428018" y="154460"/>
                  <a:pt x="2427256" y="155508"/>
                  <a:pt x="2424970" y="155413"/>
                </a:cubicBezTo>
                <a:lnTo>
                  <a:pt x="2423541" y="155889"/>
                </a:lnTo>
                <a:lnTo>
                  <a:pt x="2422398" y="156270"/>
                </a:lnTo>
                <a:cubicBezTo>
                  <a:pt x="2421541" y="157318"/>
                  <a:pt x="2421922" y="159223"/>
                  <a:pt x="2423255" y="160366"/>
                </a:cubicBezTo>
                <a:lnTo>
                  <a:pt x="2425351" y="159318"/>
                </a:lnTo>
                <a:lnTo>
                  <a:pt x="2426113" y="158937"/>
                </a:lnTo>
                <a:cubicBezTo>
                  <a:pt x="2427161" y="158842"/>
                  <a:pt x="2428208" y="159794"/>
                  <a:pt x="2428304" y="161033"/>
                </a:cubicBezTo>
                <a:lnTo>
                  <a:pt x="2427637" y="161414"/>
                </a:lnTo>
                <a:cubicBezTo>
                  <a:pt x="2425446" y="162842"/>
                  <a:pt x="2422779" y="163795"/>
                  <a:pt x="2420588" y="165224"/>
                </a:cubicBezTo>
                <a:cubicBezTo>
                  <a:pt x="2418493" y="166557"/>
                  <a:pt x="2417255" y="165986"/>
                  <a:pt x="2415159" y="165128"/>
                </a:cubicBezTo>
                <a:lnTo>
                  <a:pt x="2411349" y="163700"/>
                </a:lnTo>
                <a:cubicBezTo>
                  <a:pt x="2409158" y="166652"/>
                  <a:pt x="2406777" y="169605"/>
                  <a:pt x="2406110" y="170177"/>
                </a:cubicBezTo>
                <a:cubicBezTo>
                  <a:pt x="2405444" y="170748"/>
                  <a:pt x="2402300" y="172748"/>
                  <a:pt x="2400872" y="173415"/>
                </a:cubicBezTo>
                <a:cubicBezTo>
                  <a:pt x="2399443" y="174082"/>
                  <a:pt x="2396966" y="169605"/>
                  <a:pt x="2396109" y="167795"/>
                </a:cubicBezTo>
                <a:lnTo>
                  <a:pt x="2393728" y="168462"/>
                </a:lnTo>
                <a:cubicBezTo>
                  <a:pt x="2391537" y="169034"/>
                  <a:pt x="2391728" y="173415"/>
                  <a:pt x="2393823" y="174653"/>
                </a:cubicBezTo>
                <a:lnTo>
                  <a:pt x="2395442" y="175606"/>
                </a:lnTo>
                <a:cubicBezTo>
                  <a:pt x="2397443" y="176368"/>
                  <a:pt x="2401157" y="178082"/>
                  <a:pt x="2403634" y="179416"/>
                </a:cubicBezTo>
                <a:cubicBezTo>
                  <a:pt x="2406110" y="180749"/>
                  <a:pt x="2411063" y="190941"/>
                  <a:pt x="2412206" y="192370"/>
                </a:cubicBezTo>
                <a:cubicBezTo>
                  <a:pt x="2413445" y="193799"/>
                  <a:pt x="2416112" y="195989"/>
                  <a:pt x="2413826" y="195323"/>
                </a:cubicBezTo>
                <a:cubicBezTo>
                  <a:pt x="2411540" y="194656"/>
                  <a:pt x="2405158" y="196466"/>
                  <a:pt x="2404205" y="195513"/>
                </a:cubicBezTo>
                <a:cubicBezTo>
                  <a:pt x="2403253" y="194561"/>
                  <a:pt x="2403539" y="190941"/>
                  <a:pt x="2404301" y="188179"/>
                </a:cubicBezTo>
                <a:lnTo>
                  <a:pt x="2399729" y="187131"/>
                </a:lnTo>
                <a:lnTo>
                  <a:pt x="2398395" y="186845"/>
                </a:lnTo>
                <a:cubicBezTo>
                  <a:pt x="2397157" y="184845"/>
                  <a:pt x="2395252" y="183893"/>
                  <a:pt x="2394109" y="184845"/>
                </a:cubicBezTo>
                <a:lnTo>
                  <a:pt x="2393061" y="185702"/>
                </a:lnTo>
                <a:cubicBezTo>
                  <a:pt x="2391823" y="186750"/>
                  <a:pt x="2390609" y="187607"/>
                  <a:pt x="2389585" y="187655"/>
                </a:cubicBezTo>
                <a:lnTo>
                  <a:pt x="2387270" y="184773"/>
                </a:lnTo>
                <a:lnTo>
                  <a:pt x="2383726" y="187226"/>
                </a:lnTo>
                <a:cubicBezTo>
                  <a:pt x="2380964" y="189036"/>
                  <a:pt x="2380582" y="187322"/>
                  <a:pt x="2378963" y="186655"/>
                </a:cubicBezTo>
                <a:lnTo>
                  <a:pt x="2378011" y="186274"/>
                </a:lnTo>
                <a:cubicBezTo>
                  <a:pt x="2376487" y="186464"/>
                  <a:pt x="2374487" y="186274"/>
                  <a:pt x="2373629" y="185702"/>
                </a:cubicBezTo>
                <a:cubicBezTo>
                  <a:pt x="2372772" y="185226"/>
                  <a:pt x="2369438" y="182940"/>
                  <a:pt x="2368676" y="180940"/>
                </a:cubicBezTo>
                <a:cubicBezTo>
                  <a:pt x="2367914" y="179035"/>
                  <a:pt x="2372867" y="175511"/>
                  <a:pt x="2374106" y="177701"/>
                </a:cubicBezTo>
                <a:lnTo>
                  <a:pt x="2375630" y="179416"/>
                </a:lnTo>
                <a:lnTo>
                  <a:pt x="2377344" y="181416"/>
                </a:lnTo>
                <a:lnTo>
                  <a:pt x="2387209" y="184581"/>
                </a:lnTo>
                <a:lnTo>
                  <a:pt x="2386584" y="182083"/>
                </a:lnTo>
                <a:cubicBezTo>
                  <a:pt x="2384108" y="182654"/>
                  <a:pt x="2380869" y="181416"/>
                  <a:pt x="2379440" y="179511"/>
                </a:cubicBezTo>
                <a:cubicBezTo>
                  <a:pt x="2378012" y="177511"/>
                  <a:pt x="2377726" y="168938"/>
                  <a:pt x="2378488" y="168748"/>
                </a:cubicBezTo>
                <a:cubicBezTo>
                  <a:pt x="2379345" y="168557"/>
                  <a:pt x="2382298" y="167605"/>
                  <a:pt x="2382107" y="167414"/>
                </a:cubicBezTo>
                <a:cubicBezTo>
                  <a:pt x="2381917" y="167224"/>
                  <a:pt x="2380012" y="166748"/>
                  <a:pt x="2378202" y="166748"/>
                </a:cubicBezTo>
                <a:cubicBezTo>
                  <a:pt x="2376488" y="166748"/>
                  <a:pt x="2371820" y="167605"/>
                  <a:pt x="2371725" y="168653"/>
                </a:cubicBezTo>
                <a:cubicBezTo>
                  <a:pt x="2371630" y="169700"/>
                  <a:pt x="2369820" y="172463"/>
                  <a:pt x="2368010" y="172558"/>
                </a:cubicBezTo>
                <a:cubicBezTo>
                  <a:pt x="2366105" y="172653"/>
                  <a:pt x="2361248" y="173987"/>
                  <a:pt x="2361057" y="175225"/>
                </a:cubicBezTo>
                <a:lnTo>
                  <a:pt x="2361438" y="175701"/>
                </a:lnTo>
                <a:lnTo>
                  <a:pt x="2363724" y="178368"/>
                </a:lnTo>
                <a:cubicBezTo>
                  <a:pt x="2364105" y="181702"/>
                  <a:pt x="2365058" y="184655"/>
                  <a:pt x="2365915" y="184750"/>
                </a:cubicBezTo>
                <a:cubicBezTo>
                  <a:pt x="2366772" y="184845"/>
                  <a:pt x="2370201" y="185036"/>
                  <a:pt x="2371535" y="184750"/>
                </a:cubicBezTo>
                <a:cubicBezTo>
                  <a:pt x="2372868" y="184464"/>
                  <a:pt x="2374202" y="190179"/>
                  <a:pt x="2374202" y="193513"/>
                </a:cubicBezTo>
                <a:cubicBezTo>
                  <a:pt x="2374202" y="196942"/>
                  <a:pt x="2373154" y="205991"/>
                  <a:pt x="2371820" y="206086"/>
                </a:cubicBezTo>
                <a:cubicBezTo>
                  <a:pt x="2370487" y="206181"/>
                  <a:pt x="2366963" y="207229"/>
                  <a:pt x="2366963" y="208181"/>
                </a:cubicBezTo>
                <a:cubicBezTo>
                  <a:pt x="2366963" y="209134"/>
                  <a:pt x="2362962" y="211991"/>
                  <a:pt x="2358104" y="213230"/>
                </a:cubicBezTo>
                <a:lnTo>
                  <a:pt x="2356390" y="210372"/>
                </a:lnTo>
                <a:cubicBezTo>
                  <a:pt x="2355056" y="208181"/>
                  <a:pt x="2353818" y="207991"/>
                  <a:pt x="2351818" y="208848"/>
                </a:cubicBezTo>
                <a:cubicBezTo>
                  <a:pt x="2349056" y="210086"/>
                  <a:pt x="2345627" y="211229"/>
                  <a:pt x="2344007" y="213230"/>
                </a:cubicBezTo>
                <a:cubicBezTo>
                  <a:pt x="2339912" y="218373"/>
                  <a:pt x="2332292" y="215516"/>
                  <a:pt x="2327529" y="218754"/>
                </a:cubicBezTo>
                <a:cubicBezTo>
                  <a:pt x="2327339" y="218945"/>
                  <a:pt x="2325624" y="218278"/>
                  <a:pt x="2325624" y="217897"/>
                </a:cubicBezTo>
                <a:cubicBezTo>
                  <a:pt x="2325434" y="217040"/>
                  <a:pt x="2325719" y="215230"/>
                  <a:pt x="2326005" y="215230"/>
                </a:cubicBezTo>
                <a:lnTo>
                  <a:pt x="2334102" y="214182"/>
                </a:lnTo>
                <a:lnTo>
                  <a:pt x="2333421" y="208687"/>
                </a:lnTo>
                <a:lnTo>
                  <a:pt x="2338483" y="207991"/>
                </a:lnTo>
                <a:cubicBezTo>
                  <a:pt x="2339245" y="206753"/>
                  <a:pt x="2340483" y="202847"/>
                  <a:pt x="2339340" y="202466"/>
                </a:cubicBezTo>
                <a:cubicBezTo>
                  <a:pt x="2338197" y="202085"/>
                  <a:pt x="2336292" y="199895"/>
                  <a:pt x="2337149" y="198561"/>
                </a:cubicBezTo>
                <a:cubicBezTo>
                  <a:pt x="2337578" y="197894"/>
                  <a:pt x="2335602" y="198609"/>
                  <a:pt x="2333256" y="199752"/>
                </a:cubicBezTo>
                <a:lnTo>
                  <a:pt x="2333135" y="199826"/>
                </a:lnTo>
                <a:lnTo>
                  <a:pt x="2333720" y="195799"/>
                </a:lnTo>
                <a:lnTo>
                  <a:pt x="2332387" y="197037"/>
                </a:lnTo>
                <a:lnTo>
                  <a:pt x="2329625" y="199514"/>
                </a:lnTo>
                <a:lnTo>
                  <a:pt x="2329538" y="202042"/>
                </a:lnTo>
                <a:lnTo>
                  <a:pt x="2327148" y="203514"/>
                </a:lnTo>
                <a:cubicBezTo>
                  <a:pt x="2325053" y="205610"/>
                  <a:pt x="2320195" y="208086"/>
                  <a:pt x="2319719" y="209801"/>
                </a:cubicBezTo>
                <a:cubicBezTo>
                  <a:pt x="2319242" y="211420"/>
                  <a:pt x="2321814" y="216373"/>
                  <a:pt x="2320576" y="217325"/>
                </a:cubicBezTo>
                <a:cubicBezTo>
                  <a:pt x="2319338" y="218183"/>
                  <a:pt x="2315528" y="219040"/>
                  <a:pt x="2314575" y="217135"/>
                </a:cubicBezTo>
                <a:cubicBezTo>
                  <a:pt x="2313623" y="215325"/>
                  <a:pt x="2306384" y="219707"/>
                  <a:pt x="2304002" y="220564"/>
                </a:cubicBezTo>
                <a:lnTo>
                  <a:pt x="2301621" y="221040"/>
                </a:lnTo>
                <a:lnTo>
                  <a:pt x="2300288" y="221326"/>
                </a:lnTo>
                <a:cubicBezTo>
                  <a:pt x="2298954" y="223517"/>
                  <a:pt x="2297240" y="224660"/>
                  <a:pt x="2296573" y="223707"/>
                </a:cubicBezTo>
                <a:cubicBezTo>
                  <a:pt x="2295906" y="222755"/>
                  <a:pt x="2293430" y="220754"/>
                  <a:pt x="2292668" y="221326"/>
                </a:cubicBezTo>
                <a:cubicBezTo>
                  <a:pt x="2291906" y="221897"/>
                  <a:pt x="2290001" y="222755"/>
                  <a:pt x="2289524" y="222469"/>
                </a:cubicBezTo>
                <a:lnTo>
                  <a:pt x="2289524" y="222183"/>
                </a:lnTo>
                <a:cubicBezTo>
                  <a:pt x="2289524" y="217230"/>
                  <a:pt x="2286857" y="211896"/>
                  <a:pt x="2293239" y="207896"/>
                </a:cubicBezTo>
                <a:lnTo>
                  <a:pt x="2294001" y="207419"/>
                </a:lnTo>
                <a:cubicBezTo>
                  <a:pt x="2293715" y="205800"/>
                  <a:pt x="2292668" y="204467"/>
                  <a:pt x="2291715" y="204467"/>
                </a:cubicBezTo>
                <a:cubicBezTo>
                  <a:pt x="2290763" y="204562"/>
                  <a:pt x="2286953" y="207800"/>
                  <a:pt x="2284095" y="210753"/>
                </a:cubicBezTo>
                <a:lnTo>
                  <a:pt x="2284857" y="211515"/>
                </a:lnTo>
                <a:cubicBezTo>
                  <a:pt x="2288667" y="215801"/>
                  <a:pt x="2282000" y="215516"/>
                  <a:pt x="2281619" y="217611"/>
                </a:cubicBezTo>
                <a:cubicBezTo>
                  <a:pt x="2281428" y="218468"/>
                  <a:pt x="2281809" y="219707"/>
                  <a:pt x="2282571" y="220373"/>
                </a:cubicBezTo>
                <a:cubicBezTo>
                  <a:pt x="2283809" y="221612"/>
                  <a:pt x="2284857" y="222659"/>
                  <a:pt x="2281904" y="222755"/>
                </a:cubicBezTo>
                <a:lnTo>
                  <a:pt x="2275237" y="223136"/>
                </a:lnTo>
                <a:cubicBezTo>
                  <a:pt x="2274475" y="225612"/>
                  <a:pt x="2273522" y="227898"/>
                  <a:pt x="2273237" y="228089"/>
                </a:cubicBezTo>
                <a:cubicBezTo>
                  <a:pt x="2272951" y="228279"/>
                  <a:pt x="2270760" y="228279"/>
                  <a:pt x="2269427" y="227327"/>
                </a:cubicBezTo>
                <a:cubicBezTo>
                  <a:pt x="2267998" y="226374"/>
                  <a:pt x="2263902" y="223612"/>
                  <a:pt x="2262283" y="224279"/>
                </a:cubicBezTo>
                <a:cubicBezTo>
                  <a:pt x="2260664" y="224945"/>
                  <a:pt x="2256473" y="225136"/>
                  <a:pt x="2256949" y="222850"/>
                </a:cubicBezTo>
                <a:cubicBezTo>
                  <a:pt x="2257425" y="220659"/>
                  <a:pt x="2256854" y="216182"/>
                  <a:pt x="2254568" y="217421"/>
                </a:cubicBezTo>
                <a:cubicBezTo>
                  <a:pt x="2252282" y="218659"/>
                  <a:pt x="2246471" y="214849"/>
                  <a:pt x="2245709" y="215230"/>
                </a:cubicBezTo>
                <a:lnTo>
                  <a:pt x="2245519" y="215706"/>
                </a:lnTo>
                <a:cubicBezTo>
                  <a:pt x="2245328" y="216278"/>
                  <a:pt x="2245233" y="217325"/>
                  <a:pt x="2245709" y="217706"/>
                </a:cubicBezTo>
                <a:cubicBezTo>
                  <a:pt x="2247995" y="219802"/>
                  <a:pt x="2250662" y="221612"/>
                  <a:pt x="2252853" y="223707"/>
                </a:cubicBezTo>
                <a:lnTo>
                  <a:pt x="2253329" y="224183"/>
                </a:lnTo>
                <a:cubicBezTo>
                  <a:pt x="2252853" y="225422"/>
                  <a:pt x="2251043" y="226469"/>
                  <a:pt x="2249329" y="226469"/>
                </a:cubicBezTo>
                <a:lnTo>
                  <a:pt x="2248186" y="225898"/>
                </a:lnTo>
                <a:cubicBezTo>
                  <a:pt x="2247424" y="225517"/>
                  <a:pt x="2247900" y="223802"/>
                  <a:pt x="2247138" y="223231"/>
                </a:cubicBezTo>
                <a:cubicBezTo>
                  <a:pt x="2245709" y="222183"/>
                  <a:pt x="2243804" y="221516"/>
                  <a:pt x="2241995" y="220754"/>
                </a:cubicBezTo>
                <a:cubicBezTo>
                  <a:pt x="2241899" y="220754"/>
                  <a:pt x="2240566" y="222183"/>
                  <a:pt x="2240375" y="223040"/>
                </a:cubicBezTo>
                <a:cubicBezTo>
                  <a:pt x="2240090" y="225136"/>
                  <a:pt x="2239709" y="227327"/>
                  <a:pt x="2243995" y="227136"/>
                </a:cubicBezTo>
                <a:lnTo>
                  <a:pt x="2244471" y="227136"/>
                </a:lnTo>
                <a:cubicBezTo>
                  <a:pt x="2245519" y="229422"/>
                  <a:pt x="2243233" y="231232"/>
                  <a:pt x="2239328" y="231327"/>
                </a:cubicBezTo>
                <a:lnTo>
                  <a:pt x="2236470" y="231232"/>
                </a:lnTo>
                <a:cubicBezTo>
                  <a:pt x="2233898" y="231137"/>
                  <a:pt x="2233327" y="231899"/>
                  <a:pt x="2232374" y="233899"/>
                </a:cubicBezTo>
                <a:lnTo>
                  <a:pt x="2231041" y="236471"/>
                </a:lnTo>
                <a:cubicBezTo>
                  <a:pt x="2227802" y="234851"/>
                  <a:pt x="2223421" y="232470"/>
                  <a:pt x="2221325" y="231137"/>
                </a:cubicBezTo>
                <a:lnTo>
                  <a:pt x="2219420" y="231518"/>
                </a:lnTo>
                <a:cubicBezTo>
                  <a:pt x="2215991" y="232089"/>
                  <a:pt x="2212658" y="233327"/>
                  <a:pt x="2209419" y="234661"/>
                </a:cubicBezTo>
                <a:lnTo>
                  <a:pt x="2205038" y="236566"/>
                </a:lnTo>
                <a:cubicBezTo>
                  <a:pt x="2199799" y="237328"/>
                  <a:pt x="2188845" y="239423"/>
                  <a:pt x="2180654" y="241138"/>
                </a:cubicBezTo>
                <a:lnTo>
                  <a:pt x="2178272" y="239709"/>
                </a:lnTo>
                <a:cubicBezTo>
                  <a:pt x="2171414" y="235518"/>
                  <a:pt x="2167604" y="238852"/>
                  <a:pt x="2163604" y="242567"/>
                </a:cubicBezTo>
                <a:lnTo>
                  <a:pt x="2163032" y="243043"/>
                </a:lnTo>
                <a:cubicBezTo>
                  <a:pt x="2162366" y="243519"/>
                  <a:pt x="2159318" y="242567"/>
                  <a:pt x="2156365" y="240852"/>
                </a:cubicBezTo>
                <a:lnTo>
                  <a:pt x="2152936" y="242757"/>
                </a:lnTo>
                <a:cubicBezTo>
                  <a:pt x="2148935" y="245043"/>
                  <a:pt x="2150745" y="241900"/>
                  <a:pt x="2150078" y="240852"/>
                </a:cubicBezTo>
                <a:lnTo>
                  <a:pt x="2149888" y="240471"/>
                </a:lnTo>
                <a:cubicBezTo>
                  <a:pt x="2149031" y="240281"/>
                  <a:pt x="2148173" y="240566"/>
                  <a:pt x="2147983" y="241138"/>
                </a:cubicBezTo>
                <a:cubicBezTo>
                  <a:pt x="2147792" y="241614"/>
                  <a:pt x="2145697" y="243043"/>
                  <a:pt x="2144078" y="242471"/>
                </a:cubicBezTo>
                <a:lnTo>
                  <a:pt x="2142554" y="241900"/>
                </a:lnTo>
                <a:cubicBezTo>
                  <a:pt x="2136934" y="239804"/>
                  <a:pt x="2136648" y="239804"/>
                  <a:pt x="2129504" y="242948"/>
                </a:cubicBezTo>
                <a:lnTo>
                  <a:pt x="2128933" y="243233"/>
                </a:lnTo>
                <a:cubicBezTo>
                  <a:pt x="2128266" y="243424"/>
                  <a:pt x="2125885" y="243710"/>
                  <a:pt x="2123694" y="243805"/>
                </a:cubicBezTo>
                <a:cubicBezTo>
                  <a:pt x="2121408" y="243995"/>
                  <a:pt x="2115026" y="243519"/>
                  <a:pt x="2114550" y="242662"/>
                </a:cubicBezTo>
                <a:cubicBezTo>
                  <a:pt x="2114074" y="241900"/>
                  <a:pt x="2112169" y="240757"/>
                  <a:pt x="2111312" y="241805"/>
                </a:cubicBezTo>
                <a:cubicBezTo>
                  <a:pt x="2110454" y="242852"/>
                  <a:pt x="2106168" y="245710"/>
                  <a:pt x="2103692" y="245710"/>
                </a:cubicBezTo>
                <a:lnTo>
                  <a:pt x="2101501" y="245900"/>
                </a:lnTo>
                <a:lnTo>
                  <a:pt x="2100167" y="245996"/>
                </a:lnTo>
                <a:cubicBezTo>
                  <a:pt x="2097977" y="243519"/>
                  <a:pt x="2095405" y="242948"/>
                  <a:pt x="2094452" y="244757"/>
                </a:cubicBezTo>
                <a:cubicBezTo>
                  <a:pt x="2093500" y="246567"/>
                  <a:pt x="2101310" y="247901"/>
                  <a:pt x="2102834" y="247329"/>
                </a:cubicBezTo>
                <a:cubicBezTo>
                  <a:pt x="2104358" y="246758"/>
                  <a:pt x="2106168" y="250377"/>
                  <a:pt x="2103787" y="252663"/>
                </a:cubicBezTo>
                <a:lnTo>
                  <a:pt x="2100263" y="252377"/>
                </a:lnTo>
                <a:cubicBezTo>
                  <a:pt x="2098834" y="252282"/>
                  <a:pt x="2097596" y="250853"/>
                  <a:pt x="2096167" y="250377"/>
                </a:cubicBezTo>
                <a:lnTo>
                  <a:pt x="2091119" y="249044"/>
                </a:lnTo>
                <a:cubicBezTo>
                  <a:pt x="2092547" y="245710"/>
                  <a:pt x="2091690" y="243995"/>
                  <a:pt x="2089214" y="245234"/>
                </a:cubicBezTo>
                <a:cubicBezTo>
                  <a:pt x="2086642" y="246472"/>
                  <a:pt x="2081403" y="250663"/>
                  <a:pt x="2082165" y="252092"/>
                </a:cubicBezTo>
                <a:lnTo>
                  <a:pt x="2083118" y="252282"/>
                </a:lnTo>
                <a:lnTo>
                  <a:pt x="2085785" y="252758"/>
                </a:lnTo>
                <a:cubicBezTo>
                  <a:pt x="2087023" y="254663"/>
                  <a:pt x="2085308" y="256378"/>
                  <a:pt x="2081975" y="256568"/>
                </a:cubicBezTo>
                <a:cubicBezTo>
                  <a:pt x="2078641" y="256854"/>
                  <a:pt x="2071878" y="252377"/>
                  <a:pt x="2073116" y="251234"/>
                </a:cubicBezTo>
                <a:lnTo>
                  <a:pt x="2072831" y="250377"/>
                </a:lnTo>
                <a:cubicBezTo>
                  <a:pt x="2072354" y="248853"/>
                  <a:pt x="2070735" y="247615"/>
                  <a:pt x="2069402" y="246377"/>
                </a:cubicBezTo>
                <a:cubicBezTo>
                  <a:pt x="2069021" y="245996"/>
                  <a:pt x="2067782" y="245996"/>
                  <a:pt x="2067020" y="246091"/>
                </a:cubicBezTo>
                <a:cubicBezTo>
                  <a:pt x="2064163" y="246472"/>
                  <a:pt x="2066068" y="251996"/>
                  <a:pt x="2061782" y="250091"/>
                </a:cubicBezTo>
                <a:cubicBezTo>
                  <a:pt x="2059019" y="248853"/>
                  <a:pt x="2054352" y="247424"/>
                  <a:pt x="2054066" y="248282"/>
                </a:cubicBezTo>
                <a:lnTo>
                  <a:pt x="2052257" y="253425"/>
                </a:lnTo>
                <a:cubicBezTo>
                  <a:pt x="2053971" y="256187"/>
                  <a:pt x="2052638" y="258473"/>
                  <a:pt x="2049399" y="258378"/>
                </a:cubicBezTo>
                <a:lnTo>
                  <a:pt x="2047399" y="257426"/>
                </a:lnTo>
                <a:cubicBezTo>
                  <a:pt x="2044541" y="256187"/>
                  <a:pt x="2043113" y="254092"/>
                  <a:pt x="2046542" y="251711"/>
                </a:cubicBezTo>
                <a:lnTo>
                  <a:pt x="2048161" y="250568"/>
                </a:lnTo>
                <a:cubicBezTo>
                  <a:pt x="2050066" y="247805"/>
                  <a:pt x="2045684" y="247043"/>
                  <a:pt x="2038445" y="248948"/>
                </a:cubicBezTo>
                <a:lnTo>
                  <a:pt x="2039207" y="255425"/>
                </a:lnTo>
                <a:cubicBezTo>
                  <a:pt x="2039398" y="256759"/>
                  <a:pt x="2035969" y="257045"/>
                  <a:pt x="2034350" y="255235"/>
                </a:cubicBezTo>
                <a:cubicBezTo>
                  <a:pt x="2033492" y="254282"/>
                  <a:pt x="2033111" y="252854"/>
                  <a:pt x="2032064" y="252377"/>
                </a:cubicBezTo>
                <a:lnTo>
                  <a:pt x="2030730" y="251806"/>
                </a:lnTo>
                <a:cubicBezTo>
                  <a:pt x="2028825" y="251806"/>
                  <a:pt x="2027492" y="251330"/>
                  <a:pt x="2027777" y="250758"/>
                </a:cubicBezTo>
                <a:cubicBezTo>
                  <a:pt x="2028063" y="250187"/>
                  <a:pt x="2026253" y="247043"/>
                  <a:pt x="2023110" y="244948"/>
                </a:cubicBezTo>
                <a:lnTo>
                  <a:pt x="2019586" y="247996"/>
                </a:lnTo>
                <a:cubicBezTo>
                  <a:pt x="2018824" y="248663"/>
                  <a:pt x="2016443" y="248758"/>
                  <a:pt x="2016443" y="249044"/>
                </a:cubicBezTo>
                <a:cubicBezTo>
                  <a:pt x="2016347" y="253044"/>
                  <a:pt x="2014538" y="252854"/>
                  <a:pt x="2010918" y="251139"/>
                </a:cubicBezTo>
                <a:cubicBezTo>
                  <a:pt x="2007870" y="249710"/>
                  <a:pt x="2004060" y="248282"/>
                  <a:pt x="2002822" y="253425"/>
                </a:cubicBezTo>
                <a:cubicBezTo>
                  <a:pt x="2002346" y="255616"/>
                  <a:pt x="1998726" y="256092"/>
                  <a:pt x="1995583" y="256568"/>
                </a:cubicBezTo>
                <a:lnTo>
                  <a:pt x="1989487" y="257521"/>
                </a:lnTo>
                <a:cubicBezTo>
                  <a:pt x="1988153" y="261426"/>
                  <a:pt x="1985867" y="264569"/>
                  <a:pt x="1984248" y="264569"/>
                </a:cubicBezTo>
                <a:cubicBezTo>
                  <a:pt x="1982724" y="264569"/>
                  <a:pt x="1978343" y="263903"/>
                  <a:pt x="1978438" y="263045"/>
                </a:cubicBezTo>
                <a:lnTo>
                  <a:pt x="1978533" y="263045"/>
                </a:lnTo>
                <a:lnTo>
                  <a:pt x="1985296" y="262664"/>
                </a:lnTo>
                <a:cubicBezTo>
                  <a:pt x="1983581" y="258854"/>
                  <a:pt x="1980629" y="256473"/>
                  <a:pt x="1978724" y="257330"/>
                </a:cubicBezTo>
                <a:lnTo>
                  <a:pt x="1977295" y="257616"/>
                </a:lnTo>
                <a:lnTo>
                  <a:pt x="1975866" y="257902"/>
                </a:lnTo>
                <a:cubicBezTo>
                  <a:pt x="1974247" y="257807"/>
                  <a:pt x="1973771" y="256949"/>
                  <a:pt x="1974914" y="255997"/>
                </a:cubicBezTo>
                <a:lnTo>
                  <a:pt x="1974723" y="255521"/>
                </a:lnTo>
                <a:cubicBezTo>
                  <a:pt x="1972437" y="250949"/>
                  <a:pt x="1964436" y="248377"/>
                  <a:pt x="1957864" y="250758"/>
                </a:cubicBezTo>
                <a:lnTo>
                  <a:pt x="1956340" y="251330"/>
                </a:lnTo>
                <a:cubicBezTo>
                  <a:pt x="1955006" y="253806"/>
                  <a:pt x="1952625" y="256092"/>
                  <a:pt x="1951006" y="256568"/>
                </a:cubicBezTo>
                <a:lnTo>
                  <a:pt x="1950625" y="256187"/>
                </a:lnTo>
                <a:cubicBezTo>
                  <a:pt x="1949672" y="255235"/>
                  <a:pt x="1949577" y="253711"/>
                  <a:pt x="1948625" y="252758"/>
                </a:cubicBezTo>
                <a:cubicBezTo>
                  <a:pt x="1946434" y="250472"/>
                  <a:pt x="1943862" y="248472"/>
                  <a:pt x="1940528" y="251901"/>
                </a:cubicBezTo>
                <a:cubicBezTo>
                  <a:pt x="1938814" y="250853"/>
                  <a:pt x="1937480" y="252473"/>
                  <a:pt x="1937480" y="255425"/>
                </a:cubicBezTo>
                <a:cubicBezTo>
                  <a:pt x="1937480" y="258378"/>
                  <a:pt x="1935290" y="266855"/>
                  <a:pt x="1934432" y="266855"/>
                </a:cubicBezTo>
                <a:cubicBezTo>
                  <a:pt x="1933575" y="266855"/>
                  <a:pt x="1930908" y="264188"/>
                  <a:pt x="1929860" y="260759"/>
                </a:cubicBezTo>
                <a:lnTo>
                  <a:pt x="1927479" y="258854"/>
                </a:lnTo>
                <a:cubicBezTo>
                  <a:pt x="1925669" y="257426"/>
                  <a:pt x="1921955" y="257997"/>
                  <a:pt x="1919764" y="260378"/>
                </a:cubicBezTo>
                <a:cubicBezTo>
                  <a:pt x="1919383" y="260759"/>
                  <a:pt x="1916621" y="260188"/>
                  <a:pt x="1916525" y="259902"/>
                </a:cubicBezTo>
                <a:cubicBezTo>
                  <a:pt x="1915668" y="254378"/>
                  <a:pt x="1908715" y="255425"/>
                  <a:pt x="1907286" y="256568"/>
                </a:cubicBezTo>
                <a:lnTo>
                  <a:pt x="1903571" y="259616"/>
                </a:lnTo>
                <a:cubicBezTo>
                  <a:pt x="1899095" y="259331"/>
                  <a:pt x="1895475" y="259807"/>
                  <a:pt x="1895475" y="260759"/>
                </a:cubicBezTo>
                <a:cubicBezTo>
                  <a:pt x="1895475" y="261712"/>
                  <a:pt x="1898809" y="265236"/>
                  <a:pt x="1902905" y="265998"/>
                </a:cubicBezTo>
                <a:lnTo>
                  <a:pt x="1906238" y="263236"/>
                </a:lnTo>
                <a:lnTo>
                  <a:pt x="1906905" y="262760"/>
                </a:lnTo>
                <a:cubicBezTo>
                  <a:pt x="1908810" y="263236"/>
                  <a:pt x="1911096" y="264474"/>
                  <a:pt x="1912049" y="265522"/>
                </a:cubicBezTo>
                <a:cubicBezTo>
                  <a:pt x="1913001" y="266570"/>
                  <a:pt x="1917764" y="266570"/>
                  <a:pt x="1919097" y="268475"/>
                </a:cubicBezTo>
                <a:lnTo>
                  <a:pt x="1920716" y="268856"/>
                </a:lnTo>
                <a:cubicBezTo>
                  <a:pt x="1924717" y="269808"/>
                  <a:pt x="1922621" y="265712"/>
                  <a:pt x="1924812" y="264950"/>
                </a:cubicBezTo>
                <a:cubicBezTo>
                  <a:pt x="1925098" y="264855"/>
                  <a:pt x="1925955" y="265903"/>
                  <a:pt x="1926622" y="266093"/>
                </a:cubicBezTo>
                <a:lnTo>
                  <a:pt x="1928146" y="266570"/>
                </a:lnTo>
                <a:cubicBezTo>
                  <a:pt x="1930146" y="266855"/>
                  <a:pt x="1932718" y="267522"/>
                  <a:pt x="1933861" y="267903"/>
                </a:cubicBezTo>
                <a:cubicBezTo>
                  <a:pt x="1934909" y="268284"/>
                  <a:pt x="1938623" y="266951"/>
                  <a:pt x="1938528" y="264950"/>
                </a:cubicBezTo>
                <a:lnTo>
                  <a:pt x="1939481" y="263712"/>
                </a:lnTo>
                <a:cubicBezTo>
                  <a:pt x="1941195" y="261426"/>
                  <a:pt x="1948053" y="262855"/>
                  <a:pt x="1948910" y="265522"/>
                </a:cubicBezTo>
                <a:cubicBezTo>
                  <a:pt x="1949006" y="265808"/>
                  <a:pt x="1947291" y="266284"/>
                  <a:pt x="1946910" y="266951"/>
                </a:cubicBezTo>
                <a:lnTo>
                  <a:pt x="1944148" y="270475"/>
                </a:lnTo>
                <a:cubicBezTo>
                  <a:pt x="1939576" y="272951"/>
                  <a:pt x="1931480" y="272951"/>
                  <a:pt x="1926146" y="270475"/>
                </a:cubicBezTo>
                <a:lnTo>
                  <a:pt x="1920050" y="270951"/>
                </a:lnTo>
                <a:cubicBezTo>
                  <a:pt x="1911572" y="271713"/>
                  <a:pt x="1911572" y="271427"/>
                  <a:pt x="1906715" y="268665"/>
                </a:cubicBezTo>
                <a:cubicBezTo>
                  <a:pt x="1905381" y="267903"/>
                  <a:pt x="1903952" y="267236"/>
                  <a:pt x="1902428" y="266951"/>
                </a:cubicBezTo>
                <a:lnTo>
                  <a:pt x="1901285" y="266665"/>
                </a:lnTo>
                <a:cubicBezTo>
                  <a:pt x="1898999" y="266951"/>
                  <a:pt x="1898523" y="268284"/>
                  <a:pt x="1900142" y="269618"/>
                </a:cubicBezTo>
                <a:cubicBezTo>
                  <a:pt x="1901762" y="270951"/>
                  <a:pt x="1903286" y="274285"/>
                  <a:pt x="1899380" y="273618"/>
                </a:cubicBezTo>
                <a:cubicBezTo>
                  <a:pt x="1895380" y="272951"/>
                  <a:pt x="1887379" y="263998"/>
                  <a:pt x="1884998" y="265427"/>
                </a:cubicBezTo>
                <a:cubicBezTo>
                  <a:pt x="1882616" y="266760"/>
                  <a:pt x="1874711" y="269999"/>
                  <a:pt x="1872996" y="269237"/>
                </a:cubicBezTo>
                <a:cubicBezTo>
                  <a:pt x="1871282" y="268475"/>
                  <a:pt x="1866995" y="267617"/>
                  <a:pt x="1867471" y="268951"/>
                </a:cubicBezTo>
                <a:cubicBezTo>
                  <a:pt x="1867853" y="270284"/>
                  <a:pt x="1863662" y="274952"/>
                  <a:pt x="1859375" y="276476"/>
                </a:cubicBezTo>
                <a:lnTo>
                  <a:pt x="1856137" y="275809"/>
                </a:lnTo>
                <a:cubicBezTo>
                  <a:pt x="1852232" y="275047"/>
                  <a:pt x="1848517" y="275047"/>
                  <a:pt x="1846231" y="271046"/>
                </a:cubicBezTo>
                <a:cubicBezTo>
                  <a:pt x="1844802" y="268475"/>
                  <a:pt x="1840706" y="266570"/>
                  <a:pt x="1837373" y="264950"/>
                </a:cubicBezTo>
                <a:cubicBezTo>
                  <a:pt x="1836420" y="264474"/>
                  <a:pt x="1833944" y="266665"/>
                  <a:pt x="1832229" y="266570"/>
                </a:cubicBezTo>
                <a:lnTo>
                  <a:pt x="1827371" y="266284"/>
                </a:lnTo>
                <a:cubicBezTo>
                  <a:pt x="1823085" y="263141"/>
                  <a:pt x="1818323" y="262379"/>
                  <a:pt x="1816894" y="264569"/>
                </a:cubicBezTo>
                <a:lnTo>
                  <a:pt x="1815656" y="266570"/>
                </a:lnTo>
                <a:lnTo>
                  <a:pt x="1812227" y="272380"/>
                </a:lnTo>
                <a:cubicBezTo>
                  <a:pt x="1816608" y="274190"/>
                  <a:pt x="1817465" y="277714"/>
                  <a:pt x="1814227" y="280095"/>
                </a:cubicBezTo>
                <a:lnTo>
                  <a:pt x="1820894" y="281524"/>
                </a:lnTo>
                <a:cubicBezTo>
                  <a:pt x="1821656" y="281714"/>
                  <a:pt x="1822609" y="281905"/>
                  <a:pt x="1822990" y="282286"/>
                </a:cubicBezTo>
                <a:cubicBezTo>
                  <a:pt x="1823371" y="282762"/>
                  <a:pt x="1823657" y="283715"/>
                  <a:pt x="1823275" y="284191"/>
                </a:cubicBezTo>
                <a:cubicBezTo>
                  <a:pt x="1822895" y="284572"/>
                  <a:pt x="1821371" y="284953"/>
                  <a:pt x="1821085" y="284762"/>
                </a:cubicBezTo>
                <a:cubicBezTo>
                  <a:pt x="1817084" y="282191"/>
                  <a:pt x="1814036" y="283429"/>
                  <a:pt x="1811369" y="286096"/>
                </a:cubicBezTo>
                <a:lnTo>
                  <a:pt x="1808702" y="288763"/>
                </a:lnTo>
                <a:cubicBezTo>
                  <a:pt x="1805750" y="286572"/>
                  <a:pt x="1802416" y="286572"/>
                  <a:pt x="1801273" y="288763"/>
                </a:cubicBezTo>
                <a:cubicBezTo>
                  <a:pt x="1800130" y="290954"/>
                  <a:pt x="1805654" y="292763"/>
                  <a:pt x="1801368" y="293716"/>
                </a:cubicBezTo>
                <a:lnTo>
                  <a:pt x="1798415" y="292001"/>
                </a:lnTo>
                <a:cubicBezTo>
                  <a:pt x="1795844" y="290477"/>
                  <a:pt x="1793177" y="288572"/>
                  <a:pt x="1790224" y="288001"/>
                </a:cubicBezTo>
                <a:lnTo>
                  <a:pt x="1788128" y="287620"/>
                </a:lnTo>
                <a:cubicBezTo>
                  <a:pt x="1784985" y="289049"/>
                  <a:pt x="1782890" y="288382"/>
                  <a:pt x="1783366" y="286001"/>
                </a:cubicBezTo>
                <a:cubicBezTo>
                  <a:pt x="1783842" y="283715"/>
                  <a:pt x="1784318" y="277904"/>
                  <a:pt x="1783175" y="278000"/>
                </a:cubicBezTo>
                <a:cubicBezTo>
                  <a:pt x="1782032" y="278095"/>
                  <a:pt x="1778127" y="276761"/>
                  <a:pt x="1776317" y="274761"/>
                </a:cubicBezTo>
                <a:lnTo>
                  <a:pt x="1773460" y="277142"/>
                </a:lnTo>
                <a:cubicBezTo>
                  <a:pt x="1771745" y="278476"/>
                  <a:pt x="1766792" y="279809"/>
                  <a:pt x="1764125" y="279428"/>
                </a:cubicBezTo>
                <a:lnTo>
                  <a:pt x="1760601" y="278952"/>
                </a:lnTo>
                <a:cubicBezTo>
                  <a:pt x="1759363" y="281524"/>
                  <a:pt x="1755839" y="282572"/>
                  <a:pt x="1752791" y="281238"/>
                </a:cubicBezTo>
                <a:lnTo>
                  <a:pt x="1750409" y="279809"/>
                </a:lnTo>
                <a:lnTo>
                  <a:pt x="1747171" y="277809"/>
                </a:lnTo>
                <a:cubicBezTo>
                  <a:pt x="1750886" y="275999"/>
                  <a:pt x="1750695" y="272189"/>
                  <a:pt x="1746790" y="269332"/>
                </a:cubicBezTo>
                <a:lnTo>
                  <a:pt x="1741837" y="269046"/>
                </a:lnTo>
                <a:cubicBezTo>
                  <a:pt x="1736789" y="268760"/>
                  <a:pt x="1732312" y="269522"/>
                  <a:pt x="1730407" y="274190"/>
                </a:cubicBezTo>
                <a:cubicBezTo>
                  <a:pt x="1730312" y="274380"/>
                  <a:pt x="1728692" y="274285"/>
                  <a:pt x="1727835" y="274190"/>
                </a:cubicBezTo>
                <a:cubicBezTo>
                  <a:pt x="1726406" y="274094"/>
                  <a:pt x="1723930" y="273428"/>
                  <a:pt x="1723549" y="273809"/>
                </a:cubicBezTo>
                <a:lnTo>
                  <a:pt x="1720501" y="277714"/>
                </a:lnTo>
                <a:lnTo>
                  <a:pt x="1712592" y="273784"/>
                </a:lnTo>
                <a:lnTo>
                  <a:pt x="1713929" y="273047"/>
                </a:lnTo>
                <a:lnTo>
                  <a:pt x="1715834" y="270570"/>
                </a:lnTo>
                <a:cubicBezTo>
                  <a:pt x="1719644" y="268570"/>
                  <a:pt x="1721453" y="265141"/>
                  <a:pt x="1719834" y="262950"/>
                </a:cubicBezTo>
                <a:lnTo>
                  <a:pt x="1716977" y="266093"/>
                </a:lnTo>
                <a:cubicBezTo>
                  <a:pt x="1714595" y="268665"/>
                  <a:pt x="1712976" y="262950"/>
                  <a:pt x="1709738" y="265522"/>
                </a:cubicBezTo>
                <a:lnTo>
                  <a:pt x="1708309" y="266665"/>
                </a:lnTo>
                <a:lnTo>
                  <a:pt x="1707947" y="271476"/>
                </a:lnTo>
                <a:lnTo>
                  <a:pt x="1705166" y="270094"/>
                </a:lnTo>
                <a:lnTo>
                  <a:pt x="1704785" y="271142"/>
                </a:lnTo>
                <a:cubicBezTo>
                  <a:pt x="1703927" y="273713"/>
                  <a:pt x="1702689" y="271523"/>
                  <a:pt x="1701641" y="271046"/>
                </a:cubicBezTo>
                <a:cubicBezTo>
                  <a:pt x="1698498" y="269427"/>
                  <a:pt x="1696974" y="271618"/>
                  <a:pt x="1695545" y="273142"/>
                </a:cubicBezTo>
                <a:cubicBezTo>
                  <a:pt x="1694879" y="273904"/>
                  <a:pt x="1694974" y="275904"/>
                  <a:pt x="1695736" y="276571"/>
                </a:cubicBezTo>
                <a:cubicBezTo>
                  <a:pt x="1696974" y="277714"/>
                  <a:pt x="1700117" y="279238"/>
                  <a:pt x="1700689" y="278857"/>
                </a:cubicBezTo>
                <a:cubicBezTo>
                  <a:pt x="1702642" y="277571"/>
                  <a:pt x="1705142" y="277166"/>
                  <a:pt x="1707559" y="276559"/>
                </a:cubicBezTo>
                <a:lnTo>
                  <a:pt x="1707971" y="276332"/>
                </a:lnTo>
                <a:lnTo>
                  <a:pt x="1709928" y="281143"/>
                </a:lnTo>
                <a:cubicBezTo>
                  <a:pt x="1711071" y="281714"/>
                  <a:pt x="1717548" y="282762"/>
                  <a:pt x="1721834" y="282286"/>
                </a:cubicBezTo>
                <a:lnTo>
                  <a:pt x="1725454" y="280476"/>
                </a:lnTo>
                <a:cubicBezTo>
                  <a:pt x="1729169" y="278571"/>
                  <a:pt x="1732788" y="276476"/>
                  <a:pt x="1737646" y="276571"/>
                </a:cubicBezTo>
                <a:lnTo>
                  <a:pt x="1738217" y="276571"/>
                </a:lnTo>
                <a:cubicBezTo>
                  <a:pt x="1739265" y="273904"/>
                  <a:pt x="1743170" y="274761"/>
                  <a:pt x="1746885" y="278476"/>
                </a:cubicBezTo>
                <a:lnTo>
                  <a:pt x="1741361" y="282953"/>
                </a:lnTo>
                <a:cubicBezTo>
                  <a:pt x="1740027" y="284000"/>
                  <a:pt x="1739741" y="285334"/>
                  <a:pt x="1737265" y="285524"/>
                </a:cubicBezTo>
                <a:cubicBezTo>
                  <a:pt x="1735455" y="285715"/>
                  <a:pt x="1733360" y="286572"/>
                  <a:pt x="1732026" y="287715"/>
                </a:cubicBezTo>
                <a:cubicBezTo>
                  <a:pt x="1729550" y="289906"/>
                  <a:pt x="1727930" y="289906"/>
                  <a:pt x="1724692" y="288096"/>
                </a:cubicBezTo>
                <a:cubicBezTo>
                  <a:pt x="1721263" y="286191"/>
                  <a:pt x="1717358" y="287810"/>
                  <a:pt x="1718120" y="289620"/>
                </a:cubicBezTo>
                <a:lnTo>
                  <a:pt x="1719167" y="292097"/>
                </a:lnTo>
                <a:cubicBezTo>
                  <a:pt x="1717358" y="293335"/>
                  <a:pt x="1716024" y="295907"/>
                  <a:pt x="1716310" y="297716"/>
                </a:cubicBezTo>
                <a:lnTo>
                  <a:pt x="1716596" y="297716"/>
                </a:lnTo>
                <a:cubicBezTo>
                  <a:pt x="1718977" y="297812"/>
                  <a:pt x="1721072" y="298193"/>
                  <a:pt x="1720406" y="300574"/>
                </a:cubicBezTo>
                <a:cubicBezTo>
                  <a:pt x="1720025" y="301717"/>
                  <a:pt x="1718596" y="303146"/>
                  <a:pt x="1717262" y="303622"/>
                </a:cubicBezTo>
                <a:lnTo>
                  <a:pt x="1713643" y="304765"/>
                </a:lnTo>
                <a:cubicBezTo>
                  <a:pt x="1708975" y="305717"/>
                  <a:pt x="1705070" y="305527"/>
                  <a:pt x="1705070" y="304289"/>
                </a:cubicBezTo>
                <a:cubicBezTo>
                  <a:pt x="1705070" y="303050"/>
                  <a:pt x="1700594" y="297526"/>
                  <a:pt x="1701641" y="299240"/>
                </a:cubicBezTo>
                <a:cubicBezTo>
                  <a:pt x="1702689" y="300955"/>
                  <a:pt x="1710785" y="297716"/>
                  <a:pt x="1708785" y="295526"/>
                </a:cubicBezTo>
                <a:cubicBezTo>
                  <a:pt x="1706785" y="293335"/>
                  <a:pt x="1700689" y="288096"/>
                  <a:pt x="1699832" y="288668"/>
                </a:cubicBezTo>
                <a:cubicBezTo>
                  <a:pt x="1698974" y="289239"/>
                  <a:pt x="1698974" y="297526"/>
                  <a:pt x="1698117" y="299050"/>
                </a:cubicBezTo>
                <a:cubicBezTo>
                  <a:pt x="1697260" y="300669"/>
                  <a:pt x="1692783" y="305717"/>
                  <a:pt x="1694117" y="309623"/>
                </a:cubicBezTo>
                <a:lnTo>
                  <a:pt x="1700022" y="307432"/>
                </a:lnTo>
                <a:cubicBezTo>
                  <a:pt x="1700879" y="307146"/>
                  <a:pt x="1703070" y="307718"/>
                  <a:pt x="1703451" y="308384"/>
                </a:cubicBezTo>
                <a:cubicBezTo>
                  <a:pt x="1704689" y="310385"/>
                  <a:pt x="1704785" y="313147"/>
                  <a:pt x="1706499" y="314576"/>
                </a:cubicBezTo>
                <a:lnTo>
                  <a:pt x="1707833" y="315719"/>
                </a:lnTo>
                <a:cubicBezTo>
                  <a:pt x="1710881" y="316004"/>
                  <a:pt x="1715357" y="318100"/>
                  <a:pt x="1717929" y="320386"/>
                </a:cubicBezTo>
                <a:lnTo>
                  <a:pt x="1720596" y="322100"/>
                </a:lnTo>
                <a:lnTo>
                  <a:pt x="1721549" y="322767"/>
                </a:lnTo>
                <a:cubicBezTo>
                  <a:pt x="1723358" y="322767"/>
                  <a:pt x="1724787" y="321624"/>
                  <a:pt x="1724692" y="320291"/>
                </a:cubicBezTo>
                <a:lnTo>
                  <a:pt x="1724311" y="319148"/>
                </a:lnTo>
                <a:cubicBezTo>
                  <a:pt x="1724120" y="318576"/>
                  <a:pt x="1723263" y="318100"/>
                  <a:pt x="1722977" y="317528"/>
                </a:cubicBezTo>
                <a:cubicBezTo>
                  <a:pt x="1722406" y="316385"/>
                  <a:pt x="1723358" y="315528"/>
                  <a:pt x="1725168" y="315623"/>
                </a:cubicBezTo>
                <a:lnTo>
                  <a:pt x="1725835" y="315623"/>
                </a:lnTo>
                <a:cubicBezTo>
                  <a:pt x="1726978" y="316576"/>
                  <a:pt x="1727930" y="316481"/>
                  <a:pt x="1728025" y="315433"/>
                </a:cubicBezTo>
                <a:cubicBezTo>
                  <a:pt x="1728121" y="314385"/>
                  <a:pt x="1726692" y="310956"/>
                  <a:pt x="1724787" y="310766"/>
                </a:cubicBezTo>
                <a:cubicBezTo>
                  <a:pt x="1722882" y="310575"/>
                  <a:pt x="1719644" y="309146"/>
                  <a:pt x="1721834" y="307908"/>
                </a:cubicBezTo>
                <a:cubicBezTo>
                  <a:pt x="1724025" y="306670"/>
                  <a:pt x="1732598" y="308289"/>
                  <a:pt x="1735265" y="308003"/>
                </a:cubicBezTo>
                <a:cubicBezTo>
                  <a:pt x="1737836" y="307813"/>
                  <a:pt x="1739741" y="301336"/>
                  <a:pt x="1740980" y="302955"/>
                </a:cubicBezTo>
                <a:cubicBezTo>
                  <a:pt x="1742218" y="304574"/>
                  <a:pt x="1745361" y="307813"/>
                  <a:pt x="1745933" y="307718"/>
                </a:cubicBezTo>
                <a:lnTo>
                  <a:pt x="1746314" y="307337"/>
                </a:lnTo>
                <a:cubicBezTo>
                  <a:pt x="1747647" y="305717"/>
                  <a:pt x="1748504" y="302765"/>
                  <a:pt x="1750028" y="302479"/>
                </a:cubicBezTo>
                <a:cubicBezTo>
                  <a:pt x="1758601" y="300955"/>
                  <a:pt x="1753171" y="298669"/>
                  <a:pt x="1750886" y="296478"/>
                </a:cubicBezTo>
                <a:lnTo>
                  <a:pt x="1750219" y="295811"/>
                </a:lnTo>
                <a:cubicBezTo>
                  <a:pt x="1748885" y="294478"/>
                  <a:pt x="1750409" y="294573"/>
                  <a:pt x="1753553" y="296192"/>
                </a:cubicBezTo>
                <a:cubicBezTo>
                  <a:pt x="1756696" y="297716"/>
                  <a:pt x="1761363" y="304193"/>
                  <a:pt x="1763173" y="303431"/>
                </a:cubicBezTo>
                <a:cubicBezTo>
                  <a:pt x="1764983" y="302669"/>
                  <a:pt x="1764030" y="297526"/>
                  <a:pt x="1766602" y="295526"/>
                </a:cubicBezTo>
                <a:lnTo>
                  <a:pt x="1769174" y="293906"/>
                </a:lnTo>
                <a:lnTo>
                  <a:pt x="1769459" y="293716"/>
                </a:lnTo>
                <a:cubicBezTo>
                  <a:pt x="1770698" y="294478"/>
                  <a:pt x="1773555" y="297050"/>
                  <a:pt x="1775841" y="299431"/>
                </a:cubicBezTo>
                <a:lnTo>
                  <a:pt x="1776317" y="302288"/>
                </a:lnTo>
                <a:lnTo>
                  <a:pt x="1776317" y="302384"/>
                </a:lnTo>
                <a:cubicBezTo>
                  <a:pt x="1778127" y="302288"/>
                  <a:pt x="1779651" y="300955"/>
                  <a:pt x="1779651" y="299621"/>
                </a:cubicBezTo>
                <a:cubicBezTo>
                  <a:pt x="1779651" y="298193"/>
                  <a:pt x="1784509" y="294478"/>
                  <a:pt x="1790510" y="296002"/>
                </a:cubicBezTo>
                <a:lnTo>
                  <a:pt x="1795367" y="297145"/>
                </a:lnTo>
                <a:cubicBezTo>
                  <a:pt x="1796796" y="297526"/>
                  <a:pt x="1799082" y="298002"/>
                  <a:pt x="1799654" y="297526"/>
                </a:cubicBezTo>
                <a:cubicBezTo>
                  <a:pt x="1802987" y="294573"/>
                  <a:pt x="1803559" y="298288"/>
                  <a:pt x="1805178" y="299050"/>
                </a:cubicBezTo>
                <a:lnTo>
                  <a:pt x="1805654" y="299240"/>
                </a:lnTo>
                <a:cubicBezTo>
                  <a:pt x="1805273" y="300574"/>
                  <a:pt x="1804130" y="301622"/>
                  <a:pt x="1802987" y="301526"/>
                </a:cubicBezTo>
                <a:cubicBezTo>
                  <a:pt x="1801844" y="301431"/>
                  <a:pt x="1798320" y="302003"/>
                  <a:pt x="1797844" y="303241"/>
                </a:cubicBezTo>
                <a:cubicBezTo>
                  <a:pt x="1797368" y="304384"/>
                  <a:pt x="1798701" y="308480"/>
                  <a:pt x="1802225" y="308194"/>
                </a:cubicBezTo>
                <a:lnTo>
                  <a:pt x="1802702" y="307146"/>
                </a:lnTo>
                <a:cubicBezTo>
                  <a:pt x="1803654" y="305241"/>
                  <a:pt x="1804130" y="304003"/>
                  <a:pt x="1806702" y="304479"/>
                </a:cubicBezTo>
                <a:cubicBezTo>
                  <a:pt x="1808607" y="304860"/>
                  <a:pt x="1810512" y="306575"/>
                  <a:pt x="1812036" y="306289"/>
                </a:cubicBezTo>
                <a:cubicBezTo>
                  <a:pt x="1813846" y="305908"/>
                  <a:pt x="1814989" y="303812"/>
                  <a:pt x="1816703" y="302860"/>
                </a:cubicBezTo>
                <a:cubicBezTo>
                  <a:pt x="1819751" y="301145"/>
                  <a:pt x="1821275" y="303431"/>
                  <a:pt x="1822799" y="304860"/>
                </a:cubicBezTo>
                <a:cubicBezTo>
                  <a:pt x="1824419" y="306384"/>
                  <a:pt x="1824514" y="308194"/>
                  <a:pt x="1821466" y="308575"/>
                </a:cubicBezTo>
                <a:cubicBezTo>
                  <a:pt x="1818418" y="308861"/>
                  <a:pt x="1817942" y="310194"/>
                  <a:pt x="1818989" y="311909"/>
                </a:cubicBezTo>
                <a:cubicBezTo>
                  <a:pt x="1819275" y="312385"/>
                  <a:pt x="1821942" y="312480"/>
                  <a:pt x="1823180" y="312099"/>
                </a:cubicBezTo>
                <a:cubicBezTo>
                  <a:pt x="1828800" y="310099"/>
                  <a:pt x="1828800" y="310004"/>
                  <a:pt x="1827371" y="304289"/>
                </a:cubicBezTo>
                <a:cubicBezTo>
                  <a:pt x="1827276" y="303812"/>
                  <a:pt x="1826800" y="303050"/>
                  <a:pt x="1827086" y="302860"/>
                </a:cubicBezTo>
                <a:cubicBezTo>
                  <a:pt x="1831467" y="299431"/>
                  <a:pt x="1828324" y="298574"/>
                  <a:pt x="1824514" y="297716"/>
                </a:cubicBezTo>
                <a:lnTo>
                  <a:pt x="1823466" y="297431"/>
                </a:lnTo>
                <a:cubicBezTo>
                  <a:pt x="1822418" y="296288"/>
                  <a:pt x="1822037" y="294478"/>
                  <a:pt x="1822704" y="293525"/>
                </a:cubicBezTo>
                <a:cubicBezTo>
                  <a:pt x="1823371" y="292478"/>
                  <a:pt x="1829086" y="290763"/>
                  <a:pt x="1834229" y="292001"/>
                </a:cubicBezTo>
                <a:lnTo>
                  <a:pt x="1839087" y="290954"/>
                </a:lnTo>
                <a:lnTo>
                  <a:pt x="1839754" y="290858"/>
                </a:lnTo>
                <a:cubicBezTo>
                  <a:pt x="1840421" y="290477"/>
                  <a:pt x="1846231" y="289239"/>
                  <a:pt x="1852803" y="288096"/>
                </a:cubicBezTo>
                <a:lnTo>
                  <a:pt x="1856232" y="293906"/>
                </a:lnTo>
                <a:cubicBezTo>
                  <a:pt x="1856423" y="294192"/>
                  <a:pt x="1858232" y="294192"/>
                  <a:pt x="1858613" y="293811"/>
                </a:cubicBezTo>
                <a:lnTo>
                  <a:pt x="1862423" y="290192"/>
                </a:lnTo>
                <a:cubicBezTo>
                  <a:pt x="1868043" y="290954"/>
                  <a:pt x="1872615" y="292859"/>
                  <a:pt x="1872615" y="294383"/>
                </a:cubicBezTo>
                <a:cubicBezTo>
                  <a:pt x="1872615" y="295907"/>
                  <a:pt x="1874139" y="299050"/>
                  <a:pt x="1876044" y="298288"/>
                </a:cubicBezTo>
                <a:cubicBezTo>
                  <a:pt x="1877949" y="297431"/>
                  <a:pt x="1882235" y="294573"/>
                  <a:pt x="1881950" y="293335"/>
                </a:cubicBezTo>
                <a:cubicBezTo>
                  <a:pt x="1881664" y="292097"/>
                  <a:pt x="1885760" y="290192"/>
                  <a:pt x="1887093" y="290477"/>
                </a:cubicBezTo>
                <a:cubicBezTo>
                  <a:pt x="1888427" y="290858"/>
                  <a:pt x="1887284" y="296002"/>
                  <a:pt x="1887950" y="297907"/>
                </a:cubicBezTo>
                <a:cubicBezTo>
                  <a:pt x="1888617" y="299812"/>
                  <a:pt x="1893094" y="303622"/>
                  <a:pt x="1893189" y="302003"/>
                </a:cubicBezTo>
                <a:cubicBezTo>
                  <a:pt x="1893284" y="300383"/>
                  <a:pt x="1896046" y="296002"/>
                  <a:pt x="1898809" y="296383"/>
                </a:cubicBezTo>
                <a:lnTo>
                  <a:pt x="1901000" y="296859"/>
                </a:lnTo>
                <a:lnTo>
                  <a:pt x="1904238" y="297621"/>
                </a:lnTo>
                <a:cubicBezTo>
                  <a:pt x="1906905" y="296192"/>
                  <a:pt x="1909858" y="294954"/>
                  <a:pt x="1910715" y="294954"/>
                </a:cubicBezTo>
                <a:lnTo>
                  <a:pt x="1911572" y="295049"/>
                </a:lnTo>
                <a:cubicBezTo>
                  <a:pt x="1913001" y="295145"/>
                  <a:pt x="1915287" y="295811"/>
                  <a:pt x="1915859" y="295335"/>
                </a:cubicBezTo>
                <a:lnTo>
                  <a:pt x="1917192" y="293906"/>
                </a:lnTo>
                <a:cubicBezTo>
                  <a:pt x="1918049" y="291906"/>
                  <a:pt x="1917954" y="290192"/>
                  <a:pt x="1917097" y="290001"/>
                </a:cubicBezTo>
                <a:lnTo>
                  <a:pt x="1916621" y="289620"/>
                </a:lnTo>
                <a:lnTo>
                  <a:pt x="1915668" y="288763"/>
                </a:lnTo>
                <a:cubicBezTo>
                  <a:pt x="1914811" y="287715"/>
                  <a:pt x="1915763" y="286191"/>
                  <a:pt x="1917859" y="285334"/>
                </a:cubicBezTo>
                <a:lnTo>
                  <a:pt x="1919573" y="285524"/>
                </a:lnTo>
                <a:lnTo>
                  <a:pt x="1924621" y="286001"/>
                </a:lnTo>
                <a:cubicBezTo>
                  <a:pt x="1923860" y="289430"/>
                  <a:pt x="1922717" y="292763"/>
                  <a:pt x="1922050" y="293335"/>
                </a:cubicBezTo>
                <a:lnTo>
                  <a:pt x="1921097" y="293811"/>
                </a:lnTo>
                <a:lnTo>
                  <a:pt x="1917859" y="295526"/>
                </a:lnTo>
                <a:cubicBezTo>
                  <a:pt x="1919192" y="298002"/>
                  <a:pt x="1922812" y="296954"/>
                  <a:pt x="1925955" y="293144"/>
                </a:cubicBezTo>
                <a:lnTo>
                  <a:pt x="1930241" y="292478"/>
                </a:lnTo>
                <a:lnTo>
                  <a:pt x="1937195" y="291525"/>
                </a:lnTo>
                <a:cubicBezTo>
                  <a:pt x="1938242" y="287144"/>
                  <a:pt x="1939385" y="284477"/>
                  <a:pt x="1939862" y="285620"/>
                </a:cubicBezTo>
                <a:lnTo>
                  <a:pt x="1939862" y="286667"/>
                </a:lnTo>
                <a:cubicBezTo>
                  <a:pt x="1939766" y="289620"/>
                  <a:pt x="1942052" y="291525"/>
                  <a:pt x="1944910" y="291525"/>
                </a:cubicBezTo>
                <a:cubicBezTo>
                  <a:pt x="1946624" y="291525"/>
                  <a:pt x="1948529" y="289239"/>
                  <a:pt x="1950149" y="287906"/>
                </a:cubicBezTo>
                <a:lnTo>
                  <a:pt x="1950815" y="287334"/>
                </a:lnTo>
                <a:cubicBezTo>
                  <a:pt x="1951387" y="285715"/>
                  <a:pt x="1952244" y="285810"/>
                  <a:pt x="1952720" y="287525"/>
                </a:cubicBezTo>
                <a:lnTo>
                  <a:pt x="1952720" y="288477"/>
                </a:lnTo>
                <a:cubicBezTo>
                  <a:pt x="1952720" y="290287"/>
                  <a:pt x="1952816" y="292382"/>
                  <a:pt x="1955864" y="291620"/>
                </a:cubicBezTo>
                <a:cubicBezTo>
                  <a:pt x="1957578" y="291239"/>
                  <a:pt x="1961198" y="290287"/>
                  <a:pt x="1959388" y="287810"/>
                </a:cubicBezTo>
                <a:cubicBezTo>
                  <a:pt x="1956911" y="284381"/>
                  <a:pt x="1960340" y="285620"/>
                  <a:pt x="1961769" y="285524"/>
                </a:cubicBezTo>
                <a:cubicBezTo>
                  <a:pt x="1962341" y="285524"/>
                  <a:pt x="1963007" y="286382"/>
                  <a:pt x="1963579" y="286858"/>
                </a:cubicBezTo>
                <a:cubicBezTo>
                  <a:pt x="1964246" y="287334"/>
                  <a:pt x="1965484" y="288001"/>
                  <a:pt x="1965293" y="288287"/>
                </a:cubicBezTo>
                <a:lnTo>
                  <a:pt x="1962531" y="293335"/>
                </a:lnTo>
                <a:cubicBezTo>
                  <a:pt x="1966913" y="296954"/>
                  <a:pt x="1969484" y="299812"/>
                  <a:pt x="1968341" y="299812"/>
                </a:cubicBezTo>
                <a:cubicBezTo>
                  <a:pt x="1967198" y="299812"/>
                  <a:pt x="1963293" y="298955"/>
                  <a:pt x="1963103" y="298002"/>
                </a:cubicBezTo>
                <a:cubicBezTo>
                  <a:pt x="1962912" y="296954"/>
                  <a:pt x="1960912" y="293906"/>
                  <a:pt x="1959102" y="293906"/>
                </a:cubicBezTo>
                <a:cubicBezTo>
                  <a:pt x="1957388" y="293906"/>
                  <a:pt x="1952244" y="294668"/>
                  <a:pt x="1954054" y="295716"/>
                </a:cubicBezTo>
                <a:cubicBezTo>
                  <a:pt x="1955864" y="296669"/>
                  <a:pt x="1960055" y="299812"/>
                  <a:pt x="1959959" y="300669"/>
                </a:cubicBezTo>
                <a:lnTo>
                  <a:pt x="1959388" y="301431"/>
                </a:lnTo>
                <a:cubicBezTo>
                  <a:pt x="1957769" y="303622"/>
                  <a:pt x="1955959" y="305813"/>
                  <a:pt x="1954054" y="307908"/>
                </a:cubicBezTo>
                <a:cubicBezTo>
                  <a:pt x="1952625" y="309432"/>
                  <a:pt x="1951673" y="310385"/>
                  <a:pt x="1948529" y="308575"/>
                </a:cubicBezTo>
                <a:lnTo>
                  <a:pt x="1944434" y="306289"/>
                </a:lnTo>
                <a:cubicBezTo>
                  <a:pt x="1944815" y="309242"/>
                  <a:pt x="1943481" y="311432"/>
                  <a:pt x="1941576" y="311051"/>
                </a:cubicBezTo>
                <a:cubicBezTo>
                  <a:pt x="1939671" y="310766"/>
                  <a:pt x="1936242" y="312766"/>
                  <a:pt x="1934718" y="314671"/>
                </a:cubicBezTo>
                <a:lnTo>
                  <a:pt x="1932813" y="314290"/>
                </a:lnTo>
                <a:lnTo>
                  <a:pt x="1928908" y="313623"/>
                </a:lnTo>
                <a:lnTo>
                  <a:pt x="1928169" y="319581"/>
                </a:lnTo>
                <a:lnTo>
                  <a:pt x="1927098" y="319243"/>
                </a:lnTo>
                <a:cubicBezTo>
                  <a:pt x="1926241" y="317814"/>
                  <a:pt x="1922145" y="318100"/>
                  <a:pt x="1921955" y="319814"/>
                </a:cubicBezTo>
                <a:lnTo>
                  <a:pt x="1921684" y="320889"/>
                </a:lnTo>
                <a:lnTo>
                  <a:pt x="1912430" y="318576"/>
                </a:lnTo>
                <a:cubicBezTo>
                  <a:pt x="1913096" y="320862"/>
                  <a:pt x="1916240" y="326958"/>
                  <a:pt x="1918240" y="327434"/>
                </a:cubicBezTo>
                <a:cubicBezTo>
                  <a:pt x="1919240" y="327673"/>
                  <a:pt x="1920121" y="326220"/>
                  <a:pt x="1920776" y="324482"/>
                </a:cubicBezTo>
                <a:lnTo>
                  <a:pt x="1921684" y="320889"/>
                </a:lnTo>
                <a:lnTo>
                  <a:pt x="1921955" y="320957"/>
                </a:lnTo>
                <a:lnTo>
                  <a:pt x="1926527" y="324386"/>
                </a:lnTo>
                <a:lnTo>
                  <a:pt x="1927479" y="325148"/>
                </a:lnTo>
                <a:lnTo>
                  <a:pt x="1928169" y="319581"/>
                </a:lnTo>
                <a:lnTo>
                  <a:pt x="1936147" y="322100"/>
                </a:lnTo>
                <a:cubicBezTo>
                  <a:pt x="1939385" y="320672"/>
                  <a:pt x="1949672" y="322100"/>
                  <a:pt x="1949768" y="323053"/>
                </a:cubicBezTo>
                <a:cubicBezTo>
                  <a:pt x="1949863" y="323910"/>
                  <a:pt x="1951292" y="326863"/>
                  <a:pt x="1952530" y="327053"/>
                </a:cubicBezTo>
                <a:cubicBezTo>
                  <a:pt x="1953768" y="327244"/>
                  <a:pt x="1957102" y="328387"/>
                  <a:pt x="1956625" y="329244"/>
                </a:cubicBezTo>
                <a:lnTo>
                  <a:pt x="1956340" y="329244"/>
                </a:lnTo>
                <a:lnTo>
                  <a:pt x="1952530" y="329339"/>
                </a:lnTo>
                <a:cubicBezTo>
                  <a:pt x="1947767" y="329339"/>
                  <a:pt x="1945291" y="328292"/>
                  <a:pt x="1947005" y="327053"/>
                </a:cubicBezTo>
                <a:lnTo>
                  <a:pt x="1947005" y="326387"/>
                </a:lnTo>
                <a:cubicBezTo>
                  <a:pt x="1947005" y="325244"/>
                  <a:pt x="1946339" y="324101"/>
                  <a:pt x="1945481" y="323148"/>
                </a:cubicBezTo>
                <a:cubicBezTo>
                  <a:pt x="1945291" y="322958"/>
                  <a:pt x="1942529" y="323529"/>
                  <a:pt x="1942338" y="324101"/>
                </a:cubicBezTo>
                <a:lnTo>
                  <a:pt x="1940147" y="330387"/>
                </a:lnTo>
                <a:cubicBezTo>
                  <a:pt x="1938623" y="337340"/>
                  <a:pt x="1935099" y="344008"/>
                  <a:pt x="1932432" y="345341"/>
                </a:cubicBezTo>
                <a:cubicBezTo>
                  <a:pt x="1929765" y="346675"/>
                  <a:pt x="1923574" y="343627"/>
                  <a:pt x="1926336" y="341627"/>
                </a:cubicBezTo>
                <a:cubicBezTo>
                  <a:pt x="1929003" y="339626"/>
                  <a:pt x="1930241" y="331721"/>
                  <a:pt x="1927765" y="332483"/>
                </a:cubicBezTo>
                <a:cubicBezTo>
                  <a:pt x="1925384" y="333149"/>
                  <a:pt x="1921574" y="335626"/>
                  <a:pt x="1919764" y="338293"/>
                </a:cubicBezTo>
                <a:lnTo>
                  <a:pt x="1916335" y="334578"/>
                </a:lnTo>
                <a:cubicBezTo>
                  <a:pt x="1912906" y="330863"/>
                  <a:pt x="1910810" y="335816"/>
                  <a:pt x="1907667" y="335912"/>
                </a:cubicBezTo>
                <a:lnTo>
                  <a:pt x="1905095" y="336007"/>
                </a:lnTo>
                <a:cubicBezTo>
                  <a:pt x="1901666" y="338864"/>
                  <a:pt x="1898904" y="339817"/>
                  <a:pt x="1898904" y="338102"/>
                </a:cubicBezTo>
                <a:cubicBezTo>
                  <a:pt x="1898904" y="336483"/>
                  <a:pt x="1900142" y="331625"/>
                  <a:pt x="1901666" y="331054"/>
                </a:cubicBezTo>
                <a:cubicBezTo>
                  <a:pt x="1903190" y="330482"/>
                  <a:pt x="1908429" y="327149"/>
                  <a:pt x="1908334" y="325625"/>
                </a:cubicBezTo>
                <a:lnTo>
                  <a:pt x="1908715" y="324005"/>
                </a:lnTo>
                <a:lnTo>
                  <a:pt x="1909953" y="318767"/>
                </a:lnTo>
                <a:cubicBezTo>
                  <a:pt x="1904810" y="316004"/>
                  <a:pt x="1897475" y="316862"/>
                  <a:pt x="1893761" y="320767"/>
                </a:cubicBezTo>
                <a:lnTo>
                  <a:pt x="1890808" y="324196"/>
                </a:lnTo>
                <a:cubicBezTo>
                  <a:pt x="1890332" y="324672"/>
                  <a:pt x="1891094" y="326101"/>
                  <a:pt x="1891760" y="326958"/>
                </a:cubicBezTo>
                <a:lnTo>
                  <a:pt x="1894713" y="331149"/>
                </a:lnTo>
                <a:cubicBezTo>
                  <a:pt x="1893856" y="336864"/>
                  <a:pt x="1891475" y="340484"/>
                  <a:pt x="1889474" y="339150"/>
                </a:cubicBezTo>
                <a:cubicBezTo>
                  <a:pt x="1887474" y="337817"/>
                  <a:pt x="1886712" y="334673"/>
                  <a:pt x="1891094" y="334292"/>
                </a:cubicBezTo>
                <a:lnTo>
                  <a:pt x="1887284" y="329625"/>
                </a:lnTo>
                <a:lnTo>
                  <a:pt x="1885950" y="328006"/>
                </a:lnTo>
                <a:cubicBezTo>
                  <a:pt x="1885093" y="325529"/>
                  <a:pt x="1883188" y="323434"/>
                  <a:pt x="1881759" y="323434"/>
                </a:cubicBezTo>
                <a:cubicBezTo>
                  <a:pt x="1880330" y="323434"/>
                  <a:pt x="1875949" y="324005"/>
                  <a:pt x="1876044" y="324672"/>
                </a:cubicBezTo>
                <a:cubicBezTo>
                  <a:pt x="1876139" y="325339"/>
                  <a:pt x="1874615" y="326482"/>
                  <a:pt x="1872425" y="325720"/>
                </a:cubicBezTo>
                <a:cubicBezTo>
                  <a:pt x="1870234" y="324958"/>
                  <a:pt x="1860709" y="327244"/>
                  <a:pt x="1856232" y="327434"/>
                </a:cubicBezTo>
                <a:cubicBezTo>
                  <a:pt x="1851755" y="327625"/>
                  <a:pt x="1842611" y="320957"/>
                  <a:pt x="1842135" y="320862"/>
                </a:cubicBezTo>
                <a:cubicBezTo>
                  <a:pt x="1841659" y="320862"/>
                  <a:pt x="1842230" y="322672"/>
                  <a:pt x="1844516" y="324958"/>
                </a:cubicBezTo>
                <a:lnTo>
                  <a:pt x="1840230" y="327339"/>
                </a:lnTo>
                <a:cubicBezTo>
                  <a:pt x="1838039" y="328577"/>
                  <a:pt x="1837563" y="331721"/>
                  <a:pt x="1835468" y="332864"/>
                </a:cubicBezTo>
                <a:lnTo>
                  <a:pt x="1833086" y="334197"/>
                </a:lnTo>
                <a:cubicBezTo>
                  <a:pt x="1829276" y="334673"/>
                  <a:pt x="1827657" y="332768"/>
                  <a:pt x="1829657" y="329911"/>
                </a:cubicBezTo>
                <a:cubicBezTo>
                  <a:pt x="1831562" y="327149"/>
                  <a:pt x="1824133" y="321719"/>
                  <a:pt x="1823942" y="322862"/>
                </a:cubicBezTo>
                <a:lnTo>
                  <a:pt x="1823561" y="323815"/>
                </a:lnTo>
                <a:lnTo>
                  <a:pt x="1823085" y="324958"/>
                </a:lnTo>
                <a:cubicBezTo>
                  <a:pt x="1822323" y="326196"/>
                  <a:pt x="1820418" y="326577"/>
                  <a:pt x="1818704" y="325815"/>
                </a:cubicBezTo>
                <a:lnTo>
                  <a:pt x="1818608" y="325053"/>
                </a:lnTo>
                <a:cubicBezTo>
                  <a:pt x="1818132" y="322196"/>
                  <a:pt x="1815656" y="323053"/>
                  <a:pt x="1813846" y="323053"/>
                </a:cubicBezTo>
                <a:cubicBezTo>
                  <a:pt x="1812798" y="323053"/>
                  <a:pt x="1811179" y="323624"/>
                  <a:pt x="1810893" y="324291"/>
                </a:cubicBezTo>
                <a:cubicBezTo>
                  <a:pt x="1810607" y="325053"/>
                  <a:pt x="1811369" y="326863"/>
                  <a:pt x="1811846" y="326863"/>
                </a:cubicBezTo>
                <a:cubicBezTo>
                  <a:pt x="1814703" y="327149"/>
                  <a:pt x="1817561" y="328196"/>
                  <a:pt x="1815275" y="330387"/>
                </a:cubicBezTo>
                <a:cubicBezTo>
                  <a:pt x="1813655" y="332006"/>
                  <a:pt x="1808988" y="333530"/>
                  <a:pt x="1808036" y="328673"/>
                </a:cubicBezTo>
                <a:cubicBezTo>
                  <a:pt x="1807940" y="328292"/>
                  <a:pt x="1806131" y="327815"/>
                  <a:pt x="1805845" y="328006"/>
                </a:cubicBezTo>
                <a:cubicBezTo>
                  <a:pt x="1803368" y="330101"/>
                  <a:pt x="1801654" y="329244"/>
                  <a:pt x="1799463" y="327625"/>
                </a:cubicBezTo>
                <a:cubicBezTo>
                  <a:pt x="1798796" y="327149"/>
                  <a:pt x="1795939" y="327530"/>
                  <a:pt x="1795367" y="328292"/>
                </a:cubicBezTo>
                <a:lnTo>
                  <a:pt x="1793272" y="330673"/>
                </a:lnTo>
                <a:cubicBezTo>
                  <a:pt x="1791462" y="333530"/>
                  <a:pt x="1791843" y="336483"/>
                  <a:pt x="1794129" y="337245"/>
                </a:cubicBezTo>
                <a:cubicBezTo>
                  <a:pt x="1796415" y="338007"/>
                  <a:pt x="1801654" y="335054"/>
                  <a:pt x="1801654" y="336959"/>
                </a:cubicBezTo>
                <a:cubicBezTo>
                  <a:pt x="1801559" y="338769"/>
                  <a:pt x="1801368" y="343246"/>
                  <a:pt x="1800892" y="342484"/>
                </a:cubicBezTo>
                <a:cubicBezTo>
                  <a:pt x="1800416" y="341722"/>
                  <a:pt x="1798320" y="340007"/>
                  <a:pt x="1798130" y="341722"/>
                </a:cubicBezTo>
                <a:cubicBezTo>
                  <a:pt x="1797939" y="343436"/>
                  <a:pt x="1796796" y="347532"/>
                  <a:pt x="1796034" y="347627"/>
                </a:cubicBezTo>
                <a:lnTo>
                  <a:pt x="1795653" y="347342"/>
                </a:lnTo>
                <a:cubicBezTo>
                  <a:pt x="1792034" y="345151"/>
                  <a:pt x="1788605" y="342674"/>
                  <a:pt x="1784795" y="340769"/>
                </a:cubicBezTo>
                <a:cubicBezTo>
                  <a:pt x="1782128" y="339341"/>
                  <a:pt x="1778699" y="339150"/>
                  <a:pt x="1779365" y="335150"/>
                </a:cubicBezTo>
                <a:cubicBezTo>
                  <a:pt x="1779556" y="334197"/>
                  <a:pt x="1774793" y="332006"/>
                  <a:pt x="1771936" y="331435"/>
                </a:cubicBezTo>
                <a:lnTo>
                  <a:pt x="1765649" y="330101"/>
                </a:lnTo>
                <a:cubicBezTo>
                  <a:pt x="1759649" y="332959"/>
                  <a:pt x="1754505" y="333340"/>
                  <a:pt x="1754124" y="330959"/>
                </a:cubicBezTo>
                <a:cubicBezTo>
                  <a:pt x="1753838" y="328577"/>
                  <a:pt x="1756505" y="322481"/>
                  <a:pt x="1751838" y="320862"/>
                </a:cubicBezTo>
                <a:lnTo>
                  <a:pt x="1748885" y="318957"/>
                </a:lnTo>
                <a:lnTo>
                  <a:pt x="1746314" y="317243"/>
                </a:lnTo>
                <a:cubicBezTo>
                  <a:pt x="1743837" y="314766"/>
                  <a:pt x="1741742" y="315433"/>
                  <a:pt x="1741837" y="318576"/>
                </a:cubicBezTo>
                <a:cubicBezTo>
                  <a:pt x="1741932" y="321719"/>
                  <a:pt x="1752219" y="326672"/>
                  <a:pt x="1750981" y="327339"/>
                </a:cubicBezTo>
                <a:cubicBezTo>
                  <a:pt x="1749743" y="328006"/>
                  <a:pt x="1746218" y="330197"/>
                  <a:pt x="1745075" y="330959"/>
                </a:cubicBezTo>
                <a:cubicBezTo>
                  <a:pt x="1743932" y="331721"/>
                  <a:pt x="1739170" y="327244"/>
                  <a:pt x="1738884" y="328482"/>
                </a:cubicBezTo>
                <a:cubicBezTo>
                  <a:pt x="1738694" y="329816"/>
                  <a:pt x="1736027" y="331721"/>
                  <a:pt x="1733550" y="330578"/>
                </a:cubicBezTo>
                <a:lnTo>
                  <a:pt x="1731740" y="333626"/>
                </a:lnTo>
                <a:lnTo>
                  <a:pt x="1730788" y="335245"/>
                </a:lnTo>
                <a:cubicBezTo>
                  <a:pt x="1729169" y="336197"/>
                  <a:pt x="1728121" y="334483"/>
                  <a:pt x="1728502" y="331435"/>
                </a:cubicBezTo>
                <a:lnTo>
                  <a:pt x="1722692" y="334673"/>
                </a:lnTo>
                <a:lnTo>
                  <a:pt x="1721358" y="335435"/>
                </a:lnTo>
                <a:cubicBezTo>
                  <a:pt x="1718405" y="334864"/>
                  <a:pt x="1715643" y="336388"/>
                  <a:pt x="1715262" y="338769"/>
                </a:cubicBezTo>
                <a:lnTo>
                  <a:pt x="1714691" y="341341"/>
                </a:lnTo>
                <a:cubicBezTo>
                  <a:pt x="1714595" y="341627"/>
                  <a:pt x="1713071" y="342008"/>
                  <a:pt x="1712500" y="341817"/>
                </a:cubicBezTo>
                <a:lnTo>
                  <a:pt x="1711833" y="341627"/>
                </a:lnTo>
                <a:cubicBezTo>
                  <a:pt x="1711452" y="340865"/>
                  <a:pt x="1711643" y="338579"/>
                  <a:pt x="1712309" y="336388"/>
                </a:cubicBezTo>
                <a:cubicBezTo>
                  <a:pt x="1712976" y="334292"/>
                  <a:pt x="1709547" y="332292"/>
                  <a:pt x="1710119" y="335912"/>
                </a:cubicBezTo>
                <a:lnTo>
                  <a:pt x="1704499" y="332102"/>
                </a:lnTo>
                <a:cubicBezTo>
                  <a:pt x="1703927" y="331721"/>
                  <a:pt x="1702975" y="331435"/>
                  <a:pt x="1702308" y="331530"/>
                </a:cubicBezTo>
                <a:cubicBezTo>
                  <a:pt x="1700498" y="331721"/>
                  <a:pt x="1697546" y="330578"/>
                  <a:pt x="1697450" y="333340"/>
                </a:cubicBezTo>
                <a:lnTo>
                  <a:pt x="1697450" y="334483"/>
                </a:lnTo>
                <a:cubicBezTo>
                  <a:pt x="1698593" y="335816"/>
                  <a:pt x="1699070" y="337150"/>
                  <a:pt x="1698593" y="337436"/>
                </a:cubicBezTo>
                <a:lnTo>
                  <a:pt x="1698022" y="337817"/>
                </a:lnTo>
                <a:lnTo>
                  <a:pt x="1696974" y="338579"/>
                </a:lnTo>
                <a:cubicBezTo>
                  <a:pt x="1695831" y="339436"/>
                  <a:pt x="1695450" y="340769"/>
                  <a:pt x="1696117" y="341722"/>
                </a:cubicBezTo>
                <a:lnTo>
                  <a:pt x="1697069" y="342008"/>
                </a:lnTo>
                <a:cubicBezTo>
                  <a:pt x="1698879" y="342674"/>
                  <a:pt x="1700975" y="342865"/>
                  <a:pt x="1702880" y="343341"/>
                </a:cubicBezTo>
                <a:lnTo>
                  <a:pt x="1704404" y="343722"/>
                </a:lnTo>
                <a:cubicBezTo>
                  <a:pt x="1706499" y="344484"/>
                  <a:pt x="1705546" y="345818"/>
                  <a:pt x="1702213" y="346675"/>
                </a:cubicBezTo>
                <a:cubicBezTo>
                  <a:pt x="1698879" y="347532"/>
                  <a:pt x="1689830" y="349247"/>
                  <a:pt x="1690211" y="348294"/>
                </a:cubicBezTo>
                <a:cubicBezTo>
                  <a:pt x="1690688" y="347342"/>
                  <a:pt x="1688783" y="344294"/>
                  <a:pt x="1685258" y="343055"/>
                </a:cubicBezTo>
                <a:lnTo>
                  <a:pt x="1682401" y="340960"/>
                </a:lnTo>
                <a:lnTo>
                  <a:pt x="1679829" y="339245"/>
                </a:lnTo>
                <a:cubicBezTo>
                  <a:pt x="1677734" y="340293"/>
                  <a:pt x="1675257" y="340769"/>
                  <a:pt x="1674305" y="340293"/>
                </a:cubicBezTo>
                <a:lnTo>
                  <a:pt x="1674114" y="339722"/>
                </a:lnTo>
                <a:cubicBezTo>
                  <a:pt x="1673733" y="338388"/>
                  <a:pt x="1672400" y="336483"/>
                  <a:pt x="1671733" y="338579"/>
                </a:cubicBezTo>
                <a:cubicBezTo>
                  <a:pt x="1670209" y="343627"/>
                  <a:pt x="1668113" y="342103"/>
                  <a:pt x="1665256" y="339722"/>
                </a:cubicBezTo>
                <a:lnTo>
                  <a:pt x="1663446" y="338293"/>
                </a:lnTo>
                <a:cubicBezTo>
                  <a:pt x="1662303" y="337245"/>
                  <a:pt x="1658684" y="336674"/>
                  <a:pt x="1655350" y="336959"/>
                </a:cubicBezTo>
                <a:lnTo>
                  <a:pt x="1653635" y="336388"/>
                </a:lnTo>
                <a:lnTo>
                  <a:pt x="1651825" y="335816"/>
                </a:lnTo>
                <a:cubicBezTo>
                  <a:pt x="1650302" y="334197"/>
                  <a:pt x="1648016" y="333340"/>
                  <a:pt x="1646777" y="334102"/>
                </a:cubicBezTo>
                <a:cubicBezTo>
                  <a:pt x="1645539" y="334769"/>
                  <a:pt x="1641062" y="334864"/>
                  <a:pt x="1640110" y="336769"/>
                </a:cubicBezTo>
                <a:lnTo>
                  <a:pt x="1640681" y="338007"/>
                </a:lnTo>
                <a:cubicBezTo>
                  <a:pt x="1641539" y="339817"/>
                  <a:pt x="1644015" y="341055"/>
                  <a:pt x="1645444" y="342674"/>
                </a:cubicBezTo>
                <a:lnTo>
                  <a:pt x="1646587" y="344008"/>
                </a:lnTo>
                <a:cubicBezTo>
                  <a:pt x="1647349" y="345627"/>
                  <a:pt x="1648587" y="348389"/>
                  <a:pt x="1649349" y="350009"/>
                </a:cubicBezTo>
                <a:cubicBezTo>
                  <a:pt x="1650111" y="351723"/>
                  <a:pt x="1651730" y="356295"/>
                  <a:pt x="1650587" y="355914"/>
                </a:cubicBezTo>
                <a:cubicBezTo>
                  <a:pt x="1649444" y="355533"/>
                  <a:pt x="1645825" y="355533"/>
                  <a:pt x="1646111" y="356867"/>
                </a:cubicBezTo>
                <a:cubicBezTo>
                  <a:pt x="1646301" y="358200"/>
                  <a:pt x="1645825" y="362391"/>
                  <a:pt x="1644491" y="362486"/>
                </a:cubicBezTo>
                <a:cubicBezTo>
                  <a:pt x="1643063" y="362582"/>
                  <a:pt x="1638586" y="362105"/>
                  <a:pt x="1638681" y="361248"/>
                </a:cubicBezTo>
                <a:lnTo>
                  <a:pt x="1638967" y="360962"/>
                </a:lnTo>
                <a:cubicBezTo>
                  <a:pt x="1639729" y="360105"/>
                  <a:pt x="1640872" y="359534"/>
                  <a:pt x="1641634" y="358676"/>
                </a:cubicBezTo>
                <a:lnTo>
                  <a:pt x="1644396" y="355628"/>
                </a:lnTo>
                <a:cubicBezTo>
                  <a:pt x="1640967" y="355247"/>
                  <a:pt x="1637919" y="353533"/>
                  <a:pt x="1637443" y="351818"/>
                </a:cubicBezTo>
                <a:lnTo>
                  <a:pt x="1637062" y="350580"/>
                </a:lnTo>
                <a:lnTo>
                  <a:pt x="1636871" y="349818"/>
                </a:lnTo>
                <a:cubicBezTo>
                  <a:pt x="1636586" y="349056"/>
                  <a:pt x="1637062" y="348294"/>
                  <a:pt x="1637919" y="348199"/>
                </a:cubicBezTo>
                <a:lnTo>
                  <a:pt x="1638681" y="348104"/>
                </a:lnTo>
                <a:cubicBezTo>
                  <a:pt x="1640300" y="347723"/>
                  <a:pt x="1641062" y="351723"/>
                  <a:pt x="1642967" y="348866"/>
                </a:cubicBezTo>
                <a:cubicBezTo>
                  <a:pt x="1643444" y="348199"/>
                  <a:pt x="1642110" y="346294"/>
                  <a:pt x="1641062" y="345532"/>
                </a:cubicBezTo>
                <a:cubicBezTo>
                  <a:pt x="1639634" y="344484"/>
                  <a:pt x="1637633" y="344008"/>
                  <a:pt x="1635919" y="343341"/>
                </a:cubicBezTo>
                <a:cubicBezTo>
                  <a:pt x="1631728" y="341627"/>
                  <a:pt x="1628394" y="342389"/>
                  <a:pt x="1627727" y="345532"/>
                </a:cubicBezTo>
                <a:cubicBezTo>
                  <a:pt x="1627346" y="347437"/>
                  <a:pt x="1626965" y="350294"/>
                  <a:pt x="1628204" y="351342"/>
                </a:cubicBezTo>
                <a:lnTo>
                  <a:pt x="1630204" y="353057"/>
                </a:lnTo>
                <a:cubicBezTo>
                  <a:pt x="1634585" y="354104"/>
                  <a:pt x="1637252" y="355724"/>
                  <a:pt x="1636014" y="356771"/>
                </a:cubicBezTo>
                <a:cubicBezTo>
                  <a:pt x="1634776" y="357819"/>
                  <a:pt x="1630871" y="360105"/>
                  <a:pt x="1629823" y="359343"/>
                </a:cubicBezTo>
                <a:cubicBezTo>
                  <a:pt x="1628775" y="358581"/>
                  <a:pt x="1625156" y="357438"/>
                  <a:pt x="1625156" y="359534"/>
                </a:cubicBezTo>
                <a:cubicBezTo>
                  <a:pt x="1625156" y="361629"/>
                  <a:pt x="1624870" y="366582"/>
                  <a:pt x="1624584" y="366677"/>
                </a:cubicBezTo>
                <a:cubicBezTo>
                  <a:pt x="1624203" y="366677"/>
                  <a:pt x="1623155" y="364868"/>
                  <a:pt x="1622774" y="362582"/>
                </a:cubicBezTo>
                <a:lnTo>
                  <a:pt x="1621441" y="361153"/>
                </a:lnTo>
                <a:cubicBezTo>
                  <a:pt x="1619345" y="359057"/>
                  <a:pt x="1620298" y="358010"/>
                  <a:pt x="1621536" y="355914"/>
                </a:cubicBezTo>
                <a:cubicBezTo>
                  <a:pt x="1623250" y="353057"/>
                  <a:pt x="1626584" y="350199"/>
                  <a:pt x="1624870" y="346675"/>
                </a:cubicBezTo>
                <a:lnTo>
                  <a:pt x="1624203" y="345151"/>
                </a:lnTo>
                <a:cubicBezTo>
                  <a:pt x="1622298" y="343722"/>
                  <a:pt x="1621441" y="341436"/>
                  <a:pt x="1622298" y="340007"/>
                </a:cubicBezTo>
                <a:cubicBezTo>
                  <a:pt x="1623155" y="338674"/>
                  <a:pt x="1622584" y="332102"/>
                  <a:pt x="1617821" y="330578"/>
                </a:cubicBezTo>
                <a:lnTo>
                  <a:pt x="1617155" y="336578"/>
                </a:lnTo>
                <a:cubicBezTo>
                  <a:pt x="1617059" y="337340"/>
                  <a:pt x="1615535" y="338198"/>
                  <a:pt x="1614488" y="338769"/>
                </a:cubicBezTo>
                <a:cubicBezTo>
                  <a:pt x="1613535" y="339245"/>
                  <a:pt x="1611916" y="339912"/>
                  <a:pt x="1611154" y="339626"/>
                </a:cubicBezTo>
                <a:cubicBezTo>
                  <a:pt x="1608296" y="338483"/>
                  <a:pt x="1611535" y="337817"/>
                  <a:pt x="1611630" y="336864"/>
                </a:cubicBezTo>
                <a:cubicBezTo>
                  <a:pt x="1611725" y="335721"/>
                  <a:pt x="1611440" y="333911"/>
                  <a:pt x="1610582" y="333530"/>
                </a:cubicBezTo>
                <a:lnTo>
                  <a:pt x="1608868" y="332673"/>
                </a:lnTo>
                <a:cubicBezTo>
                  <a:pt x="1606487" y="332387"/>
                  <a:pt x="1601915" y="331816"/>
                  <a:pt x="1598676" y="331340"/>
                </a:cubicBezTo>
                <a:lnTo>
                  <a:pt x="1597914" y="335340"/>
                </a:lnTo>
                <a:lnTo>
                  <a:pt x="1597438" y="337626"/>
                </a:lnTo>
                <a:cubicBezTo>
                  <a:pt x="1594866" y="339817"/>
                  <a:pt x="1590485" y="341246"/>
                  <a:pt x="1587818" y="340865"/>
                </a:cubicBezTo>
                <a:lnTo>
                  <a:pt x="1590294" y="337150"/>
                </a:lnTo>
                <a:lnTo>
                  <a:pt x="1593247" y="332673"/>
                </a:lnTo>
                <a:cubicBezTo>
                  <a:pt x="1590199" y="329720"/>
                  <a:pt x="1585341" y="327815"/>
                  <a:pt x="1582388" y="328292"/>
                </a:cubicBezTo>
                <a:lnTo>
                  <a:pt x="1585055" y="331435"/>
                </a:lnTo>
                <a:cubicBezTo>
                  <a:pt x="1585817" y="332292"/>
                  <a:pt x="1586198" y="334197"/>
                  <a:pt x="1585627" y="334864"/>
                </a:cubicBezTo>
                <a:cubicBezTo>
                  <a:pt x="1583531" y="337055"/>
                  <a:pt x="1581150" y="339150"/>
                  <a:pt x="1578388" y="340769"/>
                </a:cubicBezTo>
                <a:cubicBezTo>
                  <a:pt x="1576959" y="341627"/>
                  <a:pt x="1573340" y="342293"/>
                  <a:pt x="1572673" y="341722"/>
                </a:cubicBezTo>
                <a:cubicBezTo>
                  <a:pt x="1567910" y="337150"/>
                  <a:pt x="1563529" y="341341"/>
                  <a:pt x="1559243" y="341912"/>
                </a:cubicBezTo>
                <a:lnTo>
                  <a:pt x="1554766" y="342484"/>
                </a:lnTo>
                <a:cubicBezTo>
                  <a:pt x="1556480" y="345056"/>
                  <a:pt x="1556957" y="347532"/>
                  <a:pt x="1555718" y="348008"/>
                </a:cubicBezTo>
                <a:cubicBezTo>
                  <a:pt x="1554480" y="348485"/>
                  <a:pt x="1551051" y="348104"/>
                  <a:pt x="1550956" y="345913"/>
                </a:cubicBezTo>
                <a:cubicBezTo>
                  <a:pt x="1550861" y="343722"/>
                  <a:pt x="1544003" y="342960"/>
                  <a:pt x="1544003" y="344389"/>
                </a:cubicBezTo>
                <a:cubicBezTo>
                  <a:pt x="1543907" y="345818"/>
                  <a:pt x="1541336" y="348866"/>
                  <a:pt x="1536859" y="347151"/>
                </a:cubicBezTo>
                <a:lnTo>
                  <a:pt x="1534954" y="343722"/>
                </a:lnTo>
                <a:lnTo>
                  <a:pt x="1532763" y="339912"/>
                </a:lnTo>
                <a:cubicBezTo>
                  <a:pt x="1530477" y="342008"/>
                  <a:pt x="1527715" y="342579"/>
                  <a:pt x="1526667" y="341246"/>
                </a:cubicBezTo>
                <a:cubicBezTo>
                  <a:pt x="1525619" y="339912"/>
                  <a:pt x="1522857" y="335816"/>
                  <a:pt x="1523333" y="335435"/>
                </a:cubicBezTo>
                <a:cubicBezTo>
                  <a:pt x="1523810" y="334959"/>
                  <a:pt x="1526572" y="333816"/>
                  <a:pt x="1527143" y="334959"/>
                </a:cubicBezTo>
                <a:cubicBezTo>
                  <a:pt x="1527715" y="336007"/>
                  <a:pt x="1530953" y="338483"/>
                  <a:pt x="1532192" y="335912"/>
                </a:cubicBezTo>
                <a:lnTo>
                  <a:pt x="1532287" y="335054"/>
                </a:lnTo>
                <a:cubicBezTo>
                  <a:pt x="1532668" y="331911"/>
                  <a:pt x="1530858" y="330006"/>
                  <a:pt x="1527048" y="329149"/>
                </a:cubicBezTo>
                <a:lnTo>
                  <a:pt x="1523619" y="328387"/>
                </a:lnTo>
                <a:cubicBezTo>
                  <a:pt x="1519904" y="327339"/>
                  <a:pt x="1518857" y="323910"/>
                  <a:pt x="1521428" y="320767"/>
                </a:cubicBezTo>
                <a:cubicBezTo>
                  <a:pt x="1524000" y="317624"/>
                  <a:pt x="1520571" y="311337"/>
                  <a:pt x="1520381" y="315052"/>
                </a:cubicBezTo>
                <a:lnTo>
                  <a:pt x="1514951" y="310385"/>
                </a:lnTo>
                <a:cubicBezTo>
                  <a:pt x="1513904" y="309527"/>
                  <a:pt x="1508570" y="308956"/>
                  <a:pt x="1509046" y="313337"/>
                </a:cubicBezTo>
                <a:cubicBezTo>
                  <a:pt x="1509046" y="313433"/>
                  <a:pt x="1506284" y="313909"/>
                  <a:pt x="1504855" y="313814"/>
                </a:cubicBezTo>
                <a:cubicBezTo>
                  <a:pt x="1504569" y="313814"/>
                  <a:pt x="1503998" y="311909"/>
                  <a:pt x="1504283" y="311147"/>
                </a:cubicBezTo>
                <a:lnTo>
                  <a:pt x="1504664" y="310194"/>
                </a:lnTo>
                <a:cubicBezTo>
                  <a:pt x="1506188" y="308861"/>
                  <a:pt x="1503426" y="309337"/>
                  <a:pt x="1498473" y="311337"/>
                </a:cubicBezTo>
                <a:lnTo>
                  <a:pt x="1496473" y="314195"/>
                </a:lnTo>
                <a:cubicBezTo>
                  <a:pt x="1495901" y="314957"/>
                  <a:pt x="1496187" y="316290"/>
                  <a:pt x="1496473" y="317338"/>
                </a:cubicBezTo>
                <a:cubicBezTo>
                  <a:pt x="1497140" y="319529"/>
                  <a:pt x="1501997" y="317719"/>
                  <a:pt x="1501997" y="321719"/>
                </a:cubicBezTo>
                <a:cubicBezTo>
                  <a:pt x="1501997" y="324005"/>
                  <a:pt x="1505617" y="322196"/>
                  <a:pt x="1507808" y="321053"/>
                </a:cubicBezTo>
                <a:lnTo>
                  <a:pt x="1509332" y="320291"/>
                </a:lnTo>
                <a:cubicBezTo>
                  <a:pt x="1512665" y="320481"/>
                  <a:pt x="1514951" y="322386"/>
                  <a:pt x="1514380" y="324577"/>
                </a:cubicBezTo>
                <a:cubicBezTo>
                  <a:pt x="1513808" y="326768"/>
                  <a:pt x="1508284" y="330197"/>
                  <a:pt x="1507141" y="329054"/>
                </a:cubicBezTo>
                <a:cubicBezTo>
                  <a:pt x="1505903" y="327911"/>
                  <a:pt x="1498759" y="326291"/>
                  <a:pt x="1496187" y="323339"/>
                </a:cubicBezTo>
                <a:lnTo>
                  <a:pt x="1493139" y="321434"/>
                </a:lnTo>
                <a:cubicBezTo>
                  <a:pt x="1491806" y="320576"/>
                  <a:pt x="1488186" y="320862"/>
                  <a:pt x="1486471" y="321719"/>
                </a:cubicBezTo>
                <a:cubicBezTo>
                  <a:pt x="1483900" y="323053"/>
                  <a:pt x="1483614" y="327911"/>
                  <a:pt x="1485233" y="329435"/>
                </a:cubicBezTo>
                <a:cubicBezTo>
                  <a:pt x="1487043" y="331054"/>
                  <a:pt x="1488948" y="332483"/>
                  <a:pt x="1491234" y="330006"/>
                </a:cubicBezTo>
                <a:cubicBezTo>
                  <a:pt x="1492091" y="329149"/>
                  <a:pt x="1492472" y="327339"/>
                  <a:pt x="1493425" y="327149"/>
                </a:cubicBezTo>
                <a:cubicBezTo>
                  <a:pt x="1496473" y="326577"/>
                  <a:pt x="1495711" y="329054"/>
                  <a:pt x="1496759" y="330197"/>
                </a:cubicBezTo>
                <a:lnTo>
                  <a:pt x="1498949" y="332768"/>
                </a:lnTo>
                <a:cubicBezTo>
                  <a:pt x="1502569" y="331911"/>
                  <a:pt x="1506188" y="331149"/>
                  <a:pt x="1506855" y="331149"/>
                </a:cubicBezTo>
                <a:cubicBezTo>
                  <a:pt x="1507522" y="331149"/>
                  <a:pt x="1509236" y="332387"/>
                  <a:pt x="1509046" y="333816"/>
                </a:cubicBezTo>
                <a:lnTo>
                  <a:pt x="1509332" y="335150"/>
                </a:lnTo>
                <a:lnTo>
                  <a:pt x="1511141" y="342293"/>
                </a:lnTo>
                <a:cubicBezTo>
                  <a:pt x="1504474" y="345437"/>
                  <a:pt x="1497425" y="347627"/>
                  <a:pt x="1495425" y="347342"/>
                </a:cubicBezTo>
                <a:cubicBezTo>
                  <a:pt x="1493520" y="346961"/>
                  <a:pt x="1492472" y="342103"/>
                  <a:pt x="1490948" y="341436"/>
                </a:cubicBezTo>
                <a:lnTo>
                  <a:pt x="1490377" y="341817"/>
                </a:lnTo>
                <a:lnTo>
                  <a:pt x="1482852" y="346103"/>
                </a:lnTo>
                <a:cubicBezTo>
                  <a:pt x="1473899" y="344770"/>
                  <a:pt x="1466374" y="343055"/>
                  <a:pt x="1465993" y="342389"/>
                </a:cubicBezTo>
                <a:cubicBezTo>
                  <a:pt x="1465612" y="341722"/>
                  <a:pt x="1462469" y="340293"/>
                  <a:pt x="1460183" y="341627"/>
                </a:cubicBezTo>
                <a:cubicBezTo>
                  <a:pt x="1457896" y="343055"/>
                  <a:pt x="1452372" y="345913"/>
                  <a:pt x="1454087" y="348675"/>
                </a:cubicBezTo>
                <a:cubicBezTo>
                  <a:pt x="1455801" y="351437"/>
                  <a:pt x="1445514" y="356771"/>
                  <a:pt x="1441799" y="356105"/>
                </a:cubicBezTo>
                <a:lnTo>
                  <a:pt x="1438085" y="356486"/>
                </a:lnTo>
                <a:lnTo>
                  <a:pt x="1431798" y="357057"/>
                </a:lnTo>
                <a:cubicBezTo>
                  <a:pt x="1427798" y="353723"/>
                  <a:pt x="1425702" y="347246"/>
                  <a:pt x="1427036" y="342865"/>
                </a:cubicBezTo>
                <a:lnTo>
                  <a:pt x="1422845" y="341817"/>
                </a:lnTo>
                <a:cubicBezTo>
                  <a:pt x="1421130" y="341436"/>
                  <a:pt x="1417511" y="340198"/>
                  <a:pt x="1416653" y="343436"/>
                </a:cubicBezTo>
                <a:lnTo>
                  <a:pt x="1416272" y="344960"/>
                </a:lnTo>
                <a:cubicBezTo>
                  <a:pt x="1415987" y="347246"/>
                  <a:pt x="1412939" y="347151"/>
                  <a:pt x="1409510" y="344770"/>
                </a:cubicBezTo>
                <a:cubicBezTo>
                  <a:pt x="1406081" y="342389"/>
                  <a:pt x="1392365" y="341436"/>
                  <a:pt x="1389031" y="341150"/>
                </a:cubicBezTo>
                <a:lnTo>
                  <a:pt x="1388555" y="343436"/>
                </a:lnTo>
                <a:cubicBezTo>
                  <a:pt x="1387793" y="346865"/>
                  <a:pt x="1391698" y="345437"/>
                  <a:pt x="1393889" y="345818"/>
                </a:cubicBezTo>
                <a:lnTo>
                  <a:pt x="1394650" y="346008"/>
                </a:lnTo>
                <a:cubicBezTo>
                  <a:pt x="1395508" y="346484"/>
                  <a:pt x="1395413" y="347246"/>
                  <a:pt x="1394460" y="347532"/>
                </a:cubicBezTo>
                <a:cubicBezTo>
                  <a:pt x="1393508" y="347913"/>
                  <a:pt x="1391317" y="350294"/>
                  <a:pt x="1392460" y="351818"/>
                </a:cubicBezTo>
                <a:cubicBezTo>
                  <a:pt x="1393603" y="353342"/>
                  <a:pt x="1394270" y="357438"/>
                  <a:pt x="1390745" y="356962"/>
                </a:cubicBezTo>
                <a:lnTo>
                  <a:pt x="1388364" y="356200"/>
                </a:lnTo>
                <a:cubicBezTo>
                  <a:pt x="1387316" y="355819"/>
                  <a:pt x="1385888" y="354390"/>
                  <a:pt x="1385983" y="353438"/>
                </a:cubicBezTo>
                <a:lnTo>
                  <a:pt x="1386364" y="348485"/>
                </a:lnTo>
                <a:cubicBezTo>
                  <a:pt x="1382173" y="349437"/>
                  <a:pt x="1378458" y="351056"/>
                  <a:pt x="1378268" y="352009"/>
                </a:cubicBezTo>
                <a:cubicBezTo>
                  <a:pt x="1378077" y="353057"/>
                  <a:pt x="1376458" y="355819"/>
                  <a:pt x="1375410" y="354485"/>
                </a:cubicBezTo>
                <a:cubicBezTo>
                  <a:pt x="1374362" y="353152"/>
                  <a:pt x="1373696" y="349532"/>
                  <a:pt x="1376267" y="349437"/>
                </a:cubicBezTo>
                <a:cubicBezTo>
                  <a:pt x="1378839" y="349342"/>
                  <a:pt x="1383887" y="345246"/>
                  <a:pt x="1381792" y="342674"/>
                </a:cubicBezTo>
                <a:lnTo>
                  <a:pt x="1377601" y="344865"/>
                </a:lnTo>
                <a:cubicBezTo>
                  <a:pt x="1377029" y="345246"/>
                  <a:pt x="1375600" y="345151"/>
                  <a:pt x="1375029" y="344770"/>
                </a:cubicBezTo>
                <a:lnTo>
                  <a:pt x="1369219" y="341150"/>
                </a:lnTo>
                <a:cubicBezTo>
                  <a:pt x="1369028" y="344865"/>
                  <a:pt x="1368171" y="345913"/>
                  <a:pt x="1367219" y="343532"/>
                </a:cubicBezTo>
                <a:cubicBezTo>
                  <a:pt x="1366266" y="341150"/>
                  <a:pt x="1357122" y="341341"/>
                  <a:pt x="1357122" y="343151"/>
                </a:cubicBezTo>
                <a:cubicBezTo>
                  <a:pt x="1357122" y="345056"/>
                  <a:pt x="1356836" y="349818"/>
                  <a:pt x="1356550" y="349818"/>
                </a:cubicBezTo>
                <a:cubicBezTo>
                  <a:pt x="1356170" y="349818"/>
                  <a:pt x="1354931" y="348389"/>
                  <a:pt x="1354455" y="346484"/>
                </a:cubicBezTo>
                <a:lnTo>
                  <a:pt x="1354646" y="344770"/>
                </a:lnTo>
                <a:lnTo>
                  <a:pt x="1354931" y="341722"/>
                </a:lnTo>
                <a:cubicBezTo>
                  <a:pt x="1352264" y="340293"/>
                  <a:pt x="1350264" y="338674"/>
                  <a:pt x="1350550" y="338102"/>
                </a:cubicBezTo>
                <a:cubicBezTo>
                  <a:pt x="1350836" y="337531"/>
                  <a:pt x="1350836" y="335721"/>
                  <a:pt x="1349597" y="335721"/>
                </a:cubicBezTo>
                <a:cubicBezTo>
                  <a:pt x="1348454" y="335721"/>
                  <a:pt x="1344740" y="336483"/>
                  <a:pt x="1344454" y="337436"/>
                </a:cubicBezTo>
                <a:cubicBezTo>
                  <a:pt x="1344263" y="338388"/>
                  <a:pt x="1341787" y="341246"/>
                  <a:pt x="1339406" y="341436"/>
                </a:cubicBezTo>
                <a:cubicBezTo>
                  <a:pt x="1337120" y="341627"/>
                  <a:pt x="1329214" y="342865"/>
                  <a:pt x="1328928" y="339626"/>
                </a:cubicBezTo>
                <a:lnTo>
                  <a:pt x="1332357" y="337626"/>
                </a:lnTo>
                <a:cubicBezTo>
                  <a:pt x="1334262" y="336483"/>
                  <a:pt x="1336643" y="335816"/>
                  <a:pt x="1338453" y="334578"/>
                </a:cubicBezTo>
                <a:lnTo>
                  <a:pt x="1339025" y="334197"/>
                </a:lnTo>
                <a:cubicBezTo>
                  <a:pt x="1338739" y="332864"/>
                  <a:pt x="1337120" y="329339"/>
                  <a:pt x="1335596" y="326291"/>
                </a:cubicBezTo>
                <a:lnTo>
                  <a:pt x="1332262" y="324672"/>
                </a:lnTo>
                <a:cubicBezTo>
                  <a:pt x="1329119" y="323243"/>
                  <a:pt x="1325499" y="322386"/>
                  <a:pt x="1322832" y="320576"/>
                </a:cubicBezTo>
                <a:cubicBezTo>
                  <a:pt x="1320165" y="318767"/>
                  <a:pt x="1318260" y="316100"/>
                  <a:pt x="1316260" y="313623"/>
                </a:cubicBezTo>
                <a:lnTo>
                  <a:pt x="1315784" y="312956"/>
                </a:lnTo>
                <a:cubicBezTo>
                  <a:pt x="1316069" y="311813"/>
                  <a:pt x="1317117" y="311242"/>
                  <a:pt x="1318165" y="311813"/>
                </a:cubicBezTo>
                <a:lnTo>
                  <a:pt x="1319022" y="311718"/>
                </a:lnTo>
                <a:lnTo>
                  <a:pt x="1322832" y="311242"/>
                </a:lnTo>
                <a:cubicBezTo>
                  <a:pt x="1327499" y="310385"/>
                  <a:pt x="1331309" y="307908"/>
                  <a:pt x="1331309" y="305717"/>
                </a:cubicBezTo>
                <a:cubicBezTo>
                  <a:pt x="1331309" y="303527"/>
                  <a:pt x="1332452" y="297335"/>
                  <a:pt x="1333881" y="296954"/>
                </a:cubicBezTo>
                <a:cubicBezTo>
                  <a:pt x="1335310" y="296573"/>
                  <a:pt x="1338548" y="297526"/>
                  <a:pt x="1337977" y="300002"/>
                </a:cubicBezTo>
                <a:lnTo>
                  <a:pt x="1341025" y="299621"/>
                </a:lnTo>
                <a:lnTo>
                  <a:pt x="1348264" y="298574"/>
                </a:lnTo>
                <a:cubicBezTo>
                  <a:pt x="1347978" y="302765"/>
                  <a:pt x="1349312" y="304384"/>
                  <a:pt x="1351121" y="302193"/>
                </a:cubicBezTo>
                <a:cubicBezTo>
                  <a:pt x="1352931" y="300002"/>
                  <a:pt x="1349693" y="293430"/>
                  <a:pt x="1348550" y="293430"/>
                </a:cubicBezTo>
                <a:cubicBezTo>
                  <a:pt x="1347407" y="293430"/>
                  <a:pt x="1342644" y="292382"/>
                  <a:pt x="1340739" y="291144"/>
                </a:cubicBezTo>
                <a:cubicBezTo>
                  <a:pt x="1338834" y="289906"/>
                  <a:pt x="1331786" y="287525"/>
                  <a:pt x="1329500" y="288668"/>
                </a:cubicBezTo>
                <a:cubicBezTo>
                  <a:pt x="1327214" y="289906"/>
                  <a:pt x="1323689" y="295716"/>
                  <a:pt x="1320546" y="295907"/>
                </a:cubicBezTo>
                <a:lnTo>
                  <a:pt x="1320832" y="292287"/>
                </a:lnTo>
                <a:lnTo>
                  <a:pt x="1320927" y="291335"/>
                </a:lnTo>
                <a:cubicBezTo>
                  <a:pt x="1319594" y="290192"/>
                  <a:pt x="1319689" y="288287"/>
                  <a:pt x="1321022" y="287239"/>
                </a:cubicBezTo>
                <a:cubicBezTo>
                  <a:pt x="1322356" y="286096"/>
                  <a:pt x="1327785" y="282953"/>
                  <a:pt x="1326166" y="281619"/>
                </a:cubicBezTo>
                <a:lnTo>
                  <a:pt x="1324546" y="281333"/>
                </a:lnTo>
                <a:cubicBezTo>
                  <a:pt x="1320546" y="280667"/>
                  <a:pt x="1320260" y="280762"/>
                  <a:pt x="1322165" y="279047"/>
                </a:cubicBezTo>
                <a:lnTo>
                  <a:pt x="1325023" y="276476"/>
                </a:lnTo>
                <a:cubicBezTo>
                  <a:pt x="1324832" y="272951"/>
                  <a:pt x="1320641" y="270094"/>
                  <a:pt x="1315593" y="270189"/>
                </a:cubicBezTo>
                <a:lnTo>
                  <a:pt x="1311402" y="271427"/>
                </a:lnTo>
                <a:lnTo>
                  <a:pt x="1309783" y="271904"/>
                </a:lnTo>
                <a:cubicBezTo>
                  <a:pt x="1307592" y="273713"/>
                  <a:pt x="1307878" y="275237"/>
                  <a:pt x="1310354" y="275333"/>
                </a:cubicBezTo>
                <a:lnTo>
                  <a:pt x="1312640" y="274666"/>
                </a:lnTo>
                <a:lnTo>
                  <a:pt x="1313307" y="274475"/>
                </a:lnTo>
                <a:cubicBezTo>
                  <a:pt x="1314260" y="274666"/>
                  <a:pt x="1315593" y="277047"/>
                  <a:pt x="1316165" y="279714"/>
                </a:cubicBezTo>
                <a:cubicBezTo>
                  <a:pt x="1316831" y="282381"/>
                  <a:pt x="1316736" y="289620"/>
                  <a:pt x="1314545" y="290096"/>
                </a:cubicBezTo>
                <a:cubicBezTo>
                  <a:pt x="1312355" y="290477"/>
                  <a:pt x="1305878" y="287715"/>
                  <a:pt x="1300353" y="290573"/>
                </a:cubicBezTo>
                <a:lnTo>
                  <a:pt x="1294352" y="287334"/>
                </a:lnTo>
                <a:cubicBezTo>
                  <a:pt x="1293590" y="286953"/>
                  <a:pt x="1290733" y="287810"/>
                  <a:pt x="1290352" y="288572"/>
                </a:cubicBezTo>
                <a:lnTo>
                  <a:pt x="1289875" y="289525"/>
                </a:lnTo>
                <a:cubicBezTo>
                  <a:pt x="1290828" y="291049"/>
                  <a:pt x="1289875" y="293144"/>
                  <a:pt x="1287875" y="294097"/>
                </a:cubicBezTo>
                <a:cubicBezTo>
                  <a:pt x="1285780" y="295145"/>
                  <a:pt x="1275493" y="291525"/>
                  <a:pt x="1275112" y="289430"/>
                </a:cubicBezTo>
                <a:cubicBezTo>
                  <a:pt x="1274826" y="287239"/>
                  <a:pt x="1283589" y="285715"/>
                  <a:pt x="1283018" y="288287"/>
                </a:cubicBezTo>
                <a:lnTo>
                  <a:pt x="1282732" y="290668"/>
                </a:lnTo>
                <a:cubicBezTo>
                  <a:pt x="1282732" y="290858"/>
                  <a:pt x="1284065" y="291335"/>
                  <a:pt x="1284827" y="291430"/>
                </a:cubicBezTo>
                <a:cubicBezTo>
                  <a:pt x="1285589" y="291430"/>
                  <a:pt x="1286923" y="291049"/>
                  <a:pt x="1286923" y="290763"/>
                </a:cubicBezTo>
                <a:cubicBezTo>
                  <a:pt x="1287304" y="288763"/>
                  <a:pt x="1287304" y="286667"/>
                  <a:pt x="1287494" y="284667"/>
                </a:cubicBezTo>
                <a:cubicBezTo>
                  <a:pt x="1287685" y="283143"/>
                  <a:pt x="1286732" y="281143"/>
                  <a:pt x="1290161" y="280857"/>
                </a:cubicBezTo>
                <a:lnTo>
                  <a:pt x="1291114" y="280762"/>
                </a:lnTo>
                <a:cubicBezTo>
                  <a:pt x="1291971" y="279333"/>
                  <a:pt x="1291400" y="277714"/>
                  <a:pt x="1289875" y="277142"/>
                </a:cubicBezTo>
                <a:lnTo>
                  <a:pt x="1288447" y="276761"/>
                </a:lnTo>
                <a:lnTo>
                  <a:pt x="1287304" y="276476"/>
                </a:lnTo>
                <a:cubicBezTo>
                  <a:pt x="1285589" y="276190"/>
                  <a:pt x="1285018" y="272666"/>
                  <a:pt x="1285970" y="268665"/>
                </a:cubicBezTo>
                <a:lnTo>
                  <a:pt x="1291781" y="267903"/>
                </a:lnTo>
                <a:lnTo>
                  <a:pt x="1292162" y="267903"/>
                </a:lnTo>
                <a:cubicBezTo>
                  <a:pt x="1292352" y="266474"/>
                  <a:pt x="1291495" y="265236"/>
                  <a:pt x="1290447" y="265236"/>
                </a:cubicBezTo>
                <a:lnTo>
                  <a:pt x="1289780" y="265617"/>
                </a:lnTo>
                <a:lnTo>
                  <a:pt x="1284542" y="268475"/>
                </a:lnTo>
                <a:cubicBezTo>
                  <a:pt x="1281779" y="265046"/>
                  <a:pt x="1279874" y="263045"/>
                  <a:pt x="1280255" y="263998"/>
                </a:cubicBezTo>
                <a:cubicBezTo>
                  <a:pt x="1280636" y="265046"/>
                  <a:pt x="1278350" y="268094"/>
                  <a:pt x="1274159" y="268570"/>
                </a:cubicBezTo>
                <a:cubicBezTo>
                  <a:pt x="1269968" y="269046"/>
                  <a:pt x="1268063" y="278571"/>
                  <a:pt x="1269492" y="278762"/>
                </a:cubicBezTo>
                <a:cubicBezTo>
                  <a:pt x="1270825" y="278952"/>
                  <a:pt x="1273778" y="280476"/>
                  <a:pt x="1273112" y="281905"/>
                </a:cubicBezTo>
                <a:cubicBezTo>
                  <a:pt x="1272445" y="283334"/>
                  <a:pt x="1267492" y="291906"/>
                  <a:pt x="1272350" y="294383"/>
                </a:cubicBezTo>
                <a:cubicBezTo>
                  <a:pt x="1277112" y="296859"/>
                  <a:pt x="1288447" y="304384"/>
                  <a:pt x="1286351" y="305241"/>
                </a:cubicBezTo>
                <a:cubicBezTo>
                  <a:pt x="1284256" y="306194"/>
                  <a:pt x="1277588" y="307241"/>
                  <a:pt x="1277398" y="304955"/>
                </a:cubicBezTo>
                <a:lnTo>
                  <a:pt x="1277017" y="303336"/>
                </a:lnTo>
                <a:cubicBezTo>
                  <a:pt x="1276731" y="302098"/>
                  <a:pt x="1276445" y="300098"/>
                  <a:pt x="1275493" y="299907"/>
                </a:cubicBezTo>
                <a:cubicBezTo>
                  <a:pt x="1273016" y="299145"/>
                  <a:pt x="1272254" y="300479"/>
                  <a:pt x="1271683" y="302574"/>
                </a:cubicBezTo>
                <a:cubicBezTo>
                  <a:pt x="1270921" y="305146"/>
                  <a:pt x="1269683" y="302574"/>
                  <a:pt x="1268444" y="302288"/>
                </a:cubicBezTo>
                <a:cubicBezTo>
                  <a:pt x="1264825" y="301431"/>
                  <a:pt x="1263587" y="302288"/>
                  <a:pt x="1264063" y="305051"/>
                </a:cubicBezTo>
                <a:cubicBezTo>
                  <a:pt x="1264158" y="305717"/>
                  <a:pt x="1263777" y="306765"/>
                  <a:pt x="1264158" y="307051"/>
                </a:cubicBezTo>
                <a:lnTo>
                  <a:pt x="1266825" y="308765"/>
                </a:lnTo>
                <a:cubicBezTo>
                  <a:pt x="1269302" y="311051"/>
                  <a:pt x="1270540" y="315433"/>
                  <a:pt x="1269778" y="318481"/>
                </a:cubicBezTo>
                <a:lnTo>
                  <a:pt x="1269397" y="321243"/>
                </a:lnTo>
                <a:cubicBezTo>
                  <a:pt x="1269302" y="321719"/>
                  <a:pt x="1271016" y="322672"/>
                  <a:pt x="1271969" y="322672"/>
                </a:cubicBezTo>
                <a:cubicBezTo>
                  <a:pt x="1274540" y="322767"/>
                  <a:pt x="1273588" y="321910"/>
                  <a:pt x="1273207" y="320386"/>
                </a:cubicBezTo>
                <a:lnTo>
                  <a:pt x="1272826" y="318767"/>
                </a:lnTo>
                <a:cubicBezTo>
                  <a:pt x="1274255" y="316385"/>
                  <a:pt x="1277112" y="314385"/>
                  <a:pt x="1279208" y="314385"/>
                </a:cubicBezTo>
                <a:cubicBezTo>
                  <a:pt x="1281303" y="314385"/>
                  <a:pt x="1287304" y="313814"/>
                  <a:pt x="1286732" y="313147"/>
                </a:cubicBezTo>
                <a:cubicBezTo>
                  <a:pt x="1286256" y="312480"/>
                  <a:pt x="1285970" y="310575"/>
                  <a:pt x="1286923" y="310099"/>
                </a:cubicBezTo>
                <a:lnTo>
                  <a:pt x="1287304" y="310289"/>
                </a:lnTo>
                <a:lnTo>
                  <a:pt x="1290066" y="311623"/>
                </a:lnTo>
                <a:cubicBezTo>
                  <a:pt x="1293209" y="313433"/>
                  <a:pt x="1297305" y="313814"/>
                  <a:pt x="1299020" y="312480"/>
                </a:cubicBezTo>
                <a:lnTo>
                  <a:pt x="1300258" y="311147"/>
                </a:lnTo>
                <a:lnTo>
                  <a:pt x="1300639" y="310766"/>
                </a:lnTo>
                <a:cubicBezTo>
                  <a:pt x="1300448" y="309908"/>
                  <a:pt x="1299400" y="309242"/>
                  <a:pt x="1298448" y="309337"/>
                </a:cubicBezTo>
                <a:lnTo>
                  <a:pt x="1297591" y="309146"/>
                </a:lnTo>
                <a:lnTo>
                  <a:pt x="1295971" y="308765"/>
                </a:lnTo>
                <a:cubicBezTo>
                  <a:pt x="1292828" y="307813"/>
                  <a:pt x="1292924" y="306670"/>
                  <a:pt x="1296162" y="306289"/>
                </a:cubicBezTo>
                <a:lnTo>
                  <a:pt x="1297781" y="305908"/>
                </a:lnTo>
                <a:lnTo>
                  <a:pt x="1299972" y="305336"/>
                </a:lnTo>
                <a:cubicBezTo>
                  <a:pt x="1302353" y="304574"/>
                  <a:pt x="1306735" y="305336"/>
                  <a:pt x="1309688" y="306956"/>
                </a:cubicBezTo>
                <a:lnTo>
                  <a:pt x="1310640" y="310004"/>
                </a:lnTo>
                <a:cubicBezTo>
                  <a:pt x="1311974" y="314004"/>
                  <a:pt x="1314069" y="317909"/>
                  <a:pt x="1315688" y="321910"/>
                </a:cubicBezTo>
                <a:lnTo>
                  <a:pt x="1317117" y="325434"/>
                </a:lnTo>
                <a:cubicBezTo>
                  <a:pt x="1319975" y="323910"/>
                  <a:pt x="1322737" y="323148"/>
                  <a:pt x="1323404" y="323624"/>
                </a:cubicBezTo>
                <a:cubicBezTo>
                  <a:pt x="1324070" y="324101"/>
                  <a:pt x="1325118" y="326291"/>
                  <a:pt x="1323594" y="326482"/>
                </a:cubicBezTo>
                <a:cubicBezTo>
                  <a:pt x="1322070" y="326768"/>
                  <a:pt x="1317974" y="328387"/>
                  <a:pt x="1318736" y="329435"/>
                </a:cubicBezTo>
                <a:cubicBezTo>
                  <a:pt x="1319594" y="330482"/>
                  <a:pt x="1322261" y="332673"/>
                  <a:pt x="1322737" y="331816"/>
                </a:cubicBezTo>
                <a:cubicBezTo>
                  <a:pt x="1323213" y="330959"/>
                  <a:pt x="1325118" y="329149"/>
                  <a:pt x="1325690" y="329720"/>
                </a:cubicBezTo>
                <a:cubicBezTo>
                  <a:pt x="1326261" y="330387"/>
                  <a:pt x="1327118" y="333911"/>
                  <a:pt x="1325118" y="334769"/>
                </a:cubicBezTo>
                <a:lnTo>
                  <a:pt x="1323499" y="336197"/>
                </a:lnTo>
                <a:cubicBezTo>
                  <a:pt x="1321880" y="337531"/>
                  <a:pt x="1321308" y="339817"/>
                  <a:pt x="1319594" y="341055"/>
                </a:cubicBezTo>
                <a:cubicBezTo>
                  <a:pt x="1318927" y="341531"/>
                  <a:pt x="1316165" y="339341"/>
                  <a:pt x="1314545" y="339531"/>
                </a:cubicBezTo>
                <a:lnTo>
                  <a:pt x="1311402" y="339722"/>
                </a:lnTo>
                <a:cubicBezTo>
                  <a:pt x="1308068" y="340674"/>
                  <a:pt x="1306735" y="339722"/>
                  <a:pt x="1308354" y="337626"/>
                </a:cubicBezTo>
                <a:cubicBezTo>
                  <a:pt x="1310069" y="335531"/>
                  <a:pt x="1307878" y="329054"/>
                  <a:pt x="1303020" y="329911"/>
                </a:cubicBezTo>
                <a:lnTo>
                  <a:pt x="1301972" y="334578"/>
                </a:lnTo>
                <a:cubicBezTo>
                  <a:pt x="1301782" y="335340"/>
                  <a:pt x="1299210" y="335816"/>
                  <a:pt x="1297591" y="336293"/>
                </a:cubicBezTo>
                <a:lnTo>
                  <a:pt x="1296829" y="336483"/>
                </a:lnTo>
                <a:cubicBezTo>
                  <a:pt x="1295781" y="336388"/>
                  <a:pt x="1294924" y="336769"/>
                  <a:pt x="1294924" y="337340"/>
                </a:cubicBezTo>
                <a:cubicBezTo>
                  <a:pt x="1294924" y="337912"/>
                  <a:pt x="1292828" y="338388"/>
                  <a:pt x="1290257" y="337245"/>
                </a:cubicBezTo>
                <a:lnTo>
                  <a:pt x="1289495" y="334483"/>
                </a:lnTo>
                <a:cubicBezTo>
                  <a:pt x="1289114" y="333149"/>
                  <a:pt x="1285208" y="332483"/>
                  <a:pt x="1284827" y="331054"/>
                </a:cubicBezTo>
                <a:cubicBezTo>
                  <a:pt x="1283875" y="327625"/>
                  <a:pt x="1280732" y="328768"/>
                  <a:pt x="1278827" y="329054"/>
                </a:cubicBezTo>
                <a:lnTo>
                  <a:pt x="1275398" y="329625"/>
                </a:lnTo>
                <a:cubicBezTo>
                  <a:pt x="1271588" y="331149"/>
                  <a:pt x="1268921" y="332959"/>
                  <a:pt x="1269397" y="333816"/>
                </a:cubicBezTo>
                <a:cubicBezTo>
                  <a:pt x="1269873" y="334578"/>
                  <a:pt x="1268444" y="338007"/>
                  <a:pt x="1264158" y="338579"/>
                </a:cubicBezTo>
                <a:lnTo>
                  <a:pt x="1260729" y="335912"/>
                </a:lnTo>
                <a:lnTo>
                  <a:pt x="1259015" y="334578"/>
                </a:lnTo>
                <a:cubicBezTo>
                  <a:pt x="1257491" y="335912"/>
                  <a:pt x="1257205" y="338102"/>
                  <a:pt x="1258348" y="339341"/>
                </a:cubicBezTo>
                <a:lnTo>
                  <a:pt x="1260443" y="339436"/>
                </a:lnTo>
                <a:lnTo>
                  <a:pt x="1261586" y="339531"/>
                </a:lnTo>
                <a:cubicBezTo>
                  <a:pt x="1263110" y="339912"/>
                  <a:pt x="1263301" y="340674"/>
                  <a:pt x="1261967" y="341246"/>
                </a:cubicBezTo>
                <a:cubicBezTo>
                  <a:pt x="1260634" y="341817"/>
                  <a:pt x="1255586" y="342960"/>
                  <a:pt x="1255014" y="342008"/>
                </a:cubicBezTo>
                <a:lnTo>
                  <a:pt x="1254062" y="340960"/>
                </a:lnTo>
                <a:cubicBezTo>
                  <a:pt x="1252633" y="339436"/>
                  <a:pt x="1250537" y="338293"/>
                  <a:pt x="1249013" y="340293"/>
                </a:cubicBezTo>
                <a:lnTo>
                  <a:pt x="1248346" y="341150"/>
                </a:lnTo>
                <a:cubicBezTo>
                  <a:pt x="1249394" y="343341"/>
                  <a:pt x="1249680" y="345151"/>
                  <a:pt x="1249013" y="345341"/>
                </a:cubicBezTo>
                <a:lnTo>
                  <a:pt x="1248061" y="345722"/>
                </a:lnTo>
                <a:lnTo>
                  <a:pt x="1247013" y="346199"/>
                </a:lnTo>
                <a:cubicBezTo>
                  <a:pt x="1245965" y="346770"/>
                  <a:pt x="1243489" y="345722"/>
                  <a:pt x="1241584" y="343913"/>
                </a:cubicBezTo>
                <a:cubicBezTo>
                  <a:pt x="1239679" y="342103"/>
                  <a:pt x="1231392" y="338102"/>
                  <a:pt x="1227201" y="338960"/>
                </a:cubicBezTo>
                <a:lnTo>
                  <a:pt x="1223772" y="339722"/>
                </a:lnTo>
                <a:lnTo>
                  <a:pt x="1222820" y="340198"/>
                </a:lnTo>
                <a:cubicBezTo>
                  <a:pt x="1220629" y="338198"/>
                  <a:pt x="1218057" y="338007"/>
                  <a:pt x="1217105" y="339817"/>
                </a:cubicBezTo>
                <a:cubicBezTo>
                  <a:pt x="1216152" y="341627"/>
                  <a:pt x="1211009" y="343341"/>
                  <a:pt x="1207484" y="340388"/>
                </a:cubicBezTo>
                <a:lnTo>
                  <a:pt x="1206437" y="335912"/>
                </a:lnTo>
                <a:lnTo>
                  <a:pt x="1205675" y="332578"/>
                </a:lnTo>
                <a:cubicBezTo>
                  <a:pt x="1201960" y="329244"/>
                  <a:pt x="1198245" y="327530"/>
                  <a:pt x="1197388" y="328768"/>
                </a:cubicBezTo>
                <a:cubicBezTo>
                  <a:pt x="1196531" y="330006"/>
                  <a:pt x="1193006" y="332483"/>
                  <a:pt x="1191387" y="331625"/>
                </a:cubicBezTo>
                <a:cubicBezTo>
                  <a:pt x="1189768" y="330863"/>
                  <a:pt x="1186244" y="331149"/>
                  <a:pt x="1186910" y="333816"/>
                </a:cubicBezTo>
                <a:cubicBezTo>
                  <a:pt x="1187577" y="336578"/>
                  <a:pt x="1197388" y="339341"/>
                  <a:pt x="1198817" y="341341"/>
                </a:cubicBezTo>
                <a:cubicBezTo>
                  <a:pt x="1200341" y="343436"/>
                  <a:pt x="1198055" y="348866"/>
                  <a:pt x="1197293" y="346961"/>
                </a:cubicBezTo>
                <a:cubicBezTo>
                  <a:pt x="1196435" y="345056"/>
                  <a:pt x="1192435" y="340103"/>
                  <a:pt x="1190054" y="340007"/>
                </a:cubicBezTo>
                <a:cubicBezTo>
                  <a:pt x="1187672" y="339912"/>
                  <a:pt x="1179671" y="340674"/>
                  <a:pt x="1177195" y="339436"/>
                </a:cubicBezTo>
                <a:lnTo>
                  <a:pt x="1180814" y="336864"/>
                </a:lnTo>
                <a:lnTo>
                  <a:pt x="1182053" y="336007"/>
                </a:lnTo>
                <a:cubicBezTo>
                  <a:pt x="1181481" y="332768"/>
                  <a:pt x="1178719" y="330768"/>
                  <a:pt x="1175766" y="331530"/>
                </a:cubicBezTo>
                <a:cubicBezTo>
                  <a:pt x="1172909" y="332292"/>
                  <a:pt x="1168527" y="337721"/>
                  <a:pt x="1168051" y="338102"/>
                </a:cubicBezTo>
                <a:lnTo>
                  <a:pt x="1167496" y="338880"/>
                </a:lnTo>
                <a:lnTo>
                  <a:pt x="1173766" y="337626"/>
                </a:lnTo>
                <a:lnTo>
                  <a:pt x="1175290" y="339626"/>
                </a:lnTo>
                <a:lnTo>
                  <a:pt x="1176814" y="341627"/>
                </a:lnTo>
                <a:cubicBezTo>
                  <a:pt x="1179481" y="341722"/>
                  <a:pt x="1181481" y="342770"/>
                  <a:pt x="1181291" y="344103"/>
                </a:cubicBezTo>
                <a:lnTo>
                  <a:pt x="1181862" y="344865"/>
                </a:lnTo>
                <a:lnTo>
                  <a:pt x="1183196" y="346484"/>
                </a:lnTo>
                <a:cubicBezTo>
                  <a:pt x="1183291" y="348389"/>
                  <a:pt x="1181291" y="350104"/>
                  <a:pt x="1178814" y="350294"/>
                </a:cubicBezTo>
                <a:lnTo>
                  <a:pt x="1176623" y="350104"/>
                </a:lnTo>
                <a:cubicBezTo>
                  <a:pt x="1175195" y="350008"/>
                  <a:pt x="1173575" y="348961"/>
                  <a:pt x="1172718" y="348008"/>
                </a:cubicBezTo>
                <a:lnTo>
                  <a:pt x="1170337" y="345246"/>
                </a:lnTo>
                <a:lnTo>
                  <a:pt x="1167241" y="339236"/>
                </a:lnTo>
                <a:lnTo>
                  <a:pt x="1165193" y="342103"/>
                </a:lnTo>
                <a:cubicBezTo>
                  <a:pt x="1164527" y="343532"/>
                  <a:pt x="1162050" y="346580"/>
                  <a:pt x="1159764" y="344675"/>
                </a:cubicBezTo>
                <a:cubicBezTo>
                  <a:pt x="1157478" y="342770"/>
                  <a:pt x="1159478" y="336007"/>
                  <a:pt x="1156525" y="337436"/>
                </a:cubicBezTo>
                <a:cubicBezTo>
                  <a:pt x="1153668" y="338769"/>
                  <a:pt x="1146905" y="343151"/>
                  <a:pt x="1145191" y="342389"/>
                </a:cubicBezTo>
                <a:cubicBezTo>
                  <a:pt x="1143476" y="341722"/>
                  <a:pt x="1138714" y="341150"/>
                  <a:pt x="1137571" y="342484"/>
                </a:cubicBezTo>
                <a:cubicBezTo>
                  <a:pt x="1136523" y="343817"/>
                  <a:pt x="1135094" y="349056"/>
                  <a:pt x="1134713" y="350390"/>
                </a:cubicBezTo>
                <a:cubicBezTo>
                  <a:pt x="1134332" y="351818"/>
                  <a:pt x="1129379" y="351723"/>
                  <a:pt x="1127760" y="348770"/>
                </a:cubicBezTo>
                <a:cubicBezTo>
                  <a:pt x="1126141" y="345818"/>
                  <a:pt x="1115187" y="343151"/>
                  <a:pt x="1113758" y="345818"/>
                </a:cubicBezTo>
                <a:lnTo>
                  <a:pt x="1112139" y="347913"/>
                </a:lnTo>
                <a:cubicBezTo>
                  <a:pt x="1111472" y="348866"/>
                  <a:pt x="1109663" y="350009"/>
                  <a:pt x="1108900" y="349818"/>
                </a:cubicBezTo>
                <a:cubicBezTo>
                  <a:pt x="1105757" y="349056"/>
                  <a:pt x="1108805" y="348199"/>
                  <a:pt x="1108996" y="347246"/>
                </a:cubicBezTo>
                <a:cubicBezTo>
                  <a:pt x="1109948" y="342865"/>
                  <a:pt x="1111282" y="338388"/>
                  <a:pt x="1105757" y="335150"/>
                </a:cubicBezTo>
                <a:cubicBezTo>
                  <a:pt x="1105376" y="334959"/>
                  <a:pt x="1105757" y="333721"/>
                  <a:pt x="1106043" y="332959"/>
                </a:cubicBezTo>
                <a:cubicBezTo>
                  <a:pt x="1106234" y="332387"/>
                  <a:pt x="1107186" y="331530"/>
                  <a:pt x="1106996" y="331244"/>
                </a:cubicBezTo>
                <a:cubicBezTo>
                  <a:pt x="1105662" y="329720"/>
                  <a:pt x="1104043" y="327053"/>
                  <a:pt x="1102519" y="327053"/>
                </a:cubicBezTo>
                <a:cubicBezTo>
                  <a:pt x="1095470" y="327053"/>
                  <a:pt x="1103662" y="323910"/>
                  <a:pt x="1100900" y="322577"/>
                </a:cubicBezTo>
                <a:lnTo>
                  <a:pt x="1098614" y="321529"/>
                </a:lnTo>
                <a:cubicBezTo>
                  <a:pt x="1096137" y="321053"/>
                  <a:pt x="1096042" y="318862"/>
                  <a:pt x="1098328" y="316766"/>
                </a:cubicBezTo>
                <a:lnTo>
                  <a:pt x="1100138" y="316957"/>
                </a:lnTo>
                <a:cubicBezTo>
                  <a:pt x="1104519" y="317433"/>
                  <a:pt x="1108805" y="318957"/>
                  <a:pt x="1112996" y="320291"/>
                </a:cubicBezTo>
                <a:cubicBezTo>
                  <a:pt x="1114806" y="320862"/>
                  <a:pt x="1116235" y="322196"/>
                  <a:pt x="1118045" y="322577"/>
                </a:cubicBezTo>
                <a:lnTo>
                  <a:pt x="1122331" y="323434"/>
                </a:lnTo>
                <a:cubicBezTo>
                  <a:pt x="1122331" y="320195"/>
                  <a:pt x="1122331" y="317624"/>
                  <a:pt x="1122331" y="317528"/>
                </a:cubicBezTo>
                <a:cubicBezTo>
                  <a:pt x="1122331" y="317528"/>
                  <a:pt x="1124712" y="318100"/>
                  <a:pt x="1127665" y="318195"/>
                </a:cubicBezTo>
                <a:lnTo>
                  <a:pt x="1129665" y="319243"/>
                </a:lnTo>
                <a:lnTo>
                  <a:pt x="1132332" y="320672"/>
                </a:lnTo>
                <a:cubicBezTo>
                  <a:pt x="1134904" y="323339"/>
                  <a:pt x="1138238" y="322767"/>
                  <a:pt x="1139762" y="319433"/>
                </a:cubicBezTo>
                <a:lnTo>
                  <a:pt x="1141762" y="318767"/>
                </a:lnTo>
                <a:cubicBezTo>
                  <a:pt x="1144524" y="317909"/>
                  <a:pt x="1146334" y="317433"/>
                  <a:pt x="1145667" y="314861"/>
                </a:cubicBezTo>
                <a:lnTo>
                  <a:pt x="1144429" y="309908"/>
                </a:lnTo>
                <a:cubicBezTo>
                  <a:pt x="1147953" y="305336"/>
                  <a:pt x="1148810" y="301336"/>
                  <a:pt x="1146429" y="301050"/>
                </a:cubicBezTo>
                <a:lnTo>
                  <a:pt x="1145572" y="301717"/>
                </a:lnTo>
                <a:cubicBezTo>
                  <a:pt x="1142048" y="304384"/>
                  <a:pt x="1139190" y="302003"/>
                  <a:pt x="1136333" y="301050"/>
                </a:cubicBezTo>
                <a:cubicBezTo>
                  <a:pt x="1135285" y="300669"/>
                  <a:pt x="1135380" y="298288"/>
                  <a:pt x="1134332" y="297716"/>
                </a:cubicBezTo>
                <a:cubicBezTo>
                  <a:pt x="1133380" y="297240"/>
                  <a:pt x="1132046" y="300574"/>
                  <a:pt x="1129760" y="298193"/>
                </a:cubicBezTo>
                <a:cubicBezTo>
                  <a:pt x="1129189" y="297621"/>
                  <a:pt x="1126046" y="297716"/>
                  <a:pt x="1125665" y="298288"/>
                </a:cubicBezTo>
                <a:lnTo>
                  <a:pt x="1122712" y="302479"/>
                </a:lnTo>
                <a:cubicBezTo>
                  <a:pt x="1119759" y="307241"/>
                  <a:pt x="1122140" y="311051"/>
                  <a:pt x="1127950" y="310861"/>
                </a:cubicBezTo>
                <a:lnTo>
                  <a:pt x="1130332" y="305432"/>
                </a:lnTo>
                <a:cubicBezTo>
                  <a:pt x="1131094" y="303622"/>
                  <a:pt x="1134904" y="303146"/>
                  <a:pt x="1134904" y="304479"/>
                </a:cubicBezTo>
                <a:lnTo>
                  <a:pt x="1134904" y="309813"/>
                </a:lnTo>
                <a:cubicBezTo>
                  <a:pt x="1139666" y="309432"/>
                  <a:pt x="1143000" y="310194"/>
                  <a:pt x="1142333" y="311337"/>
                </a:cubicBezTo>
                <a:cubicBezTo>
                  <a:pt x="1141667" y="312575"/>
                  <a:pt x="1136999" y="316576"/>
                  <a:pt x="1133951" y="316576"/>
                </a:cubicBezTo>
                <a:cubicBezTo>
                  <a:pt x="1130903" y="316576"/>
                  <a:pt x="1120807" y="316671"/>
                  <a:pt x="1118616" y="315719"/>
                </a:cubicBezTo>
                <a:cubicBezTo>
                  <a:pt x="1116425" y="314766"/>
                  <a:pt x="1110710" y="310194"/>
                  <a:pt x="1112139" y="308956"/>
                </a:cubicBezTo>
                <a:lnTo>
                  <a:pt x="1113473" y="308003"/>
                </a:lnTo>
                <a:cubicBezTo>
                  <a:pt x="1116140" y="306003"/>
                  <a:pt x="1115187" y="304098"/>
                  <a:pt x="1112711" y="303050"/>
                </a:cubicBezTo>
                <a:cubicBezTo>
                  <a:pt x="1108900" y="301431"/>
                  <a:pt x="1106996" y="299526"/>
                  <a:pt x="1106900" y="295621"/>
                </a:cubicBezTo>
                <a:lnTo>
                  <a:pt x="1106900" y="292954"/>
                </a:lnTo>
                <a:cubicBezTo>
                  <a:pt x="1104424" y="289906"/>
                  <a:pt x="1102995" y="286763"/>
                  <a:pt x="1103757" y="285905"/>
                </a:cubicBezTo>
                <a:lnTo>
                  <a:pt x="1104805" y="285810"/>
                </a:lnTo>
                <a:lnTo>
                  <a:pt x="1109091" y="285334"/>
                </a:lnTo>
                <a:cubicBezTo>
                  <a:pt x="1108805" y="282667"/>
                  <a:pt x="1109186" y="278762"/>
                  <a:pt x="1109853" y="276666"/>
                </a:cubicBezTo>
                <a:lnTo>
                  <a:pt x="1109948" y="274571"/>
                </a:lnTo>
                <a:cubicBezTo>
                  <a:pt x="1109948" y="273809"/>
                  <a:pt x="1110806" y="272475"/>
                  <a:pt x="1111568" y="272285"/>
                </a:cubicBezTo>
                <a:cubicBezTo>
                  <a:pt x="1112520" y="272094"/>
                  <a:pt x="1114235" y="272570"/>
                  <a:pt x="1114806" y="273142"/>
                </a:cubicBezTo>
                <a:cubicBezTo>
                  <a:pt x="1116806" y="275237"/>
                  <a:pt x="1118997" y="277333"/>
                  <a:pt x="1119950" y="279714"/>
                </a:cubicBezTo>
                <a:lnTo>
                  <a:pt x="1120807" y="281810"/>
                </a:lnTo>
                <a:cubicBezTo>
                  <a:pt x="1121474" y="284477"/>
                  <a:pt x="1122236" y="285239"/>
                  <a:pt x="1122426" y="283524"/>
                </a:cubicBezTo>
                <a:cubicBezTo>
                  <a:pt x="1122617" y="281810"/>
                  <a:pt x="1124617" y="277904"/>
                  <a:pt x="1126427" y="279333"/>
                </a:cubicBezTo>
                <a:lnTo>
                  <a:pt x="1128427" y="279905"/>
                </a:lnTo>
                <a:lnTo>
                  <a:pt x="1130713" y="280571"/>
                </a:lnTo>
                <a:cubicBezTo>
                  <a:pt x="1133380" y="280952"/>
                  <a:pt x="1134713" y="282000"/>
                  <a:pt x="1133570" y="282857"/>
                </a:cubicBezTo>
                <a:cubicBezTo>
                  <a:pt x="1132523" y="283810"/>
                  <a:pt x="1128046" y="284096"/>
                  <a:pt x="1127474" y="285143"/>
                </a:cubicBezTo>
                <a:cubicBezTo>
                  <a:pt x="1126903" y="286286"/>
                  <a:pt x="1126617" y="290287"/>
                  <a:pt x="1128713" y="290763"/>
                </a:cubicBezTo>
                <a:lnTo>
                  <a:pt x="1129951" y="291716"/>
                </a:lnTo>
                <a:cubicBezTo>
                  <a:pt x="1132427" y="293621"/>
                  <a:pt x="1133951" y="293240"/>
                  <a:pt x="1136333" y="291525"/>
                </a:cubicBezTo>
                <a:lnTo>
                  <a:pt x="1138904" y="289715"/>
                </a:lnTo>
                <a:cubicBezTo>
                  <a:pt x="1142619" y="288001"/>
                  <a:pt x="1145667" y="287715"/>
                  <a:pt x="1145667" y="289239"/>
                </a:cubicBezTo>
                <a:cubicBezTo>
                  <a:pt x="1145667" y="290668"/>
                  <a:pt x="1149382" y="294478"/>
                  <a:pt x="1153954" y="294097"/>
                </a:cubicBezTo>
                <a:cubicBezTo>
                  <a:pt x="1158526" y="293716"/>
                  <a:pt x="1168337" y="298669"/>
                  <a:pt x="1168527" y="297335"/>
                </a:cubicBezTo>
                <a:lnTo>
                  <a:pt x="1169289" y="296764"/>
                </a:lnTo>
                <a:lnTo>
                  <a:pt x="1170242" y="296002"/>
                </a:lnTo>
                <a:cubicBezTo>
                  <a:pt x="1171861" y="295621"/>
                  <a:pt x="1173766" y="296192"/>
                  <a:pt x="1174528" y="297240"/>
                </a:cubicBezTo>
                <a:lnTo>
                  <a:pt x="1174242" y="297907"/>
                </a:lnTo>
                <a:cubicBezTo>
                  <a:pt x="1173480" y="299717"/>
                  <a:pt x="1172528" y="301717"/>
                  <a:pt x="1170908" y="302955"/>
                </a:cubicBezTo>
                <a:lnTo>
                  <a:pt x="1168337" y="305051"/>
                </a:lnTo>
                <a:cubicBezTo>
                  <a:pt x="1171194" y="310099"/>
                  <a:pt x="1171766" y="313433"/>
                  <a:pt x="1169480" y="312290"/>
                </a:cubicBezTo>
                <a:cubicBezTo>
                  <a:pt x="1167194" y="311242"/>
                  <a:pt x="1163955" y="304860"/>
                  <a:pt x="1161193" y="308670"/>
                </a:cubicBezTo>
                <a:lnTo>
                  <a:pt x="1159097" y="306575"/>
                </a:lnTo>
                <a:cubicBezTo>
                  <a:pt x="1158145" y="305622"/>
                  <a:pt x="1157954" y="303717"/>
                  <a:pt x="1157002" y="303527"/>
                </a:cubicBezTo>
                <a:cubicBezTo>
                  <a:pt x="1154144" y="302860"/>
                  <a:pt x="1154240" y="304765"/>
                  <a:pt x="1153573" y="306575"/>
                </a:cubicBezTo>
                <a:lnTo>
                  <a:pt x="1152620" y="309051"/>
                </a:lnTo>
                <a:cubicBezTo>
                  <a:pt x="1150525" y="311528"/>
                  <a:pt x="1149096" y="313623"/>
                  <a:pt x="1149477" y="313814"/>
                </a:cubicBezTo>
                <a:cubicBezTo>
                  <a:pt x="1149858" y="314004"/>
                  <a:pt x="1151477" y="313718"/>
                  <a:pt x="1152239" y="312861"/>
                </a:cubicBezTo>
                <a:cubicBezTo>
                  <a:pt x="1153096" y="312004"/>
                  <a:pt x="1157097" y="311813"/>
                  <a:pt x="1159859" y="313814"/>
                </a:cubicBezTo>
                <a:lnTo>
                  <a:pt x="1162145" y="313623"/>
                </a:lnTo>
                <a:lnTo>
                  <a:pt x="1170242" y="313052"/>
                </a:lnTo>
                <a:cubicBezTo>
                  <a:pt x="1171575" y="318195"/>
                  <a:pt x="1173480" y="321910"/>
                  <a:pt x="1174433" y="321243"/>
                </a:cubicBezTo>
                <a:cubicBezTo>
                  <a:pt x="1175385" y="320576"/>
                  <a:pt x="1174242" y="312575"/>
                  <a:pt x="1174718" y="310670"/>
                </a:cubicBezTo>
                <a:cubicBezTo>
                  <a:pt x="1175290" y="308765"/>
                  <a:pt x="1180052" y="305336"/>
                  <a:pt x="1179481" y="306765"/>
                </a:cubicBezTo>
                <a:cubicBezTo>
                  <a:pt x="1178909" y="308194"/>
                  <a:pt x="1178814" y="312385"/>
                  <a:pt x="1180814" y="313147"/>
                </a:cubicBezTo>
                <a:cubicBezTo>
                  <a:pt x="1182719" y="313909"/>
                  <a:pt x="1185958" y="307337"/>
                  <a:pt x="1187006" y="305908"/>
                </a:cubicBezTo>
                <a:cubicBezTo>
                  <a:pt x="1188053" y="304574"/>
                  <a:pt x="1191673" y="301717"/>
                  <a:pt x="1192721" y="302765"/>
                </a:cubicBezTo>
                <a:lnTo>
                  <a:pt x="1193292" y="302765"/>
                </a:lnTo>
                <a:cubicBezTo>
                  <a:pt x="1193959" y="302765"/>
                  <a:pt x="1195197" y="301717"/>
                  <a:pt x="1195102" y="301431"/>
                </a:cubicBezTo>
                <a:lnTo>
                  <a:pt x="1194340" y="299621"/>
                </a:lnTo>
                <a:cubicBezTo>
                  <a:pt x="1193864" y="297145"/>
                  <a:pt x="1194340" y="295716"/>
                  <a:pt x="1195292" y="296383"/>
                </a:cubicBezTo>
                <a:lnTo>
                  <a:pt x="1196340" y="296859"/>
                </a:lnTo>
                <a:cubicBezTo>
                  <a:pt x="1198055" y="297716"/>
                  <a:pt x="1200626" y="299336"/>
                  <a:pt x="1201484" y="298955"/>
                </a:cubicBezTo>
                <a:cubicBezTo>
                  <a:pt x="1204627" y="297335"/>
                  <a:pt x="1201865" y="295811"/>
                  <a:pt x="1200817" y="294002"/>
                </a:cubicBezTo>
                <a:lnTo>
                  <a:pt x="1199674" y="292001"/>
                </a:lnTo>
                <a:cubicBezTo>
                  <a:pt x="1199864" y="289144"/>
                  <a:pt x="1199007" y="286763"/>
                  <a:pt x="1197769" y="286667"/>
                </a:cubicBezTo>
                <a:cubicBezTo>
                  <a:pt x="1196626" y="286572"/>
                  <a:pt x="1196721" y="283810"/>
                  <a:pt x="1200626" y="280857"/>
                </a:cubicBezTo>
                <a:lnTo>
                  <a:pt x="1191863" y="280095"/>
                </a:lnTo>
                <a:cubicBezTo>
                  <a:pt x="1190339" y="280000"/>
                  <a:pt x="1189387" y="277238"/>
                  <a:pt x="1187672" y="276190"/>
                </a:cubicBezTo>
                <a:cubicBezTo>
                  <a:pt x="1186625" y="275523"/>
                  <a:pt x="1183958" y="276095"/>
                  <a:pt x="1186148" y="274094"/>
                </a:cubicBezTo>
                <a:cubicBezTo>
                  <a:pt x="1187006" y="273332"/>
                  <a:pt x="1188530" y="272761"/>
                  <a:pt x="1189768" y="272761"/>
                </a:cubicBezTo>
                <a:lnTo>
                  <a:pt x="1192340" y="272951"/>
                </a:lnTo>
                <a:cubicBezTo>
                  <a:pt x="1195673" y="273618"/>
                  <a:pt x="1197864" y="273428"/>
                  <a:pt x="1197197" y="272570"/>
                </a:cubicBezTo>
                <a:cubicBezTo>
                  <a:pt x="1196864" y="272094"/>
                  <a:pt x="1196292" y="270475"/>
                  <a:pt x="1195757" y="269046"/>
                </a:cubicBezTo>
                <a:lnTo>
                  <a:pt x="1195682" y="268902"/>
                </a:lnTo>
                <a:lnTo>
                  <a:pt x="1200721" y="271332"/>
                </a:lnTo>
                <a:lnTo>
                  <a:pt x="1205103" y="274475"/>
                </a:lnTo>
                <a:cubicBezTo>
                  <a:pt x="1206722" y="279333"/>
                  <a:pt x="1208246" y="283810"/>
                  <a:pt x="1208342" y="284381"/>
                </a:cubicBezTo>
                <a:cubicBezTo>
                  <a:pt x="1208532" y="284953"/>
                  <a:pt x="1210437" y="283619"/>
                  <a:pt x="1211961" y="278666"/>
                </a:cubicBezTo>
                <a:lnTo>
                  <a:pt x="1213295" y="274952"/>
                </a:lnTo>
                <a:cubicBezTo>
                  <a:pt x="1213866" y="273428"/>
                  <a:pt x="1215200" y="272094"/>
                  <a:pt x="1215676" y="270570"/>
                </a:cubicBezTo>
                <a:lnTo>
                  <a:pt x="1215962" y="269808"/>
                </a:lnTo>
                <a:cubicBezTo>
                  <a:pt x="1215295" y="268760"/>
                  <a:pt x="1213390" y="268189"/>
                  <a:pt x="1211771" y="268570"/>
                </a:cubicBezTo>
                <a:lnTo>
                  <a:pt x="1210723" y="269332"/>
                </a:lnTo>
                <a:lnTo>
                  <a:pt x="1209961" y="269903"/>
                </a:lnTo>
                <a:cubicBezTo>
                  <a:pt x="1209866" y="270856"/>
                  <a:pt x="1208151" y="269903"/>
                  <a:pt x="1205960" y="267713"/>
                </a:cubicBezTo>
                <a:cubicBezTo>
                  <a:pt x="1203770" y="265522"/>
                  <a:pt x="1193006" y="264760"/>
                  <a:pt x="1190435" y="263426"/>
                </a:cubicBezTo>
                <a:lnTo>
                  <a:pt x="1187863" y="260283"/>
                </a:lnTo>
                <a:lnTo>
                  <a:pt x="1185196" y="256949"/>
                </a:lnTo>
                <a:cubicBezTo>
                  <a:pt x="1189768" y="252949"/>
                  <a:pt x="1191768" y="250377"/>
                  <a:pt x="1189768" y="251234"/>
                </a:cubicBezTo>
                <a:cubicBezTo>
                  <a:pt x="1187768" y="252092"/>
                  <a:pt x="1183100" y="254759"/>
                  <a:pt x="1182815" y="254473"/>
                </a:cubicBezTo>
                <a:lnTo>
                  <a:pt x="1182434" y="254282"/>
                </a:lnTo>
                <a:cubicBezTo>
                  <a:pt x="1180148" y="253044"/>
                  <a:pt x="1179100" y="249615"/>
                  <a:pt x="1175385" y="251425"/>
                </a:cubicBezTo>
                <a:cubicBezTo>
                  <a:pt x="1172909" y="252663"/>
                  <a:pt x="1174433" y="258378"/>
                  <a:pt x="1178338" y="258950"/>
                </a:cubicBezTo>
                <a:cubicBezTo>
                  <a:pt x="1184720" y="259902"/>
                  <a:pt x="1179386" y="261807"/>
                  <a:pt x="1179862" y="263045"/>
                </a:cubicBezTo>
                <a:lnTo>
                  <a:pt x="1180719" y="265141"/>
                </a:lnTo>
                <a:cubicBezTo>
                  <a:pt x="1182719" y="267332"/>
                  <a:pt x="1181767" y="268760"/>
                  <a:pt x="1178624" y="268379"/>
                </a:cubicBezTo>
                <a:cubicBezTo>
                  <a:pt x="1175480" y="267998"/>
                  <a:pt x="1168337" y="271523"/>
                  <a:pt x="1169575" y="272856"/>
                </a:cubicBezTo>
                <a:cubicBezTo>
                  <a:pt x="1170813" y="274190"/>
                  <a:pt x="1173671" y="284191"/>
                  <a:pt x="1175004" y="284381"/>
                </a:cubicBezTo>
                <a:cubicBezTo>
                  <a:pt x="1176338" y="284572"/>
                  <a:pt x="1179386" y="285715"/>
                  <a:pt x="1178433" y="286382"/>
                </a:cubicBezTo>
                <a:lnTo>
                  <a:pt x="1177766" y="286477"/>
                </a:lnTo>
                <a:cubicBezTo>
                  <a:pt x="1176528" y="286667"/>
                  <a:pt x="1175195" y="286667"/>
                  <a:pt x="1173956" y="286477"/>
                </a:cubicBezTo>
                <a:lnTo>
                  <a:pt x="1170337" y="286096"/>
                </a:lnTo>
                <a:cubicBezTo>
                  <a:pt x="1166432" y="285334"/>
                  <a:pt x="1162431" y="285620"/>
                  <a:pt x="1161288" y="286858"/>
                </a:cubicBezTo>
                <a:cubicBezTo>
                  <a:pt x="1160240" y="288096"/>
                  <a:pt x="1155383" y="290573"/>
                  <a:pt x="1154240" y="288382"/>
                </a:cubicBezTo>
                <a:lnTo>
                  <a:pt x="1153478" y="287048"/>
                </a:lnTo>
                <a:lnTo>
                  <a:pt x="1152525" y="285620"/>
                </a:lnTo>
                <a:cubicBezTo>
                  <a:pt x="1151382" y="283905"/>
                  <a:pt x="1149001" y="282381"/>
                  <a:pt x="1147382" y="282286"/>
                </a:cubicBezTo>
                <a:cubicBezTo>
                  <a:pt x="1145667" y="282191"/>
                  <a:pt x="1141857" y="279905"/>
                  <a:pt x="1143095" y="277619"/>
                </a:cubicBezTo>
                <a:lnTo>
                  <a:pt x="1147477" y="278095"/>
                </a:lnTo>
                <a:cubicBezTo>
                  <a:pt x="1151287" y="278476"/>
                  <a:pt x="1152239" y="275618"/>
                  <a:pt x="1154716" y="274571"/>
                </a:cubicBezTo>
                <a:lnTo>
                  <a:pt x="1155859" y="274094"/>
                </a:lnTo>
                <a:cubicBezTo>
                  <a:pt x="1157669" y="274475"/>
                  <a:pt x="1159097" y="275714"/>
                  <a:pt x="1159097" y="276857"/>
                </a:cubicBezTo>
                <a:lnTo>
                  <a:pt x="1158526" y="277523"/>
                </a:lnTo>
                <a:cubicBezTo>
                  <a:pt x="1157288" y="278952"/>
                  <a:pt x="1155383" y="279905"/>
                  <a:pt x="1154240" y="281333"/>
                </a:cubicBezTo>
                <a:cubicBezTo>
                  <a:pt x="1153859" y="281905"/>
                  <a:pt x="1154525" y="283524"/>
                  <a:pt x="1155287" y="283905"/>
                </a:cubicBezTo>
                <a:lnTo>
                  <a:pt x="1156049" y="284286"/>
                </a:lnTo>
                <a:cubicBezTo>
                  <a:pt x="1157478" y="283905"/>
                  <a:pt x="1160526" y="281905"/>
                  <a:pt x="1162812" y="279714"/>
                </a:cubicBezTo>
                <a:cubicBezTo>
                  <a:pt x="1165098" y="277523"/>
                  <a:pt x="1164527" y="269332"/>
                  <a:pt x="1164527" y="268570"/>
                </a:cubicBezTo>
                <a:cubicBezTo>
                  <a:pt x="1164527" y="267808"/>
                  <a:pt x="1165574" y="265522"/>
                  <a:pt x="1166813" y="265427"/>
                </a:cubicBezTo>
                <a:cubicBezTo>
                  <a:pt x="1168051" y="265331"/>
                  <a:pt x="1171004" y="263903"/>
                  <a:pt x="1170242" y="262379"/>
                </a:cubicBezTo>
                <a:lnTo>
                  <a:pt x="1170718" y="261521"/>
                </a:lnTo>
                <a:cubicBezTo>
                  <a:pt x="1171480" y="260188"/>
                  <a:pt x="1173004" y="259045"/>
                  <a:pt x="1170051" y="259140"/>
                </a:cubicBezTo>
                <a:cubicBezTo>
                  <a:pt x="1167765" y="259235"/>
                  <a:pt x="1165003" y="259997"/>
                  <a:pt x="1163574" y="261236"/>
                </a:cubicBezTo>
                <a:lnTo>
                  <a:pt x="1162145" y="262474"/>
                </a:lnTo>
                <a:cubicBezTo>
                  <a:pt x="1161669" y="264760"/>
                  <a:pt x="1158050" y="263522"/>
                  <a:pt x="1154240" y="259521"/>
                </a:cubicBezTo>
                <a:lnTo>
                  <a:pt x="1147477" y="260664"/>
                </a:lnTo>
                <a:lnTo>
                  <a:pt x="1147382" y="260664"/>
                </a:lnTo>
                <a:cubicBezTo>
                  <a:pt x="1147000" y="259140"/>
                  <a:pt x="1145667" y="257426"/>
                  <a:pt x="1144524" y="256854"/>
                </a:cubicBezTo>
                <a:cubicBezTo>
                  <a:pt x="1143381" y="256187"/>
                  <a:pt x="1144048" y="251901"/>
                  <a:pt x="1147096" y="249806"/>
                </a:cubicBezTo>
                <a:lnTo>
                  <a:pt x="1150525" y="252758"/>
                </a:lnTo>
                <a:cubicBezTo>
                  <a:pt x="1151954" y="253997"/>
                  <a:pt x="1153001" y="255425"/>
                  <a:pt x="1154335" y="256664"/>
                </a:cubicBezTo>
                <a:lnTo>
                  <a:pt x="1155287" y="257521"/>
                </a:lnTo>
                <a:cubicBezTo>
                  <a:pt x="1156430" y="258283"/>
                  <a:pt x="1158335" y="258092"/>
                  <a:pt x="1159383" y="256949"/>
                </a:cubicBezTo>
                <a:lnTo>
                  <a:pt x="1159383" y="255902"/>
                </a:lnTo>
                <a:cubicBezTo>
                  <a:pt x="1159478" y="251996"/>
                  <a:pt x="1161288" y="251806"/>
                  <a:pt x="1164812" y="253901"/>
                </a:cubicBezTo>
                <a:lnTo>
                  <a:pt x="1168718" y="256187"/>
                </a:lnTo>
                <a:cubicBezTo>
                  <a:pt x="1169289" y="253044"/>
                  <a:pt x="1164527" y="249044"/>
                  <a:pt x="1158145" y="247234"/>
                </a:cubicBezTo>
                <a:cubicBezTo>
                  <a:pt x="1151763" y="245424"/>
                  <a:pt x="1132999" y="245234"/>
                  <a:pt x="1134428" y="245805"/>
                </a:cubicBezTo>
                <a:cubicBezTo>
                  <a:pt x="1135856" y="246377"/>
                  <a:pt x="1138809" y="248377"/>
                  <a:pt x="1135952" y="248377"/>
                </a:cubicBezTo>
                <a:cubicBezTo>
                  <a:pt x="1133094" y="248377"/>
                  <a:pt x="1127093" y="250949"/>
                  <a:pt x="1127760" y="254187"/>
                </a:cubicBezTo>
                <a:lnTo>
                  <a:pt x="1131284" y="254854"/>
                </a:lnTo>
                <a:cubicBezTo>
                  <a:pt x="1133570" y="255330"/>
                  <a:pt x="1136523" y="254092"/>
                  <a:pt x="1136428" y="257711"/>
                </a:cubicBezTo>
                <a:cubicBezTo>
                  <a:pt x="1136333" y="261045"/>
                  <a:pt x="1134523" y="262855"/>
                  <a:pt x="1130713" y="263331"/>
                </a:cubicBezTo>
                <a:lnTo>
                  <a:pt x="1128617" y="263522"/>
                </a:lnTo>
                <a:cubicBezTo>
                  <a:pt x="1125474" y="263426"/>
                  <a:pt x="1123760" y="262474"/>
                  <a:pt x="1124807" y="261426"/>
                </a:cubicBezTo>
                <a:cubicBezTo>
                  <a:pt x="1125855" y="260378"/>
                  <a:pt x="1126998" y="257711"/>
                  <a:pt x="1125284" y="257616"/>
                </a:cubicBezTo>
                <a:cubicBezTo>
                  <a:pt x="1123569" y="257426"/>
                  <a:pt x="1117664" y="261045"/>
                  <a:pt x="1115759" y="260283"/>
                </a:cubicBezTo>
                <a:cubicBezTo>
                  <a:pt x="1113854" y="259521"/>
                  <a:pt x="1108805" y="258664"/>
                  <a:pt x="1108615" y="260093"/>
                </a:cubicBezTo>
                <a:cubicBezTo>
                  <a:pt x="1108424" y="261521"/>
                  <a:pt x="1104043" y="259331"/>
                  <a:pt x="1104805" y="257426"/>
                </a:cubicBezTo>
                <a:lnTo>
                  <a:pt x="1105376" y="255711"/>
                </a:lnTo>
                <a:lnTo>
                  <a:pt x="1106519" y="252092"/>
                </a:lnTo>
                <a:cubicBezTo>
                  <a:pt x="1109948" y="253901"/>
                  <a:pt x="1112806" y="254378"/>
                  <a:pt x="1112901" y="253235"/>
                </a:cubicBezTo>
                <a:cubicBezTo>
                  <a:pt x="1112996" y="252092"/>
                  <a:pt x="1110425" y="249139"/>
                  <a:pt x="1107091" y="248948"/>
                </a:cubicBezTo>
                <a:cubicBezTo>
                  <a:pt x="1103662" y="248853"/>
                  <a:pt x="1098804" y="258854"/>
                  <a:pt x="1098328" y="257997"/>
                </a:cubicBezTo>
                <a:cubicBezTo>
                  <a:pt x="1097852" y="257140"/>
                  <a:pt x="1095185" y="255997"/>
                  <a:pt x="1093375" y="256949"/>
                </a:cubicBezTo>
                <a:cubicBezTo>
                  <a:pt x="1091565" y="257997"/>
                  <a:pt x="1093375" y="262855"/>
                  <a:pt x="1091660" y="263903"/>
                </a:cubicBezTo>
                <a:cubicBezTo>
                  <a:pt x="1089946" y="264950"/>
                  <a:pt x="1089184" y="269332"/>
                  <a:pt x="1088231" y="268951"/>
                </a:cubicBezTo>
                <a:cubicBezTo>
                  <a:pt x="1087279" y="268570"/>
                  <a:pt x="1085279" y="265617"/>
                  <a:pt x="1085945" y="263236"/>
                </a:cubicBezTo>
                <a:lnTo>
                  <a:pt x="1082802" y="263522"/>
                </a:lnTo>
                <a:cubicBezTo>
                  <a:pt x="1079945" y="263807"/>
                  <a:pt x="1077754" y="264379"/>
                  <a:pt x="1074515" y="263617"/>
                </a:cubicBezTo>
                <a:lnTo>
                  <a:pt x="1069372" y="262283"/>
                </a:lnTo>
                <a:cubicBezTo>
                  <a:pt x="1070039" y="259426"/>
                  <a:pt x="1069277" y="257902"/>
                  <a:pt x="1067753" y="258854"/>
                </a:cubicBezTo>
                <a:cubicBezTo>
                  <a:pt x="1066229" y="259902"/>
                  <a:pt x="1061657" y="262855"/>
                  <a:pt x="1061657" y="261045"/>
                </a:cubicBezTo>
                <a:cubicBezTo>
                  <a:pt x="1061657" y="259235"/>
                  <a:pt x="1057370" y="254949"/>
                  <a:pt x="1052132" y="255521"/>
                </a:cubicBezTo>
                <a:lnTo>
                  <a:pt x="1056227" y="260759"/>
                </a:lnTo>
                <a:lnTo>
                  <a:pt x="1057085" y="261902"/>
                </a:lnTo>
                <a:cubicBezTo>
                  <a:pt x="1054703" y="265331"/>
                  <a:pt x="1051465" y="266189"/>
                  <a:pt x="1049941" y="263998"/>
                </a:cubicBezTo>
                <a:lnTo>
                  <a:pt x="1048703" y="262283"/>
                </a:lnTo>
                <a:cubicBezTo>
                  <a:pt x="1046607" y="259140"/>
                  <a:pt x="1045274" y="254949"/>
                  <a:pt x="1042035" y="253330"/>
                </a:cubicBezTo>
                <a:cubicBezTo>
                  <a:pt x="1039654" y="252092"/>
                  <a:pt x="1039082" y="250949"/>
                  <a:pt x="1037844" y="249425"/>
                </a:cubicBezTo>
                <a:cubicBezTo>
                  <a:pt x="1034796" y="245805"/>
                  <a:pt x="1025652" y="245043"/>
                  <a:pt x="1022318" y="248377"/>
                </a:cubicBezTo>
                <a:cubicBezTo>
                  <a:pt x="1019747" y="250949"/>
                  <a:pt x="1017842" y="253139"/>
                  <a:pt x="1013365" y="253520"/>
                </a:cubicBezTo>
                <a:lnTo>
                  <a:pt x="1010698" y="254473"/>
                </a:lnTo>
                <a:cubicBezTo>
                  <a:pt x="1008983" y="256378"/>
                  <a:pt x="1006507" y="256759"/>
                  <a:pt x="1005173" y="255330"/>
                </a:cubicBezTo>
                <a:lnTo>
                  <a:pt x="1003840" y="254092"/>
                </a:lnTo>
                <a:cubicBezTo>
                  <a:pt x="1002983" y="253235"/>
                  <a:pt x="1002030" y="251901"/>
                  <a:pt x="1000887" y="251806"/>
                </a:cubicBezTo>
                <a:cubicBezTo>
                  <a:pt x="999173" y="251615"/>
                  <a:pt x="996125" y="250853"/>
                  <a:pt x="996315" y="253616"/>
                </a:cubicBezTo>
                <a:cubicBezTo>
                  <a:pt x="996315" y="254378"/>
                  <a:pt x="998220" y="255140"/>
                  <a:pt x="999268" y="255806"/>
                </a:cubicBezTo>
                <a:lnTo>
                  <a:pt x="999935" y="256187"/>
                </a:lnTo>
                <a:cubicBezTo>
                  <a:pt x="1001173" y="256854"/>
                  <a:pt x="998887" y="257616"/>
                  <a:pt x="994886" y="257902"/>
                </a:cubicBezTo>
                <a:lnTo>
                  <a:pt x="991743" y="258378"/>
                </a:lnTo>
                <a:cubicBezTo>
                  <a:pt x="990600" y="258569"/>
                  <a:pt x="989552" y="261045"/>
                  <a:pt x="988600" y="258473"/>
                </a:cubicBezTo>
                <a:cubicBezTo>
                  <a:pt x="988314" y="257807"/>
                  <a:pt x="989933" y="255997"/>
                  <a:pt x="990981" y="255902"/>
                </a:cubicBezTo>
                <a:cubicBezTo>
                  <a:pt x="994124" y="255425"/>
                  <a:pt x="994315" y="253806"/>
                  <a:pt x="992981" y="252282"/>
                </a:cubicBezTo>
                <a:cubicBezTo>
                  <a:pt x="991934" y="251139"/>
                  <a:pt x="990505" y="247901"/>
                  <a:pt x="987647" y="251139"/>
                </a:cubicBezTo>
                <a:cubicBezTo>
                  <a:pt x="987457" y="251330"/>
                  <a:pt x="986790" y="251615"/>
                  <a:pt x="986600" y="251520"/>
                </a:cubicBezTo>
                <a:lnTo>
                  <a:pt x="985457" y="250853"/>
                </a:lnTo>
                <a:cubicBezTo>
                  <a:pt x="984218" y="250091"/>
                  <a:pt x="983933" y="248567"/>
                  <a:pt x="984599" y="247520"/>
                </a:cubicBezTo>
                <a:lnTo>
                  <a:pt x="985361" y="247424"/>
                </a:lnTo>
                <a:cubicBezTo>
                  <a:pt x="987933" y="247139"/>
                  <a:pt x="990505" y="247329"/>
                  <a:pt x="993077" y="247329"/>
                </a:cubicBezTo>
                <a:cubicBezTo>
                  <a:pt x="995267" y="247329"/>
                  <a:pt x="998411" y="248091"/>
                  <a:pt x="999268" y="247234"/>
                </a:cubicBezTo>
                <a:cubicBezTo>
                  <a:pt x="1001363" y="245234"/>
                  <a:pt x="1006888" y="246758"/>
                  <a:pt x="1006316" y="242852"/>
                </a:cubicBezTo>
                <a:cubicBezTo>
                  <a:pt x="1006031" y="240471"/>
                  <a:pt x="1003840" y="240662"/>
                  <a:pt x="1001649" y="241805"/>
                </a:cubicBezTo>
                <a:cubicBezTo>
                  <a:pt x="1000697" y="242376"/>
                  <a:pt x="999363" y="242567"/>
                  <a:pt x="998506" y="243233"/>
                </a:cubicBezTo>
                <a:cubicBezTo>
                  <a:pt x="994601" y="246091"/>
                  <a:pt x="989838" y="245424"/>
                  <a:pt x="985361" y="245234"/>
                </a:cubicBezTo>
                <a:lnTo>
                  <a:pt x="981266" y="245043"/>
                </a:lnTo>
                <a:cubicBezTo>
                  <a:pt x="977456" y="246281"/>
                  <a:pt x="973836" y="247043"/>
                  <a:pt x="973360" y="246662"/>
                </a:cubicBezTo>
                <a:cubicBezTo>
                  <a:pt x="972884" y="246281"/>
                  <a:pt x="970693" y="246281"/>
                  <a:pt x="970502" y="247710"/>
                </a:cubicBezTo>
                <a:cubicBezTo>
                  <a:pt x="970312" y="249234"/>
                  <a:pt x="969169" y="251234"/>
                  <a:pt x="968121" y="250377"/>
                </a:cubicBezTo>
                <a:cubicBezTo>
                  <a:pt x="967073" y="249520"/>
                  <a:pt x="964025" y="247043"/>
                  <a:pt x="964120" y="246948"/>
                </a:cubicBezTo>
                <a:cubicBezTo>
                  <a:pt x="964120" y="246948"/>
                  <a:pt x="963930" y="245234"/>
                  <a:pt x="961454" y="245234"/>
                </a:cubicBezTo>
                <a:lnTo>
                  <a:pt x="960596" y="245900"/>
                </a:lnTo>
                <a:cubicBezTo>
                  <a:pt x="958025" y="247901"/>
                  <a:pt x="955167" y="248186"/>
                  <a:pt x="952691" y="246567"/>
                </a:cubicBezTo>
                <a:cubicBezTo>
                  <a:pt x="950119" y="244853"/>
                  <a:pt x="948500" y="244948"/>
                  <a:pt x="946309" y="246853"/>
                </a:cubicBezTo>
                <a:lnTo>
                  <a:pt x="942118" y="250568"/>
                </a:lnTo>
                <a:cubicBezTo>
                  <a:pt x="938594" y="247805"/>
                  <a:pt x="932879" y="242662"/>
                  <a:pt x="929450" y="239042"/>
                </a:cubicBezTo>
                <a:lnTo>
                  <a:pt x="928307" y="246567"/>
                </a:lnTo>
                <a:cubicBezTo>
                  <a:pt x="928307" y="246758"/>
                  <a:pt x="923925" y="246662"/>
                  <a:pt x="921639" y="246567"/>
                </a:cubicBezTo>
                <a:lnTo>
                  <a:pt x="920782" y="246567"/>
                </a:lnTo>
                <a:cubicBezTo>
                  <a:pt x="918877" y="248567"/>
                  <a:pt x="917067" y="249139"/>
                  <a:pt x="916591" y="247805"/>
                </a:cubicBezTo>
                <a:cubicBezTo>
                  <a:pt x="916210" y="246472"/>
                  <a:pt x="913448" y="243233"/>
                  <a:pt x="911352" y="243233"/>
                </a:cubicBezTo>
                <a:cubicBezTo>
                  <a:pt x="909257" y="243233"/>
                  <a:pt x="903446" y="242281"/>
                  <a:pt x="903161" y="244281"/>
                </a:cubicBezTo>
                <a:cubicBezTo>
                  <a:pt x="902875" y="246377"/>
                  <a:pt x="893731" y="247424"/>
                  <a:pt x="891254" y="246091"/>
                </a:cubicBezTo>
                <a:cubicBezTo>
                  <a:pt x="888778" y="244757"/>
                  <a:pt x="883253" y="239233"/>
                  <a:pt x="882968" y="239900"/>
                </a:cubicBezTo>
                <a:cubicBezTo>
                  <a:pt x="882682" y="240662"/>
                  <a:pt x="880110" y="242662"/>
                  <a:pt x="878300" y="241805"/>
                </a:cubicBezTo>
                <a:lnTo>
                  <a:pt x="876586" y="241519"/>
                </a:lnTo>
                <a:cubicBezTo>
                  <a:pt x="873633" y="241043"/>
                  <a:pt x="869728" y="239042"/>
                  <a:pt x="869347" y="243995"/>
                </a:cubicBezTo>
                <a:lnTo>
                  <a:pt x="869347" y="244281"/>
                </a:lnTo>
                <a:cubicBezTo>
                  <a:pt x="867061" y="244567"/>
                  <a:pt x="865061" y="243519"/>
                  <a:pt x="864870" y="242090"/>
                </a:cubicBezTo>
                <a:lnTo>
                  <a:pt x="865537" y="241233"/>
                </a:lnTo>
                <a:lnTo>
                  <a:pt x="866775" y="239614"/>
                </a:lnTo>
                <a:cubicBezTo>
                  <a:pt x="868680" y="238090"/>
                  <a:pt x="867442" y="235423"/>
                  <a:pt x="863918" y="233708"/>
                </a:cubicBezTo>
                <a:lnTo>
                  <a:pt x="862489" y="235518"/>
                </a:lnTo>
                <a:cubicBezTo>
                  <a:pt x="859345" y="239519"/>
                  <a:pt x="854297" y="237995"/>
                  <a:pt x="850583" y="238471"/>
                </a:cubicBezTo>
                <a:lnTo>
                  <a:pt x="846296" y="239042"/>
                </a:lnTo>
                <a:cubicBezTo>
                  <a:pt x="845630" y="241233"/>
                  <a:pt x="844391" y="242281"/>
                  <a:pt x="843439" y="241424"/>
                </a:cubicBezTo>
                <a:lnTo>
                  <a:pt x="842391" y="240947"/>
                </a:lnTo>
                <a:cubicBezTo>
                  <a:pt x="840200" y="239995"/>
                  <a:pt x="842391" y="236280"/>
                  <a:pt x="838295" y="236756"/>
                </a:cubicBezTo>
                <a:lnTo>
                  <a:pt x="833438" y="237328"/>
                </a:lnTo>
                <a:cubicBezTo>
                  <a:pt x="834295" y="240376"/>
                  <a:pt x="834104" y="240376"/>
                  <a:pt x="833152" y="237423"/>
                </a:cubicBezTo>
                <a:lnTo>
                  <a:pt x="828866" y="238947"/>
                </a:lnTo>
                <a:lnTo>
                  <a:pt x="826294" y="239900"/>
                </a:lnTo>
                <a:cubicBezTo>
                  <a:pt x="823341" y="241614"/>
                  <a:pt x="819436" y="241519"/>
                  <a:pt x="817626" y="239709"/>
                </a:cubicBezTo>
                <a:lnTo>
                  <a:pt x="815435" y="238090"/>
                </a:lnTo>
                <a:lnTo>
                  <a:pt x="812387" y="235804"/>
                </a:lnTo>
                <a:cubicBezTo>
                  <a:pt x="810101" y="239519"/>
                  <a:pt x="807149" y="241043"/>
                  <a:pt x="805910" y="239042"/>
                </a:cubicBezTo>
                <a:lnTo>
                  <a:pt x="804672" y="237804"/>
                </a:lnTo>
                <a:cubicBezTo>
                  <a:pt x="802100" y="235137"/>
                  <a:pt x="800005" y="233994"/>
                  <a:pt x="795433" y="236661"/>
                </a:cubicBezTo>
                <a:cubicBezTo>
                  <a:pt x="791813" y="238757"/>
                  <a:pt x="785527" y="235518"/>
                  <a:pt x="781050" y="238566"/>
                </a:cubicBezTo>
                <a:cubicBezTo>
                  <a:pt x="780764" y="238757"/>
                  <a:pt x="779812" y="238280"/>
                  <a:pt x="779240" y="238090"/>
                </a:cubicBezTo>
                <a:cubicBezTo>
                  <a:pt x="773144" y="235328"/>
                  <a:pt x="773144" y="235232"/>
                  <a:pt x="770477" y="236756"/>
                </a:cubicBezTo>
                <a:cubicBezTo>
                  <a:pt x="764762" y="239900"/>
                  <a:pt x="762381" y="240185"/>
                  <a:pt x="757333" y="236852"/>
                </a:cubicBezTo>
                <a:cubicBezTo>
                  <a:pt x="754285" y="234851"/>
                  <a:pt x="752094" y="234280"/>
                  <a:pt x="748379" y="235613"/>
                </a:cubicBezTo>
                <a:cubicBezTo>
                  <a:pt x="745617" y="236661"/>
                  <a:pt x="740759" y="237614"/>
                  <a:pt x="739140" y="236471"/>
                </a:cubicBezTo>
                <a:lnTo>
                  <a:pt x="732854" y="232184"/>
                </a:lnTo>
                <a:cubicBezTo>
                  <a:pt x="728853" y="236280"/>
                  <a:pt x="724472" y="238661"/>
                  <a:pt x="723329" y="237328"/>
                </a:cubicBezTo>
                <a:cubicBezTo>
                  <a:pt x="722090" y="235994"/>
                  <a:pt x="718280" y="233137"/>
                  <a:pt x="717614" y="233994"/>
                </a:cubicBezTo>
                <a:cubicBezTo>
                  <a:pt x="716947" y="234756"/>
                  <a:pt x="711041" y="236471"/>
                  <a:pt x="705612" y="236280"/>
                </a:cubicBezTo>
                <a:lnTo>
                  <a:pt x="700754" y="237042"/>
                </a:lnTo>
                <a:lnTo>
                  <a:pt x="699421" y="237328"/>
                </a:lnTo>
                <a:cubicBezTo>
                  <a:pt x="697802" y="238471"/>
                  <a:pt x="696087" y="236185"/>
                  <a:pt x="695611" y="232375"/>
                </a:cubicBezTo>
                <a:lnTo>
                  <a:pt x="689610" y="235709"/>
                </a:lnTo>
                <a:lnTo>
                  <a:pt x="685038" y="238185"/>
                </a:lnTo>
                <a:cubicBezTo>
                  <a:pt x="681323" y="235423"/>
                  <a:pt x="676561" y="233423"/>
                  <a:pt x="674465" y="233804"/>
                </a:cubicBezTo>
                <a:lnTo>
                  <a:pt x="673037" y="234661"/>
                </a:lnTo>
                <a:cubicBezTo>
                  <a:pt x="670655" y="236090"/>
                  <a:pt x="668941" y="238471"/>
                  <a:pt x="665798" y="235518"/>
                </a:cubicBezTo>
                <a:cubicBezTo>
                  <a:pt x="665131" y="234947"/>
                  <a:pt x="663416" y="234661"/>
                  <a:pt x="662369" y="234851"/>
                </a:cubicBezTo>
                <a:cubicBezTo>
                  <a:pt x="659225" y="235328"/>
                  <a:pt x="656082" y="236947"/>
                  <a:pt x="653129" y="236661"/>
                </a:cubicBezTo>
                <a:cubicBezTo>
                  <a:pt x="650653" y="236375"/>
                  <a:pt x="648748" y="233708"/>
                  <a:pt x="646176" y="232851"/>
                </a:cubicBezTo>
                <a:cubicBezTo>
                  <a:pt x="644652" y="232375"/>
                  <a:pt x="642366" y="233423"/>
                  <a:pt x="640366" y="233899"/>
                </a:cubicBezTo>
                <a:cubicBezTo>
                  <a:pt x="636175" y="234851"/>
                  <a:pt x="631984" y="236090"/>
                  <a:pt x="627698" y="236852"/>
                </a:cubicBezTo>
                <a:cubicBezTo>
                  <a:pt x="625983" y="237137"/>
                  <a:pt x="623030" y="237899"/>
                  <a:pt x="622459" y="235423"/>
                </a:cubicBezTo>
                <a:cubicBezTo>
                  <a:pt x="621506" y="231232"/>
                  <a:pt x="619601" y="232375"/>
                  <a:pt x="616553" y="234185"/>
                </a:cubicBezTo>
                <a:cubicBezTo>
                  <a:pt x="614172" y="235613"/>
                  <a:pt x="603123" y="235709"/>
                  <a:pt x="597980" y="234851"/>
                </a:cubicBezTo>
                <a:lnTo>
                  <a:pt x="595217" y="234375"/>
                </a:lnTo>
                <a:cubicBezTo>
                  <a:pt x="591788" y="234185"/>
                  <a:pt x="589026" y="235423"/>
                  <a:pt x="589026" y="237137"/>
                </a:cubicBezTo>
                <a:cubicBezTo>
                  <a:pt x="589026" y="238852"/>
                  <a:pt x="587693" y="243614"/>
                  <a:pt x="586073" y="242852"/>
                </a:cubicBezTo>
                <a:cubicBezTo>
                  <a:pt x="584454" y="242090"/>
                  <a:pt x="582073" y="239709"/>
                  <a:pt x="583978" y="238947"/>
                </a:cubicBezTo>
                <a:cubicBezTo>
                  <a:pt x="585883" y="238185"/>
                  <a:pt x="580739" y="234566"/>
                  <a:pt x="578834" y="236661"/>
                </a:cubicBezTo>
                <a:lnTo>
                  <a:pt x="573786" y="235423"/>
                </a:lnTo>
                <a:cubicBezTo>
                  <a:pt x="568928" y="234185"/>
                  <a:pt x="562356" y="233232"/>
                  <a:pt x="556736" y="236661"/>
                </a:cubicBezTo>
                <a:cubicBezTo>
                  <a:pt x="555022" y="237709"/>
                  <a:pt x="550259" y="237518"/>
                  <a:pt x="548450" y="236280"/>
                </a:cubicBezTo>
                <a:lnTo>
                  <a:pt x="545020" y="233899"/>
                </a:lnTo>
                <a:cubicBezTo>
                  <a:pt x="542830" y="235613"/>
                  <a:pt x="539306" y="236280"/>
                  <a:pt x="537115" y="235518"/>
                </a:cubicBezTo>
                <a:lnTo>
                  <a:pt x="533781" y="236280"/>
                </a:lnTo>
                <a:lnTo>
                  <a:pt x="526923" y="237804"/>
                </a:lnTo>
                <a:cubicBezTo>
                  <a:pt x="518446" y="236280"/>
                  <a:pt x="511588" y="237042"/>
                  <a:pt x="511683" y="239423"/>
                </a:cubicBezTo>
                <a:lnTo>
                  <a:pt x="511397" y="241424"/>
                </a:lnTo>
                <a:cubicBezTo>
                  <a:pt x="511302" y="242090"/>
                  <a:pt x="510064" y="243138"/>
                  <a:pt x="509207" y="243233"/>
                </a:cubicBezTo>
                <a:cubicBezTo>
                  <a:pt x="508254" y="243329"/>
                  <a:pt x="506730" y="242567"/>
                  <a:pt x="506444" y="241900"/>
                </a:cubicBezTo>
                <a:cubicBezTo>
                  <a:pt x="505682" y="240376"/>
                  <a:pt x="506063" y="238471"/>
                  <a:pt x="505016" y="237137"/>
                </a:cubicBezTo>
                <a:cubicBezTo>
                  <a:pt x="503777" y="235518"/>
                  <a:pt x="502158" y="233899"/>
                  <a:pt x="498824" y="235613"/>
                </a:cubicBezTo>
                <a:cubicBezTo>
                  <a:pt x="496538" y="236756"/>
                  <a:pt x="493205" y="237233"/>
                  <a:pt x="490633" y="236852"/>
                </a:cubicBezTo>
                <a:lnTo>
                  <a:pt x="487870" y="236375"/>
                </a:lnTo>
                <a:cubicBezTo>
                  <a:pt x="488061" y="233804"/>
                  <a:pt x="486823" y="230660"/>
                  <a:pt x="485203" y="229327"/>
                </a:cubicBezTo>
                <a:lnTo>
                  <a:pt x="487870" y="227898"/>
                </a:lnTo>
                <a:cubicBezTo>
                  <a:pt x="487966" y="227898"/>
                  <a:pt x="487394" y="226850"/>
                  <a:pt x="487013" y="226469"/>
                </a:cubicBezTo>
                <a:lnTo>
                  <a:pt x="485394" y="225041"/>
                </a:lnTo>
                <a:cubicBezTo>
                  <a:pt x="483394" y="223421"/>
                  <a:pt x="481965" y="223802"/>
                  <a:pt x="482155" y="225803"/>
                </a:cubicBezTo>
                <a:cubicBezTo>
                  <a:pt x="482346" y="227803"/>
                  <a:pt x="478726" y="233137"/>
                  <a:pt x="479298" y="234661"/>
                </a:cubicBezTo>
                <a:cubicBezTo>
                  <a:pt x="479870" y="236185"/>
                  <a:pt x="479298" y="240757"/>
                  <a:pt x="477774" y="239423"/>
                </a:cubicBezTo>
                <a:lnTo>
                  <a:pt x="476631" y="239138"/>
                </a:lnTo>
                <a:cubicBezTo>
                  <a:pt x="475012" y="238757"/>
                  <a:pt x="472821" y="239519"/>
                  <a:pt x="471678" y="238852"/>
                </a:cubicBezTo>
                <a:cubicBezTo>
                  <a:pt x="470345" y="238090"/>
                  <a:pt x="469964" y="235423"/>
                  <a:pt x="468820" y="235232"/>
                </a:cubicBezTo>
                <a:cubicBezTo>
                  <a:pt x="467201" y="234947"/>
                  <a:pt x="465201" y="236947"/>
                  <a:pt x="463391" y="236756"/>
                </a:cubicBezTo>
                <a:lnTo>
                  <a:pt x="457962" y="236375"/>
                </a:lnTo>
                <a:cubicBezTo>
                  <a:pt x="453771" y="239900"/>
                  <a:pt x="448913" y="240757"/>
                  <a:pt x="447199" y="238280"/>
                </a:cubicBezTo>
                <a:lnTo>
                  <a:pt x="445865" y="236947"/>
                </a:lnTo>
                <a:cubicBezTo>
                  <a:pt x="443865" y="234851"/>
                  <a:pt x="441389" y="233232"/>
                  <a:pt x="438817" y="236375"/>
                </a:cubicBezTo>
                <a:lnTo>
                  <a:pt x="436912" y="238566"/>
                </a:lnTo>
                <a:cubicBezTo>
                  <a:pt x="434435" y="237899"/>
                  <a:pt x="432149" y="237804"/>
                  <a:pt x="431864" y="238471"/>
                </a:cubicBezTo>
                <a:cubicBezTo>
                  <a:pt x="431578" y="239138"/>
                  <a:pt x="430149" y="240662"/>
                  <a:pt x="429673" y="239804"/>
                </a:cubicBezTo>
                <a:cubicBezTo>
                  <a:pt x="429197" y="238947"/>
                  <a:pt x="424434" y="236375"/>
                  <a:pt x="420719" y="236756"/>
                </a:cubicBezTo>
                <a:cubicBezTo>
                  <a:pt x="417005" y="237137"/>
                  <a:pt x="406337" y="237614"/>
                  <a:pt x="406146" y="238757"/>
                </a:cubicBezTo>
                <a:cubicBezTo>
                  <a:pt x="405956" y="239900"/>
                  <a:pt x="404432" y="242662"/>
                  <a:pt x="403384" y="242281"/>
                </a:cubicBezTo>
                <a:lnTo>
                  <a:pt x="403384" y="242090"/>
                </a:lnTo>
                <a:cubicBezTo>
                  <a:pt x="403574" y="239995"/>
                  <a:pt x="402717" y="238280"/>
                  <a:pt x="399955" y="239042"/>
                </a:cubicBezTo>
                <a:lnTo>
                  <a:pt x="397002" y="239900"/>
                </a:lnTo>
                <a:cubicBezTo>
                  <a:pt x="394049" y="241519"/>
                  <a:pt x="389287" y="240471"/>
                  <a:pt x="386429" y="237518"/>
                </a:cubicBezTo>
                <a:lnTo>
                  <a:pt x="383572" y="234851"/>
                </a:lnTo>
                <a:lnTo>
                  <a:pt x="383286" y="234566"/>
                </a:lnTo>
                <a:cubicBezTo>
                  <a:pt x="382143" y="234851"/>
                  <a:pt x="381381" y="235709"/>
                  <a:pt x="381667" y="236471"/>
                </a:cubicBezTo>
                <a:lnTo>
                  <a:pt x="381857" y="237233"/>
                </a:lnTo>
                <a:lnTo>
                  <a:pt x="382143" y="238376"/>
                </a:lnTo>
                <a:cubicBezTo>
                  <a:pt x="381476" y="239995"/>
                  <a:pt x="379000" y="238852"/>
                  <a:pt x="376714" y="235899"/>
                </a:cubicBezTo>
                <a:lnTo>
                  <a:pt x="374332" y="233423"/>
                </a:lnTo>
                <a:cubicBezTo>
                  <a:pt x="373761" y="232851"/>
                  <a:pt x="371761" y="232565"/>
                  <a:pt x="370999" y="232946"/>
                </a:cubicBezTo>
                <a:cubicBezTo>
                  <a:pt x="370237" y="233327"/>
                  <a:pt x="369570" y="234851"/>
                  <a:pt x="369856" y="235518"/>
                </a:cubicBezTo>
                <a:lnTo>
                  <a:pt x="370523" y="236947"/>
                </a:lnTo>
                <a:cubicBezTo>
                  <a:pt x="372237" y="238947"/>
                  <a:pt x="370142" y="240662"/>
                  <a:pt x="365855" y="240662"/>
                </a:cubicBezTo>
                <a:lnTo>
                  <a:pt x="362712" y="241138"/>
                </a:lnTo>
                <a:cubicBezTo>
                  <a:pt x="359950" y="241519"/>
                  <a:pt x="357664" y="243329"/>
                  <a:pt x="354425" y="241233"/>
                </a:cubicBezTo>
                <a:cubicBezTo>
                  <a:pt x="352616" y="240090"/>
                  <a:pt x="349663" y="241138"/>
                  <a:pt x="347853" y="243138"/>
                </a:cubicBezTo>
                <a:cubicBezTo>
                  <a:pt x="345567" y="245805"/>
                  <a:pt x="342233" y="246472"/>
                  <a:pt x="339185" y="244376"/>
                </a:cubicBezTo>
                <a:cubicBezTo>
                  <a:pt x="335756" y="242090"/>
                  <a:pt x="328422" y="244376"/>
                  <a:pt x="328327" y="237899"/>
                </a:cubicBezTo>
                <a:lnTo>
                  <a:pt x="328327" y="235137"/>
                </a:lnTo>
                <a:cubicBezTo>
                  <a:pt x="326422" y="231613"/>
                  <a:pt x="320897" y="227708"/>
                  <a:pt x="316040" y="226565"/>
                </a:cubicBezTo>
                <a:lnTo>
                  <a:pt x="314325" y="232661"/>
                </a:lnTo>
                <a:cubicBezTo>
                  <a:pt x="314230" y="233137"/>
                  <a:pt x="309372" y="231899"/>
                  <a:pt x="307277" y="231137"/>
                </a:cubicBezTo>
                <a:cubicBezTo>
                  <a:pt x="304419" y="230089"/>
                  <a:pt x="301752" y="230089"/>
                  <a:pt x="299371" y="232184"/>
                </a:cubicBezTo>
                <a:cubicBezTo>
                  <a:pt x="298418" y="233042"/>
                  <a:pt x="298132" y="235042"/>
                  <a:pt x="294799" y="233708"/>
                </a:cubicBezTo>
                <a:cubicBezTo>
                  <a:pt x="290894" y="232089"/>
                  <a:pt x="289179" y="233423"/>
                  <a:pt x="290036" y="236185"/>
                </a:cubicBezTo>
                <a:cubicBezTo>
                  <a:pt x="290513" y="237709"/>
                  <a:pt x="292037" y="239042"/>
                  <a:pt x="292513" y="240566"/>
                </a:cubicBezTo>
                <a:cubicBezTo>
                  <a:pt x="293465" y="243710"/>
                  <a:pt x="290894" y="247234"/>
                  <a:pt x="286988" y="247234"/>
                </a:cubicBezTo>
                <a:cubicBezTo>
                  <a:pt x="279845" y="247234"/>
                  <a:pt x="273368" y="248853"/>
                  <a:pt x="267176" y="251425"/>
                </a:cubicBezTo>
                <a:lnTo>
                  <a:pt x="266605" y="251615"/>
                </a:lnTo>
                <a:cubicBezTo>
                  <a:pt x="265367" y="250853"/>
                  <a:pt x="264700" y="249901"/>
                  <a:pt x="265081" y="249615"/>
                </a:cubicBezTo>
                <a:cubicBezTo>
                  <a:pt x="265462" y="249234"/>
                  <a:pt x="263747" y="246853"/>
                  <a:pt x="259080" y="246377"/>
                </a:cubicBezTo>
                <a:lnTo>
                  <a:pt x="257937" y="247520"/>
                </a:lnTo>
                <a:cubicBezTo>
                  <a:pt x="254127" y="251425"/>
                  <a:pt x="249555" y="247139"/>
                  <a:pt x="245174" y="249139"/>
                </a:cubicBezTo>
                <a:cubicBezTo>
                  <a:pt x="241554" y="250758"/>
                  <a:pt x="235268" y="250663"/>
                  <a:pt x="231362" y="249234"/>
                </a:cubicBezTo>
                <a:cubicBezTo>
                  <a:pt x="225076" y="246853"/>
                  <a:pt x="219361" y="249044"/>
                  <a:pt x="214122" y="249996"/>
                </a:cubicBezTo>
                <a:cubicBezTo>
                  <a:pt x="209931" y="250758"/>
                  <a:pt x="206883" y="252663"/>
                  <a:pt x="203168" y="249615"/>
                </a:cubicBezTo>
                <a:cubicBezTo>
                  <a:pt x="202882" y="249425"/>
                  <a:pt x="200025" y="250568"/>
                  <a:pt x="199739" y="251330"/>
                </a:cubicBezTo>
                <a:cubicBezTo>
                  <a:pt x="198882" y="254568"/>
                  <a:pt x="197072" y="254187"/>
                  <a:pt x="194501" y="252758"/>
                </a:cubicBezTo>
                <a:cubicBezTo>
                  <a:pt x="193834" y="252377"/>
                  <a:pt x="192119" y="252377"/>
                  <a:pt x="191929" y="252758"/>
                </a:cubicBezTo>
                <a:cubicBezTo>
                  <a:pt x="189738" y="255711"/>
                  <a:pt x="187261" y="255616"/>
                  <a:pt x="184118" y="253711"/>
                </a:cubicBezTo>
                <a:cubicBezTo>
                  <a:pt x="183452" y="253235"/>
                  <a:pt x="180594" y="255521"/>
                  <a:pt x="178403" y="254949"/>
                </a:cubicBezTo>
                <a:lnTo>
                  <a:pt x="173355" y="253711"/>
                </a:lnTo>
                <a:cubicBezTo>
                  <a:pt x="168021" y="254473"/>
                  <a:pt x="166402" y="254378"/>
                  <a:pt x="169545" y="253711"/>
                </a:cubicBezTo>
                <a:lnTo>
                  <a:pt x="168878" y="249996"/>
                </a:lnTo>
                <a:lnTo>
                  <a:pt x="168211" y="246567"/>
                </a:lnTo>
                <a:cubicBezTo>
                  <a:pt x="165640" y="246948"/>
                  <a:pt x="165259" y="246567"/>
                  <a:pt x="167450" y="245519"/>
                </a:cubicBezTo>
                <a:cubicBezTo>
                  <a:pt x="169640" y="244567"/>
                  <a:pt x="176022" y="241233"/>
                  <a:pt x="176212" y="239233"/>
                </a:cubicBezTo>
                <a:lnTo>
                  <a:pt x="176689" y="237614"/>
                </a:lnTo>
                <a:cubicBezTo>
                  <a:pt x="177832" y="233994"/>
                  <a:pt x="176403" y="232184"/>
                  <a:pt x="172307" y="232851"/>
                </a:cubicBezTo>
                <a:cubicBezTo>
                  <a:pt x="169831" y="233232"/>
                  <a:pt x="166687" y="235042"/>
                  <a:pt x="165164" y="234375"/>
                </a:cubicBezTo>
                <a:lnTo>
                  <a:pt x="152686" y="228851"/>
                </a:lnTo>
                <a:cubicBezTo>
                  <a:pt x="141065" y="233899"/>
                  <a:pt x="132398" y="239138"/>
                  <a:pt x="133350" y="240662"/>
                </a:cubicBezTo>
                <a:lnTo>
                  <a:pt x="134207" y="241328"/>
                </a:lnTo>
                <a:cubicBezTo>
                  <a:pt x="137160" y="243710"/>
                  <a:pt x="139732" y="244948"/>
                  <a:pt x="140589" y="239995"/>
                </a:cubicBezTo>
                <a:lnTo>
                  <a:pt x="140684" y="239519"/>
                </a:lnTo>
                <a:cubicBezTo>
                  <a:pt x="143256" y="239042"/>
                  <a:pt x="144494" y="240090"/>
                  <a:pt x="143351" y="241900"/>
                </a:cubicBezTo>
                <a:cubicBezTo>
                  <a:pt x="142304" y="243614"/>
                  <a:pt x="137922" y="248948"/>
                  <a:pt x="140970" y="252473"/>
                </a:cubicBezTo>
                <a:lnTo>
                  <a:pt x="143923" y="255521"/>
                </a:lnTo>
                <a:lnTo>
                  <a:pt x="144304" y="255902"/>
                </a:lnTo>
                <a:cubicBezTo>
                  <a:pt x="145923" y="255616"/>
                  <a:pt x="147066" y="254854"/>
                  <a:pt x="146780" y="254282"/>
                </a:cubicBezTo>
                <a:cubicBezTo>
                  <a:pt x="146495" y="253711"/>
                  <a:pt x="146971" y="251615"/>
                  <a:pt x="148876" y="251615"/>
                </a:cubicBezTo>
                <a:cubicBezTo>
                  <a:pt x="150781" y="251615"/>
                  <a:pt x="154019" y="254854"/>
                  <a:pt x="151924" y="258950"/>
                </a:cubicBezTo>
                <a:lnTo>
                  <a:pt x="144113" y="258092"/>
                </a:lnTo>
                <a:cubicBezTo>
                  <a:pt x="141351" y="257807"/>
                  <a:pt x="137446" y="257521"/>
                  <a:pt x="135731" y="258759"/>
                </a:cubicBezTo>
                <a:lnTo>
                  <a:pt x="131731" y="261617"/>
                </a:lnTo>
                <a:cubicBezTo>
                  <a:pt x="130778" y="258950"/>
                  <a:pt x="130778" y="256568"/>
                  <a:pt x="131731" y="256187"/>
                </a:cubicBezTo>
                <a:cubicBezTo>
                  <a:pt x="132683" y="255806"/>
                  <a:pt x="134779" y="252758"/>
                  <a:pt x="134017" y="250187"/>
                </a:cubicBezTo>
                <a:lnTo>
                  <a:pt x="132398" y="248567"/>
                </a:lnTo>
                <a:lnTo>
                  <a:pt x="131540" y="247710"/>
                </a:lnTo>
                <a:cubicBezTo>
                  <a:pt x="128207" y="247996"/>
                  <a:pt x="125539" y="247234"/>
                  <a:pt x="125635" y="246186"/>
                </a:cubicBezTo>
                <a:lnTo>
                  <a:pt x="124777" y="245138"/>
                </a:lnTo>
                <a:cubicBezTo>
                  <a:pt x="123539" y="243519"/>
                  <a:pt x="130778" y="242090"/>
                  <a:pt x="124968" y="241233"/>
                </a:cubicBezTo>
                <a:cubicBezTo>
                  <a:pt x="120872" y="240662"/>
                  <a:pt x="122873" y="243995"/>
                  <a:pt x="122206" y="245710"/>
                </a:cubicBezTo>
                <a:lnTo>
                  <a:pt x="122015" y="246281"/>
                </a:lnTo>
                <a:cubicBezTo>
                  <a:pt x="121444" y="246853"/>
                  <a:pt x="119539" y="246472"/>
                  <a:pt x="117729" y="245329"/>
                </a:cubicBezTo>
                <a:cubicBezTo>
                  <a:pt x="115919" y="244186"/>
                  <a:pt x="118110" y="239042"/>
                  <a:pt x="115157" y="238471"/>
                </a:cubicBezTo>
                <a:lnTo>
                  <a:pt x="114300" y="239138"/>
                </a:lnTo>
                <a:lnTo>
                  <a:pt x="112205" y="240852"/>
                </a:lnTo>
                <a:cubicBezTo>
                  <a:pt x="110681" y="243329"/>
                  <a:pt x="108299" y="244853"/>
                  <a:pt x="106871" y="244376"/>
                </a:cubicBezTo>
                <a:cubicBezTo>
                  <a:pt x="105537" y="243805"/>
                  <a:pt x="102108" y="241995"/>
                  <a:pt x="102489" y="241614"/>
                </a:cubicBezTo>
                <a:cubicBezTo>
                  <a:pt x="102965" y="241233"/>
                  <a:pt x="102965" y="239614"/>
                  <a:pt x="101537" y="238852"/>
                </a:cubicBezTo>
                <a:lnTo>
                  <a:pt x="100965" y="239138"/>
                </a:lnTo>
                <a:lnTo>
                  <a:pt x="98584" y="240376"/>
                </a:lnTo>
                <a:cubicBezTo>
                  <a:pt x="96393" y="241995"/>
                  <a:pt x="93345" y="241709"/>
                  <a:pt x="91916" y="239900"/>
                </a:cubicBezTo>
                <a:cubicBezTo>
                  <a:pt x="90488" y="237995"/>
                  <a:pt x="84011" y="234947"/>
                  <a:pt x="84392" y="233518"/>
                </a:cubicBezTo>
                <a:lnTo>
                  <a:pt x="85344" y="232851"/>
                </a:lnTo>
                <a:lnTo>
                  <a:pt x="87154" y="231613"/>
                </a:lnTo>
                <a:cubicBezTo>
                  <a:pt x="90202" y="230375"/>
                  <a:pt x="91535" y="227803"/>
                  <a:pt x="90107" y="225898"/>
                </a:cubicBezTo>
                <a:lnTo>
                  <a:pt x="85535" y="227517"/>
                </a:lnTo>
                <a:cubicBezTo>
                  <a:pt x="80201" y="229422"/>
                  <a:pt x="74009" y="233708"/>
                  <a:pt x="67342" y="229041"/>
                </a:cubicBezTo>
                <a:cubicBezTo>
                  <a:pt x="67151" y="228851"/>
                  <a:pt x="65913" y="229232"/>
                  <a:pt x="65627" y="229613"/>
                </a:cubicBezTo>
                <a:lnTo>
                  <a:pt x="61627" y="234947"/>
                </a:lnTo>
                <a:cubicBezTo>
                  <a:pt x="57150" y="232470"/>
                  <a:pt x="53816" y="229232"/>
                  <a:pt x="54197" y="227898"/>
                </a:cubicBezTo>
                <a:cubicBezTo>
                  <a:pt x="54578" y="226469"/>
                  <a:pt x="51340" y="223707"/>
                  <a:pt x="46387" y="224374"/>
                </a:cubicBezTo>
                <a:lnTo>
                  <a:pt x="42386" y="225612"/>
                </a:lnTo>
                <a:lnTo>
                  <a:pt x="42005" y="225707"/>
                </a:lnTo>
                <a:cubicBezTo>
                  <a:pt x="42196" y="227327"/>
                  <a:pt x="40291" y="231613"/>
                  <a:pt x="37719" y="235423"/>
                </a:cubicBezTo>
                <a:lnTo>
                  <a:pt x="32195" y="235994"/>
                </a:lnTo>
                <a:lnTo>
                  <a:pt x="29909" y="236185"/>
                </a:lnTo>
                <a:cubicBezTo>
                  <a:pt x="26670" y="236947"/>
                  <a:pt x="24289" y="236185"/>
                  <a:pt x="24670" y="234661"/>
                </a:cubicBezTo>
                <a:cubicBezTo>
                  <a:pt x="24955" y="233042"/>
                  <a:pt x="24098" y="228755"/>
                  <a:pt x="21908" y="228851"/>
                </a:cubicBezTo>
                <a:lnTo>
                  <a:pt x="19526" y="228660"/>
                </a:lnTo>
                <a:cubicBezTo>
                  <a:pt x="15430" y="228374"/>
                  <a:pt x="17716" y="232089"/>
                  <a:pt x="15430" y="232851"/>
                </a:cubicBezTo>
                <a:lnTo>
                  <a:pt x="13430" y="233518"/>
                </a:lnTo>
                <a:cubicBezTo>
                  <a:pt x="11049" y="234089"/>
                  <a:pt x="11621" y="229422"/>
                  <a:pt x="14669" y="223326"/>
                </a:cubicBezTo>
                <a:lnTo>
                  <a:pt x="21622" y="220469"/>
                </a:lnTo>
                <a:cubicBezTo>
                  <a:pt x="23241" y="219802"/>
                  <a:pt x="26289" y="219802"/>
                  <a:pt x="26765" y="218945"/>
                </a:cubicBezTo>
                <a:cubicBezTo>
                  <a:pt x="27432" y="217706"/>
                  <a:pt x="26670" y="215516"/>
                  <a:pt x="25622" y="214277"/>
                </a:cubicBezTo>
                <a:cubicBezTo>
                  <a:pt x="24194" y="212563"/>
                  <a:pt x="24098" y="211515"/>
                  <a:pt x="25717" y="209801"/>
                </a:cubicBezTo>
                <a:lnTo>
                  <a:pt x="26479" y="209039"/>
                </a:lnTo>
                <a:cubicBezTo>
                  <a:pt x="26384" y="207515"/>
                  <a:pt x="25432" y="206467"/>
                  <a:pt x="24289" y="206562"/>
                </a:cubicBezTo>
                <a:cubicBezTo>
                  <a:pt x="23146" y="206657"/>
                  <a:pt x="19812" y="204276"/>
                  <a:pt x="19431" y="200942"/>
                </a:cubicBezTo>
                <a:lnTo>
                  <a:pt x="28003" y="199799"/>
                </a:lnTo>
                <a:lnTo>
                  <a:pt x="32385" y="199228"/>
                </a:lnTo>
                <a:cubicBezTo>
                  <a:pt x="33147" y="196942"/>
                  <a:pt x="33814" y="197323"/>
                  <a:pt x="33909" y="199990"/>
                </a:cubicBezTo>
                <a:cubicBezTo>
                  <a:pt x="34004" y="202657"/>
                  <a:pt x="31337" y="210563"/>
                  <a:pt x="33719" y="212182"/>
                </a:cubicBezTo>
                <a:lnTo>
                  <a:pt x="35338" y="211801"/>
                </a:lnTo>
                <a:lnTo>
                  <a:pt x="40767" y="210753"/>
                </a:lnTo>
                <a:cubicBezTo>
                  <a:pt x="45244" y="210277"/>
                  <a:pt x="47911" y="207610"/>
                  <a:pt x="46768" y="204943"/>
                </a:cubicBezTo>
                <a:cubicBezTo>
                  <a:pt x="45529" y="202181"/>
                  <a:pt x="55340" y="200657"/>
                  <a:pt x="54102" y="199609"/>
                </a:cubicBezTo>
                <a:cubicBezTo>
                  <a:pt x="52864" y="198561"/>
                  <a:pt x="51435" y="195513"/>
                  <a:pt x="53912" y="195513"/>
                </a:cubicBezTo>
                <a:cubicBezTo>
                  <a:pt x="56388" y="195513"/>
                  <a:pt x="62675" y="193799"/>
                  <a:pt x="61055" y="191703"/>
                </a:cubicBezTo>
                <a:lnTo>
                  <a:pt x="61246" y="190465"/>
                </a:lnTo>
                <a:lnTo>
                  <a:pt x="61436" y="189227"/>
                </a:lnTo>
                <a:cubicBezTo>
                  <a:pt x="63056" y="187893"/>
                  <a:pt x="65056" y="187417"/>
                  <a:pt x="66008" y="188179"/>
                </a:cubicBezTo>
                <a:cubicBezTo>
                  <a:pt x="66961" y="188941"/>
                  <a:pt x="70771" y="190084"/>
                  <a:pt x="72581" y="189322"/>
                </a:cubicBezTo>
                <a:cubicBezTo>
                  <a:pt x="74486" y="188560"/>
                  <a:pt x="80105" y="188084"/>
                  <a:pt x="81058" y="189989"/>
                </a:cubicBezTo>
                <a:cubicBezTo>
                  <a:pt x="82106" y="191894"/>
                  <a:pt x="83058" y="196751"/>
                  <a:pt x="85915" y="196180"/>
                </a:cubicBezTo>
                <a:cubicBezTo>
                  <a:pt x="88678" y="195704"/>
                  <a:pt x="101918" y="197132"/>
                  <a:pt x="102680" y="193608"/>
                </a:cubicBezTo>
                <a:lnTo>
                  <a:pt x="101156" y="191989"/>
                </a:lnTo>
                <a:cubicBezTo>
                  <a:pt x="98012" y="188560"/>
                  <a:pt x="100965" y="189322"/>
                  <a:pt x="103251" y="188750"/>
                </a:cubicBezTo>
                <a:cubicBezTo>
                  <a:pt x="103918" y="188560"/>
                  <a:pt x="104585" y="186941"/>
                  <a:pt x="104299" y="186179"/>
                </a:cubicBezTo>
                <a:cubicBezTo>
                  <a:pt x="104013" y="185321"/>
                  <a:pt x="102680" y="184655"/>
                  <a:pt x="101918" y="183893"/>
                </a:cubicBezTo>
                <a:lnTo>
                  <a:pt x="98108" y="179702"/>
                </a:lnTo>
                <a:cubicBezTo>
                  <a:pt x="101060" y="176558"/>
                  <a:pt x="103823" y="175034"/>
                  <a:pt x="104108" y="176273"/>
                </a:cubicBezTo>
                <a:cubicBezTo>
                  <a:pt x="104394" y="177606"/>
                  <a:pt x="107251" y="180654"/>
                  <a:pt x="109538" y="179416"/>
                </a:cubicBezTo>
                <a:lnTo>
                  <a:pt x="110966" y="178368"/>
                </a:lnTo>
                <a:cubicBezTo>
                  <a:pt x="113062" y="176939"/>
                  <a:pt x="112490" y="175320"/>
                  <a:pt x="110585" y="174082"/>
                </a:cubicBezTo>
                <a:lnTo>
                  <a:pt x="106680" y="171605"/>
                </a:lnTo>
                <a:cubicBezTo>
                  <a:pt x="101441" y="170939"/>
                  <a:pt x="97060" y="171320"/>
                  <a:pt x="96869" y="172463"/>
                </a:cubicBezTo>
                <a:cubicBezTo>
                  <a:pt x="96679" y="173510"/>
                  <a:pt x="95917" y="176368"/>
                  <a:pt x="95631" y="176368"/>
                </a:cubicBezTo>
                <a:cubicBezTo>
                  <a:pt x="95345" y="176368"/>
                  <a:pt x="94583" y="175606"/>
                  <a:pt x="94393" y="174558"/>
                </a:cubicBezTo>
                <a:cubicBezTo>
                  <a:pt x="94202" y="173606"/>
                  <a:pt x="91440" y="170177"/>
                  <a:pt x="88773" y="170177"/>
                </a:cubicBezTo>
                <a:cubicBezTo>
                  <a:pt x="86106" y="170177"/>
                  <a:pt x="81534" y="168843"/>
                  <a:pt x="85058" y="167224"/>
                </a:cubicBezTo>
                <a:cubicBezTo>
                  <a:pt x="88583" y="165605"/>
                  <a:pt x="96298" y="159032"/>
                  <a:pt x="95060" y="157794"/>
                </a:cubicBezTo>
                <a:cubicBezTo>
                  <a:pt x="93821" y="156556"/>
                  <a:pt x="89440" y="154365"/>
                  <a:pt x="88106" y="155508"/>
                </a:cubicBezTo>
                <a:lnTo>
                  <a:pt x="87344" y="155413"/>
                </a:lnTo>
                <a:cubicBezTo>
                  <a:pt x="80486" y="154365"/>
                  <a:pt x="77819" y="158842"/>
                  <a:pt x="77152" y="162271"/>
                </a:cubicBezTo>
                <a:cubicBezTo>
                  <a:pt x="76295" y="166938"/>
                  <a:pt x="72866" y="169415"/>
                  <a:pt x="69533" y="172367"/>
                </a:cubicBezTo>
                <a:lnTo>
                  <a:pt x="67532" y="174177"/>
                </a:lnTo>
                <a:cubicBezTo>
                  <a:pt x="65627" y="176368"/>
                  <a:pt x="63818" y="177701"/>
                  <a:pt x="63437" y="177035"/>
                </a:cubicBezTo>
                <a:cubicBezTo>
                  <a:pt x="63151" y="176368"/>
                  <a:pt x="60865" y="175606"/>
                  <a:pt x="59055" y="176463"/>
                </a:cubicBezTo>
                <a:cubicBezTo>
                  <a:pt x="57150" y="177225"/>
                  <a:pt x="50959" y="178463"/>
                  <a:pt x="50673" y="176654"/>
                </a:cubicBezTo>
                <a:cubicBezTo>
                  <a:pt x="50387" y="174844"/>
                  <a:pt x="48577" y="170462"/>
                  <a:pt x="46958" y="170462"/>
                </a:cubicBezTo>
                <a:cubicBezTo>
                  <a:pt x="45339" y="170462"/>
                  <a:pt x="40481" y="171224"/>
                  <a:pt x="40196" y="172177"/>
                </a:cubicBezTo>
                <a:cubicBezTo>
                  <a:pt x="40005" y="173129"/>
                  <a:pt x="38576" y="175796"/>
                  <a:pt x="37624" y="175606"/>
                </a:cubicBezTo>
                <a:lnTo>
                  <a:pt x="37624" y="175511"/>
                </a:lnTo>
                <a:lnTo>
                  <a:pt x="38100" y="170558"/>
                </a:lnTo>
                <a:cubicBezTo>
                  <a:pt x="33719" y="171224"/>
                  <a:pt x="30099" y="171034"/>
                  <a:pt x="30099" y="170177"/>
                </a:cubicBezTo>
                <a:cubicBezTo>
                  <a:pt x="30099" y="169319"/>
                  <a:pt x="28194" y="166462"/>
                  <a:pt x="25813" y="166462"/>
                </a:cubicBezTo>
                <a:cubicBezTo>
                  <a:pt x="23432" y="166462"/>
                  <a:pt x="17240" y="166938"/>
                  <a:pt x="16859" y="167510"/>
                </a:cubicBezTo>
                <a:lnTo>
                  <a:pt x="16669" y="168176"/>
                </a:lnTo>
                <a:cubicBezTo>
                  <a:pt x="16288" y="169605"/>
                  <a:pt x="17812" y="171891"/>
                  <a:pt x="14478" y="172177"/>
                </a:cubicBezTo>
                <a:cubicBezTo>
                  <a:pt x="11239" y="172463"/>
                  <a:pt x="11525" y="170462"/>
                  <a:pt x="11525" y="168748"/>
                </a:cubicBezTo>
                <a:lnTo>
                  <a:pt x="11525" y="167795"/>
                </a:lnTo>
                <a:cubicBezTo>
                  <a:pt x="10859" y="165700"/>
                  <a:pt x="9430" y="165605"/>
                  <a:pt x="8573" y="167510"/>
                </a:cubicBezTo>
                <a:cubicBezTo>
                  <a:pt x="7620" y="169415"/>
                  <a:pt x="2858" y="172653"/>
                  <a:pt x="0" y="170843"/>
                </a:cubicBezTo>
                <a:lnTo>
                  <a:pt x="1619" y="168176"/>
                </a:lnTo>
                <a:cubicBezTo>
                  <a:pt x="3048" y="165700"/>
                  <a:pt x="5905" y="163414"/>
                  <a:pt x="8858" y="161890"/>
                </a:cubicBezTo>
                <a:cubicBezTo>
                  <a:pt x="11430" y="160556"/>
                  <a:pt x="14954" y="160461"/>
                  <a:pt x="17907" y="159509"/>
                </a:cubicBezTo>
                <a:lnTo>
                  <a:pt x="18288" y="159413"/>
                </a:lnTo>
                <a:cubicBezTo>
                  <a:pt x="17907" y="157223"/>
                  <a:pt x="19336" y="155508"/>
                  <a:pt x="21526" y="155508"/>
                </a:cubicBezTo>
                <a:lnTo>
                  <a:pt x="23527" y="155508"/>
                </a:lnTo>
                <a:lnTo>
                  <a:pt x="25051" y="155508"/>
                </a:lnTo>
                <a:cubicBezTo>
                  <a:pt x="26670" y="155508"/>
                  <a:pt x="28861" y="154556"/>
                  <a:pt x="29813" y="153413"/>
                </a:cubicBezTo>
                <a:cubicBezTo>
                  <a:pt x="30766" y="152270"/>
                  <a:pt x="32861" y="150746"/>
                  <a:pt x="32480" y="152555"/>
                </a:cubicBezTo>
                <a:cubicBezTo>
                  <a:pt x="32099" y="154365"/>
                  <a:pt x="38576" y="155413"/>
                  <a:pt x="39148" y="155222"/>
                </a:cubicBezTo>
                <a:lnTo>
                  <a:pt x="39148" y="155032"/>
                </a:lnTo>
                <a:cubicBezTo>
                  <a:pt x="39052" y="151698"/>
                  <a:pt x="39719" y="148269"/>
                  <a:pt x="38576" y="145221"/>
                </a:cubicBezTo>
                <a:cubicBezTo>
                  <a:pt x="37338" y="142078"/>
                  <a:pt x="36386" y="139982"/>
                  <a:pt x="38862" y="138839"/>
                </a:cubicBezTo>
                <a:lnTo>
                  <a:pt x="40196" y="138268"/>
                </a:lnTo>
                <a:cubicBezTo>
                  <a:pt x="42291" y="138554"/>
                  <a:pt x="43815" y="139887"/>
                  <a:pt x="43529" y="141411"/>
                </a:cubicBezTo>
                <a:cubicBezTo>
                  <a:pt x="43244" y="142840"/>
                  <a:pt x="43720" y="146936"/>
                  <a:pt x="45244" y="147412"/>
                </a:cubicBezTo>
                <a:lnTo>
                  <a:pt x="45720" y="147126"/>
                </a:lnTo>
                <a:cubicBezTo>
                  <a:pt x="50197" y="144650"/>
                  <a:pt x="49816" y="144459"/>
                  <a:pt x="50959" y="138077"/>
                </a:cubicBezTo>
                <a:cubicBezTo>
                  <a:pt x="51245" y="136744"/>
                  <a:pt x="53912" y="135410"/>
                  <a:pt x="55912" y="134648"/>
                </a:cubicBezTo>
                <a:cubicBezTo>
                  <a:pt x="59055" y="133315"/>
                  <a:pt x="62770" y="132839"/>
                  <a:pt x="65818" y="131315"/>
                </a:cubicBezTo>
                <a:cubicBezTo>
                  <a:pt x="69818" y="129314"/>
                  <a:pt x="69342" y="127886"/>
                  <a:pt x="64961" y="124076"/>
                </a:cubicBezTo>
                <a:cubicBezTo>
                  <a:pt x="64484" y="123695"/>
                  <a:pt x="64294" y="122456"/>
                  <a:pt x="64579" y="122075"/>
                </a:cubicBezTo>
                <a:cubicBezTo>
                  <a:pt x="67723" y="118837"/>
                  <a:pt x="71152" y="119123"/>
                  <a:pt x="73628" y="122647"/>
                </a:cubicBezTo>
                <a:lnTo>
                  <a:pt x="75724" y="125790"/>
                </a:lnTo>
                <a:lnTo>
                  <a:pt x="74792" y="130101"/>
                </a:lnTo>
                <a:lnTo>
                  <a:pt x="71152" y="128552"/>
                </a:lnTo>
                <a:cubicBezTo>
                  <a:pt x="71057" y="130172"/>
                  <a:pt x="69533" y="134267"/>
                  <a:pt x="68199" y="134458"/>
                </a:cubicBezTo>
                <a:cubicBezTo>
                  <a:pt x="66865" y="134648"/>
                  <a:pt x="63532" y="135887"/>
                  <a:pt x="63532" y="136839"/>
                </a:cubicBezTo>
                <a:lnTo>
                  <a:pt x="73743" y="134950"/>
                </a:lnTo>
                <a:lnTo>
                  <a:pt x="72676" y="139887"/>
                </a:lnTo>
                <a:lnTo>
                  <a:pt x="73628" y="135791"/>
                </a:lnTo>
                <a:cubicBezTo>
                  <a:pt x="73724" y="135410"/>
                  <a:pt x="74581" y="135029"/>
                  <a:pt x="75152" y="134839"/>
                </a:cubicBezTo>
                <a:lnTo>
                  <a:pt x="75327" y="134657"/>
                </a:lnTo>
                <a:lnTo>
                  <a:pt x="82582" y="133315"/>
                </a:lnTo>
                <a:lnTo>
                  <a:pt x="84296" y="133982"/>
                </a:lnTo>
                <a:lnTo>
                  <a:pt x="86297" y="134839"/>
                </a:lnTo>
                <a:cubicBezTo>
                  <a:pt x="88868" y="136363"/>
                  <a:pt x="90107" y="133220"/>
                  <a:pt x="89154" y="127886"/>
                </a:cubicBezTo>
                <a:lnTo>
                  <a:pt x="92488" y="124361"/>
                </a:lnTo>
                <a:cubicBezTo>
                  <a:pt x="95155" y="121504"/>
                  <a:pt x="98774" y="121028"/>
                  <a:pt x="102108" y="123409"/>
                </a:cubicBezTo>
                <a:lnTo>
                  <a:pt x="103251" y="124171"/>
                </a:lnTo>
                <a:cubicBezTo>
                  <a:pt x="103918" y="125600"/>
                  <a:pt x="103251" y="127409"/>
                  <a:pt x="101727" y="128171"/>
                </a:cubicBezTo>
                <a:lnTo>
                  <a:pt x="100394" y="128171"/>
                </a:lnTo>
                <a:lnTo>
                  <a:pt x="94202" y="128362"/>
                </a:lnTo>
                <a:cubicBezTo>
                  <a:pt x="95726" y="131505"/>
                  <a:pt x="101346" y="132077"/>
                  <a:pt x="106489" y="129695"/>
                </a:cubicBezTo>
                <a:lnTo>
                  <a:pt x="106966" y="129410"/>
                </a:lnTo>
                <a:lnTo>
                  <a:pt x="111633" y="127124"/>
                </a:lnTo>
                <a:cubicBezTo>
                  <a:pt x="110966" y="123123"/>
                  <a:pt x="110871" y="120170"/>
                  <a:pt x="111347" y="120456"/>
                </a:cubicBezTo>
                <a:cubicBezTo>
                  <a:pt x="111824" y="120837"/>
                  <a:pt x="113919" y="120932"/>
                  <a:pt x="114776" y="119980"/>
                </a:cubicBezTo>
                <a:lnTo>
                  <a:pt x="114490" y="119504"/>
                </a:lnTo>
                <a:lnTo>
                  <a:pt x="112300" y="115694"/>
                </a:lnTo>
                <a:cubicBezTo>
                  <a:pt x="109442" y="111312"/>
                  <a:pt x="109823" y="107597"/>
                  <a:pt x="113252" y="107502"/>
                </a:cubicBezTo>
                <a:lnTo>
                  <a:pt x="116300" y="107121"/>
                </a:lnTo>
                <a:lnTo>
                  <a:pt x="120682" y="106645"/>
                </a:lnTo>
                <a:cubicBezTo>
                  <a:pt x="121634" y="103502"/>
                  <a:pt x="123158" y="99977"/>
                  <a:pt x="124111" y="98739"/>
                </a:cubicBezTo>
                <a:cubicBezTo>
                  <a:pt x="125063" y="97596"/>
                  <a:pt x="129159" y="95310"/>
                  <a:pt x="131064" y="96167"/>
                </a:cubicBezTo>
                <a:cubicBezTo>
                  <a:pt x="132969" y="97025"/>
                  <a:pt x="136874" y="100358"/>
                  <a:pt x="135731" y="101120"/>
                </a:cubicBezTo>
                <a:lnTo>
                  <a:pt x="135446" y="101978"/>
                </a:lnTo>
                <a:cubicBezTo>
                  <a:pt x="135160" y="102740"/>
                  <a:pt x="135827" y="103883"/>
                  <a:pt x="136398" y="104740"/>
                </a:cubicBezTo>
                <a:cubicBezTo>
                  <a:pt x="136684" y="105121"/>
                  <a:pt x="138494" y="105216"/>
                  <a:pt x="138684" y="105026"/>
                </a:cubicBezTo>
                <a:cubicBezTo>
                  <a:pt x="141351" y="101025"/>
                  <a:pt x="145447" y="107502"/>
                  <a:pt x="148971" y="103692"/>
                </a:cubicBezTo>
                <a:cubicBezTo>
                  <a:pt x="152019" y="100454"/>
                  <a:pt x="154877" y="96167"/>
                  <a:pt x="161925" y="96358"/>
                </a:cubicBezTo>
                <a:cubicBezTo>
                  <a:pt x="164782" y="96453"/>
                  <a:pt x="163925" y="92929"/>
                  <a:pt x="163258" y="91214"/>
                </a:cubicBezTo>
                <a:lnTo>
                  <a:pt x="162211" y="88643"/>
                </a:lnTo>
                <a:cubicBezTo>
                  <a:pt x="155353" y="86547"/>
                  <a:pt x="151733" y="84547"/>
                  <a:pt x="154115" y="84261"/>
                </a:cubicBezTo>
                <a:lnTo>
                  <a:pt x="154877" y="83499"/>
                </a:lnTo>
                <a:cubicBezTo>
                  <a:pt x="160401" y="77975"/>
                  <a:pt x="160401" y="78070"/>
                  <a:pt x="167069" y="75308"/>
                </a:cubicBezTo>
                <a:cubicBezTo>
                  <a:pt x="169259" y="74355"/>
                  <a:pt x="170783" y="72736"/>
                  <a:pt x="172783" y="75308"/>
                </a:cubicBezTo>
                <a:cubicBezTo>
                  <a:pt x="173069" y="75593"/>
                  <a:pt x="174593" y="75593"/>
                  <a:pt x="175260" y="75308"/>
                </a:cubicBezTo>
                <a:cubicBezTo>
                  <a:pt x="177927" y="73974"/>
                  <a:pt x="176117" y="67973"/>
                  <a:pt x="181547" y="70355"/>
                </a:cubicBezTo>
                <a:cubicBezTo>
                  <a:pt x="186500" y="72450"/>
                  <a:pt x="187071" y="68735"/>
                  <a:pt x="189738" y="67973"/>
                </a:cubicBezTo>
                <a:cubicBezTo>
                  <a:pt x="191833" y="67307"/>
                  <a:pt x="194501" y="67211"/>
                  <a:pt x="196596" y="67783"/>
                </a:cubicBezTo>
                <a:lnTo>
                  <a:pt x="199549" y="68545"/>
                </a:lnTo>
                <a:cubicBezTo>
                  <a:pt x="202692" y="70259"/>
                  <a:pt x="206216" y="70831"/>
                  <a:pt x="207455" y="69974"/>
                </a:cubicBezTo>
                <a:cubicBezTo>
                  <a:pt x="208693" y="69116"/>
                  <a:pt x="213836" y="67307"/>
                  <a:pt x="215360" y="68640"/>
                </a:cubicBezTo>
                <a:cubicBezTo>
                  <a:pt x="216980" y="69974"/>
                  <a:pt x="220408" y="74641"/>
                  <a:pt x="218027" y="74927"/>
                </a:cubicBezTo>
                <a:cubicBezTo>
                  <a:pt x="215646" y="75212"/>
                  <a:pt x="210598" y="78260"/>
                  <a:pt x="212884" y="80927"/>
                </a:cubicBezTo>
                <a:cubicBezTo>
                  <a:pt x="215170" y="83594"/>
                  <a:pt x="223837" y="88071"/>
                  <a:pt x="227267" y="85309"/>
                </a:cubicBezTo>
                <a:lnTo>
                  <a:pt x="224123" y="81499"/>
                </a:lnTo>
                <a:cubicBezTo>
                  <a:pt x="222885" y="79975"/>
                  <a:pt x="222123" y="76641"/>
                  <a:pt x="223076" y="75784"/>
                </a:cubicBezTo>
                <a:lnTo>
                  <a:pt x="226695" y="72831"/>
                </a:lnTo>
                <a:cubicBezTo>
                  <a:pt x="224695" y="70069"/>
                  <a:pt x="225933" y="68640"/>
                  <a:pt x="229457" y="69593"/>
                </a:cubicBezTo>
                <a:cubicBezTo>
                  <a:pt x="232982" y="70640"/>
                  <a:pt x="242030" y="70926"/>
                  <a:pt x="241649" y="68450"/>
                </a:cubicBezTo>
                <a:cubicBezTo>
                  <a:pt x="241268" y="65973"/>
                  <a:pt x="243078" y="64449"/>
                  <a:pt x="245745" y="65497"/>
                </a:cubicBezTo>
                <a:lnTo>
                  <a:pt x="245745" y="66354"/>
                </a:lnTo>
                <a:cubicBezTo>
                  <a:pt x="245840" y="69878"/>
                  <a:pt x="248698" y="69116"/>
                  <a:pt x="251079" y="69116"/>
                </a:cubicBezTo>
                <a:cubicBezTo>
                  <a:pt x="254603" y="69116"/>
                  <a:pt x="253079" y="71402"/>
                  <a:pt x="253841" y="72736"/>
                </a:cubicBezTo>
                <a:lnTo>
                  <a:pt x="254699" y="74260"/>
                </a:lnTo>
                <a:cubicBezTo>
                  <a:pt x="256508" y="75689"/>
                  <a:pt x="257366" y="77879"/>
                  <a:pt x="256508" y="79308"/>
                </a:cubicBezTo>
                <a:cubicBezTo>
                  <a:pt x="255651" y="80737"/>
                  <a:pt x="255365" y="85690"/>
                  <a:pt x="259175" y="85309"/>
                </a:cubicBezTo>
                <a:lnTo>
                  <a:pt x="261557" y="84642"/>
                </a:lnTo>
                <a:cubicBezTo>
                  <a:pt x="262319" y="84452"/>
                  <a:pt x="263081" y="82356"/>
                  <a:pt x="262700" y="81880"/>
                </a:cubicBezTo>
                <a:lnTo>
                  <a:pt x="258699" y="77213"/>
                </a:lnTo>
                <a:cubicBezTo>
                  <a:pt x="263176" y="74450"/>
                  <a:pt x="265652" y="71498"/>
                  <a:pt x="264224" y="70736"/>
                </a:cubicBezTo>
                <a:cubicBezTo>
                  <a:pt x="262795" y="69974"/>
                  <a:pt x="262604" y="67688"/>
                  <a:pt x="267748" y="67783"/>
                </a:cubicBezTo>
                <a:lnTo>
                  <a:pt x="270986" y="66259"/>
                </a:lnTo>
                <a:lnTo>
                  <a:pt x="274034" y="64830"/>
                </a:lnTo>
                <a:cubicBezTo>
                  <a:pt x="276225" y="61115"/>
                  <a:pt x="278702" y="59496"/>
                  <a:pt x="279559" y="61306"/>
                </a:cubicBezTo>
                <a:lnTo>
                  <a:pt x="282131" y="59877"/>
                </a:lnTo>
                <a:cubicBezTo>
                  <a:pt x="283178" y="59210"/>
                  <a:pt x="285083" y="59115"/>
                  <a:pt x="286417" y="59306"/>
                </a:cubicBezTo>
                <a:cubicBezTo>
                  <a:pt x="288322" y="59591"/>
                  <a:pt x="290132" y="60544"/>
                  <a:pt x="292037" y="60734"/>
                </a:cubicBezTo>
                <a:cubicBezTo>
                  <a:pt x="292894" y="60830"/>
                  <a:pt x="294037" y="59972"/>
                  <a:pt x="294799" y="59306"/>
                </a:cubicBezTo>
                <a:lnTo>
                  <a:pt x="295275" y="58925"/>
                </a:lnTo>
                <a:cubicBezTo>
                  <a:pt x="295370" y="57686"/>
                  <a:pt x="298228" y="56353"/>
                  <a:pt x="301847" y="56067"/>
                </a:cubicBezTo>
                <a:cubicBezTo>
                  <a:pt x="305372" y="55781"/>
                  <a:pt x="314897" y="58544"/>
                  <a:pt x="315182" y="57305"/>
                </a:cubicBezTo>
                <a:cubicBezTo>
                  <a:pt x="315468" y="55972"/>
                  <a:pt x="317849" y="54162"/>
                  <a:pt x="319945" y="56258"/>
                </a:cubicBezTo>
                <a:cubicBezTo>
                  <a:pt x="322040" y="58258"/>
                  <a:pt x="330041" y="57401"/>
                  <a:pt x="329565" y="56067"/>
                </a:cubicBezTo>
                <a:cubicBezTo>
                  <a:pt x="329184" y="54734"/>
                  <a:pt x="328994" y="51019"/>
                  <a:pt x="330232" y="50924"/>
                </a:cubicBezTo>
                <a:lnTo>
                  <a:pt x="330518" y="51209"/>
                </a:lnTo>
                <a:cubicBezTo>
                  <a:pt x="333375" y="53591"/>
                  <a:pt x="337471" y="55496"/>
                  <a:pt x="336232" y="59782"/>
                </a:cubicBezTo>
                <a:cubicBezTo>
                  <a:pt x="336232" y="59972"/>
                  <a:pt x="338328" y="60925"/>
                  <a:pt x="339281" y="60830"/>
                </a:cubicBezTo>
                <a:cubicBezTo>
                  <a:pt x="340043" y="60734"/>
                  <a:pt x="341376" y="59020"/>
                  <a:pt x="341186" y="58829"/>
                </a:cubicBezTo>
                <a:lnTo>
                  <a:pt x="336232" y="53495"/>
                </a:lnTo>
                <a:cubicBezTo>
                  <a:pt x="341376" y="50638"/>
                  <a:pt x="345757" y="51400"/>
                  <a:pt x="346043" y="55210"/>
                </a:cubicBezTo>
                <a:lnTo>
                  <a:pt x="351758" y="51495"/>
                </a:lnTo>
                <a:cubicBezTo>
                  <a:pt x="352616" y="50924"/>
                  <a:pt x="354425" y="50162"/>
                  <a:pt x="354902" y="50447"/>
                </a:cubicBezTo>
                <a:lnTo>
                  <a:pt x="359569" y="52924"/>
                </a:lnTo>
                <a:cubicBezTo>
                  <a:pt x="362998" y="50447"/>
                  <a:pt x="367856" y="48257"/>
                  <a:pt x="370332" y="47971"/>
                </a:cubicBezTo>
                <a:lnTo>
                  <a:pt x="372142" y="49209"/>
                </a:lnTo>
                <a:cubicBezTo>
                  <a:pt x="374142" y="50543"/>
                  <a:pt x="377095" y="52067"/>
                  <a:pt x="377285" y="53686"/>
                </a:cubicBezTo>
                <a:lnTo>
                  <a:pt x="377952" y="58734"/>
                </a:lnTo>
                <a:cubicBezTo>
                  <a:pt x="382334" y="57496"/>
                  <a:pt x="384905" y="55019"/>
                  <a:pt x="383762" y="53305"/>
                </a:cubicBezTo>
                <a:lnTo>
                  <a:pt x="383286" y="51876"/>
                </a:lnTo>
                <a:cubicBezTo>
                  <a:pt x="382048" y="48542"/>
                  <a:pt x="383762" y="47590"/>
                  <a:pt x="388620" y="47780"/>
                </a:cubicBezTo>
                <a:cubicBezTo>
                  <a:pt x="391478" y="47876"/>
                  <a:pt x="396716" y="46256"/>
                  <a:pt x="397097" y="46733"/>
                </a:cubicBezTo>
                <a:cubicBezTo>
                  <a:pt x="399860" y="51590"/>
                  <a:pt x="404432" y="44066"/>
                  <a:pt x="407575" y="48161"/>
                </a:cubicBezTo>
                <a:lnTo>
                  <a:pt x="409289" y="50352"/>
                </a:lnTo>
                <a:cubicBezTo>
                  <a:pt x="413957" y="51781"/>
                  <a:pt x="418052" y="51971"/>
                  <a:pt x="418433" y="50828"/>
                </a:cubicBezTo>
                <a:cubicBezTo>
                  <a:pt x="418814" y="49590"/>
                  <a:pt x="420624" y="46256"/>
                  <a:pt x="421005" y="47685"/>
                </a:cubicBezTo>
                <a:cubicBezTo>
                  <a:pt x="421386" y="49114"/>
                  <a:pt x="424529" y="50924"/>
                  <a:pt x="427196" y="48923"/>
                </a:cubicBezTo>
                <a:cubicBezTo>
                  <a:pt x="429863" y="46923"/>
                  <a:pt x="439388" y="47495"/>
                  <a:pt x="436531" y="47971"/>
                </a:cubicBezTo>
                <a:lnTo>
                  <a:pt x="435578" y="48638"/>
                </a:lnTo>
                <a:lnTo>
                  <a:pt x="434626" y="48923"/>
                </a:lnTo>
                <a:cubicBezTo>
                  <a:pt x="434435" y="50162"/>
                  <a:pt x="435007" y="51209"/>
                  <a:pt x="435959" y="51400"/>
                </a:cubicBezTo>
                <a:lnTo>
                  <a:pt x="436817" y="51305"/>
                </a:lnTo>
                <a:cubicBezTo>
                  <a:pt x="438817" y="51019"/>
                  <a:pt x="440817" y="50162"/>
                  <a:pt x="442722" y="50352"/>
                </a:cubicBezTo>
                <a:cubicBezTo>
                  <a:pt x="449199" y="51019"/>
                  <a:pt x="453866" y="49876"/>
                  <a:pt x="456343" y="44161"/>
                </a:cubicBezTo>
                <a:cubicBezTo>
                  <a:pt x="457295" y="41970"/>
                  <a:pt x="460439" y="40351"/>
                  <a:pt x="463391" y="43399"/>
                </a:cubicBezTo>
                <a:cubicBezTo>
                  <a:pt x="463487" y="43589"/>
                  <a:pt x="465106" y="42732"/>
                  <a:pt x="466058" y="42446"/>
                </a:cubicBezTo>
                <a:lnTo>
                  <a:pt x="470916" y="40351"/>
                </a:lnTo>
                <a:cubicBezTo>
                  <a:pt x="471202" y="43494"/>
                  <a:pt x="474821" y="42827"/>
                  <a:pt x="479012" y="38922"/>
                </a:cubicBezTo>
                <a:lnTo>
                  <a:pt x="484918" y="43875"/>
                </a:lnTo>
                <a:cubicBezTo>
                  <a:pt x="485775" y="44542"/>
                  <a:pt x="488823" y="43494"/>
                  <a:pt x="490823" y="43208"/>
                </a:cubicBezTo>
                <a:cubicBezTo>
                  <a:pt x="493586" y="42827"/>
                  <a:pt x="497300" y="41208"/>
                  <a:pt x="499015" y="42161"/>
                </a:cubicBezTo>
                <a:cubicBezTo>
                  <a:pt x="502825" y="44161"/>
                  <a:pt x="504444" y="42827"/>
                  <a:pt x="506825" y="40827"/>
                </a:cubicBezTo>
                <a:cubicBezTo>
                  <a:pt x="509111" y="39017"/>
                  <a:pt x="511302" y="39017"/>
                  <a:pt x="511778" y="42256"/>
                </a:cubicBezTo>
                <a:lnTo>
                  <a:pt x="511874" y="42827"/>
                </a:lnTo>
                <a:cubicBezTo>
                  <a:pt x="512445" y="43399"/>
                  <a:pt x="516350" y="43589"/>
                  <a:pt x="520637" y="43304"/>
                </a:cubicBezTo>
                <a:lnTo>
                  <a:pt x="524447" y="43018"/>
                </a:lnTo>
                <a:cubicBezTo>
                  <a:pt x="528542" y="42732"/>
                  <a:pt x="532638" y="42351"/>
                  <a:pt x="536543" y="41399"/>
                </a:cubicBezTo>
                <a:cubicBezTo>
                  <a:pt x="537686" y="41113"/>
                  <a:pt x="538258" y="38065"/>
                  <a:pt x="539401" y="37970"/>
                </a:cubicBezTo>
                <a:cubicBezTo>
                  <a:pt x="541020" y="37779"/>
                  <a:pt x="542830" y="39303"/>
                  <a:pt x="544735" y="39779"/>
                </a:cubicBezTo>
                <a:lnTo>
                  <a:pt x="545402" y="39970"/>
                </a:lnTo>
                <a:cubicBezTo>
                  <a:pt x="546449" y="39208"/>
                  <a:pt x="547021" y="38351"/>
                  <a:pt x="546640" y="37970"/>
                </a:cubicBezTo>
                <a:cubicBezTo>
                  <a:pt x="546259" y="37589"/>
                  <a:pt x="545973" y="36160"/>
                  <a:pt x="547497" y="36160"/>
                </a:cubicBezTo>
                <a:cubicBezTo>
                  <a:pt x="549021" y="36160"/>
                  <a:pt x="552736" y="36541"/>
                  <a:pt x="552164" y="37112"/>
                </a:cubicBezTo>
                <a:cubicBezTo>
                  <a:pt x="551593" y="37684"/>
                  <a:pt x="551593" y="39589"/>
                  <a:pt x="553974" y="39684"/>
                </a:cubicBezTo>
                <a:cubicBezTo>
                  <a:pt x="556260" y="39779"/>
                  <a:pt x="562451" y="38351"/>
                  <a:pt x="560927" y="36160"/>
                </a:cubicBezTo>
                <a:lnTo>
                  <a:pt x="560927" y="34636"/>
                </a:lnTo>
                <a:cubicBezTo>
                  <a:pt x="560927" y="33207"/>
                  <a:pt x="562356" y="31588"/>
                  <a:pt x="563594" y="30350"/>
                </a:cubicBezTo>
                <a:cubicBezTo>
                  <a:pt x="564261" y="29683"/>
                  <a:pt x="566071" y="29302"/>
                  <a:pt x="566928" y="29588"/>
                </a:cubicBezTo>
                <a:cubicBezTo>
                  <a:pt x="567690" y="29873"/>
                  <a:pt x="568166" y="31207"/>
                  <a:pt x="568262" y="32064"/>
                </a:cubicBezTo>
                <a:cubicBezTo>
                  <a:pt x="568357" y="32540"/>
                  <a:pt x="567214" y="33112"/>
                  <a:pt x="567023" y="33683"/>
                </a:cubicBezTo>
                <a:lnTo>
                  <a:pt x="566642" y="34826"/>
                </a:lnTo>
                <a:cubicBezTo>
                  <a:pt x="566452" y="36160"/>
                  <a:pt x="567690" y="37208"/>
                  <a:pt x="569309" y="37112"/>
                </a:cubicBezTo>
                <a:lnTo>
                  <a:pt x="570738" y="36922"/>
                </a:lnTo>
                <a:cubicBezTo>
                  <a:pt x="573595" y="36446"/>
                  <a:pt x="577406" y="37970"/>
                  <a:pt x="579025" y="34541"/>
                </a:cubicBezTo>
                <a:cubicBezTo>
                  <a:pt x="579025" y="34445"/>
                  <a:pt x="580835" y="34826"/>
                  <a:pt x="581597" y="35207"/>
                </a:cubicBezTo>
                <a:cubicBezTo>
                  <a:pt x="583692" y="36255"/>
                  <a:pt x="585502" y="36541"/>
                  <a:pt x="586264" y="34064"/>
                </a:cubicBezTo>
                <a:cubicBezTo>
                  <a:pt x="586645" y="33017"/>
                  <a:pt x="585788" y="31207"/>
                  <a:pt x="588740" y="32540"/>
                </a:cubicBezTo>
                <a:cubicBezTo>
                  <a:pt x="590836" y="33493"/>
                  <a:pt x="593979" y="33017"/>
                  <a:pt x="595503" y="34160"/>
                </a:cubicBezTo>
                <a:cubicBezTo>
                  <a:pt x="599504" y="37112"/>
                  <a:pt x="598646" y="34350"/>
                  <a:pt x="599408" y="32540"/>
                </a:cubicBezTo>
                <a:cubicBezTo>
                  <a:pt x="599599" y="31969"/>
                  <a:pt x="601694" y="31493"/>
                  <a:pt x="602647" y="31683"/>
                </a:cubicBezTo>
                <a:cubicBezTo>
                  <a:pt x="603409" y="31874"/>
                  <a:pt x="604361" y="33302"/>
                  <a:pt x="604171" y="33969"/>
                </a:cubicBezTo>
                <a:lnTo>
                  <a:pt x="603409" y="36350"/>
                </a:lnTo>
                <a:cubicBezTo>
                  <a:pt x="603028" y="39303"/>
                  <a:pt x="604076" y="39970"/>
                  <a:pt x="605885" y="37779"/>
                </a:cubicBezTo>
                <a:lnTo>
                  <a:pt x="607790" y="36065"/>
                </a:lnTo>
                <a:cubicBezTo>
                  <a:pt x="609029" y="34922"/>
                  <a:pt x="610553" y="39303"/>
                  <a:pt x="611886" y="36350"/>
                </a:cubicBezTo>
                <a:lnTo>
                  <a:pt x="612362" y="35303"/>
                </a:lnTo>
                <a:cubicBezTo>
                  <a:pt x="610934" y="33398"/>
                  <a:pt x="611600" y="31588"/>
                  <a:pt x="613696" y="31397"/>
                </a:cubicBezTo>
                <a:cubicBezTo>
                  <a:pt x="615791" y="31207"/>
                  <a:pt x="620459" y="36255"/>
                  <a:pt x="621887" y="37684"/>
                </a:cubicBezTo>
                <a:cubicBezTo>
                  <a:pt x="623411" y="39113"/>
                  <a:pt x="621792" y="42732"/>
                  <a:pt x="621983" y="41399"/>
                </a:cubicBezTo>
                <a:cubicBezTo>
                  <a:pt x="622173" y="40065"/>
                  <a:pt x="624745" y="36731"/>
                  <a:pt x="627412" y="37112"/>
                </a:cubicBezTo>
                <a:lnTo>
                  <a:pt x="629793" y="36922"/>
                </a:lnTo>
                <a:cubicBezTo>
                  <a:pt x="632174" y="36731"/>
                  <a:pt x="634937" y="36446"/>
                  <a:pt x="636651" y="35398"/>
                </a:cubicBezTo>
                <a:cubicBezTo>
                  <a:pt x="639318" y="33683"/>
                  <a:pt x="640175" y="32731"/>
                  <a:pt x="640747" y="36541"/>
                </a:cubicBezTo>
                <a:cubicBezTo>
                  <a:pt x="641033" y="38351"/>
                  <a:pt x="643985" y="38255"/>
                  <a:pt x="645605" y="36636"/>
                </a:cubicBezTo>
                <a:lnTo>
                  <a:pt x="646367" y="35874"/>
                </a:lnTo>
                <a:cubicBezTo>
                  <a:pt x="647033" y="34922"/>
                  <a:pt x="647700" y="34922"/>
                  <a:pt x="647986" y="36065"/>
                </a:cubicBezTo>
                <a:lnTo>
                  <a:pt x="648557" y="36922"/>
                </a:lnTo>
                <a:cubicBezTo>
                  <a:pt x="648748" y="37112"/>
                  <a:pt x="650272" y="36731"/>
                  <a:pt x="651224" y="36541"/>
                </a:cubicBezTo>
                <a:cubicBezTo>
                  <a:pt x="652367" y="36350"/>
                  <a:pt x="653701" y="35684"/>
                  <a:pt x="654653" y="35874"/>
                </a:cubicBezTo>
                <a:lnTo>
                  <a:pt x="655701" y="36065"/>
                </a:lnTo>
                <a:cubicBezTo>
                  <a:pt x="656654" y="37017"/>
                  <a:pt x="657987" y="35969"/>
                  <a:pt x="658749" y="33683"/>
                </a:cubicBezTo>
                <a:cubicBezTo>
                  <a:pt x="659511" y="31397"/>
                  <a:pt x="673703" y="29778"/>
                  <a:pt x="673322" y="32731"/>
                </a:cubicBezTo>
                <a:lnTo>
                  <a:pt x="678370" y="31112"/>
                </a:lnTo>
                <a:lnTo>
                  <a:pt x="679799" y="30635"/>
                </a:lnTo>
                <a:cubicBezTo>
                  <a:pt x="681800" y="29397"/>
                  <a:pt x="683705" y="29683"/>
                  <a:pt x="683895" y="31397"/>
                </a:cubicBezTo>
                <a:cubicBezTo>
                  <a:pt x="684086" y="33112"/>
                  <a:pt x="687705" y="37684"/>
                  <a:pt x="691229" y="37684"/>
                </a:cubicBezTo>
                <a:cubicBezTo>
                  <a:pt x="694754" y="37684"/>
                  <a:pt x="704564" y="38541"/>
                  <a:pt x="704660" y="39684"/>
                </a:cubicBezTo>
                <a:cubicBezTo>
                  <a:pt x="704850" y="40827"/>
                  <a:pt x="707898" y="42065"/>
                  <a:pt x="711327" y="40541"/>
                </a:cubicBezTo>
                <a:lnTo>
                  <a:pt x="712661" y="35874"/>
                </a:lnTo>
                <a:lnTo>
                  <a:pt x="712851" y="35207"/>
                </a:lnTo>
                <a:cubicBezTo>
                  <a:pt x="713232" y="34445"/>
                  <a:pt x="715994" y="37112"/>
                  <a:pt x="719042" y="41113"/>
                </a:cubicBezTo>
                <a:lnTo>
                  <a:pt x="724186" y="35779"/>
                </a:lnTo>
                <a:cubicBezTo>
                  <a:pt x="724567" y="35398"/>
                  <a:pt x="725900" y="35493"/>
                  <a:pt x="726662" y="35684"/>
                </a:cubicBezTo>
                <a:lnTo>
                  <a:pt x="731996" y="36827"/>
                </a:lnTo>
                <a:cubicBezTo>
                  <a:pt x="738378" y="38255"/>
                  <a:pt x="743617" y="37493"/>
                  <a:pt x="743522" y="35112"/>
                </a:cubicBezTo>
                <a:lnTo>
                  <a:pt x="743617" y="32826"/>
                </a:lnTo>
                <a:cubicBezTo>
                  <a:pt x="743617" y="31874"/>
                  <a:pt x="743903" y="30064"/>
                  <a:pt x="744284" y="30064"/>
                </a:cubicBezTo>
                <a:lnTo>
                  <a:pt x="748665" y="29588"/>
                </a:lnTo>
                <a:cubicBezTo>
                  <a:pt x="748760" y="26730"/>
                  <a:pt x="746760" y="21777"/>
                  <a:pt x="744379" y="18634"/>
                </a:cubicBezTo>
                <a:lnTo>
                  <a:pt x="739045" y="18729"/>
                </a:lnTo>
                <a:lnTo>
                  <a:pt x="737140" y="18824"/>
                </a:lnTo>
                <a:cubicBezTo>
                  <a:pt x="735235" y="16538"/>
                  <a:pt x="736092" y="14633"/>
                  <a:pt x="739140" y="14443"/>
                </a:cubicBezTo>
                <a:lnTo>
                  <a:pt x="740474" y="15491"/>
                </a:lnTo>
                <a:lnTo>
                  <a:pt x="744855" y="19015"/>
                </a:lnTo>
                <a:cubicBezTo>
                  <a:pt x="750665" y="18920"/>
                  <a:pt x="755714" y="18348"/>
                  <a:pt x="755999" y="17681"/>
                </a:cubicBezTo>
                <a:cubicBezTo>
                  <a:pt x="756285" y="17015"/>
                  <a:pt x="759333" y="15205"/>
                  <a:pt x="762000" y="15014"/>
                </a:cubicBezTo>
                <a:cubicBezTo>
                  <a:pt x="764572" y="14824"/>
                  <a:pt x="766953" y="18634"/>
                  <a:pt x="763810" y="18253"/>
                </a:cubicBezTo>
                <a:cubicBezTo>
                  <a:pt x="760667" y="17872"/>
                  <a:pt x="757238" y="24539"/>
                  <a:pt x="758285" y="25587"/>
                </a:cubicBezTo>
                <a:cubicBezTo>
                  <a:pt x="759238" y="26635"/>
                  <a:pt x="757904" y="30159"/>
                  <a:pt x="753237" y="31112"/>
                </a:cubicBezTo>
                <a:lnTo>
                  <a:pt x="749237" y="32445"/>
                </a:lnTo>
                <a:cubicBezTo>
                  <a:pt x="746855" y="33207"/>
                  <a:pt x="745427" y="35017"/>
                  <a:pt x="748760" y="36827"/>
                </a:cubicBezTo>
                <a:lnTo>
                  <a:pt x="749427" y="37208"/>
                </a:lnTo>
                <a:cubicBezTo>
                  <a:pt x="749332" y="38446"/>
                  <a:pt x="751237" y="39398"/>
                  <a:pt x="753523" y="39398"/>
                </a:cubicBezTo>
                <a:cubicBezTo>
                  <a:pt x="755809" y="39398"/>
                  <a:pt x="762667" y="38636"/>
                  <a:pt x="761143" y="37684"/>
                </a:cubicBezTo>
                <a:cubicBezTo>
                  <a:pt x="759619" y="36731"/>
                  <a:pt x="756952" y="34064"/>
                  <a:pt x="758095" y="33493"/>
                </a:cubicBezTo>
                <a:cubicBezTo>
                  <a:pt x="759143" y="32921"/>
                  <a:pt x="762286" y="33017"/>
                  <a:pt x="762857" y="34922"/>
                </a:cubicBezTo>
                <a:cubicBezTo>
                  <a:pt x="763524" y="36827"/>
                  <a:pt x="769049" y="40637"/>
                  <a:pt x="773906" y="39113"/>
                </a:cubicBezTo>
                <a:cubicBezTo>
                  <a:pt x="778764" y="37589"/>
                  <a:pt x="789337" y="32636"/>
                  <a:pt x="788289" y="33969"/>
                </a:cubicBezTo>
                <a:cubicBezTo>
                  <a:pt x="787337" y="35303"/>
                  <a:pt x="788194" y="40446"/>
                  <a:pt x="792194" y="41589"/>
                </a:cubicBezTo>
                <a:lnTo>
                  <a:pt x="793147" y="36446"/>
                </a:lnTo>
                <a:cubicBezTo>
                  <a:pt x="793814" y="33112"/>
                  <a:pt x="798862" y="31874"/>
                  <a:pt x="800386" y="28635"/>
                </a:cubicBezTo>
                <a:cubicBezTo>
                  <a:pt x="800576" y="28349"/>
                  <a:pt x="802005" y="28254"/>
                  <a:pt x="802767" y="28349"/>
                </a:cubicBezTo>
                <a:lnTo>
                  <a:pt x="806768" y="28826"/>
                </a:lnTo>
                <a:cubicBezTo>
                  <a:pt x="811244" y="29397"/>
                  <a:pt x="815721" y="32826"/>
                  <a:pt x="816769" y="36446"/>
                </a:cubicBezTo>
                <a:lnTo>
                  <a:pt x="823532" y="33874"/>
                </a:lnTo>
                <a:cubicBezTo>
                  <a:pt x="828104" y="32159"/>
                  <a:pt x="829818" y="34636"/>
                  <a:pt x="828675" y="39779"/>
                </a:cubicBezTo>
                <a:lnTo>
                  <a:pt x="828389" y="41018"/>
                </a:lnTo>
                <a:cubicBezTo>
                  <a:pt x="828485" y="43113"/>
                  <a:pt x="832676" y="42732"/>
                  <a:pt x="837724" y="40160"/>
                </a:cubicBezTo>
                <a:lnTo>
                  <a:pt x="842772" y="41875"/>
                </a:lnTo>
                <a:cubicBezTo>
                  <a:pt x="843725" y="42161"/>
                  <a:pt x="846487" y="41018"/>
                  <a:pt x="846582" y="40446"/>
                </a:cubicBezTo>
                <a:cubicBezTo>
                  <a:pt x="846773" y="35969"/>
                  <a:pt x="852107" y="37303"/>
                  <a:pt x="853059" y="37970"/>
                </a:cubicBezTo>
                <a:cubicBezTo>
                  <a:pt x="857726" y="41399"/>
                  <a:pt x="859155" y="38065"/>
                  <a:pt x="859441" y="35779"/>
                </a:cubicBezTo>
                <a:lnTo>
                  <a:pt x="859822" y="32921"/>
                </a:lnTo>
                <a:cubicBezTo>
                  <a:pt x="862298" y="31112"/>
                  <a:pt x="863251" y="31112"/>
                  <a:pt x="861727" y="33017"/>
                </a:cubicBezTo>
                <a:cubicBezTo>
                  <a:pt x="860298" y="34922"/>
                  <a:pt x="866013" y="39494"/>
                  <a:pt x="868585" y="38541"/>
                </a:cubicBezTo>
                <a:cubicBezTo>
                  <a:pt x="871061" y="37493"/>
                  <a:pt x="880205" y="40446"/>
                  <a:pt x="882872" y="41018"/>
                </a:cubicBezTo>
                <a:cubicBezTo>
                  <a:pt x="885539" y="41589"/>
                  <a:pt x="893350" y="37112"/>
                  <a:pt x="894683" y="33969"/>
                </a:cubicBezTo>
                <a:lnTo>
                  <a:pt x="894779" y="31112"/>
                </a:lnTo>
                <a:cubicBezTo>
                  <a:pt x="894874" y="29683"/>
                  <a:pt x="892207" y="28159"/>
                  <a:pt x="890873" y="26635"/>
                </a:cubicBezTo>
                <a:cubicBezTo>
                  <a:pt x="890016" y="25682"/>
                  <a:pt x="890302" y="25968"/>
                  <a:pt x="893731" y="24730"/>
                </a:cubicBezTo>
                <a:lnTo>
                  <a:pt x="896398" y="23777"/>
                </a:lnTo>
                <a:cubicBezTo>
                  <a:pt x="898970" y="21777"/>
                  <a:pt x="899922" y="19682"/>
                  <a:pt x="898493" y="19015"/>
                </a:cubicBezTo>
                <a:cubicBezTo>
                  <a:pt x="897065" y="18348"/>
                  <a:pt x="897350" y="12824"/>
                  <a:pt x="897636" y="13681"/>
                </a:cubicBezTo>
                <a:cubicBezTo>
                  <a:pt x="897922" y="14443"/>
                  <a:pt x="901446" y="15110"/>
                  <a:pt x="904685" y="13490"/>
                </a:cubicBezTo>
                <a:lnTo>
                  <a:pt x="907828" y="12919"/>
                </a:lnTo>
                <a:lnTo>
                  <a:pt x="912114" y="12157"/>
                </a:lnTo>
                <a:lnTo>
                  <a:pt x="910255" y="18756"/>
                </a:lnTo>
                <a:lnTo>
                  <a:pt x="910304" y="18729"/>
                </a:lnTo>
                <a:cubicBezTo>
                  <a:pt x="910780" y="17681"/>
                  <a:pt x="914019" y="17872"/>
                  <a:pt x="917448" y="19110"/>
                </a:cubicBezTo>
                <a:lnTo>
                  <a:pt x="921067" y="19015"/>
                </a:lnTo>
                <a:lnTo>
                  <a:pt x="922020" y="19015"/>
                </a:lnTo>
                <a:cubicBezTo>
                  <a:pt x="923163" y="20158"/>
                  <a:pt x="921353" y="21777"/>
                  <a:pt x="918115" y="22730"/>
                </a:cubicBezTo>
                <a:lnTo>
                  <a:pt x="915924" y="24635"/>
                </a:lnTo>
                <a:lnTo>
                  <a:pt x="913828" y="26254"/>
                </a:lnTo>
                <a:lnTo>
                  <a:pt x="905007" y="21749"/>
                </a:lnTo>
                <a:lnTo>
                  <a:pt x="904780" y="21872"/>
                </a:lnTo>
                <a:cubicBezTo>
                  <a:pt x="906780" y="24920"/>
                  <a:pt x="906304" y="29778"/>
                  <a:pt x="903542" y="32540"/>
                </a:cubicBezTo>
                <a:lnTo>
                  <a:pt x="903923" y="32826"/>
                </a:lnTo>
                <a:lnTo>
                  <a:pt x="909542" y="37398"/>
                </a:lnTo>
                <a:cubicBezTo>
                  <a:pt x="905066" y="37589"/>
                  <a:pt x="903637" y="38732"/>
                  <a:pt x="906399" y="39970"/>
                </a:cubicBezTo>
                <a:cubicBezTo>
                  <a:pt x="909161" y="41208"/>
                  <a:pt x="918782" y="41780"/>
                  <a:pt x="920972" y="38160"/>
                </a:cubicBezTo>
                <a:lnTo>
                  <a:pt x="924973" y="40256"/>
                </a:lnTo>
                <a:cubicBezTo>
                  <a:pt x="929259" y="42542"/>
                  <a:pt x="932212" y="43018"/>
                  <a:pt x="935927" y="40160"/>
                </a:cubicBezTo>
                <a:cubicBezTo>
                  <a:pt x="936308" y="39875"/>
                  <a:pt x="938308" y="40446"/>
                  <a:pt x="939165" y="41018"/>
                </a:cubicBezTo>
                <a:lnTo>
                  <a:pt x="944499" y="44351"/>
                </a:lnTo>
                <a:cubicBezTo>
                  <a:pt x="946023" y="41303"/>
                  <a:pt x="946023" y="37970"/>
                  <a:pt x="944594" y="36731"/>
                </a:cubicBezTo>
                <a:cubicBezTo>
                  <a:pt x="943166" y="35588"/>
                  <a:pt x="938784" y="33398"/>
                  <a:pt x="937927" y="34445"/>
                </a:cubicBezTo>
                <a:lnTo>
                  <a:pt x="936117" y="35303"/>
                </a:lnTo>
                <a:lnTo>
                  <a:pt x="935069" y="35779"/>
                </a:lnTo>
                <a:cubicBezTo>
                  <a:pt x="933260" y="35303"/>
                  <a:pt x="932021" y="33779"/>
                  <a:pt x="932402" y="32255"/>
                </a:cubicBezTo>
                <a:lnTo>
                  <a:pt x="932498" y="32255"/>
                </a:lnTo>
                <a:cubicBezTo>
                  <a:pt x="937355" y="32731"/>
                  <a:pt x="936212" y="28445"/>
                  <a:pt x="938689" y="27016"/>
                </a:cubicBezTo>
                <a:lnTo>
                  <a:pt x="938879" y="26921"/>
                </a:lnTo>
                <a:cubicBezTo>
                  <a:pt x="938498" y="25873"/>
                  <a:pt x="937355" y="25301"/>
                  <a:pt x="936403" y="25778"/>
                </a:cubicBezTo>
                <a:cubicBezTo>
                  <a:pt x="935450" y="26159"/>
                  <a:pt x="932021" y="26730"/>
                  <a:pt x="931164" y="26063"/>
                </a:cubicBezTo>
                <a:cubicBezTo>
                  <a:pt x="930307" y="25397"/>
                  <a:pt x="927354" y="24063"/>
                  <a:pt x="926878" y="24730"/>
                </a:cubicBezTo>
                <a:cubicBezTo>
                  <a:pt x="926497" y="25492"/>
                  <a:pt x="924020" y="28254"/>
                  <a:pt x="924020" y="26444"/>
                </a:cubicBezTo>
                <a:cubicBezTo>
                  <a:pt x="924020" y="24635"/>
                  <a:pt x="925830" y="20063"/>
                  <a:pt x="928021" y="18539"/>
                </a:cubicBezTo>
                <a:cubicBezTo>
                  <a:pt x="930212" y="17110"/>
                  <a:pt x="937832" y="20539"/>
                  <a:pt x="940022" y="19777"/>
                </a:cubicBezTo>
                <a:cubicBezTo>
                  <a:pt x="942213" y="19015"/>
                  <a:pt x="950786" y="21206"/>
                  <a:pt x="954310" y="26349"/>
                </a:cubicBezTo>
                <a:lnTo>
                  <a:pt x="960596" y="29111"/>
                </a:lnTo>
                <a:cubicBezTo>
                  <a:pt x="963549" y="30350"/>
                  <a:pt x="964216" y="31969"/>
                  <a:pt x="959834" y="34064"/>
                </a:cubicBezTo>
                <a:lnTo>
                  <a:pt x="955739" y="36065"/>
                </a:lnTo>
                <a:cubicBezTo>
                  <a:pt x="952119" y="40732"/>
                  <a:pt x="952024" y="44542"/>
                  <a:pt x="955453" y="44542"/>
                </a:cubicBezTo>
                <a:lnTo>
                  <a:pt x="956882" y="43494"/>
                </a:lnTo>
                <a:cubicBezTo>
                  <a:pt x="959644" y="41589"/>
                  <a:pt x="962882" y="41780"/>
                  <a:pt x="965168" y="42446"/>
                </a:cubicBezTo>
                <a:cubicBezTo>
                  <a:pt x="968597" y="43399"/>
                  <a:pt x="971074" y="45494"/>
                  <a:pt x="974884" y="42446"/>
                </a:cubicBezTo>
                <a:cubicBezTo>
                  <a:pt x="976122" y="41399"/>
                  <a:pt x="980694" y="43685"/>
                  <a:pt x="983170" y="43018"/>
                </a:cubicBezTo>
                <a:lnTo>
                  <a:pt x="986123" y="42161"/>
                </a:lnTo>
                <a:cubicBezTo>
                  <a:pt x="988790" y="39875"/>
                  <a:pt x="990886" y="38827"/>
                  <a:pt x="990886" y="39779"/>
                </a:cubicBezTo>
                <a:cubicBezTo>
                  <a:pt x="990886" y="40732"/>
                  <a:pt x="996791" y="42542"/>
                  <a:pt x="1004030" y="41303"/>
                </a:cubicBezTo>
                <a:lnTo>
                  <a:pt x="1010793" y="41780"/>
                </a:lnTo>
                <a:cubicBezTo>
                  <a:pt x="1010984" y="41780"/>
                  <a:pt x="1011555" y="40637"/>
                  <a:pt x="1011460" y="40065"/>
                </a:cubicBezTo>
                <a:cubicBezTo>
                  <a:pt x="1011460" y="39494"/>
                  <a:pt x="1010984" y="38446"/>
                  <a:pt x="1010507" y="38446"/>
                </a:cubicBezTo>
                <a:lnTo>
                  <a:pt x="1008507" y="38065"/>
                </a:lnTo>
                <a:cubicBezTo>
                  <a:pt x="1004888" y="37874"/>
                  <a:pt x="1004983" y="35874"/>
                  <a:pt x="1008793" y="33683"/>
                </a:cubicBezTo>
                <a:lnTo>
                  <a:pt x="1010126" y="34160"/>
                </a:lnTo>
                <a:lnTo>
                  <a:pt x="1014889" y="35874"/>
                </a:lnTo>
                <a:cubicBezTo>
                  <a:pt x="1019556" y="34731"/>
                  <a:pt x="1023938" y="33302"/>
                  <a:pt x="1024604" y="32731"/>
                </a:cubicBezTo>
                <a:cubicBezTo>
                  <a:pt x="1025271" y="32159"/>
                  <a:pt x="1024985" y="30064"/>
                  <a:pt x="1021461" y="29969"/>
                </a:cubicBezTo>
                <a:lnTo>
                  <a:pt x="1018699" y="29588"/>
                </a:lnTo>
                <a:cubicBezTo>
                  <a:pt x="1017937" y="29492"/>
                  <a:pt x="1016889" y="28254"/>
                  <a:pt x="1016889" y="27492"/>
                </a:cubicBezTo>
                <a:cubicBezTo>
                  <a:pt x="1016889" y="26825"/>
                  <a:pt x="1018318" y="25492"/>
                  <a:pt x="1018794" y="25587"/>
                </a:cubicBezTo>
                <a:lnTo>
                  <a:pt x="1023461" y="26349"/>
                </a:lnTo>
                <a:cubicBezTo>
                  <a:pt x="1026033" y="23587"/>
                  <a:pt x="1027843" y="22730"/>
                  <a:pt x="1027557" y="24349"/>
                </a:cubicBezTo>
                <a:lnTo>
                  <a:pt x="1034635" y="28627"/>
                </a:lnTo>
                <a:lnTo>
                  <a:pt x="1038796" y="23872"/>
                </a:lnTo>
                <a:lnTo>
                  <a:pt x="1042130" y="23110"/>
                </a:lnTo>
                <a:cubicBezTo>
                  <a:pt x="1043558" y="22729"/>
                  <a:pt x="1045368" y="23205"/>
                  <a:pt x="1046987" y="23491"/>
                </a:cubicBezTo>
                <a:cubicBezTo>
                  <a:pt x="1047368" y="23586"/>
                  <a:pt x="1047749" y="24634"/>
                  <a:pt x="1047749" y="25205"/>
                </a:cubicBezTo>
                <a:lnTo>
                  <a:pt x="1047749" y="25777"/>
                </a:lnTo>
                <a:cubicBezTo>
                  <a:pt x="1047273" y="26444"/>
                  <a:pt x="1046416" y="26729"/>
                  <a:pt x="1045940" y="26348"/>
                </a:cubicBezTo>
                <a:cubicBezTo>
                  <a:pt x="1045463" y="26063"/>
                  <a:pt x="1043368" y="26825"/>
                  <a:pt x="1042701" y="28730"/>
                </a:cubicBezTo>
                <a:lnTo>
                  <a:pt x="1036213" y="29599"/>
                </a:lnTo>
                <a:lnTo>
                  <a:pt x="1033177" y="32445"/>
                </a:lnTo>
                <a:cubicBezTo>
                  <a:pt x="1030034" y="35398"/>
                  <a:pt x="1028891" y="39779"/>
                  <a:pt x="1027176" y="43685"/>
                </a:cubicBezTo>
                <a:lnTo>
                  <a:pt x="1026890" y="44351"/>
                </a:lnTo>
                <a:cubicBezTo>
                  <a:pt x="1027652" y="45399"/>
                  <a:pt x="1029938" y="45971"/>
                  <a:pt x="1032034" y="45494"/>
                </a:cubicBezTo>
                <a:lnTo>
                  <a:pt x="1032034" y="45018"/>
                </a:lnTo>
                <a:cubicBezTo>
                  <a:pt x="1032415" y="40446"/>
                  <a:pt x="1034320" y="44066"/>
                  <a:pt x="1036130" y="44066"/>
                </a:cubicBezTo>
                <a:lnTo>
                  <a:pt x="1039082" y="44161"/>
                </a:lnTo>
                <a:cubicBezTo>
                  <a:pt x="1042416" y="43113"/>
                  <a:pt x="1045940" y="42161"/>
                  <a:pt x="1046893" y="42161"/>
                </a:cubicBezTo>
                <a:cubicBezTo>
                  <a:pt x="1047845" y="42161"/>
                  <a:pt x="1052989" y="42351"/>
                  <a:pt x="1056323" y="42542"/>
                </a:cubicBezTo>
                <a:lnTo>
                  <a:pt x="1057847" y="43399"/>
                </a:lnTo>
                <a:lnTo>
                  <a:pt x="1060609" y="45018"/>
                </a:lnTo>
                <a:cubicBezTo>
                  <a:pt x="1062609" y="48161"/>
                  <a:pt x="1064705" y="49400"/>
                  <a:pt x="1065276" y="47876"/>
                </a:cubicBezTo>
                <a:cubicBezTo>
                  <a:pt x="1065848" y="46256"/>
                  <a:pt x="1071182" y="46637"/>
                  <a:pt x="1071277" y="46923"/>
                </a:cubicBezTo>
                <a:lnTo>
                  <a:pt x="1071404" y="46987"/>
                </a:lnTo>
                <a:lnTo>
                  <a:pt x="1070419" y="43494"/>
                </a:lnTo>
                <a:lnTo>
                  <a:pt x="1070038" y="42256"/>
                </a:lnTo>
                <a:lnTo>
                  <a:pt x="1069562" y="40732"/>
                </a:lnTo>
                <a:cubicBezTo>
                  <a:pt x="1068895" y="39113"/>
                  <a:pt x="1072038" y="36731"/>
                  <a:pt x="1073467" y="36350"/>
                </a:cubicBezTo>
                <a:cubicBezTo>
                  <a:pt x="1074896" y="35969"/>
                  <a:pt x="1076420" y="35684"/>
                  <a:pt x="1076896" y="35684"/>
                </a:cubicBezTo>
                <a:lnTo>
                  <a:pt x="1077701" y="35554"/>
                </a:lnTo>
                <a:lnTo>
                  <a:pt x="1073944" y="27397"/>
                </a:lnTo>
                <a:lnTo>
                  <a:pt x="1073658" y="23111"/>
                </a:lnTo>
                <a:lnTo>
                  <a:pt x="1073563" y="21015"/>
                </a:lnTo>
                <a:cubicBezTo>
                  <a:pt x="1075658" y="17300"/>
                  <a:pt x="1078516" y="18539"/>
                  <a:pt x="1079849" y="23682"/>
                </a:cubicBezTo>
                <a:lnTo>
                  <a:pt x="1082040" y="24539"/>
                </a:lnTo>
                <a:lnTo>
                  <a:pt x="1086231" y="25873"/>
                </a:lnTo>
                <a:cubicBezTo>
                  <a:pt x="1086898" y="28826"/>
                  <a:pt x="1088517" y="29588"/>
                  <a:pt x="1090041" y="27587"/>
                </a:cubicBezTo>
                <a:lnTo>
                  <a:pt x="1091851" y="26159"/>
                </a:lnTo>
                <a:lnTo>
                  <a:pt x="1092708" y="25492"/>
                </a:lnTo>
                <a:cubicBezTo>
                  <a:pt x="1094613" y="25587"/>
                  <a:pt x="1097471" y="27206"/>
                  <a:pt x="1099090" y="29016"/>
                </a:cubicBezTo>
                <a:lnTo>
                  <a:pt x="1101376" y="30159"/>
                </a:lnTo>
                <a:lnTo>
                  <a:pt x="1103567" y="31207"/>
                </a:lnTo>
                <a:cubicBezTo>
                  <a:pt x="1105757" y="33302"/>
                  <a:pt x="1104614" y="35017"/>
                  <a:pt x="1100995" y="35112"/>
                </a:cubicBezTo>
                <a:lnTo>
                  <a:pt x="1100423" y="36065"/>
                </a:lnTo>
                <a:cubicBezTo>
                  <a:pt x="1098518" y="39494"/>
                  <a:pt x="1092518" y="35303"/>
                  <a:pt x="1091279" y="39970"/>
                </a:cubicBezTo>
                <a:lnTo>
                  <a:pt x="1090613" y="42542"/>
                </a:lnTo>
                <a:cubicBezTo>
                  <a:pt x="1091279" y="44828"/>
                  <a:pt x="1092708" y="47399"/>
                  <a:pt x="1093661" y="48257"/>
                </a:cubicBezTo>
                <a:lnTo>
                  <a:pt x="1094232" y="48066"/>
                </a:lnTo>
                <a:cubicBezTo>
                  <a:pt x="1095756" y="47685"/>
                  <a:pt x="1097090" y="46066"/>
                  <a:pt x="1098328" y="46161"/>
                </a:cubicBezTo>
                <a:cubicBezTo>
                  <a:pt x="1101471" y="46447"/>
                  <a:pt x="1104710" y="48257"/>
                  <a:pt x="1107567" y="47876"/>
                </a:cubicBezTo>
                <a:cubicBezTo>
                  <a:pt x="1110901" y="47399"/>
                  <a:pt x="1113758" y="44828"/>
                  <a:pt x="1117092" y="44066"/>
                </a:cubicBezTo>
                <a:lnTo>
                  <a:pt x="1120235" y="43399"/>
                </a:lnTo>
                <a:cubicBezTo>
                  <a:pt x="1123855" y="43685"/>
                  <a:pt x="1126427" y="43018"/>
                  <a:pt x="1126046" y="41875"/>
                </a:cubicBezTo>
                <a:lnTo>
                  <a:pt x="1121357" y="35592"/>
                </a:lnTo>
                <a:lnTo>
                  <a:pt x="1118044" y="36160"/>
                </a:lnTo>
                <a:cubicBezTo>
                  <a:pt x="1115568" y="34159"/>
                  <a:pt x="1110424" y="27302"/>
                  <a:pt x="1113853" y="26920"/>
                </a:cubicBezTo>
                <a:lnTo>
                  <a:pt x="1115663" y="27397"/>
                </a:lnTo>
                <a:lnTo>
                  <a:pt x="1124616" y="29683"/>
                </a:lnTo>
                <a:cubicBezTo>
                  <a:pt x="1127379" y="25778"/>
                  <a:pt x="1130903" y="23396"/>
                  <a:pt x="1132522" y="24349"/>
                </a:cubicBezTo>
                <a:cubicBezTo>
                  <a:pt x="1134141" y="25301"/>
                  <a:pt x="1139666" y="25778"/>
                  <a:pt x="1141380" y="23396"/>
                </a:cubicBezTo>
                <a:lnTo>
                  <a:pt x="1139475" y="21396"/>
                </a:lnTo>
                <a:cubicBezTo>
                  <a:pt x="1138047" y="19967"/>
                  <a:pt x="1137761" y="19110"/>
                  <a:pt x="1140428" y="19110"/>
                </a:cubicBezTo>
                <a:cubicBezTo>
                  <a:pt x="1141380" y="19110"/>
                  <a:pt x="1142333" y="20063"/>
                  <a:pt x="1143095" y="20634"/>
                </a:cubicBezTo>
                <a:cubicBezTo>
                  <a:pt x="1143285" y="20825"/>
                  <a:pt x="1143190" y="21301"/>
                  <a:pt x="1143095" y="21682"/>
                </a:cubicBezTo>
                <a:cubicBezTo>
                  <a:pt x="1142238" y="26539"/>
                  <a:pt x="1146714" y="26063"/>
                  <a:pt x="1149477" y="25111"/>
                </a:cubicBezTo>
                <a:lnTo>
                  <a:pt x="1151953" y="24349"/>
                </a:lnTo>
                <a:cubicBezTo>
                  <a:pt x="1152715" y="25397"/>
                  <a:pt x="1155287" y="26635"/>
                  <a:pt x="1157478" y="27206"/>
                </a:cubicBezTo>
                <a:cubicBezTo>
                  <a:pt x="1159668" y="27778"/>
                  <a:pt x="1166717" y="28349"/>
                  <a:pt x="1168241" y="27302"/>
                </a:cubicBezTo>
                <a:cubicBezTo>
                  <a:pt x="1169670" y="26254"/>
                  <a:pt x="1173194" y="22634"/>
                  <a:pt x="1175575" y="21015"/>
                </a:cubicBezTo>
                <a:lnTo>
                  <a:pt x="1177766" y="21301"/>
                </a:lnTo>
                <a:lnTo>
                  <a:pt x="1184529" y="22063"/>
                </a:lnTo>
                <a:cubicBezTo>
                  <a:pt x="1185862" y="25016"/>
                  <a:pt x="1186148" y="27778"/>
                  <a:pt x="1185195" y="28159"/>
                </a:cubicBezTo>
                <a:cubicBezTo>
                  <a:pt x="1184148" y="28540"/>
                  <a:pt x="1180147" y="30731"/>
                  <a:pt x="1178242" y="32159"/>
                </a:cubicBezTo>
                <a:cubicBezTo>
                  <a:pt x="1176337" y="33588"/>
                  <a:pt x="1182052" y="37779"/>
                  <a:pt x="1183195" y="35588"/>
                </a:cubicBezTo>
                <a:cubicBezTo>
                  <a:pt x="1184338" y="33398"/>
                  <a:pt x="1191291" y="34636"/>
                  <a:pt x="1190244" y="35588"/>
                </a:cubicBezTo>
                <a:cubicBezTo>
                  <a:pt x="1189196" y="36541"/>
                  <a:pt x="1188910" y="40351"/>
                  <a:pt x="1185291" y="41780"/>
                </a:cubicBezTo>
                <a:lnTo>
                  <a:pt x="1181862" y="42065"/>
                </a:lnTo>
                <a:lnTo>
                  <a:pt x="1179385" y="42256"/>
                </a:lnTo>
                <a:cubicBezTo>
                  <a:pt x="1176432" y="41113"/>
                  <a:pt x="1174432" y="37493"/>
                  <a:pt x="1174813" y="34255"/>
                </a:cubicBezTo>
                <a:lnTo>
                  <a:pt x="1169860" y="37970"/>
                </a:lnTo>
                <a:lnTo>
                  <a:pt x="1169193" y="38446"/>
                </a:lnTo>
                <a:cubicBezTo>
                  <a:pt x="1167574" y="38255"/>
                  <a:pt x="1166717" y="37493"/>
                  <a:pt x="1167098" y="36922"/>
                </a:cubicBezTo>
                <a:cubicBezTo>
                  <a:pt x="1167574" y="36350"/>
                  <a:pt x="1168146" y="34255"/>
                  <a:pt x="1167574" y="33779"/>
                </a:cubicBezTo>
                <a:cubicBezTo>
                  <a:pt x="1166907" y="33207"/>
                  <a:pt x="1164240" y="32540"/>
                  <a:pt x="1163097" y="33398"/>
                </a:cubicBezTo>
                <a:cubicBezTo>
                  <a:pt x="1161954" y="34255"/>
                  <a:pt x="1158144" y="35969"/>
                  <a:pt x="1156906" y="35493"/>
                </a:cubicBezTo>
                <a:lnTo>
                  <a:pt x="1156335" y="35112"/>
                </a:lnTo>
                <a:cubicBezTo>
                  <a:pt x="1155382" y="34445"/>
                  <a:pt x="1154620" y="33207"/>
                  <a:pt x="1153572" y="33017"/>
                </a:cubicBezTo>
                <a:lnTo>
                  <a:pt x="1151286" y="32540"/>
                </a:lnTo>
                <a:cubicBezTo>
                  <a:pt x="1148619" y="32350"/>
                  <a:pt x="1146524" y="33017"/>
                  <a:pt x="1146714" y="33969"/>
                </a:cubicBezTo>
                <a:cubicBezTo>
                  <a:pt x="1146905" y="34922"/>
                  <a:pt x="1141857" y="38351"/>
                  <a:pt x="1139571" y="38922"/>
                </a:cubicBezTo>
                <a:cubicBezTo>
                  <a:pt x="1137285" y="39398"/>
                  <a:pt x="1132903" y="37970"/>
                  <a:pt x="1129950" y="35588"/>
                </a:cubicBezTo>
                <a:lnTo>
                  <a:pt x="1129938" y="35588"/>
                </a:lnTo>
                <a:lnTo>
                  <a:pt x="1135761" y="42351"/>
                </a:lnTo>
                <a:lnTo>
                  <a:pt x="1135094" y="42732"/>
                </a:lnTo>
                <a:cubicBezTo>
                  <a:pt x="1130999" y="45304"/>
                  <a:pt x="1134618" y="46542"/>
                  <a:pt x="1136428" y="47876"/>
                </a:cubicBezTo>
                <a:lnTo>
                  <a:pt x="1136999" y="48257"/>
                </a:lnTo>
                <a:cubicBezTo>
                  <a:pt x="1138523" y="47876"/>
                  <a:pt x="1139571" y="47018"/>
                  <a:pt x="1139285" y="46542"/>
                </a:cubicBezTo>
                <a:cubicBezTo>
                  <a:pt x="1139000" y="45971"/>
                  <a:pt x="1140809" y="44732"/>
                  <a:pt x="1144429" y="45590"/>
                </a:cubicBezTo>
                <a:cubicBezTo>
                  <a:pt x="1147953" y="46447"/>
                  <a:pt x="1157859" y="47209"/>
                  <a:pt x="1158431" y="46161"/>
                </a:cubicBezTo>
                <a:cubicBezTo>
                  <a:pt x="1159097" y="45113"/>
                  <a:pt x="1158716" y="41780"/>
                  <a:pt x="1155954" y="41589"/>
                </a:cubicBezTo>
                <a:lnTo>
                  <a:pt x="1153954" y="41875"/>
                </a:lnTo>
                <a:lnTo>
                  <a:pt x="1152049" y="42161"/>
                </a:lnTo>
                <a:cubicBezTo>
                  <a:pt x="1149477" y="43113"/>
                  <a:pt x="1149953" y="40256"/>
                  <a:pt x="1153192" y="35779"/>
                </a:cubicBezTo>
                <a:lnTo>
                  <a:pt x="1157478" y="38446"/>
                </a:lnTo>
                <a:lnTo>
                  <a:pt x="1161860" y="41113"/>
                </a:lnTo>
                <a:cubicBezTo>
                  <a:pt x="1164146" y="39208"/>
                  <a:pt x="1165670" y="39208"/>
                  <a:pt x="1165193" y="41113"/>
                </a:cubicBezTo>
                <a:cubicBezTo>
                  <a:pt x="1164717" y="43113"/>
                  <a:pt x="1171289" y="48828"/>
                  <a:pt x="1172623" y="47876"/>
                </a:cubicBezTo>
                <a:lnTo>
                  <a:pt x="1173766" y="46923"/>
                </a:lnTo>
                <a:lnTo>
                  <a:pt x="1173956" y="46733"/>
                </a:lnTo>
                <a:cubicBezTo>
                  <a:pt x="1173861" y="46256"/>
                  <a:pt x="1175480" y="47018"/>
                  <a:pt x="1177576" y="48352"/>
                </a:cubicBezTo>
                <a:cubicBezTo>
                  <a:pt x="1179671" y="49685"/>
                  <a:pt x="1186148" y="51114"/>
                  <a:pt x="1186529" y="49971"/>
                </a:cubicBezTo>
                <a:cubicBezTo>
                  <a:pt x="1186910" y="48733"/>
                  <a:pt x="1189673" y="45018"/>
                  <a:pt x="1191863" y="43970"/>
                </a:cubicBezTo>
                <a:cubicBezTo>
                  <a:pt x="1194054" y="42827"/>
                  <a:pt x="1200245" y="41970"/>
                  <a:pt x="1201103" y="44637"/>
                </a:cubicBezTo>
                <a:cubicBezTo>
                  <a:pt x="1201960" y="47399"/>
                  <a:pt x="1211961" y="48161"/>
                  <a:pt x="1212628" y="46256"/>
                </a:cubicBezTo>
                <a:cubicBezTo>
                  <a:pt x="1213295" y="44447"/>
                  <a:pt x="1217009" y="40256"/>
                  <a:pt x="1219676" y="41208"/>
                </a:cubicBezTo>
                <a:cubicBezTo>
                  <a:pt x="1222343" y="42161"/>
                  <a:pt x="1225391" y="47018"/>
                  <a:pt x="1231106" y="46447"/>
                </a:cubicBezTo>
                <a:lnTo>
                  <a:pt x="1229392" y="44542"/>
                </a:lnTo>
                <a:lnTo>
                  <a:pt x="1226725" y="41589"/>
                </a:lnTo>
                <a:cubicBezTo>
                  <a:pt x="1228820" y="40446"/>
                  <a:pt x="1231583" y="41684"/>
                  <a:pt x="1232821" y="44256"/>
                </a:cubicBezTo>
                <a:lnTo>
                  <a:pt x="1232916" y="46542"/>
                </a:lnTo>
                <a:cubicBezTo>
                  <a:pt x="1233011" y="49495"/>
                  <a:pt x="1235012" y="51971"/>
                  <a:pt x="1237393" y="51971"/>
                </a:cubicBezTo>
                <a:cubicBezTo>
                  <a:pt x="1241012" y="51971"/>
                  <a:pt x="1246442" y="54924"/>
                  <a:pt x="1248346" y="50162"/>
                </a:cubicBezTo>
                <a:cubicBezTo>
                  <a:pt x="1249680" y="46923"/>
                  <a:pt x="1253014" y="47590"/>
                  <a:pt x="1254157" y="48161"/>
                </a:cubicBezTo>
                <a:lnTo>
                  <a:pt x="1257776" y="50066"/>
                </a:lnTo>
                <a:cubicBezTo>
                  <a:pt x="1259586" y="48066"/>
                  <a:pt x="1264634" y="45590"/>
                  <a:pt x="1268921" y="44542"/>
                </a:cubicBezTo>
                <a:lnTo>
                  <a:pt x="1267016" y="40160"/>
                </a:lnTo>
                <a:cubicBezTo>
                  <a:pt x="1267016" y="40065"/>
                  <a:pt x="1267778" y="39684"/>
                  <a:pt x="1267873" y="39684"/>
                </a:cubicBezTo>
                <a:lnTo>
                  <a:pt x="1270064" y="41303"/>
                </a:lnTo>
                <a:cubicBezTo>
                  <a:pt x="1272254" y="40351"/>
                  <a:pt x="1273302" y="37970"/>
                  <a:pt x="1272540" y="36065"/>
                </a:cubicBezTo>
                <a:lnTo>
                  <a:pt x="1271588" y="34255"/>
                </a:lnTo>
                <a:lnTo>
                  <a:pt x="1271397" y="33969"/>
                </a:lnTo>
                <a:cubicBezTo>
                  <a:pt x="1271016" y="33683"/>
                  <a:pt x="1268063" y="33493"/>
                  <a:pt x="1264825" y="33398"/>
                </a:cubicBezTo>
                <a:cubicBezTo>
                  <a:pt x="1261586" y="33302"/>
                  <a:pt x="1254347" y="38827"/>
                  <a:pt x="1253776" y="37779"/>
                </a:cubicBezTo>
                <a:cubicBezTo>
                  <a:pt x="1253204" y="36827"/>
                  <a:pt x="1252252" y="32731"/>
                  <a:pt x="1253681" y="31874"/>
                </a:cubicBezTo>
                <a:cubicBezTo>
                  <a:pt x="1255109" y="31016"/>
                  <a:pt x="1258824" y="28159"/>
                  <a:pt x="1258253" y="27683"/>
                </a:cubicBezTo>
                <a:cubicBezTo>
                  <a:pt x="1257681" y="27206"/>
                  <a:pt x="1257300" y="25682"/>
                  <a:pt x="1258157" y="24825"/>
                </a:cubicBezTo>
                <a:lnTo>
                  <a:pt x="1258634" y="24920"/>
                </a:lnTo>
                <a:lnTo>
                  <a:pt x="1264253" y="26444"/>
                </a:lnTo>
                <a:cubicBezTo>
                  <a:pt x="1271111" y="27397"/>
                  <a:pt x="1275683" y="27492"/>
                  <a:pt x="1274350" y="26635"/>
                </a:cubicBezTo>
                <a:lnTo>
                  <a:pt x="1274350" y="25873"/>
                </a:lnTo>
                <a:lnTo>
                  <a:pt x="1274350" y="24825"/>
                </a:lnTo>
                <a:cubicBezTo>
                  <a:pt x="1275398" y="23682"/>
                  <a:pt x="1277969" y="22539"/>
                  <a:pt x="1280065" y="22349"/>
                </a:cubicBezTo>
                <a:cubicBezTo>
                  <a:pt x="1282160" y="22063"/>
                  <a:pt x="1286828" y="18443"/>
                  <a:pt x="1286923" y="19491"/>
                </a:cubicBezTo>
                <a:cubicBezTo>
                  <a:pt x="1287018" y="20539"/>
                  <a:pt x="1286923" y="24730"/>
                  <a:pt x="1286732" y="27206"/>
                </a:cubicBezTo>
                <a:lnTo>
                  <a:pt x="1291209" y="27492"/>
                </a:lnTo>
                <a:cubicBezTo>
                  <a:pt x="1292828" y="27587"/>
                  <a:pt x="1294257" y="29778"/>
                  <a:pt x="1295781" y="31016"/>
                </a:cubicBezTo>
                <a:cubicBezTo>
                  <a:pt x="1297115" y="32159"/>
                  <a:pt x="1296829" y="31874"/>
                  <a:pt x="1293590" y="33493"/>
                </a:cubicBezTo>
                <a:lnTo>
                  <a:pt x="1291209" y="34636"/>
                </a:lnTo>
                <a:cubicBezTo>
                  <a:pt x="1288352" y="37112"/>
                  <a:pt x="1285685" y="37874"/>
                  <a:pt x="1285208" y="36446"/>
                </a:cubicBezTo>
                <a:cubicBezTo>
                  <a:pt x="1284732" y="34922"/>
                  <a:pt x="1282541" y="31302"/>
                  <a:pt x="1281303" y="31397"/>
                </a:cubicBezTo>
                <a:cubicBezTo>
                  <a:pt x="1280065" y="31493"/>
                  <a:pt x="1276350" y="33302"/>
                  <a:pt x="1278160" y="35112"/>
                </a:cubicBezTo>
                <a:cubicBezTo>
                  <a:pt x="1279970" y="36922"/>
                  <a:pt x="1283113" y="41684"/>
                  <a:pt x="1280636" y="41589"/>
                </a:cubicBezTo>
                <a:lnTo>
                  <a:pt x="1279112" y="41875"/>
                </a:lnTo>
                <a:cubicBezTo>
                  <a:pt x="1278160" y="42065"/>
                  <a:pt x="1277303" y="42923"/>
                  <a:pt x="1276826" y="43685"/>
                </a:cubicBezTo>
                <a:cubicBezTo>
                  <a:pt x="1276541" y="44066"/>
                  <a:pt x="1276921" y="45209"/>
                  <a:pt x="1277493" y="45494"/>
                </a:cubicBezTo>
                <a:lnTo>
                  <a:pt x="1280827" y="47209"/>
                </a:lnTo>
                <a:cubicBezTo>
                  <a:pt x="1284637" y="49019"/>
                  <a:pt x="1289209" y="47018"/>
                  <a:pt x="1291019" y="42923"/>
                </a:cubicBezTo>
                <a:lnTo>
                  <a:pt x="1296162" y="48066"/>
                </a:lnTo>
                <a:lnTo>
                  <a:pt x="1296638" y="48542"/>
                </a:lnTo>
                <a:cubicBezTo>
                  <a:pt x="1298448" y="48257"/>
                  <a:pt x="1299877" y="49019"/>
                  <a:pt x="1299877" y="50066"/>
                </a:cubicBezTo>
                <a:cubicBezTo>
                  <a:pt x="1299877" y="51209"/>
                  <a:pt x="1303115" y="53114"/>
                  <a:pt x="1307116" y="51590"/>
                </a:cubicBezTo>
                <a:cubicBezTo>
                  <a:pt x="1310735" y="48638"/>
                  <a:pt x="1315212" y="50828"/>
                  <a:pt x="1319213" y="50162"/>
                </a:cubicBezTo>
                <a:lnTo>
                  <a:pt x="1322737" y="49590"/>
                </a:lnTo>
                <a:cubicBezTo>
                  <a:pt x="1326547" y="48828"/>
                  <a:pt x="1331595" y="47780"/>
                  <a:pt x="1333976" y="47304"/>
                </a:cubicBezTo>
                <a:lnTo>
                  <a:pt x="1336262" y="49114"/>
                </a:lnTo>
                <a:lnTo>
                  <a:pt x="1337596" y="50257"/>
                </a:lnTo>
                <a:cubicBezTo>
                  <a:pt x="1340834" y="49590"/>
                  <a:pt x="1342739" y="48733"/>
                  <a:pt x="1341977" y="48447"/>
                </a:cubicBezTo>
                <a:cubicBezTo>
                  <a:pt x="1341215" y="48161"/>
                  <a:pt x="1338358" y="46447"/>
                  <a:pt x="1340834" y="46352"/>
                </a:cubicBezTo>
                <a:cubicBezTo>
                  <a:pt x="1343311" y="46256"/>
                  <a:pt x="1348550" y="46733"/>
                  <a:pt x="1347883" y="47685"/>
                </a:cubicBezTo>
                <a:cubicBezTo>
                  <a:pt x="1347216" y="48638"/>
                  <a:pt x="1348931" y="49876"/>
                  <a:pt x="1353312" y="47971"/>
                </a:cubicBezTo>
                <a:lnTo>
                  <a:pt x="1356741" y="51209"/>
                </a:lnTo>
                <a:cubicBezTo>
                  <a:pt x="1357027" y="51495"/>
                  <a:pt x="1358741" y="51305"/>
                  <a:pt x="1359313" y="50924"/>
                </a:cubicBezTo>
                <a:cubicBezTo>
                  <a:pt x="1360646" y="50066"/>
                  <a:pt x="1361599" y="48638"/>
                  <a:pt x="1363028" y="48066"/>
                </a:cubicBezTo>
                <a:lnTo>
                  <a:pt x="1369886" y="45209"/>
                </a:lnTo>
                <a:cubicBezTo>
                  <a:pt x="1368266" y="41684"/>
                  <a:pt x="1369314" y="39779"/>
                  <a:pt x="1372171" y="40922"/>
                </a:cubicBezTo>
                <a:lnTo>
                  <a:pt x="1373600" y="42161"/>
                </a:lnTo>
                <a:cubicBezTo>
                  <a:pt x="1375220" y="43494"/>
                  <a:pt x="1375696" y="45971"/>
                  <a:pt x="1377506" y="47018"/>
                </a:cubicBezTo>
                <a:lnTo>
                  <a:pt x="1378934" y="47780"/>
                </a:lnTo>
                <a:cubicBezTo>
                  <a:pt x="1381887" y="47304"/>
                  <a:pt x="1384459" y="47209"/>
                  <a:pt x="1384649" y="47590"/>
                </a:cubicBezTo>
                <a:cubicBezTo>
                  <a:pt x="1384840" y="47971"/>
                  <a:pt x="1386650" y="49495"/>
                  <a:pt x="1387983" y="49019"/>
                </a:cubicBezTo>
                <a:cubicBezTo>
                  <a:pt x="1389221" y="48542"/>
                  <a:pt x="1391698" y="45399"/>
                  <a:pt x="1389983" y="43494"/>
                </a:cubicBezTo>
                <a:cubicBezTo>
                  <a:pt x="1388269" y="41589"/>
                  <a:pt x="1391126" y="35303"/>
                  <a:pt x="1389221" y="33779"/>
                </a:cubicBezTo>
                <a:cubicBezTo>
                  <a:pt x="1387316" y="32255"/>
                  <a:pt x="1383887" y="26730"/>
                  <a:pt x="1385792" y="25016"/>
                </a:cubicBezTo>
                <a:lnTo>
                  <a:pt x="1386935" y="25301"/>
                </a:lnTo>
                <a:lnTo>
                  <a:pt x="1389507" y="25873"/>
                </a:lnTo>
                <a:cubicBezTo>
                  <a:pt x="1391984" y="27492"/>
                  <a:pt x="1395508" y="27968"/>
                  <a:pt x="1397318" y="27016"/>
                </a:cubicBezTo>
                <a:cubicBezTo>
                  <a:pt x="1399127" y="26063"/>
                  <a:pt x="1405223" y="26063"/>
                  <a:pt x="1404461" y="27016"/>
                </a:cubicBezTo>
                <a:lnTo>
                  <a:pt x="1403890" y="27302"/>
                </a:lnTo>
                <a:cubicBezTo>
                  <a:pt x="1397699" y="30731"/>
                  <a:pt x="1397699" y="30731"/>
                  <a:pt x="1403414" y="34826"/>
                </a:cubicBezTo>
                <a:lnTo>
                  <a:pt x="1404175" y="35398"/>
                </a:lnTo>
                <a:cubicBezTo>
                  <a:pt x="1406081" y="35684"/>
                  <a:pt x="1407700" y="34350"/>
                  <a:pt x="1407700" y="32350"/>
                </a:cubicBezTo>
                <a:cubicBezTo>
                  <a:pt x="1407700" y="30445"/>
                  <a:pt x="1408843" y="26825"/>
                  <a:pt x="1410367" y="27968"/>
                </a:cubicBezTo>
                <a:cubicBezTo>
                  <a:pt x="1411796" y="29111"/>
                  <a:pt x="1416844" y="30731"/>
                  <a:pt x="1417892" y="28540"/>
                </a:cubicBezTo>
                <a:cubicBezTo>
                  <a:pt x="1419035" y="26349"/>
                  <a:pt x="1426464" y="28826"/>
                  <a:pt x="1428274" y="28540"/>
                </a:cubicBezTo>
                <a:lnTo>
                  <a:pt x="1428845" y="26349"/>
                </a:lnTo>
                <a:lnTo>
                  <a:pt x="1429417" y="24254"/>
                </a:lnTo>
                <a:cubicBezTo>
                  <a:pt x="1431703" y="25206"/>
                  <a:pt x="1433989" y="27683"/>
                  <a:pt x="1434560" y="29778"/>
                </a:cubicBezTo>
                <a:cubicBezTo>
                  <a:pt x="1435132" y="31874"/>
                  <a:pt x="1438942" y="39303"/>
                  <a:pt x="1437989" y="36446"/>
                </a:cubicBezTo>
                <a:lnTo>
                  <a:pt x="1429988" y="37493"/>
                </a:lnTo>
                <a:cubicBezTo>
                  <a:pt x="1425321" y="33969"/>
                  <a:pt x="1421321" y="32064"/>
                  <a:pt x="1421130" y="33207"/>
                </a:cubicBezTo>
                <a:cubicBezTo>
                  <a:pt x="1420940" y="34350"/>
                  <a:pt x="1418082" y="36350"/>
                  <a:pt x="1415320" y="34922"/>
                </a:cubicBezTo>
                <a:lnTo>
                  <a:pt x="1411891" y="37208"/>
                </a:lnTo>
                <a:lnTo>
                  <a:pt x="1407795" y="39970"/>
                </a:lnTo>
                <a:cubicBezTo>
                  <a:pt x="1403318" y="37874"/>
                  <a:pt x="1398651" y="36827"/>
                  <a:pt x="1397318" y="37684"/>
                </a:cubicBezTo>
                <a:cubicBezTo>
                  <a:pt x="1396079" y="38636"/>
                  <a:pt x="1394555" y="41589"/>
                  <a:pt x="1396270" y="42732"/>
                </a:cubicBezTo>
                <a:lnTo>
                  <a:pt x="1397699" y="44066"/>
                </a:lnTo>
                <a:cubicBezTo>
                  <a:pt x="1399127" y="45304"/>
                  <a:pt x="1400175" y="46733"/>
                  <a:pt x="1401604" y="47971"/>
                </a:cubicBezTo>
                <a:lnTo>
                  <a:pt x="1402080" y="48352"/>
                </a:lnTo>
                <a:cubicBezTo>
                  <a:pt x="1403223" y="48161"/>
                  <a:pt x="1404271" y="47304"/>
                  <a:pt x="1404461" y="46447"/>
                </a:cubicBezTo>
                <a:lnTo>
                  <a:pt x="1404080" y="45971"/>
                </a:lnTo>
                <a:cubicBezTo>
                  <a:pt x="1402366" y="43780"/>
                  <a:pt x="1402842" y="40922"/>
                  <a:pt x="1405700" y="42161"/>
                </a:cubicBezTo>
                <a:cubicBezTo>
                  <a:pt x="1409891" y="43970"/>
                  <a:pt x="1411129" y="42446"/>
                  <a:pt x="1413510" y="40732"/>
                </a:cubicBezTo>
                <a:cubicBezTo>
                  <a:pt x="1414367" y="40065"/>
                  <a:pt x="1417130" y="39875"/>
                  <a:pt x="1417701" y="40446"/>
                </a:cubicBezTo>
                <a:lnTo>
                  <a:pt x="1420749" y="43399"/>
                </a:lnTo>
                <a:cubicBezTo>
                  <a:pt x="1424940" y="43018"/>
                  <a:pt x="1425988" y="43018"/>
                  <a:pt x="1423035" y="43399"/>
                </a:cubicBezTo>
                <a:cubicBezTo>
                  <a:pt x="1420082" y="43875"/>
                  <a:pt x="1417796" y="48161"/>
                  <a:pt x="1423130" y="49590"/>
                </a:cubicBezTo>
                <a:cubicBezTo>
                  <a:pt x="1428560" y="50924"/>
                  <a:pt x="1443514" y="53210"/>
                  <a:pt x="1444371" y="51495"/>
                </a:cubicBezTo>
                <a:lnTo>
                  <a:pt x="1445609" y="50257"/>
                </a:lnTo>
                <a:cubicBezTo>
                  <a:pt x="1447229" y="48638"/>
                  <a:pt x="1449229" y="47304"/>
                  <a:pt x="1450943" y="45780"/>
                </a:cubicBezTo>
                <a:lnTo>
                  <a:pt x="1451229" y="45494"/>
                </a:lnTo>
                <a:cubicBezTo>
                  <a:pt x="1451134" y="44923"/>
                  <a:pt x="1450658" y="44066"/>
                  <a:pt x="1450086" y="43685"/>
                </a:cubicBezTo>
                <a:cubicBezTo>
                  <a:pt x="1449515" y="43208"/>
                  <a:pt x="1447229" y="42637"/>
                  <a:pt x="1446276" y="43399"/>
                </a:cubicBezTo>
                <a:cubicBezTo>
                  <a:pt x="1445324" y="44161"/>
                  <a:pt x="1440275" y="41018"/>
                  <a:pt x="1441228" y="39875"/>
                </a:cubicBezTo>
                <a:cubicBezTo>
                  <a:pt x="1442180" y="38732"/>
                  <a:pt x="1446562" y="35874"/>
                  <a:pt x="1446657" y="33493"/>
                </a:cubicBezTo>
                <a:cubicBezTo>
                  <a:pt x="1446752" y="31112"/>
                  <a:pt x="1452753" y="28921"/>
                  <a:pt x="1451610" y="30159"/>
                </a:cubicBezTo>
                <a:cubicBezTo>
                  <a:pt x="1450467" y="31493"/>
                  <a:pt x="1450086" y="39494"/>
                  <a:pt x="1450372" y="39875"/>
                </a:cubicBezTo>
                <a:lnTo>
                  <a:pt x="1450753" y="39875"/>
                </a:lnTo>
                <a:lnTo>
                  <a:pt x="1452467" y="39970"/>
                </a:lnTo>
                <a:cubicBezTo>
                  <a:pt x="1454563" y="39970"/>
                  <a:pt x="1455515" y="41494"/>
                  <a:pt x="1454468" y="43494"/>
                </a:cubicBezTo>
                <a:lnTo>
                  <a:pt x="1454563" y="45113"/>
                </a:lnTo>
                <a:cubicBezTo>
                  <a:pt x="1454658" y="46256"/>
                  <a:pt x="1456754" y="46542"/>
                  <a:pt x="1455515" y="49019"/>
                </a:cubicBezTo>
                <a:cubicBezTo>
                  <a:pt x="1454182" y="51686"/>
                  <a:pt x="1459135" y="50447"/>
                  <a:pt x="1460564" y="50257"/>
                </a:cubicBezTo>
                <a:cubicBezTo>
                  <a:pt x="1462278" y="49971"/>
                  <a:pt x="1463802" y="48161"/>
                  <a:pt x="1465136" y="46828"/>
                </a:cubicBezTo>
                <a:lnTo>
                  <a:pt x="1466183" y="45875"/>
                </a:lnTo>
                <a:cubicBezTo>
                  <a:pt x="1466660" y="44923"/>
                  <a:pt x="1468088" y="44828"/>
                  <a:pt x="1469327" y="45685"/>
                </a:cubicBezTo>
                <a:cubicBezTo>
                  <a:pt x="1470565" y="46542"/>
                  <a:pt x="1475804" y="47399"/>
                  <a:pt x="1479137" y="46161"/>
                </a:cubicBezTo>
                <a:lnTo>
                  <a:pt x="1482376" y="48923"/>
                </a:lnTo>
                <a:cubicBezTo>
                  <a:pt x="1483805" y="50162"/>
                  <a:pt x="1486853" y="50352"/>
                  <a:pt x="1489234" y="50447"/>
                </a:cubicBezTo>
                <a:cubicBezTo>
                  <a:pt x="1492377" y="50543"/>
                  <a:pt x="1495425" y="47971"/>
                  <a:pt x="1498759" y="50447"/>
                </a:cubicBezTo>
                <a:cubicBezTo>
                  <a:pt x="1499425" y="50924"/>
                  <a:pt x="1501235" y="50638"/>
                  <a:pt x="1502378" y="50257"/>
                </a:cubicBezTo>
                <a:cubicBezTo>
                  <a:pt x="1507998" y="48257"/>
                  <a:pt x="1510379" y="47780"/>
                  <a:pt x="1512951" y="49114"/>
                </a:cubicBezTo>
                <a:cubicBezTo>
                  <a:pt x="1514475" y="49876"/>
                  <a:pt x="1514856" y="50066"/>
                  <a:pt x="1516761" y="49400"/>
                </a:cubicBezTo>
                <a:cubicBezTo>
                  <a:pt x="1522000" y="47399"/>
                  <a:pt x="1527524" y="43875"/>
                  <a:pt x="1533620" y="48352"/>
                </a:cubicBezTo>
                <a:lnTo>
                  <a:pt x="1534192" y="48828"/>
                </a:lnTo>
                <a:cubicBezTo>
                  <a:pt x="1536764" y="47685"/>
                  <a:pt x="1539050" y="47590"/>
                  <a:pt x="1539240" y="48733"/>
                </a:cubicBezTo>
                <a:cubicBezTo>
                  <a:pt x="1539431" y="49781"/>
                  <a:pt x="1543241" y="49495"/>
                  <a:pt x="1547050" y="44637"/>
                </a:cubicBezTo>
                <a:lnTo>
                  <a:pt x="1553813" y="44161"/>
                </a:lnTo>
                <a:cubicBezTo>
                  <a:pt x="1554290" y="44161"/>
                  <a:pt x="1555052" y="42256"/>
                  <a:pt x="1554766" y="41589"/>
                </a:cubicBezTo>
                <a:cubicBezTo>
                  <a:pt x="1554480" y="40922"/>
                  <a:pt x="1552956" y="40637"/>
                  <a:pt x="1551813" y="40351"/>
                </a:cubicBezTo>
                <a:cubicBezTo>
                  <a:pt x="1550003" y="39875"/>
                  <a:pt x="1549527" y="43589"/>
                  <a:pt x="1546955" y="41303"/>
                </a:cubicBezTo>
                <a:lnTo>
                  <a:pt x="1545431" y="39970"/>
                </a:lnTo>
                <a:cubicBezTo>
                  <a:pt x="1546098" y="38636"/>
                  <a:pt x="1545908" y="36922"/>
                  <a:pt x="1544955" y="36065"/>
                </a:cubicBezTo>
                <a:lnTo>
                  <a:pt x="1544479" y="36160"/>
                </a:lnTo>
                <a:cubicBezTo>
                  <a:pt x="1541907" y="37017"/>
                  <a:pt x="1539526" y="38160"/>
                  <a:pt x="1536954" y="39017"/>
                </a:cubicBezTo>
                <a:cubicBezTo>
                  <a:pt x="1535144" y="39589"/>
                  <a:pt x="1533049" y="40351"/>
                  <a:pt x="1531144" y="40160"/>
                </a:cubicBezTo>
                <a:lnTo>
                  <a:pt x="1523429" y="39494"/>
                </a:lnTo>
                <a:cubicBezTo>
                  <a:pt x="1521238" y="42827"/>
                  <a:pt x="1518190" y="41303"/>
                  <a:pt x="1516856" y="36065"/>
                </a:cubicBezTo>
                <a:lnTo>
                  <a:pt x="1522000" y="32445"/>
                </a:lnTo>
                <a:cubicBezTo>
                  <a:pt x="1524571" y="30540"/>
                  <a:pt x="1526572" y="28159"/>
                  <a:pt x="1530191" y="31493"/>
                </a:cubicBezTo>
                <a:cubicBezTo>
                  <a:pt x="1531144" y="32350"/>
                  <a:pt x="1537907" y="29873"/>
                  <a:pt x="1540002" y="28445"/>
                </a:cubicBezTo>
                <a:cubicBezTo>
                  <a:pt x="1540574" y="28064"/>
                  <a:pt x="1541431" y="27778"/>
                  <a:pt x="1542193" y="27778"/>
                </a:cubicBezTo>
                <a:cubicBezTo>
                  <a:pt x="1546003" y="27397"/>
                  <a:pt x="1543526" y="33112"/>
                  <a:pt x="1548860" y="32064"/>
                </a:cubicBezTo>
                <a:lnTo>
                  <a:pt x="1555052" y="30921"/>
                </a:lnTo>
                <a:cubicBezTo>
                  <a:pt x="1554480" y="35017"/>
                  <a:pt x="1555433" y="37589"/>
                  <a:pt x="1557052" y="36827"/>
                </a:cubicBezTo>
                <a:cubicBezTo>
                  <a:pt x="1558671" y="35969"/>
                  <a:pt x="1564196" y="34445"/>
                  <a:pt x="1564767" y="35588"/>
                </a:cubicBezTo>
                <a:lnTo>
                  <a:pt x="1565148" y="36446"/>
                </a:lnTo>
                <a:cubicBezTo>
                  <a:pt x="1566482" y="39113"/>
                  <a:pt x="1566863" y="42923"/>
                  <a:pt x="1569339" y="44256"/>
                </a:cubicBezTo>
                <a:cubicBezTo>
                  <a:pt x="1573435" y="46542"/>
                  <a:pt x="1578769" y="47495"/>
                  <a:pt x="1583722" y="48638"/>
                </a:cubicBezTo>
                <a:lnTo>
                  <a:pt x="1587913" y="49590"/>
                </a:lnTo>
                <a:cubicBezTo>
                  <a:pt x="1588103" y="46828"/>
                  <a:pt x="1589913" y="44923"/>
                  <a:pt x="1591723" y="45304"/>
                </a:cubicBezTo>
                <a:cubicBezTo>
                  <a:pt x="1593628" y="45780"/>
                  <a:pt x="1596676" y="43304"/>
                  <a:pt x="1597819" y="43780"/>
                </a:cubicBezTo>
                <a:cubicBezTo>
                  <a:pt x="1598962" y="44161"/>
                  <a:pt x="1602581" y="44256"/>
                  <a:pt x="1604296" y="46542"/>
                </a:cubicBezTo>
                <a:cubicBezTo>
                  <a:pt x="1606010" y="48828"/>
                  <a:pt x="1611535" y="54257"/>
                  <a:pt x="1612678" y="53495"/>
                </a:cubicBezTo>
                <a:cubicBezTo>
                  <a:pt x="1613821" y="52733"/>
                  <a:pt x="1617726" y="51019"/>
                  <a:pt x="1618964" y="51305"/>
                </a:cubicBezTo>
                <a:cubicBezTo>
                  <a:pt x="1620203" y="51590"/>
                  <a:pt x="1625918" y="49590"/>
                  <a:pt x="1628680" y="46352"/>
                </a:cubicBezTo>
                <a:lnTo>
                  <a:pt x="1624679" y="42351"/>
                </a:lnTo>
                <a:lnTo>
                  <a:pt x="1624298" y="41970"/>
                </a:lnTo>
                <a:cubicBezTo>
                  <a:pt x="1626299" y="39875"/>
                  <a:pt x="1629156" y="39398"/>
                  <a:pt x="1630775" y="40827"/>
                </a:cubicBezTo>
                <a:cubicBezTo>
                  <a:pt x="1632395" y="42256"/>
                  <a:pt x="1635347" y="46352"/>
                  <a:pt x="1634109" y="46923"/>
                </a:cubicBezTo>
                <a:cubicBezTo>
                  <a:pt x="1632871" y="47495"/>
                  <a:pt x="1631252" y="49209"/>
                  <a:pt x="1633538" y="48923"/>
                </a:cubicBezTo>
                <a:cubicBezTo>
                  <a:pt x="1635824" y="48542"/>
                  <a:pt x="1641443" y="47304"/>
                  <a:pt x="1641062" y="46066"/>
                </a:cubicBezTo>
                <a:cubicBezTo>
                  <a:pt x="1640681" y="44828"/>
                  <a:pt x="1644110" y="41494"/>
                  <a:pt x="1649540" y="41589"/>
                </a:cubicBezTo>
                <a:lnTo>
                  <a:pt x="1647825" y="47304"/>
                </a:lnTo>
                <a:cubicBezTo>
                  <a:pt x="1647730" y="47590"/>
                  <a:pt x="1650016" y="48923"/>
                  <a:pt x="1650302" y="48733"/>
                </a:cubicBezTo>
                <a:cubicBezTo>
                  <a:pt x="1655445" y="45590"/>
                  <a:pt x="1658588" y="49590"/>
                  <a:pt x="1662494" y="50924"/>
                </a:cubicBezTo>
                <a:lnTo>
                  <a:pt x="1665732" y="51971"/>
                </a:lnTo>
                <a:lnTo>
                  <a:pt x="1665513" y="46558"/>
                </a:lnTo>
                <a:lnTo>
                  <a:pt x="1666295" y="45878"/>
                </a:lnTo>
                <a:lnTo>
                  <a:pt x="1672209" y="46637"/>
                </a:lnTo>
                <a:cubicBezTo>
                  <a:pt x="1675829" y="47114"/>
                  <a:pt x="1676210" y="48161"/>
                  <a:pt x="1676114" y="50447"/>
                </a:cubicBezTo>
                <a:lnTo>
                  <a:pt x="1676114" y="51305"/>
                </a:lnTo>
                <a:cubicBezTo>
                  <a:pt x="1676971" y="53019"/>
                  <a:pt x="1677924" y="53210"/>
                  <a:pt x="1678305" y="51686"/>
                </a:cubicBezTo>
                <a:cubicBezTo>
                  <a:pt x="1678686" y="50162"/>
                  <a:pt x="1680115" y="46828"/>
                  <a:pt x="1680686" y="47780"/>
                </a:cubicBezTo>
                <a:cubicBezTo>
                  <a:pt x="1681258" y="48733"/>
                  <a:pt x="1683830" y="49876"/>
                  <a:pt x="1685639" y="49114"/>
                </a:cubicBezTo>
                <a:cubicBezTo>
                  <a:pt x="1687449" y="48352"/>
                  <a:pt x="1692688" y="47971"/>
                  <a:pt x="1693450" y="49876"/>
                </a:cubicBezTo>
                <a:cubicBezTo>
                  <a:pt x="1694212" y="51781"/>
                  <a:pt x="1700117" y="51495"/>
                  <a:pt x="1699736" y="49590"/>
                </a:cubicBezTo>
                <a:cubicBezTo>
                  <a:pt x="1699355" y="47685"/>
                  <a:pt x="1697450" y="42732"/>
                  <a:pt x="1698498" y="41970"/>
                </a:cubicBezTo>
                <a:cubicBezTo>
                  <a:pt x="1699546" y="41208"/>
                  <a:pt x="1700403" y="37779"/>
                  <a:pt x="1697736" y="36446"/>
                </a:cubicBezTo>
                <a:cubicBezTo>
                  <a:pt x="1695069" y="35017"/>
                  <a:pt x="1686782" y="32445"/>
                  <a:pt x="1686592" y="34636"/>
                </a:cubicBezTo>
                <a:cubicBezTo>
                  <a:pt x="1686496" y="36827"/>
                  <a:pt x="1684592" y="42923"/>
                  <a:pt x="1682591" y="44066"/>
                </a:cubicBezTo>
                <a:cubicBezTo>
                  <a:pt x="1680591" y="45304"/>
                  <a:pt x="1677067" y="40732"/>
                  <a:pt x="1678210" y="40065"/>
                </a:cubicBezTo>
                <a:cubicBezTo>
                  <a:pt x="1679258" y="39303"/>
                  <a:pt x="1678972" y="36636"/>
                  <a:pt x="1675924" y="37493"/>
                </a:cubicBezTo>
                <a:lnTo>
                  <a:pt x="1666295" y="45878"/>
                </a:lnTo>
                <a:lnTo>
                  <a:pt x="1665481" y="45773"/>
                </a:lnTo>
                <a:lnTo>
                  <a:pt x="1665458" y="45209"/>
                </a:lnTo>
                <a:cubicBezTo>
                  <a:pt x="1664756" y="43994"/>
                  <a:pt x="1663494" y="43923"/>
                  <a:pt x="1661827" y="45304"/>
                </a:cubicBezTo>
                <a:lnTo>
                  <a:pt x="1665481" y="45773"/>
                </a:lnTo>
                <a:lnTo>
                  <a:pt x="1665513" y="46558"/>
                </a:lnTo>
                <a:lnTo>
                  <a:pt x="1664875" y="47114"/>
                </a:lnTo>
                <a:lnTo>
                  <a:pt x="1663256" y="46733"/>
                </a:lnTo>
                <a:lnTo>
                  <a:pt x="1658874" y="45685"/>
                </a:lnTo>
                <a:cubicBezTo>
                  <a:pt x="1659350" y="42732"/>
                  <a:pt x="1660017" y="39208"/>
                  <a:pt x="1660493" y="37970"/>
                </a:cubicBezTo>
                <a:cubicBezTo>
                  <a:pt x="1660970" y="36731"/>
                  <a:pt x="1658017" y="33112"/>
                  <a:pt x="1661065" y="33017"/>
                </a:cubicBezTo>
                <a:cubicBezTo>
                  <a:pt x="1664113" y="33017"/>
                  <a:pt x="1672876" y="31112"/>
                  <a:pt x="1673066" y="30159"/>
                </a:cubicBezTo>
                <a:cubicBezTo>
                  <a:pt x="1673257" y="29207"/>
                  <a:pt x="1674590" y="26349"/>
                  <a:pt x="1675448" y="26349"/>
                </a:cubicBezTo>
                <a:lnTo>
                  <a:pt x="1675733" y="26635"/>
                </a:lnTo>
                <a:cubicBezTo>
                  <a:pt x="1679258" y="29873"/>
                  <a:pt x="1684592" y="28064"/>
                  <a:pt x="1688783" y="29778"/>
                </a:cubicBezTo>
                <a:lnTo>
                  <a:pt x="1689354" y="29969"/>
                </a:lnTo>
                <a:cubicBezTo>
                  <a:pt x="1691164" y="28064"/>
                  <a:pt x="1693736" y="27587"/>
                  <a:pt x="1695164" y="29016"/>
                </a:cubicBezTo>
                <a:cubicBezTo>
                  <a:pt x="1696593" y="30445"/>
                  <a:pt x="1701356" y="33207"/>
                  <a:pt x="1702213" y="31588"/>
                </a:cubicBezTo>
                <a:cubicBezTo>
                  <a:pt x="1703165" y="29969"/>
                  <a:pt x="1706975" y="25873"/>
                  <a:pt x="1708404" y="26730"/>
                </a:cubicBezTo>
                <a:cubicBezTo>
                  <a:pt x="1709833" y="27587"/>
                  <a:pt x="1714405" y="29207"/>
                  <a:pt x="1715262" y="28540"/>
                </a:cubicBezTo>
                <a:lnTo>
                  <a:pt x="1716310" y="27968"/>
                </a:lnTo>
                <a:cubicBezTo>
                  <a:pt x="1718596" y="26635"/>
                  <a:pt x="1720787" y="24635"/>
                  <a:pt x="1723358" y="24254"/>
                </a:cubicBezTo>
                <a:cubicBezTo>
                  <a:pt x="1725740" y="23873"/>
                  <a:pt x="1728502" y="25492"/>
                  <a:pt x="1731169" y="25778"/>
                </a:cubicBezTo>
                <a:lnTo>
                  <a:pt x="1737836" y="25873"/>
                </a:lnTo>
                <a:cubicBezTo>
                  <a:pt x="1743266" y="23206"/>
                  <a:pt x="1748314" y="22634"/>
                  <a:pt x="1749171" y="24635"/>
                </a:cubicBezTo>
                <a:lnTo>
                  <a:pt x="1750505" y="24920"/>
                </a:lnTo>
                <a:lnTo>
                  <a:pt x="1754505" y="25873"/>
                </a:lnTo>
                <a:cubicBezTo>
                  <a:pt x="1759077" y="26540"/>
                  <a:pt x="1763268" y="26635"/>
                  <a:pt x="1763935" y="26063"/>
                </a:cubicBezTo>
                <a:lnTo>
                  <a:pt x="1764602" y="25968"/>
                </a:lnTo>
                <a:cubicBezTo>
                  <a:pt x="1768888" y="25206"/>
                  <a:pt x="1773460" y="27873"/>
                  <a:pt x="1771650" y="29778"/>
                </a:cubicBezTo>
                <a:lnTo>
                  <a:pt x="1768602" y="33112"/>
                </a:lnTo>
                <a:cubicBezTo>
                  <a:pt x="1771079" y="37112"/>
                  <a:pt x="1772603" y="39303"/>
                  <a:pt x="1771841" y="37970"/>
                </a:cubicBezTo>
                <a:lnTo>
                  <a:pt x="1770698" y="37970"/>
                </a:lnTo>
                <a:cubicBezTo>
                  <a:pt x="1764316" y="38065"/>
                  <a:pt x="1768221" y="33779"/>
                  <a:pt x="1766316" y="32159"/>
                </a:cubicBezTo>
                <a:cubicBezTo>
                  <a:pt x="1765649" y="31588"/>
                  <a:pt x="1764125" y="31588"/>
                  <a:pt x="1762887" y="31493"/>
                </a:cubicBezTo>
                <a:cubicBezTo>
                  <a:pt x="1762696" y="31493"/>
                  <a:pt x="1762220" y="32350"/>
                  <a:pt x="1762125" y="32921"/>
                </a:cubicBezTo>
                <a:cubicBezTo>
                  <a:pt x="1761839" y="35779"/>
                  <a:pt x="1761458" y="36255"/>
                  <a:pt x="1760125" y="35303"/>
                </a:cubicBezTo>
                <a:lnTo>
                  <a:pt x="1758315" y="34064"/>
                </a:lnTo>
                <a:cubicBezTo>
                  <a:pt x="1756791" y="34731"/>
                  <a:pt x="1753648" y="37398"/>
                  <a:pt x="1751267" y="39970"/>
                </a:cubicBezTo>
                <a:lnTo>
                  <a:pt x="1749266" y="42446"/>
                </a:lnTo>
                <a:cubicBezTo>
                  <a:pt x="1747266" y="44923"/>
                  <a:pt x="1750028" y="46066"/>
                  <a:pt x="1751648" y="47399"/>
                </a:cubicBezTo>
                <a:cubicBezTo>
                  <a:pt x="1753648" y="49114"/>
                  <a:pt x="1755458" y="48161"/>
                  <a:pt x="1756886" y="46637"/>
                </a:cubicBezTo>
                <a:lnTo>
                  <a:pt x="1758220" y="45209"/>
                </a:lnTo>
                <a:cubicBezTo>
                  <a:pt x="1759649" y="43208"/>
                  <a:pt x="1760982" y="42542"/>
                  <a:pt x="1761363" y="43780"/>
                </a:cubicBezTo>
                <a:cubicBezTo>
                  <a:pt x="1761649" y="45018"/>
                  <a:pt x="1764221" y="47495"/>
                  <a:pt x="1766316" y="46733"/>
                </a:cubicBezTo>
                <a:cubicBezTo>
                  <a:pt x="1768507" y="46066"/>
                  <a:pt x="1775270" y="40541"/>
                  <a:pt x="1778032" y="40732"/>
                </a:cubicBezTo>
                <a:lnTo>
                  <a:pt x="1781366" y="41875"/>
                </a:lnTo>
                <a:lnTo>
                  <a:pt x="1785461" y="43208"/>
                </a:lnTo>
                <a:cubicBezTo>
                  <a:pt x="1783556" y="45590"/>
                  <a:pt x="1783175" y="47780"/>
                  <a:pt x="1784509" y="48257"/>
                </a:cubicBezTo>
                <a:lnTo>
                  <a:pt x="1785652" y="48161"/>
                </a:lnTo>
                <a:cubicBezTo>
                  <a:pt x="1787366" y="47971"/>
                  <a:pt x="1791938" y="49400"/>
                  <a:pt x="1788224" y="45399"/>
                </a:cubicBezTo>
                <a:lnTo>
                  <a:pt x="1787462" y="44637"/>
                </a:lnTo>
                <a:cubicBezTo>
                  <a:pt x="1789748" y="41494"/>
                  <a:pt x="1791938" y="39970"/>
                  <a:pt x="1792224" y="41303"/>
                </a:cubicBezTo>
                <a:cubicBezTo>
                  <a:pt x="1792510" y="42637"/>
                  <a:pt x="1794796" y="46352"/>
                  <a:pt x="1796796" y="46542"/>
                </a:cubicBezTo>
                <a:lnTo>
                  <a:pt x="1798130" y="46066"/>
                </a:lnTo>
                <a:cubicBezTo>
                  <a:pt x="1800701" y="45018"/>
                  <a:pt x="1802892" y="43875"/>
                  <a:pt x="1804797" y="46637"/>
                </a:cubicBezTo>
                <a:cubicBezTo>
                  <a:pt x="1804988" y="46923"/>
                  <a:pt x="1805464" y="47399"/>
                  <a:pt x="1805654" y="47304"/>
                </a:cubicBezTo>
                <a:cubicBezTo>
                  <a:pt x="1808607" y="46923"/>
                  <a:pt x="1812417" y="45399"/>
                  <a:pt x="1814227" y="46352"/>
                </a:cubicBezTo>
                <a:lnTo>
                  <a:pt x="1817370" y="48066"/>
                </a:lnTo>
                <a:cubicBezTo>
                  <a:pt x="1820990" y="47590"/>
                  <a:pt x="1822704" y="46447"/>
                  <a:pt x="1821180" y="45685"/>
                </a:cubicBezTo>
                <a:cubicBezTo>
                  <a:pt x="1819656" y="44923"/>
                  <a:pt x="1816703" y="42256"/>
                  <a:pt x="1818227" y="41684"/>
                </a:cubicBezTo>
                <a:lnTo>
                  <a:pt x="1819085" y="41970"/>
                </a:lnTo>
                <a:lnTo>
                  <a:pt x="1822037" y="42923"/>
                </a:lnTo>
                <a:cubicBezTo>
                  <a:pt x="1825371" y="44447"/>
                  <a:pt x="1827943" y="43494"/>
                  <a:pt x="1827657" y="40827"/>
                </a:cubicBezTo>
                <a:lnTo>
                  <a:pt x="1832610" y="41780"/>
                </a:lnTo>
                <a:lnTo>
                  <a:pt x="1840650" y="38963"/>
                </a:lnTo>
                <a:lnTo>
                  <a:pt x="1841183" y="39779"/>
                </a:lnTo>
                <a:lnTo>
                  <a:pt x="1841279" y="38743"/>
                </a:lnTo>
                <a:lnTo>
                  <a:pt x="1845659" y="37208"/>
                </a:lnTo>
                <a:lnTo>
                  <a:pt x="1846326" y="36446"/>
                </a:lnTo>
                <a:cubicBezTo>
                  <a:pt x="1845945" y="34922"/>
                  <a:pt x="1843945" y="33969"/>
                  <a:pt x="1841659" y="34255"/>
                </a:cubicBezTo>
                <a:lnTo>
                  <a:pt x="1841659" y="34636"/>
                </a:lnTo>
                <a:lnTo>
                  <a:pt x="1841279" y="38743"/>
                </a:lnTo>
                <a:lnTo>
                  <a:pt x="1840650" y="38963"/>
                </a:lnTo>
                <a:lnTo>
                  <a:pt x="1838135" y="35112"/>
                </a:lnTo>
                <a:lnTo>
                  <a:pt x="1838706" y="33874"/>
                </a:lnTo>
                <a:lnTo>
                  <a:pt x="1839468" y="32064"/>
                </a:lnTo>
                <a:cubicBezTo>
                  <a:pt x="1839182" y="28826"/>
                  <a:pt x="1840516" y="27683"/>
                  <a:pt x="1842421" y="29778"/>
                </a:cubicBezTo>
                <a:lnTo>
                  <a:pt x="1843945" y="30159"/>
                </a:lnTo>
                <a:cubicBezTo>
                  <a:pt x="1849946" y="31493"/>
                  <a:pt x="1850041" y="35207"/>
                  <a:pt x="1848993" y="38732"/>
                </a:cubicBezTo>
                <a:cubicBezTo>
                  <a:pt x="1848517" y="40446"/>
                  <a:pt x="1844707" y="41589"/>
                  <a:pt x="1850136" y="42161"/>
                </a:cubicBezTo>
                <a:lnTo>
                  <a:pt x="1852136" y="42351"/>
                </a:lnTo>
                <a:cubicBezTo>
                  <a:pt x="1854327" y="44542"/>
                  <a:pt x="1857851" y="45685"/>
                  <a:pt x="1859947" y="44923"/>
                </a:cubicBezTo>
                <a:cubicBezTo>
                  <a:pt x="1862042" y="44161"/>
                  <a:pt x="1866710" y="39303"/>
                  <a:pt x="1865757" y="37398"/>
                </a:cubicBezTo>
                <a:cubicBezTo>
                  <a:pt x="1864805" y="35493"/>
                  <a:pt x="1858042" y="36827"/>
                  <a:pt x="1857756" y="35874"/>
                </a:cubicBezTo>
                <a:cubicBezTo>
                  <a:pt x="1857470" y="34922"/>
                  <a:pt x="1858518" y="31207"/>
                  <a:pt x="1861090" y="30921"/>
                </a:cubicBezTo>
                <a:lnTo>
                  <a:pt x="1862042" y="31588"/>
                </a:lnTo>
                <a:cubicBezTo>
                  <a:pt x="1866900" y="34636"/>
                  <a:pt x="1870329" y="33302"/>
                  <a:pt x="1873282" y="29683"/>
                </a:cubicBezTo>
                <a:cubicBezTo>
                  <a:pt x="1875187" y="27397"/>
                  <a:pt x="1875949" y="23777"/>
                  <a:pt x="1881092" y="25111"/>
                </a:cubicBezTo>
                <a:cubicBezTo>
                  <a:pt x="1881283" y="25206"/>
                  <a:pt x="1881759" y="24825"/>
                  <a:pt x="1882140" y="24635"/>
                </a:cubicBezTo>
                <a:lnTo>
                  <a:pt x="1884236" y="23396"/>
                </a:lnTo>
                <a:cubicBezTo>
                  <a:pt x="1885760" y="24444"/>
                  <a:pt x="1887284" y="24730"/>
                  <a:pt x="1887569" y="23968"/>
                </a:cubicBezTo>
                <a:cubicBezTo>
                  <a:pt x="1887855" y="23301"/>
                  <a:pt x="1889760" y="22730"/>
                  <a:pt x="1890998" y="24635"/>
                </a:cubicBezTo>
                <a:lnTo>
                  <a:pt x="1892522" y="25111"/>
                </a:lnTo>
                <a:cubicBezTo>
                  <a:pt x="1895380" y="25968"/>
                  <a:pt x="1895570" y="23873"/>
                  <a:pt x="1895856" y="22063"/>
                </a:cubicBezTo>
                <a:cubicBezTo>
                  <a:pt x="1895951" y="21587"/>
                  <a:pt x="1898142" y="20920"/>
                  <a:pt x="1898999" y="21206"/>
                </a:cubicBezTo>
                <a:cubicBezTo>
                  <a:pt x="1902047" y="22158"/>
                  <a:pt x="1898999" y="22920"/>
                  <a:pt x="1898714" y="23873"/>
                </a:cubicBezTo>
                <a:lnTo>
                  <a:pt x="1898047" y="25778"/>
                </a:lnTo>
                <a:cubicBezTo>
                  <a:pt x="1897666" y="27778"/>
                  <a:pt x="1895761" y="28445"/>
                  <a:pt x="1893761" y="27302"/>
                </a:cubicBezTo>
                <a:cubicBezTo>
                  <a:pt x="1891760" y="26159"/>
                  <a:pt x="1888808" y="32064"/>
                  <a:pt x="1888046" y="30826"/>
                </a:cubicBezTo>
                <a:cubicBezTo>
                  <a:pt x="1887188" y="29588"/>
                  <a:pt x="1883569" y="28254"/>
                  <a:pt x="1880997" y="29683"/>
                </a:cubicBezTo>
                <a:cubicBezTo>
                  <a:pt x="1878425" y="31112"/>
                  <a:pt x="1873091" y="35398"/>
                  <a:pt x="1875282" y="35779"/>
                </a:cubicBezTo>
                <a:lnTo>
                  <a:pt x="1876711" y="35874"/>
                </a:lnTo>
                <a:lnTo>
                  <a:pt x="1884521" y="36541"/>
                </a:lnTo>
                <a:cubicBezTo>
                  <a:pt x="1883569" y="40351"/>
                  <a:pt x="1883188" y="43970"/>
                  <a:pt x="1883569" y="44447"/>
                </a:cubicBezTo>
                <a:cubicBezTo>
                  <a:pt x="1883950" y="44923"/>
                  <a:pt x="1886331" y="45971"/>
                  <a:pt x="1887760" y="45399"/>
                </a:cubicBezTo>
                <a:cubicBezTo>
                  <a:pt x="1889284" y="44923"/>
                  <a:pt x="1893951" y="45494"/>
                  <a:pt x="1894808" y="44542"/>
                </a:cubicBezTo>
                <a:cubicBezTo>
                  <a:pt x="1895666" y="43589"/>
                  <a:pt x="1897190" y="40446"/>
                  <a:pt x="1895666" y="40256"/>
                </a:cubicBezTo>
                <a:cubicBezTo>
                  <a:pt x="1894142" y="40065"/>
                  <a:pt x="1890236" y="38541"/>
                  <a:pt x="1892618" y="37970"/>
                </a:cubicBezTo>
                <a:lnTo>
                  <a:pt x="1893761" y="37970"/>
                </a:lnTo>
                <a:cubicBezTo>
                  <a:pt x="1897666" y="37970"/>
                  <a:pt x="1899666" y="37303"/>
                  <a:pt x="1896999" y="33874"/>
                </a:cubicBezTo>
                <a:lnTo>
                  <a:pt x="1896523" y="33302"/>
                </a:lnTo>
                <a:cubicBezTo>
                  <a:pt x="1896618" y="32350"/>
                  <a:pt x="1898142" y="31778"/>
                  <a:pt x="1899761" y="31874"/>
                </a:cubicBezTo>
                <a:lnTo>
                  <a:pt x="1900047" y="32445"/>
                </a:lnTo>
                <a:cubicBezTo>
                  <a:pt x="1902333" y="36636"/>
                  <a:pt x="1906048" y="41018"/>
                  <a:pt x="1898904" y="44732"/>
                </a:cubicBezTo>
                <a:lnTo>
                  <a:pt x="1898142" y="45113"/>
                </a:lnTo>
                <a:cubicBezTo>
                  <a:pt x="1898047" y="46447"/>
                  <a:pt x="1899380" y="47876"/>
                  <a:pt x="1901095" y="48257"/>
                </a:cubicBezTo>
                <a:lnTo>
                  <a:pt x="1902333" y="47971"/>
                </a:lnTo>
                <a:lnTo>
                  <a:pt x="1906810" y="46733"/>
                </a:lnTo>
                <a:cubicBezTo>
                  <a:pt x="1908143" y="42923"/>
                  <a:pt x="1912334" y="41399"/>
                  <a:pt x="1916049" y="43399"/>
                </a:cubicBezTo>
                <a:lnTo>
                  <a:pt x="1915954" y="47209"/>
                </a:lnTo>
                <a:cubicBezTo>
                  <a:pt x="1915954" y="47304"/>
                  <a:pt x="1917764" y="47780"/>
                  <a:pt x="1918240" y="47590"/>
                </a:cubicBezTo>
                <a:lnTo>
                  <a:pt x="1925765" y="43589"/>
                </a:lnTo>
                <a:cubicBezTo>
                  <a:pt x="1934242" y="45494"/>
                  <a:pt x="1941005" y="47495"/>
                  <a:pt x="1940624" y="48066"/>
                </a:cubicBezTo>
                <a:cubicBezTo>
                  <a:pt x="1940338" y="48638"/>
                  <a:pt x="1940528" y="49971"/>
                  <a:pt x="1941862" y="49971"/>
                </a:cubicBezTo>
                <a:cubicBezTo>
                  <a:pt x="1943195" y="49971"/>
                  <a:pt x="1946243" y="49209"/>
                  <a:pt x="1945958" y="48352"/>
                </a:cubicBezTo>
                <a:cubicBezTo>
                  <a:pt x="1945672" y="47495"/>
                  <a:pt x="1946815" y="44637"/>
                  <a:pt x="1949291" y="44542"/>
                </a:cubicBezTo>
                <a:cubicBezTo>
                  <a:pt x="1951863" y="44447"/>
                  <a:pt x="1958721" y="43970"/>
                  <a:pt x="1958912" y="43780"/>
                </a:cubicBezTo>
                <a:cubicBezTo>
                  <a:pt x="1959102" y="43589"/>
                  <a:pt x="1959293" y="43018"/>
                  <a:pt x="1958816" y="42827"/>
                </a:cubicBezTo>
                <a:lnTo>
                  <a:pt x="1958721" y="42542"/>
                </a:lnTo>
                <a:cubicBezTo>
                  <a:pt x="1957959" y="40256"/>
                  <a:pt x="1959674" y="37874"/>
                  <a:pt x="1962055" y="38160"/>
                </a:cubicBezTo>
                <a:cubicBezTo>
                  <a:pt x="1963198" y="38255"/>
                  <a:pt x="1964150" y="39113"/>
                  <a:pt x="1965198" y="39494"/>
                </a:cubicBezTo>
                <a:cubicBezTo>
                  <a:pt x="1968627" y="40922"/>
                  <a:pt x="1971294" y="40160"/>
                  <a:pt x="1974056" y="37970"/>
                </a:cubicBezTo>
                <a:lnTo>
                  <a:pt x="1977866" y="34922"/>
                </a:lnTo>
                <a:cubicBezTo>
                  <a:pt x="1974914" y="33207"/>
                  <a:pt x="1973866" y="30921"/>
                  <a:pt x="1975580" y="29873"/>
                </a:cubicBezTo>
                <a:cubicBezTo>
                  <a:pt x="1977295" y="28826"/>
                  <a:pt x="1981962" y="31302"/>
                  <a:pt x="1981010" y="32064"/>
                </a:cubicBezTo>
                <a:cubicBezTo>
                  <a:pt x="1980057" y="32826"/>
                  <a:pt x="1979200" y="34731"/>
                  <a:pt x="1979676" y="35684"/>
                </a:cubicBezTo>
                <a:cubicBezTo>
                  <a:pt x="1980152" y="36541"/>
                  <a:pt x="1982629" y="38160"/>
                  <a:pt x="1984343" y="37874"/>
                </a:cubicBezTo>
                <a:lnTo>
                  <a:pt x="1984724" y="37493"/>
                </a:lnTo>
                <a:cubicBezTo>
                  <a:pt x="1986915" y="35112"/>
                  <a:pt x="1988915" y="32636"/>
                  <a:pt x="1991296" y="30350"/>
                </a:cubicBezTo>
                <a:lnTo>
                  <a:pt x="1991582" y="30064"/>
                </a:lnTo>
                <a:cubicBezTo>
                  <a:pt x="1994154" y="31112"/>
                  <a:pt x="1995773" y="29778"/>
                  <a:pt x="1995202" y="27206"/>
                </a:cubicBezTo>
                <a:cubicBezTo>
                  <a:pt x="1994630" y="24635"/>
                  <a:pt x="1994059" y="17300"/>
                  <a:pt x="1995392" y="17300"/>
                </a:cubicBezTo>
                <a:cubicBezTo>
                  <a:pt x="1996726" y="17205"/>
                  <a:pt x="2001012" y="18348"/>
                  <a:pt x="2000250" y="19872"/>
                </a:cubicBezTo>
                <a:cubicBezTo>
                  <a:pt x="1999393" y="21396"/>
                  <a:pt x="1999869" y="25682"/>
                  <a:pt x="2000917" y="26730"/>
                </a:cubicBezTo>
                <a:cubicBezTo>
                  <a:pt x="2001965" y="27778"/>
                  <a:pt x="2002631" y="31588"/>
                  <a:pt x="2002155" y="32636"/>
                </a:cubicBezTo>
                <a:cubicBezTo>
                  <a:pt x="2001679" y="33683"/>
                  <a:pt x="2001107" y="37874"/>
                  <a:pt x="2003108" y="37779"/>
                </a:cubicBezTo>
                <a:cubicBezTo>
                  <a:pt x="2005203" y="37589"/>
                  <a:pt x="2010918" y="38160"/>
                  <a:pt x="2011109" y="39398"/>
                </a:cubicBezTo>
                <a:cubicBezTo>
                  <a:pt x="2011299" y="40637"/>
                  <a:pt x="2013871" y="43685"/>
                  <a:pt x="2015966" y="42065"/>
                </a:cubicBezTo>
                <a:lnTo>
                  <a:pt x="2016252" y="40637"/>
                </a:lnTo>
                <a:cubicBezTo>
                  <a:pt x="2016728" y="38255"/>
                  <a:pt x="2018157" y="37493"/>
                  <a:pt x="2020348" y="38351"/>
                </a:cubicBezTo>
                <a:lnTo>
                  <a:pt x="2021396" y="38732"/>
                </a:lnTo>
                <a:cubicBezTo>
                  <a:pt x="2021872" y="40541"/>
                  <a:pt x="2023396" y="41589"/>
                  <a:pt x="2024634" y="41018"/>
                </a:cubicBezTo>
                <a:cubicBezTo>
                  <a:pt x="2025872" y="40541"/>
                  <a:pt x="2028635" y="38732"/>
                  <a:pt x="2027682" y="38351"/>
                </a:cubicBezTo>
                <a:cubicBezTo>
                  <a:pt x="2026730" y="37970"/>
                  <a:pt x="2027587" y="36446"/>
                  <a:pt x="2031873" y="35874"/>
                </a:cubicBezTo>
                <a:lnTo>
                  <a:pt x="2026730" y="32159"/>
                </a:lnTo>
                <a:cubicBezTo>
                  <a:pt x="2026444" y="31969"/>
                  <a:pt x="2027396" y="30064"/>
                  <a:pt x="2028158" y="29778"/>
                </a:cubicBezTo>
                <a:cubicBezTo>
                  <a:pt x="2029016" y="29492"/>
                  <a:pt x="2030825" y="29873"/>
                  <a:pt x="2031492" y="30540"/>
                </a:cubicBezTo>
                <a:cubicBezTo>
                  <a:pt x="2032730" y="31778"/>
                  <a:pt x="2033397" y="33398"/>
                  <a:pt x="2034350" y="34826"/>
                </a:cubicBezTo>
                <a:cubicBezTo>
                  <a:pt x="2035493" y="36541"/>
                  <a:pt x="2036350" y="38922"/>
                  <a:pt x="2038064" y="39684"/>
                </a:cubicBezTo>
                <a:cubicBezTo>
                  <a:pt x="2039779" y="40351"/>
                  <a:pt x="2042541" y="39303"/>
                  <a:pt x="2044922" y="39113"/>
                </a:cubicBezTo>
                <a:cubicBezTo>
                  <a:pt x="2045780" y="39017"/>
                  <a:pt x="2047304" y="39113"/>
                  <a:pt x="2047589" y="39494"/>
                </a:cubicBezTo>
                <a:cubicBezTo>
                  <a:pt x="2049780" y="43018"/>
                  <a:pt x="2052447" y="41399"/>
                  <a:pt x="2055495" y="40351"/>
                </a:cubicBezTo>
                <a:cubicBezTo>
                  <a:pt x="2059400" y="39017"/>
                  <a:pt x="2057876" y="37493"/>
                  <a:pt x="2056162" y="35779"/>
                </a:cubicBezTo>
                <a:lnTo>
                  <a:pt x="2055876" y="35493"/>
                </a:lnTo>
                <a:cubicBezTo>
                  <a:pt x="2055495" y="35207"/>
                  <a:pt x="2055686" y="33112"/>
                  <a:pt x="2056352" y="30731"/>
                </a:cubicBezTo>
                <a:cubicBezTo>
                  <a:pt x="2056924" y="28349"/>
                  <a:pt x="2063210" y="23873"/>
                  <a:pt x="2064925" y="24349"/>
                </a:cubicBezTo>
                <a:cubicBezTo>
                  <a:pt x="2066544" y="24825"/>
                  <a:pt x="2064449" y="28445"/>
                  <a:pt x="2065115" y="29111"/>
                </a:cubicBezTo>
                <a:cubicBezTo>
                  <a:pt x="2065782" y="29683"/>
                  <a:pt x="2068925" y="31016"/>
                  <a:pt x="2070354" y="30635"/>
                </a:cubicBezTo>
                <a:cubicBezTo>
                  <a:pt x="2071878" y="30350"/>
                  <a:pt x="2075498" y="31683"/>
                  <a:pt x="2075021" y="34160"/>
                </a:cubicBezTo>
                <a:lnTo>
                  <a:pt x="2075974" y="34731"/>
                </a:lnTo>
                <a:cubicBezTo>
                  <a:pt x="2078736" y="36350"/>
                  <a:pt x="2082165" y="37208"/>
                  <a:pt x="2085499" y="38065"/>
                </a:cubicBezTo>
                <a:lnTo>
                  <a:pt x="2086356" y="38255"/>
                </a:lnTo>
                <a:cubicBezTo>
                  <a:pt x="2087690" y="37589"/>
                  <a:pt x="2088166" y="35684"/>
                  <a:pt x="2087404" y="34064"/>
                </a:cubicBezTo>
                <a:lnTo>
                  <a:pt x="2086737" y="34064"/>
                </a:lnTo>
                <a:lnTo>
                  <a:pt x="2082451" y="33969"/>
                </a:lnTo>
                <a:cubicBezTo>
                  <a:pt x="2083118" y="31588"/>
                  <a:pt x="2084927" y="29683"/>
                  <a:pt x="2086546" y="29683"/>
                </a:cubicBezTo>
                <a:cubicBezTo>
                  <a:pt x="2088166" y="29683"/>
                  <a:pt x="2093309" y="28730"/>
                  <a:pt x="2093595" y="27587"/>
                </a:cubicBezTo>
                <a:cubicBezTo>
                  <a:pt x="2093881" y="26444"/>
                  <a:pt x="2094833" y="23396"/>
                  <a:pt x="2095024" y="23396"/>
                </a:cubicBezTo>
                <a:cubicBezTo>
                  <a:pt x="2095214" y="23396"/>
                  <a:pt x="2095976" y="24254"/>
                  <a:pt x="2096167" y="25301"/>
                </a:cubicBezTo>
                <a:cubicBezTo>
                  <a:pt x="2096357" y="26349"/>
                  <a:pt x="2099024" y="29207"/>
                  <a:pt x="2101406" y="28064"/>
                </a:cubicBezTo>
                <a:lnTo>
                  <a:pt x="2103311" y="27206"/>
                </a:lnTo>
                <a:lnTo>
                  <a:pt x="2104930" y="26540"/>
                </a:lnTo>
                <a:cubicBezTo>
                  <a:pt x="2107406" y="26540"/>
                  <a:pt x="2108168" y="27492"/>
                  <a:pt x="2106644" y="28730"/>
                </a:cubicBezTo>
                <a:cubicBezTo>
                  <a:pt x="2105120" y="29969"/>
                  <a:pt x="2101882" y="35017"/>
                  <a:pt x="2103501" y="36636"/>
                </a:cubicBezTo>
                <a:lnTo>
                  <a:pt x="2105120" y="37589"/>
                </a:lnTo>
                <a:lnTo>
                  <a:pt x="2105882" y="38065"/>
                </a:lnTo>
                <a:cubicBezTo>
                  <a:pt x="2107311" y="37874"/>
                  <a:pt x="2108264" y="37017"/>
                  <a:pt x="2107883" y="36160"/>
                </a:cubicBezTo>
                <a:lnTo>
                  <a:pt x="2107502" y="35493"/>
                </a:lnTo>
                <a:cubicBezTo>
                  <a:pt x="2106454" y="33779"/>
                  <a:pt x="2106073" y="32350"/>
                  <a:pt x="2109216" y="31778"/>
                </a:cubicBezTo>
                <a:lnTo>
                  <a:pt x="2113502" y="31016"/>
                </a:lnTo>
                <a:cubicBezTo>
                  <a:pt x="2118646" y="29873"/>
                  <a:pt x="2120932" y="27492"/>
                  <a:pt x="2118455" y="25778"/>
                </a:cubicBezTo>
                <a:cubicBezTo>
                  <a:pt x="2115979" y="24063"/>
                  <a:pt x="2110740" y="18158"/>
                  <a:pt x="2112645" y="17015"/>
                </a:cubicBezTo>
                <a:cubicBezTo>
                  <a:pt x="2114550" y="15872"/>
                  <a:pt x="2121122" y="13014"/>
                  <a:pt x="2121694" y="14157"/>
                </a:cubicBezTo>
                <a:cubicBezTo>
                  <a:pt x="2122265" y="15300"/>
                  <a:pt x="2123313" y="18729"/>
                  <a:pt x="2122742" y="19015"/>
                </a:cubicBezTo>
                <a:cubicBezTo>
                  <a:pt x="2122075" y="19301"/>
                  <a:pt x="2121027" y="22634"/>
                  <a:pt x="2123504" y="24825"/>
                </a:cubicBezTo>
                <a:lnTo>
                  <a:pt x="2124647" y="27111"/>
                </a:lnTo>
                <a:lnTo>
                  <a:pt x="2125599" y="29111"/>
                </a:lnTo>
                <a:cubicBezTo>
                  <a:pt x="2125409" y="32064"/>
                  <a:pt x="2126647" y="31302"/>
                  <a:pt x="2128266" y="27492"/>
                </a:cubicBezTo>
                <a:lnTo>
                  <a:pt x="2130838" y="26349"/>
                </a:lnTo>
                <a:lnTo>
                  <a:pt x="2132933" y="25397"/>
                </a:lnTo>
                <a:cubicBezTo>
                  <a:pt x="2137124" y="27016"/>
                  <a:pt x="2139315" y="29016"/>
                  <a:pt x="2137791" y="29778"/>
                </a:cubicBezTo>
                <a:cubicBezTo>
                  <a:pt x="2136267" y="30635"/>
                  <a:pt x="2135886" y="32350"/>
                  <a:pt x="2140363" y="31874"/>
                </a:cubicBezTo>
                <a:lnTo>
                  <a:pt x="2144173" y="31588"/>
                </a:lnTo>
                <a:lnTo>
                  <a:pt x="2145983" y="31397"/>
                </a:lnTo>
                <a:cubicBezTo>
                  <a:pt x="2147792" y="30635"/>
                  <a:pt x="2153126" y="29397"/>
                  <a:pt x="2157698" y="28635"/>
                </a:cubicBezTo>
                <a:lnTo>
                  <a:pt x="2161032" y="26349"/>
                </a:lnTo>
                <a:lnTo>
                  <a:pt x="2161318" y="26159"/>
                </a:lnTo>
                <a:cubicBezTo>
                  <a:pt x="2161794" y="25778"/>
                  <a:pt x="2163890" y="26635"/>
                  <a:pt x="2165890" y="27968"/>
                </a:cubicBezTo>
                <a:cubicBezTo>
                  <a:pt x="2167985" y="29397"/>
                  <a:pt x="2174843" y="28254"/>
                  <a:pt x="2173986" y="26921"/>
                </a:cubicBezTo>
                <a:lnTo>
                  <a:pt x="2173700" y="25587"/>
                </a:lnTo>
                <a:lnTo>
                  <a:pt x="2173319" y="23873"/>
                </a:lnTo>
                <a:cubicBezTo>
                  <a:pt x="2173415" y="21777"/>
                  <a:pt x="2171414" y="19301"/>
                  <a:pt x="2168747" y="18443"/>
                </a:cubicBezTo>
                <a:cubicBezTo>
                  <a:pt x="2166080" y="17586"/>
                  <a:pt x="2164366" y="11300"/>
                  <a:pt x="2165699" y="11300"/>
                </a:cubicBezTo>
                <a:cubicBezTo>
                  <a:pt x="2167033" y="11300"/>
                  <a:pt x="2168557" y="12347"/>
                  <a:pt x="2166557" y="13586"/>
                </a:cubicBezTo>
                <a:lnTo>
                  <a:pt x="2169986" y="15110"/>
                </a:lnTo>
                <a:cubicBezTo>
                  <a:pt x="2171414" y="15681"/>
                  <a:pt x="2172843" y="16253"/>
                  <a:pt x="2174272" y="16729"/>
                </a:cubicBezTo>
                <a:lnTo>
                  <a:pt x="2175701" y="17205"/>
                </a:lnTo>
                <a:cubicBezTo>
                  <a:pt x="2177415" y="17681"/>
                  <a:pt x="2177701" y="18729"/>
                  <a:pt x="2176367" y="19682"/>
                </a:cubicBezTo>
                <a:lnTo>
                  <a:pt x="2176177" y="20539"/>
                </a:lnTo>
                <a:lnTo>
                  <a:pt x="2175796" y="22158"/>
                </a:lnTo>
                <a:cubicBezTo>
                  <a:pt x="2175986" y="24349"/>
                  <a:pt x="2177606" y="25682"/>
                  <a:pt x="2179415" y="25206"/>
                </a:cubicBezTo>
                <a:cubicBezTo>
                  <a:pt x="2181225" y="24635"/>
                  <a:pt x="2185607" y="23587"/>
                  <a:pt x="2185797" y="23873"/>
                </a:cubicBezTo>
                <a:cubicBezTo>
                  <a:pt x="2185892" y="24158"/>
                  <a:pt x="2185226" y="25397"/>
                  <a:pt x="2183892" y="26159"/>
                </a:cubicBezTo>
                <a:cubicBezTo>
                  <a:pt x="2182559" y="26921"/>
                  <a:pt x="2180749" y="30064"/>
                  <a:pt x="2182749" y="31588"/>
                </a:cubicBezTo>
                <a:lnTo>
                  <a:pt x="2186654" y="28826"/>
                </a:lnTo>
                <a:lnTo>
                  <a:pt x="2187797" y="27968"/>
                </a:lnTo>
                <a:cubicBezTo>
                  <a:pt x="2190655" y="28445"/>
                  <a:pt x="2193608" y="26825"/>
                  <a:pt x="2194274" y="24444"/>
                </a:cubicBezTo>
                <a:cubicBezTo>
                  <a:pt x="2195036" y="21968"/>
                  <a:pt x="2197799" y="15110"/>
                  <a:pt x="2198561" y="15681"/>
                </a:cubicBezTo>
                <a:cubicBezTo>
                  <a:pt x="2199323" y="16253"/>
                  <a:pt x="2200561" y="19682"/>
                  <a:pt x="2199704" y="21777"/>
                </a:cubicBezTo>
                <a:lnTo>
                  <a:pt x="2198084" y="23206"/>
                </a:lnTo>
                <a:cubicBezTo>
                  <a:pt x="2194751" y="26159"/>
                  <a:pt x="2197513" y="27683"/>
                  <a:pt x="2199799" y="29016"/>
                </a:cubicBezTo>
                <a:cubicBezTo>
                  <a:pt x="2202371" y="30445"/>
                  <a:pt x="2205609" y="30635"/>
                  <a:pt x="2207514" y="28159"/>
                </a:cubicBezTo>
                <a:cubicBezTo>
                  <a:pt x="2208752" y="26540"/>
                  <a:pt x="2208848" y="24444"/>
                  <a:pt x="2209610" y="22634"/>
                </a:cubicBezTo>
                <a:cubicBezTo>
                  <a:pt x="2210276" y="21015"/>
                  <a:pt x="2212086" y="21110"/>
                  <a:pt x="2214944" y="22539"/>
                </a:cubicBezTo>
                <a:cubicBezTo>
                  <a:pt x="2215896" y="23015"/>
                  <a:pt x="2217134" y="23396"/>
                  <a:pt x="2218277" y="23492"/>
                </a:cubicBezTo>
                <a:lnTo>
                  <a:pt x="2221135" y="23587"/>
                </a:lnTo>
                <a:cubicBezTo>
                  <a:pt x="2223897" y="22444"/>
                  <a:pt x="2228374" y="22920"/>
                  <a:pt x="2231041" y="24635"/>
                </a:cubicBezTo>
                <a:lnTo>
                  <a:pt x="2232660" y="23396"/>
                </a:lnTo>
                <a:cubicBezTo>
                  <a:pt x="2237518" y="19586"/>
                  <a:pt x="2241804" y="23396"/>
                  <a:pt x="2246090" y="23873"/>
                </a:cubicBezTo>
                <a:lnTo>
                  <a:pt x="2248757" y="24063"/>
                </a:lnTo>
                <a:cubicBezTo>
                  <a:pt x="2250853" y="23396"/>
                  <a:pt x="2254758" y="21015"/>
                  <a:pt x="2257425" y="18634"/>
                </a:cubicBezTo>
                <a:lnTo>
                  <a:pt x="2261521" y="20729"/>
                </a:lnTo>
                <a:lnTo>
                  <a:pt x="2262473" y="21206"/>
                </a:lnTo>
                <a:cubicBezTo>
                  <a:pt x="2264093" y="21491"/>
                  <a:pt x="2265617" y="20729"/>
                  <a:pt x="2265807" y="19682"/>
                </a:cubicBezTo>
                <a:cubicBezTo>
                  <a:pt x="2266093" y="18539"/>
                  <a:pt x="2267617" y="15110"/>
                  <a:pt x="2268379" y="16253"/>
                </a:cubicBezTo>
                <a:cubicBezTo>
                  <a:pt x="2269141" y="17491"/>
                  <a:pt x="2274665" y="18729"/>
                  <a:pt x="2278571" y="15586"/>
                </a:cubicBezTo>
                <a:lnTo>
                  <a:pt x="2283143" y="17110"/>
                </a:lnTo>
                <a:cubicBezTo>
                  <a:pt x="2286857" y="18348"/>
                  <a:pt x="2291620" y="15586"/>
                  <a:pt x="2295239" y="18729"/>
                </a:cubicBezTo>
                <a:cubicBezTo>
                  <a:pt x="2295430" y="18920"/>
                  <a:pt x="2296954" y="18539"/>
                  <a:pt x="2296954" y="18348"/>
                </a:cubicBezTo>
                <a:cubicBezTo>
                  <a:pt x="2296954" y="13490"/>
                  <a:pt x="2301907" y="14252"/>
                  <a:pt x="2303812" y="15586"/>
                </a:cubicBezTo>
                <a:cubicBezTo>
                  <a:pt x="2308670" y="19015"/>
                  <a:pt x="2310384" y="16062"/>
                  <a:pt x="2312575" y="13586"/>
                </a:cubicBezTo>
                <a:lnTo>
                  <a:pt x="2313242" y="12824"/>
                </a:lnTo>
                <a:cubicBezTo>
                  <a:pt x="2313718" y="10919"/>
                  <a:pt x="2314289" y="10442"/>
                  <a:pt x="2314670" y="11871"/>
                </a:cubicBezTo>
                <a:cubicBezTo>
                  <a:pt x="2314956" y="13300"/>
                  <a:pt x="2317242" y="15776"/>
                  <a:pt x="2319147" y="15110"/>
                </a:cubicBezTo>
                <a:cubicBezTo>
                  <a:pt x="2321052" y="14348"/>
                  <a:pt x="2324672" y="10728"/>
                  <a:pt x="2325910" y="11776"/>
                </a:cubicBezTo>
                <a:cubicBezTo>
                  <a:pt x="2327243" y="12824"/>
                  <a:pt x="2332196" y="13967"/>
                  <a:pt x="2333435" y="11395"/>
                </a:cubicBezTo>
                <a:lnTo>
                  <a:pt x="2334768" y="11014"/>
                </a:lnTo>
                <a:cubicBezTo>
                  <a:pt x="2337054" y="10347"/>
                  <a:pt x="2340960" y="9966"/>
                  <a:pt x="2342198" y="11014"/>
                </a:cubicBezTo>
                <a:lnTo>
                  <a:pt x="2347531" y="15586"/>
                </a:lnTo>
                <a:cubicBezTo>
                  <a:pt x="2350485" y="11776"/>
                  <a:pt x="2353532" y="9585"/>
                  <a:pt x="2354485" y="10728"/>
                </a:cubicBezTo>
                <a:cubicBezTo>
                  <a:pt x="2355342" y="11871"/>
                  <a:pt x="2358485" y="14252"/>
                  <a:pt x="2359628" y="13776"/>
                </a:cubicBezTo>
                <a:cubicBezTo>
                  <a:pt x="2360771" y="13300"/>
                  <a:pt x="2363343" y="11585"/>
                  <a:pt x="2362391" y="11204"/>
                </a:cubicBezTo>
                <a:cubicBezTo>
                  <a:pt x="2361438" y="10823"/>
                  <a:pt x="2359819" y="9395"/>
                  <a:pt x="2361057" y="8918"/>
                </a:cubicBezTo>
                <a:cubicBezTo>
                  <a:pt x="2362200" y="8442"/>
                  <a:pt x="2366296" y="8537"/>
                  <a:pt x="2367439" y="10157"/>
                </a:cubicBezTo>
                <a:lnTo>
                  <a:pt x="2369058" y="10538"/>
                </a:lnTo>
                <a:cubicBezTo>
                  <a:pt x="2372202" y="11395"/>
                  <a:pt x="2371344" y="8537"/>
                  <a:pt x="2372202" y="7299"/>
                </a:cubicBezTo>
                <a:close/>
                <a:moveTo>
                  <a:pt x="2224849" y="536"/>
                </a:moveTo>
                <a:cubicBezTo>
                  <a:pt x="2225897" y="250"/>
                  <a:pt x="2227707" y="1393"/>
                  <a:pt x="2229040" y="2060"/>
                </a:cubicBezTo>
                <a:cubicBezTo>
                  <a:pt x="2231421" y="3203"/>
                  <a:pt x="2231517" y="5489"/>
                  <a:pt x="2229421" y="5965"/>
                </a:cubicBezTo>
                <a:lnTo>
                  <a:pt x="2221801" y="7870"/>
                </a:lnTo>
                <a:cubicBezTo>
                  <a:pt x="2225421" y="12156"/>
                  <a:pt x="2223516" y="14442"/>
                  <a:pt x="2217515" y="12823"/>
                </a:cubicBezTo>
                <a:lnTo>
                  <a:pt x="2212943" y="11680"/>
                </a:lnTo>
                <a:cubicBezTo>
                  <a:pt x="2211514" y="11299"/>
                  <a:pt x="2208942" y="10537"/>
                  <a:pt x="2208752" y="10728"/>
                </a:cubicBezTo>
                <a:lnTo>
                  <a:pt x="2204942" y="16538"/>
                </a:lnTo>
                <a:cubicBezTo>
                  <a:pt x="2199513" y="13871"/>
                  <a:pt x="2195512" y="9394"/>
                  <a:pt x="2195893" y="6537"/>
                </a:cubicBezTo>
                <a:lnTo>
                  <a:pt x="2200370" y="9775"/>
                </a:lnTo>
                <a:cubicBezTo>
                  <a:pt x="2201132" y="10347"/>
                  <a:pt x="2202942" y="10632"/>
                  <a:pt x="2203704" y="10251"/>
                </a:cubicBezTo>
                <a:cubicBezTo>
                  <a:pt x="2209514" y="7394"/>
                  <a:pt x="2215229" y="4536"/>
                  <a:pt x="2222087" y="3584"/>
                </a:cubicBezTo>
                <a:cubicBezTo>
                  <a:pt x="2223135" y="3393"/>
                  <a:pt x="2223611" y="917"/>
                  <a:pt x="2224849" y="536"/>
                </a:cubicBezTo>
                <a:close/>
                <a:moveTo>
                  <a:pt x="2266855" y="60"/>
                </a:moveTo>
                <a:cubicBezTo>
                  <a:pt x="2267712" y="60"/>
                  <a:pt x="2269331" y="1108"/>
                  <a:pt x="2269236" y="1584"/>
                </a:cubicBezTo>
                <a:cubicBezTo>
                  <a:pt x="2269046" y="3298"/>
                  <a:pt x="2270760" y="5489"/>
                  <a:pt x="2266664" y="6346"/>
                </a:cubicBezTo>
                <a:cubicBezTo>
                  <a:pt x="2262188" y="7204"/>
                  <a:pt x="2265140" y="7680"/>
                  <a:pt x="2267141" y="8442"/>
                </a:cubicBezTo>
                <a:cubicBezTo>
                  <a:pt x="2268188" y="8823"/>
                  <a:pt x="2269617" y="10633"/>
                  <a:pt x="2269236" y="11204"/>
                </a:cubicBezTo>
                <a:cubicBezTo>
                  <a:pt x="2267903" y="13490"/>
                  <a:pt x="2267045" y="11109"/>
                  <a:pt x="2265902" y="10728"/>
                </a:cubicBezTo>
                <a:cubicBezTo>
                  <a:pt x="2264474" y="10156"/>
                  <a:pt x="2261902" y="9775"/>
                  <a:pt x="2261807" y="9204"/>
                </a:cubicBezTo>
                <a:cubicBezTo>
                  <a:pt x="2261330" y="4251"/>
                  <a:pt x="2257425" y="6061"/>
                  <a:pt x="2254568" y="6823"/>
                </a:cubicBezTo>
                <a:cubicBezTo>
                  <a:pt x="2248853" y="8347"/>
                  <a:pt x="2254187" y="11014"/>
                  <a:pt x="2253806" y="13109"/>
                </a:cubicBezTo>
                <a:lnTo>
                  <a:pt x="2253996" y="13490"/>
                </a:lnTo>
                <a:cubicBezTo>
                  <a:pt x="2253425" y="14252"/>
                  <a:pt x="2251710" y="13966"/>
                  <a:pt x="2249996" y="12728"/>
                </a:cubicBezTo>
                <a:lnTo>
                  <a:pt x="2249043" y="11585"/>
                </a:lnTo>
                <a:cubicBezTo>
                  <a:pt x="2245995" y="7966"/>
                  <a:pt x="2244757" y="7489"/>
                  <a:pt x="2241137" y="9394"/>
                </a:cubicBezTo>
                <a:lnTo>
                  <a:pt x="2238947" y="10633"/>
                </a:lnTo>
                <a:cubicBezTo>
                  <a:pt x="2235422" y="11299"/>
                  <a:pt x="2233994" y="10252"/>
                  <a:pt x="2235804" y="8347"/>
                </a:cubicBezTo>
                <a:cubicBezTo>
                  <a:pt x="2237613" y="6442"/>
                  <a:pt x="2239423" y="250"/>
                  <a:pt x="2240661" y="250"/>
                </a:cubicBezTo>
                <a:cubicBezTo>
                  <a:pt x="2241995" y="250"/>
                  <a:pt x="2246090" y="727"/>
                  <a:pt x="2245614" y="1203"/>
                </a:cubicBezTo>
                <a:cubicBezTo>
                  <a:pt x="2245138" y="1774"/>
                  <a:pt x="2246376" y="3679"/>
                  <a:pt x="2249424" y="4346"/>
                </a:cubicBezTo>
                <a:lnTo>
                  <a:pt x="2252377" y="2441"/>
                </a:lnTo>
                <a:cubicBezTo>
                  <a:pt x="2254377" y="1108"/>
                  <a:pt x="2259044" y="-512"/>
                  <a:pt x="2259711" y="155"/>
                </a:cubicBezTo>
                <a:cubicBezTo>
                  <a:pt x="2262664" y="2727"/>
                  <a:pt x="2264569" y="60"/>
                  <a:pt x="2266855" y="6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highlight>
                <a:srgbClr val="0000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544558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8" name="组合 117">
            <a:extLst>
              <a:ext uri="{FF2B5EF4-FFF2-40B4-BE49-F238E27FC236}">
                <a16:creationId xmlns:a16="http://schemas.microsoft.com/office/drawing/2014/main" id="{8E63F8A9-BB15-7436-A1C0-6C2CAA36E6D5}"/>
              </a:ext>
            </a:extLst>
          </p:cNvPr>
          <p:cNvGrpSpPr/>
          <p:nvPr/>
        </p:nvGrpSpPr>
        <p:grpSpPr>
          <a:xfrm>
            <a:off x="10922727" y="739279"/>
            <a:ext cx="810481" cy="3343606"/>
            <a:chOff x="8189524" y="2104699"/>
            <a:chExt cx="810481" cy="3343606"/>
          </a:xfrm>
        </p:grpSpPr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1E90FCC9-21D7-1C09-913B-7B3257BC57C6}"/>
                </a:ext>
              </a:extLst>
            </p:cNvPr>
            <p:cNvSpPr/>
            <p:nvPr/>
          </p:nvSpPr>
          <p:spPr>
            <a:xfrm rot="5400000">
              <a:off x="6960339" y="3484115"/>
              <a:ext cx="3343606" cy="584773"/>
            </a:xfrm>
            <a:custGeom>
              <a:avLst/>
              <a:gdLst>
                <a:gd name="connsiteX0" fmla="*/ 73388 w 2411631"/>
                <a:gd name="connsiteY0" fmla="*/ 0 h 421776"/>
                <a:gd name="connsiteX1" fmla="*/ 420932 w 2411631"/>
                <a:gd name="connsiteY1" fmla="*/ 0 h 421776"/>
                <a:gd name="connsiteX2" fmla="*/ 1004485 w 2411631"/>
                <a:gd name="connsiteY2" fmla="*/ 0 h 421776"/>
                <a:gd name="connsiteX3" fmla="*/ 1059602 w 2411631"/>
                <a:gd name="connsiteY3" fmla="*/ 0 h 421776"/>
                <a:gd name="connsiteX4" fmla="*/ 1352029 w 2411631"/>
                <a:gd name="connsiteY4" fmla="*/ 0 h 421776"/>
                <a:gd name="connsiteX5" fmla="*/ 1407147 w 2411631"/>
                <a:gd name="connsiteY5" fmla="*/ 0 h 421776"/>
                <a:gd name="connsiteX6" fmla="*/ 1990699 w 2411631"/>
                <a:gd name="connsiteY6" fmla="*/ 0 h 421776"/>
                <a:gd name="connsiteX7" fmla="*/ 2338243 w 2411631"/>
                <a:gd name="connsiteY7" fmla="*/ 0 h 421776"/>
                <a:gd name="connsiteX8" fmla="*/ 2411631 w 2411631"/>
                <a:gd name="connsiteY8" fmla="*/ 73388 h 421776"/>
                <a:gd name="connsiteX9" fmla="*/ 2411631 w 2411631"/>
                <a:gd name="connsiteY9" fmla="*/ 353314 h 421776"/>
                <a:gd name="connsiteX10" fmla="*/ 2339734 w 2411631"/>
                <a:gd name="connsiteY10" fmla="*/ 411911 h 421776"/>
                <a:gd name="connsiteX11" fmla="*/ 2338740 w 2411631"/>
                <a:gd name="connsiteY11" fmla="*/ 421776 h 421776"/>
                <a:gd name="connsiteX12" fmla="*/ 1991195 w 2411631"/>
                <a:gd name="connsiteY12" fmla="*/ 421776 h 421776"/>
                <a:gd name="connsiteX13" fmla="*/ 1406650 w 2411631"/>
                <a:gd name="connsiteY13" fmla="*/ 421776 h 421776"/>
                <a:gd name="connsiteX14" fmla="*/ 1352526 w 2411631"/>
                <a:gd name="connsiteY14" fmla="*/ 421776 h 421776"/>
                <a:gd name="connsiteX15" fmla="*/ 1059106 w 2411631"/>
                <a:gd name="connsiteY15" fmla="*/ 421776 h 421776"/>
                <a:gd name="connsiteX16" fmla="*/ 1004981 w 2411631"/>
                <a:gd name="connsiteY16" fmla="*/ 421776 h 421776"/>
                <a:gd name="connsiteX17" fmla="*/ 420436 w 2411631"/>
                <a:gd name="connsiteY17" fmla="*/ 421776 h 421776"/>
                <a:gd name="connsiteX18" fmla="*/ 72891 w 2411631"/>
                <a:gd name="connsiteY18" fmla="*/ 421776 h 421776"/>
                <a:gd name="connsiteX19" fmla="*/ 71897 w 2411631"/>
                <a:gd name="connsiteY19" fmla="*/ 411911 h 421776"/>
                <a:gd name="connsiteX20" fmla="*/ 0 w 2411631"/>
                <a:gd name="connsiteY20" fmla="*/ 353314 h 421776"/>
                <a:gd name="connsiteX21" fmla="*/ 0 w 2411631"/>
                <a:gd name="connsiteY21" fmla="*/ 73388 h 421776"/>
                <a:gd name="connsiteX22" fmla="*/ 73388 w 2411631"/>
                <a:gd name="connsiteY22" fmla="*/ 0 h 421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411631" h="421776">
                  <a:moveTo>
                    <a:pt x="73388" y="0"/>
                  </a:moveTo>
                  <a:lnTo>
                    <a:pt x="420932" y="0"/>
                  </a:lnTo>
                  <a:lnTo>
                    <a:pt x="1004485" y="0"/>
                  </a:lnTo>
                  <a:lnTo>
                    <a:pt x="1059602" y="0"/>
                  </a:lnTo>
                  <a:lnTo>
                    <a:pt x="1352029" y="0"/>
                  </a:lnTo>
                  <a:lnTo>
                    <a:pt x="1407147" y="0"/>
                  </a:lnTo>
                  <a:lnTo>
                    <a:pt x="1990699" y="0"/>
                  </a:lnTo>
                  <a:lnTo>
                    <a:pt x="2338243" y="0"/>
                  </a:lnTo>
                  <a:cubicBezTo>
                    <a:pt x="2338243" y="40531"/>
                    <a:pt x="2371100" y="73388"/>
                    <a:pt x="2411631" y="73388"/>
                  </a:cubicBezTo>
                  <a:lnTo>
                    <a:pt x="2411631" y="353314"/>
                  </a:lnTo>
                  <a:cubicBezTo>
                    <a:pt x="2376167" y="353314"/>
                    <a:pt x="2346577" y="378470"/>
                    <a:pt x="2339734" y="411911"/>
                  </a:cubicBezTo>
                  <a:lnTo>
                    <a:pt x="2338740" y="421776"/>
                  </a:lnTo>
                  <a:lnTo>
                    <a:pt x="1991195" y="421776"/>
                  </a:lnTo>
                  <a:lnTo>
                    <a:pt x="1406650" y="421776"/>
                  </a:lnTo>
                  <a:lnTo>
                    <a:pt x="1352526" y="421776"/>
                  </a:lnTo>
                  <a:lnTo>
                    <a:pt x="1059106" y="421776"/>
                  </a:lnTo>
                  <a:lnTo>
                    <a:pt x="1004981" y="421776"/>
                  </a:lnTo>
                  <a:lnTo>
                    <a:pt x="420436" y="421776"/>
                  </a:lnTo>
                  <a:lnTo>
                    <a:pt x="72891" y="421776"/>
                  </a:lnTo>
                  <a:lnTo>
                    <a:pt x="71897" y="411911"/>
                  </a:lnTo>
                  <a:cubicBezTo>
                    <a:pt x="65054" y="378470"/>
                    <a:pt x="35465" y="353314"/>
                    <a:pt x="0" y="353314"/>
                  </a:cubicBezTo>
                  <a:lnTo>
                    <a:pt x="0" y="73388"/>
                  </a:lnTo>
                  <a:cubicBezTo>
                    <a:pt x="40531" y="73388"/>
                    <a:pt x="73388" y="40531"/>
                    <a:pt x="73388" y="0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ym typeface="+mn-lt"/>
              </a:endParaRPr>
            </a:p>
          </p:txBody>
        </p:sp>
        <p:sp>
          <p:nvSpPr>
            <p:cNvPr id="120" name="文本框 119">
              <a:extLst>
                <a:ext uri="{FF2B5EF4-FFF2-40B4-BE49-F238E27FC236}">
                  <a16:creationId xmlns:a16="http://schemas.microsoft.com/office/drawing/2014/main" id="{5ADD3614-33BA-7C70-539A-A772C81491F8}"/>
                </a:ext>
              </a:extLst>
            </p:cNvPr>
            <p:cNvSpPr txBox="1"/>
            <p:nvPr/>
          </p:nvSpPr>
          <p:spPr>
            <a:xfrm>
              <a:off x="8302378" y="2228850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latin typeface="三极行楷简体-粗" panose="00000500000000000000" pitchFamily="2" charset="-122"/>
                  <a:ea typeface="三极行楷简体-粗" panose="00000500000000000000" pitchFamily="2" charset="-122"/>
                </a:rPr>
                <a:t>肆</a:t>
              </a:r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AECEBED0-07E5-A0E6-ACFA-DB98020981B9}"/>
                </a:ext>
              </a:extLst>
            </p:cNvPr>
            <p:cNvSpPr/>
            <p:nvPr/>
          </p:nvSpPr>
          <p:spPr>
            <a:xfrm>
              <a:off x="8189524" y="2989792"/>
              <a:ext cx="663963" cy="126142"/>
            </a:xfrm>
            <a:custGeom>
              <a:avLst/>
              <a:gdLst>
                <a:gd name="connsiteX0" fmla="*/ 95250 w 2107946"/>
                <a:gd name="connsiteY0" fmla="*/ 487 h 400473"/>
                <a:gd name="connsiteX1" fmla="*/ 1028573 w 2107946"/>
                <a:gd name="connsiteY1" fmla="*/ 6837 h 400473"/>
                <a:gd name="connsiteX2" fmla="*/ 285687 w 2107946"/>
                <a:gd name="connsiteY2" fmla="*/ 6837 h 400473"/>
                <a:gd name="connsiteX3" fmla="*/ 146050 w 2107946"/>
                <a:gd name="connsiteY3" fmla="*/ 95737 h 400473"/>
                <a:gd name="connsiteX4" fmla="*/ 215837 w 2107946"/>
                <a:gd name="connsiteY4" fmla="*/ 178287 h 400473"/>
                <a:gd name="connsiteX5" fmla="*/ 1987296 w 2107946"/>
                <a:gd name="connsiteY5" fmla="*/ 178287 h 400473"/>
                <a:gd name="connsiteX6" fmla="*/ 2107946 w 2107946"/>
                <a:gd name="connsiteY6" fmla="*/ 292523 h 400473"/>
                <a:gd name="connsiteX7" fmla="*/ 1999996 w 2107946"/>
                <a:gd name="connsiteY7" fmla="*/ 400473 h 400473"/>
                <a:gd name="connsiteX8" fmla="*/ 819023 w 2107946"/>
                <a:gd name="connsiteY8" fmla="*/ 394123 h 400473"/>
                <a:gd name="connsiteX9" fmla="*/ 1828546 w 2107946"/>
                <a:gd name="connsiteY9" fmla="*/ 394123 h 400473"/>
                <a:gd name="connsiteX10" fmla="*/ 1930146 w 2107946"/>
                <a:gd name="connsiteY10" fmla="*/ 292523 h 400473"/>
                <a:gd name="connsiteX11" fmla="*/ 1834896 w 2107946"/>
                <a:gd name="connsiteY11" fmla="*/ 190987 h 400473"/>
                <a:gd name="connsiteX12" fmla="*/ 82550 w 2107946"/>
                <a:gd name="connsiteY12" fmla="*/ 190987 h 400473"/>
                <a:gd name="connsiteX13" fmla="*/ 0 w 2107946"/>
                <a:gd name="connsiteY13" fmla="*/ 95737 h 400473"/>
                <a:gd name="connsiteX14" fmla="*/ 95250 w 2107946"/>
                <a:gd name="connsiteY14" fmla="*/ 487 h 400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07946" h="400473">
                  <a:moveTo>
                    <a:pt x="95250" y="487"/>
                  </a:moveTo>
                  <a:lnTo>
                    <a:pt x="1028573" y="6837"/>
                  </a:lnTo>
                  <a:lnTo>
                    <a:pt x="285687" y="6837"/>
                  </a:lnTo>
                  <a:cubicBezTo>
                    <a:pt x="234887" y="6837"/>
                    <a:pt x="146050" y="13187"/>
                    <a:pt x="146050" y="95737"/>
                  </a:cubicBezTo>
                  <a:cubicBezTo>
                    <a:pt x="146050" y="121137"/>
                    <a:pt x="171451" y="178287"/>
                    <a:pt x="215837" y="178287"/>
                  </a:cubicBezTo>
                  <a:lnTo>
                    <a:pt x="1987296" y="178287"/>
                  </a:lnTo>
                  <a:cubicBezTo>
                    <a:pt x="2076196" y="197337"/>
                    <a:pt x="2107946" y="235437"/>
                    <a:pt x="2107946" y="292523"/>
                  </a:cubicBezTo>
                  <a:cubicBezTo>
                    <a:pt x="2107946" y="343323"/>
                    <a:pt x="2063496" y="387773"/>
                    <a:pt x="1999996" y="400473"/>
                  </a:cubicBezTo>
                  <a:lnTo>
                    <a:pt x="819023" y="394123"/>
                  </a:lnTo>
                  <a:lnTo>
                    <a:pt x="1828546" y="394123"/>
                  </a:lnTo>
                  <a:cubicBezTo>
                    <a:pt x="1879346" y="387773"/>
                    <a:pt x="1930146" y="330623"/>
                    <a:pt x="1930146" y="292523"/>
                  </a:cubicBezTo>
                  <a:cubicBezTo>
                    <a:pt x="1930146" y="254423"/>
                    <a:pt x="1892046" y="190987"/>
                    <a:pt x="1834896" y="190987"/>
                  </a:cubicBezTo>
                  <a:lnTo>
                    <a:pt x="82550" y="190987"/>
                  </a:lnTo>
                  <a:cubicBezTo>
                    <a:pt x="31750" y="165587"/>
                    <a:pt x="0" y="133837"/>
                    <a:pt x="0" y="95737"/>
                  </a:cubicBezTo>
                  <a:cubicBezTo>
                    <a:pt x="0" y="51287"/>
                    <a:pt x="44450" y="-5863"/>
                    <a:pt x="95250" y="487"/>
                  </a:cubicBezTo>
                  <a:close/>
                </a:path>
              </a:pathLst>
            </a:custGeom>
            <a:solidFill>
              <a:srgbClr val="D53216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文本框 121">
              <a:extLst>
                <a:ext uri="{FF2B5EF4-FFF2-40B4-BE49-F238E27FC236}">
                  <a16:creationId xmlns:a16="http://schemas.microsoft.com/office/drawing/2014/main" id="{AA2EDE90-8543-8759-BA6E-B96A3014B54D}"/>
                </a:ext>
              </a:extLst>
            </p:cNvPr>
            <p:cNvSpPr txBox="1"/>
            <p:nvPr/>
          </p:nvSpPr>
          <p:spPr>
            <a:xfrm>
              <a:off x="8420358" y="3476821"/>
              <a:ext cx="461665" cy="102207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tx1">
                      <a:lumMod val="95000"/>
                      <a:lumOff val="5000"/>
                    </a:schemeClr>
                  </a:solidFill>
                  <a:latin typeface="三极行楷简体-粗" panose="00000500000000000000" pitchFamily="2" charset="-122"/>
                  <a:ea typeface="三极行楷简体-粗" panose="00000500000000000000" pitchFamily="2" charset="-122"/>
                </a:defRPr>
              </a:lvl1pPr>
            </a:lstStyle>
            <a:p>
              <a:r>
                <a:rPr lang="zh-CN" altLang="en-US" dirty="0">
                  <a:sym typeface="+mn-lt"/>
                </a:rPr>
                <a:t>冬至诗歌</a:t>
              </a:r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A69FABEB-C0AA-4699-FCA7-4B527C1911A5}"/>
              </a:ext>
            </a:extLst>
          </p:cNvPr>
          <p:cNvSpPr/>
          <p:nvPr/>
        </p:nvSpPr>
        <p:spPr>
          <a:xfrm>
            <a:off x="2371157" y="2435764"/>
            <a:ext cx="1620957" cy="299774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天时人事日</a:t>
            </a:r>
            <a:r>
              <a:rPr lang="zh-CN" altLang="en-US" sz="1600"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相催</a:t>
            </a:r>
            <a:endParaRPr lang="en-US" altLang="zh-CN" sz="1600" dirty="0">
              <a:latin typeface="三极行楷简体-粗" panose="00000500000000000000" pitchFamily="2" charset="-122"/>
              <a:ea typeface="三极行楷简体-粗" panose="00000500000000000000" pitchFamily="2" charset="-122"/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冬至阳生春又来</a:t>
            </a:r>
            <a:br>
              <a:rPr lang="zh-CN" altLang="en-US" sz="1600" dirty="0"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</a:br>
            <a:r>
              <a:rPr lang="zh-CN" altLang="en-US" sz="1600" dirty="0"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刺绣五纹添</a:t>
            </a:r>
            <a:r>
              <a:rPr lang="zh-CN" altLang="en-US" sz="1600"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弱线</a:t>
            </a:r>
            <a:endParaRPr lang="en-US" altLang="zh-CN" sz="1600" dirty="0">
              <a:latin typeface="三极行楷简体-粗" panose="00000500000000000000" pitchFamily="2" charset="-122"/>
              <a:ea typeface="三极行楷简体-粗" panose="00000500000000000000" pitchFamily="2" charset="-122"/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吹葭六管</a:t>
            </a:r>
            <a:r>
              <a:rPr lang="zh-CN" altLang="en-US" sz="1600"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动浮灰</a:t>
            </a:r>
            <a:endParaRPr lang="en-US" altLang="zh-CN" sz="1600" dirty="0">
              <a:latin typeface="三极行楷简体-粗" panose="00000500000000000000" pitchFamily="2" charset="-122"/>
              <a:ea typeface="三极行楷简体-粗" panose="00000500000000000000" pitchFamily="2" charset="-122"/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岸容待腊将</a:t>
            </a:r>
            <a:r>
              <a:rPr lang="zh-CN" altLang="en-US" sz="1600"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舒柳</a:t>
            </a:r>
            <a:endParaRPr lang="en-US" altLang="zh-CN" sz="1600" dirty="0">
              <a:latin typeface="三极行楷简体-粗" panose="00000500000000000000" pitchFamily="2" charset="-122"/>
              <a:ea typeface="三极行楷简体-粗" panose="00000500000000000000" pitchFamily="2" charset="-122"/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山意冲寒欲</a:t>
            </a:r>
            <a:r>
              <a:rPr lang="zh-CN" altLang="en-US" sz="1600"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放梅</a:t>
            </a:r>
            <a:endParaRPr lang="en-US" altLang="zh-CN" sz="1600" dirty="0">
              <a:latin typeface="三极行楷简体-粗" panose="00000500000000000000" pitchFamily="2" charset="-122"/>
              <a:ea typeface="三极行楷简体-粗" panose="00000500000000000000" pitchFamily="2" charset="-122"/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云物不殊乡</a:t>
            </a:r>
            <a:r>
              <a:rPr lang="zh-CN" altLang="en-US" sz="1600"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国异</a:t>
            </a:r>
            <a:endParaRPr lang="en-US" altLang="zh-CN" sz="1600" dirty="0">
              <a:latin typeface="三极行楷简体-粗" panose="00000500000000000000" pitchFamily="2" charset="-122"/>
              <a:ea typeface="三极行楷简体-粗" panose="00000500000000000000" pitchFamily="2" charset="-122"/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教儿且覆掌中杯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3470FB6-7CCE-85E3-0340-0708D16BF49B}"/>
              </a:ext>
            </a:extLst>
          </p:cNvPr>
          <p:cNvSpPr txBox="1"/>
          <p:nvPr/>
        </p:nvSpPr>
        <p:spPr>
          <a:xfrm>
            <a:off x="2496191" y="1217373"/>
            <a:ext cx="1370888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  <a:lvl1pPr algn="ctr">
              <a:defRPr sz="3600" b="1"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小至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4425A175-4909-37CB-86A0-691B12F42D0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biLevel thresh="2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51882" y="85470"/>
            <a:ext cx="6096012" cy="6096012"/>
          </a:xfrm>
          <a:prstGeom prst="rect">
            <a:avLst/>
          </a:prstGeom>
        </p:spPr>
      </p:pic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35A95062-CB2D-0DE9-D586-490BCC27D789}"/>
              </a:ext>
            </a:extLst>
          </p:cNvPr>
          <p:cNvSpPr/>
          <p:nvPr/>
        </p:nvSpPr>
        <p:spPr>
          <a:xfrm rot="10800000">
            <a:off x="2262828" y="2048369"/>
            <a:ext cx="1950772" cy="183657"/>
          </a:xfrm>
          <a:custGeom>
            <a:avLst/>
            <a:gdLst>
              <a:gd name="connsiteX0" fmla="*/ 1481614 w 2450468"/>
              <a:gd name="connsiteY0" fmla="*/ 372201 h 377583"/>
              <a:gd name="connsiteX1" fmla="*/ 1488281 w 2450468"/>
              <a:gd name="connsiteY1" fmla="*/ 377440 h 377583"/>
              <a:gd name="connsiteX2" fmla="*/ 1478375 w 2450468"/>
              <a:gd name="connsiteY2" fmla="*/ 375535 h 377583"/>
              <a:gd name="connsiteX3" fmla="*/ 1481614 w 2450468"/>
              <a:gd name="connsiteY3" fmla="*/ 372201 h 377583"/>
              <a:gd name="connsiteX4" fmla="*/ 1302544 w 2450468"/>
              <a:gd name="connsiteY4" fmla="*/ 370392 h 377583"/>
              <a:gd name="connsiteX5" fmla="*/ 1300353 w 2450468"/>
              <a:gd name="connsiteY5" fmla="*/ 375726 h 377583"/>
              <a:gd name="connsiteX6" fmla="*/ 1295686 w 2450468"/>
              <a:gd name="connsiteY6" fmla="*/ 374583 h 377583"/>
              <a:gd name="connsiteX7" fmla="*/ 1295305 w 2450468"/>
              <a:gd name="connsiteY7" fmla="*/ 372773 h 377583"/>
              <a:gd name="connsiteX8" fmla="*/ 1296543 w 2450468"/>
              <a:gd name="connsiteY8" fmla="*/ 371249 h 377583"/>
              <a:gd name="connsiteX9" fmla="*/ 1366849 w 2450468"/>
              <a:gd name="connsiteY9" fmla="*/ 362735 h 377583"/>
              <a:gd name="connsiteX10" fmla="*/ 1369123 w 2450468"/>
              <a:gd name="connsiteY10" fmla="*/ 363724 h 377583"/>
              <a:gd name="connsiteX11" fmla="*/ 1366837 w 2450468"/>
              <a:gd name="connsiteY11" fmla="*/ 362867 h 377583"/>
              <a:gd name="connsiteX12" fmla="*/ 1364361 w 2450468"/>
              <a:gd name="connsiteY12" fmla="*/ 354295 h 377583"/>
              <a:gd name="connsiteX13" fmla="*/ 1367313 w 2450468"/>
              <a:gd name="connsiteY13" fmla="*/ 357724 h 377583"/>
              <a:gd name="connsiteX14" fmla="*/ 1366849 w 2450468"/>
              <a:gd name="connsiteY14" fmla="*/ 362735 h 377583"/>
              <a:gd name="connsiteX15" fmla="*/ 1364742 w 2450468"/>
              <a:gd name="connsiteY15" fmla="*/ 361819 h 377583"/>
              <a:gd name="connsiteX16" fmla="*/ 1362456 w 2450468"/>
              <a:gd name="connsiteY16" fmla="*/ 360772 h 377583"/>
              <a:gd name="connsiteX17" fmla="*/ 1359503 w 2450468"/>
              <a:gd name="connsiteY17" fmla="*/ 358009 h 377583"/>
              <a:gd name="connsiteX18" fmla="*/ 1359408 w 2450468"/>
              <a:gd name="connsiteY18" fmla="*/ 357343 h 377583"/>
              <a:gd name="connsiteX19" fmla="*/ 1364361 w 2450468"/>
              <a:gd name="connsiteY19" fmla="*/ 354295 h 377583"/>
              <a:gd name="connsiteX20" fmla="*/ 978217 w 2450468"/>
              <a:gd name="connsiteY20" fmla="*/ 352008 h 377583"/>
              <a:gd name="connsiteX21" fmla="*/ 987361 w 2450468"/>
              <a:gd name="connsiteY21" fmla="*/ 353437 h 377583"/>
              <a:gd name="connsiteX22" fmla="*/ 988504 w 2450468"/>
              <a:gd name="connsiteY22" fmla="*/ 356390 h 377583"/>
              <a:gd name="connsiteX23" fmla="*/ 984599 w 2450468"/>
              <a:gd name="connsiteY23" fmla="*/ 354580 h 377583"/>
              <a:gd name="connsiteX24" fmla="*/ 978312 w 2450468"/>
              <a:gd name="connsiteY24" fmla="*/ 355437 h 377583"/>
              <a:gd name="connsiteX25" fmla="*/ 978217 w 2450468"/>
              <a:gd name="connsiteY25" fmla="*/ 352008 h 377583"/>
              <a:gd name="connsiteX26" fmla="*/ 1700402 w 2450468"/>
              <a:gd name="connsiteY26" fmla="*/ 351628 h 377583"/>
              <a:gd name="connsiteX27" fmla="*/ 1702879 w 2450468"/>
              <a:gd name="connsiteY27" fmla="*/ 356105 h 377583"/>
              <a:gd name="connsiteX28" fmla="*/ 1697545 w 2450468"/>
              <a:gd name="connsiteY28" fmla="*/ 360010 h 377583"/>
              <a:gd name="connsiteX29" fmla="*/ 1695926 w 2450468"/>
              <a:gd name="connsiteY29" fmla="*/ 355343 h 377583"/>
              <a:gd name="connsiteX30" fmla="*/ 1700402 w 2450468"/>
              <a:gd name="connsiteY30" fmla="*/ 351628 h 377583"/>
              <a:gd name="connsiteX31" fmla="*/ 1869758 w 2450468"/>
              <a:gd name="connsiteY31" fmla="*/ 351247 h 377583"/>
              <a:gd name="connsiteX32" fmla="*/ 1877473 w 2450468"/>
              <a:gd name="connsiteY32" fmla="*/ 351628 h 377583"/>
              <a:gd name="connsiteX33" fmla="*/ 1879092 w 2450468"/>
              <a:gd name="connsiteY33" fmla="*/ 354485 h 377583"/>
              <a:gd name="connsiteX34" fmla="*/ 1878616 w 2450468"/>
              <a:gd name="connsiteY34" fmla="*/ 356581 h 377583"/>
              <a:gd name="connsiteX35" fmla="*/ 1875187 w 2450468"/>
              <a:gd name="connsiteY35" fmla="*/ 357343 h 377583"/>
              <a:gd name="connsiteX36" fmla="*/ 1872615 w 2450468"/>
              <a:gd name="connsiteY36" fmla="*/ 356581 h 377583"/>
              <a:gd name="connsiteX37" fmla="*/ 1869758 w 2450468"/>
              <a:gd name="connsiteY37" fmla="*/ 351247 h 377583"/>
              <a:gd name="connsiteX38" fmla="*/ 1495329 w 2450468"/>
              <a:gd name="connsiteY38" fmla="*/ 349817 h 377583"/>
              <a:gd name="connsiteX39" fmla="*/ 1498853 w 2450468"/>
              <a:gd name="connsiteY39" fmla="*/ 350960 h 377583"/>
              <a:gd name="connsiteX40" fmla="*/ 1497901 w 2450468"/>
              <a:gd name="connsiteY40" fmla="*/ 351818 h 377583"/>
              <a:gd name="connsiteX41" fmla="*/ 1498091 w 2450468"/>
              <a:gd name="connsiteY41" fmla="*/ 356866 h 377583"/>
              <a:gd name="connsiteX42" fmla="*/ 1501044 w 2450468"/>
              <a:gd name="connsiteY42" fmla="*/ 358676 h 377583"/>
              <a:gd name="connsiteX43" fmla="*/ 1496567 w 2450468"/>
              <a:gd name="connsiteY43" fmla="*/ 362295 h 377583"/>
              <a:gd name="connsiteX44" fmla="*/ 1495139 w 2450468"/>
              <a:gd name="connsiteY44" fmla="*/ 362867 h 377583"/>
              <a:gd name="connsiteX45" fmla="*/ 1493138 w 2450468"/>
              <a:gd name="connsiteY45" fmla="*/ 363629 h 377583"/>
              <a:gd name="connsiteX46" fmla="*/ 1491995 w 2450468"/>
              <a:gd name="connsiteY46" fmla="*/ 364676 h 377583"/>
              <a:gd name="connsiteX47" fmla="*/ 1489709 w 2450468"/>
              <a:gd name="connsiteY47" fmla="*/ 355532 h 377583"/>
              <a:gd name="connsiteX48" fmla="*/ 1492091 w 2450468"/>
              <a:gd name="connsiteY48" fmla="*/ 350103 h 377583"/>
              <a:gd name="connsiteX49" fmla="*/ 1493519 w 2450468"/>
              <a:gd name="connsiteY49" fmla="*/ 350008 h 377583"/>
              <a:gd name="connsiteX50" fmla="*/ 1459611 w 2450468"/>
              <a:gd name="connsiteY50" fmla="*/ 348675 h 377583"/>
              <a:gd name="connsiteX51" fmla="*/ 1459991 w 2450468"/>
              <a:gd name="connsiteY51" fmla="*/ 348960 h 377583"/>
              <a:gd name="connsiteX52" fmla="*/ 1465516 w 2450468"/>
              <a:gd name="connsiteY52" fmla="*/ 353342 h 377583"/>
              <a:gd name="connsiteX53" fmla="*/ 1475994 w 2450468"/>
              <a:gd name="connsiteY53" fmla="*/ 351056 h 377583"/>
              <a:gd name="connsiteX54" fmla="*/ 1476946 w 2450468"/>
              <a:gd name="connsiteY54" fmla="*/ 349913 h 377583"/>
              <a:gd name="connsiteX55" fmla="*/ 1482947 w 2450468"/>
              <a:gd name="connsiteY55" fmla="*/ 353437 h 377583"/>
              <a:gd name="connsiteX56" fmla="*/ 1482566 w 2450468"/>
              <a:gd name="connsiteY56" fmla="*/ 353628 h 377583"/>
              <a:gd name="connsiteX57" fmla="*/ 1476565 w 2450468"/>
              <a:gd name="connsiteY57" fmla="*/ 356676 h 377583"/>
              <a:gd name="connsiteX58" fmla="*/ 1478756 w 2450468"/>
              <a:gd name="connsiteY58" fmla="*/ 365058 h 377583"/>
              <a:gd name="connsiteX59" fmla="*/ 1477041 w 2450468"/>
              <a:gd name="connsiteY59" fmla="*/ 365153 h 377583"/>
              <a:gd name="connsiteX60" fmla="*/ 1471612 w 2450468"/>
              <a:gd name="connsiteY60" fmla="*/ 365629 h 377583"/>
              <a:gd name="connsiteX61" fmla="*/ 1458372 w 2450468"/>
              <a:gd name="connsiteY61" fmla="*/ 362105 h 377583"/>
              <a:gd name="connsiteX62" fmla="*/ 1457706 w 2450468"/>
              <a:gd name="connsiteY62" fmla="*/ 358581 h 377583"/>
              <a:gd name="connsiteX63" fmla="*/ 1457229 w 2450468"/>
              <a:gd name="connsiteY63" fmla="*/ 355818 h 377583"/>
              <a:gd name="connsiteX64" fmla="*/ 1456372 w 2450468"/>
              <a:gd name="connsiteY64" fmla="*/ 350103 h 377583"/>
              <a:gd name="connsiteX65" fmla="*/ 1459611 w 2450468"/>
              <a:gd name="connsiteY65" fmla="*/ 348675 h 377583"/>
              <a:gd name="connsiteX66" fmla="*/ 1054322 w 2450468"/>
              <a:gd name="connsiteY66" fmla="*/ 348389 h 377583"/>
              <a:gd name="connsiteX67" fmla="*/ 1063752 w 2450468"/>
              <a:gd name="connsiteY67" fmla="*/ 350770 h 377583"/>
              <a:gd name="connsiteX68" fmla="*/ 1064419 w 2450468"/>
              <a:gd name="connsiteY68" fmla="*/ 352199 h 377583"/>
              <a:gd name="connsiteX69" fmla="*/ 1065181 w 2450468"/>
              <a:gd name="connsiteY69" fmla="*/ 355723 h 377583"/>
              <a:gd name="connsiteX70" fmla="*/ 1063085 w 2450468"/>
              <a:gd name="connsiteY70" fmla="*/ 356295 h 377583"/>
              <a:gd name="connsiteX71" fmla="*/ 1058894 w 2450468"/>
              <a:gd name="connsiteY71" fmla="*/ 352580 h 377583"/>
              <a:gd name="connsiteX72" fmla="*/ 1058608 w 2450468"/>
              <a:gd name="connsiteY72" fmla="*/ 352199 h 377583"/>
              <a:gd name="connsiteX73" fmla="*/ 1056989 w 2450468"/>
              <a:gd name="connsiteY73" fmla="*/ 350008 h 377583"/>
              <a:gd name="connsiteX74" fmla="*/ 1056418 w 2450468"/>
              <a:gd name="connsiteY74" fmla="*/ 350485 h 377583"/>
              <a:gd name="connsiteX75" fmla="*/ 1052417 w 2450468"/>
              <a:gd name="connsiteY75" fmla="*/ 354104 h 377583"/>
              <a:gd name="connsiteX76" fmla="*/ 1054322 w 2450468"/>
              <a:gd name="connsiteY76" fmla="*/ 348389 h 377583"/>
              <a:gd name="connsiteX77" fmla="*/ 1259491 w 2450468"/>
              <a:gd name="connsiteY77" fmla="*/ 348008 h 377583"/>
              <a:gd name="connsiteX78" fmla="*/ 1260729 w 2450468"/>
              <a:gd name="connsiteY78" fmla="*/ 352485 h 377583"/>
              <a:gd name="connsiteX79" fmla="*/ 1263777 w 2450468"/>
              <a:gd name="connsiteY79" fmla="*/ 361914 h 377583"/>
              <a:gd name="connsiteX80" fmla="*/ 1265491 w 2450468"/>
              <a:gd name="connsiteY80" fmla="*/ 360486 h 377583"/>
              <a:gd name="connsiteX81" fmla="*/ 1267016 w 2450468"/>
              <a:gd name="connsiteY81" fmla="*/ 354866 h 377583"/>
              <a:gd name="connsiteX82" fmla="*/ 1267778 w 2450468"/>
              <a:gd name="connsiteY82" fmla="*/ 353152 h 377583"/>
              <a:gd name="connsiteX83" fmla="*/ 1273397 w 2450468"/>
              <a:gd name="connsiteY83" fmla="*/ 352961 h 377583"/>
              <a:gd name="connsiteX84" fmla="*/ 1272350 w 2450468"/>
              <a:gd name="connsiteY84" fmla="*/ 357533 h 377583"/>
              <a:gd name="connsiteX85" fmla="*/ 1263777 w 2450468"/>
              <a:gd name="connsiteY85" fmla="*/ 364772 h 377583"/>
              <a:gd name="connsiteX86" fmla="*/ 1261300 w 2450468"/>
              <a:gd name="connsiteY86" fmla="*/ 364772 h 377583"/>
              <a:gd name="connsiteX87" fmla="*/ 1253109 w 2450468"/>
              <a:gd name="connsiteY87" fmla="*/ 364772 h 377583"/>
              <a:gd name="connsiteX88" fmla="*/ 1245679 w 2450468"/>
              <a:gd name="connsiteY88" fmla="*/ 363819 h 377583"/>
              <a:gd name="connsiteX89" fmla="*/ 1241489 w 2450468"/>
              <a:gd name="connsiteY89" fmla="*/ 361819 h 377583"/>
              <a:gd name="connsiteX90" fmla="*/ 1240536 w 2450468"/>
              <a:gd name="connsiteY90" fmla="*/ 357724 h 377583"/>
              <a:gd name="connsiteX91" fmla="*/ 1233678 w 2450468"/>
              <a:gd name="connsiteY91" fmla="*/ 359152 h 377583"/>
              <a:gd name="connsiteX92" fmla="*/ 1233487 w 2450468"/>
              <a:gd name="connsiteY92" fmla="*/ 358485 h 377583"/>
              <a:gd name="connsiteX93" fmla="*/ 1234345 w 2450468"/>
              <a:gd name="connsiteY93" fmla="*/ 356771 h 377583"/>
              <a:gd name="connsiteX94" fmla="*/ 1242917 w 2450468"/>
              <a:gd name="connsiteY94" fmla="*/ 356866 h 377583"/>
              <a:gd name="connsiteX95" fmla="*/ 1255300 w 2450468"/>
              <a:gd name="connsiteY95" fmla="*/ 359533 h 377583"/>
              <a:gd name="connsiteX96" fmla="*/ 1259491 w 2450468"/>
              <a:gd name="connsiteY96" fmla="*/ 348008 h 377583"/>
              <a:gd name="connsiteX97" fmla="*/ 1902238 w 2450468"/>
              <a:gd name="connsiteY97" fmla="*/ 345437 h 377583"/>
              <a:gd name="connsiteX98" fmla="*/ 1909572 w 2450468"/>
              <a:gd name="connsiteY98" fmla="*/ 354200 h 377583"/>
              <a:gd name="connsiteX99" fmla="*/ 1902618 w 2450468"/>
              <a:gd name="connsiteY99" fmla="*/ 355724 h 377583"/>
              <a:gd name="connsiteX100" fmla="*/ 1904047 w 2450468"/>
              <a:gd name="connsiteY100" fmla="*/ 348294 h 377583"/>
              <a:gd name="connsiteX101" fmla="*/ 1900333 w 2450468"/>
              <a:gd name="connsiteY101" fmla="*/ 346294 h 377583"/>
              <a:gd name="connsiteX102" fmla="*/ 1901190 w 2450468"/>
              <a:gd name="connsiteY102" fmla="*/ 345913 h 377583"/>
              <a:gd name="connsiteX103" fmla="*/ 1149286 w 2450468"/>
              <a:gd name="connsiteY103" fmla="*/ 344389 h 377583"/>
              <a:gd name="connsiteX104" fmla="*/ 1155097 w 2450468"/>
              <a:gd name="connsiteY104" fmla="*/ 347151 h 377583"/>
              <a:gd name="connsiteX105" fmla="*/ 1158526 w 2450468"/>
              <a:gd name="connsiteY105" fmla="*/ 354771 h 377583"/>
              <a:gd name="connsiteX106" fmla="*/ 1159478 w 2450468"/>
              <a:gd name="connsiteY106" fmla="*/ 354771 h 377583"/>
              <a:gd name="connsiteX107" fmla="*/ 1160812 w 2450468"/>
              <a:gd name="connsiteY107" fmla="*/ 354676 h 377583"/>
              <a:gd name="connsiteX108" fmla="*/ 1162145 w 2450468"/>
              <a:gd name="connsiteY108" fmla="*/ 358391 h 377583"/>
              <a:gd name="connsiteX109" fmla="*/ 1161383 w 2450468"/>
              <a:gd name="connsiteY109" fmla="*/ 358391 h 377583"/>
              <a:gd name="connsiteX110" fmla="*/ 1141666 w 2450468"/>
              <a:gd name="connsiteY110" fmla="*/ 358676 h 377583"/>
              <a:gd name="connsiteX111" fmla="*/ 1137666 w 2450468"/>
              <a:gd name="connsiteY111" fmla="*/ 361153 h 377583"/>
              <a:gd name="connsiteX112" fmla="*/ 1137571 w 2450468"/>
              <a:gd name="connsiteY112" fmla="*/ 361915 h 377583"/>
              <a:gd name="connsiteX113" fmla="*/ 1135761 w 2450468"/>
              <a:gd name="connsiteY113" fmla="*/ 358486 h 377583"/>
              <a:gd name="connsiteX114" fmla="*/ 1139285 w 2450468"/>
              <a:gd name="connsiteY114" fmla="*/ 356200 h 377583"/>
              <a:gd name="connsiteX115" fmla="*/ 1140809 w 2450468"/>
              <a:gd name="connsiteY115" fmla="*/ 355247 h 377583"/>
              <a:gd name="connsiteX116" fmla="*/ 1146524 w 2450468"/>
              <a:gd name="connsiteY116" fmla="*/ 353914 h 377583"/>
              <a:gd name="connsiteX117" fmla="*/ 1149858 w 2450468"/>
              <a:gd name="connsiteY117" fmla="*/ 346389 h 377583"/>
              <a:gd name="connsiteX118" fmla="*/ 1149286 w 2450468"/>
              <a:gd name="connsiteY118" fmla="*/ 344389 h 377583"/>
              <a:gd name="connsiteX119" fmla="*/ 1286923 w 2450468"/>
              <a:gd name="connsiteY119" fmla="*/ 338197 h 377583"/>
              <a:gd name="connsiteX120" fmla="*/ 1287304 w 2450468"/>
              <a:gd name="connsiteY120" fmla="*/ 338483 h 377583"/>
              <a:gd name="connsiteX121" fmla="*/ 1290066 w 2450468"/>
              <a:gd name="connsiteY121" fmla="*/ 341626 h 377583"/>
              <a:gd name="connsiteX122" fmla="*/ 1293209 w 2450468"/>
              <a:gd name="connsiteY122" fmla="*/ 343627 h 377583"/>
              <a:gd name="connsiteX123" fmla="*/ 1296352 w 2450468"/>
              <a:gd name="connsiteY123" fmla="*/ 343341 h 377583"/>
              <a:gd name="connsiteX124" fmla="*/ 1302163 w 2450468"/>
              <a:gd name="connsiteY124" fmla="*/ 340579 h 377583"/>
              <a:gd name="connsiteX125" fmla="*/ 1306354 w 2450468"/>
              <a:gd name="connsiteY125" fmla="*/ 344865 h 377583"/>
              <a:gd name="connsiteX126" fmla="*/ 1303496 w 2450468"/>
              <a:gd name="connsiteY126" fmla="*/ 346103 h 377583"/>
              <a:gd name="connsiteX127" fmla="*/ 1300353 w 2450468"/>
              <a:gd name="connsiteY127" fmla="*/ 347437 h 377583"/>
              <a:gd name="connsiteX128" fmla="*/ 1291876 w 2450468"/>
              <a:gd name="connsiteY128" fmla="*/ 351818 h 377583"/>
              <a:gd name="connsiteX129" fmla="*/ 1290447 w 2450468"/>
              <a:gd name="connsiteY129" fmla="*/ 351628 h 377583"/>
              <a:gd name="connsiteX130" fmla="*/ 1288542 w 2450468"/>
              <a:gd name="connsiteY130" fmla="*/ 351342 h 377583"/>
              <a:gd name="connsiteX131" fmla="*/ 1284541 w 2450468"/>
              <a:gd name="connsiteY131" fmla="*/ 348103 h 377583"/>
              <a:gd name="connsiteX132" fmla="*/ 1277588 w 2450468"/>
              <a:gd name="connsiteY132" fmla="*/ 346103 h 377583"/>
              <a:gd name="connsiteX133" fmla="*/ 1263110 w 2450468"/>
              <a:gd name="connsiteY133" fmla="*/ 343817 h 377583"/>
              <a:gd name="connsiteX134" fmla="*/ 1266158 w 2450468"/>
              <a:gd name="connsiteY134" fmla="*/ 344008 h 377583"/>
              <a:gd name="connsiteX135" fmla="*/ 1272254 w 2450468"/>
              <a:gd name="connsiteY135" fmla="*/ 344484 h 377583"/>
              <a:gd name="connsiteX136" fmla="*/ 1277302 w 2450468"/>
              <a:gd name="connsiteY136" fmla="*/ 338959 h 377583"/>
              <a:gd name="connsiteX137" fmla="*/ 1282065 w 2450468"/>
              <a:gd name="connsiteY137" fmla="*/ 340960 h 377583"/>
              <a:gd name="connsiteX138" fmla="*/ 1286923 w 2450468"/>
              <a:gd name="connsiteY138" fmla="*/ 338197 h 377583"/>
              <a:gd name="connsiteX139" fmla="*/ 1741170 w 2450468"/>
              <a:gd name="connsiteY139" fmla="*/ 337912 h 377583"/>
              <a:gd name="connsiteX140" fmla="*/ 1740979 w 2450468"/>
              <a:gd name="connsiteY140" fmla="*/ 339150 h 377583"/>
              <a:gd name="connsiteX141" fmla="*/ 1740789 w 2450468"/>
              <a:gd name="connsiteY141" fmla="*/ 340388 h 377583"/>
              <a:gd name="connsiteX142" fmla="*/ 1739646 w 2450468"/>
              <a:gd name="connsiteY142" fmla="*/ 343627 h 377583"/>
              <a:gd name="connsiteX143" fmla="*/ 1740217 w 2450468"/>
              <a:gd name="connsiteY143" fmla="*/ 343817 h 377583"/>
              <a:gd name="connsiteX144" fmla="*/ 1746027 w 2450468"/>
              <a:gd name="connsiteY144" fmla="*/ 345817 h 377583"/>
              <a:gd name="connsiteX145" fmla="*/ 1744980 w 2450468"/>
              <a:gd name="connsiteY145" fmla="*/ 351151 h 377583"/>
              <a:gd name="connsiteX146" fmla="*/ 1733359 w 2450468"/>
              <a:gd name="connsiteY146" fmla="*/ 344865 h 377583"/>
              <a:gd name="connsiteX147" fmla="*/ 1728597 w 2450468"/>
              <a:gd name="connsiteY147" fmla="*/ 346675 h 377583"/>
              <a:gd name="connsiteX148" fmla="*/ 1726692 w 2450468"/>
              <a:gd name="connsiteY148" fmla="*/ 347913 h 377583"/>
              <a:gd name="connsiteX149" fmla="*/ 1723834 w 2450468"/>
              <a:gd name="connsiteY149" fmla="*/ 348484 h 377583"/>
              <a:gd name="connsiteX150" fmla="*/ 1722025 w 2450468"/>
              <a:gd name="connsiteY150" fmla="*/ 347246 h 377583"/>
              <a:gd name="connsiteX151" fmla="*/ 1729835 w 2450468"/>
              <a:gd name="connsiteY151" fmla="*/ 340102 h 377583"/>
              <a:gd name="connsiteX152" fmla="*/ 1732883 w 2450468"/>
              <a:gd name="connsiteY152" fmla="*/ 339436 h 377583"/>
              <a:gd name="connsiteX153" fmla="*/ 1735455 w 2450468"/>
              <a:gd name="connsiteY153" fmla="*/ 338864 h 377583"/>
              <a:gd name="connsiteX154" fmla="*/ 1741170 w 2450468"/>
              <a:gd name="connsiteY154" fmla="*/ 337912 h 377583"/>
              <a:gd name="connsiteX155" fmla="*/ 1757838 w 2450468"/>
              <a:gd name="connsiteY155" fmla="*/ 337721 h 377583"/>
              <a:gd name="connsiteX156" fmla="*/ 1763553 w 2450468"/>
              <a:gd name="connsiteY156" fmla="*/ 338292 h 377583"/>
              <a:gd name="connsiteX157" fmla="*/ 1771745 w 2450468"/>
              <a:gd name="connsiteY157" fmla="*/ 338387 h 377583"/>
              <a:gd name="connsiteX158" fmla="*/ 1776888 w 2450468"/>
              <a:gd name="connsiteY158" fmla="*/ 346007 h 377583"/>
              <a:gd name="connsiteX159" fmla="*/ 1777650 w 2450468"/>
              <a:gd name="connsiteY159" fmla="*/ 347817 h 377583"/>
              <a:gd name="connsiteX160" fmla="*/ 1772411 w 2450468"/>
              <a:gd name="connsiteY160" fmla="*/ 346484 h 377583"/>
              <a:gd name="connsiteX161" fmla="*/ 1770601 w 2450468"/>
              <a:gd name="connsiteY161" fmla="*/ 343817 h 377583"/>
              <a:gd name="connsiteX162" fmla="*/ 1764029 w 2450468"/>
              <a:gd name="connsiteY162" fmla="*/ 341721 h 377583"/>
              <a:gd name="connsiteX163" fmla="*/ 1761553 w 2450468"/>
              <a:gd name="connsiteY163" fmla="*/ 345626 h 377583"/>
              <a:gd name="connsiteX164" fmla="*/ 1760886 w 2450468"/>
              <a:gd name="connsiteY164" fmla="*/ 347150 h 377583"/>
              <a:gd name="connsiteX165" fmla="*/ 1756886 w 2450468"/>
              <a:gd name="connsiteY165" fmla="*/ 348103 h 377583"/>
              <a:gd name="connsiteX166" fmla="*/ 1755933 w 2450468"/>
              <a:gd name="connsiteY166" fmla="*/ 338959 h 377583"/>
              <a:gd name="connsiteX167" fmla="*/ 825532 w 2450468"/>
              <a:gd name="connsiteY167" fmla="*/ 331625 h 377583"/>
              <a:gd name="connsiteX168" fmla="*/ 839629 w 2450468"/>
              <a:gd name="connsiteY168" fmla="*/ 335530 h 377583"/>
              <a:gd name="connsiteX169" fmla="*/ 833819 w 2450468"/>
              <a:gd name="connsiteY169" fmla="*/ 339436 h 377583"/>
              <a:gd name="connsiteX170" fmla="*/ 833724 w 2450468"/>
              <a:gd name="connsiteY170" fmla="*/ 334959 h 377583"/>
              <a:gd name="connsiteX171" fmla="*/ 831152 w 2450468"/>
              <a:gd name="connsiteY171" fmla="*/ 333435 h 377583"/>
              <a:gd name="connsiteX172" fmla="*/ 919733 w 2450468"/>
              <a:gd name="connsiteY172" fmla="*/ 327434 h 377583"/>
              <a:gd name="connsiteX173" fmla="*/ 922972 w 2450468"/>
              <a:gd name="connsiteY173" fmla="*/ 327529 h 377583"/>
              <a:gd name="connsiteX174" fmla="*/ 926020 w 2450468"/>
              <a:gd name="connsiteY174" fmla="*/ 331244 h 377583"/>
              <a:gd name="connsiteX175" fmla="*/ 929449 w 2450468"/>
              <a:gd name="connsiteY175" fmla="*/ 339340 h 377583"/>
              <a:gd name="connsiteX176" fmla="*/ 924210 w 2450468"/>
              <a:gd name="connsiteY176" fmla="*/ 335626 h 377583"/>
              <a:gd name="connsiteX177" fmla="*/ 923162 w 2450468"/>
              <a:gd name="connsiteY177" fmla="*/ 333911 h 377583"/>
              <a:gd name="connsiteX178" fmla="*/ 918876 w 2450468"/>
              <a:gd name="connsiteY178" fmla="*/ 330101 h 377583"/>
              <a:gd name="connsiteX179" fmla="*/ 919733 w 2450468"/>
              <a:gd name="connsiteY179" fmla="*/ 327434 h 377583"/>
              <a:gd name="connsiteX180" fmla="*/ 1428274 w 2450468"/>
              <a:gd name="connsiteY180" fmla="*/ 324767 h 377583"/>
              <a:gd name="connsiteX181" fmla="*/ 1427988 w 2450468"/>
              <a:gd name="connsiteY181" fmla="*/ 325148 h 377583"/>
              <a:gd name="connsiteX182" fmla="*/ 1426845 w 2450468"/>
              <a:gd name="connsiteY182" fmla="*/ 327720 h 377583"/>
              <a:gd name="connsiteX183" fmla="*/ 1435227 w 2450468"/>
              <a:gd name="connsiteY183" fmla="*/ 335626 h 377583"/>
              <a:gd name="connsiteX184" fmla="*/ 1436275 w 2450468"/>
              <a:gd name="connsiteY184" fmla="*/ 336007 h 377583"/>
              <a:gd name="connsiteX185" fmla="*/ 1432655 w 2450468"/>
              <a:gd name="connsiteY185" fmla="*/ 337245 h 377583"/>
              <a:gd name="connsiteX186" fmla="*/ 1427226 w 2450468"/>
              <a:gd name="connsiteY186" fmla="*/ 342865 h 377583"/>
              <a:gd name="connsiteX187" fmla="*/ 1430465 w 2450468"/>
              <a:gd name="connsiteY187" fmla="*/ 345627 h 377583"/>
              <a:gd name="connsiteX188" fmla="*/ 1429798 w 2450468"/>
              <a:gd name="connsiteY188" fmla="*/ 349342 h 377583"/>
              <a:gd name="connsiteX189" fmla="*/ 1441037 w 2450468"/>
              <a:gd name="connsiteY189" fmla="*/ 352104 h 377583"/>
              <a:gd name="connsiteX190" fmla="*/ 1444466 w 2450468"/>
              <a:gd name="connsiteY190" fmla="*/ 350199 h 377583"/>
              <a:gd name="connsiteX191" fmla="*/ 1439132 w 2450468"/>
              <a:gd name="connsiteY191" fmla="*/ 345818 h 377583"/>
              <a:gd name="connsiteX192" fmla="*/ 1440371 w 2450468"/>
              <a:gd name="connsiteY192" fmla="*/ 341150 h 377583"/>
              <a:gd name="connsiteX193" fmla="*/ 1442085 w 2450468"/>
              <a:gd name="connsiteY193" fmla="*/ 339150 h 377583"/>
              <a:gd name="connsiteX194" fmla="*/ 1444657 w 2450468"/>
              <a:gd name="connsiteY194" fmla="*/ 337626 h 377583"/>
              <a:gd name="connsiteX195" fmla="*/ 1454087 w 2450468"/>
              <a:gd name="connsiteY195" fmla="*/ 334959 h 377583"/>
              <a:gd name="connsiteX196" fmla="*/ 1454753 w 2450468"/>
              <a:gd name="connsiteY196" fmla="*/ 334388 h 377583"/>
              <a:gd name="connsiteX197" fmla="*/ 1453610 w 2450468"/>
              <a:gd name="connsiteY197" fmla="*/ 332578 h 377583"/>
              <a:gd name="connsiteX198" fmla="*/ 1447800 w 2450468"/>
              <a:gd name="connsiteY198" fmla="*/ 328768 h 377583"/>
              <a:gd name="connsiteX199" fmla="*/ 1443419 w 2450468"/>
              <a:gd name="connsiteY199" fmla="*/ 328958 h 377583"/>
              <a:gd name="connsiteX200" fmla="*/ 1438561 w 2450468"/>
              <a:gd name="connsiteY200" fmla="*/ 329244 h 377583"/>
              <a:gd name="connsiteX201" fmla="*/ 1428274 w 2450468"/>
              <a:gd name="connsiteY201" fmla="*/ 324767 h 377583"/>
              <a:gd name="connsiteX202" fmla="*/ 1006697 w 2450468"/>
              <a:gd name="connsiteY202" fmla="*/ 323338 h 377583"/>
              <a:gd name="connsiteX203" fmla="*/ 1014508 w 2450468"/>
              <a:gd name="connsiteY203" fmla="*/ 323814 h 377583"/>
              <a:gd name="connsiteX204" fmla="*/ 1012698 w 2450468"/>
              <a:gd name="connsiteY204" fmla="*/ 325624 h 377583"/>
              <a:gd name="connsiteX205" fmla="*/ 1008983 w 2450468"/>
              <a:gd name="connsiteY205" fmla="*/ 328481 h 377583"/>
              <a:gd name="connsiteX206" fmla="*/ 1014413 w 2450468"/>
              <a:gd name="connsiteY206" fmla="*/ 328291 h 377583"/>
              <a:gd name="connsiteX207" fmla="*/ 1016984 w 2450468"/>
              <a:gd name="connsiteY207" fmla="*/ 327910 h 377583"/>
              <a:gd name="connsiteX208" fmla="*/ 1019175 w 2450468"/>
              <a:gd name="connsiteY208" fmla="*/ 328672 h 377583"/>
              <a:gd name="connsiteX209" fmla="*/ 1019461 w 2450468"/>
              <a:gd name="connsiteY209" fmla="*/ 329053 h 377583"/>
              <a:gd name="connsiteX210" fmla="*/ 1018223 w 2450468"/>
              <a:gd name="connsiteY210" fmla="*/ 331244 h 377583"/>
              <a:gd name="connsiteX211" fmla="*/ 1017937 w 2450468"/>
              <a:gd name="connsiteY211" fmla="*/ 331244 h 377583"/>
              <a:gd name="connsiteX212" fmla="*/ 1014508 w 2450468"/>
              <a:gd name="connsiteY212" fmla="*/ 331339 h 377583"/>
              <a:gd name="connsiteX213" fmla="*/ 1006221 w 2450468"/>
              <a:gd name="connsiteY213" fmla="*/ 329053 h 377583"/>
              <a:gd name="connsiteX214" fmla="*/ 1006697 w 2450468"/>
              <a:gd name="connsiteY214" fmla="*/ 323338 h 377583"/>
              <a:gd name="connsiteX215" fmla="*/ 1210913 w 2450468"/>
              <a:gd name="connsiteY215" fmla="*/ 321529 h 377583"/>
              <a:gd name="connsiteX216" fmla="*/ 1210246 w 2450468"/>
              <a:gd name="connsiteY216" fmla="*/ 322386 h 377583"/>
              <a:gd name="connsiteX217" fmla="*/ 1211390 w 2450468"/>
              <a:gd name="connsiteY217" fmla="*/ 324863 h 377583"/>
              <a:gd name="connsiteX218" fmla="*/ 1221772 w 2450468"/>
              <a:gd name="connsiteY218" fmla="*/ 329054 h 377583"/>
              <a:gd name="connsiteX219" fmla="*/ 1222629 w 2450468"/>
              <a:gd name="connsiteY219" fmla="*/ 329339 h 377583"/>
              <a:gd name="connsiteX220" fmla="*/ 1223963 w 2450468"/>
              <a:gd name="connsiteY220" fmla="*/ 325339 h 377583"/>
              <a:gd name="connsiteX221" fmla="*/ 1222915 w 2450468"/>
              <a:gd name="connsiteY221" fmla="*/ 325053 h 377583"/>
              <a:gd name="connsiteX222" fmla="*/ 1217676 w 2450468"/>
              <a:gd name="connsiteY222" fmla="*/ 322386 h 377583"/>
              <a:gd name="connsiteX223" fmla="*/ 1217676 w 2450468"/>
              <a:gd name="connsiteY223" fmla="*/ 321719 h 377583"/>
              <a:gd name="connsiteX224" fmla="*/ 1210913 w 2450468"/>
              <a:gd name="connsiteY224" fmla="*/ 321529 h 377583"/>
              <a:gd name="connsiteX225" fmla="*/ 1035177 w 2450468"/>
              <a:gd name="connsiteY225" fmla="*/ 321148 h 377583"/>
              <a:gd name="connsiteX226" fmla="*/ 1039272 w 2450468"/>
              <a:gd name="connsiteY226" fmla="*/ 326292 h 377583"/>
              <a:gd name="connsiteX227" fmla="*/ 1032224 w 2450468"/>
              <a:gd name="connsiteY227" fmla="*/ 337245 h 377583"/>
              <a:gd name="connsiteX228" fmla="*/ 1029081 w 2450468"/>
              <a:gd name="connsiteY228" fmla="*/ 334102 h 377583"/>
              <a:gd name="connsiteX229" fmla="*/ 1030890 w 2450468"/>
              <a:gd name="connsiteY229" fmla="*/ 331149 h 377583"/>
              <a:gd name="connsiteX230" fmla="*/ 1035177 w 2450468"/>
              <a:gd name="connsiteY230" fmla="*/ 321148 h 377583"/>
              <a:gd name="connsiteX231" fmla="*/ 1400175 w 2450468"/>
              <a:gd name="connsiteY231" fmla="*/ 320481 h 377583"/>
              <a:gd name="connsiteX232" fmla="*/ 1389412 w 2450468"/>
              <a:gd name="connsiteY232" fmla="*/ 322767 h 377583"/>
              <a:gd name="connsiteX233" fmla="*/ 1386935 w 2450468"/>
              <a:gd name="connsiteY233" fmla="*/ 322862 h 377583"/>
              <a:gd name="connsiteX234" fmla="*/ 1385507 w 2450468"/>
              <a:gd name="connsiteY234" fmla="*/ 325244 h 377583"/>
              <a:gd name="connsiteX235" fmla="*/ 1389221 w 2450468"/>
              <a:gd name="connsiteY235" fmla="*/ 326958 h 377583"/>
              <a:gd name="connsiteX236" fmla="*/ 1390364 w 2450468"/>
              <a:gd name="connsiteY236" fmla="*/ 327053 h 377583"/>
              <a:gd name="connsiteX237" fmla="*/ 1392365 w 2450468"/>
              <a:gd name="connsiteY237" fmla="*/ 328292 h 377583"/>
              <a:gd name="connsiteX238" fmla="*/ 1391603 w 2450468"/>
              <a:gd name="connsiteY238" fmla="*/ 329339 h 377583"/>
              <a:gd name="connsiteX239" fmla="*/ 1390745 w 2450468"/>
              <a:gd name="connsiteY239" fmla="*/ 330387 h 377583"/>
              <a:gd name="connsiteX240" fmla="*/ 1388459 w 2450468"/>
              <a:gd name="connsiteY240" fmla="*/ 332768 h 377583"/>
              <a:gd name="connsiteX241" fmla="*/ 1393127 w 2450468"/>
              <a:gd name="connsiteY241" fmla="*/ 332768 h 377583"/>
              <a:gd name="connsiteX242" fmla="*/ 1400175 w 2450468"/>
              <a:gd name="connsiteY242" fmla="*/ 320481 h 377583"/>
              <a:gd name="connsiteX243" fmla="*/ 962215 w 2450468"/>
              <a:gd name="connsiteY243" fmla="*/ 319052 h 377583"/>
              <a:gd name="connsiteX244" fmla="*/ 959548 w 2450468"/>
              <a:gd name="connsiteY244" fmla="*/ 321147 h 377583"/>
              <a:gd name="connsiteX245" fmla="*/ 960596 w 2450468"/>
              <a:gd name="connsiteY245" fmla="*/ 335149 h 377583"/>
              <a:gd name="connsiteX246" fmla="*/ 955928 w 2450468"/>
              <a:gd name="connsiteY246" fmla="*/ 334387 h 377583"/>
              <a:gd name="connsiteX247" fmla="*/ 948689 w 2450468"/>
              <a:gd name="connsiteY247" fmla="*/ 322385 h 377583"/>
              <a:gd name="connsiteX248" fmla="*/ 962215 w 2450468"/>
              <a:gd name="connsiteY248" fmla="*/ 319052 h 377583"/>
              <a:gd name="connsiteX249" fmla="*/ 1460564 w 2450468"/>
              <a:gd name="connsiteY249" fmla="*/ 316576 h 377583"/>
              <a:gd name="connsiteX250" fmla="*/ 1449800 w 2450468"/>
              <a:gd name="connsiteY250" fmla="*/ 316957 h 377583"/>
              <a:gd name="connsiteX251" fmla="*/ 1450372 w 2450468"/>
              <a:gd name="connsiteY251" fmla="*/ 317909 h 377583"/>
              <a:gd name="connsiteX252" fmla="*/ 1451039 w 2450468"/>
              <a:gd name="connsiteY252" fmla="*/ 319052 h 377583"/>
              <a:gd name="connsiteX253" fmla="*/ 1461135 w 2450468"/>
              <a:gd name="connsiteY253" fmla="*/ 323053 h 377583"/>
              <a:gd name="connsiteX254" fmla="*/ 1464469 w 2450468"/>
              <a:gd name="connsiteY254" fmla="*/ 320386 h 377583"/>
              <a:gd name="connsiteX255" fmla="*/ 1465231 w 2450468"/>
              <a:gd name="connsiteY255" fmla="*/ 317719 h 377583"/>
              <a:gd name="connsiteX256" fmla="*/ 1328928 w 2450468"/>
              <a:gd name="connsiteY256" fmla="*/ 312766 h 377583"/>
              <a:gd name="connsiteX257" fmla="*/ 1326452 w 2450468"/>
              <a:gd name="connsiteY257" fmla="*/ 316004 h 377583"/>
              <a:gd name="connsiteX258" fmla="*/ 1327023 w 2450468"/>
              <a:gd name="connsiteY258" fmla="*/ 316195 h 377583"/>
              <a:gd name="connsiteX259" fmla="*/ 1336834 w 2450468"/>
              <a:gd name="connsiteY259" fmla="*/ 326291 h 377583"/>
              <a:gd name="connsiteX260" fmla="*/ 1338834 w 2450468"/>
              <a:gd name="connsiteY260" fmla="*/ 326958 h 377583"/>
              <a:gd name="connsiteX261" fmla="*/ 1341406 w 2450468"/>
              <a:gd name="connsiteY261" fmla="*/ 325434 h 377583"/>
              <a:gd name="connsiteX262" fmla="*/ 1342358 w 2450468"/>
              <a:gd name="connsiteY262" fmla="*/ 322100 h 377583"/>
              <a:gd name="connsiteX263" fmla="*/ 1342168 w 2450468"/>
              <a:gd name="connsiteY263" fmla="*/ 314576 h 377583"/>
              <a:gd name="connsiteX264" fmla="*/ 1334738 w 2450468"/>
              <a:gd name="connsiteY264" fmla="*/ 316862 h 377583"/>
              <a:gd name="connsiteX265" fmla="*/ 1332167 w 2450468"/>
              <a:gd name="connsiteY265" fmla="*/ 314195 h 377583"/>
              <a:gd name="connsiteX266" fmla="*/ 1330357 w 2450468"/>
              <a:gd name="connsiteY266" fmla="*/ 312766 h 377583"/>
              <a:gd name="connsiteX267" fmla="*/ 1757458 w 2450468"/>
              <a:gd name="connsiteY267" fmla="*/ 312480 h 377583"/>
              <a:gd name="connsiteX268" fmla="*/ 1754219 w 2450468"/>
              <a:gd name="connsiteY268" fmla="*/ 313433 h 377583"/>
              <a:gd name="connsiteX269" fmla="*/ 1754029 w 2450468"/>
              <a:gd name="connsiteY269" fmla="*/ 315338 h 377583"/>
              <a:gd name="connsiteX270" fmla="*/ 1758315 w 2450468"/>
              <a:gd name="connsiteY270" fmla="*/ 320481 h 377583"/>
              <a:gd name="connsiteX271" fmla="*/ 1772031 w 2450468"/>
              <a:gd name="connsiteY271" fmla="*/ 317624 h 377583"/>
              <a:gd name="connsiteX272" fmla="*/ 1771745 w 2450468"/>
              <a:gd name="connsiteY272" fmla="*/ 317528 h 377583"/>
              <a:gd name="connsiteX273" fmla="*/ 1757458 w 2450468"/>
              <a:gd name="connsiteY273" fmla="*/ 312480 h 377583"/>
              <a:gd name="connsiteX274" fmla="*/ 1543431 w 2450468"/>
              <a:gd name="connsiteY274" fmla="*/ 312290 h 377583"/>
              <a:gd name="connsiteX275" fmla="*/ 1537716 w 2450468"/>
              <a:gd name="connsiteY275" fmla="*/ 312480 h 377583"/>
              <a:gd name="connsiteX276" fmla="*/ 1535049 w 2450468"/>
              <a:gd name="connsiteY276" fmla="*/ 314004 h 377583"/>
              <a:gd name="connsiteX277" fmla="*/ 1535430 w 2450468"/>
              <a:gd name="connsiteY277" fmla="*/ 315814 h 377583"/>
              <a:gd name="connsiteX278" fmla="*/ 1540669 w 2450468"/>
              <a:gd name="connsiteY278" fmla="*/ 318100 h 377583"/>
              <a:gd name="connsiteX279" fmla="*/ 1541050 w 2450468"/>
              <a:gd name="connsiteY279" fmla="*/ 322386 h 377583"/>
              <a:gd name="connsiteX280" fmla="*/ 1542479 w 2450468"/>
              <a:gd name="connsiteY280" fmla="*/ 323148 h 377583"/>
              <a:gd name="connsiteX281" fmla="*/ 1543431 w 2450468"/>
              <a:gd name="connsiteY281" fmla="*/ 312290 h 377583"/>
              <a:gd name="connsiteX282" fmla="*/ 1249775 w 2450468"/>
              <a:gd name="connsiteY282" fmla="*/ 306384 h 377583"/>
              <a:gd name="connsiteX283" fmla="*/ 1241203 w 2450468"/>
              <a:gd name="connsiteY283" fmla="*/ 307241 h 377583"/>
              <a:gd name="connsiteX284" fmla="*/ 1241108 w 2450468"/>
              <a:gd name="connsiteY284" fmla="*/ 307813 h 377583"/>
              <a:gd name="connsiteX285" fmla="*/ 1241679 w 2450468"/>
              <a:gd name="connsiteY285" fmla="*/ 309623 h 377583"/>
              <a:gd name="connsiteX286" fmla="*/ 1250156 w 2450468"/>
              <a:gd name="connsiteY286" fmla="*/ 310575 h 377583"/>
              <a:gd name="connsiteX287" fmla="*/ 1253681 w 2450468"/>
              <a:gd name="connsiteY287" fmla="*/ 313085 h 377583"/>
              <a:gd name="connsiteX288" fmla="*/ 1253966 w 2450468"/>
              <a:gd name="connsiteY288" fmla="*/ 313814 h 377583"/>
              <a:gd name="connsiteX289" fmla="*/ 1254860 w 2450468"/>
              <a:gd name="connsiteY289" fmla="*/ 321748 h 377583"/>
              <a:gd name="connsiteX290" fmla="*/ 1254062 w 2450468"/>
              <a:gd name="connsiteY290" fmla="*/ 327149 h 377583"/>
              <a:gd name="connsiteX291" fmla="*/ 1254157 w 2450468"/>
              <a:gd name="connsiteY291" fmla="*/ 328196 h 377583"/>
              <a:gd name="connsiteX292" fmla="*/ 1254347 w 2450468"/>
              <a:gd name="connsiteY292" fmla="*/ 328482 h 377583"/>
              <a:gd name="connsiteX293" fmla="*/ 1255086 w 2450468"/>
              <a:gd name="connsiteY293" fmla="*/ 323755 h 377583"/>
              <a:gd name="connsiteX294" fmla="*/ 1254860 w 2450468"/>
              <a:gd name="connsiteY294" fmla="*/ 321748 h 377583"/>
              <a:gd name="connsiteX295" fmla="*/ 1255300 w 2450468"/>
              <a:gd name="connsiteY295" fmla="*/ 318767 h 377583"/>
              <a:gd name="connsiteX296" fmla="*/ 1257014 w 2450468"/>
              <a:gd name="connsiteY296" fmla="*/ 317338 h 377583"/>
              <a:gd name="connsiteX297" fmla="*/ 1259110 w 2450468"/>
              <a:gd name="connsiteY297" fmla="*/ 317624 h 377583"/>
              <a:gd name="connsiteX298" fmla="*/ 1260539 w 2450468"/>
              <a:gd name="connsiteY298" fmla="*/ 318576 h 377583"/>
              <a:gd name="connsiteX299" fmla="*/ 1262848 w 2450468"/>
              <a:gd name="connsiteY299" fmla="*/ 322083 h 377583"/>
              <a:gd name="connsiteX300" fmla="*/ 1264444 w 2450468"/>
              <a:gd name="connsiteY300" fmla="*/ 324958 h 377583"/>
              <a:gd name="connsiteX301" fmla="*/ 1263682 w 2450468"/>
              <a:gd name="connsiteY301" fmla="*/ 323529 h 377583"/>
              <a:gd name="connsiteX302" fmla="*/ 1263110 w 2450468"/>
              <a:gd name="connsiteY302" fmla="*/ 322481 h 377583"/>
              <a:gd name="connsiteX303" fmla="*/ 1262848 w 2450468"/>
              <a:gd name="connsiteY303" fmla="*/ 322083 h 377583"/>
              <a:gd name="connsiteX304" fmla="*/ 1262824 w 2450468"/>
              <a:gd name="connsiteY304" fmla="*/ 322041 h 377583"/>
              <a:gd name="connsiteX305" fmla="*/ 1261513 w 2450468"/>
              <a:gd name="connsiteY305" fmla="*/ 317261 h 377583"/>
              <a:gd name="connsiteX306" fmla="*/ 1262634 w 2450468"/>
              <a:gd name="connsiteY306" fmla="*/ 317624 h 377583"/>
              <a:gd name="connsiteX307" fmla="*/ 1262253 w 2450468"/>
              <a:gd name="connsiteY307" fmla="*/ 311147 h 377583"/>
              <a:gd name="connsiteX308" fmla="*/ 1261491 w 2450468"/>
              <a:gd name="connsiteY308" fmla="*/ 310194 h 377583"/>
              <a:gd name="connsiteX309" fmla="*/ 1258634 w 2450468"/>
              <a:gd name="connsiteY309" fmla="*/ 306765 h 377583"/>
              <a:gd name="connsiteX310" fmla="*/ 1261513 w 2450468"/>
              <a:gd name="connsiteY310" fmla="*/ 317261 h 377583"/>
              <a:gd name="connsiteX311" fmla="*/ 1259110 w 2450468"/>
              <a:gd name="connsiteY311" fmla="*/ 316481 h 377583"/>
              <a:gd name="connsiteX312" fmla="*/ 1255776 w 2450468"/>
              <a:gd name="connsiteY312" fmla="*/ 314576 h 377583"/>
              <a:gd name="connsiteX313" fmla="*/ 1253681 w 2450468"/>
              <a:gd name="connsiteY313" fmla="*/ 313085 h 377583"/>
              <a:gd name="connsiteX314" fmla="*/ 1251192 w 2450468"/>
              <a:gd name="connsiteY314" fmla="*/ 306706 h 377583"/>
              <a:gd name="connsiteX315" fmla="*/ 1249775 w 2450468"/>
              <a:gd name="connsiteY315" fmla="*/ 306384 h 377583"/>
              <a:gd name="connsiteX316" fmla="*/ 1234631 w 2450468"/>
              <a:gd name="connsiteY316" fmla="*/ 306098 h 377583"/>
              <a:gd name="connsiteX317" fmla="*/ 1231868 w 2450468"/>
              <a:gd name="connsiteY317" fmla="*/ 309337 h 377583"/>
              <a:gd name="connsiteX318" fmla="*/ 1232821 w 2450468"/>
              <a:gd name="connsiteY318" fmla="*/ 310099 h 377583"/>
              <a:gd name="connsiteX319" fmla="*/ 1233488 w 2450468"/>
              <a:gd name="connsiteY319" fmla="*/ 310670 h 377583"/>
              <a:gd name="connsiteX320" fmla="*/ 1234631 w 2450468"/>
              <a:gd name="connsiteY320" fmla="*/ 311813 h 377583"/>
              <a:gd name="connsiteX321" fmla="*/ 1232345 w 2450468"/>
              <a:gd name="connsiteY321" fmla="*/ 314861 h 377583"/>
              <a:gd name="connsiteX322" fmla="*/ 1237012 w 2450468"/>
              <a:gd name="connsiteY322" fmla="*/ 316100 h 377583"/>
              <a:gd name="connsiteX323" fmla="*/ 1245870 w 2450468"/>
              <a:gd name="connsiteY323" fmla="*/ 321815 h 377583"/>
              <a:gd name="connsiteX324" fmla="*/ 1243965 w 2450468"/>
              <a:gd name="connsiteY324" fmla="*/ 318005 h 377583"/>
              <a:gd name="connsiteX325" fmla="*/ 1242917 w 2450468"/>
              <a:gd name="connsiteY325" fmla="*/ 315242 h 377583"/>
              <a:gd name="connsiteX326" fmla="*/ 1235107 w 2450468"/>
              <a:gd name="connsiteY326" fmla="*/ 306575 h 377583"/>
              <a:gd name="connsiteX327" fmla="*/ 659310 w 2450468"/>
              <a:gd name="connsiteY327" fmla="*/ 304856 h 377583"/>
              <a:gd name="connsiteX328" fmla="*/ 659797 w 2450468"/>
              <a:gd name="connsiteY328" fmla="*/ 306479 h 377583"/>
              <a:gd name="connsiteX329" fmla="*/ 655701 w 2450468"/>
              <a:gd name="connsiteY329" fmla="*/ 308098 h 377583"/>
              <a:gd name="connsiteX330" fmla="*/ 1062990 w 2450468"/>
              <a:gd name="connsiteY330" fmla="*/ 304288 h 377583"/>
              <a:gd name="connsiteX331" fmla="*/ 1064228 w 2450468"/>
              <a:gd name="connsiteY331" fmla="*/ 304288 h 377583"/>
              <a:gd name="connsiteX332" fmla="*/ 1065180 w 2450468"/>
              <a:gd name="connsiteY332" fmla="*/ 305621 h 377583"/>
              <a:gd name="connsiteX333" fmla="*/ 1070229 w 2450468"/>
              <a:gd name="connsiteY333" fmla="*/ 317051 h 377583"/>
              <a:gd name="connsiteX334" fmla="*/ 1084897 w 2450468"/>
              <a:gd name="connsiteY334" fmla="*/ 319147 h 377583"/>
              <a:gd name="connsiteX335" fmla="*/ 1091470 w 2450468"/>
              <a:gd name="connsiteY335" fmla="*/ 320861 h 377583"/>
              <a:gd name="connsiteX336" fmla="*/ 1094041 w 2450468"/>
              <a:gd name="connsiteY336" fmla="*/ 325148 h 377583"/>
              <a:gd name="connsiteX337" fmla="*/ 1094899 w 2450468"/>
              <a:gd name="connsiteY337" fmla="*/ 326100 h 377583"/>
              <a:gd name="connsiteX338" fmla="*/ 1092708 w 2450468"/>
              <a:gd name="connsiteY338" fmla="*/ 329148 h 377583"/>
              <a:gd name="connsiteX339" fmla="*/ 1085659 w 2450468"/>
              <a:gd name="connsiteY339" fmla="*/ 332101 h 377583"/>
              <a:gd name="connsiteX340" fmla="*/ 1089564 w 2450468"/>
              <a:gd name="connsiteY340" fmla="*/ 331815 h 377583"/>
              <a:gd name="connsiteX341" fmla="*/ 1093851 w 2450468"/>
              <a:gd name="connsiteY341" fmla="*/ 332387 h 377583"/>
              <a:gd name="connsiteX342" fmla="*/ 1096708 w 2450468"/>
              <a:gd name="connsiteY342" fmla="*/ 334196 h 377583"/>
              <a:gd name="connsiteX343" fmla="*/ 1098327 w 2450468"/>
              <a:gd name="connsiteY343" fmla="*/ 339149 h 377583"/>
              <a:gd name="connsiteX344" fmla="*/ 1096994 w 2450468"/>
              <a:gd name="connsiteY344" fmla="*/ 338864 h 377583"/>
              <a:gd name="connsiteX345" fmla="*/ 1095089 w 2450468"/>
              <a:gd name="connsiteY345" fmla="*/ 338483 h 377583"/>
              <a:gd name="connsiteX346" fmla="*/ 1083373 w 2450468"/>
              <a:gd name="connsiteY346" fmla="*/ 337244 h 377583"/>
              <a:gd name="connsiteX347" fmla="*/ 1066323 w 2450468"/>
              <a:gd name="connsiteY347" fmla="*/ 337911 h 377583"/>
              <a:gd name="connsiteX348" fmla="*/ 1065466 w 2450468"/>
              <a:gd name="connsiteY348" fmla="*/ 338768 h 377583"/>
              <a:gd name="connsiteX349" fmla="*/ 1058989 w 2450468"/>
              <a:gd name="connsiteY349" fmla="*/ 339816 h 377583"/>
              <a:gd name="connsiteX350" fmla="*/ 1058703 w 2450468"/>
              <a:gd name="connsiteY350" fmla="*/ 339530 h 377583"/>
              <a:gd name="connsiteX351" fmla="*/ 1052798 w 2450468"/>
              <a:gd name="connsiteY351" fmla="*/ 339245 h 377583"/>
              <a:gd name="connsiteX352" fmla="*/ 1052131 w 2450468"/>
              <a:gd name="connsiteY352" fmla="*/ 338102 h 377583"/>
              <a:gd name="connsiteX353" fmla="*/ 1051274 w 2450468"/>
              <a:gd name="connsiteY353" fmla="*/ 338006 h 377583"/>
              <a:gd name="connsiteX354" fmla="*/ 1045273 w 2450468"/>
              <a:gd name="connsiteY354" fmla="*/ 338483 h 377583"/>
              <a:gd name="connsiteX355" fmla="*/ 1050226 w 2450468"/>
              <a:gd name="connsiteY355" fmla="*/ 329434 h 377583"/>
              <a:gd name="connsiteX356" fmla="*/ 1057275 w 2450468"/>
              <a:gd name="connsiteY356" fmla="*/ 328958 h 377583"/>
              <a:gd name="connsiteX357" fmla="*/ 1068800 w 2450468"/>
              <a:gd name="connsiteY357" fmla="*/ 327148 h 377583"/>
              <a:gd name="connsiteX358" fmla="*/ 1070705 w 2450468"/>
              <a:gd name="connsiteY358" fmla="*/ 325243 h 377583"/>
              <a:gd name="connsiteX359" fmla="*/ 1068895 w 2450468"/>
              <a:gd name="connsiteY359" fmla="*/ 323147 h 377583"/>
              <a:gd name="connsiteX360" fmla="*/ 1062132 w 2450468"/>
              <a:gd name="connsiteY360" fmla="*/ 321242 h 377583"/>
              <a:gd name="connsiteX361" fmla="*/ 1058703 w 2450468"/>
              <a:gd name="connsiteY361" fmla="*/ 321433 h 377583"/>
              <a:gd name="connsiteX362" fmla="*/ 1052988 w 2450468"/>
              <a:gd name="connsiteY362" fmla="*/ 323433 h 377583"/>
              <a:gd name="connsiteX363" fmla="*/ 1042797 w 2450468"/>
              <a:gd name="connsiteY363" fmla="*/ 318766 h 377583"/>
              <a:gd name="connsiteX364" fmla="*/ 1046226 w 2450468"/>
              <a:gd name="connsiteY364" fmla="*/ 312670 h 377583"/>
              <a:gd name="connsiteX365" fmla="*/ 1047559 w 2450468"/>
              <a:gd name="connsiteY365" fmla="*/ 312479 h 377583"/>
              <a:gd name="connsiteX366" fmla="*/ 1054608 w 2450468"/>
              <a:gd name="connsiteY366" fmla="*/ 311241 h 377583"/>
              <a:gd name="connsiteX367" fmla="*/ 1055465 w 2450468"/>
              <a:gd name="connsiteY367" fmla="*/ 316099 h 377583"/>
              <a:gd name="connsiteX368" fmla="*/ 1056513 w 2450468"/>
              <a:gd name="connsiteY368" fmla="*/ 312384 h 377583"/>
              <a:gd name="connsiteX369" fmla="*/ 1062990 w 2450468"/>
              <a:gd name="connsiteY369" fmla="*/ 304288 h 377583"/>
              <a:gd name="connsiteX370" fmla="*/ 1680686 w 2450468"/>
              <a:gd name="connsiteY370" fmla="*/ 302384 h 377583"/>
              <a:gd name="connsiteX371" fmla="*/ 1676495 w 2450468"/>
              <a:gd name="connsiteY371" fmla="*/ 303908 h 377583"/>
              <a:gd name="connsiteX372" fmla="*/ 1675177 w 2450468"/>
              <a:gd name="connsiteY372" fmla="*/ 308191 h 377583"/>
              <a:gd name="connsiteX373" fmla="*/ 1670209 w 2450468"/>
              <a:gd name="connsiteY373" fmla="*/ 308003 h 377583"/>
              <a:gd name="connsiteX374" fmla="*/ 1674971 w 2450468"/>
              <a:gd name="connsiteY374" fmla="*/ 308861 h 377583"/>
              <a:gd name="connsiteX375" fmla="*/ 1675177 w 2450468"/>
              <a:gd name="connsiteY375" fmla="*/ 308191 h 377583"/>
              <a:gd name="connsiteX376" fmla="*/ 1680305 w 2450468"/>
              <a:gd name="connsiteY376" fmla="*/ 308384 h 377583"/>
              <a:gd name="connsiteX377" fmla="*/ 1681448 w 2450468"/>
              <a:gd name="connsiteY377" fmla="*/ 306956 h 377583"/>
              <a:gd name="connsiteX378" fmla="*/ 1680686 w 2450468"/>
              <a:gd name="connsiteY378" fmla="*/ 302384 h 377583"/>
              <a:gd name="connsiteX379" fmla="*/ 1372457 w 2450468"/>
              <a:gd name="connsiteY379" fmla="*/ 302003 h 377583"/>
              <a:gd name="connsiteX380" fmla="*/ 1369981 w 2450468"/>
              <a:gd name="connsiteY380" fmla="*/ 305527 h 377583"/>
              <a:gd name="connsiteX381" fmla="*/ 1371029 w 2450468"/>
              <a:gd name="connsiteY381" fmla="*/ 309242 h 377583"/>
              <a:gd name="connsiteX382" fmla="*/ 1376458 w 2450468"/>
              <a:gd name="connsiteY382" fmla="*/ 314766 h 377583"/>
              <a:gd name="connsiteX383" fmla="*/ 1377696 w 2450468"/>
              <a:gd name="connsiteY383" fmla="*/ 313909 h 377583"/>
              <a:gd name="connsiteX384" fmla="*/ 1382268 w 2450468"/>
              <a:gd name="connsiteY384" fmla="*/ 311528 h 377583"/>
              <a:gd name="connsiteX385" fmla="*/ 1380173 w 2450468"/>
              <a:gd name="connsiteY385" fmla="*/ 308194 h 377583"/>
              <a:gd name="connsiteX386" fmla="*/ 1374934 w 2450468"/>
              <a:gd name="connsiteY386" fmla="*/ 304479 h 377583"/>
              <a:gd name="connsiteX387" fmla="*/ 1372457 w 2450468"/>
              <a:gd name="connsiteY387" fmla="*/ 302003 h 377583"/>
              <a:gd name="connsiteX388" fmla="*/ 1217200 w 2450468"/>
              <a:gd name="connsiteY388" fmla="*/ 302003 h 377583"/>
              <a:gd name="connsiteX389" fmla="*/ 1210151 w 2450468"/>
              <a:gd name="connsiteY389" fmla="*/ 304765 h 377583"/>
              <a:gd name="connsiteX390" fmla="*/ 1207865 w 2450468"/>
              <a:gd name="connsiteY390" fmla="*/ 316004 h 377583"/>
              <a:gd name="connsiteX391" fmla="*/ 1211866 w 2450468"/>
              <a:gd name="connsiteY391" fmla="*/ 314957 h 377583"/>
              <a:gd name="connsiteX392" fmla="*/ 1212247 w 2450468"/>
              <a:gd name="connsiteY392" fmla="*/ 313814 h 377583"/>
              <a:gd name="connsiteX393" fmla="*/ 1218533 w 2450468"/>
              <a:gd name="connsiteY393" fmla="*/ 311813 h 377583"/>
              <a:gd name="connsiteX394" fmla="*/ 1220438 w 2450468"/>
              <a:gd name="connsiteY394" fmla="*/ 313147 h 377583"/>
              <a:gd name="connsiteX395" fmla="*/ 1224153 w 2450468"/>
              <a:gd name="connsiteY395" fmla="*/ 308289 h 377583"/>
              <a:gd name="connsiteX396" fmla="*/ 1223772 w 2450468"/>
              <a:gd name="connsiteY396" fmla="*/ 308289 h 377583"/>
              <a:gd name="connsiteX397" fmla="*/ 1219391 w 2450468"/>
              <a:gd name="connsiteY397" fmla="*/ 303717 h 377583"/>
              <a:gd name="connsiteX398" fmla="*/ 1219486 w 2450468"/>
              <a:gd name="connsiteY398" fmla="*/ 302384 h 377583"/>
              <a:gd name="connsiteX399" fmla="*/ 1217200 w 2450468"/>
              <a:gd name="connsiteY399" fmla="*/ 302003 h 377583"/>
              <a:gd name="connsiteX400" fmla="*/ 1843945 w 2450468"/>
              <a:gd name="connsiteY400" fmla="*/ 301145 h 377583"/>
              <a:gd name="connsiteX401" fmla="*/ 1841849 w 2450468"/>
              <a:gd name="connsiteY401" fmla="*/ 302860 h 377583"/>
              <a:gd name="connsiteX402" fmla="*/ 1838039 w 2450468"/>
              <a:gd name="connsiteY402" fmla="*/ 305908 h 377583"/>
              <a:gd name="connsiteX403" fmla="*/ 1844231 w 2450468"/>
              <a:gd name="connsiteY403" fmla="*/ 305622 h 377583"/>
              <a:gd name="connsiteX404" fmla="*/ 1848136 w 2450468"/>
              <a:gd name="connsiteY404" fmla="*/ 306003 h 377583"/>
              <a:gd name="connsiteX405" fmla="*/ 1850422 w 2450468"/>
              <a:gd name="connsiteY405" fmla="*/ 306194 h 377583"/>
              <a:gd name="connsiteX406" fmla="*/ 1855089 w 2450468"/>
              <a:gd name="connsiteY406" fmla="*/ 314385 h 377583"/>
              <a:gd name="connsiteX407" fmla="*/ 1860042 w 2450468"/>
              <a:gd name="connsiteY407" fmla="*/ 314480 h 377583"/>
              <a:gd name="connsiteX408" fmla="*/ 1861661 w 2450468"/>
              <a:gd name="connsiteY408" fmla="*/ 318005 h 377583"/>
              <a:gd name="connsiteX409" fmla="*/ 1857566 w 2450468"/>
              <a:gd name="connsiteY409" fmla="*/ 321529 h 377583"/>
              <a:gd name="connsiteX410" fmla="*/ 1864328 w 2450468"/>
              <a:gd name="connsiteY410" fmla="*/ 322767 h 377583"/>
              <a:gd name="connsiteX411" fmla="*/ 1864900 w 2450468"/>
              <a:gd name="connsiteY411" fmla="*/ 322958 h 377583"/>
              <a:gd name="connsiteX412" fmla="*/ 1866995 w 2450468"/>
              <a:gd name="connsiteY412" fmla="*/ 319148 h 377583"/>
              <a:gd name="connsiteX413" fmla="*/ 1856518 w 2450468"/>
              <a:gd name="connsiteY413" fmla="*/ 311623 h 377583"/>
              <a:gd name="connsiteX414" fmla="*/ 1856994 w 2450468"/>
              <a:gd name="connsiteY414" fmla="*/ 305813 h 377583"/>
              <a:gd name="connsiteX415" fmla="*/ 1854803 w 2450468"/>
              <a:gd name="connsiteY415" fmla="*/ 304098 h 377583"/>
              <a:gd name="connsiteX416" fmla="*/ 1847088 w 2450468"/>
              <a:gd name="connsiteY416" fmla="*/ 305717 h 377583"/>
              <a:gd name="connsiteX417" fmla="*/ 1843945 w 2450468"/>
              <a:gd name="connsiteY417" fmla="*/ 301145 h 377583"/>
              <a:gd name="connsiteX418" fmla="*/ 689610 w 2450468"/>
              <a:gd name="connsiteY418" fmla="*/ 299811 h 377583"/>
              <a:gd name="connsiteX419" fmla="*/ 692277 w 2450468"/>
              <a:gd name="connsiteY419" fmla="*/ 301812 h 377583"/>
              <a:gd name="connsiteX420" fmla="*/ 692181 w 2450468"/>
              <a:gd name="connsiteY420" fmla="*/ 303050 h 377583"/>
              <a:gd name="connsiteX421" fmla="*/ 687705 w 2450468"/>
              <a:gd name="connsiteY421" fmla="*/ 306003 h 377583"/>
              <a:gd name="connsiteX422" fmla="*/ 684847 w 2450468"/>
              <a:gd name="connsiteY422" fmla="*/ 306288 h 377583"/>
              <a:gd name="connsiteX423" fmla="*/ 683704 w 2450468"/>
              <a:gd name="connsiteY423" fmla="*/ 306384 h 377583"/>
              <a:gd name="connsiteX424" fmla="*/ 683990 w 2450468"/>
              <a:gd name="connsiteY424" fmla="*/ 309622 h 377583"/>
              <a:gd name="connsiteX425" fmla="*/ 685133 w 2450468"/>
              <a:gd name="connsiteY425" fmla="*/ 310289 h 377583"/>
              <a:gd name="connsiteX426" fmla="*/ 685704 w 2450468"/>
              <a:gd name="connsiteY426" fmla="*/ 310670 h 377583"/>
              <a:gd name="connsiteX427" fmla="*/ 684561 w 2450468"/>
              <a:gd name="connsiteY427" fmla="*/ 311908 h 377583"/>
              <a:gd name="connsiteX428" fmla="*/ 678275 w 2450468"/>
              <a:gd name="connsiteY428" fmla="*/ 306384 h 377583"/>
              <a:gd name="connsiteX429" fmla="*/ 679704 w 2450468"/>
              <a:gd name="connsiteY429" fmla="*/ 305050 h 377583"/>
              <a:gd name="connsiteX430" fmla="*/ 689610 w 2450468"/>
              <a:gd name="connsiteY430" fmla="*/ 299811 h 377583"/>
              <a:gd name="connsiteX431" fmla="*/ 727043 w 2450468"/>
              <a:gd name="connsiteY431" fmla="*/ 298097 h 377583"/>
              <a:gd name="connsiteX432" fmla="*/ 732377 w 2450468"/>
              <a:gd name="connsiteY432" fmla="*/ 298097 h 377583"/>
              <a:gd name="connsiteX433" fmla="*/ 733329 w 2450468"/>
              <a:gd name="connsiteY433" fmla="*/ 300479 h 377583"/>
              <a:gd name="connsiteX434" fmla="*/ 734187 w 2450468"/>
              <a:gd name="connsiteY434" fmla="*/ 302765 h 377583"/>
              <a:gd name="connsiteX435" fmla="*/ 730281 w 2450468"/>
              <a:gd name="connsiteY435" fmla="*/ 306384 h 377583"/>
              <a:gd name="connsiteX436" fmla="*/ 727900 w 2450468"/>
              <a:gd name="connsiteY436" fmla="*/ 306194 h 377583"/>
              <a:gd name="connsiteX437" fmla="*/ 725519 w 2450468"/>
              <a:gd name="connsiteY437" fmla="*/ 306003 h 377583"/>
              <a:gd name="connsiteX438" fmla="*/ 727043 w 2450468"/>
              <a:gd name="connsiteY438" fmla="*/ 298097 h 377583"/>
              <a:gd name="connsiteX439" fmla="*/ 910399 w 2450468"/>
              <a:gd name="connsiteY439" fmla="*/ 297431 h 377583"/>
              <a:gd name="connsiteX440" fmla="*/ 915923 w 2450468"/>
              <a:gd name="connsiteY440" fmla="*/ 297621 h 377583"/>
              <a:gd name="connsiteX441" fmla="*/ 917352 w 2450468"/>
              <a:gd name="connsiteY441" fmla="*/ 299812 h 377583"/>
              <a:gd name="connsiteX442" fmla="*/ 918686 w 2450468"/>
              <a:gd name="connsiteY442" fmla="*/ 304479 h 377583"/>
              <a:gd name="connsiteX443" fmla="*/ 917447 w 2450468"/>
              <a:gd name="connsiteY443" fmla="*/ 306003 h 377583"/>
              <a:gd name="connsiteX444" fmla="*/ 914113 w 2450468"/>
              <a:gd name="connsiteY444" fmla="*/ 305336 h 377583"/>
              <a:gd name="connsiteX445" fmla="*/ 913828 w 2450468"/>
              <a:gd name="connsiteY445" fmla="*/ 302288 h 377583"/>
              <a:gd name="connsiteX446" fmla="*/ 900969 w 2450468"/>
              <a:gd name="connsiteY446" fmla="*/ 298193 h 377583"/>
              <a:gd name="connsiteX447" fmla="*/ 909256 w 2450468"/>
              <a:gd name="connsiteY447" fmla="*/ 297526 h 377583"/>
              <a:gd name="connsiteX448" fmla="*/ 1595914 w 2450468"/>
              <a:gd name="connsiteY448" fmla="*/ 293429 h 377583"/>
              <a:gd name="connsiteX449" fmla="*/ 1592580 w 2450468"/>
              <a:gd name="connsiteY449" fmla="*/ 295620 h 377583"/>
              <a:gd name="connsiteX450" fmla="*/ 1589151 w 2450468"/>
              <a:gd name="connsiteY450" fmla="*/ 297525 h 377583"/>
              <a:gd name="connsiteX451" fmla="*/ 1593342 w 2450468"/>
              <a:gd name="connsiteY451" fmla="*/ 299811 h 377583"/>
              <a:gd name="connsiteX452" fmla="*/ 1596962 w 2450468"/>
              <a:gd name="connsiteY452" fmla="*/ 300287 h 377583"/>
              <a:gd name="connsiteX453" fmla="*/ 1597343 w 2450468"/>
              <a:gd name="connsiteY453" fmla="*/ 305145 h 377583"/>
              <a:gd name="connsiteX454" fmla="*/ 1596581 w 2450468"/>
              <a:gd name="connsiteY454" fmla="*/ 304860 h 377583"/>
              <a:gd name="connsiteX455" fmla="*/ 1595533 w 2450468"/>
              <a:gd name="connsiteY455" fmla="*/ 304478 h 377583"/>
              <a:gd name="connsiteX456" fmla="*/ 1592008 w 2450468"/>
              <a:gd name="connsiteY456" fmla="*/ 306479 h 377583"/>
              <a:gd name="connsiteX457" fmla="*/ 1590770 w 2450468"/>
              <a:gd name="connsiteY457" fmla="*/ 312384 h 377583"/>
              <a:gd name="connsiteX458" fmla="*/ 1589532 w 2450468"/>
              <a:gd name="connsiteY458" fmla="*/ 310479 h 377583"/>
              <a:gd name="connsiteX459" fmla="*/ 1584484 w 2450468"/>
              <a:gd name="connsiteY459" fmla="*/ 305907 h 377583"/>
              <a:gd name="connsiteX460" fmla="*/ 1578959 w 2450468"/>
              <a:gd name="connsiteY460" fmla="*/ 301716 h 377583"/>
              <a:gd name="connsiteX461" fmla="*/ 1578864 w 2450468"/>
              <a:gd name="connsiteY461" fmla="*/ 299716 h 377583"/>
              <a:gd name="connsiteX462" fmla="*/ 1582103 w 2450468"/>
              <a:gd name="connsiteY462" fmla="*/ 295335 h 377583"/>
              <a:gd name="connsiteX463" fmla="*/ 1584960 w 2450468"/>
              <a:gd name="connsiteY463" fmla="*/ 295239 h 377583"/>
              <a:gd name="connsiteX464" fmla="*/ 1595914 w 2450468"/>
              <a:gd name="connsiteY464" fmla="*/ 293429 h 377583"/>
              <a:gd name="connsiteX465" fmla="*/ 1556290 w 2450468"/>
              <a:gd name="connsiteY465" fmla="*/ 291525 h 377583"/>
              <a:gd name="connsiteX466" fmla="*/ 1558004 w 2450468"/>
              <a:gd name="connsiteY466" fmla="*/ 294954 h 377583"/>
              <a:gd name="connsiteX467" fmla="*/ 1558290 w 2450468"/>
              <a:gd name="connsiteY467" fmla="*/ 295621 h 377583"/>
              <a:gd name="connsiteX468" fmla="*/ 1563338 w 2450468"/>
              <a:gd name="connsiteY468" fmla="*/ 298002 h 377583"/>
              <a:gd name="connsiteX469" fmla="*/ 1569148 w 2450468"/>
              <a:gd name="connsiteY469" fmla="*/ 303145 h 377583"/>
              <a:gd name="connsiteX470" fmla="*/ 1566577 w 2450468"/>
              <a:gd name="connsiteY470" fmla="*/ 316195 h 377583"/>
              <a:gd name="connsiteX471" fmla="*/ 1564386 w 2450468"/>
              <a:gd name="connsiteY471" fmla="*/ 318671 h 377583"/>
              <a:gd name="connsiteX472" fmla="*/ 1564005 w 2450468"/>
              <a:gd name="connsiteY472" fmla="*/ 319147 h 377583"/>
              <a:gd name="connsiteX473" fmla="*/ 1562100 w 2450468"/>
              <a:gd name="connsiteY473" fmla="*/ 316195 h 377583"/>
              <a:gd name="connsiteX474" fmla="*/ 1562386 w 2450468"/>
              <a:gd name="connsiteY474" fmla="*/ 308765 h 377583"/>
              <a:gd name="connsiteX475" fmla="*/ 1560481 w 2450468"/>
              <a:gd name="connsiteY475" fmla="*/ 308384 h 377583"/>
              <a:gd name="connsiteX476" fmla="*/ 1558671 w 2450468"/>
              <a:gd name="connsiteY476" fmla="*/ 304765 h 377583"/>
              <a:gd name="connsiteX477" fmla="*/ 1556385 w 2450468"/>
              <a:gd name="connsiteY477" fmla="*/ 299431 h 377583"/>
              <a:gd name="connsiteX478" fmla="*/ 1553718 w 2450468"/>
              <a:gd name="connsiteY478" fmla="*/ 295240 h 377583"/>
              <a:gd name="connsiteX479" fmla="*/ 1554004 w 2450468"/>
              <a:gd name="connsiteY479" fmla="*/ 291715 h 377583"/>
              <a:gd name="connsiteX480" fmla="*/ 1556290 w 2450468"/>
              <a:gd name="connsiteY480" fmla="*/ 291525 h 377583"/>
              <a:gd name="connsiteX481" fmla="*/ 960755 w 2450468"/>
              <a:gd name="connsiteY481" fmla="*/ 289942 h 377583"/>
              <a:gd name="connsiteX482" fmla="*/ 959929 w 2450468"/>
              <a:gd name="connsiteY482" fmla="*/ 295406 h 377583"/>
              <a:gd name="connsiteX483" fmla="*/ 959906 w 2450468"/>
              <a:gd name="connsiteY483" fmla="*/ 297430 h 377583"/>
              <a:gd name="connsiteX484" fmla="*/ 958976 w 2450468"/>
              <a:gd name="connsiteY484" fmla="*/ 297430 h 377583"/>
              <a:gd name="connsiteX485" fmla="*/ 955970 w 2450468"/>
              <a:gd name="connsiteY485" fmla="*/ 293885 h 377583"/>
              <a:gd name="connsiteX486" fmla="*/ 960179 w 2450468"/>
              <a:gd name="connsiteY486" fmla="*/ 290370 h 377583"/>
              <a:gd name="connsiteX487" fmla="*/ 1240060 w 2450468"/>
              <a:gd name="connsiteY487" fmla="*/ 287810 h 377583"/>
              <a:gd name="connsiteX488" fmla="*/ 1235583 w 2450468"/>
              <a:gd name="connsiteY488" fmla="*/ 290287 h 377583"/>
              <a:gd name="connsiteX489" fmla="*/ 1230916 w 2450468"/>
              <a:gd name="connsiteY489" fmla="*/ 293621 h 377583"/>
              <a:gd name="connsiteX490" fmla="*/ 1230970 w 2450468"/>
              <a:gd name="connsiteY490" fmla="*/ 294279 h 377583"/>
              <a:gd name="connsiteX491" fmla="*/ 1230916 w 2450468"/>
              <a:gd name="connsiteY491" fmla="*/ 294287 h 377583"/>
              <a:gd name="connsiteX492" fmla="*/ 1230994 w 2450468"/>
              <a:gd name="connsiteY492" fmla="*/ 294581 h 377583"/>
              <a:gd name="connsiteX493" fmla="*/ 1231297 w 2450468"/>
              <a:gd name="connsiteY493" fmla="*/ 298288 h 377583"/>
              <a:gd name="connsiteX494" fmla="*/ 1228058 w 2450468"/>
              <a:gd name="connsiteY494" fmla="*/ 303241 h 377583"/>
              <a:gd name="connsiteX495" fmla="*/ 1230344 w 2450468"/>
              <a:gd name="connsiteY495" fmla="*/ 303050 h 377583"/>
              <a:gd name="connsiteX496" fmla="*/ 1233202 w 2450468"/>
              <a:gd name="connsiteY496" fmla="*/ 302860 h 377583"/>
              <a:gd name="connsiteX497" fmla="*/ 1230994 w 2450468"/>
              <a:gd name="connsiteY497" fmla="*/ 294581 h 377583"/>
              <a:gd name="connsiteX498" fmla="*/ 1230970 w 2450468"/>
              <a:gd name="connsiteY498" fmla="*/ 294279 h 377583"/>
              <a:gd name="connsiteX499" fmla="*/ 1239965 w 2450468"/>
              <a:gd name="connsiteY499" fmla="*/ 292954 h 377583"/>
              <a:gd name="connsiteX500" fmla="*/ 1240060 w 2450468"/>
              <a:gd name="connsiteY500" fmla="*/ 287810 h 377583"/>
              <a:gd name="connsiteX501" fmla="*/ 655106 w 2450468"/>
              <a:gd name="connsiteY501" fmla="*/ 287679 h 377583"/>
              <a:gd name="connsiteX502" fmla="*/ 656749 w 2450468"/>
              <a:gd name="connsiteY502" fmla="*/ 288762 h 377583"/>
              <a:gd name="connsiteX503" fmla="*/ 659892 w 2450468"/>
              <a:gd name="connsiteY503" fmla="*/ 289238 h 377583"/>
              <a:gd name="connsiteX504" fmla="*/ 667417 w 2450468"/>
              <a:gd name="connsiteY504" fmla="*/ 294191 h 377583"/>
              <a:gd name="connsiteX505" fmla="*/ 668274 w 2450468"/>
              <a:gd name="connsiteY505" fmla="*/ 296096 h 377583"/>
              <a:gd name="connsiteX506" fmla="*/ 669226 w 2450468"/>
              <a:gd name="connsiteY506" fmla="*/ 298478 h 377583"/>
              <a:gd name="connsiteX507" fmla="*/ 667988 w 2450468"/>
              <a:gd name="connsiteY507" fmla="*/ 302097 h 377583"/>
              <a:gd name="connsiteX508" fmla="*/ 661321 w 2450468"/>
              <a:gd name="connsiteY508" fmla="*/ 303050 h 377583"/>
              <a:gd name="connsiteX509" fmla="*/ 659310 w 2450468"/>
              <a:gd name="connsiteY509" fmla="*/ 304856 h 377583"/>
              <a:gd name="connsiteX510" fmla="*/ 658654 w 2450468"/>
              <a:gd name="connsiteY510" fmla="*/ 302669 h 377583"/>
              <a:gd name="connsiteX511" fmla="*/ 658749 w 2450468"/>
              <a:gd name="connsiteY511" fmla="*/ 297525 h 377583"/>
              <a:gd name="connsiteX512" fmla="*/ 655987 w 2450468"/>
              <a:gd name="connsiteY512" fmla="*/ 291334 h 377583"/>
              <a:gd name="connsiteX513" fmla="*/ 653605 w 2450468"/>
              <a:gd name="connsiteY513" fmla="*/ 288667 h 377583"/>
              <a:gd name="connsiteX514" fmla="*/ 655106 w 2450468"/>
              <a:gd name="connsiteY514" fmla="*/ 287679 h 377583"/>
              <a:gd name="connsiteX515" fmla="*/ 1671828 w 2450468"/>
              <a:gd name="connsiteY515" fmla="*/ 285810 h 377583"/>
              <a:gd name="connsiteX516" fmla="*/ 1684115 w 2450468"/>
              <a:gd name="connsiteY516" fmla="*/ 292954 h 377583"/>
              <a:gd name="connsiteX517" fmla="*/ 1671828 w 2450468"/>
              <a:gd name="connsiteY517" fmla="*/ 285810 h 377583"/>
              <a:gd name="connsiteX518" fmla="*/ 1655826 w 2450468"/>
              <a:gd name="connsiteY518" fmla="*/ 285524 h 377583"/>
              <a:gd name="connsiteX519" fmla="*/ 1645539 w 2450468"/>
              <a:gd name="connsiteY519" fmla="*/ 290192 h 377583"/>
              <a:gd name="connsiteX520" fmla="*/ 1647920 w 2450468"/>
              <a:gd name="connsiteY520" fmla="*/ 290668 h 377583"/>
              <a:gd name="connsiteX521" fmla="*/ 1651825 w 2450468"/>
              <a:gd name="connsiteY521" fmla="*/ 293811 h 377583"/>
              <a:gd name="connsiteX522" fmla="*/ 1655159 w 2450468"/>
              <a:gd name="connsiteY522" fmla="*/ 293621 h 377583"/>
              <a:gd name="connsiteX523" fmla="*/ 1656207 w 2450468"/>
              <a:gd name="connsiteY523" fmla="*/ 293525 h 377583"/>
              <a:gd name="connsiteX524" fmla="*/ 1656588 w 2450468"/>
              <a:gd name="connsiteY524" fmla="*/ 297431 h 377583"/>
              <a:gd name="connsiteX525" fmla="*/ 1655445 w 2450468"/>
              <a:gd name="connsiteY525" fmla="*/ 297621 h 377583"/>
              <a:gd name="connsiteX526" fmla="*/ 1649254 w 2450468"/>
              <a:gd name="connsiteY526" fmla="*/ 297240 h 377583"/>
              <a:gd name="connsiteX527" fmla="*/ 1647920 w 2450468"/>
              <a:gd name="connsiteY527" fmla="*/ 296764 h 377583"/>
              <a:gd name="connsiteX528" fmla="*/ 1643825 w 2450468"/>
              <a:gd name="connsiteY528" fmla="*/ 296097 h 377583"/>
              <a:gd name="connsiteX529" fmla="*/ 1642872 w 2450468"/>
              <a:gd name="connsiteY529" fmla="*/ 293144 h 377583"/>
              <a:gd name="connsiteX530" fmla="*/ 1641824 w 2450468"/>
              <a:gd name="connsiteY530" fmla="*/ 289811 h 377583"/>
              <a:gd name="connsiteX531" fmla="*/ 1632204 w 2450468"/>
              <a:gd name="connsiteY531" fmla="*/ 292954 h 377583"/>
              <a:gd name="connsiteX532" fmla="*/ 1625537 w 2450468"/>
              <a:gd name="connsiteY532" fmla="*/ 299145 h 377583"/>
              <a:gd name="connsiteX533" fmla="*/ 1633442 w 2450468"/>
              <a:gd name="connsiteY533" fmla="*/ 301812 h 377583"/>
              <a:gd name="connsiteX534" fmla="*/ 1640491 w 2450468"/>
              <a:gd name="connsiteY534" fmla="*/ 301812 h 377583"/>
              <a:gd name="connsiteX535" fmla="*/ 1640300 w 2450468"/>
              <a:gd name="connsiteY535" fmla="*/ 302003 h 377583"/>
              <a:gd name="connsiteX536" fmla="*/ 1634014 w 2450468"/>
              <a:gd name="connsiteY536" fmla="*/ 312480 h 377583"/>
              <a:gd name="connsiteX537" fmla="*/ 1633157 w 2450468"/>
              <a:gd name="connsiteY537" fmla="*/ 312861 h 377583"/>
              <a:gd name="connsiteX538" fmla="*/ 1636109 w 2450468"/>
              <a:gd name="connsiteY538" fmla="*/ 315814 h 377583"/>
              <a:gd name="connsiteX539" fmla="*/ 1637538 w 2450468"/>
              <a:gd name="connsiteY539" fmla="*/ 315623 h 377583"/>
              <a:gd name="connsiteX540" fmla="*/ 1639348 w 2450468"/>
              <a:gd name="connsiteY540" fmla="*/ 314766 h 377583"/>
              <a:gd name="connsiteX541" fmla="*/ 1645063 w 2450468"/>
              <a:gd name="connsiteY541" fmla="*/ 314861 h 377583"/>
              <a:gd name="connsiteX542" fmla="*/ 1650683 w 2450468"/>
              <a:gd name="connsiteY542" fmla="*/ 306003 h 377583"/>
              <a:gd name="connsiteX543" fmla="*/ 1656398 w 2450468"/>
              <a:gd name="connsiteY543" fmla="*/ 304289 h 377583"/>
              <a:gd name="connsiteX544" fmla="*/ 1656874 w 2450468"/>
              <a:gd name="connsiteY544" fmla="*/ 303908 h 377583"/>
              <a:gd name="connsiteX545" fmla="*/ 1664970 w 2450468"/>
              <a:gd name="connsiteY545" fmla="*/ 301907 h 377583"/>
              <a:gd name="connsiteX546" fmla="*/ 1666304 w 2450468"/>
              <a:gd name="connsiteY546" fmla="*/ 301907 h 377583"/>
              <a:gd name="connsiteX547" fmla="*/ 1667161 w 2450468"/>
              <a:gd name="connsiteY547" fmla="*/ 298288 h 377583"/>
              <a:gd name="connsiteX548" fmla="*/ 1666018 w 2450468"/>
              <a:gd name="connsiteY548" fmla="*/ 297907 h 377583"/>
              <a:gd name="connsiteX549" fmla="*/ 1665446 w 2450468"/>
              <a:gd name="connsiteY549" fmla="*/ 293716 h 377583"/>
              <a:gd name="connsiteX550" fmla="*/ 1667351 w 2450468"/>
              <a:gd name="connsiteY550" fmla="*/ 292573 h 377583"/>
              <a:gd name="connsiteX551" fmla="*/ 1670399 w 2450468"/>
              <a:gd name="connsiteY551" fmla="*/ 289620 h 377583"/>
              <a:gd name="connsiteX552" fmla="*/ 1664684 w 2450468"/>
              <a:gd name="connsiteY552" fmla="*/ 290477 h 377583"/>
              <a:gd name="connsiteX553" fmla="*/ 1657731 w 2450468"/>
              <a:gd name="connsiteY553" fmla="*/ 289144 h 377583"/>
              <a:gd name="connsiteX554" fmla="*/ 1655826 w 2450468"/>
              <a:gd name="connsiteY554" fmla="*/ 285524 h 377583"/>
              <a:gd name="connsiteX555" fmla="*/ 1063942 w 2450468"/>
              <a:gd name="connsiteY555" fmla="*/ 285428 h 377583"/>
              <a:gd name="connsiteX556" fmla="*/ 1065657 w 2450468"/>
              <a:gd name="connsiteY556" fmla="*/ 288572 h 377583"/>
              <a:gd name="connsiteX557" fmla="*/ 1061085 w 2450468"/>
              <a:gd name="connsiteY557" fmla="*/ 298382 h 377583"/>
              <a:gd name="connsiteX558" fmla="*/ 1053465 w 2450468"/>
              <a:gd name="connsiteY558" fmla="*/ 299144 h 377583"/>
              <a:gd name="connsiteX559" fmla="*/ 1052798 w 2450468"/>
              <a:gd name="connsiteY559" fmla="*/ 298478 h 377583"/>
              <a:gd name="connsiteX560" fmla="*/ 1052798 w 2450468"/>
              <a:gd name="connsiteY560" fmla="*/ 293810 h 377583"/>
              <a:gd name="connsiteX561" fmla="*/ 1048893 w 2450468"/>
              <a:gd name="connsiteY561" fmla="*/ 291905 h 377583"/>
              <a:gd name="connsiteX562" fmla="*/ 1049274 w 2450468"/>
              <a:gd name="connsiteY562" fmla="*/ 291334 h 377583"/>
              <a:gd name="connsiteX563" fmla="*/ 1052036 w 2450468"/>
              <a:gd name="connsiteY563" fmla="*/ 287524 h 377583"/>
              <a:gd name="connsiteX564" fmla="*/ 1058704 w 2450468"/>
              <a:gd name="connsiteY564" fmla="*/ 288572 h 377583"/>
              <a:gd name="connsiteX565" fmla="*/ 1059656 w 2450468"/>
              <a:gd name="connsiteY565" fmla="*/ 286190 h 377583"/>
              <a:gd name="connsiteX566" fmla="*/ 1252633 w 2450468"/>
              <a:gd name="connsiteY566" fmla="*/ 285239 h 377583"/>
              <a:gd name="connsiteX567" fmla="*/ 1251871 w 2450468"/>
              <a:gd name="connsiteY567" fmla="*/ 285810 h 377583"/>
              <a:gd name="connsiteX568" fmla="*/ 1247108 w 2450468"/>
              <a:gd name="connsiteY568" fmla="*/ 290763 h 377583"/>
              <a:gd name="connsiteX569" fmla="*/ 1243584 w 2450468"/>
              <a:gd name="connsiteY569" fmla="*/ 294573 h 377583"/>
              <a:gd name="connsiteX570" fmla="*/ 1243679 w 2450468"/>
              <a:gd name="connsiteY570" fmla="*/ 296573 h 377583"/>
              <a:gd name="connsiteX571" fmla="*/ 1246823 w 2450468"/>
              <a:gd name="connsiteY571" fmla="*/ 297621 h 377583"/>
              <a:gd name="connsiteX572" fmla="*/ 1256252 w 2450468"/>
              <a:gd name="connsiteY572" fmla="*/ 291906 h 377583"/>
              <a:gd name="connsiteX573" fmla="*/ 1257586 w 2450468"/>
              <a:gd name="connsiteY573" fmla="*/ 290477 h 377583"/>
              <a:gd name="connsiteX574" fmla="*/ 1252633 w 2450468"/>
              <a:gd name="connsiteY574" fmla="*/ 285239 h 377583"/>
              <a:gd name="connsiteX575" fmla="*/ 1217105 w 2450468"/>
              <a:gd name="connsiteY575" fmla="*/ 285143 h 377583"/>
              <a:gd name="connsiteX576" fmla="*/ 1212533 w 2450468"/>
              <a:gd name="connsiteY576" fmla="*/ 288096 h 377583"/>
              <a:gd name="connsiteX577" fmla="*/ 1213104 w 2450468"/>
              <a:gd name="connsiteY577" fmla="*/ 288477 h 377583"/>
              <a:gd name="connsiteX578" fmla="*/ 1216343 w 2450468"/>
              <a:gd name="connsiteY578" fmla="*/ 290668 h 377583"/>
              <a:gd name="connsiteX579" fmla="*/ 1222820 w 2450468"/>
              <a:gd name="connsiteY579" fmla="*/ 289239 h 377583"/>
              <a:gd name="connsiteX580" fmla="*/ 1222915 w 2450468"/>
              <a:gd name="connsiteY580" fmla="*/ 289906 h 377583"/>
              <a:gd name="connsiteX581" fmla="*/ 1225582 w 2450468"/>
              <a:gd name="connsiteY581" fmla="*/ 293335 h 377583"/>
              <a:gd name="connsiteX582" fmla="*/ 1227963 w 2450468"/>
              <a:gd name="connsiteY582" fmla="*/ 290763 h 377583"/>
              <a:gd name="connsiteX583" fmla="*/ 1227106 w 2450468"/>
              <a:gd name="connsiteY583" fmla="*/ 287239 h 377583"/>
              <a:gd name="connsiteX584" fmla="*/ 1223677 w 2450468"/>
              <a:gd name="connsiteY584" fmla="*/ 285143 h 377583"/>
              <a:gd name="connsiteX585" fmla="*/ 1219105 w 2450468"/>
              <a:gd name="connsiteY585" fmla="*/ 285143 h 377583"/>
              <a:gd name="connsiteX586" fmla="*/ 1776793 w 2450468"/>
              <a:gd name="connsiteY586" fmla="*/ 283429 h 377583"/>
              <a:gd name="connsiteX587" fmla="*/ 1778603 w 2450468"/>
              <a:gd name="connsiteY587" fmla="*/ 286382 h 377583"/>
              <a:gd name="connsiteX588" fmla="*/ 1777651 w 2450468"/>
              <a:gd name="connsiteY588" fmla="*/ 287239 h 377583"/>
              <a:gd name="connsiteX589" fmla="*/ 1774698 w 2450468"/>
              <a:gd name="connsiteY589" fmla="*/ 288477 h 377583"/>
              <a:gd name="connsiteX590" fmla="*/ 1774698 w 2450468"/>
              <a:gd name="connsiteY590" fmla="*/ 292763 h 377583"/>
              <a:gd name="connsiteX591" fmla="*/ 1768316 w 2450468"/>
              <a:gd name="connsiteY591" fmla="*/ 293716 h 377583"/>
              <a:gd name="connsiteX592" fmla="*/ 1766983 w 2450468"/>
              <a:gd name="connsiteY592" fmla="*/ 289715 h 377583"/>
              <a:gd name="connsiteX593" fmla="*/ 1768602 w 2450468"/>
              <a:gd name="connsiteY593" fmla="*/ 285334 h 377583"/>
              <a:gd name="connsiteX594" fmla="*/ 1775365 w 2450468"/>
              <a:gd name="connsiteY594" fmla="*/ 283619 h 377583"/>
              <a:gd name="connsiteX595" fmla="*/ 709707 w 2450468"/>
              <a:gd name="connsiteY595" fmla="*/ 283428 h 377583"/>
              <a:gd name="connsiteX596" fmla="*/ 708564 w 2450468"/>
              <a:gd name="connsiteY596" fmla="*/ 290763 h 377583"/>
              <a:gd name="connsiteX597" fmla="*/ 712469 w 2450468"/>
              <a:gd name="connsiteY597" fmla="*/ 289143 h 377583"/>
              <a:gd name="connsiteX598" fmla="*/ 715041 w 2450468"/>
              <a:gd name="connsiteY598" fmla="*/ 288096 h 377583"/>
              <a:gd name="connsiteX599" fmla="*/ 709707 w 2450468"/>
              <a:gd name="connsiteY599" fmla="*/ 283428 h 377583"/>
              <a:gd name="connsiteX600" fmla="*/ 1020127 w 2450468"/>
              <a:gd name="connsiteY600" fmla="*/ 283238 h 377583"/>
              <a:gd name="connsiteX601" fmla="*/ 1019651 w 2450468"/>
              <a:gd name="connsiteY601" fmla="*/ 284190 h 377583"/>
              <a:gd name="connsiteX602" fmla="*/ 1016888 w 2450468"/>
              <a:gd name="connsiteY602" fmla="*/ 295525 h 377583"/>
              <a:gd name="connsiteX603" fmla="*/ 1016793 w 2450468"/>
              <a:gd name="connsiteY603" fmla="*/ 296192 h 377583"/>
              <a:gd name="connsiteX604" fmla="*/ 1021460 w 2450468"/>
              <a:gd name="connsiteY604" fmla="*/ 296573 h 377583"/>
              <a:gd name="connsiteX605" fmla="*/ 1021841 w 2450468"/>
              <a:gd name="connsiteY605" fmla="*/ 295716 h 377583"/>
              <a:gd name="connsiteX606" fmla="*/ 1023461 w 2450468"/>
              <a:gd name="connsiteY606" fmla="*/ 291810 h 377583"/>
              <a:gd name="connsiteX607" fmla="*/ 1020127 w 2450468"/>
              <a:gd name="connsiteY607" fmla="*/ 283238 h 377583"/>
              <a:gd name="connsiteX608" fmla="*/ 1433512 w 2450468"/>
              <a:gd name="connsiteY608" fmla="*/ 281333 h 377583"/>
              <a:gd name="connsiteX609" fmla="*/ 1433798 w 2450468"/>
              <a:gd name="connsiteY609" fmla="*/ 281333 h 377583"/>
              <a:gd name="connsiteX610" fmla="*/ 1434369 w 2450468"/>
              <a:gd name="connsiteY610" fmla="*/ 284476 h 377583"/>
              <a:gd name="connsiteX611" fmla="*/ 1430178 w 2450468"/>
              <a:gd name="connsiteY611" fmla="*/ 287810 h 377583"/>
              <a:gd name="connsiteX612" fmla="*/ 1428178 w 2450468"/>
              <a:gd name="connsiteY612" fmla="*/ 289143 h 377583"/>
              <a:gd name="connsiteX613" fmla="*/ 1422177 w 2450468"/>
              <a:gd name="connsiteY613" fmla="*/ 290572 h 377583"/>
              <a:gd name="connsiteX614" fmla="*/ 1424178 w 2450468"/>
              <a:gd name="connsiteY614" fmla="*/ 285524 h 377583"/>
              <a:gd name="connsiteX615" fmla="*/ 1433512 w 2450468"/>
              <a:gd name="connsiteY615" fmla="*/ 281333 h 377583"/>
              <a:gd name="connsiteX616" fmla="*/ 1577911 w 2450468"/>
              <a:gd name="connsiteY616" fmla="*/ 279047 h 377583"/>
              <a:gd name="connsiteX617" fmla="*/ 1581055 w 2450468"/>
              <a:gd name="connsiteY617" fmla="*/ 279904 h 377583"/>
              <a:gd name="connsiteX618" fmla="*/ 1582198 w 2450468"/>
              <a:gd name="connsiteY618" fmla="*/ 284000 h 377583"/>
              <a:gd name="connsiteX619" fmla="*/ 1577149 w 2450468"/>
              <a:gd name="connsiteY619" fmla="*/ 295715 h 377583"/>
              <a:gd name="connsiteX620" fmla="*/ 1570958 w 2450468"/>
              <a:gd name="connsiteY620" fmla="*/ 286095 h 377583"/>
              <a:gd name="connsiteX621" fmla="*/ 1577530 w 2450468"/>
              <a:gd name="connsiteY621" fmla="*/ 287143 h 377583"/>
              <a:gd name="connsiteX622" fmla="*/ 1578578 w 2450468"/>
              <a:gd name="connsiteY622" fmla="*/ 284571 h 377583"/>
              <a:gd name="connsiteX623" fmla="*/ 1576292 w 2450468"/>
              <a:gd name="connsiteY623" fmla="*/ 281237 h 377583"/>
              <a:gd name="connsiteX624" fmla="*/ 1577911 w 2450468"/>
              <a:gd name="connsiteY624" fmla="*/ 279047 h 377583"/>
              <a:gd name="connsiteX625" fmla="*/ 1084993 w 2450468"/>
              <a:gd name="connsiteY625" fmla="*/ 278094 h 377583"/>
              <a:gd name="connsiteX626" fmla="*/ 1091851 w 2450468"/>
              <a:gd name="connsiteY626" fmla="*/ 278094 h 377583"/>
              <a:gd name="connsiteX627" fmla="*/ 1093946 w 2450468"/>
              <a:gd name="connsiteY627" fmla="*/ 280952 h 377583"/>
              <a:gd name="connsiteX628" fmla="*/ 1091375 w 2450468"/>
              <a:gd name="connsiteY628" fmla="*/ 282095 h 377583"/>
              <a:gd name="connsiteX629" fmla="*/ 1086231 w 2450468"/>
              <a:gd name="connsiteY629" fmla="*/ 287524 h 377583"/>
              <a:gd name="connsiteX630" fmla="*/ 1087469 w 2450468"/>
              <a:gd name="connsiteY630" fmla="*/ 291429 h 377583"/>
              <a:gd name="connsiteX631" fmla="*/ 1092518 w 2450468"/>
              <a:gd name="connsiteY631" fmla="*/ 292096 h 377583"/>
              <a:gd name="connsiteX632" fmla="*/ 1087660 w 2450468"/>
              <a:gd name="connsiteY632" fmla="*/ 294954 h 377583"/>
              <a:gd name="connsiteX633" fmla="*/ 1081945 w 2450468"/>
              <a:gd name="connsiteY633" fmla="*/ 292191 h 377583"/>
              <a:gd name="connsiteX634" fmla="*/ 1081469 w 2450468"/>
              <a:gd name="connsiteY634" fmla="*/ 292477 h 377583"/>
              <a:gd name="connsiteX635" fmla="*/ 1073849 w 2450468"/>
              <a:gd name="connsiteY635" fmla="*/ 296954 h 377583"/>
              <a:gd name="connsiteX636" fmla="*/ 1069277 w 2450468"/>
              <a:gd name="connsiteY636" fmla="*/ 299335 h 377583"/>
              <a:gd name="connsiteX637" fmla="*/ 1069562 w 2450468"/>
              <a:gd name="connsiteY637" fmla="*/ 294001 h 377583"/>
              <a:gd name="connsiteX638" fmla="*/ 1070229 w 2450468"/>
              <a:gd name="connsiteY638" fmla="*/ 292763 h 377583"/>
              <a:gd name="connsiteX639" fmla="*/ 1072229 w 2450468"/>
              <a:gd name="connsiteY639" fmla="*/ 289524 h 377583"/>
              <a:gd name="connsiteX640" fmla="*/ 1072801 w 2450468"/>
              <a:gd name="connsiteY640" fmla="*/ 282857 h 377583"/>
              <a:gd name="connsiteX641" fmla="*/ 1076420 w 2450468"/>
              <a:gd name="connsiteY641" fmla="*/ 283047 h 377583"/>
              <a:gd name="connsiteX642" fmla="*/ 1081850 w 2450468"/>
              <a:gd name="connsiteY642" fmla="*/ 283428 h 377583"/>
              <a:gd name="connsiteX643" fmla="*/ 1084993 w 2450468"/>
              <a:gd name="connsiteY643" fmla="*/ 278094 h 377583"/>
              <a:gd name="connsiteX644" fmla="*/ 449580 w 2450468"/>
              <a:gd name="connsiteY644" fmla="*/ 276476 h 377583"/>
              <a:gd name="connsiteX645" fmla="*/ 452533 w 2450468"/>
              <a:gd name="connsiteY645" fmla="*/ 276952 h 377583"/>
              <a:gd name="connsiteX646" fmla="*/ 462249 w 2450468"/>
              <a:gd name="connsiteY646" fmla="*/ 281238 h 377583"/>
              <a:gd name="connsiteX647" fmla="*/ 456057 w 2450468"/>
              <a:gd name="connsiteY647" fmla="*/ 280952 h 377583"/>
              <a:gd name="connsiteX648" fmla="*/ 453581 w 2450468"/>
              <a:gd name="connsiteY648" fmla="*/ 280952 h 377583"/>
              <a:gd name="connsiteX649" fmla="*/ 449676 w 2450468"/>
              <a:gd name="connsiteY649" fmla="*/ 291430 h 377583"/>
              <a:gd name="connsiteX650" fmla="*/ 436436 w 2450468"/>
              <a:gd name="connsiteY650" fmla="*/ 281905 h 377583"/>
              <a:gd name="connsiteX651" fmla="*/ 439579 w 2450468"/>
              <a:gd name="connsiteY651" fmla="*/ 283143 h 377583"/>
              <a:gd name="connsiteX652" fmla="*/ 445484 w 2450468"/>
              <a:gd name="connsiteY652" fmla="*/ 280286 h 377583"/>
              <a:gd name="connsiteX653" fmla="*/ 449580 w 2450468"/>
              <a:gd name="connsiteY653" fmla="*/ 276476 h 377583"/>
              <a:gd name="connsiteX654" fmla="*/ 1405890 w 2450468"/>
              <a:gd name="connsiteY654" fmla="*/ 275618 h 377583"/>
              <a:gd name="connsiteX655" fmla="*/ 1400746 w 2450468"/>
              <a:gd name="connsiteY655" fmla="*/ 279714 h 377583"/>
              <a:gd name="connsiteX656" fmla="*/ 1400270 w 2450468"/>
              <a:gd name="connsiteY656" fmla="*/ 288382 h 377583"/>
              <a:gd name="connsiteX657" fmla="*/ 1405890 w 2450468"/>
              <a:gd name="connsiteY657" fmla="*/ 275618 h 377583"/>
              <a:gd name="connsiteX658" fmla="*/ 624935 w 2450468"/>
              <a:gd name="connsiteY658" fmla="*/ 274570 h 377583"/>
              <a:gd name="connsiteX659" fmla="*/ 630459 w 2450468"/>
              <a:gd name="connsiteY659" fmla="*/ 276475 h 377583"/>
              <a:gd name="connsiteX660" fmla="*/ 625792 w 2450468"/>
              <a:gd name="connsiteY660" fmla="*/ 279999 h 377583"/>
              <a:gd name="connsiteX661" fmla="*/ 622363 w 2450468"/>
              <a:gd name="connsiteY661" fmla="*/ 279142 h 377583"/>
              <a:gd name="connsiteX662" fmla="*/ 617410 w 2450468"/>
              <a:gd name="connsiteY662" fmla="*/ 280761 h 377583"/>
              <a:gd name="connsiteX663" fmla="*/ 621506 w 2450468"/>
              <a:gd name="connsiteY663" fmla="*/ 283428 h 377583"/>
              <a:gd name="connsiteX664" fmla="*/ 621887 w 2450468"/>
              <a:gd name="connsiteY664" fmla="*/ 283523 h 377583"/>
              <a:gd name="connsiteX665" fmla="*/ 614838 w 2450468"/>
              <a:gd name="connsiteY665" fmla="*/ 288858 h 377583"/>
              <a:gd name="connsiteX666" fmla="*/ 611314 w 2450468"/>
              <a:gd name="connsiteY666" fmla="*/ 291429 h 377583"/>
              <a:gd name="connsiteX667" fmla="*/ 604646 w 2450468"/>
              <a:gd name="connsiteY667" fmla="*/ 293715 h 377583"/>
              <a:gd name="connsiteX668" fmla="*/ 599122 w 2450468"/>
              <a:gd name="connsiteY668" fmla="*/ 297335 h 377583"/>
              <a:gd name="connsiteX669" fmla="*/ 598836 w 2450468"/>
              <a:gd name="connsiteY669" fmla="*/ 299621 h 377583"/>
              <a:gd name="connsiteX670" fmla="*/ 586739 w 2450468"/>
              <a:gd name="connsiteY670" fmla="*/ 300478 h 377583"/>
              <a:gd name="connsiteX671" fmla="*/ 583596 w 2450468"/>
              <a:gd name="connsiteY671" fmla="*/ 298668 h 377583"/>
              <a:gd name="connsiteX672" fmla="*/ 582739 w 2450468"/>
              <a:gd name="connsiteY672" fmla="*/ 298001 h 377583"/>
              <a:gd name="connsiteX673" fmla="*/ 576643 w 2450468"/>
              <a:gd name="connsiteY673" fmla="*/ 299049 h 377583"/>
              <a:gd name="connsiteX674" fmla="*/ 578548 w 2450468"/>
              <a:gd name="connsiteY674" fmla="*/ 295049 h 377583"/>
              <a:gd name="connsiteX675" fmla="*/ 578834 w 2450468"/>
              <a:gd name="connsiteY675" fmla="*/ 290381 h 377583"/>
              <a:gd name="connsiteX676" fmla="*/ 580167 w 2450468"/>
              <a:gd name="connsiteY676" fmla="*/ 289429 h 377583"/>
              <a:gd name="connsiteX677" fmla="*/ 576643 w 2450468"/>
              <a:gd name="connsiteY677" fmla="*/ 287524 h 377583"/>
              <a:gd name="connsiteX678" fmla="*/ 574738 w 2450468"/>
              <a:gd name="connsiteY678" fmla="*/ 287334 h 377583"/>
              <a:gd name="connsiteX679" fmla="*/ 570261 w 2450468"/>
              <a:gd name="connsiteY679" fmla="*/ 291048 h 377583"/>
              <a:gd name="connsiteX680" fmla="*/ 565880 w 2450468"/>
              <a:gd name="connsiteY680" fmla="*/ 289619 h 377583"/>
              <a:gd name="connsiteX681" fmla="*/ 565689 w 2450468"/>
              <a:gd name="connsiteY681" fmla="*/ 288286 h 377583"/>
              <a:gd name="connsiteX682" fmla="*/ 560355 w 2450468"/>
              <a:gd name="connsiteY682" fmla="*/ 288191 h 377583"/>
              <a:gd name="connsiteX683" fmla="*/ 548068 w 2450468"/>
              <a:gd name="connsiteY683" fmla="*/ 286476 h 377583"/>
              <a:gd name="connsiteX684" fmla="*/ 549687 w 2450468"/>
              <a:gd name="connsiteY684" fmla="*/ 281047 h 377583"/>
              <a:gd name="connsiteX685" fmla="*/ 550354 w 2450468"/>
              <a:gd name="connsiteY685" fmla="*/ 281142 h 377583"/>
              <a:gd name="connsiteX686" fmla="*/ 561308 w 2450468"/>
              <a:gd name="connsiteY686" fmla="*/ 282476 h 377583"/>
              <a:gd name="connsiteX687" fmla="*/ 565594 w 2450468"/>
              <a:gd name="connsiteY687" fmla="*/ 282285 h 377583"/>
              <a:gd name="connsiteX688" fmla="*/ 574928 w 2450468"/>
              <a:gd name="connsiteY688" fmla="*/ 281523 h 377583"/>
              <a:gd name="connsiteX689" fmla="*/ 580167 w 2450468"/>
              <a:gd name="connsiteY689" fmla="*/ 284285 h 377583"/>
              <a:gd name="connsiteX690" fmla="*/ 584168 w 2450468"/>
              <a:gd name="connsiteY690" fmla="*/ 287048 h 377583"/>
              <a:gd name="connsiteX691" fmla="*/ 587787 w 2450468"/>
              <a:gd name="connsiteY691" fmla="*/ 291620 h 377583"/>
              <a:gd name="connsiteX692" fmla="*/ 588930 w 2450468"/>
              <a:gd name="connsiteY692" fmla="*/ 294382 h 377583"/>
              <a:gd name="connsiteX693" fmla="*/ 590740 w 2450468"/>
              <a:gd name="connsiteY693" fmla="*/ 299621 h 377583"/>
              <a:gd name="connsiteX694" fmla="*/ 595598 w 2450468"/>
              <a:gd name="connsiteY694" fmla="*/ 295049 h 377583"/>
              <a:gd name="connsiteX695" fmla="*/ 597122 w 2450468"/>
              <a:gd name="connsiteY695" fmla="*/ 294096 h 377583"/>
              <a:gd name="connsiteX696" fmla="*/ 600646 w 2450468"/>
              <a:gd name="connsiteY696" fmla="*/ 289905 h 377583"/>
              <a:gd name="connsiteX697" fmla="*/ 595979 w 2450468"/>
              <a:gd name="connsiteY697" fmla="*/ 284666 h 377583"/>
              <a:gd name="connsiteX698" fmla="*/ 591216 w 2450468"/>
              <a:gd name="connsiteY698" fmla="*/ 282952 h 377583"/>
              <a:gd name="connsiteX699" fmla="*/ 587501 w 2450468"/>
              <a:gd name="connsiteY699" fmla="*/ 278475 h 377583"/>
              <a:gd name="connsiteX700" fmla="*/ 587025 w 2450468"/>
              <a:gd name="connsiteY700" fmla="*/ 277332 h 377583"/>
              <a:gd name="connsiteX701" fmla="*/ 594359 w 2450468"/>
              <a:gd name="connsiteY701" fmla="*/ 277713 h 377583"/>
              <a:gd name="connsiteX702" fmla="*/ 609790 w 2450468"/>
              <a:gd name="connsiteY702" fmla="*/ 280761 h 377583"/>
              <a:gd name="connsiteX703" fmla="*/ 613505 w 2450468"/>
              <a:gd name="connsiteY703" fmla="*/ 278951 h 377583"/>
              <a:gd name="connsiteX704" fmla="*/ 624268 w 2450468"/>
              <a:gd name="connsiteY704" fmla="*/ 274760 h 377583"/>
              <a:gd name="connsiteX705" fmla="*/ 2115026 w 2450468"/>
              <a:gd name="connsiteY705" fmla="*/ 273046 h 377583"/>
              <a:gd name="connsiteX706" fmla="*/ 2122075 w 2450468"/>
              <a:gd name="connsiteY706" fmla="*/ 273141 h 377583"/>
              <a:gd name="connsiteX707" fmla="*/ 2125694 w 2450468"/>
              <a:gd name="connsiteY707" fmla="*/ 277713 h 377583"/>
              <a:gd name="connsiteX708" fmla="*/ 2135695 w 2450468"/>
              <a:gd name="connsiteY708" fmla="*/ 278571 h 377583"/>
              <a:gd name="connsiteX709" fmla="*/ 2138458 w 2450468"/>
              <a:gd name="connsiteY709" fmla="*/ 286572 h 377583"/>
              <a:gd name="connsiteX710" fmla="*/ 2140934 w 2450468"/>
              <a:gd name="connsiteY710" fmla="*/ 293430 h 377583"/>
              <a:gd name="connsiteX711" fmla="*/ 2134457 w 2450468"/>
              <a:gd name="connsiteY711" fmla="*/ 293239 h 377583"/>
              <a:gd name="connsiteX712" fmla="*/ 2123599 w 2450468"/>
              <a:gd name="connsiteY712" fmla="*/ 287048 h 377583"/>
              <a:gd name="connsiteX713" fmla="*/ 2121122 w 2450468"/>
              <a:gd name="connsiteY713" fmla="*/ 287715 h 377583"/>
              <a:gd name="connsiteX714" fmla="*/ 2118360 w 2450468"/>
              <a:gd name="connsiteY714" fmla="*/ 288477 h 377583"/>
              <a:gd name="connsiteX715" fmla="*/ 2115407 w 2450468"/>
              <a:gd name="connsiteY715" fmla="*/ 281333 h 377583"/>
              <a:gd name="connsiteX716" fmla="*/ 2116169 w 2450468"/>
              <a:gd name="connsiteY716" fmla="*/ 278856 h 377583"/>
              <a:gd name="connsiteX717" fmla="*/ 2118931 w 2450468"/>
              <a:gd name="connsiteY717" fmla="*/ 277142 h 377583"/>
              <a:gd name="connsiteX718" fmla="*/ 2118455 w 2450468"/>
              <a:gd name="connsiteY718" fmla="*/ 276666 h 377583"/>
              <a:gd name="connsiteX719" fmla="*/ 1094613 w 2450468"/>
              <a:gd name="connsiteY719" fmla="*/ 272284 h 377583"/>
              <a:gd name="connsiteX720" fmla="*/ 1101090 w 2450468"/>
              <a:gd name="connsiteY720" fmla="*/ 278380 h 377583"/>
              <a:gd name="connsiteX721" fmla="*/ 1092803 w 2450468"/>
              <a:gd name="connsiteY721" fmla="*/ 274761 h 377583"/>
              <a:gd name="connsiteX722" fmla="*/ 1092136 w 2450468"/>
              <a:gd name="connsiteY722" fmla="*/ 274761 h 377583"/>
              <a:gd name="connsiteX723" fmla="*/ 1087850 w 2450468"/>
              <a:gd name="connsiteY723" fmla="*/ 274856 h 377583"/>
              <a:gd name="connsiteX724" fmla="*/ 1094613 w 2450468"/>
              <a:gd name="connsiteY724" fmla="*/ 272284 h 377583"/>
              <a:gd name="connsiteX725" fmla="*/ 1707947 w 2450468"/>
              <a:gd name="connsiteY725" fmla="*/ 271476 h 377583"/>
              <a:gd name="connsiteX726" fmla="*/ 1712592 w 2450468"/>
              <a:gd name="connsiteY726" fmla="*/ 273784 h 377583"/>
              <a:gd name="connsiteX727" fmla="*/ 1707971 w 2450468"/>
              <a:gd name="connsiteY727" fmla="*/ 276332 h 377583"/>
              <a:gd name="connsiteX728" fmla="*/ 1707642 w 2450468"/>
              <a:gd name="connsiteY728" fmla="*/ 275523 h 377583"/>
              <a:gd name="connsiteX729" fmla="*/ 1552289 w 2450468"/>
              <a:gd name="connsiteY729" fmla="*/ 270665 h 377583"/>
              <a:gd name="connsiteX730" fmla="*/ 1546765 w 2450468"/>
              <a:gd name="connsiteY730" fmla="*/ 280857 h 377583"/>
              <a:gd name="connsiteX731" fmla="*/ 1547908 w 2450468"/>
              <a:gd name="connsiteY731" fmla="*/ 282857 h 377583"/>
              <a:gd name="connsiteX732" fmla="*/ 1550861 w 2450468"/>
              <a:gd name="connsiteY732" fmla="*/ 284953 h 377583"/>
              <a:gd name="connsiteX733" fmla="*/ 1550384 w 2450468"/>
              <a:gd name="connsiteY733" fmla="*/ 281810 h 377583"/>
              <a:gd name="connsiteX734" fmla="*/ 1550575 w 2450468"/>
              <a:gd name="connsiteY734" fmla="*/ 280190 h 377583"/>
              <a:gd name="connsiteX735" fmla="*/ 1556290 w 2450468"/>
              <a:gd name="connsiteY735" fmla="*/ 280000 h 377583"/>
              <a:gd name="connsiteX736" fmla="*/ 1560957 w 2450468"/>
              <a:gd name="connsiteY736" fmla="*/ 275047 h 377583"/>
              <a:gd name="connsiteX737" fmla="*/ 1557528 w 2450468"/>
              <a:gd name="connsiteY737" fmla="*/ 273332 h 377583"/>
              <a:gd name="connsiteX738" fmla="*/ 1076515 w 2450468"/>
              <a:gd name="connsiteY738" fmla="*/ 269522 h 377583"/>
              <a:gd name="connsiteX739" fmla="*/ 1078230 w 2450468"/>
              <a:gd name="connsiteY739" fmla="*/ 270284 h 377583"/>
              <a:gd name="connsiteX740" fmla="*/ 1083850 w 2450468"/>
              <a:gd name="connsiteY740" fmla="*/ 273998 h 377583"/>
              <a:gd name="connsiteX741" fmla="*/ 1081183 w 2450468"/>
              <a:gd name="connsiteY741" fmla="*/ 275713 h 377583"/>
              <a:gd name="connsiteX742" fmla="*/ 1064609 w 2450468"/>
              <a:gd name="connsiteY742" fmla="*/ 273046 h 377583"/>
              <a:gd name="connsiteX743" fmla="*/ 1071753 w 2450468"/>
              <a:gd name="connsiteY743" fmla="*/ 272951 h 377583"/>
              <a:gd name="connsiteX744" fmla="*/ 1076515 w 2450468"/>
              <a:gd name="connsiteY744" fmla="*/ 269522 h 377583"/>
              <a:gd name="connsiteX745" fmla="*/ 1837753 w 2450468"/>
              <a:gd name="connsiteY745" fmla="*/ 269427 h 377583"/>
              <a:gd name="connsiteX746" fmla="*/ 1840611 w 2450468"/>
              <a:gd name="connsiteY746" fmla="*/ 272856 h 377583"/>
              <a:gd name="connsiteX747" fmla="*/ 1841278 w 2450468"/>
              <a:gd name="connsiteY747" fmla="*/ 273618 h 377583"/>
              <a:gd name="connsiteX748" fmla="*/ 1838134 w 2450468"/>
              <a:gd name="connsiteY748" fmla="*/ 276857 h 377583"/>
              <a:gd name="connsiteX749" fmla="*/ 1837658 w 2450468"/>
              <a:gd name="connsiteY749" fmla="*/ 276475 h 377583"/>
              <a:gd name="connsiteX750" fmla="*/ 1830419 w 2450468"/>
              <a:gd name="connsiteY750" fmla="*/ 276095 h 377583"/>
              <a:gd name="connsiteX751" fmla="*/ 1826990 w 2450468"/>
              <a:gd name="connsiteY751" fmla="*/ 276857 h 377583"/>
              <a:gd name="connsiteX752" fmla="*/ 1837753 w 2450468"/>
              <a:gd name="connsiteY752" fmla="*/ 269427 h 377583"/>
              <a:gd name="connsiteX753" fmla="*/ 1355789 w 2450468"/>
              <a:gd name="connsiteY753" fmla="*/ 268951 h 377583"/>
              <a:gd name="connsiteX754" fmla="*/ 1353217 w 2450468"/>
              <a:gd name="connsiteY754" fmla="*/ 269618 h 377583"/>
              <a:gd name="connsiteX755" fmla="*/ 1351670 w 2450468"/>
              <a:gd name="connsiteY755" fmla="*/ 271369 h 377583"/>
              <a:gd name="connsiteX756" fmla="*/ 1350776 w 2450468"/>
              <a:gd name="connsiteY756" fmla="*/ 270922 h 377583"/>
              <a:gd name="connsiteX757" fmla="*/ 1350550 w 2450468"/>
              <a:gd name="connsiteY757" fmla="*/ 269808 h 377583"/>
              <a:gd name="connsiteX758" fmla="*/ 1350645 w 2450468"/>
              <a:gd name="connsiteY758" fmla="*/ 270856 h 377583"/>
              <a:gd name="connsiteX759" fmla="*/ 1350776 w 2450468"/>
              <a:gd name="connsiteY759" fmla="*/ 270922 h 377583"/>
              <a:gd name="connsiteX760" fmla="*/ 1351018 w 2450468"/>
              <a:gd name="connsiteY760" fmla="*/ 272108 h 377583"/>
              <a:gd name="connsiteX761" fmla="*/ 1348169 w 2450468"/>
              <a:gd name="connsiteY761" fmla="*/ 275333 h 377583"/>
              <a:gd name="connsiteX762" fmla="*/ 1346835 w 2450468"/>
              <a:gd name="connsiteY762" fmla="*/ 276285 h 377583"/>
              <a:gd name="connsiteX763" fmla="*/ 1341311 w 2450468"/>
              <a:gd name="connsiteY763" fmla="*/ 280857 h 377583"/>
              <a:gd name="connsiteX764" fmla="*/ 1339215 w 2450468"/>
              <a:gd name="connsiteY764" fmla="*/ 282000 h 377583"/>
              <a:gd name="connsiteX765" fmla="*/ 1339215 w 2450468"/>
              <a:gd name="connsiteY765" fmla="*/ 284762 h 377583"/>
              <a:gd name="connsiteX766" fmla="*/ 1341977 w 2450468"/>
              <a:gd name="connsiteY766" fmla="*/ 285048 h 377583"/>
              <a:gd name="connsiteX767" fmla="*/ 1344644 w 2450468"/>
              <a:gd name="connsiteY767" fmla="*/ 285334 h 377583"/>
              <a:gd name="connsiteX768" fmla="*/ 1358437 w 2450468"/>
              <a:gd name="connsiteY768" fmla="*/ 282787 h 377583"/>
              <a:gd name="connsiteX769" fmla="*/ 1359313 w 2450468"/>
              <a:gd name="connsiteY769" fmla="*/ 283524 h 377583"/>
              <a:gd name="connsiteX770" fmla="*/ 1359961 w 2450468"/>
              <a:gd name="connsiteY770" fmla="*/ 282801 h 377583"/>
              <a:gd name="connsiteX771" fmla="*/ 1364266 w 2450468"/>
              <a:gd name="connsiteY771" fmla="*/ 285524 h 377583"/>
              <a:gd name="connsiteX772" fmla="*/ 1368457 w 2450468"/>
              <a:gd name="connsiteY772" fmla="*/ 288096 h 377583"/>
              <a:gd name="connsiteX773" fmla="*/ 1372362 w 2450468"/>
              <a:gd name="connsiteY773" fmla="*/ 280667 h 377583"/>
              <a:gd name="connsiteX774" fmla="*/ 1364361 w 2450468"/>
              <a:gd name="connsiteY774" fmla="*/ 278000 h 377583"/>
              <a:gd name="connsiteX775" fmla="*/ 1362646 w 2450468"/>
              <a:gd name="connsiteY775" fmla="*/ 279809 h 377583"/>
              <a:gd name="connsiteX776" fmla="*/ 1359961 w 2450468"/>
              <a:gd name="connsiteY776" fmla="*/ 282801 h 377583"/>
              <a:gd name="connsiteX777" fmla="*/ 1359599 w 2450468"/>
              <a:gd name="connsiteY777" fmla="*/ 282572 h 377583"/>
              <a:gd name="connsiteX778" fmla="*/ 1358437 w 2450468"/>
              <a:gd name="connsiteY778" fmla="*/ 282787 h 377583"/>
              <a:gd name="connsiteX779" fmla="*/ 1352074 w 2450468"/>
              <a:gd name="connsiteY779" fmla="*/ 277428 h 377583"/>
              <a:gd name="connsiteX780" fmla="*/ 1351788 w 2450468"/>
              <a:gd name="connsiteY780" fmla="*/ 275809 h 377583"/>
              <a:gd name="connsiteX781" fmla="*/ 1351693 w 2450468"/>
              <a:gd name="connsiteY781" fmla="*/ 275428 h 377583"/>
              <a:gd name="connsiteX782" fmla="*/ 1351018 w 2450468"/>
              <a:gd name="connsiteY782" fmla="*/ 272108 h 377583"/>
              <a:gd name="connsiteX783" fmla="*/ 1351670 w 2450468"/>
              <a:gd name="connsiteY783" fmla="*/ 271369 h 377583"/>
              <a:gd name="connsiteX784" fmla="*/ 1357884 w 2450468"/>
              <a:gd name="connsiteY784" fmla="*/ 274475 h 377583"/>
              <a:gd name="connsiteX785" fmla="*/ 1366361 w 2450468"/>
              <a:gd name="connsiteY785" fmla="*/ 274666 h 377583"/>
              <a:gd name="connsiteX786" fmla="*/ 1369695 w 2450468"/>
              <a:gd name="connsiteY786" fmla="*/ 272761 h 377583"/>
              <a:gd name="connsiteX787" fmla="*/ 1368076 w 2450468"/>
              <a:gd name="connsiteY787" fmla="*/ 270665 h 377583"/>
              <a:gd name="connsiteX788" fmla="*/ 1363504 w 2450468"/>
              <a:gd name="connsiteY788" fmla="*/ 270761 h 377583"/>
              <a:gd name="connsiteX789" fmla="*/ 1355789 w 2450468"/>
              <a:gd name="connsiteY789" fmla="*/ 268951 h 377583"/>
              <a:gd name="connsiteX790" fmla="*/ 543210 w 2450468"/>
              <a:gd name="connsiteY790" fmla="*/ 268570 h 377583"/>
              <a:gd name="connsiteX791" fmla="*/ 546353 w 2450468"/>
              <a:gd name="connsiteY791" fmla="*/ 269808 h 377583"/>
              <a:gd name="connsiteX792" fmla="*/ 544353 w 2450468"/>
              <a:gd name="connsiteY792" fmla="*/ 274856 h 377583"/>
              <a:gd name="connsiteX793" fmla="*/ 543496 w 2450468"/>
              <a:gd name="connsiteY793" fmla="*/ 278952 h 377583"/>
              <a:gd name="connsiteX794" fmla="*/ 541210 w 2450468"/>
              <a:gd name="connsiteY794" fmla="*/ 278857 h 377583"/>
              <a:gd name="connsiteX795" fmla="*/ 540067 w 2450468"/>
              <a:gd name="connsiteY795" fmla="*/ 276285 h 377583"/>
              <a:gd name="connsiteX796" fmla="*/ 540162 w 2450468"/>
              <a:gd name="connsiteY796" fmla="*/ 271523 h 377583"/>
              <a:gd name="connsiteX797" fmla="*/ 543210 w 2450468"/>
              <a:gd name="connsiteY797" fmla="*/ 268570 h 377583"/>
              <a:gd name="connsiteX798" fmla="*/ 2087975 w 2450468"/>
              <a:gd name="connsiteY798" fmla="*/ 268379 h 377583"/>
              <a:gd name="connsiteX799" fmla="*/ 2094071 w 2450468"/>
              <a:gd name="connsiteY799" fmla="*/ 269046 h 377583"/>
              <a:gd name="connsiteX800" fmla="*/ 2094262 w 2450468"/>
              <a:gd name="connsiteY800" fmla="*/ 270284 h 377583"/>
              <a:gd name="connsiteX801" fmla="*/ 2094357 w 2450468"/>
              <a:gd name="connsiteY801" fmla="*/ 275904 h 377583"/>
              <a:gd name="connsiteX802" fmla="*/ 2103215 w 2450468"/>
              <a:gd name="connsiteY802" fmla="*/ 274761 h 377583"/>
              <a:gd name="connsiteX803" fmla="*/ 2104263 w 2450468"/>
              <a:gd name="connsiteY803" fmla="*/ 273809 h 377583"/>
              <a:gd name="connsiteX804" fmla="*/ 2109978 w 2450468"/>
              <a:gd name="connsiteY804" fmla="*/ 273999 h 377583"/>
              <a:gd name="connsiteX805" fmla="*/ 2113121 w 2450468"/>
              <a:gd name="connsiteY805" fmla="*/ 281333 h 377583"/>
              <a:gd name="connsiteX806" fmla="*/ 2112168 w 2450468"/>
              <a:gd name="connsiteY806" fmla="*/ 282476 h 377583"/>
              <a:gd name="connsiteX807" fmla="*/ 2106739 w 2450468"/>
              <a:gd name="connsiteY807" fmla="*/ 286953 h 377583"/>
              <a:gd name="connsiteX808" fmla="*/ 2101691 w 2450468"/>
              <a:gd name="connsiteY808" fmla="*/ 291239 h 377583"/>
              <a:gd name="connsiteX809" fmla="*/ 2101120 w 2450468"/>
              <a:gd name="connsiteY809" fmla="*/ 293621 h 377583"/>
              <a:gd name="connsiteX810" fmla="*/ 2094547 w 2450468"/>
              <a:gd name="connsiteY810" fmla="*/ 296859 h 377583"/>
              <a:gd name="connsiteX811" fmla="*/ 2095214 w 2450468"/>
              <a:gd name="connsiteY811" fmla="*/ 293144 h 377583"/>
              <a:gd name="connsiteX812" fmla="*/ 2092928 w 2450468"/>
              <a:gd name="connsiteY812" fmla="*/ 290287 h 377583"/>
              <a:gd name="connsiteX813" fmla="*/ 2085594 w 2450468"/>
              <a:gd name="connsiteY813" fmla="*/ 289144 h 377583"/>
              <a:gd name="connsiteX814" fmla="*/ 2086165 w 2450468"/>
              <a:gd name="connsiteY814" fmla="*/ 285524 h 377583"/>
              <a:gd name="connsiteX815" fmla="*/ 2080260 w 2450468"/>
              <a:gd name="connsiteY815" fmla="*/ 288763 h 377583"/>
              <a:gd name="connsiteX816" fmla="*/ 2080164 w 2450468"/>
              <a:gd name="connsiteY816" fmla="*/ 295145 h 377583"/>
              <a:gd name="connsiteX817" fmla="*/ 2073211 w 2450468"/>
              <a:gd name="connsiteY817" fmla="*/ 294287 h 377583"/>
              <a:gd name="connsiteX818" fmla="*/ 2068734 w 2450468"/>
              <a:gd name="connsiteY818" fmla="*/ 295907 h 377583"/>
              <a:gd name="connsiteX819" fmla="*/ 2068354 w 2450468"/>
              <a:gd name="connsiteY819" fmla="*/ 294002 h 377583"/>
              <a:gd name="connsiteX820" fmla="*/ 2068163 w 2450468"/>
              <a:gd name="connsiteY820" fmla="*/ 293049 h 377583"/>
              <a:gd name="connsiteX821" fmla="*/ 2063686 w 2450468"/>
              <a:gd name="connsiteY821" fmla="*/ 293430 h 377583"/>
              <a:gd name="connsiteX822" fmla="*/ 2063400 w 2450468"/>
              <a:gd name="connsiteY822" fmla="*/ 294383 h 377583"/>
              <a:gd name="connsiteX823" fmla="*/ 2063020 w 2450468"/>
              <a:gd name="connsiteY823" fmla="*/ 296002 h 377583"/>
              <a:gd name="connsiteX824" fmla="*/ 2058829 w 2450468"/>
              <a:gd name="connsiteY824" fmla="*/ 297050 h 377583"/>
              <a:gd name="connsiteX825" fmla="*/ 2057114 w 2450468"/>
              <a:gd name="connsiteY825" fmla="*/ 295811 h 377583"/>
              <a:gd name="connsiteX826" fmla="*/ 2054733 w 2450468"/>
              <a:gd name="connsiteY826" fmla="*/ 295621 h 377583"/>
              <a:gd name="connsiteX827" fmla="*/ 2053304 w 2450468"/>
              <a:gd name="connsiteY827" fmla="*/ 296669 h 377583"/>
              <a:gd name="connsiteX828" fmla="*/ 2048065 w 2450468"/>
              <a:gd name="connsiteY828" fmla="*/ 297526 h 377583"/>
              <a:gd name="connsiteX829" fmla="*/ 2045493 w 2450468"/>
              <a:gd name="connsiteY829" fmla="*/ 298288 h 377583"/>
              <a:gd name="connsiteX830" fmla="*/ 2037874 w 2450468"/>
              <a:gd name="connsiteY830" fmla="*/ 300669 h 377583"/>
              <a:gd name="connsiteX831" fmla="*/ 2030063 w 2450468"/>
              <a:gd name="connsiteY831" fmla="*/ 293335 h 377583"/>
              <a:gd name="connsiteX832" fmla="*/ 2029110 w 2450468"/>
              <a:gd name="connsiteY832" fmla="*/ 293525 h 377583"/>
              <a:gd name="connsiteX833" fmla="*/ 2028920 w 2450468"/>
              <a:gd name="connsiteY833" fmla="*/ 296002 h 377583"/>
              <a:gd name="connsiteX834" fmla="*/ 2028825 w 2450468"/>
              <a:gd name="connsiteY834" fmla="*/ 297716 h 377583"/>
              <a:gd name="connsiteX835" fmla="*/ 2027015 w 2450468"/>
              <a:gd name="connsiteY835" fmla="*/ 302765 h 377583"/>
              <a:gd name="connsiteX836" fmla="*/ 2024348 w 2450468"/>
              <a:gd name="connsiteY836" fmla="*/ 305908 h 377583"/>
              <a:gd name="connsiteX837" fmla="*/ 2019681 w 2450468"/>
              <a:gd name="connsiteY837" fmla="*/ 305146 h 377583"/>
              <a:gd name="connsiteX838" fmla="*/ 2019395 w 2450468"/>
              <a:gd name="connsiteY838" fmla="*/ 305717 h 377583"/>
              <a:gd name="connsiteX839" fmla="*/ 2017585 w 2450468"/>
              <a:gd name="connsiteY839" fmla="*/ 310004 h 377583"/>
              <a:gd name="connsiteX840" fmla="*/ 2014156 w 2450468"/>
              <a:gd name="connsiteY840" fmla="*/ 306098 h 377583"/>
              <a:gd name="connsiteX841" fmla="*/ 2013299 w 2450468"/>
              <a:gd name="connsiteY841" fmla="*/ 301526 h 377583"/>
              <a:gd name="connsiteX842" fmla="*/ 2001583 w 2450468"/>
              <a:gd name="connsiteY842" fmla="*/ 300669 h 377583"/>
              <a:gd name="connsiteX843" fmla="*/ 1991391 w 2450468"/>
              <a:gd name="connsiteY843" fmla="*/ 300860 h 377583"/>
              <a:gd name="connsiteX844" fmla="*/ 1979104 w 2450468"/>
              <a:gd name="connsiteY844" fmla="*/ 303717 h 377583"/>
              <a:gd name="connsiteX845" fmla="*/ 1979866 w 2450468"/>
              <a:gd name="connsiteY845" fmla="*/ 305908 h 377583"/>
              <a:gd name="connsiteX846" fmla="*/ 1979485 w 2450468"/>
              <a:gd name="connsiteY846" fmla="*/ 306003 h 377583"/>
              <a:gd name="connsiteX847" fmla="*/ 1974342 w 2450468"/>
              <a:gd name="connsiteY847" fmla="*/ 306860 h 377583"/>
              <a:gd name="connsiteX848" fmla="*/ 1962912 w 2450468"/>
              <a:gd name="connsiteY848" fmla="*/ 306956 h 377583"/>
              <a:gd name="connsiteX849" fmla="*/ 1962816 w 2450468"/>
              <a:gd name="connsiteY849" fmla="*/ 306384 h 377583"/>
              <a:gd name="connsiteX850" fmla="*/ 1963388 w 2450468"/>
              <a:gd name="connsiteY850" fmla="*/ 304574 h 377583"/>
              <a:gd name="connsiteX851" fmla="*/ 1966626 w 2450468"/>
              <a:gd name="connsiteY851" fmla="*/ 303812 h 377583"/>
              <a:gd name="connsiteX852" fmla="*/ 1974151 w 2450468"/>
              <a:gd name="connsiteY852" fmla="*/ 297431 h 377583"/>
              <a:gd name="connsiteX853" fmla="*/ 1983676 w 2450468"/>
              <a:gd name="connsiteY853" fmla="*/ 293811 h 377583"/>
              <a:gd name="connsiteX854" fmla="*/ 1994916 w 2450468"/>
              <a:gd name="connsiteY854" fmla="*/ 297335 h 377583"/>
              <a:gd name="connsiteX855" fmla="*/ 1994154 w 2450468"/>
              <a:gd name="connsiteY855" fmla="*/ 292192 h 377583"/>
              <a:gd name="connsiteX856" fmla="*/ 2001393 w 2450468"/>
              <a:gd name="connsiteY856" fmla="*/ 291430 h 377583"/>
              <a:gd name="connsiteX857" fmla="*/ 2015204 w 2450468"/>
              <a:gd name="connsiteY857" fmla="*/ 295621 h 377583"/>
              <a:gd name="connsiteX858" fmla="*/ 2017204 w 2450468"/>
              <a:gd name="connsiteY858" fmla="*/ 290287 h 377583"/>
              <a:gd name="connsiteX859" fmla="*/ 2019776 w 2450468"/>
              <a:gd name="connsiteY859" fmla="*/ 290668 h 377583"/>
              <a:gd name="connsiteX860" fmla="*/ 2021205 w 2450468"/>
              <a:gd name="connsiteY860" fmla="*/ 290954 h 377583"/>
              <a:gd name="connsiteX861" fmla="*/ 2021395 w 2450468"/>
              <a:gd name="connsiteY861" fmla="*/ 288096 h 377583"/>
              <a:gd name="connsiteX862" fmla="*/ 2016347 w 2450468"/>
              <a:gd name="connsiteY862" fmla="*/ 281619 h 377583"/>
              <a:gd name="connsiteX863" fmla="*/ 2012442 w 2450468"/>
              <a:gd name="connsiteY863" fmla="*/ 276761 h 377583"/>
              <a:gd name="connsiteX864" fmla="*/ 2019871 w 2450468"/>
              <a:gd name="connsiteY864" fmla="*/ 272475 h 377583"/>
              <a:gd name="connsiteX865" fmla="*/ 2024253 w 2450468"/>
              <a:gd name="connsiteY865" fmla="*/ 276952 h 377583"/>
              <a:gd name="connsiteX866" fmla="*/ 2025396 w 2450468"/>
              <a:gd name="connsiteY866" fmla="*/ 282953 h 377583"/>
              <a:gd name="connsiteX867" fmla="*/ 2041969 w 2450468"/>
              <a:gd name="connsiteY867" fmla="*/ 286953 h 377583"/>
              <a:gd name="connsiteX868" fmla="*/ 2048256 w 2450468"/>
              <a:gd name="connsiteY868" fmla="*/ 275618 h 377583"/>
              <a:gd name="connsiteX869" fmla="*/ 2040159 w 2450468"/>
              <a:gd name="connsiteY869" fmla="*/ 277714 h 377583"/>
              <a:gd name="connsiteX870" fmla="*/ 2035016 w 2450468"/>
              <a:gd name="connsiteY870" fmla="*/ 279047 h 377583"/>
              <a:gd name="connsiteX871" fmla="*/ 2032920 w 2450468"/>
              <a:gd name="connsiteY871" fmla="*/ 270951 h 377583"/>
              <a:gd name="connsiteX872" fmla="*/ 2037112 w 2450468"/>
              <a:gd name="connsiteY872" fmla="*/ 273237 h 377583"/>
              <a:gd name="connsiteX873" fmla="*/ 2052637 w 2450468"/>
              <a:gd name="connsiteY873" fmla="*/ 273809 h 377583"/>
              <a:gd name="connsiteX874" fmla="*/ 2057400 w 2450468"/>
              <a:gd name="connsiteY874" fmla="*/ 272666 h 377583"/>
              <a:gd name="connsiteX875" fmla="*/ 2060733 w 2450468"/>
              <a:gd name="connsiteY875" fmla="*/ 279714 h 377583"/>
              <a:gd name="connsiteX876" fmla="*/ 2061591 w 2450468"/>
              <a:gd name="connsiteY876" fmla="*/ 280667 h 377583"/>
              <a:gd name="connsiteX877" fmla="*/ 2068639 w 2450468"/>
              <a:gd name="connsiteY877" fmla="*/ 281714 h 377583"/>
              <a:gd name="connsiteX878" fmla="*/ 2075402 w 2450468"/>
              <a:gd name="connsiteY878" fmla="*/ 280857 h 377583"/>
              <a:gd name="connsiteX879" fmla="*/ 2080164 w 2450468"/>
              <a:gd name="connsiteY879" fmla="*/ 278476 h 377583"/>
              <a:gd name="connsiteX880" fmla="*/ 2080355 w 2450468"/>
              <a:gd name="connsiteY880" fmla="*/ 273523 h 377583"/>
              <a:gd name="connsiteX881" fmla="*/ 2086070 w 2450468"/>
              <a:gd name="connsiteY881" fmla="*/ 270856 h 377583"/>
              <a:gd name="connsiteX882" fmla="*/ 2086641 w 2450468"/>
              <a:gd name="connsiteY882" fmla="*/ 270094 h 377583"/>
              <a:gd name="connsiteX883" fmla="*/ 1806512 w 2450468"/>
              <a:gd name="connsiteY883" fmla="*/ 267046 h 377583"/>
              <a:gd name="connsiteX884" fmla="*/ 1802321 w 2450468"/>
              <a:gd name="connsiteY884" fmla="*/ 269618 h 377583"/>
              <a:gd name="connsiteX885" fmla="*/ 1793272 w 2450468"/>
              <a:gd name="connsiteY885" fmla="*/ 269618 h 377583"/>
              <a:gd name="connsiteX886" fmla="*/ 1785175 w 2450468"/>
              <a:gd name="connsiteY886" fmla="*/ 271427 h 377583"/>
              <a:gd name="connsiteX887" fmla="*/ 1784699 w 2450468"/>
              <a:gd name="connsiteY887" fmla="*/ 271808 h 377583"/>
              <a:gd name="connsiteX888" fmla="*/ 1786700 w 2450468"/>
              <a:gd name="connsiteY888" fmla="*/ 273713 h 377583"/>
              <a:gd name="connsiteX889" fmla="*/ 1789557 w 2450468"/>
              <a:gd name="connsiteY889" fmla="*/ 277523 h 377583"/>
              <a:gd name="connsiteX890" fmla="*/ 1790986 w 2450468"/>
              <a:gd name="connsiteY890" fmla="*/ 278285 h 377583"/>
              <a:gd name="connsiteX891" fmla="*/ 1796129 w 2450468"/>
              <a:gd name="connsiteY891" fmla="*/ 275047 h 377583"/>
              <a:gd name="connsiteX892" fmla="*/ 1800987 w 2450468"/>
              <a:gd name="connsiteY892" fmla="*/ 274571 h 377583"/>
              <a:gd name="connsiteX893" fmla="*/ 1803559 w 2450468"/>
              <a:gd name="connsiteY893" fmla="*/ 273999 h 377583"/>
              <a:gd name="connsiteX894" fmla="*/ 1806512 w 2450468"/>
              <a:gd name="connsiteY894" fmla="*/ 267046 h 377583"/>
              <a:gd name="connsiteX895" fmla="*/ 1194530 w 2450468"/>
              <a:gd name="connsiteY895" fmla="*/ 266665 h 377583"/>
              <a:gd name="connsiteX896" fmla="*/ 1195682 w 2450468"/>
              <a:gd name="connsiteY896" fmla="*/ 268902 h 377583"/>
              <a:gd name="connsiteX897" fmla="*/ 1195388 w 2450468"/>
              <a:gd name="connsiteY897" fmla="*/ 268760 h 377583"/>
              <a:gd name="connsiteX898" fmla="*/ 1240060 w 2450468"/>
              <a:gd name="connsiteY898" fmla="*/ 264855 h 377583"/>
              <a:gd name="connsiteX899" fmla="*/ 1238155 w 2450468"/>
              <a:gd name="connsiteY899" fmla="*/ 271618 h 377583"/>
              <a:gd name="connsiteX900" fmla="*/ 1232535 w 2450468"/>
              <a:gd name="connsiteY900" fmla="*/ 272475 h 377583"/>
              <a:gd name="connsiteX901" fmla="*/ 1228058 w 2450468"/>
              <a:gd name="connsiteY901" fmla="*/ 268094 h 377583"/>
              <a:gd name="connsiteX902" fmla="*/ 1227106 w 2450468"/>
              <a:gd name="connsiteY902" fmla="*/ 267332 h 377583"/>
              <a:gd name="connsiteX903" fmla="*/ 1222629 w 2450468"/>
              <a:gd name="connsiteY903" fmla="*/ 269141 h 377583"/>
              <a:gd name="connsiteX904" fmla="*/ 1223105 w 2450468"/>
              <a:gd name="connsiteY904" fmla="*/ 270094 h 377583"/>
              <a:gd name="connsiteX905" fmla="*/ 1226915 w 2450468"/>
              <a:gd name="connsiteY905" fmla="*/ 275047 h 377583"/>
              <a:gd name="connsiteX906" fmla="*/ 1227392 w 2450468"/>
              <a:gd name="connsiteY906" fmla="*/ 275999 h 377583"/>
              <a:gd name="connsiteX907" fmla="*/ 1230821 w 2450468"/>
              <a:gd name="connsiteY907" fmla="*/ 276190 h 377583"/>
              <a:gd name="connsiteX908" fmla="*/ 1246346 w 2450468"/>
              <a:gd name="connsiteY908" fmla="*/ 271808 h 377583"/>
              <a:gd name="connsiteX909" fmla="*/ 1240060 w 2450468"/>
              <a:gd name="connsiteY909" fmla="*/ 264855 h 377583"/>
              <a:gd name="connsiteX910" fmla="*/ 1464183 w 2450468"/>
              <a:gd name="connsiteY910" fmla="*/ 264759 h 377583"/>
              <a:gd name="connsiteX911" fmla="*/ 1469612 w 2450468"/>
              <a:gd name="connsiteY911" fmla="*/ 268188 h 377583"/>
              <a:gd name="connsiteX912" fmla="*/ 1472945 w 2450468"/>
              <a:gd name="connsiteY912" fmla="*/ 269617 h 377583"/>
              <a:gd name="connsiteX913" fmla="*/ 1475708 w 2450468"/>
              <a:gd name="connsiteY913" fmla="*/ 274951 h 377583"/>
              <a:gd name="connsiteX914" fmla="*/ 1480280 w 2450468"/>
              <a:gd name="connsiteY914" fmla="*/ 275427 h 377583"/>
              <a:gd name="connsiteX915" fmla="*/ 1481708 w 2450468"/>
              <a:gd name="connsiteY915" fmla="*/ 277046 h 377583"/>
              <a:gd name="connsiteX916" fmla="*/ 1487614 w 2450468"/>
              <a:gd name="connsiteY916" fmla="*/ 278380 h 377583"/>
              <a:gd name="connsiteX917" fmla="*/ 1490281 w 2450468"/>
              <a:gd name="connsiteY917" fmla="*/ 281332 h 377583"/>
              <a:gd name="connsiteX918" fmla="*/ 1482852 w 2450468"/>
              <a:gd name="connsiteY918" fmla="*/ 281809 h 377583"/>
              <a:gd name="connsiteX919" fmla="*/ 1474755 w 2450468"/>
              <a:gd name="connsiteY919" fmla="*/ 281047 h 377583"/>
              <a:gd name="connsiteX920" fmla="*/ 1472469 w 2450468"/>
              <a:gd name="connsiteY920" fmla="*/ 282285 h 377583"/>
              <a:gd name="connsiteX921" fmla="*/ 1463420 w 2450468"/>
              <a:gd name="connsiteY921" fmla="*/ 273522 h 377583"/>
              <a:gd name="connsiteX922" fmla="*/ 1461611 w 2450468"/>
              <a:gd name="connsiteY922" fmla="*/ 270665 h 377583"/>
              <a:gd name="connsiteX923" fmla="*/ 1460563 w 2450468"/>
              <a:gd name="connsiteY923" fmla="*/ 269045 h 377583"/>
              <a:gd name="connsiteX924" fmla="*/ 1464183 w 2450468"/>
              <a:gd name="connsiteY924" fmla="*/ 264759 h 377583"/>
              <a:gd name="connsiteX925" fmla="*/ 1755839 w 2450468"/>
              <a:gd name="connsiteY925" fmla="*/ 264474 h 377583"/>
              <a:gd name="connsiteX926" fmla="*/ 1752314 w 2450468"/>
              <a:gd name="connsiteY926" fmla="*/ 265808 h 377583"/>
              <a:gd name="connsiteX927" fmla="*/ 1752695 w 2450468"/>
              <a:gd name="connsiteY927" fmla="*/ 266189 h 377583"/>
              <a:gd name="connsiteX928" fmla="*/ 1759172 w 2450468"/>
              <a:gd name="connsiteY928" fmla="*/ 272189 h 377583"/>
              <a:gd name="connsiteX929" fmla="*/ 1764316 w 2450468"/>
              <a:gd name="connsiteY929" fmla="*/ 272189 h 377583"/>
              <a:gd name="connsiteX930" fmla="*/ 1755839 w 2450468"/>
              <a:gd name="connsiteY930" fmla="*/ 264474 h 377583"/>
              <a:gd name="connsiteX931" fmla="*/ 1439799 w 2450468"/>
              <a:gd name="connsiteY931" fmla="*/ 264283 h 377583"/>
              <a:gd name="connsiteX932" fmla="*/ 1448753 w 2450468"/>
              <a:gd name="connsiteY932" fmla="*/ 267808 h 377583"/>
              <a:gd name="connsiteX933" fmla="*/ 1449800 w 2450468"/>
              <a:gd name="connsiteY933" fmla="*/ 270665 h 377583"/>
              <a:gd name="connsiteX934" fmla="*/ 1448753 w 2450468"/>
              <a:gd name="connsiteY934" fmla="*/ 272284 h 377583"/>
              <a:gd name="connsiteX935" fmla="*/ 1445419 w 2450468"/>
              <a:gd name="connsiteY935" fmla="*/ 271903 h 377583"/>
              <a:gd name="connsiteX936" fmla="*/ 1443990 w 2450468"/>
              <a:gd name="connsiteY936" fmla="*/ 268570 h 377583"/>
              <a:gd name="connsiteX937" fmla="*/ 1439799 w 2450468"/>
              <a:gd name="connsiteY937" fmla="*/ 264283 h 377583"/>
              <a:gd name="connsiteX938" fmla="*/ 584645 w 2450468"/>
              <a:gd name="connsiteY938" fmla="*/ 264188 h 377583"/>
              <a:gd name="connsiteX939" fmla="*/ 591217 w 2450468"/>
              <a:gd name="connsiteY939" fmla="*/ 264855 h 377583"/>
              <a:gd name="connsiteX940" fmla="*/ 597884 w 2450468"/>
              <a:gd name="connsiteY940" fmla="*/ 269617 h 377583"/>
              <a:gd name="connsiteX941" fmla="*/ 602266 w 2450468"/>
              <a:gd name="connsiteY941" fmla="*/ 272951 h 377583"/>
              <a:gd name="connsiteX942" fmla="*/ 590169 w 2450468"/>
              <a:gd name="connsiteY942" fmla="*/ 273618 h 377583"/>
              <a:gd name="connsiteX943" fmla="*/ 588645 w 2450468"/>
              <a:gd name="connsiteY943" fmla="*/ 270570 h 377583"/>
              <a:gd name="connsiteX944" fmla="*/ 587502 w 2450468"/>
              <a:gd name="connsiteY944" fmla="*/ 268188 h 377583"/>
              <a:gd name="connsiteX945" fmla="*/ 584645 w 2450468"/>
              <a:gd name="connsiteY945" fmla="*/ 264188 h 377583"/>
              <a:gd name="connsiteX946" fmla="*/ 1331881 w 2450468"/>
              <a:gd name="connsiteY946" fmla="*/ 262950 h 377583"/>
              <a:gd name="connsiteX947" fmla="*/ 1330547 w 2450468"/>
              <a:gd name="connsiteY947" fmla="*/ 270665 h 377583"/>
              <a:gd name="connsiteX948" fmla="*/ 1335500 w 2450468"/>
              <a:gd name="connsiteY948" fmla="*/ 267236 h 377583"/>
              <a:gd name="connsiteX949" fmla="*/ 1336358 w 2450468"/>
              <a:gd name="connsiteY949" fmla="*/ 264474 h 377583"/>
              <a:gd name="connsiteX950" fmla="*/ 1336548 w 2450468"/>
              <a:gd name="connsiteY950" fmla="*/ 263807 h 377583"/>
              <a:gd name="connsiteX951" fmla="*/ 1331881 w 2450468"/>
              <a:gd name="connsiteY951" fmla="*/ 262950 h 377583"/>
              <a:gd name="connsiteX952" fmla="*/ 487965 w 2450468"/>
              <a:gd name="connsiteY952" fmla="*/ 262188 h 377583"/>
              <a:gd name="connsiteX953" fmla="*/ 489966 w 2450468"/>
              <a:gd name="connsiteY953" fmla="*/ 262664 h 377583"/>
              <a:gd name="connsiteX954" fmla="*/ 491585 w 2450468"/>
              <a:gd name="connsiteY954" fmla="*/ 266951 h 377583"/>
              <a:gd name="connsiteX955" fmla="*/ 492157 w 2450468"/>
              <a:gd name="connsiteY955" fmla="*/ 270284 h 377583"/>
              <a:gd name="connsiteX956" fmla="*/ 504730 w 2450468"/>
              <a:gd name="connsiteY956" fmla="*/ 273142 h 377583"/>
              <a:gd name="connsiteX957" fmla="*/ 508063 w 2450468"/>
              <a:gd name="connsiteY957" fmla="*/ 275047 h 377583"/>
              <a:gd name="connsiteX958" fmla="*/ 511492 w 2450468"/>
              <a:gd name="connsiteY958" fmla="*/ 285810 h 377583"/>
              <a:gd name="connsiteX959" fmla="*/ 508825 w 2450468"/>
              <a:gd name="connsiteY959" fmla="*/ 289144 h 377583"/>
              <a:gd name="connsiteX960" fmla="*/ 495776 w 2450468"/>
              <a:gd name="connsiteY960" fmla="*/ 288286 h 377583"/>
              <a:gd name="connsiteX961" fmla="*/ 492252 w 2450468"/>
              <a:gd name="connsiteY961" fmla="*/ 289334 h 377583"/>
              <a:gd name="connsiteX962" fmla="*/ 487203 w 2450468"/>
              <a:gd name="connsiteY962" fmla="*/ 292287 h 377583"/>
              <a:gd name="connsiteX963" fmla="*/ 490442 w 2450468"/>
              <a:gd name="connsiteY963" fmla="*/ 282953 h 377583"/>
              <a:gd name="connsiteX964" fmla="*/ 492252 w 2450468"/>
              <a:gd name="connsiteY964" fmla="*/ 283810 h 377583"/>
              <a:gd name="connsiteX965" fmla="*/ 496062 w 2450468"/>
              <a:gd name="connsiteY965" fmla="*/ 285715 h 377583"/>
              <a:gd name="connsiteX966" fmla="*/ 501777 w 2450468"/>
              <a:gd name="connsiteY966" fmla="*/ 281143 h 377583"/>
              <a:gd name="connsiteX967" fmla="*/ 500634 w 2450468"/>
              <a:gd name="connsiteY967" fmla="*/ 279619 h 377583"/>
              <a:gd name="connsiteX968" fmla="*/ 495490 w 2450468"/>
              <a:gd name="connsiteY968" fmla="*/ 276190 h 377583"/>
              <a:gd name="connsiteX969" fmla="*/ 490728 w 2450468"/>
              <a:gd name="connsiteY969" fmla="*/ 276476 h 377583"/>
              <a:gd name="connsiteX970" fmla="*/ 482060 w 2450468"/>
              <a:gd name="connsiteY970" fmla="*/ 279047 h 377583"/>
              <a:gd name="connsiteX971" fmla="*/ 476917 w 2450468"/>
              <a:gd name="connsiteY971" fmla="*/ 277999 h 377583"/>
              <a:gd name="connsiteX972" fmla="*/ 469677 w 2450468"/>
              <a:gd name="connsiteY972" fmla="*/ 280952 h 377583"/>
              <a:gd name="connsiteX973" fmla="*/ 469106 w 2450468"/>
              <a:gd name="connsiteY973" fmla="*/ 276761 h 377583"/>
              <a:gd name="connsiteX974" fmla="*/ 469773 w 2450468"/>
              <a:gd name="connsiteY974" fmla="*/ 275618 h 377583"/>
              <a:gd name="connsiteX975" fmla="*/ 471011 w 2450468"/>
              <a:gd name="connsiteY975" fmla="*/ 274190 h 377583"/>
              <a:gd name="connsiteX976" fmla="*/ 476059 w 2450468"/>
              <a:gd name="connsiteY976" fmla="*/ 274856 h 377583"/>
              <a:gd name="connsiteX977" fmla="*/ 477964 w 2450468"/>
              <a:gd name="connsiteY977" fmla="*/ 270665 h 377583"/>
              <a:gd name="connsiteX978" fmla="*/ 479202 w 2450468"/>
              <a:gd name="connsiteY978" fmla="*/ 267903 h 377583"/>
              <a:gd name="connsiteX979" fmla="*/ 487965 w 2450468"/>
              <a:gd name="connsiteY979" fmla="*/ 262188 h 377583"/>
              <a:gd name="connsiteX980" fmla="*/ 948975 w 2450468"/>
              <a:gd name="connsiteY980" fmla="*/ 260473 h 377583"/>
              <a:gd name="connsiteX981" fmla="*/ 950880 w 2450468"/>
              <a:gd name="connsiteY981" fmla="*/ 262283 h 377583"/>
              <a:gd name="connsiteX982" fmla="*/ 954404 w 2450468"/>
              <a:gd name="connsiteY982" fmla="*/ 265617 h 377583"/>
              <a:gd name="connsiteX983" fmla="*/ 958310 w 2450468"/>
              <a:gd name="connsiteY983" fmla="*/ 265045 h 377583"/>
              <a:gd name="connsiteX984" fmla="*/ 957548 w 2450468"/>
              <a:gd name="connsiteY984" fmla="*/ 266284 h 377583"/>
              <a:gd name="connsiteX985" fmla="*/ 955547 w 2450468"/>
              <a:gd name="connsiteY985" fmla="*/ 268284 h 377583"/>
              <a:gd name="connsiteX986" fmla="*/ 953261 w 2450468"/>
              <a:gd name="connsiteY986" fmla="*/ 267998 h 377583"/>
              <a:gd name="connsiteX987" fmla="*/ 942784 w 2450468"/>
              <a:gd name="connsiteY987" fmla="*/ 263617 h 377583"/>
              <a:gd name="connsiteX988" fmla="*/ 941450 w 2450468"/>
              <a:gd name="connsiteY988" fmla="*/ 262950 h 377583"/>
              <a:gd name="connsiteX989" fmla="*/ 948975 w 2450468"/>
              <a:gd name="connsiteY989" fmla="*/ 260473 h 377583"/>
              <a:gd name="connsiteX990" fmla="*/ 1573530 w 2450468"/>
              <a:gd name="connsiteY990" fmla="*/ 259902 h 377583"/>
              <a:gd name="connsiteX991" fmla="*/ 1576006 w 2450468"/>
              <a:gd name="connsiteY991" fmla="*/ 261235 h 377583"/>
              <a:gd name="connsiteX992" fmla="*/ 1578293 w 2450468"/>
              <a:gd name="connsiteY992" fmla="*/ 262473 h 377583"/>
              <a:gd name="connsiteX993" fmla="*/ 1579626 w 2450468"/>
              <a:gd name="connsiteY993" fmla="*/ 269141 h 377583"/>
              <a:gd name="connsiteX994" fmla="*/ 1573054 w 2450468"/>
              <a:gd name="connsiteY994" fmla="*/ 270570 h 377583"/>
              <a:gd name="connsiteX995" fmla="*/ 1564767 w 2450468"/>
              <a:gd name="connsiteY995" fmla="*/ 265712 h 377583"/>
              <a:gd name="connsiteX996" fmla="*/ 1573530 w 2450468"/>
              <a:gd name="connsiteY996" fmla="*/ 259902 h 377583"/>
              <a:gd name="connsiteX997" fmla="*/ 1685258 w 2450468"/>
              <a:gd name="connsiteY997" fmla="*/ 259521 h 377583"/>
              <a:gd name="connsiteX998" fmla="*/ 1681829 w 2450468"/>
              <a:gd name="connsiteY998" fmla="*/ 262379 h 377583"/>
              <a:gd name="connsiteX999" fmla="*/ 1675733 w 2450468"/>
              <a:gd name="connsiteY999" fmla="*/ 269237 h 377583"/>
              <a:gd name="connsiteX1000" fmla="*/ 1670018 w 2450468"/>
              <a:gd name="connsiteY1000" fmla="*/ 270380 h 377583"/>
              <a:gd name="connsiteX1001" fmla="*/ 1669352 w 2450468"/>
              <a:gd name="connsiteY1001" fmla="*/ 270475 h 377583"/>
              <a:gd name="connsiteX1002" fmla="*/ 1660017 w 2450468"/>
              <a:gd name="connsiteY1002" fmla="*/ 275523 h 377583"/>
              <a:gd name="connsiteX1003" fmla="*/ 1659636 w 2450468"/>
              <a:gd name="connsiteY1003" fmla="*/ 278857 h 377583"/>
              <a:gd name="connsiteX1004" fmla="*/ 1660589 w 2450468"/>
              <a:gd name="connsiteY1004" fmla="*/ 278190 h 377583"/>
              <a:gd name="connsiteX1005" fmla="*/ 1662398 w 2450468"/>
              <a:gd name="connsiteY1005" fmla="*/ 277047 h 377583"/>
              <a:gd name="connsiteX1006" fmla="*/ 1668494 w 2450468"/>
              <a:gd name="connsiteY1006" fmla="*/ 278000 h 377583"/>
              <a:gd name="connsiteX1007" fmla="*/ 1678019 w 2450468"/>
              <a:gd name="connsiteY1007" fmla="*/ 271618 h 377583"/>
              <a:gd name="connsiteX1008" fmla="*/ 1683449 w 2450468"/>
              <a:gd name="connsiteY1008" fmla="*/ 275142 h 377583"/>
              <a:gd name="connsiteX1009" fmla="*/ 1686496 w 2450468"/>
              <a:gd name="connsiteY1009" fmla="*/ 277142 h 377583"/>
              <a:gd name="connsiteX1010" fmla="*/ 1688116 w 2450468"/>
              <a:gd name="connsiteY1010" fmla="*/ 267713 h 377583"/>
              <a:gd name="connsiteX1011" fmla="*/ 1690116 w 2450468"/>
              <a:gd name="connsiteY1011" fmla="*/ 265331 h 377583"/>
              <a:gd name="connsiteX1012" fmla="*/ 1687925 w 2450468"/>
              <a:gd name="connsiteY1012" fmla="*/ 260283 h 377583"/>
              <a:gd name="connsiteX1013" fmla="*/ 529399 w 2450468"/>
              <a:gd name="connsiteY1013" fmla="*/ 259521 h 377583"/>
              <a:gd name="connsiteX1014" fmla="*/ 533400 w 2450468"/>
              <a:gd name="connsiteY1014" fmla="*/ 264093 h 377583"/>
              <a:gd name="connsiteX1015" fmla="*/ 533305 w 2450468"/>
              <a:gd name="connsiteY1015" fmla="*/ 264093 h 377583"/>
              <a:gd name="connsiteX1016" fmla="*/ 527971 w 2450468"/>
              <a:gd name="connsiteY1016" fmla="*/ 263426 h 377583"/>
              <a:gd name="connsiteX1017" fmla="*/ 531019 w 2450468"/>
              <a:gd name="connsiteY1017" fmla="*/ 271618 h 377583"/>
              <a:gd name="connsiteX1018" fmla="*/ 532924 w 2450468"/>
              <a:gd name="connsiteY1018" fmla="*/ 272665 h 377583"/>
              <a:gd name="connsiteX1019" fmla="*/ 534638 w 2450468"/>
              <a:gd name="connsiteY1019" fmla="*/ 274856 h 377583"/>
              <a:gd name="connsiteX1020" fmla="*/ 530066 w 2450468"/>
              <a:gd name="connsiteY1020" fmla="*/ 280190 h 377583"/>
              <a:gd name="connsiteX1021" fmla="*/ 529876 w 2450468"/>
              <a:gd name="connsiteY1021" fmla="*/ 283143 h 377583"/>
              <a:gd name="connsiteX1022" fmla="*/ 525685 w 2450468"/>
              <a:gd name="connsiteY1022" fmla="*/ 286762 h 377583"/>
              <a:gd name="connsiteX1023" fmla="*/ 522256 w 2450468"/>
              <a:gd name="connsiteY1023" fmla="*/ 289810 h 377583"/>
              <a:gd name="connsiteX1024" fmla="*/ 518350 w 2450468"/>
              <a:gd name="connsiteY1024" fmla="*/ 285715 h 377583"/>
              <a:gd name="connsiteX1025" fmla="*/ 516826 w 2450468"/>
              <a:gd name="connsiteY1025" fmla="*/ 281238 h 377583"/>
              <a:gd name="connsiteX1026" fmla="*/ 517017 w 2450468"/>
              <a:gd name="connsiteY1026" fmla="*/ 275999 h 377583"/>
              <a:gd name="connsiteX1027" fmla="*/ 517017 w 2450468"/>
              <a:gd name="connsiteY1027" fmla="*/ 275332 h 377583"/>
              <a:gd name="connsiteX1028" fmla="*/ 520255 w 2450468"/>
              <a:gd name="connsiteY1028" fmla="*/ 269427 h 377583"/>
              <a:gd name="connsiteX1029" fmla="*/ 522827 w 2450468"/>
              <a:gd name="connsiteY1029" fmla="*/ 266569 h 377583"/>
              <a:gd name="connsiteX1030" fmla="*/ 528447 w 2450468"/>
              <a:gd name="connsiteY1030" fmla="*/ 260188 h 377583"/>
              <a:gd name="connsiteX1031" fmla="*/ 461295 w 2450468"/>
              <a:gd name="connsiteY1031" fmla="*/ 259235 h 377583"/>
              <a:gd name="connsiteX1032" fmla="*/ 465581 w 2450468"/>
              <a:gd name="connsiteY1032" fmla="*/ 262378 h 377583"/>
              <a:gd name="connsiteX1033" fmla="*/ 463867 w 2450468"/>
              <a:gd name="connsiteY1033" fmla="*/ 266760 h 377583"/>
              <a:gd name="connsiteX1034" fmla="*/ 466343 w 2450468"/>
              <a:gd name="connsiteY1034" fmla="*/ 271046 h 377583"/>
              <a:gd name="connsiteX1035" fmla="*/ 465391 w 2450468"/>
              <a:gd name="connsiteY1035" fmla="*/ 270379 h 377583"/>
              <a:gd name="connsiteX1036" fmla="*/ 447293 w 2450468"/>
              <a:gd name="connsiteY1036" fmla="*/ 273713 h 377583"/>
              <a:gd name="connsiteX1037" fmla="*/ 446722 w 2450468"/>
              <a:gd name="connsiteY1037" fmla="*/ 273904 h 377583"/>
              <a:gd name="connsiteX1038" fmla="*/ 444341 w 2450468"/>
              <a:gd name="connsiteY1038" fmla="*/ 274951 h 377583"/>
              <a:gd name="connsiteX1039" fmla="*/ 443960 w 2450468"/>
              <a:gd name="connsiteY1039" fmla="*/ 266379 h 377583"/>
              <a:gd name="connsiteX1040" fmla="*/ 449389 w 2450468"/>
              <a:gd name="connsiteY1040" fmla="*/ 267903 h 377583"/>
              <a:gd name="connsiteX1041" fmla="*/ 457485 w 2450468"/>
              <a:gd name="connsiteY1041" fmla="*/ 260664 h 377583"/>
              <a:gd name="connsiteX1042" fmla="*/ 457580 w 2450468"/>
              <a:gd name="connsiteY1042" fmla="*/ 259711 h 377583"/>
              <a:gd name="connsiteX1043" fmla="*/ 461295 w 2450468"/>
              <a:gd name="connsiteY1043" fmla="*/ 259235 h 377583"/>
              <a:gd name="connsiteX1044" fmla="*/ 599123 w 2450468"/>
              <a:gd name="connsiteY1044" fmla="*/ 259044 h 377583"/>
              <a:gd name="connsiteX1045" fmla="*/ 607790 w 2450468"/>
              <a:gd name="connsiteY1045" fmla="*/ 263140 h 377583"/>
              <a:gd name="connsiteX1046" fmla="*/ 612172 w 2450468"/>
              <a:gd name="connsiteY1046" fmla="*/ 263807 h 377583"/>
              <a:gd name="connsiteX1047" fmla="*/ 616553 w 2450468"/>
              <a:gd name="connsiteY1047" fmla="*/ 264569 h 377583"/>
              <a:gd name="connsiteX1048" fmla="*/ 627221 w 2450468"/>
              <a:gd name="connsiteY1048" fmla="*/ 263426 h 377583"/>
              <a:gd name="connsiteX1049" fmla="*/ 631508 w 2450468"/>
              <a:gd name="connsiteY1049" fmla="*/ 264569 h 377583"/>
              <a:gd name="connsiteX1050" fmla="*/ 633222 w 2450468"/>
              <a:gd name="connsiteY1050" fmla="*/ 264283 h 377583"/>
              <a:gd name="connsiteX1051" fmla="*/ 635318 w 2450468"/>
              <a:gd name="connsiteY1051" fmla="*/ 265997 h 377583"/>
              <a:gd name="connsiteX1052" fmla="*/ 633032 w 2450468"/>
              <a:gd name="connsiteY1052" fmla="*/ 267998 h 377583"/>
              <a:gd name="connsiteX1053" fmla="*/ 625031 w 2450468"/>
              <a:gd name="connsiteY1053" fmla="*/ 272855 h 377583"/>
              <a:gd name="connsiteX1054" fmla="*/ 618173 w 2450468"/>
              <a:gd name="connsiteY1054" fmla="*/ 272093 h 377583"/>
              <a:gd name="connsiteX1055" fmla="*/ 617887 w 2450468"/>
              <a:gd name="connsiteY1055" fmla="*/ 266474 h 377583"/>
              <a:gd name="connsiteX1056" fmla="*/ 612458 w 2450468"/>
              <a:gd name="connsiteY1056" fmla="*/ 268283 h 377583"/>
              <a:gd name="connsiteX1057" fmla="*/ 607219 w 2450468"/>
              <a:gd name="connsiteY1057" fmla="*/ 268474 h 377583"/>
              <a:gd name="connsiteX1058" fmla="*/ 599123 w 2450468"/>
              <a:gd name="connsiteY1058" fmla="*/ 259044 h 377583"/>
              <a:gd name="connsiteX1059" fmla="*/ 2214753 w 2450468"/>
              <a:gd name="connsiteY1059" fmla="*/ 258854 h 377583"/>
              <a:gd name="connsiteX1060" fmla="*/ 2230945 w 2450468"/>
              <a:gd name="connsiteY1060" fmla="*/ 261331 h 377583"/>
              <a:gd name="connsiteX1061" fmla="*/ 2235518 w 2450468"/>
              <a:gd name="connsiteY1061" fmla="*/ 263045 h 377583"/>
              <a:gd name="connsiteX1062" fmla="*/ 2235803 w 2450468"/>
              <a:gd name="connsiteY1062" fmla="*/ 264855 h 377583"/>
              <a:gd name="connsiteX1063" fmla="*/ 2233041 w 2450468"/>
              <a:gd name="connsiteY1063" fmla="*/ 266284 h 377583"/>
              <a:gd name="connsiteX1064" fmla="*/ 2228755 w 2450468"/>
              <a:gd name="connsiteY1064" fmla="*/ 267236 h 377583"/>
              <a:gd name="connsiteX1065" fmla="*/ 2223516 w 2450468"/>
              <a:gd name="connsiteY1065" fmla="*/ 264760 h 377583"/>
              <a:gd name="connsiteX1066" fmla="*/ 2221611 w 2450468"/>
              <a:gd name="connsiteY1066" fmla="*/ 267903 h 377583"/>
              <a:gd name="connsiteX1067" fmla="*/ 2215324 w 2450468"/>
              <a:gd name="connsiteY1067" fmla="*/ 264569 h 377583"/>
              <a:gd name="connsiteX1068" fmla="*/ 2215134 w 2450468"/>
              <a:gd name="connsiteY1068" fmla="*/ 262950 h 377583"/>
              <a:gd name="connsiteX1069" fmla="*/ 2197989 w 2450468"/>
              <a:gd name="connsiteY1069" fmla="*/ 258854 h 377583"/>
              <a:gd name="connsiteX1070" fmla="*/ 2201132 w 2450468"/>
              <a:gd name="connsiteY1070" fmla="*/ 260093 h 377583"/>
              <a:gd name="connsiteX1071" fmla="*/ 2204751 w 2450468"/>
              <a:gd name="connsiteY1071" fmla="*/ 264855 h 377583"/>
              <a:gd name="connsiteX1072" fmla="*/ 2197989 w 2450468"/>
              <a:gd name="connsiteY1072" fmla="*/ 268475 h 377583"/>
              <a:gd name="connsiteX1073" fmla="*/ 2194560 w 2450468"/>
              <a:gd name="connsiteY1073" fmla="*/ 265236 h 377583"/>
              <a:gd name="connsiteX1074" fmla="*/ 2193798 w 2450468"/>
              <a:gd name="connsiteY1074" fmla="*/ 262855 h 377583"/>
              <a:gd name="connsiteX1075" fmla="*/ 2197989 w 2450468"/>
              <a:gd name="connsiteY1075" fmla="*/ 258854 h 377583"/>
              <a:gd name="connsiteX1076" fmla="*/ 747902 w 2450468"/>
              <a:gd name="connsiteY1076" fmla="*/ 258473 h 377583"/>
              <a:gd name="connsiteX1077" fmla="*/ 748474 w 2450468"/>
              <a:gd name="connsiteY1077" fmla="*/ 259997 h 377583"/>
              <a:gd name="connsiteX1078" fmla="*/ 749141 w 2450468"/>
              <a:gd name="connsiteY1078" fmla="*/ 261616 h 377583"/>
              <a:gd name="connsiteX1079" fmla="*/ 751808 w 2450468"/>
              <a:gd name="connsiteY1079" fmla="*/ 266188 h 377583"/>
              <a:gd name="connsiteX1080" fmla="*/ 757427 w 2450468"/>
              <a:gd name="connsiteY1080" fmla="*/ 269046 h 377583"/>
              <a:gd name="connsiteX1081" fmla="*/ 758666 w 2450468"/>
              <a:gd name="connsiteY1081" fmla="*/ 273903 h 377583"/>
              <a:gd name="connsiteX1082" fmla="*/ 759332 w 2450468"/>
              <a:gd name="connsiteY1082" fmla="*/ 273427 h 377583"/>
              <a:gd name="connsiteX1083" fmla="*/ 764762 w 2450468"/>
              <a:gd name="connsiteY1083" fmla="*/ 274094 h 377583"/>
              <a:gd name="connsiteX1084" fmla="*/ 767619 w 2450468"/>
              <a:gd name="connsiteY1084" fmla="*/ 275427 h 377583"/>
              <a:gd name="connsiteX1085" fmla="*/ 772667 w 2450468"/>
              <a:gd name="connsiteY1085" fmla="*/ 275713 h 377583"/>
              <a:gd name="connsiteX1086" fmla="*/ 786764 w 2450468"/>
              <a:gd name="connsiteY1086" fmla="*/ 281904 h 377583"/>
              <a:gd name="connsiteX1087" fmla="*/ 783335 w 2450468"/>
              <a:gd name="connsiteY1087" fmla="*/ 278761 h 377583"/>
              <a:gd name="connsiteX1088" fmla="*/ 782573 w 2450468"/>
              <a:gd name="connsiteY1088" fmla="*/ 278094 h 377583"/>
              <a:gd name="connsiteX1089" fmla="*/ 785336 w 2450468"/>
              <a:gd name="connsiteY1089" fmla="*/ 275523 h 377583"/>
              <a:gd name="connsiteX1090" fmla="*/ 789241 w 2450468"/>
              <a:gd name="connsiteY1090" fmla="*/ 277428 h 377583"/>
              <a:gd name="connsiteX1091" fmla="*/ 792670 w 2450468"/>
              <a:gd name="connsiteY1091" fmla="*/ 279523 h 377583"/>
              <a:gd name="connsiteX1092" fmla="*/ 795146 w 2450468"/>
              <a:gd name="connsiteY1092" fmla="*/ 279142 h 377583"/>
              <a:gd name="connsiteX1093" fmla="*/ 797528 w 2450468"/>
              <a:gd name="connsiteY1093" fmla="*/ 278761 h 377583"/>
              <a:gd name="connsiteX1094" fmla="*/ 794194 w 2450468"/>
              <a:gd name="connsiteY1094" fmla="*/ 275427 h 377583"/>
              <a:gd name="connsiteX1095" fmla="*/ 790670 w 2450468"/>
              <a:gd name="connsiteY1095" fmla="*/ 272856 h 377583"/>
              <a:gd name="connsiteX1096" fmla="*/ 790765 w 2450468"/>
              <a:gd name="connsiteY1096" fmla="*/ 268474 h 377583"/>
              <a:gd name="connsiteX1097" fmla="*/ 792098 w 2450468"/>
              <a:gd name="connsiteY1097" fmla="*/ 267522 h 377583"/>
              <a:gd name="connsiteX1098" fmla="*/ 794765 w 2450468"/>
              <a:gd name="connsiteY1098" fmla="*/ 266569 h 377583"/>
              <a:gd name="connsiteX1099" fmla="*/ 798671 w 2450468"/>
              <a:gd name="connsiteY1099" fmla="*/ 272284 h 377583"/>
              <a:gd name="connsiteX1100" fmla="*/ 807243 w 2450468"/>
              <a:gd name="connsiteY1100" fmla="*/ 267331 h 377583"/>
              <a:gd name="connsiteX1101" fmla="*/ 808577 w 2450468"/>
              <a:gd name="connsiteY1101" fmla="*/ 267998 h 377583"/>
              <a:gd name="connsiteX1102" fmla="*/ 812958 w 2450468"/>
              <a:gd name="connsiteY1102" fmla="*/ 270474 h 377583"/>
              <a:gd name="connsiteX1103" fmla="*/ 808958 w 2450468"/>
              <a:gd name="connsiteY1103" fmla="*/ 273046 h 377583"/>
              <a:gd name="connsiteX1104" fmla="*/ 808100 w 2450468"/>
              <a:gd name="connsiteY1104" fmla="*/ 275713 h 377583"/>
              <a:gd name="connsiteX1105" fmla="*/ 811244 w 2450468"/>
              <a:gd name="connsiteY1105" fmla="*/ 276761 h 377583"/>
              <a:gd name="connsiteX1106" fmla="*/ 815720 w 2450468"/>
              <a:gd name="connsiteY1106" fmla="*/ 275523 h 377583"/>
              <a:gd name="connsiteX1107" fmla="*/ 824769 w 2450468"/>
              <a:gd name="connsiteY1107" fmla="*/ 274284 h 377583"/>
              <a:gd name="connsiteX1108" fmla="*/ 832199 w 2450468"/>
              <a:gd name="connsiteY1108" fmla="*/ 276856 h 377583"/>
              <a:gd name="connsiteX1109" fmla="*/ 833913 w 2450468"/>
              <a:gd name="connsiteY1109" fmla="*/ 272570 h 377583"/>
              <a:gd name="connsiteX1110" fmla="*/ 841247 w 2450468"/>
              <a:gd name="connsiteY1110" fmla="*/ 271998 h 377583"/>
              <a:gd name="connsiteX1111" fmla="*/ 846677 w 2450468"/>
              <a:gd name="connsiteY1111" fmla="*/ 281523 h 377583"/>
              <a:gd name="connsiteX1112" fmla="*/ 846200 w 2450468"/>
              <a:gd name="connsiteY1112" fmla="*/ 282381 h 377583"/>
              <a:gd name="connsiteX1113" fmla="*/ 849248 w 2450468"/>
              <a:gd name="connsiteY1113" fmla="*/ 283714 h 377583"/>
              <a:gd name="connsiteX1114" fmla="*/ 856106 w 2450468"/>
              <a:gd name="connsiteY1114" fmla="*/ 284095 h 377583"/>
              <a:gd name="connsiteX1115" fmla="*/ 859535 w 2450468"/>
              <a:gd name="connsiteY1115" fmla="*/ 282000 h 377583"/>
              <a:gd name="connsiteX1116" fmla="*/ 861917 w 2450468"/>
              <a:gd name="connsiteY1116" fmla="*/ 280571 h 377583"/>
              <a:gd name="connsiteX1117" fmla="*/ 863250 w 2450468"/>
              <a:gd name="connsiteY1117" fmla="*/ 276856 h 377583"/>
              <a:gd name="connsiteX1118" fmla="*/ 864679 w 2450468"/>
              <a:gd name="connsiteY1118" fmla="*/ 269331 h 377583"/>
              <a:gd name="connsiteX1119" fmla="*/ 872489 w 2450468"/>
              <a:gd name="connsiteY1119" fmla="*/ 269712 h 377583"/>
              <a:gd name="connsiteX1120" fmla="*/ 875156 w 2450468"/>
              <a:gd name="connsiteY1120" fmla="*/ 269236 h 377583"/>
              <a:gd name="connsiteX1121" fmla="*/ 878014 w 2450468"/>
              <a:gd name="connsiteY1121" fmla="*/ 268284 h 377583"/>
              <a:gd name="connsiteX1122" fmla="*/ 879633 w 2450468"/>
              <a:gd name="connsiteY1122" fmla="*/ 269236 h 377583"/>
              <a:gd name="connsiteX1123" fmla="*/ 876299 w 2450468"/>
              <a:gd name="connsiteY1123" fmla="*/ 278190 h 377583"/>
              <a:gd name="connsiteX1124" fmla="*/ 877919 w 2450468"/>
              <a:gd name="connsiteY1124" fmla="*/ 277523 h 377583"/>
              <a:gd name="connsiteX1125" fmla="*/ 889730 w 2450468"/>
              <a:gd name="connsiteY1125" fmla="*/ 273046 h 377583"/>
              <a:gd name="connsiteX1126" fmla="*/ 891920 w 2450468"/>
              <a:gd name="connsiteY1126" fmla="*/ 272665 h 377583"/>
              <a:gd name="connsiteX1127" fmla="*/ 895635 w 2450468"/>
              <a:gd name="connsiteY1127" fmla="*/ 270951 h 377583"/>
              <a:gd name="connsiteX1128" fmla="*/ 891444 w 2450468"/>
              <a:gd name="connsiteY1128" fmla="*/ 270284 h 377583"/>
              <a:gd name="connsiteX1129" fmla="*/ 891063 w 2450468"/>
              <a:gd name="connsiteY1129" fmla="*/ 270189 h 377583"/>
              <a:gd name="connsiteX1130" fmla="*/ 893825 w 2450468"/>
              <a:gd name="connsiteY1130" fmla="*/ 266188 h 377583"/>
              <a:gd name="connsiteX1131" fmla="*/ 894397 w 2450468"/>
              <a:gd name="connsiteY1131" fmla="*/ 266664 h 377583"/>
              <a:gd name="connsiteX1132" fmla="*/ 897254 w 2450468"/>
              <a:gd name="connsiteY1132" fmla="*/ 268665 h 377583"/>
              <a:gd name="connsiteX1133" fmla="*/ 903160 w 2450468"/>
              <a:gd name="connsiteY1133" fmla="*/ 268855 h 377583"/>
              <a:gd name="connsiteX1134" fmla="*/ 909732 w 2450468"/>
              <a:gd name="connsiteY1134" fmla="*/ 272189 h 377583"/>
              <a:gd name="connsiteX1135" fmla="*/ 913066 w 2450468"/>
              <a:gd name="connsiteY1135" fmla="*/ 272570 h 377583"/>
              <a:gd name="connsiteX1136" fmla="*/ 918781 w 2450468"/>
              <a:gd name="connsiteY1136" fmla="*/ 275904 h 377583"/>
              <a:gd name="connsiteX1137" fmla="*/ 912399 w 2450468"/>
              <a:gd name="connsiteY1137" fmla="*/ 280952 h 377583"/>
              <a:gd name="connsiteX1138" fmla="*/ 907351 w 2450468"/>
              <a:gd name="connsiteY1138" fmla="*/ 281142 h 377583"/>
              <a:gd name="connsiteX1139" fmla="*/ 906398 w 2450468"/>
              <a:gd name="connsiteY1139" fmla="*/ 281523 h 377583"/>
              <a:gd name="connsiteX1140" fmla="*/ 918971 w 2450468"/>
              <a:gd name="connsiteY1140" fmla="*/ 285333 h 377583"/>
              <a:gd name="connsiteX1141" fmla="*/ 925258 w 2450468"/>
              <a:gd name="connsiteY1141" fmla="*/ 285048 h 377583"/>
              <a:gd name="connsiteX1142" fmla="*/ 930497 w 2450468"/>
              <a:gd name="connsiteY1142" fmla="*/ 282857 h 377583"/>
              <a:gd name="connsiteX1143" fmla="*/ 928592 w 2450468"/>
              <a:gd name="connsiteY1143" fmla="*/ 278856 h 377583"/>
              <a:gd name="connsiteX1144" fmla="*/ 926115 w 2450468"/>
              <a:gd name="connsiteY1144" fmla="*/ 278761 h 377583"/>
              <a:gd name="connsiteX1145" fmla="*/ 924115 w 2450468"/>
              <a:gd name="connsiteY1145" fmla="*/ 276761 h 377583"/>
              <a:gd name="connsiteX1146" fmla="*/ 925925 w 2450468"/>
              <a:gd name="connsiteY1146" fmla="*/ 274761 h 377583"/>
              <a:gd name="connsiteX1147" fmla="*/ 929258 w 2450468"/>
              <a:gd name="connsiteY1147" fmla="*/ 274570 h 377583"/>
              <a:gd name="connsiteX1148" fmla="*/ 937164 w 2450468"/>
              <a:gd name="connsiteY1148" fmla="*/ 278952 h 377583"/>
              <a:gd name="connsiteX1149" fmla="*/ 941927 w 2450468"/>
              <a:gd name="connsiteY1149" fmla="*/ 284952 h 377583"/>
              <a:gd name="connsiteX1150" fmla="*/ 942403 w 2450468"/>
              <a:gd name="connsiteY1150" fmla="*/ 283809 h 377583"/>
              <a:gd name="connsiteX1151" fmla="*/ 951928 w 2450468"/>
              <a:gd name="connsiteY1151" fmla="*/ 280952 h 377583"/>
              <a:gd name="connsiteX1152" fmla="*/ 954214 w 2450468"/>
              <a:gd name="connsiteY1152" fmla="*/ 281619 h 377583"/>
              <a:gd name="connsiteX1153" fmla="*/ 960500 w 2450468"/>
              <a:gd name="connsiteY1153" fmla="*/ 278190 h 377583"/>
              <a:gd name="connsiteX1154" fmla="*/ 967168 w 2450468"/>
              <a:gd name="connsiteY1154" fmla="*/ 279904 h 377583"/>
              <a:gd name="connsiteX1155" fmla="*/ 972883 w 2450468"/>
              <a:gd name="connsiteY1155" fmla="*/ 278285 h 377583"/>
              <a:gd name="connsiteX1156" fmla="*/ 973740 w 2450468"/>
              <a:gd name="connsiteY1156" fmla="*/ 281238 h 377583"/>
              <a:gd name="connsiteX1157" fmla="*/ 982884 w 2450468"/>
              <a:gd name="connsiteY1157" fmla="*/ 282762 h 377583"/>
              <a:gd name="connsiteX1158" fmla="*/ 989266 w 2450468"/>
              <a:gd name="connsiteY1158" fmla="*/ 291144 h 377583"/>
              <a:gd name="connsiteX1159" fmla="*/ 993552 w 2450468"/>
              <a:gd name="connsiteY1159" fmla="*/ 288667 h 377583"/>
              <a:gd name="connsiteX1160" fmla="*/ 996410 w 2450468"/>
              <a:gd name="connsiteY1160" fmla="*/ 282857 h 377583"/>
              <a:gd name="connsiteX1161" fmla="*/ 1003839 w 2450468"/>
              <a:gd name="connsiteY1161" fmla="*/ 282857 h 377583"/>
              <a:gd name="connsiteX1162" fmla="*/ 1007459 w 2450468"/>
              <a:gd name="connsiteY1162" fmla="*/ 283428 h 377583"/>
              <a:gd name="connsiteX1163" fmla="*/ 1014888 w 2450468"/>
              <a:gd name="connsiteY1163" fmla="*/ 283143 h 377583"/>
              <a:gd name="connsiteX1164" fmla="*/ 1024889 w 2450468"/>
              <a:gd name="connsiteY1164" fmla="*/ 279142 h 377583"/>
              <a:gd name="connsiteX1165" fmla="*/ 1028890 w 2450468"/>
              <a:gd name="connsiteY1165" fmla="*/ 281428 h 377583"/>
              <a:gd name="connsiteX1166" fmla="*/ 1036319 w 2450468"/>
              <a:gd name="connsiteY1166" fmla="*/ 281142 h 377583"/>
              <a:gd name="connsiteX1167" fmla="*/ 1052321 w 2450468"/>
              <a:gd name="connsiteY1167" fmla="*/ 274665 h 377583"/>
              <a:gd name="connsiteX1168" fmla="*/ 1055465 w 2450468"/>
              <a:gd name="connsiteY1168" fmla="*/ 275618 h 377583"/>
              <a:gd name="connsiteX1169" fmla="*/ 1054798 w 2450468"/>
              <a:gd name="connsiteY1169" fmla="*/ 278285 h 377583"/>
              <a:gd name="connsiteX1170" fmla="*/ 1042892 w 2450468"/>
              <a:gd name="connsiteY1170" fmla="*/ 282857 h 377583"/>
              <a:gd name="connsiteX1171" fmla="*/ 1041558 w 2450468"/>
              <a:gd name="connsiteY1171" fmla="*/ 283333 h 377583"/>
              <a:gd name="connsiteX1172" fmla="*/ 1039558 w 2450468"/>
              <a:gd name="connsiteY1172" fmla="*/ 284667 h 377583"/>
              <a:gd name="connsiteX1173" fmla="*/ 1042796 w 2450468"/>
              <a:gd name="connsiteY1173" fmla="*/ 291810 h 377583"/>
              <a:gd name="connsiteX1174" fmla="*/ 1027842 w 2450468"/>
              <a:gd name="connsiteY1174" fmla="*/ 297144 h 377583"/>
              <a:gd name="connsiteX1175" fmla="*/ 1027842 w 2450468"/>
              <a:gd name="connsiteY1175" fmla="*/ 298478 h 377583"/>
              <a:gd name="connsiteX1176" fmla="*/ 1022413 w 2450468"/>
              <a:gd name="connsiteY1176" fmla="*/ 302859 h 377583"/>
              <a:gd name="connsiteX1177" fmla="*/ 1021746 w 2450468"/>
              <a:gd name="connsiteY1177" fmla="*/ 304193 h 377583"/>
              <a:gd name="connsiteX1178" fmla="*/ 1027080 w 2450468"/>
              <a:gd name="connsiteY1178" fmla="*/ 314099 h 377583"/>
              <a:gd name="connsiteX1179" fmla="*/ 1033462 w 2450468"/>
              <a:gd name="connsiteY1179" fmla="*/ 312575 h 377583"/>
              <a:gd name="connsiteX1180" fmla="*/ 1038891 w 2450468"/>
              <a:gd name="connsiteY1180" fmla="*/ 320671 h 377583"/>
              <a:gd name="connsiteX1181" fmla="*/ 1038891 w 2450468"/>
              <a:gd name="connsiteY1181" fmla="*/ 320766 h 377583"/>
              <a:gd name="connsiteX1182" fmla="*/ 1036224 w 2450468"/>
              <a:gd name="connsiteY1182" fmla="*/ 314289 h 377583"/>
              <a:gd name="connsiteX1183" fmla="*/ 1031271 w 2450468"/>
              <a:gd name="connsiteY1183" fmla="*/ 318290 h 377583"/>
              <a:gd name="connsiteX1184" fmla="*/ 1027556 w 2450468"/>
              <a:gd name="connsiteY1184" fmla="*/ 317147 h 377583"/>
              <a:gd name="connsiteX1185" fmla="*/ 1023746 w 2450468"/>
              <a:gd name="connsiteY1185" fmla="*/ 314480 h 377583"/>
              <a:gd name="connsiteX1186" fmla="*/ 1022222 w 2450468"/>
              <a:gd name="connsiteY1186" fmla="*/ 317909 h 377583"/>
              <a:gd name="connsiteX1187" fmla="*/ 1021841 w 2450468"/>
              <a:gd name="connsiteY1187" fmla="*/ 318861 h 377583"/>
              <a:gd name="connsiteX1188" fmla="*/ 1020032 w 2450468"/>
              <a:gd name="connsiteY1188" fmla="*/ 319433 h 377583"/>
              <a:gd name="connsiteX1189" fmla="*/ 1019555 w 2450468"/>
              <a:gd name="connsiteY1189" fmla="*/ 317814 h 377583"/>
              <a:gd name="connsiteX1190" fmla="*/ 1011364 w 2450468"/>
              <a:gd name="connsiteY1190" fmla="*/ 319623 h 377583"/>
              <a:gd name="connsiteX1191" fmla="*/ 1009840 w 2450468"/>
              <a:gd name="connsiteY1191" fmla="*/ 318004 h 377583"/>
              <a:gd name="connsiteX1192" fmla="*/ 1003553 w 2450468"/>
              <a:gd name="connsiteY1192" fmla="*/ 317814 h 377583"/>
              <a:gd name="connsiteX1193" fmla="*/ 999172 w 2450468"/>
              <a:gd name="connsiteY1193" fmla="*/ 316766 h 377583"/>
              <a:gd name="connsiteX1194" fmla="*/ 999077 w 2450468"/>
              <a:gd name="connsiteY1194" fmla="*/ 315813 h 377583"/>
              <a:gd name="connsiteX1195" fmla="*/ 999934 w 2450468"/>
              <a:gd name="connsiteY1195" fmla="*/ 310670 h 377583"/>
              <a:gd name="connsiteX1196" fmla="*/ 999172 w 2450468"/>
              <a:gd name="connsiteY1196" fmla="*/ 308860 h 377583"/>
              <a:gd name="connsiteX1197" fmla="*/ 998315 w 2450468"/>
              <a:gd name="connsiteY1197" fmla="*/ 306765 h 377583"/>
              <a:gd name="connsiteX1198" fmla="*/ 1003363 w 2450468"/>
              <a:gd name="connsiteY1198" fmla="*/ 305907 h 377583"/>
              <a:gd name="connsiteX1199" fmla="*/ 1003934 w 2450468"/>
              <a:gd name="connsiteY1199" fmla="*/ 305717 h 377583"/>
              <a:gd name="connsiteX1200" fmla="*/ 1009078 w 2450468"/>
              <a:gd name="connsiteY1200" fmla="*/ 304002 h 377583"/>
              <a:gd name="connsiteX1201" fmla="*/ 1014126 w 2450468"/>
              <a:gd name="connsiteY1201" fmla="*/ 301621 h 377583"/>
              <a:gd name="connsiteX1202" fmla="*/ 995743 w 2450468"/>
              <a:gd name="connsiteY1202" fmla="*/ 298573 h 377583"/>
              <a:gd name="connsiteX1203" fmla="*/ 992028 w 2450468"/>
              <a:gd name="connsiteY1203" fmla="*/ 299621 h 377583"/>
              <a:gd name="connsiteX1204" fmla="*/ 989742 w 2450468"/>
              <a:gd name="connsiteY1204" fmla="*/ 305431 h 377583"/>
              <a:gd name="connsiteX1205" fmla="*/ 996219 w 2450468"/>
              <a:gd name="connsiteY1205" fmla="*/ 311432 h 377583"/>
              <a:gd name="connsiteX1206" fmla="*/ 995362 w 2450468"/>
              <a:gd name="connsiteY1206" fmla="*/ 314099 h 377583"/>
              <a:gd name="connsiteX1207" fmla="*/ 986789 w 2450468"/>
              <a:gd name="connsiteY1207" fmla="*/ 317242 h 377583"/>
              <a:gd name="connsiteX1208" fmla="*/ 976883 w 2450468"/>
              <a:gd name="connsiteY1208" fmla="*/ 309717 h 377583"/>
              <a:gd name="connsiteX1209" fmla="*/ 973073 w 2450468"/>
              <a:gd name="connsiteY1209" fmla="*/ 309813 h 377583"/>
              <a:gd name="connsiteX1210" fmla="*/ 969263 w 2450468"/>
              <a:gd name="connsiteY1210" fmla="*/ 309908 h 377583"/>
              <a:gd name="connsiteX1211" fmla="*/ 959834 w 2450468"/>
              <a:gd name="connsiteY1211" fmla="*/ 303907 h 377583"/>
              <a:gd name="connsiteX1212" fmla="*/ 959906 w 2450468"/>
              <a:gd name="connsiteY1212" fmla="*/ 297430 h 377583"/>
              <a:gd name="connsiteX1213" fmla="*/ 961358 w 2450468"/>
              <a:gd name="connsiteY1213" fmla="*/ 297430 h 377583"/>
              <a:gd name="connsiteX1214" fmla="*/ 967835 w 2450468"/>
              <a:gd name="connsiteY1214" fmla="*/ 291525 h 377583"/>
              <a:gd name="connsiteX1215" fmla="*/ 968692 w 2450468"/>
              <a:gd name="connsiteY1215" fmla="*/ 290477 h 377583"/>
              <a:gd name="connsiteX1216" fmla="*/ 965168 w 2450468"/>
              <a:gd name="connsiteY1216" fmla="*/ 286667 h 377583"/>
              <a:gd name="connsiteX1217" fmla="*/ 960755 w 2450468"/>
              <a:gd name="connsiteY1217" fmla="*/ 289942 h 377583"/>
              <a:gd name="connsiteX1218" fmla="*/ 961453 w 2450468"/>
              <a:gd name="connsiteY1218" fmla="*/ 285333 h 377583"/>
              <a:gd name="connsiteX1219" fmla="*/ 961548 w 2450468"/>
              <a:gd name="connsiteY1219" fmla="*/ 284857 h 377583"/>
              <a:gd name="connsiteX1220" fmla="*/ 961453 w 2450468"/>
              <a:gd name="connsiteY1220" fmla="*/ 282857 h 377583"/>
              <a:gd name="connsiteX1221" fmla="*/ 952595 w 2450468"/>
              <a:gd name="connsiteY1221" fmla="*/ 289905 h 377583"/>
              <a:gd name="connsiteX1222" fmla="*/ 955970 w 2450468"/>
              <a:gd name="connsiteY1222" fmla="*/ 293885 h 377583"/>
              <a:gd name="connsiteX1223" fmla="*/ 954119 w 2450468"/>
              <a:gd name="connsiteY1223" fmla="*/ 295430 h 377583"/>
              <a:gd name="connsiteX1224" fmla="*/ 944879 w 2450468"/>
              <a:gd name="connsiteY1224" fmla="*/ 300573 h 377583"/>
              <a:gd name="connsiteX1225" fmla="*/ 943641 w 2450468"/>
              <a:gd name="connsiteY1225" fmla="*/ 297621 h 377583"/>
              <a:gd name="connsiteX1226" fmla="*/ 944403 w 2450468"/>
              <a:gd name="connsiteY1226" fmla="*/ 297525 h 377583"/>
              <a:gd name="connsiteX1227" fmla="*/ 946213 w 2450468"/>
              <a:gd name="connsiteY1227" fmla="*/ 293525 h 377583"/>
              <a:gd name="connsiteX1228" fmla="*/ 943546 w 2450468"/>
              <a:gd name="connsiteY1228" fmla="*/ 291620 h 377583"/>
              <a:gd name="connsiteX1229" fmla="*/ 932783 w 2450468"/>
              <a:gd name="connsiteY1229" fmla="*/ 292287 h 377583"/>
              <a:gd name="connsiteX1230" fmla="*/ 923162 w 2450468"/>
              <a:gd name="connsiteY1230" fmla="*/ 290286 h 377583"/>
              <a:gd name="connsiteX1231" fmla="*/ 915066 w 2450468"/>
              <a:gd name="connsiteY1231" fmla="*/ 290953 h 377583"/>
              <a:gd name="connsiteX1232" fmla="*/ 908875 w 2450468"/>
              <a:gd name="connsiteY1232" fmla="*/ 288191 h 377583"/>
              <a:gd name="connsiteX1233" fmla="*/ 905732 w 2450468"/>
              <a:gd name="connsiteY1233" fmla="*/ 286857 h 377583"/>
              <a:gd name="connsiteX1234" fmla="*/ 902493 w 2450468"/>
              <a:gd name="connsiteY1234" fmla="*/ 290858 h 377583"/>
              <a:gd name="connsiteX1235" fmla="*/ 904208 w 2450468"/>
              <a:gd name="connsiteY1235" fmla="*/ 292763 h 377583"/>
              <a:gd name="connsiteX1236" fmla="*/ 900017 w 2450468"/>
              <a:gd name="connsiteY1236" fmla="*/ 296192 h 377583"/>
              <a:gd name="connsiteX1237" fmla="*/ 898207 w 2450468"/>
              <a:gd name="connsiteY1237" fmla="*/ 299526 h 377583"/>
              <a:gd name="connsiteX1238" fmla="*/ 890682 w 2450468"/>
              <a:gd name="connsiteY1238" fmla="*/ 298383 h 377583"/>
              <a:gd name="connsiteX1239" fmla="*/ 882872 w 2450468"/>
              <a:gd name="connsiteY1239" fmla="*/ 302097 h 377583"/>
              <a:gd name="connsiteX1240" fmla="*/ 883824 w 2450468"/>
              <a:gd name="connsiteY1240" fmla="*/ 297621 h 377583"/>
              <a:gd name="connsiteX1241" fmla="*/ 882300 w 2450468"/>
              <a:gd name="connsiteY1241" fmla="*/ 285810 h 377583"/>
              <a:gd name="connsiteX1242" fmla="*/ 882872 w 2450468"/>
              <a:gd name="connsiteY1242" fmla="*/ 293430 h 377583"/>
              <a:gd name="connsiteX1243" fmla="*/ 882967 w 2450468"/>
              <a:gd name="connsiteY1243" fmla="*/ 294668 h 377583"/>
              <a:gd name="connsiteX1244" fmla="*/ 878681 w 2450468"/>
              <a:gd name="connsiteY1244" fmla="*/ 294954 h 377583"/>
              <a:gd name="connsiteX1245" fmla="*/ 874585 w 2450468"/>
              <a:gd name="connsiteY1245" fmla="*/ 288286 h 377583"/>
              <a:gd name="connsiteX1246" fmla="*/ 872108 w 2450468"/>
              <a:gd name="connsiteY1246" fmla="*/ 288381 h 377583"/>
              <a:gd name="connsiteX1247" fmla="*/ 864488 w 2450468"/>
              <a:gd name="connsiteY1247" fmla="*/ 287048 h 377583"/>
              <a:gd name="connsiteX1248" fmla="*/ 861250 w 2450468"/>
              <a:gd name="connsiteY1248" fmla="*/ 287143 h 377583"/>
              <a:gd name="connsiteX1249" fmla="*/ 860678 w 2450468"/>
              <a:gd name="connsiteY1249" fmla="*/ 291048 h 377583"/>
              <a:gd name="connsiteX1250" fmla="*/ 859821 w 2450468"/>
              <a:gd name="connsiteY1250" fmla="*/ 288477 h 377583"/>
              <a:gd name="connsiteX1251" fmla="*/ 855059 w 2450468"/>
              <a:gd name="connsiteY1251" fmla="*/ 287715 h 377583"/>
              <a:gd name="connsiteX1252" fmla="*/ 850582 w 2450468"/>
              <a:gd name="connsiteY1252" fmla="*/ 289810 h 377583"/>
              <a:gd name="connsiteX1253" fmla="*/ 852773 w 2450468"/>
              <a:gd name="connsiteY1253" fmla="*/ 295239 h 377583"/>
              <a:gd name="connsiteX1254" fmla="*/ 852201 w 2450468"/>
              <a:gd name="connsiteY1254" fmla="*/ 296859 h 377583"/>
              <a:gd name="connsiteX1255" fmla="*/ 871156 w 2450468"/>
              <a:gd name="connsiteY1255" fmla="*/ 292287 h 377583"/>
              <a:gd name="connsiteX1256" fmla="*/ 870680 w 2450468"/>
              <a:gd name="connsiteY1256" fmla="*/ 297811 h 377583"/>
              <a:gd name="connsiteX1257" fmla="*/ 870108 w 2450468"/>
              <a:gd name="connsiteY1257" fmla="*/ 300002 h 377583"/>
              <a:gd name="connsiteX1258" fmla="*/ 868013 w 2450468"/>
              <a:gd name="connsiteY1258" fmla="*/ 308193 h 377583"/>
              <a:gd name="connsiteX1259" fmla="*/ 864965 w 2450468"/>
              <a:gd name="connsiteY1259" fmla="*/ 308193 h 377583"/>
              <a:gd name="connsiteX1260" fmla="*/ 861059 w 2450468"/>
              <a:gd name="connsiteY1260" fmla="*/ 308193 h 377583"/>
              <a:gd name="connsiteX1261" fmla="*/ 862679 w 2450468"/>
              <a:gd name="connsiteY1261" fmla="*/ 304098 h 377583"/>
              <a:gd name="connsiteX1262" fmla="*/ 862012 w 2450468"/>
              <a:gd name="connsiteY1262" fmla="*/ 304098 h 377583"/>
              <a:gd name="connsiteX1263" fmla="*/ 849915 w 2450468"/>
              <a:gd name="connsiteY1263" fmla="*/ 301621 h 377583"/>
              <a:gd name="connsiteX1264" fmla="*/ 844772 w 2450468"/>
              <a:gd name="connsiteY1264" fmla="*/ 300383 h 377583"/>
              <a:gd name="connsiteX1265" fmla="*/ 838771 w 2450468"/>
              <a:gd name="connsiteY1265" fmla="*/ 304574 h 377583"/>
              <a:gd name="connsiteX1266" fmla="*/ 826103 w 2450468"/>
              <a:gd name="connsiteY1266" fmla="*/ 299145 h 377583"/>
              <a:gd name="connsiteX1267" fmla="*/ 830008 w 2450468"/>
              <a:gd name="connsiteY1267" fmla="*/ 302288 h 377583"/>
              <a:gd name="connsiteX1268" fmla="*/ 828198 w 2450468"/>
              <a:gd name="connsiteY1268" fmla="*/ 305050 h 377583"/>
              <a:gd name="connsiteX1269" fmla="*/ 825912 w 2450468"/>
              <a:gd name="connsiteY1269" fmla="*/ 304574 h 377583"/>
              <a:gd name="connsiteX1270" fmla="*/ 816578 w 2450468"/>
              <a:gd name="connsiteY1270" fmla="*/ 301716 h 377583"/>
              <a:gd name="connsiteX1271" fmla="*/ 815435 w 2450468"/>
              <a:gd name="connsiteY1271" fmla="*/ 301716 h 377583"/>
              <a:gd name="connsiteX1272" fmla="*/ 807053 w 2450468"/>
              <a:gd name="connsiteY1272" fmla="*/ 298573 h 377583"/>
              <a:gd name="connsiteX1273" fmla="*/ 808005 w 2450468"/>
              <a:gd name="connsiteY1273" fmla="*/ 295620 h 377583"/>
              <a:gd name="connsiteX1274" fmla="*/ 808672 w 2450468"/>
              <a:gd name="connsiteY1274" fmla="*/ 293525 h 377583"/>
              <a:gd name="connsiteX1275" fmla="*/ 808481 w 2450468"/>
              <a:gd name="connsiteY1275" fmla="*/ 290763 h 377583"/>
              <a:gd name="connsiteX1276" fmla="*/ 806481 w 2450468"/>
              <a:gd name="connsiteY1276" fmla="*/ 291144 h 377583"/>
              <a:gd name="connsiteX1277" fmla="*/ 804576 w 2450468"/>
              <a:gd name="connsiteY1277" fmla="*/ 291525 h 377583"/>
              <a:gd name="connsiteX1278" fmla="*/ 800671 w 2450468"/>
              <a:gd name="connsiteY1278" fmla="*/ 293906 h 377583"/>
              <a:gd name="connsiteX1279" fmla="*/ 797909 w 2450468"/>
              <a:gd name="connsiteY1279" fmla="*/ 296859 h 377583"/>
              <a:gd name="connsiteX1280" fmla="*/ 787622 w 2450468"/>
              <a:gd name="connsiteY1280" fmla="*/ 293239 h 377583"/>
              <a:gd name="connsiteX1281" fmla="*/ 786193 w 2450468"/>
              <a:gd name="connsiteY1281" fmla="*/ 297621 h 377583"/>
              <a:gd name="connsiteX1282" fmla="*/ 785050 w 2450468"/>
              <a:gd name="connsiteY1282" fmla="*/ 295811 h 377583"/>
              <a:gd name="connsiteX1283" fmla="*/ 780287 w 2450468"/>
              <a:gd name="connsiteY1283" fmla="*/ 293525 h 377583"/>
              <a:gd name="connsiteX1284" fmla="*/ 779621 w 2450468"/>
              <a:gd name="connsiteY1284" fmla="*/ 295335 h 377583"/>
              <a:gd name="connsiteX1285" fmla="*/ 778859 w 2450468"/>
              <a:gd name="connsiteY1285" fmla="*/ 297144 h 377583"/>
              <a:gd name="connsiteX1286" fmla="*/ 779049 w 2450468"/>
              <a:gd name="connsiteY1286" fmla="*/ 301716 h 377583"/>
              <a:gd name="connsiteX1287" fmla="*/ 780573 w 2450468"/>
              <a:gd name="connsiteY1287" fmla="*/ 307431 h 377583"/>
              <a:gd name="connsiteX1288" fmla="*/ 779240 w 2450468"/>
              <a:gd name="connsiteY1288" fmla="*/ 309336 h 377583"/>
              <a:gd name="connsiteX1289" fmla="*/ 776001 w 2450468"/>
              <a:gd name="connsiteY1289" fmla="*/ 310194 h 377583"/>
              <a:gd name="connsiteX1290" fmla="*/ 776477 w 2450468"/>
              <a:gd name="connsiteY1290" fmla="*/ 307527 h 377583"/>
              <a:gd name="connsiteX1291" fmla="*/ 776858 w 2450468"/>
              <a:gd name="connsiteY1291" fmla="*/ 305622 h 377583"/>
              <a:gd name="connsiteX1292" fmla="*/ 772667 w 2450468"/>
              <a:gd name="connsiteY1292" fmla="*/ 302478 h 377583"/>
              <a:gd name="connsiteX1293" fmla="*/ 772572 w 2450468"/>
              <a:gd name="connsiteY1293" fmla="*/ 300764 h 377583"/>
              <a:gd name="connsiteX1294" fmla="*/ 766286 w 2450468"/>
              <a:gd name="connsiteY1294" fmla="*/ 295620 h 377583"/>
              <a:gd name="connsiteX1295" fmla="*/ 762095 w 2450468"/>
              <a:gd name="connsiteY1295" fmla="*/ 297621 h 377583"/>
              <a:gd name="connsiteX1296" fmla="*/ 757332 w 2450468"/>
              <a:gd name="connsiteY1296" fmla="*/ 299907 h 377583"/>
              <a:gd name="connsiteX1297" fmla="*/ 748950 w 2450468"/>
              <a:gd name="connsiteY1297" fmla="*/ 300002 h 377583"/>
              <a:gd name="connsiteX1298" fmla="*/ 748664 w 2450468"/>
              <a:gd name="connsiteY1298" fmla="*/ 301240 h 377583"/>
              <a:gd name="connsiteX1299" fmla="*/ 748379 w 2450468"/>
              <a:gd name="connsiteY1299" fmla="*/ 302193 h 377583"/>
              <a:gd name="connsiteX1300" fmla="*/ 743616 w 2450468"/>
              <a:gd name="connsiteY1300" fmla="*/ 300859 h 377583"/>
              <a:gd name="connsiteX1301" fmla="*/ 739044 w 2450468"/>
              <a:gd name="connsiteY1301" fmla="*/ 293239 h 377583"/>
              <a:gd name="connsiteX1302" fmla="*/ 740473 w 2450468"/>
              <a:gd name="connsiteY1302" fmla="*/ 292763 h 377583"/>
              <a:gd name="connsiteX1303" fmla="*/ 746855 w 2450468"/>
              <a:gd name="connsiteY1303" fmla="*/ 285619 h 377583"/>
              <a:gd name="connsiteX1304" fmla="*/ 747045 w 2450468"/>
              <a:gd name="connsiteY1304" fmla="*/ 284381 h 377583"/>
              <a:gd name="connsiteX1305" fmla="*/ 749712 w 2450468"/>
              <a:gd name="connsiteY1305" fmla="*/ 282095 h 377583"/>
              <a:gd name="connsiteX1306" fmla="*/ 751617 w 2450468"/>
              <a:gd name="connsiteY1306" fmla="*/ 288572 h 377583"/>
              <a:gd name="connsiteX1307" fmla="*/ 755618 w 2450468"/>
              <a:gd name="connsiteY1307" fmla="*/ 286762 h 377583"/>
              <a:gd name="connsiteX1308" fmla="*/ 759618 w 2450468"/>
              <a:gd name="connsiteY1308" fmla="*/ 284952 h 377583"/>
              <a:gd name="connsiteX1309" fmla="*/ 761047 w 2450468"/>
              <a:gd name="connsiteY1309" fmla="*/ 276856 h 377583"/>
              <a:gd name="connsiteX1310" fmla="*/ 758666 w 2450468"/>
              <a:gd name="connsiteY1310" fmla="*/ 277047 h 377583"/>
              <a:gd name="connsiteX1311" fmla="*/ 756380 w 2450468"/>
              <a:gd name="connsiteY1311" fmla="*/ 277237 h 377583"/>
              <a:gd name="connsiteX1312" fmla="*/ 749712 w 2450468"/>
              <a:gd name="connsiteY1312" fmla="*/ 279333 h 377583"/>
              <a:gd name="connsiteX1313" fmla="*/ 744378 w 2450468"/>
              <a:gd name="connsiteY1313" fmla="*/ 280571 h 377583"/>
              <a:gd name="connsiteX1314" fmla="*/ 738377 w 2450468"/>
              <a:gd name="connsiteY1314" fmla="*/ 286286 h 377583"/>
              <a:gd name="connsiteX1315" fmla="*/ 729424 w 2450468"/>
              <a:gd name="connsiteY1315" fmla="*/ 290763 h 377583"/>
              <a:gd name="connsiteX1316" fmla="*/ 723614 w 2450468"/>
              <a:gd name="connsiteY1316" fmla="*/ 291906 h 377583"/>
              <a:gd name="connsiteX1317" fmla="*/ 721423 w 2450468"/>
              <a:gd name="connsiteY1317" fmla="*/ 291810 h 377583"/>
              <a:gd name="connsiteX1318" fmla="*/ 720280 w 2450468"/>
              <a:gd name="connsiteY1318" fmla="*/ 291810 h 377583"/>
              <a:gd name="connsiteX1319" fmla="*/ 717422 w 2450468"/>
              <a:gd name="connsiteY1319" fmla="*/ 296954 h 377583"/>
              <a:gd name="connsiteX1320" fmla="*/ 714851 w 2450468"/>
              <a:gd name="connsiteY1320" fmla="*/ 299526 h 377583"/>
              <a:gd name="connsiteX1321" fmla="*/ 705135 w 2450468"/>
              <a:gd name="connsiteY1321" fmla="*/ 296478 h 377583"/>
              <a:gd name="connsiteX1322" fmla="*/ 690943 w 2450468"/>
              <a:gd name="connsiteY1322" fmla="*/ 295239 h 377583"/>
              <a:gd name="connsiteX1323" fmla="*/ 693610 w 2450468"/>
              <a:gd name="connsiteY1323" fmla="*/ 293144 h 377583"/>
              <a:gd name="connsiteX1324" fmla="*/ 694277 w 2450468"/>
              <a:gd name="connsiteY1324" fmla="*/ 292668 h 377583"/>
              <a:gd name="connsiteX1325" fmla="*/ 690181 w 2450468"/>
              <a:gd name="connsiteY1325" fmla="*/ 290191 h 377583"/>
              <a:gd name="connsiteX1326" fmla="*/ 689419 w 2450468"/>
              <a:gd name="connsiteY1326" fmla="*/ 290953 h 377583"/>
              <a:gd name="connsiteX1327" fmla="*/ 687133 w 2450468"/>
              <a:gd name="connsiteY1327" fmla="*/ 293144 h 377583"/>
              <a:gd name="connsiteX1328" fmla="*/ 678656 w 2450468"/>
              <a:gd name="connsiteY1328" fmla="*/ 296097 h 377583"/>
              <a:gd name="connsiteX1329" fmla="*/ 675131 w 2450468"/>
              <a:gd name="connsiteY1329" fmla="*/ 291715 h 377583"/>
              <a:gd name="connsiteX1330" fmla="*/ 674084 w 2450468"/>
              <a:gd name="connsiteY1330" fmla="*/ 288096 h 377583"/>
              <a:gd name="connsiteX1331" fmla="*/ 678656 w 2450468"/>
              <a:gd name="connsiteY1331" fmla="*/ 285905 h 377583"/>
              <a:gd name="connsiteX1332" fmla="*/ 679418 w 2450468"/>
              <a:gd name="connsiteY1332" fmla="*/ 286286 h 377583"/>
              <a:gd name="connsiteX1333" fmla="*/ 681894 w 2450468"/>
              <a:gd name="connsiteY1333" fmla="*/ 285048 h 377583"/>
              <a:gd name="connsiteX1334" fmla="*/ 681513 w 2450468"/>
              <a:gd name="connsiteY1334" fmla="*/ 284667 h 377583"/>
              <a:gd name="connsiteX1335" fmla="*/ 679989 w 2450468"/>
              <a:gd name="connsiteY1335" fmla="*/ 283047 h 377583"/>
              <a:gd name="connsiteX1336" fmla="*/ 681132 w 2450468"/>
              <a:gd name="connsiteY1336" fmla="*/ 278761 h 377583"/>
              <a:gd name="connsiteX1337" fmla="*/ 681323 w 2450468"/>
              <a:gd name="connsiteY1337" fmla="*/ 277809 h 377583"/>
              <a:gd name="connsiteX1338" fmla="*/ 679418 w 2450468"/>
              <a:gd name="connsiteY1338" fmla="*/ 272665 h 377583"/>
              <a:gd name="connsiteX1339" fmla="*/ 678084 w 2450468"/>
              <a:gd name="connsiteY1339" fmla="*/ 272284 h 377583"/>
              <a:gd name="connsiteX1340" fmla="*/ 689324 w 2450468"/>
              <a:gd name="connsiteY1340" fmla="*/ 268379 h 377583"/>
              <a:gd name="connsiteX1341" fmla="*/ 695610 w 2450468"/>
              <a:gd name="connsiteY1341" fmla="*/ 268569 h 377583"/>
              <a:gd name="connsiteX1342" fmla="*/ 708088 w 2450468"/>
              <a:gd name="connsiteY1342" fmla="*/ 274380 h 377583"/>
              <a:gd name="connsiteX1343" fmla="*/ 709517 w 2450468"/>
              <a:gd name="connsiteY1343" fmla="*/ 275618 h 377583"/>
              <a:gd name="connsiteX1344" fmla="*/ 717232 w 2450468"/>
              <a:gd name="connsiteY1344" fmla="*/ 274761 h 377583"/>
              <a:gd name="connsiteX1345" fmla="*/ 717327 w 2450468"/>
              <a:gd name="connsiteY1345" fmla="*/ 273427 h 377583"/>
              <a:gd name="connsiteX1346" fmla="*/ 717994 w 2450468"/>
              <a:gd name="connsiteY1346" fmla="*/ 267236 h 377583"/>
              <a:gd name="connsiteX1347" fmla="*/ 731234 w 2450468"/>
              <a:gd name="connsiteY1347" fmla="*/ 265617 h 377583"/>
              <a:gd name="connsiteX1348" fmla="*/ 734282 w 2450468"/>
              <a:gd name="connsiteY1348" fmla="*/ 271332 h 377583"/>
              <a:gd name="connsiteX1349" fmla="*/ 739616 w 2450468"/>
              <a:gd name="connsiteY1349" fmla="*/ 274761 h 377583"/>
              <a:gd name="connsiteX1350" fmla="*/ 749617 w 2450468"/>
              <a:gd name="connsiteY1350" fmla="*/ 270951 h 377583"/>
              <a:gd name="connsiteX1351" fmla="*/ 744759 w 2450468"/>
              <a:gd name="connsiteY1351" fmla="*/ 265236 h 377583"/>
              <a:gd name="connsiteX1352" fmla="*/ 745807 w 2450468"/>
              <a:gd name="connsiteY1352" fmla="*/ 262759 h 377583"/>
              <a:gd name="connsiteX1353" fmla="*/ 746474 w 2450468"/>
              <a:gd name="connsiteY1353" fmla="*/ 261140 h 377583"/>
              <a:gd name="connsiteX1354" fmla="*/ 747902 w 2450468"/>
              <a:gd name="connsiteY1354" fmla="*/ 258473 h 377583"/>
              <a:gd name="connsiteX1355" fmla="*/ 2180843 w 2450468"/>
              <a:gd name="connsiteY1355" fmla="*/ 258378 h 377583"/>
              <a:gd name="connsiteX1356" fmla="*/ 2184177 w 2450468"/>
              <a:gd name="connsiteY1356" fmla="*/ 263236 h 377583"/>
              <a:gd name="connsiteX1357" fmla="*/ 2181605 w 2450468"/>
              <a:gd name="connsiteY1357" fmla="*/ 262950 h 377583"/>
              <a:gd name="connsiteX1358" fmla="*/ 2177319 w 2450468"/>
              <a:gd name="connsiteY1358" fmla="*/ 264093 h 377583"/>
              <a:gd name="connsiteX1359" fmla="*/ 2162746 w 2450468"/>
              <a:gd name="connsiteY1359" fmla="*/ 272666 h 377583"/>
              <a:gd name="connsiteX1360" fmla="*/ 2159984 w 2450468"/>
              <a:gd name="connsiteY1360" fmla="*/ 274571 h 377583"/>
              <a:gd name="connsiteX1361" fmla="*/ 2168270 w 2450468"/>
              <a:gd name="connsiteY1361" fmla="*/ 278381 h 377583"/>
              <a:gd name="connsiteX1362" fmla="*/ 2162270 w 2450468"/>
              <a:gd name="connsiteY1362" fmla="*/ 280000 h 377583"/>
              <a:gd name="connsiteX1363" fmla="*/ 2157698 w 2450468"/>
              <a:gd name="connsiteY1363" fmla="*/ 280952 h 377583"/>
              <a:gd name="connsiteX1364" fmla="*/ 2149506 w 2450468"/>
              <a:gd name="connsiteY1364" fmla="*/ 276952 h 377583"/>
              <a:gd name="connsiteX1365" fmla="*/ 2147030 w 2450468"/>
              <a:gd name="connsiteY1365" fmla="*/ 276190 h 377583"/>
              <a:gd name="connsiteX1366" fmla="*/ 2145029 w 2450468"/>
              <a:gd name="connsiteY1366" fmla="*/ 267617 h 377583"/>
              <a:gd name="connsiteX1367" fmla="*/ 2151411 w 2450468"/>
              <a:gd name="connsiteY1367" fmla="*/ 268665 h 377583"/>
              <a:gd name="connsiteX1368" fmla="*/ 2155316 w 2450468"/>
              <a:gd name="connsiteY1368" fmla="*/ 269332 h 377583"/>
              <a:gd name="connsiteX1369" fmla="*/ 2166080 w 2450468"/>
              <a:gd name="connsiteY1369" fmla="*/ 264950 h 377583"/>
              <a:gd name="connsiteX1370" fmla="*/ 2168175 w 2450468"/>
              <a:gd name="connsiteY1370" fmla="*/ 263426 h 377583"/>
              <a:gd name="connsiteX1371" fmla="*/ 2172842 w 2450468"/>
              <a:gd name="connsiteY1371" fmla="*/ 260188 h 377583"/>
              <a:gd name="connsiteX1372" fmla="*/ 2176843 w 2450468"/>
              <a:gd name="connsiteY1372" fmla="*/ 259140 h 377583"/>
              <a:gd name="connsiteX1373" fmla="*/ 2180843 w 2450468"/>
              <a:gd name="connsiteY1373" fmla="*/ 258378 h 377583"/>
              <a:gd name="connsiteX1374" fmla="*/ 2008251 w 2450468"/>
              <a:gd name="connsiteY1374" fmla="*/ 258187 h 377583"/>
              <a:gd name="connsiteX1375" fmla="*/ 1998154 w 2450468"/>
              <a:gd name="connsiteY1375" fmla="*/ 267045 h 377583"/>
              <a:gd name="connsiteX1376" fmla="*/ 1995964 w 2450468"/>
              <a:gd name="connsiteY1376" fmla="*/ 264759 h 377583"/>
              <a:gd name="connsiteX1377" fmla="*/ 1994344 w 2450468"/>
              <a:gd name="connsiteY1377" fmla="*/ 260663 h 377583"/>
              <a:gd name="connsiteX1378" fmla="*/ 1999488 w 2450468"/>
              <a:gd name="connsiteY1378" fmla="*/ 261330 h 377583"/>
              <a:gd name="connsiteX1379" fmla="*/ 1999964 w 2450468"/>
              <a:gd name="connsiteY1379" fmla="*/ 261902 h 377583"/>
              <a:gd name="connsiteX1380" fmla="*/ 2004346 w 2450468"/>
              <a:gd name="connsiteY1380" fmla="*/ 259520 h 377583"/>
              <a:gd name="connsiteX1381" fmla="*/ 2008251 w 2450468"/>
              <a:gd name="connsiteY1381" fmla="*/ 258187 h 377583"/>
              <a:gd name="connsiteX1382" fmla="*/ 1632680 w 2450468"/>
              <a:gd name="connsiteY1382" fmla="*/ 257902 h 377583"/>
              <a:gd name="connsiteX1383" fmla="*/ 1623632 w 2450468"/>
              <a:gd name="connsiteY1383" fmla="*/ 262188 h 377583"/>
              <a:gd name="connsiteX1384" fmla="*/ 1622774 w 2450468"/>
              <a:gd name="connsiteY1384" fmla="*/ 262855 h 377583"/>
              <a:gd name="connsiteX1385" fmla="*/ 1622679 w 2450468"/>
              <a:gd name="connsiteY1385" fmla="*/ 263807 h 377583"/>
              <a:gd name="connsiteX1386" fmla="*/ 1627346 w 2450468"/>
              <a:gd name="connsiteY1386" fmla="*/ 267046 h 377583"/>
              <a:gd name="connsiteX1387" fmla="*/ 1624775 w 2450468"/>
              <a:gd name="connsiteY1387" fmla="*/ 273523 h 377583"/>
              <a:gd name="connsiteX1388" fmla="*/ 1625251 w 2450468"/>
              <a:gd name="connsiteY1388" fmla="*/ 273523 h 377583"/>
              <a:gd name="connsiteX1389" fmla="*/ 1632966 w 2450468"/>
              <a:gd name="connsiteY1389" fmla="*/ 278381 h 377583"/>
              <a:gd name="connsiteX1390" fmla="*/ 1635538 w 2450468"/>
              <a:gd name="connsiteY1390" fmla="*/ 280952 h 377583"/>
              <a:gd name="connsiteX1391" fmla="*/ 1639443 w 2450468"/>
              <a:gd name="connsiteY1391" fmla="*/ 282762 h 377583"/>
              <a:gd name="connsiteX1392" fmla="*/ 1644587 w 2450468"/>
              <a:gd name="connsiteY1392" fmla="*/ 281333 h 377583"/>
              <a:gd name="connsiteX1393" fmla="*/ 1650968 w 2450468"/>
              <a:gd name="connsiteY1393" fmla="*/ 285334 h 377583"/>
              <a:gd name="connsiteX1394" fmla="*/ 1654493 w 2450468"/>
              <a:gd name="connsiteY1394" fmla="*/ 275999 h 377583"/>
              <a:gd name="connsiteX1395" fmla="*/ 1654683 w 2450468"/>
              <a:gd name="connsiteY1395" fmla="*/ 274380 h 377583"/>
              <a:gd name="connsiteX1396" fmla="*/ 1655445 w 2450468"/>
              <a:gd name="connsiteY1396" fmla="*/ 268856 h 377583"/>
              <a:gd name="connsiteX1397" fmla="*/ 1662970 w 2450468"/>
              <a:gd name="connsiteY1397" fmla="*/ 260378 h 377583"/>
              <a:gd name="connsiteX1398" fmla="*/ 1657826 w 2450468"/>
              <a:gd name="connsiteY1398" fmla="*/ 263903 h 377583"/>
              <a:gd name="connsiteX1399" fmla="*/ 1657064 w 2450468"/>
              <a:gd name="connsiteY1399" fmla="*/ 263903 h 377583"/>
              <a:gd name="connsiteX1400" fmla="*/ 1651825 w 2450468"/>
              <a:gd name="connsiteY1400" fmla="*/ 263712 h 377583"/>
              <a:gd name="connsiteX1401" fmla="*/ 1645063 w 2450468"/>
              <a:gd name="connsiteY1401" fmla="*/ 271332 h 377583"/>
              <a:gd name="connsiteX1402" fmla="*/ 1645730 w 2450468"/>
              <a:gd name="connsiteY1402" fmla="*/ 274666 h 377583"/>
              <a:gd name="connsiteX1403" fmla="*/ 1645825 w 2450468"/>
              <a:gd name="connsiteY1403" fmla="*/ 275333 h 377583"/>
              <a:gd name="connsiteX1404" fmla="*/ 1642396 w 2450468"/>
              <a:gd name="connsiteY1404" fmla="*/ 274952 h 377583"/>
              <a:gd name="connsiteX1405" fmla="*/ 1635538 w 2450468"/>
              <a:gd name="connsiteY1405" fmla="*/ 263331 h 377583"/>
              <a:gd name="connsiteX1406" fmla="*/ 1635347 w 2450468"/>
              <a:gd name="connsiteY1406" fmla="*/ 259235 h 377583"/>
              <a:gd name="connsiteX1407" fmla="*/ 1632680 w 2450468"/>
              <a:gd name="connsiteY1407" fmla="*/ 257902 h 377583"/>
              <a:gd name="connsiteX1408" fmla="*/ 1484090 w 2450468"/>
              <a:gd name="connsiteY1408" fmla="*/ 256473 h 377583"/>
              <a:gd name="connsiteX1409" fmla="*/ 1483138 w 2450468"/>
              <a:gd name="connsiteY1409" fmla="*/ 257330 h 377583"/>
              <a:gd name="connsiteX1410" fmla="*/ 1483138 w 2450468"/>
              <a:gd name="connsiteY1410" fmla="*/ 262569 h 377583"/>
              <a:gd name="connsiteX1411" fmla="*/ 1483138 w 2450468"/>
              <a:gd name="connsiteY1411" fmla="*/ 263807 h 377583"/>
              <a:gd name="connsiteX1412" fmla="*/ 1481614 w 2450468"/>
              <a:gd name="connsiteY1412" fmla="*/ 266189 h 377583"/>
              <a:gd name="connsiteX1413" fmla="*/ 1478280 w 2450468"/>
              <a:gd name="connsiteY1413" fmla="*/ 265427 h 377583"/>
              <a:gd name="connsiteX1414" fmla="*/ 1473613 w 2450468"/>
              <a:gd name="connsiteY1414" fmla="*/ 263426 h 377583"/>
              <a:gd name="connsiteX1415" fmla="*/ 1472375 w 2450468"/>
              <a:gd name="connsiteY1415" fmla="*/ 259807 h 377583"/>
              <a:gd name="connsiteX1416" fmla="*/ 1461516 w 2450468"/>
              <a:gd name="connsiteY1416" fmla="*/ 257426 h 377583"/>
              <a:gd name="connsiteX1417" fmla="*/ 1460468 w 2450468"/>
              <a:gd name="connsiteY1417" fmla="*/ 256854 h 377583"/>
              <a:gd name="connsiteX1418" fmla="*/ 1453134 w 2450468"/>
              <a:gd name="connsiteY1418" fmla="*/ 258378 h 377583"/>
              <a:gd name="connsiteX1419" fmla="*/ 1443800 w 2450468"/>
              <a:gd name="connsiteY1419" fmla="*/ 257807 h 377583"/>
              <a:gd name="connsiteX1420" fmla="*/ 1435703 w 2450468"/>
              <a:gd name="connsiteY1420" fmla="*/ 258378 h 377583"/>
              <a:gd name="connsiteX1421" fmla="*/ 1429607 w 2450468"/>
              <a:gd name="connsiteY1421" fmla="*/ 265427 h 377583"/>
              <a:gd name="connsiteX1422" fmla="*/ 1429131 w 2450468"/>
              <a:gd name="connsiteY1422" fmla="*/ 267427 h 377583"/>
              <a:gd name="connsiteX1423" fmla="*/ 1432655 w 2450468"/>
              <a:gd name="connsiteY1423" fmla="*/ 269618 h 377583"/>
              <a:gd name="connsiteX1424" fmla="*/ 1436370 w 2450468"/>
              <a:gd name="connsiteY1424" fmla="*/ 269808 h 377583"/>
              <a:gd name="connsiteX1425" fmla="*/ 1434656 w 2450468"/>
              <a:gd name="connsiteY1425" fmla="*/ 273999 h 377583"/>
              <a:gd name="connsiteX1426" fmla="*/ 1432750 w 2450468"/>
              <a:gd name="connsiteY1426" fmla="*/ 275428 h 377583"/>
              <a:gd name="connsiteX1427" fmla="*/ 1429417 w 2450468"/>
              <a:gd name="connsiteY1427" fmla="*/ 277904 h 377583"/>
              <a:gd name="connsiteX1428" fmla="*/ 1421987 w 2450468"/>
              <a:gd name="connsiteY1428" fmla="*/ 276285 h 377583"/>
              <a:gd name="connsiteX1429" fmla="*/ 1421892 w 2450468"/>
              <a:gd name="connsiteY1429" fmla="*/ 276095 h 377583"/>
              <a:gd name="connsiteX1430" fmla="*/ 1421606 w 2450468"/>
              <a:gd name="connsiteY1430" fmla="*/ 274190 h 377583"/>
              <a:gd name="connsiteX1431" fmla="*/ 1423130 w 2450468"/>
              <a:gd name="connsiteY1431" fmla="*/ 273237 h 377583"/>
              <a:gd name="connsiteX1432" fmla="*/ 1422559 w 2450468"/>
              <a:gd name="connsiteY1432" fmla="*/ 271237 h 377583"/>
              <a:gd name="connsiteX1433" fmla="*/ 1413700 w 2450468"/>
              <a:gd name="connsiteY1433" fmla="*/ 271046 h 377583"/>
              <a:gd name="connsiteX1434" fmla="*/ 1413986 w 2450468"/>
              <a:gd name="connsiteY1434" fmla="*/ 272094 h 377583"/>
              <a:gd name="connsiteX1435" fmla="*/ 1417796 w 2450468"/>
              <a:gd name="connsiteY1435" fmla="*/ 281238 h 377583"/>
              <a:gd name="connsiteX1436" fmla="*/ 1414748 w 2450468"/>
              <a:gd name="connsiteY1436" fmla="*/ 289620 h 377583"/>
              <a:gd name="connsiteX1437" fmla="*/ 1408748 w 2450468"/>
              <a:gd name="connsiteY1437" fmla="*/ 292859 h 377583"/>
              <a:gd name="connsiteX1438" fmla="*/ 1398270 w 2450468"/>
              <a:gd name="connsiteY1438" fmla="*/ 296573 h 377583"/>
              <a:gd name="connsiteX1439" fmla="*/ 1394270 w 2450468"/>
              <a:gd name="connsiteY1439" fmla="*/ 293811 h 377583"/>
              <a:gd name="connsiteX1440" fmla="*/ 1392269 w 2450468"/>
              <a:gd name="connsiteY1440" fmla="*/ 295526 h 377583"/>
              <a:gd name="connsiteX1441" fmla="*/ 1389698 w 2450468"/>
              <a:gd name="connsiteY1441" fmla="*/ 289811 h 377583"/>
              <a:gd name="connsiteX1442" fmla="*/ 1380268 w 2450468"/>
              <a:gd name="connsiteY1442" fmla="*/ 283715 h 377583"/>
              <a:gd name="connsiteX1443" fmla="*/ 1383030 w 2450468"/>
              <a:gd name="connsiteY1443" fmla="*/ 277333 h 377583"/>
              <a:gd name="connsiteX1444" fmla="*/ 1375982 w 2450468"/>
              <a:gd name="connsiteY1444" fmla="*/ 282953 h 377583"/>
              <a:gd name="connsiteX1445" fmla="*/ 1373124 w 2450468"/>
              <a:gd name="connsiteY1445" fmla="*/ 293716 h 377583"/>
              <a:gd name="connsiteX1446" fmla="*/ 1363313 w 2450468"/>
              <a:gd name="connsiteY1446" fmla="*/ 289620 h 377583"/>
              <a:gd name="connsiteX1447" fmla="*/ 1359980 w 2450468"/>
              <a:gd name="connsiteY1447" fmla="*/ 290382 h 377583"/>
              <a:gd name="connsiteX1448" fmla="*/ 1359694 w 2450468"/>
              <a:gd name="connsiteY1448" fmla="*/ 292287 h 377583"/>
              <a:gd name="connsiteX1449" fmla="*/ 1363218 w 2450468"/>
              <a:gd name="connsiteY1449" fmla="*/ 297716 h 377583"/>
              <a:gd name="connsiteX1450" fmla="*/ 1384078 w 2450468"/>
              <a:gd name="connsiteY1450" fmla="*/ 294287 h 377583"/>
              <a:gd name="connsiteX1451" fmla="*/ 1385792 w 2450468"/>
              <a:gd name="connsiteY1451" fmla="*/ 294954 h 377583"/>
              <a:gd name="connsiteX1452" fmla="*/ 1387507 w 2450468"/>
              <a:gd name="connsiteY1452" fmla="*/ 295621 h 377583"/>
              <a:gd name="connsiteX1453" fmla="*/ 1392460 w 2450468"/>
              <a:gd name="connsiteY1453" fmla="*/ 301717 h 377583"/>
              <a:gd name="connsiteX1454" fmla="*/ 1404271 w 2450468"/>
              <a:gd name="connsiteY1454" fmla="*/ 301431 h 377583"/>
              <a:gd name="connsiteX1455" fmla="*/ 1411510 w 2450468"/>
              <a:gd name="connsiteY1455" fmla="*/ 300479 h 377583"/>
              <a:gd name="connsiteX1456" fmla="*/ 1416177 w 2450468"/>
              <a:gd name="connsiteY1456" fmla="*/ 298764 h 377583"/>
              <a:gd name="connsiteX1457" fmla="*/ 1417415 w 2450468"/>
              <a:gd name="connsiteY1457" fmla="*/ 303336 h 377583"/>
              <a:gd name="connsiteX1458" fmla="*/ 1421987 w 2450468"/>
              <a:gd name="connsiteY1458" fmla="*/ 303812 h 377583"/>
              <a:gd name="connsiteX1459" fmla="*/ 1428845 w 2450468"/>
              <a:gd name="connsiteY1459" fmla="*/ 300669 h 377583"/>
              <a:gd name="connsiteX1460" fmla="*/ 1429798 w 2450468"/>
              <a:gd name="connsiteY1460" fmla="*/ 298764 h 377583"/>
              <a:gd name="connsiteX1461" fmla="*/ 1432750 w 2450468"/>
              <a:gd name="connsiteY1461" fmla="*/ 293811 h 377583"/>
              <a:gd name="connsiteX1462" fmla="*/ 1433513 w 2450468"/>
              <a:gd name="connsiteY1462" fmla="*/ 292859 h 377583"/>
              <a:gd name="connsiteX1463" fmla="*/ 1436465 w 2450468"/>
              <a:gd name="connsiteY1463" fmla="*/ 285810 h 377583"/>
              <a:gd name="connsiteX1464" fmla="*/ 1436465 w 2450468"/>
              <a:gd name="connsiteY1464" fmla="*/ 285715 h 377583"/>
              <a:gd name="connsiteX1465" fmla="*/ 1434370 w 2450468"/>
              <a:gd name="connsiteY1465" fmla="*/ 284381 h 377583"/>
              <a:gd name="connsiteX1466" fmla="*/ 1437799 w 2450468"/>
              <a:gd name="connsiteY1466" fmla="*/ 283905 h 377583"/>
              <a:gd name="connsiteX1467" fmla="*/ 1443038 w 2450468"/>
              <a:gd name="connsiteY1467" fmla="*/ 287429 h 377583"/>
              <a:gd name="connsiteX1468" fmla="*/ 1441037 w 2450468"/>
              <a:gd name="connsiteY1468" fmla="*/ 293621 h 377583"/>
              <a:gd name="connsiteX1469" fmla="*/ 1452182 w 2450468"/>
              <a:gd name="connsiteY1469" fmla="*/ 294478 h 377583"/>
              <a:gd name="connsiteX1470" fmla="*/ 1452467 w 2450468"/>
              <a:gd name="connsiteY1470" fmla="*/ 291906 h 377583"/>
              <a:gd name="connsiteX1471" fmla="*/ 1453229 w 2450468"/>
              <a:gd name="connsiteY1471" fmla="*/ 284572 h 377583"/>
              <a:gd name="connsiteX1472" fmla="*/ 1443609 w 2450468"/>
              <a:gd name="connsiteY1472" fmla="*/ 278666 h 377583"/>
              <a:gd name="connsiteX1473" fmla="*/ 1448181 w 2450468"/>
              <a:gd name="connsiteY1473" fmla="*/ 277619 h 377583"/>
              <a:gd name="connsiteX1474" fmla="*/ 1450753 w 2450468"/>
              <a:gd name="connsiteY1474" fmla="*/ 278285 h 377583"/>
              <a:gd name="connsiteX1475" fmla="*/ 1455896 w 2450468"/>
              <a:gd name="connsiteY1475" fmla="*/ 273999 h 377583"/>
              <a:gd name="connsiteX1476" fmla="*/ 1457516 w 2450468"/>
              <a:gd name="connsiteY1476" fmla="*/ 272475 h 377583"/>
              <a:gd name="connsiteX1477" fmla="*/ 1459611 w 2450468"/>
              <a:gd name="connsiteY1477" fmla="*/ 273047 h 377583"/>
              <a:gd name="connsiteX1478" fmla="*/ 1460183 w 2450468"/>
              <a:gd name="connsiteY1478" fmla="*/ 275618 h 377583"/>
              <a:gd name="connsiteX1479" fmla="*/ 1463421 w 2450468"/>
              <a:gd name="connsiteY1479" fmla="*/ 280476 h 377583"/>
              <a:gd name="connsiteX1480" fmla="*/ 1465898 w 2450468"/>
              <a:gd name="connsiteY1480" fmla="*/ 283048 h 377583"/>
              <a:gd name="connsiteX1481" fmla="*/ 1466755 w 2450468"/>
              <a:gd name="connsiteY1481" fmla="*/ 284572 h 377583"/>
              <a:gd name="connsiteX1482" fmla="*/ 1467612 w 2450468"/>
              <a:gd name="connsiteY1482" fmla="*/ 286191 h 377583"/>
              <a:gd name="connsiteX1483" fmla="*/ 1465421 w 2450468"/>
              <a:gd name="connsiteY1483" fmla="*/ 292668 h 377583"/>
              <a:gd name="connsiteX1484" fmla="*/ 1465421 w 2450468"/>
              <a:gd name="connsiteY1484" fmla="*/ 297050 h 377583"/>
              <a:gd name="connsiteX1485" fmla="*/ 1465421 w 2450468"/>
              <a:gd name="connsiteY1485" fmla="*/ 297907 h 377583"/>
              <a:gd name="connsiteX1486" fmla="*/ 1461897 w 2450468"/>
              <a:gd name="connsiteY1486" fmla="*/ 297812 h 377583"/>
              <a:gd name="connsiteX1487" fmla="*/ 1454372 w 2450468"/>
              <a:gd name="connsiteY1487" fmla="*/ 299907 h 377583"/>
              <a:gd name="connsiteX1488" fmla="*/ 1455230 w 2450468"/>
              <a:gd name="connsiteY1488" fmla="*/ 300383 h 377583"/>
              <a:gd name="connsiteX1489" fmla="*/ 1457992 w 2450468"/>
              <a:gd name="connsiteY1489" fmla="*/ 301812 h 377583"/>
              <a:gd name="connsiteX1490" fmla="*/ 1468660 w 2450468"/>
              <a:gd name="connsiteY1490" fmla="*/ 299907 h 377583"/>
              <a:gd name="connsiteX1491" fmla="*/ 1470946 w 2450468"/>
              <a:gd name="connsiteY1491" fmla="*/ 298383 h 377583"/>
              <a:gd name="connsiteX1492" fmla="*/ 1474375 w 2450468"/>
              <a:gd name="connsiteY1492" fmla="*/ 297621 h 377583"/>
              <a:gd name="connsiteX1493" fmla="*/ 1480661 w 2450468"/>
              <a:gd name="connsiteY1493" fmla="*/ 294668 h 377583"/>
              <a:gd name="connsiteX1494" fmla="*/ 1479614 w 2450468"/>
              <a:gd name="connsiteY1494" fmla="*/ 289715 h 377583"/>
              <a:gd name="connsiteX1495" fmla="*/ 1491901 w 2450468"/>
              <a:gd name="connsiteY1495" fmla="*/ 283619 h 377583"/>
              <a:gd name="connsiteX1496" fmla="*/ 1501140 w 2450468"/>
              <a:gd name="connsiteY1496" fmla="*/ 286667 h 377583"/>
              <a:gd name="connsiteX1497" fmla="*/ 1499330 w 2450468"/>
              <a:gd name="connsiteY1497" fmla="*/ 287048 h 377583"/>
              <a:gd name="connsiteX1498" fmla="*/ 1486376 w 2450468"/>
              <a:gd name="connsiteY1498" fmla="*/ 289334 h 377583"/>
              <a:gd name="connsiteX1499" fmla="*/ 1485233 w 2450468"/>
              <a:gd name="connsiteY1499" fmla="*/ 289620 h 377583"/>
              <a:gd name="connsiteX1500" fmla="*/ 1483519 w 2450468"/>
              <a:gd name="connsiteY1500" fmla="*/ 300002 h 377583"/>
              <a:gd name="connsiteX1501" fmla="*/ 1477899 w 2450468"/>
              <a:gd name="connsiteY1501" fmla="*/ 301812 h 377583"/>
              <a:gd name="connsiteX1502" fmla="*/ 1477232 w 2450468"/>
              <a:gd name="connsiteY1502" fmla="*/ 304384 h 377583"/>
              <a:gd name="connsiteX1503" fmla="*/ 1478375 w 2450468"/>
              <a:gd name="connsiteY1503" fmla="*/ 306098 h 377583"/>
              <a:gd name="connsiteX1504" fmla="*/ 1478090 w 2450468"/>
              <a:gd name="connsiteY1504" fmla="*/ 304193 h 377583"/>
              <a:gd name="connsiteX1505" fmla="*/ 1483709 w 2450468"/>
              <a:gd name="connsiteY1505" fmla="*/ 307337 h 377583"/>
              <a:gd name="connsiteX1506" fmla="*/ 1486948 w 2450468"/>
              <a:gd name="connsiteY1506" fmla="*/ 308194 h 377583"/>
              <a:gd name="connsiteX1507" fmla="*/ 1489805 w 2450468"/>
              <a:gd name="connsiteY1507" fmla="*/ 305527 h 377583"/>
              <a:gd name="connsiteX1508" fmla="*/ 1497616 w 2450468"/>
              <a:gd name="connsiteY1508" fmla="*/ 301336 h 377583"/>
              <a:gd name="connsiteX1509" fmla="*/ 1505807 w 2450468"/>
              <a:gd name="connsiteY1509" fmla="*/ 295907 h 377583"/>
              <a:gd name="connsiteX1510" fmla="*/ 1512665 w 2450468"/>
              <a:gd name="connsiteY1510" fmla="*/ 297526 h 377583"/>
              <a:gd name="connsiteX1511" fmla="*/ 1514189 w 2450468"/>
              <a:gd name="connsiteY1511" fmla="*/ 294287 h 377583"/>
              <a:gd name="connsiteX1512" fmla="*/ 1513523 w 2450468"/>
              <a:gd name="connsiteY1512" fmla="*/ 292573 h 377583"/>
              <a:gd name="connsiteX1513" fmla="*/ 1507522 w 2450468"/>
              <a:gd name="connsiteY1513" fmla="*/ 292001 h 377583"/>
              <a:gd name="connsiteX1514" fmla="*/ 1505807 w 2450468"/>
              <a:gd name="connsiteY1514" fmla="*/ 293049 h 377583"/>
              <a:gd name="connsiteX1515" fmla="*/ 1504569 w 2450468"/>
              <a:gd name="connsiteY1515" fmla="*/ 293811 h 377583"/>
              <a:gd name="connsiteX1516" fmla="*/ 1503140 w 2450468"/>
              <a:gd name="connsiteY1516" fmla="*/ 289906 h 377583"/>
              <a:gd name="connsiteX1517" fmla="*/ 1515332 w 2450468"/>
              <a:gd name="connsiteY1517" fmla="*/ 286001 h 377583"/>
              <a:gd name="connsiteX1518" fmla="*/ 1518095 w 2450468"/>
              <a:gd name="connsiteY1518" fmla="*/ 298764 h 377583"/>
              <a:gd name="connsiteX1519" fmla="*/ 1517047 w 2450468"/>
              <a:gd name="connsiteY1519" fmla="*/ 301907 h 377583"/>
              <a:gd name="connsiteX1520" fmla="*/ 1516856 w 2450468"/>
              <a:gd name="connsiteY1520" fmla="*/ 302479 h 377583"/>
              <a:gd name="connsiteX1521" fmla="*/ 1521047 w 2450468"/>
              <a:gd name="connsiteY1521" fmla="*/ 302765 h 377583"/>
              <a:gd name="connsiteX1522" fmla="*/ 1522000 w 2450468"/>
              <a:gd name="connsiteY1522" fmla="*/ 302003 h 377583"/>
              <a:gd name="connsiteX1523" fmla="*/ 1522476 w 2450468"/>
              <a:gd name="connsiteY1523" fmla="*/ 301526 h 377583"/>
              <a:gd name="connsiteX1524" fmla="*/ 1525905 w 2450468"/>
              <a:gd name="connsiteY1524" fmla="*/ 302288 h 377583"/>
              <a:gd name="connsiteX1525" fmla="*/ 1528000 w 2450468"/>
              <a:gd name="connsiteY1525" fmla="*/ 307908 h 377583"/>
              <a:gd name="connsiteX1526" fmla="*/ 1533811 w 2450468"/>
              <a:gd name="connsiteY1526" fmla="*/ 302669 h 377583"/>
              <a:gd name="connsiteX1527" fmla="*/ 1535049 w 2450468"/>
              <a:gd name="connsiteY1527" fmla="*/ 301336 h 377583"/>
              <a:gd name="connsiteX1528" fmla="*/ 1531525 w 2450468"/>
              <a:gd name="connsiteY1528" fmla="*/ 293525 h 377583"/>
              <a:gd name="connsiteX1529" fmla="*/ 1531620 w 2450468"/>
              <a:gd name="connsiteY1529" fmla="*/ 290858 h 377583"/>
              <a:gd name="connsiteX1530" fmla="*/ 1530382 w 2450468"/>
              <a:gd name="connsiteY1530" fmla="*/ 286001 h 377583"/>
              <a:gd name="connsiteX1531" fmla="*/ 1532573 w 2450468"/>
              <a:gd name="connsiteY1531" fmla="*/ 284762 h 377583"/>
              <a:gd name="connsiteX1532" fmla="*/ 1535811 w 2450468"/>
              <a:gd name="connsiteY1532" fmla="*/ 279143 h 377583"/>
              <a:gd name="connsiteX1533" fmla="*/ 1536573 w 2450468"/>
              <a:gd name="connsiteY1533" fmla="*/ 279047 h 377583"/>
              <a:gd name="connsiteX1534" fmla="*/ 1537525 w 2450468"/>
              <a:gd name="connsiteY1534" fmla="*/ 273618 h 377583"/>
              <a:gd name="connsiteX1535" fmla="*/ 1532001 w 2450468"/>
              <a:gd name="connsiteY1535" fmla="*/ 270475 h 377583"/>
              <a:gd name="connsiteX1536" fmla="*/ 1528953 w 2450468"/>
              <a:gd name="connsiteY1536" fmla="*/ 265427 h 377583"/>
              <a:gd name="connsiteX1537" fmla="*/ 1527239 w 2450468"/>
              <a:gd name="connsiteY1537" fmla="*/ 269808 h 377583"/>
              <a:gd name="connsiteX1538" fmla="*/ 1528763 w 2450468"/>
              <a:gd name="connsiteY1538" fmla="*/ 272951 h 377583"/>
              <a:gd name="connsiteX1539" fmla="*/ 1529239 w 2450468"/>
              <a:gd name="connsiteY1539" fmla="*/ 273999 h 377583"/>
              <a:gd name="connsiteX1540" fmla="*/ 1526858 w 2450468"/>
              <a:gd name="connsiteY1540" fmla="*/ 276190 h 377583"/>
              <a:gd name="connsiteX1541" fmla="*/ 1521809 w 2450468"/>
              <a:gd name="connsiteY1541" fmla="*/ 278666 h 377583"/>
              <a:gd name="connsiteX1542" fmla="*/ 1518285 w 2450468"/>
              <a:gd name="connsiteY1542" fmla="*/ 284762 h 377583"/>
              <a:gd name="connsiteX1543" fmla="*/ 1511713 w 2450468"/>
              <a:gd name="connsiteY1543" fmla="*/ 281238 h 377583"/>
              <a:gd name="connsiteX1544" fmla="*/ 1505426 w 2450468"/>
              <a:gd name="connsiteY1544" fmla="*/ 279047 h 377583"/>
              <a:gd name="connsiteX1545" fmla="*/ 1504760 w 2450468"/>
              <a:gd name="connsiteY1545" fmla="*/ 278381 h 377583"/>
              <a:gd name="connsiteX1546" fmla="*/ 1498664 w 2450468"/>
              <a:gd name="connsiteY1546" fmla="*/ 279047 h 377583"/>
              <a:gd name="connsiteX1547" fmla="*/ 1496282 w 2450468"/>
              <a:gd name="connsiteY1547" fmla="*/ 277333 h 377583"/>
              <a:gd name="connsiteX1548" fmla="*/ 1497235 w 2450468"/>
              <a:gd name="connsiteY1548" fmla="*/ 270665 h 377583"/>
              <a:gd name="connsiteX1549" fmla="*/ 1487234 w 2450468"/>
              <a:gd name="connsiteY1549" fmla="*/ 268094 h 377583"/>
              <a:gd name="connsiteX1550" fmla="*/ 1491139 w 2450468"/>
              <a:gd name="connsiteY1550" fmla="*/ 267903 h 377583"/>
              <a:gd name="connsiteX1551" fmla="*/ 1492187 w 2450468"/>
              <a:gd name="connsiteY1551" fmla="*/ 268284 h 377583"/>
              <a:gd name="connsiteX1552" fmla="*/ 1494377 w 2450468"/>
              <a:gd name="connsiteY1552" fmla="*/ 269046 h 377583"/>
              <a:gd name="connsiteX1553" fmla="*/ 1497806 w 2450468"/>
              <a:gd name="connsiteY1553" fmla="*/ 263522 h 377583"/>
              <a:gd name="connsiteX1554" fmla="*/ 1493901 w 2450468"/>
              <a:gd name="connsiteY1554" fmla="*/ 257330 h 377583"/>
              <a:gd name="connsiteX1555" fmla="*/ 1492091 w 2450468"/>
              <a:gd name="connsiteY1555" fmla="*/ 258473 h 377583"/>
              <a:gd name="connsiteX1556" fmla="*/ 1488091 w 2450468"/>
              <a:gd name="connsiteY1556" fmla="*/ 256854 h 377583"/>
              <a:gd name="connsiteX1557" fmla="*/ 1484090 w 2450468"/>
              <a:gd name="connsiteY1557" fmla="*/ 256473 h 377583"/>
              <a:gd name="connsiteX1558" fmla="*/ 917353 w 2450468"/>
              <a:gd name="connsiteY1558" fmla="*/ 255711 h 377583"/>
              <a:gd name="connsiteX1559" fmla="*/ 917353 w 2450468"/>
              <a:gd name="connsiteY1559" fmla="*/ 255806 h 377583"/>
              <a:gd name="connsiteX1560" fmla="*/ 920591 w 2450468"/>
              <a:gd name="connsiteY1560" fmla="*/ 265522 h 377583"/>
              <a:gd name="connsiteX1561" fmla="*/ 913542 w 2450468"/>
              <a:gd name="connsiteY1561" fmla="*/ 268475 h 377583"/>
              <a:gd name="connsiteX1562" fmla="*/ 910971 w 2450468"/>
              <a:gd name="connsiteY1562" fmla="*/ 266284 h 377583"/>
              <a:gd name="connsiteX1563" fmla="*/ 909447 w 2450468"/>
              <a:gd name="connsiteY1563" fmla="*/ 263807 h 377583"/>
              <a:gd name="connsiteX1564" fmla="*/ 909161 w 2450468"/>
              <a:gd name="connsiteY1564" fmla="*/ 262664 h 377583"/>
              <a:gd name="connsiteX1565" fmla="*/ 911828 w 2450468"/>
              <a:gd name="connsiteY1565" fmla="*/ 261902 h 377583"/>
              <a:gd name="connsiteX1566" fmla="*/ 912019 w 2450468"/>
              <a:gd name="connsiteY1566" fmla="*/ 261807 h 377583"/>
              <a:gd name="connsiteX1567" fmla="*/ 914209 w 2450468"/>
              <a:gd name="connsiteY1567" fmla="*/ 257140 h 377583"/>
              <a:gd name="connsiteX1568" fmla="*/ 917353 w 2450468"/>
              <a:gd name="connsiteY1568" fmla="*/ 255711 h 377583"/>
              <a:gd name="connsiteX1569" fmla="*/ 105734 w 2450468"/>
              <a:gd name="connsiteY1569" fmla="*/ 252648 h 377583"/>
              <a:gd name="connsiteX1570" fmla="*/ 104679 w 2450468"/>
              <a:gd name="connsiteY1570" fmla="*/ 253044 h 377583"/>
              <a:gd name="connsiteX1571" fmla="*/ 104218 w 2450468"/>
              <a:gd name="connsiteY1571" fmla="*/ 252813 h 377583"/>
              <a:gd name="connsiteX1572" fmla="*/ 1344263 w 2450468"/>
              <a:gd name="connsiteY1572" fmla="*/ 252568 h 377583"/>
              <a:gd name="connsiteX1573" fmla="*/ 1339596 w 2450468"/>
              <a:gd name="connsiteY1573" fmla="*/ 254759 h 377583"/>
              <a:gd name="connsiteX1574" fmla="*/ 1315307 w 2450468"/>
              <a:gd name="connsiteY1574" fmla="*/ 254282 h 377583"/>
              <a:gd name="connsiteX1575" fmla="*/ 1307687 w 2450468"/>
              <a:gd name="connsiteY1575" fmla="*/ 253901 h 377583"/>
              <a:gd name="connsiteX1576" fmla="*/ 1305973 w 2450468"/>
              <a:gd name="connsiteY1576" fmla="*/ 253806 h 377583"/>
              <a:gd name="connsiteX1577" fmla="*/ 1306354 w 2450468"/>
              <a:gd name="connsiteY1577" fmla="*/ 260283 h 377583"/>
              <a:gd name="connsiteX1578" fmla="*/ 1307592 w 2450468"/>
              <a:gd name="connsiteY1578" fmla="*/ 259807 h 377583"/>
              <a:gd name="connsiteX1579" fmla="*/ 1328738 w 2450468"/>
              <a:gd name="connsiteY1579" fmla="*/ 259712 h 377583"/>
              <a:gd name="connsiteX1580" fmla="*/ 1334357 w 2450468"/>
              <a:gd name="connsiteY1580" fmla="*/ 258473 h 377583"/>
              <a:gd name="connsiteX1581" fmla="*/ 1340549 w 2450468"/>
              <a:gd name="connsiteY1581" fmla="*/ 259426 h 377583"/>
              <a:gd name="connsiteX1582" fmla="*/ 1341596 w 2450468"/>
              <a:gd name="connsiteY1582" fmla="*/ 259235 h 377583"/>
              <a:gd name="connsiteX1583" fmla="*/ 1347121 w 2450468"/>
              <a:gd name="connsiteY1583" fmla="*/ 261998 h 377583"/>
              <a:gd name="connsiteX1584" fmla="*/ 1352360 w 2450468"/>
              <a:gd name="connsiteY1584" fmla="*/ 258569 h 377583"/>
              <a:gd name="connsiteX1585" fmla="*/ 1355693 w 2450468"/>
              <a:gd name="connsiteY1585" fmla="*/ 257807 h 377583"/>
              <a:gd name="connsiteX1586" fmla="*/ 1363218 w 2450468"/>
              <a:gd name="connsiteY1586" fmla="*/ 258473 h 377583"/>
              <a:gd name="connsiteX1587" fmla="*/ 1370648 w 2450468"/>
              <a:gd name="connsiteY1587" fmla="*/ 259712 h 377583"/>
              <a:gd name="connsiteX1588" fmla="*/ 1380839 w 2450468"/>
              <a:gd name="connsiteY1588" fmla="*/ 258569 h 377583"/>
              <a:gd name="connsiteX1589" fmla="*/ 1383411 w 2450468"/>
              <a:gd name="connsiteY1589" fmla="*/ 259140 h 377583"/>
              <a:gd name="connsiteX1590" fmla="*/ 1387983 w 2450468"/>
              <a:gd name="connsiteY1590" fmla="*/ 258092 h 377583"/>
              <a:gd name="connsiteX1591" fmla="*/ 1385221 w 2450468"/>
              <a:gd name="connsiteY1591" fmla="*/ 255711 h 377583"/>
              <a:gd name="connsiteX1592" fmla="*/ 1377982 w 2450468"/>
              <a:gd name="connsiteY1592" fmla="*/ 254759 h 377583"/>
              <a:gd name="connsiteX1593" fmla="*/ 1366647 w 2450468"/>
              <a:gd name="connsiteY1593" fmla="*/ 255425 h 377583"/>
              <a:gd name="connsiteX1594" fmla="*/ 1353217 w 2450468"/>
              <a:gd name="connsiteY1594" fmla="*/ 255425 h 377583"/>
              <a:gd name="connsiteX1595" fmla="*/ 1351407 w 2450468"/>
              <a:gd name="connsiteY1595" fmla="*/ 254092 h 377583"/>
              <a:gd name="connsiteX1596" fmla="*/ 1344263 w 2450468"/>
              <a:gd name="connsiteY1596" fmla="*/ 252568 h 377583"/>
              <a:gd name="connsiteX1597" fmla="*/ 1252252 w 2450468"/>
              <a:gd name="connsiteY1597" fmla="*/ 252187 h 377583"/>
              <a:gd name="connsiteX1598" fmla="*/ 1249490 w 2450468"/>
              <a:gd name="connsiteY1598" fmla="*/ 253711 h 377583"/>
              <a:gd name="connsiteX1599" fmla="*/ 1247585 w 2450468"/>
              <a:gd name="connsiteY1599" fmla="*/ 254759 h 377583"/>
              <a:gd name="connsiteX1600" fmla="*/ 1254728 w 2450468"/>
              <a:gd name="connsiteY1600" fmla="*/ 261331 h 377583"/>
              <a:gd name="connsiteX1601" fmla="*/ 1257110 w 2450468"/>
              <a:gd name="connsiteY1601" fmla="*/ 258473 h 377583"/>
              <a:gd name="connsiteX1602" fmla="*/ 1257014 w 2450468"/>
              <a:gd name="connsiteY1602" fmla="*/ 257140 h 377583"/>
              <a:gd name="connsiteX1603" fmla="*/ 1256919 w 2450468"/>
              <a:gd name="connsiteY1603" fmla="*/ 255521 h 377583"/>
              <a:gd name="connsiteX1604" fmla="*/ 1252252 w 2450468"/>
              <a:gd name="connsiteY1604" fmla="*/ 252187 h 377583"/>
              <a:gd name="connsiteX1605" fmla="*/ 1278446 w 2450468"/>
              <a:gd name="connsiteY1605" fmla="*/ 251711 h 377583"/>
              <a:gd name="connsiteX1606" fmla="*/ 1279684 w 2450468"/>
              <a:gd name="connsiteY1606" fmla="*/ 258473 h 377583"/>
              <a:gd name="connsiteX1607" fmla="*/ 1279589 w 2450468"/>
              <a:gd name="connsiteY1607" fmla="*/ 258854 h 377583"/>
              <a:gd name="connsiteX1608" fmla="*/ 1290447 w 2450468"/>
              <a:gd name="connsiteY1608" fmla="*/ 259616 h 377583"/>
              <a:gd name="connsiteX1609" fmla="*/ 1293305 w 2450468"/>
              <a:gd name="connsiteY1609" fmla="*/ 257235 h 377583"/>
              <a:gd name="connsiteX1610" fmla="*/ 1292543 w 2450468"/>
              <a:gd name="connsiteY1610" fmla="*/ 256283 h 377583"/>
              <a:gd name="connsiteX1611" fmla="*/ 1278446 w 2450468"/>
              <a:gd name="connsiteY1611" fmla="*/ 251711 h 377583"/>
              <a:gd name="connsiteX1612" fmla="*/ 111537 w 2450468"/>
              <a:gd name="connsiteY1612" fmla="*/ 250472 h 377583"/>
              <a:gd name="connsiteX1613" fmla="*/ 107346 w 2450468"/>
              <a:gd name="connsiteY1613" fmla="*/ 252473 h 377583"/>
              <a:gd name="connsiteX1614" fmla="*/ 105734 w 2450468"/>
              <a:gd name="connsiteY1614" fmla="*/ 252648 h 377583"/>
              <a:gd name="connsiteX1615" fmla="*/ 97821 w 2450468"/>
              <a:gd name="connsiteY1615" fmla="*/ 249615 h 377583"/>
              <a:gd name="connsiteX1616" fmla="*/ 104218 w 2450468"/>
              <a:gd name="connsiteY1616" fmla="*/ 252813 h 377583"/>
              <a:gd name="connsiteX1617" fmla="*/ 97726 w 2450468"/>
              <a:gd name="connsiteY1617" fmla="*/ 253520 h 377583"/>
              <a:gd name="connsiteX1618" fmla="*/ 96583 w 2450468"/>
              <a:gd name="connsiteY1618" fmla="*/ 250949 h 377583"/>
              <a:gd name="connsiteX1619" fmla="*/ 97821 w 2450468"/>
              <a:gd name="connsiteY1619" fmla="*/ 249615 h 377583"/>
              <a:gd name="connsiteX1620" fmla="*/ 875634 w 2450468"/>
              <a:gd name="connsiteY1620" fmla="*/ 247900 h 377583"/>
              <a:gd name="connsiteX1621" fmla="*/ 877919 w 2450468"/>
              <a:gd name="connsiteY1621" fmla="*/ 254473 h 377583"/>
              <a:gd name="connsiteX1622" fmla="*/ 871919 w 2450468"/>
              <a:gd name="connsiteY1622" fmla="*/ 258092 h 377583"/>
              <a:gd name="connsiteX1623" fmla="*/ 869442 w 2450468"/>
              <a:gd name="connsiteY1623" fmla="*/ 257806 h 377583"/>
              <a:gd name="connsiteX1624" fmla="*/ 867442 w 2450468"/>
              <a:gd name="connsiteY1624" fmla="*/ 255901 h 377583"/>
              <a:gd name="connsiteX1625" fmla="*/ 869252 w 2450468"/>
              <a:gd name="connsiteY1625" fmla="*/ 253806 h 377583"/>
              <a:gd name="connsiteX1626" fmla="*/ 871728 w 2450468"/>
              <a:gd name="connsiteY1626" fmla="*/ 253711 h 377583"/>
              <a:gd name="connsiteX1627" fmla="*/ 875824 w 2450468"/>
              <a:gd name="connsiteY1627" fmla="*/ 252853 h 377583"/>
              <a:gd name="connsiteX1628" fmla="*/ 875634 w 2450468"/>
              <a:gd name="connsiteY1628" fmla="*/ 247900 h 377583"/>
              <a:gd name="connsiteX1629" fmla="*/ 1563719 w 2450468"/>
              <a:gd name="connsiteY1629" fmla="*/ 247139 h 377583"/>
              <a:gd name="connsiteX1630" fmla="*/ 1568196 w 2450468"/>
              <a:gd name="connsiteY1630" fmla="*/ 257521 h 377583"/>
              <a:gd name="connsiteX1631" fmla="*/ 1562100 w 2450468"/>
              <a:gd name="connsiteY1631" fmla="*/ 258092 h 377583"/>
              <a:gd name="connsiteX1632" fmla="*/ 1560481 w 2450468"/>
              <a:gd name="connsiteY1632" fmla="*/ 261426 h 377583"/>
              <a:gd name="connsiteX1633" fmla="*/ 1558576 w 2450468"/>
              <a:gd name="connsiteY1633" fmla="*/ 266951 h 377583"/>
              <a:gd name="connsiteX1634" fmla="*/ 1560195 w 2450468"/>
              <a:gd name="connsiteY1634" fmla="*/ 271142 h 377583"/>
              <a:gd name="connsiteX1635" fmla="*/ 1562386 w 2450468"/>
              <a:gd name="connsiteY1635" fmla="*/ 272380 h 377583"/>
              <a:gd name="connsiteX1636" fmla="*/ 1565720 w 2450468"/>
              <a:gd name="connsiteY1636" fmla="*/ 278571 h 377583"/>
              <a:gd name="connsiteX1637" fmla="*/ 1560100 w 2450468"/>
              <a:gd name="connsiteY1637" fmla="*/ 287715 h 377583"/>
              <a:gd name="connsiteX1638" fmla="*/ 1552766 w 2450468"/>
              <a:gd name="connsiteY1638" fmla="*/ 288287 h 377583"/>
              <a:gd name="connsiteX1639" fmla="*/ 1549908 w 2450468"/>
              <a:gd name="connsiteY1639" fmla="*/ 289334 h 377583"/>
              <a:gd name="connsiteX1640" fmla="*/ 1540097 w 2450468"/>
              <a:gd name="connsiteY1640" fmla="*/ 292859 h 377583"/>
              <a:gd name="connsiteX1641" fmla="*/ 1540288 w 2450468"/>
              <a:gd name="connsiteY1641" fmla="*/ 303908 h 377583"/>
              <a:gd name="connsiteX1642" fmla="*/ 1539716 w 2450468"/>
              <a:gd name="connsiteY1642" fmla="*/ 305146 h 377583"/>
              <a:gd name="connsiteX1643" fmla="*/ 1537621 w 2450468"/>
              <a:gd name="connsiteY1643" fmla="*/ 309527 h 377583"/>
              <a:gd name="connsiteX1644" fmla="*/ 1549622 w 2450468"/>
              <a:gd name="connsiteY1644" fmla="*/ 312099 h 377583"/>
              <a:gd name="connsiteX1645" fmla="*/ 1551908 w 2450468"/>
              <a:gd name="connsiteY1645" fmla="*/ 312004 h 377583"/>
              <a:gd name="connsiteX1646" fmla="*/ 1554956 w 2450468"/>
              <a:gd name="connsiteY1646" fmla="*/ 310575 h 377583"/>
              <a:gd name="connsiteX1647" fmla="*/ 1557719 w 2450468"/>
              <a:gd name="connsiteY1647" fmla="*/ 311909 h 377583"/>
              <a:gd name="connsiteX1648" fmla="*/ 1557433 w 2450468"/>
              <a:gd name="connsiteY1648" fmla="*/ 313814 h 377583"/>
              <a:gd name="connsiteX1649" fmla="*/ 1554099 w 2450468"/>
              <a:gd name="connsiteY1649" fmla="*/ 314766 h 377583"/>
              <a:gd name="connsiteX1650" fmla="*/ 1552766 w 2450468"/>
              <a:gd name="connsiteY1650" fmla="*/ 317243 h 377583"/>
              <a:gd name="connsiteX1651" fmla="*/ 1555242 w 2450468"/>
              <a:gd name="connsiteY1651" fmla="*/ 318862 h 377583"/>
              <a:gd name="connsiteX1652" fmla="*/ 1557242 w 2450468"/>
              <a:gd name="connsiteY1652" fmla="*/ 318862 h 377583"/>
              <a:gd name="connsiteX1653" fmla="*/ 1561624 w 2450468"/>
              <a:gd name="connsiteY1653" fmla="*/ 324767 h 377583"/>
              <a:gd name="connsiteX1654" fmla="*/ 1559433 w 2450468"/>
              <a:gd name="connsiteY1654" fmla="*/ 326672 h 377583"/>
              <a:gd name="connsiteX1655" fmla="*/ 1556004 w 2450468"/>
              <a:gd name="connsiteY1655" fmla="*/ 329816 h 377583"/>
              <a:gd name="connsiteX1656" fmla="*/ 1558195 w 2450468"/>
              <a:gd name="connsiteY1656" fmla="*/ 332006 h 377583"/>
              <a:gd name="connsiteX1657" fmla="*/ 1563338 w 2450468"/>
              <a:gd name="connsiteY1657" fmla="*/ 331244 h 377583"/>
              <a:gd name="connsiteX1658" fmla="*/ 1567815 w 2450468"/>
              <a:gd name="connsiteY1658" fmla="*/ 329625 h 377583"/>
              <a:gd name="connsiteX1659" fmla="*/ 1568482 w 2450468"/>
              <a:gd name="connsiteY1659" fmla="*/ 330006 h 377583"/>
              <a:gd name="connsiteX1660" fmla="*/ 1581150 w 2450468"/>
              <a:gd name="connsiteY1660" fmla="*/ 330101 h 377583"/>
              <a:gd name="connsiteX1661" fmla="*/ 1581150 w 2450468"/>
              <a:gd name="connsiteY1661" fmla="*/ 328101 h 377583"/>
              <a:gd name="connsiteX1662" fmla="*/ 1579531 w 2450468"/>
              <a:gd name="connsiteY1662" fmla="*/ 327339 h 377583"/>
              <a:gd name="connsiteX1663" fmla="*/ 1577626 w 2450468"/>
              <a:gd name="connsiteY1663" fmla="*/ 327720 h 377583"/>
              <a:gd name="connsiteX1664" fmla="*/ 1576673 w 2450468"/>
              <a:gd name="connsiteY1664" fmla="*/ 323243 h 377583"/>
              <a:gd name="connsiteX1665" fmla="*/ 1577245 w 2450468"/>
              <a:gd name="connsiteY1665" fmla="*/ 320672 h 377583"/>
              <a:gd name="connsiteX1666" fmla="*/ 1577340 w 2450468"/>
              <a:gd name="connsiteY1666" fmla="*/ 320100 h 377583"/>
              <a:gd name="connsiteX1667" fmla="*/ 1574197 w 2450468"/>
              <a:gd name="connsiteY1667" fmla="*/ 316766 h 377583"/>
              <a:gd name="connsiteX1668" fmla="*/ 1574387 w 2450468"/>
              <a:gd name="connsiteY1668" fmla="*/ 316766 h 377583"/>
              <a:gd name="connsiteX1669" fmla="*/ 1580674 w 2450468"/>
              <a:gd name="connsiteY1669" fmla="*/ 317528 h 377583"/>
              <a:gd name="connsiteX1670" fmla="*/ 1588199 w 2450468"/>
              <a:gd name="connsiteY1670" fmla="*/ 314195 h 377583"/>
              <a:gd name="connsiteX1671" fmla="*/ 1592771 w 2450468"/>
              <a:gd name="connsiteY1671" fmla="*/ 314766 h 377583"/>
              <a:gd name="connsiteX1672" fmla="*/ 1596485 w 2450468"/>
              <a:gd name="connsiteY1672" fmla="*/ 315147 h 377583"/>
              <a:gd name="connsiteX1673" fmla="*/ 1604105 w 2450468"/>
              <a:gd name="connsiteY1673" fmla="*/ 318576 h 377583"/>
              <a:gd name="connsiteX1674" fmla="*/ 1611344 w 2450468"/>
              <a:gd name="connsiteY1674" fmla="*/ 314099 h 377583"/>
              <a:gd name="connsiteX1675" fmla="*/ 1614297 w 2450468"/>
              <a:gd name="connsiteY1675" fmla="*/ 314385 h 377583"/>
              <a:gd name="connsiteX1676" fmla="*/ 1622203 w 2450468"/>
              <a:gd name="connsiteY1676" fmla="*/ 310575 h 377583"/>
              <a:gd name="connsiteX1677" fmla="*/ 1622870 w 2450468"/>
              <a:gd name="connsiteY1677" fmla="*/ 308575 h 377583"/>
              <a:gd name="connsiteX1678" fmla="*/ 1618774 w 2450468"/>
              <a:gd name="connsiteY1678" fmla="*/ 303908 h 377583"/>
              <a:gd name="connsiteX1679" fmla="*/ 1618869 w 2450468"/>
              <a:gd name="connsiteY1679" fmla="*/ 303908 h 377583"/>
              <a:gd name="connsiteX1680" fmla="*/ 1622203 w 2450468"/>
              <a:gd name="connsiteY1680" fmla="*/ 300860 h 377583"/>
              <a:gd name="connsiteX1681" fmla="*/ 1617917 w 2450468"/>
              <a:gd name="connsiteY1681" fmla="*/ 299621 h 377583"/>
              <a:gd name="connsiteX1682" fmla="*/ 1614583 w 2450468"/>
              <a:gd name="connsiteY1682" fmla="*/ 299431 h 377583"/>
              <a:gd name="connsiteX1683" fmla="*/ 1606391 w 2450468"/>
              <a:gd name="connsiteY1683" fmla="*/ 296383 h 377583"/>
              <a:gd name="connsiteX1684" fmla="*/ 1610678 w 2450468"/>
              <a:gd name="connsiteY1684" fmla="*/ 295240 h 377583"/>
              <a:gd name="connsiteX1685" fmla="*/ 1613345 w 2450468"/>
              <a:gd name="connsiteY1685" fmla="*/ 293144 h 377583"/>
              <a:gd name="connsiteX1686" fmla="*/ 1614583 w 2450468"/>
              <a:gd name="connsiteY1686" fmla="*/ 289430 h 377583"/>
              <a:gd name="connsiteX1687" fmla="*/ 1615345 w 2450468"/>
              <a:gd name="connsiteY1687" fmla="*/ 285524 h 377583"/>
              <a:gd name="connsiteX1688" fmla="*/ 1614869 w 2450468"/>
              <a:gd name="connsiteY1688" fmla="*/ 281714 h 377583"/>
              <a:gd name="connsiteX1689" fmla="*/ 1616964 w 2450468"/>
              <a:gd name="connsiteY1689" fmla="*/ 278381 h 377583"/>
              <a:gd name="connsiteX1690" fmla="*/ 1613630 w 2450468"/>
              <a:gd name="connsiteY1690" fmla="*/ 276666 h 377583"/>
              <a:gd name="connsiteX1691" fmla="*/ 1609820 w 2450468"/>
              <a:gd name="connsiteY1691" fmla="*/ 279333 h 377583"/>
              <a:gd name="connsiteX1692" fmla="*/ 1601724 w 2450468"/>
              <a:gd name="connsiteY1692" fmla="*/ 277904 h 377583"/>
              <a:gd name="connsiteX1693" fmla="*/ 1594009 w 2450468"/>
              <a:gd name="connsiteY1693" fmla="*/ 277523 h 377583"/>
              <a:gd name="connsiteX1694" fmla="*/ 1593342 w 2450468"/>
              <a:gd name="connsiteY1694" fmla="*/ 277904 h 377583"/>
              <a:gd name="connsiteX1695" fmla="*/ 1590866 w 2450468"/>
              <a:gd name="connsiteY1695" fmla="*/ 276380 h 377583"/>
              <a:gd name="connsiteX1696" fmla="*/ 1586579 w 2450468"/>
              <a:gd name="connsiteY1696" fmla="*/ 274761 h 377583"/>
              <a:gd name="connsiteX1697" fmla="*/ 1585246 w 2450468"/>
              <a:gd name="connsiteY1697" fmla="*/ 274380 h 377583"/>
              <a:gd name="connsiteX1698" fmla="*/ 1582769 w 2450468"/>
              <a:gd name="connsiteY1698" fmla="*/ 273713 h 377583"/>
              <a:gd name="connsiteX1699" fmla="*/ 1583531 w 2450468"/>
              <a:gd name="connsiteY1699" fmla="*/ 267998 h 377583"/>
              <a:gd name="connsiteX1700" fmla="*/ 1584103 w 2450468"/>
              <a:gd name="connsiteY1700" fmla="*/ 260664 h 377583"/>
              <a:gd name="connsiteX1701" fmla="*/ 1592485 w 2450468"/>
              <a:gd name="connsiteY1701" fmla="*/ 256759 h 377583"/>
              <a:gd name="connsiteX1702" fmla="*/ 1596200 w 2450468"/>
              <a:gd name="connsiteY1702" fmla="*/ 252758 h 377583"/>
              <a:gd name="connsiteX1703" fmla="*/ 1588961 w 2450468"/>
              <a:gd name="connsiteY1703" fmla="*/ 253616 h 377583"/>
              <a:gd name="connsiteX1704" fmla="*/ 1586579 w 2450468"/>
              <a:gd name="connsiteY1704" fmla="*/ 253901 h 377583"/>
              <a:gd name="connsiteX1705" fmla="*/ 1582484 w 2450468"/>
              <a:gd name="connsiteY1705" fmla="*/ 257616 h 377583"/>
              <a:gd name="connsiteX1706" fmla="*/ 1576959 w 2450468"/>
              <a:gd name="connsiteY1706" fmla="*/ 258283 h 377583"/>
              <a:gd name="connsiteX1707" fmla="*/ 1575625 w 2450468"/>
              <a:gd name="connsiteY1707" fmla="*/ 254949 h 377583"/>
              <a:gd name="connsiteX1708" fmla="*/ 1571911 w 2450468"/>
              <a:gd name="connsiteY1708" fmla="*/ 251806 h 377583"/>
              <a:gd name="connsiteX1709" fmla="*/ 1563719 w 2450468"/>
              <a:gd name="connsiteY1709" fmla="*/ 247139 h 377583"/>
              <a:gd name="connsiteX1710" fmla="*/ 1590104 w 2450468"/>
              <a:gd name="connsiteY1710" fmla="*/ 239519 h 377583"/>
              <a:gd name="connsiteX1711" fmla="*/ 1587437 w 2450468"/>
              <a:gd name="connsiteY1711" fmla="*/ 241233 h 377583"/>
              <a:gd name="connsiteX1712" fmla="*/ 1584198 w 2450468"/>
              <a:gd name="connsiteY1712" fmla="*/ 243329 h 377583"/>
              <a:gd name="connsiteX1713" fmla="*/ 1595723 w 2450468"/>
              <a:gd name="connsiteY1713" fmla="*/ 250758 h 377583"/>
              <a:gd name="connsiteX1714" fmla="*/ 1599629 w 2450468"/>
              <a:gd name="connsiteY1714" fmla="*/ 246091 h 377583"/>
              <a:gd name="connsiteX1715" fmla="*/ 1602200 w 2450468"/>
              <a:gd name="connsiteY1715" fmla="*/ 246377 h 377583"/>
              <a:gd name="connsiteX1716" fmla="*/ 1605344 w 2450468"/>
              <a:gd name="connsiteY1716" fmla="*/ 246853 h 377583"/>
              <a:gd name="connsiteX1717" fmla="*/ 1611725 w 2450468"/>
              <a:gd name="connsiteY1717" fmla="*/ 246948 h 377583"/>
              <a:gd name="connsiteX1718" fmla="*/ 1608773 w 2450468"/>
              <a:gd name="connsiteY1718" fmla="*/ 243614 h 377583"/>
              <a:gd name="connsiteX1719" fmla="*/ 1606963 w 2450468"/>
              <a:gd name="connsiteY1719" fmla="*/ 243233 h 377583"/>
              <a:gd name="connsiteX1720" fmla="*/ 1603153 w 2450468"/>
              <a:gd name="connsiteY1720" fmla="*/ 242471 h 377583"/>
              <a:gd name="connsiteX1721" fmla="*/ 1590104 w 2450468"/>
              <a:gd name="connsiteY1721" fmla="*/ 239519 h 377583"/>
              <a:gd name="connsiteX1722" fmla="*/ 2042636 w 2450468"/>
              <a:gd name="connsiteY1722" fmla="*/ 236852 h 377583"/>
              <a:gd name="connsiteX1723" fmla="*/ 2032730 w 2450468"/>
              <a:gd name="connsiteY1723" fmla="*/ 243043 h 377583"/>
              <a:gd name="connsiteX1724" fmla="*/ 2038064 w 2450468"/>
              <a:gd name="connsiteY1724" fmla="*/ 247996 h 377583"/>
              <a:gd name="connsiteX1725" fmla="*/ 2038541 w 2450468"/>
              <a:gd name="connsiteY1725" fmla="*/ 247424 h 377583"/>
              <a:gd name="connsiteX1726" fmla="*/ 2042446 w 2450468"/>
              <a:gd name="connsiteY1726" fmla="*/ 239614 h 377583"/>
              <a:gd name="connsiteX1727" fmla="*/ 226314 w 2450468"/>
              <a:gd name="connsiteY1727" fmla="*/ 231899 h 377583"/>
              <a:gd name="connsiteX1728" fmla="*/ 216122 w 2450468"/>
              <a:gd name="connsiteY1728" fmla="*/ 234470 h 377583"/>
              <a:gd name="connsiteX1729" fmla="*/ 216503 w 2450468"/>
              <a:gd name="connsiteY1729" fmla="*/ 234947 h 377583"/>
              <a:gd name="connsiteX1730" fmla="*/ 221075 w 2450468"/>
              <a:gd name="connsiteY1730" fmla="*/ 239519 h 377583"/>
              <a:gd name="connsiteX1731" fmla="*/ 221075 w 2450468"/>
              <a:gd name="connsiteY1731" fmla="*/ 242376 h 377583"/>
              <a:gd name="connsiteX1732" fmla="*/ 224790 w 2450468"/>
              <a:gd name="connsiteY1732" fmla="*/ 238090 h 377583"/>
              <a:gd name="connsiteX1733" fmla="*/ 225743 w 2450468"/>
              <a:gd name="connsiteY1733" fmla="*/ 236090 h 377583"/>
              <a:gd name="connsiteX1734" fmla="*/ 226790 w 2450468"/>
              <a:gd name="connsiteY1734" fmla="*/ 233804 h 377583"/>
              <a:gd name="connsiteX1735" fmla="*/ 226314 w 2450468"/>
              <a:gd name="connsiteY1735" fmla="*/ 231899 h 377583"/>
              <a:gd name="connsiteX1736" fmla="*/ 42862 w 2450468"/>
              <a:gd name="connsiteY1736" fmla="*/ 231612 h 377583"/>
              <a:gd name="connsiteX1737" fmla="*/ 45624 w 2450468"/>
              <a:gd name="connsiteY1737" fmla="*/ 232469 h 377583"/>
              <a:gd name="connsiteX1738" fmla="*/ 48958 w 2450468"/>
              <a:gd name="connsiteY1738" fmla="*/ 240470 h 377583"/>
              <a:gd name="connsiteX1739" fmla="*/ 42862 w 2450468"/>
              <a:gd name="connsiteY1739" fmla="*/ 231612 h 377583"/>
              <a:gd name="connsiteX1740" fmla="*/ 200787 w 2450468"/>
              <a:gd name="connsiteY1740" fmla="*/ 228565 h 377583"/>
              <a:gd name="connsiteX1741" fmla="*/ 198310 w 2450468"/>
              <a:gd name="connsiteY1741" fmla="*/ 230089 h 377583"/>
              <a:gd name="connsiteX1742" fmla="*/ 201168 w 2450468"/>
              <a:gd name="connsiteY1742" fmla="*/ 233423 h 377583"/>
              <a:gd name="connsiteX1743" fmla="*/ 192881 w 2450468"/>
              <a:gd name="connsiteY1743" fmla="*/ 243233 h 377583"/>
              <a:gd name="connsiteX1744" fmla="*/ 189071 w 2450468"/>
              <a:gd name="connsiteY1744" fmla="*/ 242090 h 377583"/>
              <a:gd name="connsiteX1745" fmla="*/ 187261 w 2450468"/>
              <a:gd name="connsiteY1745" fmla="*/ 241519 h 377583"/>
              <a:gd name="connsiteX1746" fmla="*/ 189262 w 2450468"/>
              <a:gd name="connsiteY1746" fmla="*/ 248282 h 377583"/>
              <a:gd name="connsiteX1747" fmla="*/ 191072 w 2450468"/>
              <a:gd name="connsiteY1747" fmla="*/ 247329 h 377583"/>
              <a:gd name="connsiteX1748" fmla="*/ 198406 w 2450468"/>
              <a:gd name="connsiteY1748" fmla="*/ 248091 h 377583"/>
              <a:gd name="connsiteX1749" fmla="*/ 205454 w 2450468"/>
              <a:gd name="connsiteY1749" fmla="*/ 242090 h 377583"/>
              <a:gd name="connsiteX1750" fmla="*/ 205550 w 2450468"/>
              <a:gd name="connsiteY1750" fmla="*/ 240281 h 377583"/>
              <a:gd name="connsiteX1751" fmla="*/ 206788 w 2450468"/>
              <a:gd name="connsiteY1751" fmla="*/ 234947 h 377583"/>
              <a:gd name="connsiteX1752" fmla="*/ 207550 w 2450468"/>
              <a:gd name="connsiteY1752" fmla="*/ 234851 h 377583"/>
              <a:gd name="connsiteX1753" fmla="*/ 210026 w 2450468"/>
              <a:gd name="connsiteY1753" fmla="*/ 230184 h 377583"/>
              <a:gd name="connsiteX1754" fmla="*/ 204407 w 2450468"/>
              <a:gd name="connsiteY1754" fmla="*/ 229898 h 377583"/>
              <a:gd name="connsiteX1755" fmla="*/ 200787 w 2450468"/>
              <a:gd name="connsiteY1755" fmla="*/ 228565 h 377583"/>
              <a:gd name="connsiteX1756" fmla="*/ 124397 w 2450468"/>
              <a:gd name="connsiteY1756" fmla="*/ 217516 h 377583"/>
              <a:gd name="connsiteX1757" fmla="*/ 123730 w 2450468"/>
              <a:gd name="connsiteY1757" fmla="*/ 218278 h 377583"/>
              <a:gd name="connsiteX1758" fmla="*/ 120777 w 2450468"/>
              <a:gd name="connsiteY1758" fmla="*/ 221802 h 377583"/>
              <a:gd name="connsiteX1759" fmla="*/ 123920 w 2450468"/>
              <a:gd name="connsiteY1759" fmla="*/ 226946 h 377583"/>
              <a:gd name="connsiteX1760" fmla="*/ 124397 w 2450468"/>
              <a:gd name="connsiteY1760" fmla="*/ 217516 h 377583"/>
              <a:gd name="connsiteX1761" fmla="*/ 1030605 w 2450468"/>
              <a:gd name="connsiteY1761" fmla="*/ 217040 h 377583"/>
              <a:gd name="connsiteX1762" fmla="*/ 1027652 w 2450468"/>
              <a:gd name="connsiteY1762" fmla="*/ 219421 h 377583"/>
              <a:gd name="connsiteX1763" fmla="*/ 1029176 w 2450468"/>
              <a:gd name="connsiteY1763" fmla="*/ 219992 h 377583"/>
              <a:gd name="connsiteX1764" fmla="*/ 1039082 w 2450468"/>
              <a:gd name="connsiteY1764" fmla="*/ 221802 h 377583"/>
              <a:gd name="connsiteX1765" fmla="*/ 1039844 w 2450468"/>
              <a:gd name="connsiteY1765" fmla="*/ 221421 h 377583"/>
              <a:gd name="connsiteX1766" fmla="*/ 1030605 w 2450468"/>
              <a:gd name="connsiteY1766" fmla="*/ 217040 h 377583"/>
              <a:gd name="connsiteX1767" fmla="*/ 359569 w 2450468"/>
              <a:gd name="connsiteY1767" fmla="*/ 211896 h 377583"/>
              <a:gd name="connsiteX1768" fmla="*/ 357092 w 2450468"/>
              <a:gd name="connsiteY1768" fmla="*/ 213325 h 377583"/>
              <a:gd name="connsiteX1769" fmla="*/ 358235 w 2450468"/>
              <a:gd name="connsiteY1769" fmla="*/ 215801 h 377583"/>
              <a:gd name="connsiteX1770" fmla="*/ 365093 w 2450468"/>
              <a:gd name="connsiteY1770" fmla="*/ 214658 h 377583"/>
              <a:gd name="connsiteX1771" fmla="*/ 375857 w 2450468"/>
              <a:gd name="connsiteY1771" fmla="*/ 220564 h 377583"/>
              <a:gd name="connsiteX1772" fmla="*/ 378143 w 2450468"/>
              <a:gd name="connsiteY1772" fmla="*/ 220183 h 377583"/>
              <a:gd name="connsiteX1773" fmla="*/ 380333 w 2450468"/>
              <a:gd name="connsiteY1773" fmla="*/ 219802 h 377583"/>
              <a:gd name="connsiteX1774" fmla="*/ 382619 w 2450468"/>
              <a:gd name="connsiteY1774" fmla="*/ 216278 h 377583"/>
              <a:gd name="connsiteX1775" fmla="*/ 380810 w 2450468"/>
              <a:gd name="connsiteY1775" fmla="*/ 215611 h 377583"/>
              <a:gd name="connsiteX1776" fmla="*/ 365855 w 2450468"/>
              <a:gd name="connsiteY1776" fmla="*/ 213611 h 377583"/>
              <a:gd name="connsiteX1777" fmla="*/ 359569 w 2450468"/>
              <a:gd name="connsiteY1777" fmla="*/ 211896 h 377583"/>
              <a:gd name="connsiteX1778" fmla="*/ 768287 w 2450468"/>
              <a:gd name="connsiteY1778" fmla="*/ 211134 h 377583"/>
              <a:gd name="connsiteX1779" fmla="*/ 771049 w 2450468"/>
              <a:gd name="connsiteY1779" fmla="*/ 218945 h 377583"/>
              <a:gd name="connsiteX1780" fmla="*/ 773716 w 2450468"/>
              <a:gd name="connsiteY1780" fmla="*/ 219326 h 377583"/>
              <a:gd name="connsiteX1781" fmla="*/ 784384 w 2450468"/>
              <a:gd name="connsiteY1781" fmla="*/ 216087 h 377583"/>
              <a:gd name="connsiteX1782" fmla="*/ 787241 w 2450468"/>
              <a:gd name="connsiteY1782" fmla="*/ 215516 h 377583"/>
              <a:gd name="connsiteX1783" fmla="*/ 784765 w 2450468"/>
              <a:gd name="connsiteY1783" fmla="*/ 213611 h 377583"/>
              <a:gd name="connsiteX1784" fmla="*/ 783527 w 2450468"/>
              <a:gd name="connsiteY1784" fmla="*/ 213706 h 377583"/>
              <a:gd name="connsiteX1785" fmla="*/ 780098 w 2450468"/>
              <a:gd name="connsiteY1785" fmla="*/ 213230 h 377583"/>
              <a:gd name="connsiteX1786" fmla="*/ 776764 w 2450468"/>
              <a:gd name="connsiteY1786" fmla="*/ 211420 h 377583"/>
              <a:gd name="connsiteX1787" fmla="*/ 768287 w 2450468"/>
              <a:gd name="connsiteY1787" fmla="*/ 211134 h 377583"/>
              <a:gd name="connsiteX1788" fmla="*/ 440341 w 2450468"/>
              <a:gd name="connsiteY1788" fmla="*/ 209134 h 377583"/>
              <a:gd name="connsiteX1789" fmla="*/ 437198 w 2450468"/>
              <a:gd name="connsiteY1789" fmla="*/ 210753 h 377583"/>
              <a:gd name="connsiteX1790" fmla="*/ 442627 w 2450468"/>
              <a:gd name="connsiteY1790" fmla="*/ 218659 h 377583"/>
              <a:gd name="connsiteX1791" fmla="*/ 454628 w 2450468"/>
              <a:gd name="connsiteY1791" fmla="*/ 218278 h 377583"/>
              <a:gd name="connsiteX1792" fmla="*/ 453866 w 2450468"/>
              <a:gd name="connsiteY1792" fmla="*/ 213992 h 377583"/>
              <a:gd name="connsiteX1793" fmla="*/ 447294 w 2450468"/>
              <a:gd name="connsiteY1793" fmla="*/ 211039 h 377583"/>
              <a:gd name="connsiteX1794" fmla="*/ 440341 w 2450468"/>
              <a:gd name="connsiteY1794" fmla="*/ 209134 h 377583"/>
              <a:gd name="connsiteX1795" fmla="*/ 2333135 w 2450468"/>
              <a:gd name="connsiteY1795" fmla="*/ 199826 h 377583"/>
              <a:gd name="connsiteX1796" fmla="*/ 2332697 w 2450468"/>
              <a:gd name="connsiteY1796" fmla="*/ 202847 h 377583"/>
              <a:gd name="connsiteX1797" fmla="*/ 2333421 w 2450468"/>
              <a:gd name="connsiteY1797" fmla="*/ 208687 h 377583"/>
              <a:gd name="connsiteX1798" fmla="*/ 2330863 w 2450468"/>
              <a:gd name="connsiteY1798" fmla="*/ 209039 h 377583"/>
              <a:gd name="connsiteX1799" fmla="*/ 2327910 w 2450468"/>
              <a:gd name="connsiteY1799" fmla="*/ 208277 h 377583"/>
              <a:gd name="connsiteX1800" fmla="*/ 2327910 w 2450468"/>
              <a:gd name="connsiteY1800" fmla="*/ 206276 h 377583"/>
              <a:gd name="connsiteX1801" fmla="*/ 2329434 w 2450468"/>
              <a:gd name="connsiteY1801" fmla="*/ 205038 h 377583"/>
              <a:gd name="connsiteX1802" fmla="*/ 2329538 w 2450468"/>
              <a:gd name="connsiteY1802" fmla="*/ 202042 h 377583"/>
              <a:gd name="connsiteX1803" fmla="*/ 2322100 w 2450468"/>
              <a:gd name="connsiteY1803" fmla="*/ 189131 h 377583"/>
              <a:gd name="connsiteX1804" fmla="*/ 2307146 w 2450468"/>
              <a:gd name="connsiteY1804" fmla="*/ 192656 h 377583"/>
              <a:gd name="connsiteX1805" fmla="*/ 2308193 w 2450468"/>
              <a:gd name="connsiteY1805" fmla="*/ 197037 h 377583"/>
              <a:gd name="connsiteX1806" fmla="*/ 2308384 w 2450468"/>
              <a:gd name="connsiteY1806" fmla="*/ 197799 h 377583"/>
              <a:gd name="connsiteX1807" fmla="*/ 2312194 w 2450468"/>
              <a:gd name="connsiteY1807" fmla="*/ 199133 h 377583"/>
              <a:gd name="connsiteX1808" fmla="*/ 2312289 w 2450468"/>
              <a:gd name="connsiteY1808" fmla="*/ 198942 h 377583"/>
              <a:gd name="connsiteX1809" fmla="*/ 2318480 w 2450468"/>
              <a:gd name="connsiteY1809" fmla="*/ 193799 h 377583"/>
              <a:gd name="connsiteX1810" fmla="*/ 2321623 w 2450468"/>
              <a:gd name="connsiteY1810" fmla="*/ 192370 h 377583"/>
              <a:gd name="connsiteX1811" fmla="*/ 2322100 w 2450468"/>
              <a:gd name="connsiteY1811" fmla="*/ 189131 h 377583"/>
              <a:gd name="connsiteX1812" fmla="*/ 2330387 w 2450468"/>
              <a:gd name="connsiteY1812" fmla="*/ 183226 h 377583"/>
              <a:gd name="connsiteX1813" fmla="*/ 2331339 w 2450468"/>
              <a:gd name="connsiteY1813" fmla="*/ 187036 h 377583"/>
              <a:gd name="connsiteX1814" fmla="*/ 2337721 w 2450468"/>
              <a:gd name="connsiteY1814" fmla="*/ 188750 h 377583"/>
              <a:gd name="connsiteX1815" fmla="*/ 2339626 w 2450468"/>
              <a:gd name="connsiteY1815" fmla="*/ 190084 h 377583"/>
              <a:gd name="connsiteX1816" fmla="*/ 2341055 w 2450468"/>
              <a:gd name="connsiteY1816" fmla="*/ 190274 h 377583"/>
              <a:gd name="connsiteX1817" fmla="*/ 2343436 w 2450468"/>
              <a:gd name="connsiteY1817" fmla="*/ 187417 h 377583"/>
              <a:gd name="connsiteX1818" fmla="*/ 2342579 w 2450468"/>
              <a:gd name="connsiteY1818" fmla="*/ 186464 h 377583"/>
              <a:gd name="connsiteX1819" fmla="*/ 2341340 w 2450468"/>
              <a:gd name="connsiteY1819" fmla="*/ 184940 h 377583"/>
              <a:gd name="connsiteX1820" fmla="*/ 2330387 w 2450468"/>
              <a:gd name="connsiteY1820" fmla="*/ 183226 h 377583"/>
              <a:gd name="connsiteX1821" fmla="*/ 2422588 w 2450468"/>
              <a:gd name="connsiteY1821" fmla="*/ 173700 h 377583"/>
              <a:gd name="connsiteX1822" fmla="*/ 2423636 w 2450468"/>
              <a:gd name="connsiteY1822" fmla="*/ 177605 h 377583"/>
              <a:gd name="connsiteX1823" fmla="*/ 2421255 w 2450468"/>
              <a:gd name="connsiteY1823" fmla="*/ 179320 h 377583"/>
              <a:gd name="connsiteX1824" fmla="*/ 2413444 w 2450468"/>
              <a:gd name="connsiteY1824" fmla="*/ 176748 h 377583"/>
              <a:gd name="connsiteX1825" fmla="*/ 2412968 w 2450468"/>
              <a:gd name="connsiteY1825" fmla="*/ 176081 h 377583"/>
              <a:gd name="connsiteX1826" fmla="*/ 2417635 w 2450468"/>
              <a:gd name="connsiteY1826" fmla="*/ 174176 h 377583"/>
              <a:gd name="connsiteX1827" fmla="*/ 2420493 w 2450468"/>
              <a:gd name="connsiteY1827" fmla="*/ 173891 h 377583"/>
              <a:gd name="connsiteX1828" fmla="*/ 84105 w 2450468"/>
              <a:gd name="connsiteY1828" fmla="*/ 173510 h 377583"/>
              <a:gd name="connsiteX1829" fmla="*/ 86201 w 2450468"/>
              <a:gd name="connsiteY1829" fmla="*/ 177034 h 377583"/>
              <a:gd name="connsiteX1830" fmla="*/ 88772 w 2450468"/>
              <a:gd name="connsiteY1830" fmla="*/ 181320 h 377583"/>
              <a:gd name="connsiteX1831" fmla="*/ 89820 w 2450468"/>
              <a:gd name="connsiteY1831" fmla="*/ 184083 h 377583"/>
              <a:gd name="connsiteX1832" fmla="*/ 96202 w 2450468"/>
              <a:gd name="connsiteY1832" fmla="*/ 187607 h 377583"/>
              <a:gd name="connsiteX1833" fmla="*/ 89439 w 2450468"/>
              <a:gd name="connsiteY1833" fmla="*/ 191322 h 377583"/>
              <a:gd name="connsiteX1834" fmla="*/ 88772 w 2450468"/>
              <a:gd name="connsiteY1834" fmla="*/ 191703 h 377583"/>
              <a:gd name="connsiteX1835" fmla="*/ 86105 w 2450468"/>
              <a:gd name="connsiteY1835" fmla="*/ 188274 h 377583"/>
              <a:gd name="connsiteX1836" fmla="*/ 86391 w 2450468"/>
              <a:gd name="connsiteY1836" fmla="*/ 185988 h 377583"/>
              <a:gd name="connsiteX1837" fmla="*/ 86867 w 2450468"/>
              <a:gd name="connsiteY1837" fmla="*/ 181320 h 377583"/>
              <a:gd name="connsiteX1838" fmla="*/ 84105 w 2450468"/>
              <a:gd name="connsiteY1838" fmla="*/ 173510 h 377583"/>
              <a:gd name="connsiteX1839" fmla="*/ 150305 w 2450468"/>
              <a:gd name="connsiteY1839" fmla="*/ 159128 h 377583"/>
              <a:gd name="connsiteX1840" fmla="*/ 148495 w 2450468"/>
              <a:gd name="connsiteY1840" fmla="*/ 163319 h 377583"/>
              <a:gd name="connsiteX1841" fmla="*/ 146590 w 2450468"/>
              <a:gd name="connsiteY1841" fmla="*/ 163319 h 377583"/>
              <a:gd name="connsiteX1842" fmla="*/ 140589 w 2450468"/>
              <a:gd name="connsiteY1842" fmla="*/ 162461 h 377583"/>
              <a:gd name="connsiteX1843" fmla="*/ 138208 w 2450468"/>
              <a:gd name="connsiteY1843" fmla="*/ 162938 h 377583"/>
              <a:gd name="connsiteX1844" fmla="*/ 124492 w 2450468"/>
              <a:gd name="connsiteY1844" fmla="*/ 164176 h 377583"/>
              <a:gd name="connsiteX1845" fmla="*/ 120301 w 2450468"/>
              <a:gd name="connsiteY1845" fmla="*/ 166462 h 377583"/>
              <a:gd name="connsiteX1846" fmla="*/ 114395 w 2450468"/>
              <a:gd name="connsiteY1846" fmla="*/ 169605 h 377583"/>
              <a:gd name="connsiteX1847" fmla="*/ 109728 w 2450468"/>
              <a:gd name="connsiteY1847" fmla="*/ 166462 h 377583"/>
              <a:gd name="connsiteX1848" fmla="*/ 113062 w 2450468"/>
              <a:gd name="connsiteY1848" fmla="*/ 169415 h 377583"/>
              <a:gd name="connsiteX1849" fmla="*/ 116205 w 2450468"/>
              <a:gd name="connsiteY1849" fmla="*/ 177892 h 377583"/>
              <a:gd name="connsiteX1850" fmla="*/ 112205 w 2450468"/>
              <a:gd name="connsiteY1850" fmla="*/ 183893 h 377583"/>
              <a:gd name="connsiteX1851" fmla="*/ 113443 w 2450468"/>
              <a:gd name="connsiteY1851" fmla="*/ 186464 h 377583"/>
              <a:gd name="connsiteX1852" fmla="*/ 115824 w 2450468"/>
              <a:gd name="connsiteY1852" fmla="*/ 186464 h 377583"/>
              <a:gd name="connsiteX1853" fmla="*/ 120206 w 2450468"/>
              <a:gd name="connsiteY1853" fmla="*/ 177987 h 377583"/>
              <a:gd name="connsiteX1854" fmla="*/ 127730 w 2450468"/>
              <a:gd name="connsiteY1854" fmla="*/ 173225 h 377583"/>
              <a:gd name="connsiteX1855" fmla="*/ 134112 w 2450468"/>
              <a:gd name="connsiteY1855" fmla="*/ 171891 h 377583"/>
              <a:gd name="connsiteX1856" fmla="*/ 154400 w 2450468"/>
              <a:gd name="connsiteY1856" fmla="*/ 167129 h 377583"/>
              <a:gd name="connsiteX1857" fmla="*/ 161163 w 2450468"/>
              <a:gd name="connsiteY1857" fmla="*/ 163033 h 377583"/>
              <a:gd name="connsiteX1858" fmla="*/ 156210 w 2450468"/>
              <a:gd name="connsiteY1858" fmla="*/ 161223 h 377583"/>
              <a:gd name="connsiteX1859" fmla="*/ 150781 w 2450468"/>
              <a:gd name="connsiteY1859" fmla="*/ 159223 h 377583"/>
              <a:gd name="connsiteX1860" fmla="*/ 60674 w 2450468"/>
              <a:gd name="connsiteY1860" fmla="*/ 156556 h 377583"/>
              <a:gd name="connsiteX1861" fmla="*/ 52959 w 2450468"/>
              <a:gd name="connsiteY1861" fmla="*/ 158651 h 377583"/>
              <a:gd name="connsiteX1862" fmla="*/ 50483 w 2450468"/>
              <a:gd name="connsiteY1862" fmla="*/ 159128 h 377583"/>
              <a:gd name="connsiteX1863" fmla="*/ 47911 w 2450468"/>
              <a:gd name="connsiteY1863" fmla="*/ 163795 h 377583"/>
              <a:gd name="connsiteX1864" fmla="*/ 53435 w 2450468"/>
              <a:gd name="connsiteY1864" fmla="*/ 171224 h 377583"/>
              <a:gd name="connsiteX1865" fmla="*/ 62865 w 2450468"/>
              <a:gd name="connsiteY1865" fmla="*/ 170272 h 377583"/>
              <a:gd name="connsiteX1866" fmla="*/ 63532 w 2450468"/>
              <a:gd name="connsiteY1866" fmla="*/ 165414 h 377583"/>
              <a:gd name="connsiteX1867" fmla="*/ 71914 w 2450468"/>
              <a:gd name="connsiteY1867" fmla="*/ 162366 h 377583"/>
              <a:gd name="connsiteX1868" fmla="*/ 65913 w 2450468"/>
              <a:gd name="connsiteY1868" fmla="*/ 157318 h 377583"/>
              <a:gd name="connsiteX1869" fmla="*/ 60674 w 2450468"/>
              <a:gd name="connsiteY1869" fmla="*/ 156556 h 377583"/>
              <a:gd name="connsiteX1870" fmla="*/ 195929 w 2450468"/>
              <a:gd name="connsiteY1870" fmla="*/ 153698 h 377583"/>
              <a:gd name="connsiteX1871" fmla="*/ 191738 w 2450468"/>
              <a:gd name="connsiteY1871" fmla="*/ 156080 h 377583"/>
              <a:gd name="connsiteX1872" fmla="*/ 191262 w 2450468"/>
              <a:gd name="connsiteY1872" fmla="*/ 162938 h 377583"/>
              <a:gd name="connsiteX1873" fmla="*/ 188214 w 2450468"/>
              <a:gd name="connsiteY1873" fmla="*/ 163604 h 377583"/>
              <a:gd name="connsiteX1874" fmla="*/ 184404 w 2450468"/>
              <a:gd name="connsiteY1874" fmla="*/ 163223 h 377583"/>
              <a:gd name="connsiteX1875" fmla="*/ 186976 w 2450468"/>
              <a:gd name="connsiteY1875" fmla="*/ 165700 h 377583"/>
              <a:gd name="connsiteX1876" fmla="*/ 190786 w 2450468"/>
              <a:gd name="connsiteY1876" fmla="*/ 167986 h 377583"/>
              <a:gd name="connsiteX1877" fmla="*/ 195929 w 2450468"/>
              <a:gd name="connsiteY1877" fmla="*/ 153698 h 377583"/>
              <a:gd name="connsiteX1878" fmla="*/ 218027 w 2450468"/>
              <a:gd name="connsiteY1878" fmla="*/ 153603 h 377583"/>
              <a:gd name="connsiteX1879" fmla="*/ 213170 w 2450468"/>
              <a:gd name="connsiteY1879" fmla="*/ 159890 h 377583"/>
              <a:gd name="connsiteX1880" fmla="*/ 218599 w 2450468"/>
              <a:gd name="connsiteY1880" fmla="*/ 159223 h 377583"/>
              <a:gd name="connsiteX1881" fmla="*/ 223266 w 2450468"/>
              <a:gd name="connsiteY1881" fmla="*/ 158651 h 377583"/>
              <a:gd name="connsiteX1882" fmla="*/ 228505 w 2450468"/>
              <a:gd name="connsiteY1882" fmla="*/ 160366 h 377583"/>
              <a:gd name="connsiteX1883" fmla="*/ 230315 w 2450468"/>
              <a:gd name="connsiteY1883" fmla="*/ 158461 h 377583"/>
              <a:gd name="connsiteX1884" fmla="*/ 230791 w 2450468"/>
              <a:gd name="connsiteY1884" fmla="*/ 157985 h 377583"/>
              <a:gd name="connsiteX1885" fmla="*/ 225933 w 2450468"/>
              <a:gd name="connsiteY1885" fmla="*/ 157604 h 377583"/>
              <a:gd name="connsiteX1886" fmla="*/ 218027 w 2450468"/>
              <a:gd name="connsiteY1886" fmla="*/ 153603 h 377583"/>
              <a:gd name="connsiteX1887" fmla="*/ 304991 w 2450468"/>
              <a:gd name="connsiteY1887" fmla="*/ 146936 h 377583"/>
              <a:gd name="connsiteX1888" fmla="*/ 300038 w 2450468"/>
              <a:gd name="connsiteY1888" fmla="*/ 148841 h 377583"/>
              <a:gd name="connsiteX1889" fmla="*/ 291084 w 2450468"/>
              <a:gd name="connsiteY1889" fmla="*/ 155318 h 377583"/>
              <a:gd name="connsiteX1890" fmla="*/ 303562 w 2450468"/>
              <a:gd name="connsiteY1890" fmla="*/ 152174 h 377583"/>
              <a:gd name="connsiteX1891" fmla="*/ 307657 w 2450468"/>
              <a:gd name="connsiteY1891" fmla="*/ 150079 h 377583"/>
              <a:gd name="connsiteX1892" fmla="*/ 307848 w 2450468"/>
              <a:gd name="connsiteY1892" fmla="*/ 148174 h 377583"/>
              <a:gd name="connsiteX1893" fmla="*/ 304991 w 2450468"/>
              <a:gd name="connsiteY1893" fmla="*/ 146936 h 377583"/>
              <a:gd name="connsiteX1894" fmla="*/ 124968 w 2450468"/>
              <a:gd name="connsiteY1894" fmla="*/ 146174 h 377583"/>
              <a:gd name="connsiteX1895" fmla="*/ 124015 w 2450468"/>
              <a:gd name="connsiteY1895" fmla="*/ 146840 h 377583"/>
              <a:gd name="connsiteX1896" fmla="*/ 120396 w 2450468"/>
              <a:gd name="connsiteY1896" fmla="*/ 151698 h 377583"/>
              <a:gd name="connsiteX1897" fmla="*/ 120301 w 2450468"/>
              <a:gd name="connsiteY1897" fmla="*/ 153508 h 377583"/>
              <a:gd name="connsiteX1898" fmla="*/ 124873 w 2450468"/>
              <a:gd name="connsiteY1898" fmla="*/ 156080 h 377583"/>
              <a:gd name="connsiteX1899" fmla="*/ 129731 w 2450468"/>
              <a:gd name="connsiteY1899" fmla="*/ 148841 h 377583"/>
              <a:gd name="connsiteX1900" fmla="*/ 124968 w 2450468"/>
              <a:gd name="connsiteY1900" fmla="*/ 146174 h 377583"/>
              <a:gd name="connsiteX1901" fmla="*/ 361569 w 2450468"/>
              <a:gd name="connsiteY1901" fmla="*/ 143316 h 377583"/>
              <a:gd name="connsiteX1902" fmla="*/ 357188 w 2450468"/>
              <a:gd name="connsiteY1902" fmla="*/ 145507 h 377583"/>
              <a:gd name="connsiteX1903" fmla="*/ 353663 w 2450468"/>
              <a:gd name="connsiteY1903" fmla="*/ 145793 h 377583"/>
              <a:gd name="connsiteX1904" fmla="*/ 352044 w 2450468"/>
              <a:gd name="connsiteY1904" fmla="*/ 150841 h 377583"/>
              <a:gd name="connsiteX1905" fmla="*/ 360236 w 2450468"/>
              <a:gd name="connsiteY1905" fmla="*/ 147317 h 377583"/>
              <a:gd name="connsiteX1906" fmla="*/ 361950 w 2450468"/>
              <a:gd name="connsiteY1906" fmla="*/ 147793 h 377583"/>
              <a:gd name="connsiteX1907" fmla="*/ 362807 w 2450468"/>
              <a:gd name="connsiteY1907" fmla="*/ 147888 h 377583"/>
              <a:gd name="connsiteX1908" fmla="*/ 362903 w 2450468"/>
              <a:gd name="connsiteY1908" fmla="*/ 145031 h 377583"/>
              <a:gd name="connsiteX1909" fmla="*/ 361855 w 2450468"/>
              <a:gd name="connsiteY1909" fmla="*/ 143697 h 377583"/>
              <a:gd name="connsiteX1910" fmla="*/ 2410111 w 2450468"/>
              <a:gd name="connsiteY1910" fmla="*/ 143030 h 377583"/>
              <a:gd name="connsiteX1911" fmla="*/ 2403158 w 2450468"/>
              <a:gd name="connsiteY1911" fmla="*/ 156461 h 377583"/>
              <a:gd name="connsiteX1912" fmla="*/ 2408873 w 2450468"/>
              <a:gd name="connsiteY1912" fmla="*/ 155794 h 377583"/>
              <a:gd name="connsiteX1913" fmla="*/ 2414302 w 2450468"/>
              <a:gd name="connsiteY1913" fmla="*/ 151127 h 377583"/>
              <a:gd name="connsiteX1914" fmla="*/ 2413635 w 2450468"/>
              <a:gd name="connsiteY1914" fmla="*/ 147888 h 377583"/>
              <a:gd name="connsiteX1915" fmla="*/ 2412778 w 2450468"/>
              <a:gd name="connsiteY1915" fmla="*/ 143888 h 377583"/>
              <a:gd name="connsiteX1916" fmla="*/ 2410111 w 2450468"/>
              <a:gd name="connsiteY1916" fmla="*/ 143030 h 377583"/>
              <a:gd name="connsiteX1917" fmla="*/ 74792 w 2450468"/>
              <a:gd name="connsiteY1917" fmla="*/ 130101 h 377583"/>
              <a:gd name="connsiteX1918" fmla="*/ 75628 w 2450468"/>
              <a:gd name="connsiteY1918" fmla="*/ 130457 h 377583"/>
              <a:gd name="connsiteX1919" fmla="*/ 77438 w 2450468"/>
              <a:gd name="connsiteY1919" fmla="*/ 132458 h 377583"/>
              <a:gd name="connsiteX1920" fmla="*/ 75327 w 2450468"/>
              <a:gd name="connsiteY1920" fmla="*/ 134657 h 377583"/>
              <a:gd name="connsiteX1921" fmla="*/ 73743 w 2450468"/>
              <a:gd name="connsiteY1921" fmla="*/ 134950 h 377583"/>
              <a:gd name="connsiteX1922" fmla="*/ 1142238 w 2450468"/>
              <a:gd name="connsiteY1922" fmla="*/ 121980 h 377583"/>
              <a:gd name="connsiteX1923" fmla="*/ 1143571 w 2450468"/>
              <a:gd name="connsiteY1923" fmla="*/ 126076 h 377583"/>
              <a:gd name="connsiteX1924" fmla="*/ 1153668 w 2450468"/>
              <a:gd name="connsiteY1924" fmla="*/ 129886 h 377583"/>
              <a:gd name="connsiteX1925" fmla="*/ 1155287 w 2450468"/>
              <a:gd name="connsiteY1925" fmla="*/ 129791 h 377583"/>
              <a:gd name="connsiteX1926" fmla="*/ 1153763 w 2450468"/>
              <a:gd name="connsiteY1926" fmla="*/ 123980 h 377583"/>
              <a:gd name="connsiteX1927" fmla="*/ 1142238 w 2450468"/>
              <a:gd name="connsiteY1927" fmla="*/ 121980 h 377583"/>
              <a:gd name="connsiteX1928" fmla="*/ 188405 w 2450468"/>
              <a:gd name="connsiteY1928" fmla="*/ 109217 h 377583"/>
              <a:gd name="connsiteX1929" fmla="*/ 181166 w 2450468"/>
              <a:gd name="connsiteY1929" fmla="*/ 110455 h 377583"/>
              <a:gd name="connsiteX1930" fmla="*/ 176212 w 2450468"/>
              <a:gd name="connsiteY1930" fmla="*/ 113979 h 377583"/>
              <a:gd name="connsiteX1931" fmla="*/ 182023 w 2450468"/>
              <a:gd name="connsiteY1931" fmla="*/ 115503 h 377583"/>
              <a:gd name="connsiteX1932" fmla="*/ 184690 w 2450468"/>
              <a:gd name="connsiteY1932" fmla="*/ 116265 h 377583"/>
              <a:gd name="connsiteX1933" fmla="*/ 192786 w 2450468"/>
              <a:gd name="connsiteY1933" fmla="*/ 117503 h 377583"/>
              <a:gd name="connsiteX1934" fmla="*/ 188405 w 2450468"/>
              <a:gd name="connsiteY1934" fmla="*/ 109217 h 377583"/>
              <a:gd name="connsiteX1935" fmla="*/ 103061 w 2450468"/>
              <a:gd name="connsiteY1935" fmla="*/ 108169 h 377583"/>
              <a:gd name="connsiteX1936" fmla="*/ 98584 w 2450468"/>
              <a:gd name="connsiteY1936" fmla="*/ 115884 h 377583"/>
              <a:gd name="connsiteX1937" fmla="*/ 96107 w 2450468"/>
              <a:gd name="connsiteY1937" fmla="*/ 115503 h 377583"/>
              <a:gd name="connsiteX1938" fmla="*/ 88583 w 2450468"/>
              <a:gd name="connsiteY1938" fmla="*/ 115217 h 377583"/>
              <a:gd name="connsiteX1939" fmla="*/ 86297 w 2450468"/>
              <a:gd name="connsiteY1939" fmla="*/ 114360 h 377583"/>
              <a:gd name="connsiteX1940" fmla="*/ 88583 w 2450468"/>
              <a:gd name="connsiteY1940" fmla="*/ 110740 h 377583"/>
              <a:gd name="connsiteX1941" fmla="*/ 90964 w 2450468"/>
              <a:gd name="connsiteY1941" fmla="*/ 111121 h 377583"/>
              <a:gd name="connsiteX1942" fmla="*/ 92583 w 2450468"/>
              <a:gd name="connsiteY1942" fmla="*/ 111312 h 377583"/>
              <a:gd name="connsiteX1943" fmla="*/ 94298 w 2450468"/>
              <a:gd name="connsiteY1943" fmla="*/ 108454 h 377583"/>
              <a:gd name="connsiteX1944" fmla="*/ 103061 w 2450468"/>
              <a:gd name="connsiteY1944" fmla="*/ 108169 h 377583"/>
              <a:gd name="connsiteX1945" fmla="*/ 2395728 w 2450468"/>
              <a:gd name="connsiteY1945" fmla="*/ 95501 h 377583"/>
              <a:gd name="connsiteX1946" fmla="*/ 2393156 w 2450468"/>
              <a:gd name="connsiteY1946" fmla="*/ 105597 h 377583"/>
              <a:gd name="connsiteX1947" fmla="*/ 2398395 w 2450468"/>
              <a:gd name="connsiteY1947" fmla="*/ 108074 h 377583"/>
              <a:gd name="connsiteX1948" fmla="*/ 2400110 w 2450468"/>
              <a:gd name="connsiteY1948" fmla="*/ 108645 h 377583"/>
              <a:gd name="connsiteX1949" fmla="*/ 2402777 w 2450468"/>
              <a:gd name="connsiteY1949" fmla="*/ 106550 h 377583"/>
              <a:gd name="connsiteX1950" fmla="*/ 2399062 w 2450468"/>
              <a:gd name="connsiteY1950" fmla="*/ 103025 h 377583"/>
              <a:gd name="connsiteX1951" fmla="*/ 2395728 w 2450468"/>
              <a:gd name="connsiteY1951" fmla="*/ 95501 h 377583"/>
              <a:gd name="connsiteX1952" fmla="*/ 99631 w 2450468"/>
              <a:gd name="connsiteY1952" fmla="*/ 94358 h 377583"/>
              <a:gd name="connsiteX1953" fmla="*/ 101631 w 2450468"/>
              <a:gd name="connsiteY1953" fmla="*/ 97215 h 377583"/>
              <a:gd name="connsiteX1954" fmla="*/ 85915 w 2450468"/>
              <a:gd name="connsiteY1954" fmla="*/ 105883 h 377583"/>
              <a:gd name="connsiteX1955" fmla="*/ 82486 w 2450468"/>
              <a:gd name="connsiteY1955" fmla="*/ 105788 h 377583"/>
              <a:gd name="connsiteX1956" fmla="*/ 77438 w 2450468"/>
              <a:gd name="connsiteY1956" fmla="*/ 97310 h 377583"/>
              <a:gd name="connsiteX1957" fmla="*/ 81343 w 2450468"/>
              <a:gd name="connsiteY1957" fmla="*/ 99596 h 377583"/>
              <a:gd name="connsiteX1958" fmla="*/ 84867 w 2450468"/>
              <a:gd name="connsiteY1958" fmla="*/ 98644 h 377583"/>
              <a:gd name="connsiteX1959" fmla="*/ 92583 w 2450468"/>
              <a:gd name="connsiteY1959" fmla="*/ 94643 h 377583"/>
              <a:gd name="connsiteX1960" fmla="*/ 99631 w 2450468"/>
              <a:gd name="connsiteY1960" fmla="*/ 94358 h 377583"/>
              <a:gd name="connsiteX1961" fmla="*/ 121920 w 2450468"/>
              <a:gd name="connsiteY1961" fmla="*/ 86737 h 377583"/>
              <a:gd name="connsiteX1962" fmla="*/ 126587 w 2450468"/>
              <a:gd name="connsiteY1962" fmla="*/ 90642 h 377583"/>
              <a:gd name="connsiteX1963" fmla="*/ 127540 w 2450468"/>
              <a:gd name="connsiteY1963" fmla="*/ 91309 h 377583"/>
              <a:gd name="connsiteX1964" fmla="*/ 125825 w 2450468"/>
              <a:gd name="connsiteY1964" fmla="*/ 96452 h 377583"/>
              <a:gd name="connsiteX1965" fmla="*/ 119253 w 2450468"/>
              <a:gd name="connsiteY1965" fmla="*/ 97119 h 377583"/>
              <a:gd name="connsiteX1966" fmla="*/ 119443 w 2450468"/>
              <a:gd name="connsiteY1966" fmla="*/ 93500 h 377583"/>
              <a:gd name="connsiteX1967" fmla="*/ 117253 w 2450468"/>
              <a:gd name="connsiteY1967" fmla="*/ 89404 h 377583"/>
              <a:gd name="connsiteX1968" fmla="*/ 115062 w 2450468"/>
              <a:gd name="connsiteY1968" fmla="*/ 88261 h 377583"/>
              <a:gd name="connsiteX1969" fmla="*/ 121920 w 2450468"/>
              <a:gd name="connsiteY1969" fmla="*/ 86737 h 377583"/>
              <a:gd name="connsiteX1970" fmla="*/ 130218 w 2450468"/>
              <a:gd name="connsiteY1970" fmla="*/ 80594 h 377583"/>
              <a:gd name="connsiteX1971" fmla="*/ 134302 w 2450468"/>
              <a:gd name="connsiteY1971" fmla="*/ 81403 h 377583"/>
              <a:gd name="connsiteX1972" fmla="*/ 136112 w 2450468"/>
              <a:gd name="connsiteY1972" fmla="*/ 83023 h 377583"/>
              <a:gd name="connsiteX1973" fmla="*/ 134397 w 2450468"/>
              <a:gd name="connsiteY1973" fmla="*/ 89404 h 377583"/>
              <a:gd name="connsiteX1974" fmla="*/ 126777 w 2450468"/>
              <a:gd name="connsiteY1974" fmla="*/ 85880 h 377583"/>
              <a:gd name="connsiteX1975" fmla="*/ 125063 w 2450468"/>
              <a:gd name="connsiteY1975" fmla="*/ 83689 h 377583"/>
              <a:gd name="connsiteX1976" fmla="*/ 127063 w 2450468"/>
              <a:gd name="connsiteY1976" fmla="*/ 81784 h 377583"/>
              <a:gd name="connsiteX1977" fmla="*/ 130218 w 2450468"/>
              <a:gd name="connsiteY1977" fmla="*/ 80594 h 377583"/>
              <a:gd name="connsiteX1978" fmla="*/ 1758506 w 2450468"/>
              <a:gd name="connsiteY1978" fmla="*/ 67973 h 377583"/>
              <a:gd name="connsiteX1979" fmla="*/ 1751743 w 2450468"/>
              <a:gd name="connsiteY1979" fmla="*/ 75403 h 377583"/>
              <a:gd name="connsiteX1980" fmla="*/ 1755362 w 2450468"/>
              <a:gd name="connsiteY1980" fmla="*/ 76165 h 377583"/>
              <a:gd name="connsiteX1981" fmla="*/ 1758506 w 2450468"/>
              <a:gd name="connsiteY1981" fmla="*/ 67973 h 377583"/>
              <a:gd name="connsiteX1982" fmla="*/ 789623 w 2450468"/>
              <a:gd name="connsiteY1982" fmla="*/ 63116 h 377583"/>
              <a:gd name="connsiteX1983" fmla="*/ 780383 w 2450468"/>
              <a:gd name="connsiteY1983" fmla="*/ 63592 h 377583"/>
              <a:gd name="connsiteX1984" fmla="*/ 778097 w 2450468"/>
              <a:gd name="connsiteY1984" fmla="*/ 65306 h 377583"/>
              <a:gd name="connsiteX1985" fmla="*/ 780288 w 2450468"/>
              <a:gd name="connsiteY1985" fmla="*/ 71212 h 377583"/>
              <a:gd name="connsiteX1986" fmla="*/ 784384 w 2450468"/>
              <a:gd name="connsiteY1986" fmla="*/ 73212 h 377583"/>
              <a:gd name="connsiteX1987" fmla="*/ 787051 w 2450468"/>
              <a:gd name="connsiteY1987" fmla="*/ 73498 h 377583"/>
              <a:gd name="connsiteX1988" fmla="*/ 789623 w 2450468"/>
              <a:gd name="connsiteY1988" fmla="*/ 63116 h 377583"/>
              <a:gd name="connsiteX1989" fmla="*/ 1336548 w 2450468"/>
              <a:gd name="connsiteY1989" fmla="*/ 59687 h 377583"/>
              <a:gd name="connsiteX1990" fmla="*/ 1334929 w 2450468"/>
              <a:gd name="connsiteY1990" fmla="*/ 62449 h 377583"/>
              <a:gd name="connsiteX1991" fmla="*/ 1337882 w 2450468"/>
              <a:gd name="connsiteY1991" fmla="*/ 64259 h 377583"/>
              <a:gd name="connsiteX1992" fmla="*/ 1338263 w 2450468"/>
              <a:gd name="connsiteY1992" fmla="*/ 66735 h 377583"/>
              <a:gd name="connsiteX1993" fmla="*/ 1345216 w 2450468"/>
              <a:gd name="connsiteY1993" fmla="*/ 63497 h 377583"/>
              <a:gd name="connsiteX1994" fmla="*/ 1343882 w 2450468"/>
              <a:gd name="connsiteY1994" fmla="*/ 62925 h 377583"/>
              <a:gd name="connsiteX1995" fmla="*/ 1339025 w 2450468"/>
              <a:gd name="connsiteY1995" fmla="*/ 61020 h 377583"/>
              <a:gd name="connsiteX1996" fmla="*/ 1336548 w 2450468"/>
              <a:gd name="connsiteY1996" fmla="*/ 59687 h 377583"/>
              <a:gd name="connsiteX1997" fmla="*/ 1935575 w 2450468"/>
              <a:gd name="connsiteY1997" fmla="*/ 54829 h 377583"/>
              <a:gd name="connsiteX1998" fmla="*/ 1931861 w 2450468"/>
              <a:gd name="connsiteY1998" fmla="*/ 57401 h 377583"/>
              <a:gd name="connsiteX1999" fmla="*/ 1931194 w 2450468"/>
              <a:gd name="connsiteY1999" fmla="*/ 58067 h 377583"/>
              <a:gd name="connsiteX2000" fmla="*/ 1930908 w 2450468"/>
              <a:gd name="connsiteY2000" fmla="*/ 61115 h 377583"/>
              <a:gd name="connsiteX2001" fmla="*/ 1934623 w 2450468"/>
              <a:gd name="connsiteY2001" fmla="*/ 61782 h 377583"/>
              <a:gd name="connsiteX2002" fmla="*/ 1941576 w 2450468"/>
              <a:gd name="connsiteY2002" fmla="*/ 57972 h 377583"/>
              <a:gd name="connsiteX2003" fmla="*/ 1942243 w 2450468"/>
              <a:gd name="connsiteY2003" fmla="*/ 57591 h 377583"/>
              <a:gd name="connsiteX2004" fmla="*/ 1935575 w 2450468"/>
              <a:gd name="connsiteY2004" fmla="*/ 54829 h 377583"/>
              <a:gd name="connsiteX2005" fmla="*/ 2425446 w 2450468"/>
              <a:gd name="connsiteY2005" fmla="*/ 48352 h 377583"/>
              <a:gd name="connsiteX2006" fmla="*/ 2425541 w 2450468"/>
              <a:gd name="connsiteY2006" fmla="*/ 48352 h 377583"/>
              <a:gd name="connsiteX2007" fmla="*/ 2428589 w 2450468"/>
              <a:gd name="connsiteY2007" fmla="*/ 50352 h 377583"/>
              <a:gd name="connsiteX2008" fmla="*/ 2431732 w 2450468"/>
              <a:gd name="connsiteY2008" fmla="*/ 56639 h 377583"/>
              <a:gd name="connsiteX2009" fmla="*/ 2431351 w 2450468"/>
              <a:gd name="connsiteY2009" fmla="*/ 56448 h 377583"/>
              <a:gd name="connsiteX2010" fmla="*/ 2428398 w 2450468"/>
              <a:gd name="connsiteY2010" fmla="*/ 55019 h 377583"/>
              <a:gd name="connsiteX2011" fmla="*/ 2421921 w 2450468"/>
              <a:gd name="connsiteY2011" fmla="*/ 53400 h 377583"/>
              <a:gd name="connsiteX2012" fmla="*/ 2425446 w 2450468"/>
              <a:gd name="connsiteY2012" fmla="*/ 48352 h 377583"/>
              <a:gd name="connsiteX2013" fmla="*/ 1299876 w 2450468"/>
              <a:gd name="connsiteY2013" fmla="*/ 41875 h 377583"/>
              <a:gd name="connsiteX2014" fmla="*/ 1306925 w 2450468"/>
              <a:gd name="connsiteY2014" fmla="*/ 46637 h 377583"/>
              <a:gd name="connsiteX2015" fmla="*/ 1302829 w 2450468"/>
              <a:gd name="connsiteY2015" fmla="*/ 48161 h 377583"/>
              <a:gd name="connsiteX2016" fmla="*/ 1300352 w 2450468"/>
              <a:gd name="connsiteY2016" fmla="*/ 48161 h 377583"/>
              <a:gd name="connsiteX2017" fmla="*/ 1298352 w 2450468"/>
              <a:gd name="connsiteY2017" fmla="*/ 45875 h 377583"/>
              <a:gd name="connsiteX2018" fmla="*/ 1299876 w 2450468"/>
              <a:gd name="connsiteY2018" fmla="*/ 41875 h 377583"/>
              <a:gd name="connsiteX2019" fmla="*/ 1558862 w 2450468"/>
              <a:gd name="connsiteY2019" fmla="*/ 40351 h 377583"/>
              <a:gd name="connsiteX2020" fmla="*/ 1558100 w 2450468"/>
              <a:gd name="connsiteY2020" fmla="*/ 43018 h 377583"/>
              <a:gd name="connsiteX2021" fmla="*/ 1562291 w 2450468"/>
              <a:gd name="connsiteY2021" fmla="*/ 48542 h 377583"/>
              <a:gd name="connsiteX2022" fmla="*/ 1560576 w 2450468"/>
              <a:gd name="connsiteY2022" fmla="*/ 51686 h 377583"/>
              <a:gd name="connsiteX2023" fmla="*/ 1568577 w 2450468"/>
              <a:gd name="connsiteY2023" fmla="*/ 51019 h 377583"/>
              <a:gd name="connsiteX2024" fmla="*/ 1568101 w 2450468"/>
              <a:gd name="connsiteY2024" fmla="*/ 49495 h 377583"/>
              <a:gd name="connsiteX2025" fmla="*/ 1563053 w 2450468"/>
              <a:gd name="connsiteY2025" fmla="*/ 40922 h 377583"/>
              <a:gd name="connsiteX2026" fmla="*/ 1558862 w 2450468"/>
              <a:gd name="connsiteY2026" fmla="*/ 40351 h 377583"/>
              <a:gd name="connsiteX2027" fmla="*/ 1723954 w 2450468"/>
              <a:gd name="connsiteY2027" fmla="*/ 34124 h 377583"/>
              <a:gd name="connsiteX2028" fmla="*/ 1723168 w 2450468"/>
              <a:gd name="connsiteY2028" fmla="*/ 34541 h 377583"/>
              <a:gd name="connsiteX2029" fmla="*/ 1710595 w 2450468"/>
              <a:gd name="connsiteY2029" fmla="*/ 39113 h 377583"/>
              <a:gd name="connsiteX2030" fmla="*/ 1710404 w 2450468"/>
              <a:gd name="connsiteY2030" fmla="*/ 41684 h 377583"/>
              <a:gd name="connsiteX2031" fmla="*/ 1709261 w 2450468"/>
              <a:gd name="connsiteY2031" fmla="*/ 41875 h 377583"/>
              <a:gd name="connsiteX2032" fmla="*/ 1707833 w 2450468"/>
              <a:gd name="connsiteY2032" fmla="*/ 42161 h 377583"/>
              <a:gd name="connsiteX2033" fmla="*/ 1707356 w 2450468"/>
              <a:gd name="connsiteY2033" fmla="*/ 48161 h 377583"/>
              <a:gd name="connsiteX2034" fmla="*/ 1719453 w 2450468"/>
              <a:gd name="connsiteY2034" fmla="*/ 51019 h 377583"/>
              <a:gd name="connsiteX2035" fmla="*/ 1720215 w 2450468"/>
              <a:gd name="connsiteY2035" fmla="*/ 47876 h 377583"/>
              <a:gd name="connsiteX2036" fmla="*/ 1720215 w 2450468"/>
              <a:gd name="connsiteY2036" fmla="*/ 47114 h 377583"/>
              <a:gd name="connsiteX2037" fmla="*/ 1720596 w 2450468"/>
              <a:gd name="connsiteY2037" fmla="*/ 40637 h 377583"/>
              <a:gd name="connsiteX2038" fmla="*/ 1723954 w 2450468"/>
              <a:gd name="connsiteY2038" fmla="*/ 34124 h 377583"/>
              <a:gd name="connsiteX2039" fmla="*/ 1084231 w 2450468"/>
              <a:gd name="connsiteY2039" fmla="*/ 32731 h 377583"/>
              <a:gd name="connsiteX2040" fmla="*/ 1079278 w 2450468"/>
              <a:gd name="connsiteY2040" fmla="*/ 33302 h 377583"/>
              <a:gd name="connsiteX2041" fmla="*/ 1078059 w 2450468"/>
              <a:gd name="connsiteY2041" fmla="*/ 35496 h 377583"/>
              <a:gd name="connsiteX2042" fmla="*/ 1083373 w 2450468"/>
              <a:gd name="connsiteY2042" fmla="*/ 34636 h 377583"/>
              <a:gd name="connsiteX2043" fmla="*/ 1083659 w 2450468"/>
              <a:gd name="connsiteY2043" fmla="*/ 37303 h 377583"/>
              <a:gd name="connsiteX2044" fmla="*/ 1077848 w 2450468"/>
              <a:gd name="connsiteY2044" fmla="*/ 40160 h 377583"/>
              <a:gd name="connsiteX2045" fmla="*/ 1073467 w 2450468"/>
              <a:gd name="connsiteY2045" fmla="*/ 42923 h 377583"/>
              <a:gd name="connsiteX2046" fmla="*/ 1073562 w 2450468"/>
              <a:gd name="connsiteY2046" fmla="*/ 43971 h 377583"/>
              <a:gd name="connsiteX2047" fmla="*/ 1072895 w 2450468"/>
              <a:gd name="connsiteY2047" fmla="*/ 46637 h 377583"/>
              <a:gd name="connsiteX2048" fmla="*/ 1071679 w 2450468"/>
              <a:gd name="connsiteY2048" fmla="*/ 47124 h 377583"/>
              <a:gd name="connsiteX2049" fmla="*/ 1072420 w 2450468"/>
              <a:gd name="connsiteY2049" fmla="*/ 47495 h 377583"/>
              <a:gd name="connsiteX2050" fmla="*/ 1077468 w 2450468"/>
              <a:gd name="connsiteY2050" fmla="*/ 45685 h 377583"/>
              <a:gd name="connsiteX2051" fmla="*/ 1086136 w 2450468"/>
              <a:gd name="connsiteY2051" fmla="*/ 45685 h 377583"/>
              <a:gd name="connsiteX2052" fmla="*/ 1086612 w 2450468"/>
              <a:gd name="connsiteY2052" fmla="*/ 38351 h 377583"/>
              <a:gd name="connsiteX2053" fmla="*/ 1084612 w 2450468"/>
              <a:gd name="connsiteY2053" fmla="*/ 33588 h 377583"/>
              <a:gd name="connsiteX2054" fmla="*/ 1058501 w 2450468"/>
              <a:gd name="connsiteY2054" fmla="*/ 31612 h 377583"/>
              <a:gd name="connsiteX2055" fmla="*/ 1063085 w 2450468"/>
              <a:gd name="connsiteY2055" fmla="*/ 32731 h 377583"/>
              <a:gd name="connsiteX2056" fmla="*/ 1064228 w 2450468"/>
              <a:gd name="connsiteY2056" fmla="*/ 32540 h 377583"/>
              <a:gd name="connsiteX2057" fmla="*/ 1063752 w 2450468"/>
              <a:gd name="connsiteY2057" fmla="*/ 39970 h 377583"/>
              <a:gd name="connsiteX2058" fmla="*/ 1061942 w 2450468"/>
              <a:gd name="connsiteY2058" fmla="*/ 39493 h 377583"/>
              <a:gd name="connsiteX2059" fmla="*/ 1055655 w 2450468"/>
              <a:gd name="connsiteY2059" fmla="*/ 38636 h 377583"/>
              <a:gd name="connsiteX2060" fmla="*/ 1053941 w 2450468"/>
              <a:gd name="connsiteY2060" fmla="*/ 39874 h 377583"/>
              <a:gd name="connsiteX2061" fmla="*/ 1048607 w 2450468"/>
              <a:gd name="connsiteY2061" fmla="*/ 41970 h 377583"/>
              <a:gd name="connsiteX2062" fmla="*/ 1047559 w 2450468"/>
              <a:gd name="connsiteY2062" fmla="*/ 40065 h 377583"/>
              <a:gd name="connsiteX2063" fmla="*/ 1050131 w 2450468"/>
              <a:gd name="connsiteY2063" fmla="*/ 34159 h 377583"/>
              <a:gd name="connsiteX2064" fmla="*/ 1050512 w 2450468"/>
              <a:gd name="connsiteY2064" fmla="*/ 33207 h 377583"/>
              <a:gd name="connsiteX2065" fmla="*/ 1054131 w 2450468"/>
              <a:gd name="connsiteY2065" fmla="*/ 33493 h 377583"/>
              <a:gd name="connsiteX2066" fmla="*/ 1058501 w 2450468"/>
              <a:gd name="connsiteY2066" fmla="*/ 31612 h 377583"/>
              <a:gd name="connsiteX2067" fmla="*/ 985170 w 2450468"/>
              <a:gd name="connsiteY2067" fmla="*/ 27682 h 377583"/>
              <a:gd name="connsiteX2068" fmla="*/ 988599 w 2450468"/>
              <a:gd name="connsiteY2068" fmla="*/ 29206 h 377583"/>
              <a:gd name="connsiteX2069" fmla="*/ 990218 w 2450468"/>
              <a:gd name="connsiteY2069" fmla="*/ 29968 h 377583"/>
              <a:gd name="connsiteX2070" fmla="*/ 996314 w 2450468"/>
              <a:gd name="connsiteY2070" fmla="*/ 28730 h 377583"/>
              <a:gd name="connsiteX2071" fmla="*/ 996219 w 2450468"/>
              <a:gd name="connsiteY2071" fmla="*/ 28920 h 377583"/>
              <a:gd name="connsiteX2072" fmla="*/ 994981 w 2450468"/>
              <a:gd name="connsiteY2072" fmla="*/ 31873 h 377583"/>
              <a:gd name="connsiteX2073" fmla="*/ 984599 w 2450468"/>
              <a:gd name="connsiteY2073" fmla="*/ 32921 h 377583"/>
              <a:gd name="connsiteX2074" fmla="*/ 985170 w 2450468"/>
              <a:gd name="connsiteY2074" fmla="*/ 27682 h 377583"/>
              <a:gd name="connsiteX2075" fmla="*/ 1358646 w 2450468"/>
              <a:gd name="connsiteY2075" fmla="*/ 27206 h 377583"/>
              <a:gd name="connsiteX2076" fmla="*/ 1361979 w 2450468"/>
              <a:gd name="connsiteY2076" fmla="*/ 28158 h 377583"/>
              <a:gd name="connsiteX2077" fmla="*/ 1369885 w 2450468"/>
              <a:gd name="connsiteY2077" fmla="*/ 28254 h 377583"/>
              <a:gd name="connsiteX2078" fmla="*/ 1373028 w 2450468"/>
              <a:gd name="connsiteY2078" fmla="*/ 27301 h 377583"/>
              <a:gd name="connsiteX2079" fmla="*/ 1374743 w 2450468"/>
              <a:gd name="connsiteY2079" fmla="*/ 30349 h 377583"/>
              <a:gd name="connsiteX2080" fmla="*/ 1375981 w 2450468"/>
              <a:gd name="connsiteY2080" fmla="*/ 33873 h 377583"/>
              <a:gd name="connsiteX2081" fmla="*/ 1378172 w 2450468"/>
              <a:gd name="connsiteY2081" fmla="*/ 34350 h 377583"/>
              <a:gd name="connsiteX2082" fmla="*/ 1374933 w 2450468"/>
              <a:gd name="connsiteY2082" fmla="*/ 34159 h 377583"/>
              <a:gd name="connsiteX2083" fmla="*/ 1368171 w 2450468"/>
              <a:gd name="connsiteY2083" fmla="*/ 35207 h 377583"/>
              <a:gd name="connsiteX2084" fmla="*/ 1364456 w 2450468"/>
              <a:gd name="connsiteY2084" fmla="*/ 34445 h 377583"/>
              <a:gd name="connsiteX2085" fmla="*/ 1360836 w 2450468"/>
              <a:gd name="connsiteY2085" fmla="*/ 35588 h 377583"/>
              <a:gd name="connsiteX2086" fmla="*/ 1363408 w 2450468"/>
              <a:gd name="connsiteY2086" fmla="*/ 34255 h 377583"/>
              <a:gd name="connsiteX2087" fmla="*/ 1357312 w 2450468"/>
              <a:gd name="connsiteY2087" fmla="*/ 28349 h 377583"/>
              <a:gd name="connsiteX2088" fmla="*/ 1358646 w 2450468"/>
              <a:gd name="connsiteY2088" fmla="*/ 27206 h 377583"/>
              <a:gd name="connsiteX2089" fmla="*/ 2407527 w 2450468"/>
              <a:gd name="connsiteY2089" fmla="*/ 25242 h 377583"/>
              <a:gd name="connsiteX2090" fmla="*/ 2403920 w 2450468"/>
              <a:gd name="connsiteY2090" fmla="*/ 27302 h 377583"/>
              <a:gd name="connsiteX2091" fmla="*/ 2399824 w 2450468"/>
              <a:gd name="connsiteY2091" fmla="*/ 29302 h 377583"/>
              <a:gd name="connsiteX2092" fmla="*/ 2398490 w 2450468"/>
              <a:gd name="connsiteY2092" fmla="*/ 31778 h 377583"/>
              <a:gd name="connsiteX2093" fmla="*/ 2401919 w 2450468"/>
              <a:gd name="connsiteY2093" fmla="*/ 34160 h 377583"/>
              <a:gd name="connsiteX2094" fmla="*/ 2400205 w 2450468"/>
              <a:gd name="connsiteY2094" fmla="*/ 39398 h 377583"/>
              <a:gd name="connsiteX2095" fmla="*/ 2403443 w 2450468"/>
              <a:gd name="connsiteY2095" fmla="*/ 33112 h 377583"/>
              <a:gd name="connsiteX2096" fmla="*/ 2405920 w 2450468"/>
              <a:gd name="connsiteY2096" fmla="*/ 29302 h 377583"/>
              <a:gd name="connsiteX2097" fmla="*/ 2406682 w 2450468"/>
              <a:gd name="connsiteY2097" fmla="*/ 29302 h 377583"/>
              <a:gd name="connsiteX2098" fmla="*/ 2411063 w 2450468"/>
              <a:gd name="connsiteY2098" fmla="*/ 26254 h 377583"/>
              <a:gd name="connsiteX2099" fmla="*/ 2407527 w 2450468"/>
              <a:gd name="connsiteY2099" fmla="*/ 25242 h 377583"/>
              <a:gd name="connsiteX2100" fmla="*/ 1907952 w 2450468"/>
              <a:gd name="connsiteY2100" fmla="*/ 24729 h 377583"/>
              <a:gd name="connsiteX2101" fmla="*/ 1909952 w 2450468"/>
              <a:gd name="connsiteY2101" fmla="*/ 25205 h 377583"/>
              <a:gd name="connsiteX2102" fmla="*/ 1913286 w 2450468"/>
              <a:gd name="connsiteY2102" fmla="*/ 25967 h 377583"/>
              <a:gd name="connsiteX2103" fmla="*/ 1914905 w 2450468"/>
              <a:gd name="connsiteY2103" fmla="*/ 27491 h 377583"/>
              <a:gd name="connsiteX2104" fmla="*/ 1918906 w 2450468"/>
              <a:gd name="connsiteY2104" fmla="*/ 26729 h 377583"/>
              <a:gd name="connsiteX2105" fmla="*/ 1918906 w 2450468"/>
              <a:gd name="connsiteY2105" fmla="*/ 27110 h 377583"/>
              <a:gd name="connsiteX2106" fmla="*/ 1918620 w 2450468"/>
              <a:gd name="connsiteY2106" fmla="*/ 31492 h 377583"/>
              <a:gd name="connsiteX2107" fmla="*/ 1907857 w 2450468"/>
              <a:gd name="connsiteY2107" fmla="*/ 30063 h 377583"/>
              <a:gd name="connsiteX2108" fmla="*/ 1907952 w 2450468"/>
              <a:gd name="connsiteY2108" fmla="*/ 24729 h 377583"/>
              <a:gd name="connsiteX2109" fmla="*/ 1593532 w 2450468"/>
              <a:gd name="connsiteY2109" fmla="*/ 24444 h 377583"/>
              <a:gd name="connsiteX2110" fmla="*/ 1599056 w 2450468"/>
              <a:gd name="connsiteY2110" fmla="*/ 28349 h 377583"/>
              <a:gd name="connsiteX2111" fmla="*/ 1605343 w 2450468"/>
              <a:gd name="connsiteY2111" fmla="*/ 27683 h 377583"/>
              <a:gd name="connsiteX2112" fmla="*/ 1617059 w 2450468"/>
              <a:gd name="connsiteY2112" fmla="*/ 27492 h 377583"/>
              <a:gd name="connsiteX2113" fmla="*/ 1618392 w 2450468"/>
              <a:gd name="connsiteY2113" fmla="*/ 33779 h 377583"/>
              <a:gd name="connsiteX2114" fmla="*/ 1618106 w 2450468"/>
              <a:gd name="connsiteY2114" fmla="*/ 34064 h 377583"/>
              <a:gd name="connsiteX2115" fmla="*/ 1616487 w 2450468"/>
              <a:gd name="connsiteY2115" fmla="*/ 37684 h 377583"/>
              <a:gd name="connsiteX2116" fmla="*/ 1610201 w 2450468"/>
              <a:gd name="connsiteY2116" fmla="*/ 43494 h 377583"/>
              <a:gd name="connsiteX2117" fmla="*/ 1608581 w 2450468"/>
              <a:gd name="connsiteY2117" fmla="*/ 41875 h 377583"/>
              <a:gd name="connsiteX2118" fmla="*/ 1605533 w 2450468"/>
              <a:gd name="connsiteY2118" fmla="*/ 38922 h 377583"/>
              <a:gd name="connsiteX2119" fmla="*/ 1600961 w 2450468"/>
              <a:gd name="connsiteY2119" fmla="*/ 38732 h 377583"/>
              <a:gd name="connsiteX2120" fmla="*/ 1599723 w 2450468"/>
              <a:gd name="connsiteY2120" fmla="*/ 37970 h 377583"/>
              <a:gd name="connsiteX2121" fmla="*/ 1594294 w 2450468"/>
              <a:gd name="connsiteY2121" fmla="*/ 36827 h 377583"/>
              <a:gd name="connsiteX2122" fmla="*/ 1590484 w 2450468"/>
              <a:gd name="connsiteY2122" fmla="*/ 32445 h 377583"/>
              <a:gd name="connsiteX2123" fmla="*/ 1585817 w 2450468"/>
              <a:gd name="connsiteY2123" fmla="*/ 40160 h 377583"/>
              <a:gd name="connsiteX2124" fmla="*/ 1577339 w 2450468"/>
              <a:gd name="connsiteY2124" fmla="*/ 42446 h 377583"/>
              <a:gd name="connsiteX2125" fmla="*/ 1576292 w 2450468"/>
              <a:gd name="connsiteY2125" fmla="*/ 41018 h 377583"/>
              <a:gd name="connsiteX2126" fmla="*/ 1576101 w 2450468"/>
              <a:gd name="connsiteY2126" fmla="*/ 39113 h 377583"/>
              <a:gd name="connsiteX2127" fmla="*/ 1583340 w 2450468"/>
              <a:gd name="connsiteY2127" fmla="*/ 37398 h 377583"/>
              <a:gd name="connsiteX2128" fmla="*/ 1589627 w 2450468"/>
              <a:gd name="connsiteY2128" fmla="*/ 28921 h 377583"/>
              <a:gd name="connsiteX2129" fmla="*/ 1593532 w 2450468"/>
              <a:gd name="connsiteY2129" fmla="*/ 24444 h 377583"/>
              <a:gd name="connsiteX2130" fmla="*/ 448342 w 2450468"/>
              <a:gd name="connsiteY2130" fmla="*/ 23967 h 377583"/>
              <a:gd name="connsiteX2131" fmla="*/ 451485 w 2450468"/>
              <a:gd name="connsiteY2131" fmla="*/ 27777 h 377583"/>
              <a:gd name="connsiteX2132" fmla="*/ 454152 w 2450468"/>
              <a:gd name="connsiteY2132" fmla="*/ 31016 h 377583"/>
              <a:gd name="connsiteX2133" fmla="*/ 446722 w 2450468"/>
              <a:gd name="connsiteY2133" fmla="*/ 31777 h 377583"/>
              <a:gd name="connsiteX2134" fmla="*/ 448342 w 2450468"/>
              <a:gd name="connsiteY2134" fmla="*/ 23967 h 377583"/>
              <a:gd name="connsiteX2135" fmla="*/ 1829276 w 2450468"/>
              <a:gd name="connsiteY2135" fmla="*/ 22920 h 377583"/>
              <a:gd name="connsiteX2136" fmla="*/ 1829562 w 2450468"/>
              <a:gd name="connsiteY2136" fmla="*/ 23206 h 377583"/>
              <a:gd name="connsiteX2137" fmla="*/ 1831848 w 2450468"/>
              <a:gd name="connsiteY2137" fmla="*/ 25397 h 377583"/>
              <a:gd name="connsiteX2138" fmla="*/ 1833372 w 2450468"/>
              <a:gd name="connsiteY2138" fmla="*/ 31492 h 377583"/>
              <a:gd name="connsiteX2139" fmla="*/ 1826133 w 2450468"/>
              <a:gd name="connsiteY2139" fmla="*/ 31588 h 377583"/>
              <a:gd name="connsiteX2140" fmla="*/ 1826324 w 2450468"/>
              <a:gd name="connsiteY2140" fmla="*/ 30730 h 377583"/>
              <a:gd name="connsiteX2141" fmla="*/ 1827848 w 2450468"/>
              <a:gd name="connsiteY2141" fmla="*/ 25587 h 377583"/>
              <a:gd name="connsiteX2142" fmla="*/ 1827943 w 2450468"/>
              <a:gd name="connsiteY2142" fmla="*/ 24920 h 377583"/>
              <a:gd name="connsiteX2143" fmla="*/ 1829276 w 2450468"/>
              <a:gd name="connsiteY2143" fmla="*/ 22920 h 377583"/>
              <a:gd name="connsiteX2144" fmla="*/ 1063562 w 2450468"/>
              <a:gd name="connsiteY2144" fmla="*/ 22538 h 377583"/>
              <a:gd name="connsiteX2145" fmla="*/ 1069658 w 2450468"/>
              <a:gd name="connsiteY2145" fmla="*/ 23681 h 377583"/>
              <a:gd name="connsiteX2146" fmla="*/ 1070705 w 2450468"/>
              <a:gd name="connsiteY2146" fmla="*/ 25301 h 377583"/>
              <a:gd name="connsiteX2147" fmla="*/ 1068134 w 2450468"/>
              <a:gd name="connsiteY2147" fmla="*/ 28444 h 377583"/>
              <a:gd name="connsiteX2148" fmla="*/ 1064228 w 2450468"/>
              <a:gd name="connsiteY2148" fmla="*/ 30444 h 377583"/>
              <a:gd name="connsiteX2149" fmla="*/ 1062133 w 2450468"/>
              <a:gd name="connsiteY2149" fmla="*/ 27301 h 377583"/>
              <a:gd name="connsiteX2150" fmla="*/ 1063276 w 2450468"/>
              <a:gd name="connsiteY2150" fmla="*/ 23491 h 377583"/>
              <a:gd name="connsiteX2151" fmla="*/ 1963388 w 2450468"/>
              <a:gd name="connsiteY2151" fmla="*/ 21777 h 377583"/>
              <a:gd name="connsiteX2152" fmla="*/ 1971389 w 2450468"/>
              <a:gd name="connsiteY2152" fmla="*/ 24158 h 377583"/>
              <a:gd name="connsiteX2153" fmla="*/ 1973008 w 2450468"/>
              <a:gd name="connsiteY2153" fmla="*/ 28635 h 377583"/>
              <a:gd name="connsiteX2154" fmla="*/ 1969769 w 2450468"/>
              <a:gd name="connsiteY2154" fmla="*/ 29302 h 377583"/>
              <a:gd name="connsiteX2155" fmla="*/ 1960911 w 2450468"/>
              <a:gd name="connsiteY2155" fmla="*/ 28540 h 377583"/>
              <a:gd name="connsiteX2156" fmla="*/ 1953577 w 2450468"/>
              <a:gd name="connsiteY2156" fmla="*/ 34350 h 377583"/>
              <a:gd name="connsiteX2157" fmla="*/ 1954434 w 2450468"/>
              <a:gd name="connsiteY2157" fmla="*/ 25206 h 377583"/>
              <a:gd name="connsiteX2158" fmla="*/ 1955672 w 2450468"/>
              <a:gd name="connsiteY2158" fmla="*/ 23587 h 377583"/>
              <a:gd name="connsiteX2159" fmla="*/ 1956625 w 2450468"/>
              <a:gd name="connsiteY2159" fmla="*/ 22349 h 377583"/>
              <a:gd name="connsiteX2160" fmla="*/ 1963388 w 2450468"/>
              <a:gd name="connsiteY2160" fmla="*/ 21777 h 377583"/>
              <a:gd name="connsiteX2161" fmla="*/ 815487 w 2450468"/>
              <a:gd name="connsiteY2161" fmla="*/ 20864 h 377583"/>
              <a:gd name="connsiteX2162" fmla="*/ 816673 w 2450468"/>
              <a:gd name="connsiteY2162" fmla="*/ 24539 h 377583"/>
              <a:gd name="connsiteX2163" fmla="*/ 814006 w 2450468"/>
              <a:gd name="connsiteY2163" fmla="*/ 21682 h 377583"/>
              <a:gd name="connsiteX2164" fmla="*/ 1935861 w 2450468"/>
              <a:gd name="connsiteY2164" fmla="*/ 19300 h 377583"/>
              <a:gd name="connsiteX2165" fmla="*/ 1936813 w 2450468"/>
              <a:gd name="connsiteY2165" fmla="*/ 21205 h 377583"/>
              <a:gd name="connsiteX2166" fmla="*/ 1941480 w 2450468"/>
              <a:gd name="connsiteY2166" fmla="*/ 22443 h 377583"/>
              <a:gd name="connsiteX2167" fmla="*/ 1942337 w 2450468"/>
              <a:gd name="connsiteY2167" fmla="*/ 22062 h 377583"/>
              <a:gd name="connsiteX2168" fmla="*/ 1944719 w 2450468"/>
              <a:gd name="connsiteY2168" fmla="*/ 23777 h 377583"/>
              <a:gd name="connsiteX2169" fmla="*/ 1944147 w 2450468"/>
              <a:gd name="connsiteY2169" fmla="*/ 24253 h 377583"/>
              <a:gd name="connsiteX2170" fmla="*/ 1939385 w 2450468"/>
              <a:gd name="connsiteY2170" fmla="*/ 27206 h 377583"/>
              <a:gd name="connsiteX2171" fmla="*/ 1938051 w 2450468"/>
              <a:gd name="connsiteY2171" fmla="*/ 28158 h 377583"/>
              <a:gd name="connsiteX2172" fmla="*/ 1929955 w 2450468"/>
              <a:gd name="connsiteY2172" fmla="*/ 22158 h 377583"/>
              <a:gd name="connsiteX2173" fmla="*/ 1935861 w 2450468"/>
              <a:gd name="connsiteY2173" fmla="*/ 19300 h 377583"/>
              <a:gd name="connsiteX2174" fmla="*/ 2030730 w 2450468"/>
              <a:gd name="connsiteY2174" fmla="*/ 18919 h 377583"/>
              <a:gd name="connsiteX2175" fmla="*/ 2031492 w 2450468"/>
              <a:gd name="connsiteY2175" fmla="*/ 19395 h 377583"/>
              <a:gd name="connsiteX2176" fmla="*/ 2037969 w 2450468"/>
              <a:gd name="connsiteY2176" fmla="*/ 19967 h 377583"/>
              <a:gd name="connsiteX2177" fmla="*/ 2038541 w 2450468"/>
              <a:gd name="connsiteY2177" fmla="*/ 19490 h 377583"/>
              <a:gd name="connsiteX2178" fmla="*/ 2038731 w 2450468"/>
              <a:gd name="connsiteY2178" fmla="*/ 28063 h 377583"/>
              <a:gd name="connsiteX2179" fmla="*/ 2036064 w 2450468"/>
              <a:gd name="connsiteY2179" fmla="*/ 27111 h 377583"/>
              <a:gd name="connsiteX2180" fmla="*/ 2029016 w 2450468"/>
              <a:gd name="connsiteY2180" fmla="*/ 23396 h 377583"/>
              <a:gd name="connsiteX2181" fmla="*/ 2027968 w 2450468"/>
              <a:gd name="connsiteY2181" fmla="*/ 22634 h 377583"/>
              <a:gd name="connsiteX2182" fmla="*/ 2030730 w 2450468"/>
              <a:gd name="connsiteY2182" fmla="*/ 18919 h 377583"/>
              <a:gd name="connsiteX2183" fmla="*/ 1223295 w 2450468"/>
              <a:gd name="connsiteY2183" fmla="*/ 18824 h 377583"/>
              <a:gd name="connsiteX2184" fmla="*/ 1223105 w 2450468"/>
              <a:gd name="connsiteY2184" fmla="*/ 25206 h 377583"/>
              <a:gd name="connsiteX2185" fmla="*/ 1224819 w 2450468"/>
              <a:gd name="connsiteY2185" fmla="*/ 27301 h 377583"/>
              <a:gd name="connsiteX2186" fmla="*/ 1230534 w 2450468"/>
              <a:gd name="connsiteY2186" fmla="*/ 25682 h 377583"/>
              <a:gd name="connsiteX2187" fmla="*/ 1238059 w 2450468"/>
              <a:gd name="connsiteY2187" fmla="*/ 29778 h 377583"/>
              <a:gd name="connsiteX2188" fmla="*/ 1241202 w 2450468"/>
              <a:gd name="connsiteY2188" fmla="*/ 26539 h 377583"/>
              <a:gd name="connsiteX2189" fmla="*/ 1245774 w 2450468"/>
              <a:gd name="connsiteY2189" fmla="*/ 28254 h 377583"/>
              <a:gd name="connsiteX2190" fmla="*/ 1251204 w 2450468"/>
              <a:gd name="connsiteY2190" fmla="*/ 27968 h 377583"/>
              <a:gd name="connsiteX2191" fmla="*/ 1250918 w 2450468"/>
              <a:gd name="connsiteY2191" fmla="*/ 28540 h 377583"/>
              <a:gd name="connsiteX2192" fmla="*/ 1249203 w 2450468"/>
              <a:gd name="connsiteY2192" fmla="*/ 31778 h 377583"/>
              <a:gd name="connsiteX2193" fmla="*/ 1235011 w 2450468"/>
              <a:gd name="connsiteY2193" fmla="*/ 34921 h 377583"/>
              <a:gd name="connsiteX2194" fmla="*/ 1230058 w 2450468"/>
              <a:gd name="connsiteY2194" fmla="*/ 33778 h 377583"/>
              <a:gd name="connsiteX2195" fmla="*/ 1225867 w 2450468"/>
              <a:gd name="connsiteY2195" fmla="*/ 32826 h 377583"/>
              <a:gd name="connsiteX2196" fmla="*/ 1219485 w 2450468"/>
              <a:gd name="connsiteY2196" fmla="*/ 36445 h 377583"/>
              <a:gd name="connsiteX2197" fmla="*/ 1216437 w 2450468"/>
              <a:gd name="connsiteY2197" fmla="*/ 35779 h 377583"/>
              <a:gd name="connsiteX2198" fmla="*/ 1209770 w 2450468"/>
              <a:gd name="connsiteY2198" fmla="*/ 34350 h 377583"/>
              <a:gd name="connsiteX2199" fmla="*/ 1202721 w 2450468"/>
              <a:gd name="connsiteY2199" fmla="*/ 39493 h 377583"/>
              <a:gd name="connsiteX2200" fmla="*/ 1200816 w 2450468"/>
              <a:gd name="connsiteY2200" fmla="*/ 35969 h 377583"/>
              <a:gd name="connsiteX2201" fmla="*/ 1196816 w 2450468"/>
              <a:gd name="connsiteY2201" fmla="*/ 35683 h 377583"/>
              <a:gd name="connsiteX2202" fmla="*/ 1195292 w 2450468"/>
              <a:gd name="connsiteY2202" fmla="*/ 35398 h 377583"/>
              <a:gd name="connsiteX2203" fmla="*/ 1193196 w 2450468"/>
              <a:gd name="connsiteY2203" fmla="*/ 29206 h 377583"/>
              <a:gd name="connsiteX2204" fmla="*/ 1188910 w 2450468"/>
              <a:gd name="connsiteY2204" fmla="*/ 29301 h 377583"/>
              <a:gd name="connsiteX2205" fmla="*/ 1188243 w 2450468"/>
              <a:gd name="connsiteY2205" fmla="*/ 29206 h 377583"/>
              <a:gd name="connsiteX2206" fmla="*/ 1191101 w 2450468"/>
              <a:gd name="connsiteY2206" fmla="*/ 27015 h 377583"/>
              <a:gd name="connsiteX2207" fmla="*/ 1199959 w 2450468"/>
              <a:gd name="connsiteY2207" fmla="*/ 29873 h 377583"/>
              <a:gd name="connsiteX2208" fmla="*/ 1209675 w 2450468"/>
              <a:gd name="connsiteY2208" fmla="*/ 26349 h 377583"/>
              <a:gd name="connsiteX2209" fmla="*/ 1213770 w 2450468"/>
              <a:gd name="connsiteY2209" fmla="*/ 30064 h 377583"/>
              <a:gd name="connsiteX2210" fmla="*/ 1215294 w 2450468"/>
              <a:gd name="connsiteY2210" fmla="*/ 29397 h 377583"/>
              <a:gd name="connsiteX2211" fmla="*/ 1218152 w 2450468"/>
              <a:gd name="connsiteY2211" fmla="*/ 28159 h 377583"/>
              <a:gd name="connsiteX2212" fmla="*/ 1223295 w 2450468"/>
              <a:gd name="connsiteY2212" fmla="*/ 18824 h 377583"/>
              <a:gd name="connsiteX2213" fmla="*/ 645699 w 2450468"/>
              <a:gd name="connsiteY2213" fmla="*/ 17205 h 377583"/>
              <a:gd name="connsiteX2214" fmla="*/ 651414 w 2450468"/>
              <a:gd name="connsiteY2214" fmla="*/ 20253 h 377583"/>
              <a:gd name="connsiteX2215" fmla="*/ 651605 w 2450468"/>
              <a:gd name="connsiteY2215" fmla="*/ 21491 h 377583"/>
              <a:gd name="connsiteX2216" fmla="*/ 651795 w 2450468"/>
              <a:gd name="connsiteY2216" fmla="*/ 22825 h 377583"/>
              <a:gd name="connsiteX2217" fmla="*/ 656844 w 2450468"/>
              <a:gd name="connsiteY2217" fmla="*/ 23396 h 377583"/>
              <a:gd name="connsiteX2218" fmla="*/ 658177 w 2450468"/>
              <a:gd name="connsiteY2218" fmla="*/ 24730 h 377583"/>
              <a:gd name="connsiteX2219" fmla="*/ 654367 w 2450468"/>
              <a:gd name="connsiteY2219" fmla="*/ 27111 h 377583"/>
              <a:gd name="connsiteX2220" fmla="*/ 647604 w 2450468"/>
              <a:gd name="connsiteY2220" fmla="*/ 26635 h 377583"/>
              <a:gd name="connsiteX2221" fmla="*/ 645699 w 2450468"/>
              <a:gd name="connsiteY2221" fmla="*/ 17205 h 377583"/>
              <a:gd name="connsiteX2222" fmla="*/ 857249 w 2450468"/>
              <a:gd name="connsiteY2222" fmla="*/ 17204 h 377583"/>
              <a:gd name="connsiteX2223" fmla="*/ 864298 w 2450468"/>
              <a:gd name="connsiteY2223" fmla="*/ 20919 h 377583"/>
              <a:gd name="connsiteX2224" fmla="*/ 863155 w 2450468"/>
              <a:gd name="connsiteY2224" fmla="*/ 22824 h 377583"/>
              <a:gd name="connsiteX2225" fmla="*/ 862964 w 2450468"/>
              <a:gd name="connsiteY2225" fmla="*/ 22729 h 377583"/>
              <a:gd name="connsiteX2226" fmla="*/ 862298 w 2450468"/>
              <a:gd name="connsiteY2226" fmla="*/ 22253 h 377583"/>
              <a:gd name="connsiteX2227" fmla="*/ 859631 w 2450468"/>
              <a:gd name="connsiteY2227" fmla="*/ 24824 h 377583"/>
              <a:gd name="connsiteX2228" fmla="*/ 847248 w 2450468"/>
              <a:gd name="connsiteY2228" fmla="*/ 28920 h 377583"/>
              <a:gd name="connsiteX2229" fmla="*/ 849344 w 2450468"/>
              <a:gd name="connsiteY2229" fmla="*/ 23300 h 377583"/>
              <a:gd name="connsiteX2230" fmla="*/ 853915 w 2450468"/>
              <a:gd name="connsiteY2230" fmla="*/ 21300 h 377583"/>
              <a:gd name="connsiteX2231" fmla="*/ 857249 w 2450468"/>
              <a:gd name="connsiteY2231" fmla="*/ 17204 h 377583"/>
              <a:gd name="connsiteX2232" fmla="*/ 816863 w 2450468"/>
              <a:gd name="connsiteY2232" fmla="*/ 15967 h 377583"/>
              <a:gd name="connsiteX2233" fmla="*/ 819626 w 2450468"/>
              <a:gd name="connsiteY2233" fmla="*/ 16824 h 377583"/>
              <a:gd name="connsiteX2234" fmla="*/ 820388 w 2450468"/>
              <a:gd name="connsiteY2234" fmla="*/ 18157 h 377583"/>
              <a:gd name="connsiteX2235" fmla="*/ 815487 w 2450468"/>
              <a:gd name="connsiteY2235" fmla="*/ 20864 h 377583"/>
              <a:gd name="connsiteX2236" fmla="*/ 814875 w 2450468"/>
              <a:gd name="connsiteY2236" fmla="*/ 18967 h 377583"/>
              <a:gd name="connsiteX2237" fmla="*/ 816863 w 2450468"/>
              <a:gd name="connsiteY2237" fmla="*/ 15967 h 377583"/>
              <a:gd name="connsiteX2238" fmla="*/ 664083 w 2450468"/>
              <a:gd name="connsiteY2238" fmla="*/ 15300 h 377583"/>
              <a:gd name="connsiteX2239" fmla="*/ 671893 w 2450468"/>
              <a:gd name="connsiteY2239" fmla="*/ 18253 h 377583"/>
              <a:gd name="connsiteX2240" fmla="*/ 672179 w 2450468"/>
              <a:gd name="connsiteY2240" fmla="*/ 19491 h 377583"/>
              <a:gd name="connsiteX2241" fmla="*/ 676465 w 2450468"/>
              <a:gd name="connsiteY2241" fmla="*/ 19015 h 377583"/>
              <a:gd name="connsiteX2242" fmla="*/ 676656 w 2450468"/>
              <a:gd name="connsiteY2242" fmla="*/ 23968 h 377583"/>
              <a:gd name="connsiteX2243" fmla="*/ 671131 w 2450468"/>
              <a:gd name="connsiteY2243" fmla="*/ 23873 h 377583"/>
              <a:gd name="connsiteX2244" fmla="*/ 664083 w 2450468"/>
              <a:gd name="connsiteY2244" fmla="*/ 20253 h 377583"/>
              <a:gd name="connsiteX2245" fmla="*/ 660844 w 2450468"/>
              <a:gd name="connsiteY2245" fmla="*/ 21682 h 377583"/>
              <a:gd name="connsiteX2246" fmla="*/ 662083 w 2450468"/>
              <a:gd name="connsiteY2246" fmla="*/ 16062 h 377583"/>
              <a:gd name="connsiteX2247" fmla="*/ 692753 w 2450468"/>
              <a:gd name="connsiteY2247" fmla="*/ 15205 h 377583"/>
              <a:gd name="connsiteX2248" fmla="*/ 694658 w 2450468"/>
              <a:gd name="connsiteY2248" fmla="*/ 15300 h 377583"/>
              <a:gd name="connsiteX2249" fmla="*/ 699515 w 2450468"/>
              <a:gd name="connsiteY2249" fmla="*/ 16348 h 377583"/>
              <a:gd name="connsiteX2250" fmla="*/ 699515 w 2450468"/>
              <a:gd name="connsiteY2250" fmla="*/ 17110 h 377583"/>
              <a:gd name="connsiteX2251" fmla="*/ 697039 w 2450468"/>
              <a:gd name="connsiteY2251" fmla="*/ 20729 h 377583"/>
              <a:gd name="connsiteX2252" fmla="*/ 692277 w 2450468"/>
              <a:gd name="connsiteY2252" fmla="*/ 19967 h 377583"/>
              <a:gd name="connsiteX2253" fmla="*/ 689038 w 2450468"/>
              <a:gd name="connsiteY2253" fmla="*/ 20348 h 377583"/>
              <a:gd name="connsiteX2254" fmla="*/ 689514 w 2450468"/>
              <a:gd name="connsiteY2254" fmla="*/ 18062 h 377583"/>
              <a:gd name="connsiteX2255" fmla="*/ 692753 w 2450468"/>
              <a:gd name="connsiteY2255" fmla="*/ 15205 h 377583"/>
              <a:gd name="connsiteX2256" fmla="*/ 1982153 w 2450468"/>
              <a:gd name="connsiteY2256" fmla="*/ 14538 h 377583"/>
              <a:gd name="connsiteX2257" fmla="*/ 1985200 w 2450468"/>
              <a:gd name="connsiteY2257" fmla="*/ 17395 h 377583"/>
              <a:gd name="connsiteX2258" fmla="*/ 1985962 w 2450468"/>
              <a:gd name="connsiteY2258" fmla="*/ 20825 h 377583"/>
              <a:gd name="connsiteX2259" fmla="*/ 1990820 w 2450468"/>
              <a:gd name="connsiteY2259" fmla="*/ 23111 h 377583"/>
              <a:gd name="connsiteX2260" fmla="*/ 1984915 w 2450468"/>
              <a:gd name="connsiteY2260" fmla="*/ 27397 h 377583"/>
              <a:gd name="connsiteX2261" fmla="*/ 1983295 w 2450468"/>
              <a:gd name="connsiteY2261" fmla="*/ 25682 h 377583"/>
              <a:gd name="connsiteX2262" fmla="*/ 1978057 w 2450468"/>
              <a:gd name="connsiteY2262" fmla="*/ 25587 h 377583"/>
              <a:gd name="connsiteX2263" fmla="*/ 1977104 w 2450468"/>
              <a:gd name="connsiteY2263" fmla="*/ 26635 h 377583"/>
              <a:gd name="connsiteX2264" fmla="*/ 1972723 w 2450468"/>
              <a:gd name="connsiteY2264" fmla="*/ 23968 h 377583"/>
              <a:gd name="connsiteX2265" fmla="*/ 1977962 w 2450468"/>
              <a:gd name="connsiteY2265" fmla="*/ 19491 h 377583"/>
              <a:gd name="connsiteX2266" fmla="*/ 1973770 w 2450468"/>
              <a:gd name="connsiteY2266" fmla="*/ 17110 h 377583"/>
              <a:gd name="connsiteX2267" fmla="*/ 1974056 w 2450468"/>
              <a:gd name="connsiteY2267" fmla="*/ 17015 h 377583"/>
              <a:gd name="connsiteX2268" fmla="*/ 1980438 w 2450468"/>
              <a:gd name="connsiteY2268" fmla="*/ 14729 h 377583"/>
              <a:gd name="connsiteX2269" fmla="*/ 800385 w 2450468"/>
              <a:gd name="connsiteY2269" fmla="*/ 11966 h 377583"/>
              <a:gd name="connsiteX2270" fmla="*/ 804290 w 2450468"/>
              <a:gd name="connsiteY2270" fmla="*/ 19014 h 377583"/>
              <a:gd name="connsiteX2271" fmla="*/ 803528 w 2450468"/>
              <a:gd name="connsiteY2271" fmla="*/ 19300 h 377583"/>
              <a:gd name="connsiteX2272" fmla="*/ 792098 w 2450468"/>
              <a:gd name="connsiteY2272" fmla="*/ 30635 h 377583"/>
              <a:gd name="connsiteX2273" fmla="*/ 791908 w 2450468"/>
              <a:gd name="connsiteY2273" fmla="*/ 31111 h 377583"/>
              <a:gd name="connsiteX2274" fmla="*/ 786955 w 2450468"/>
              <a:gd name="connsiteY2274" fmla="*/ 24825 h 377583"/>
              <a:gd name="connsiteX2275" fmla="*/ 784574 w 2450468"/>
              <a:gd name="connsiteY2275" fmla="*/ 21777 h 377583"/>
              <a:gd name="connsiteX2276" fmla="*/ 782002 w 2450468"/>
              <a:gd name="connsiteY2276" fmla="*/ 18633 h 377583"/>
              <a:gd name="connsiteX2277" fmla="*/ 777525 w 2450468"/>
              <a:gd name="connsiteY2277" fmla="*/ 15871 h 377583"/>
              <a:gd name="connsiteX2278" fmla="*/ 779335 w 2450468"/>
              <a:gd name="connsiteY2278" fmla="*/ 14728 h 377583"/>
              <a:gd name="connsiteX2279" fmla="*/ 783050 w 2450468"/>
              <a:gd name="connsiteY2279" fmla="*/ 14633 h 377583"/>
              <a:gd name="connsiteX2280" fmla="*/ 795146 w 2450468"/>
              <a:gd name="connsiteY2280" fmla="*/ 17395 h 377583"/>
              <a:gd name="connsiteX2281" fmla="*/ 795527 w 2450468"/>
              <a:gd name="connsiteY2281" fmla="*/ 17871 h 377583"/>
              <a:gd name="connsiteX2282" fmla="*/ 797432 w 2450468"/>
              <a:gd name="connsiteY2282" fmla="*/ 16538 h 377583"/>
              <a:gd name="connsiteX2283" fmla="*/ 800385 w 2450468"/>
              <a:gd name="connsiteY2283" fmla="*/ 11966 h 377583"/>
              <a:gd name="connsiteX2284" fmla="*/ 840772 w 2450468"/>
              <a:gd name="connsiteY2284" fmla="*/ 11776 h 377583"/>
              <a:gd name="connsiteX2285" fmla="*/ 841629 w 2450468"/>
              <a:gd name="connsiteY2285" fmla="*/ 14252 h 377583"/>
              <a:gd name="connsiteX2286" fmla="*/ 835152 w 2450468"/>
              <a:gd name="connsiteY2286" fmla="*/ 22444 h 377583"/>
              <a:gd name="connsiteX2287" fmla="*/ 826008 w 2450468"/>
              <a:gd name="connsiteY2287" fmla="*/ 18919 h 377583"/>
              <a:gd name="connsiteX2288" fmla="*/ 825627 w 2450468"/>
              <a:gd name="connsiteY2288" fmla="*/ 17205 h 377583"/>
              <a:gd name="connsiteX2289" fmla="*/ 831437 w 2450468"/>
              <a:gd name="connsiteY2289" fmla="*/ 14157 h 377583"/>
              <a:gd name="connsiteX2290" fmla="*/ 840772 w 2450468"/>
              <a:gd name="connsiteY2290" fmla="*/ 11776 h 377583"/>
              <a:gd name="connsiteX2291" fmla="*/ 2372963 w 2450468"/>
              <a:gd name="connsiteY2291" fmla="*/ 6156 h 377583"/>
              <a:gd name="connsiteX2292" fmla="*/ 2379917 w 2450468"/>
              <a:gd name="connsiteY2292" fmla="*/ 10157 h 377583"/>
              <a:gd name="connsiteX2293" fmla="*/ 2383536 w 2450468"/>
              <a:gd name="connsiteY2293" fmla="*/ 8252 h 377583"/>
              <a:gd name="connsiteX2294" fmla="*/ 2387251 w 2450468"/>
              <a:gd name="connsiteY2294" fmla="*/ 6251 h 377583"/>
              <a:gd name="connsiteX2295" fmla="*/ 2390204 w 2450468"/>
              <a:gd name="connsiteY2295" fmla="*/ 12919 h 377583"/>
              <a:gd name="connsiteX2296" fmla="*/ 2398395 w 2450468"/>
              <a:gd name="connsiteY2296" fmla="*/ 8442 h 377583"/>
              <a:gd name="connsiteX2297" fmla="*/ 2398681 w 2450468"/>
              <a:gd name="connsiteY2297" fmla="*/ 8728 h 377583"/>
              <a:gd name="connsiteX2298" fmla="*/ 2402015 w 2450468"/>
              <a:gd name="connsiteY2298" fmla="*/ 14443 h 377583"/>
              <a:gd name="connsiteX2299" fmla="*/ 2401538 w 2450468"/>
              <a:gd name="connsiteY2299" fmla="*/ 15110 h 377583"/>
              <a:gd name="connsiteX2300" fmla="*/ 2406301 w 2450468"/>
              <a:gd name="connsiteY2300" fmla="*/ 15872 h 377583"/>
              <a:gd name="connsiteX2301" fmla="*/ 2408682 w 2450468"/>
              <a:gd name="connsiteY2301" fmla="*/ 14919 h 377583"/>
              <a:gd name="connsiteX2302" fmla="*/ 2410587 w 2450468"/>
              <a:gd name="connsiteY2302" fmla="*/ 9014 h 377583"/>
              <a:gd name="connsiteX2303" fmla="*/ 2409825 w 2450468"/>
              <a:gd name="connsiteY2303" fmla="*/ 8156 h 377583"/>
              <a:gd name="connsiteX2304" fmla="*/ 2413730 w 2450468"/>
              <a:gd name="connsiteY2304" fmla="*/ 8537 h 377583"/>
              <a:gd name="connsiteX2305" fmla="*/ 2431828 w 2450468"/>
              <a:gd name="connsiteY2305" fmla="*/ 10442 h 377583"/>
              <a:gd name="connsiteX2306" fmla="*/ 2436781 w 2450468"/>
              <a:gd name="connsiteY2306" fmla="*/ 9395 h 377583"/>
              <a:gd name="connsiteX2307" fmla="*/ 2437543 w 2450468"/>
              <a:gd name="connsiteY2307" fmla="*/ 9204 h 377583"/>
              <a:gd name="connsiteX2308" fmla="*/ 2444020 w 2450468"/>
              <a:gd name="connsiteY2308" fmla="*/ 13205 h 377583"/>
              <a:gd name="connsiteX2309" fmla="*/ 2447258 w 2450468"/>
              <a:gd name="connsiteY2309" fmla="*/ 13014 h 377583"/>
              <a:gd name="connsiteX2310" fmla="*/ 2448973 w 2450468"/>
              <a:gd name="connsiteY2310" fmla="*/ 15110 h 377583"/>
              <a:gd name="connsiteX2311" fmla="*/ 2446973 w 2450468"/>
              <a:gd name="connsiteY2311" fmla="*/ 17015 h 377583"/>
              <a:gd name="connsiteX2312" fmla="*/ 2433733 w 2450468"/>
              <a:gd name="connsiteY2312" fmla="*/ 19015 h 377583"/>
              <a:gd name="connsiteX2313" fmla="*/ 2429637 w 2450468"/>
              <a:gd name="connsiteY2313" fmla="*/ 20920 h 377583"/>
              <a:gd name="connsiteX2314" fmla="*/ 2420779 w 2450468"/>
              <a:gd name="connsiteY2314" fmla="*/ 15967 h 377583"/>
              <a:gd name="connsiteX2315" fmla="*/ 2412968 w 2450468"/>
              <a:gd name="connsiteY2315" fmla="*/ 22253 h 377583"/>
              <a:gd name="connsiteX2316" fmla="*/ 2413159 w 2450468"/>
              <a:gd name="connsiteY2316" fmla="*/ 22349 h 377583"/>
              <a:gd name="connsiteX2317" fmla="*/ 2418112 w 2450468"/>
              <a:gd name="connsiteY2317" fmla="*/ 24539 h 377583"/>
              <a:gd name="connsiteX2318" fmla="*/ 2423541 w 2450468"/>
              <a:gd name="connsiteY2318" fmla="*/ 28826 h 377583"/>
              <a:gd name="connsiteX2319" fmla="*/ 2445068 w 2450468"/>
              <a:gd name="connsiteY2319" fmla="*/ 31588 h 377583"/>
              <a:gd name="connsiteX2320" fmla="*/ 2440972 w 2450468"/>
              <a:gd name="connsiteY2320" fmla="*/ 31874 h 377583"/>
              <a:gd name="connsiteX2321" fmla="*/ 2435828 w 2450468"/>
              <a:gd name="connsiteY2321" fmla="*/ 32255 h 377583"/>
              <a:gd name="connsiteX2322" fmla="*/ 2420017 w 2450468"/>
              <a:gd name="connsiteY2322" fmla="*/ 34160 h 377583"/>
              <a:gd name="connsiteX2323" fmla="*/ 2418398 w 2450468"/>
              <a:gd name="connsiteY2323" fmla="*/ 35588 h 377583"/>
              <a:gd name="connsiteX2324" fmla="*/ 2416683 w 2450468"/>
              <a:gd name="connsiteY2324" fmla="*/ 37112 h 377583"/>
              <a:gd name="connsiteX2325" fmla="*/ 2416207 w 2450468"/>
              <a:gd name="connsiteY2325" fmla="*/ 42732 h 377583"/>
              <a:gd name="connsiteX2326" fmla="*/ 2418017 w 2450468"/>
              <a:gd name="connsiteY2326" fmla="*/ 43685 h 377583"/>
              <a:gd name="connsiteX2327" fmla="*/ 2422112 w 2450468"/>
              <a:gd name="connsiteY2327" fmla="*/ 44637 h 377583"/>
              <a:gd name="connsiteX2328" fmla="*/ 2417160 w 2450468"/>
              <a:gd name="connsiteY2328" fmla="*/ 50543 h 377583"/>
              <a:gd name="connsiteX2329" fmla="*/ 2414969 w 2450468"/>
              <a:gd name="connsiteY2329" fmla="*/ 54638 h 377583"/>
              <a:gd name="connsiteX2330" fmla="*/ 2413635 w 2450468"/>
              <a:gd name="connsiteY2330" fmla="*/ 54257 h 377583"/>
              <a:gd name="connsiteX2331" fmla="*/ 2412206 w 2450468"/>
              <a:gd name="connsiteY2331" fmla="*/ 53781 h 377583"/>
              <a:gd name="connsiteX2332" fmla="*/ 2408301 w 2450468"/>
              <a:gd name="connsiteY2332" fmla="*/ 54353 h 377583"/>
              <a:gd name="connsiteX2333" fmla="*/ 2408873 w 2450468"/>
              <a:gd name="connsiteY2333" fmla="*/ 61020 h 377583"/>
              <a:gd name="connsiteX2334" fmla="*/ 2416588 w 2450468"/>
              <a:gd name="connsiteY2334" fmla="*/ 65306 h 377583"/>
              <a:gd name="connsiteX2335" fmla="*/ 2423827 w 2450468"/>
              <a:gd name="connsiteY2335" fmla="*/ 66164 h 377583"/>
              <a:gd name="connsiteX2336" fmla="*/ 2429637 w 2450468"/>
              <a:gd name="connsiteY2336" fmla="*/ 65592 h 377583"/>
              <a:gd name="connsiteX2337" fmla="*/ 2432399 w 2450468"/>
              <a:gd name="connsiteY2337" fmla="*/ 65306 h 377583"/>
              <a:gd name="connsiteX2338" fmla="*/ 2428399 w 2450468"/>
              <a:gd name="connsiteY2338" fmla="*/ 72450 h 377583"/>
              <a:gd name="connsiteX2339" fmla="*/ 2418874 w 2450468"/>
              <a:gd name="connsiteY2339" fmla="*/ 82070 h 377583"/>
              <a:gd name="connsiteX2340" fmla="*/ 2425732 w 2450468"/>
              <a:gd name="connsiteY2340" fmla="*/ 84833 h 377583"/>
              <a:gd name="connsiteX2341" fmla="*/ 2422493 w 2450468"/>
              <a:gd name="connsiteY2341" fmla="*/ 90548 h 377583"/>
              <a:gd name="connsiteX2342" fmla="*/ 2414302 w 2450468"/>
              <a:gd name="connsiteY2342" fmla="*/ 92929 h 377583"/>
              <a:gd name="connsiteX2343" fmla="*/ 2414397 w 2450468"/>
              <a:gd name="connsiteY2343" fmla="*/ 97977 h 377583"/>
              <a:gd name="connsiteX2344" fmla="*/ 2423160 w 2450468"/>
              <a:gd name="connsiteY2344" fmla="*/ 102263 h 377583"/>
              <a:gd name="connsiteX2345" fmla="*/ 2428018 w 2450468"/>
              <a:gd name="connsiteY2345" fmla="*/ 104264 h 377583"/>
              <a:gd name="connsiteX2346" fmla="*/ 2432590 w 2450468"/>
              <a:gd name="connsiteY2346" fmla="*/ 103597 h 377583"/>
              <a:gd name="connsiteX2347" fmla="*/ 2433447 w 2450468"/>
              <a:gd name="connsiteY2347" fmla="*/ 106169 h 377583"/>
              <a:gd name="connsiteX2348" fmla="*/ 2430494 w 2450468"/>
              <a:gd name="connsiteY2348" fmla="*/ 107407 h 377583"/>
              <a:gd name="connsiteX2349" fmla="*/ 2428304 w 2450468"/>
              <a:gd name="connsiteY2349" fmla="*/ 107216 h 377583"/>
              <a:gd name="connsiteX2350" fmla="*/ 2424208 w 2450468"/>
              <a:gd name="connsiteY2350" fmla="*/ 108264 h 377583"/>
              <a:gd name="connsiteX2351" fmla="*/ 2425827 w 2450468"/>
              <a:gd name="connsiteY2351" fmla="*/ 115884 h 377583"/>
              <a:gd name="connsiteX2352" fmla="*/ 2428018 w 2450468"/>
              <a:gd name="connsiteY2352" fmla="*/ 121790 h 377583"/>
              <a:gd name="connsiteX2353" fmla="*/ 2431637 w 2450468"/>
              <a:gd name="connsiteY2353" fmla="*/ 118170 h 377583"/>
              <a:gd name="connsiteX2354" fmla="*/ 2431066 w 2450468"/>
              <a:gd name="connsiteY2354" fmla="*/ 116265 h 377583"/>
              <a:gd name="connsiteX2355" fmla="*/ 2430494 w 2450468"/>
              <a:gd name="connsiteY2355" fmla="*/ 114360 h 377583"/>
              <a:gd name="connsiteX2356" fmla="*/ 2432114 w 2450468"/>
              <a:gd name="connsiteY2356" fmla="*/ 109598 h 377583"/>
              <a:gd name="connsiteX2357" fmla="*/ 2438972 w 2450468"/>
              <a:gd name="connsiteY2357" fmla="*/ 109217 h 377583"/>
              <a:gd name="connsiteX2358" fmla="*/ 2438781 w 2450468"/>
              <a:gd name="connsiteY2358" fmla="*/ 109693 h 377583"/>
              <a:gd name="connsiteX2359" fmla="*/ 2438114 w 2450468"/>
              <a:gd name="connsiteY2359" fmla="*/ 111217 h 377583"/>
              <a:gd name="connsiteX2360" fmla="*/ 2436019 w 2450468"/>
              <a:gd name="connsiteY2360" fmla="*/ 120742 h 377583"/>
              <a:gd name="connsiteX2361" fmla="*/ 2440400 w 2450468"/>
              <a:gd name="connsiteY2361" fmla="*/ 122171 h 377583"/>
              <a:gd name="connsiteX2362" fmla="*/ 2444401 w 2450468"/>
              <a:gd name="connsiteY2362" fmla="*/ 123504 h 377583"/>
              <a:gd name="connsiteX2363" fmla="*/ 2450116 w 2450468"/>
              <a:gd name="connsiteY2363" fmla="*/ 131124 h 377583"/>
              <a:gd name="connsiteX2364" fmla="*/ 2444115 w 2450468"/>
              <a:gd name="connsiteY2364" fmla="*/ 136363 h 377583"/>
              <a:gd name="connsiteX2365" fmla="*/ 2440019 w 2450468"/>
              <a:gd name="connsiteY2365" fmla="*/ 129981 h 377583"/>
              <a:gd name="connsiteX2366" fmla="*/ 2433733 w 2450468"/>
              <a:gd name="connsiteY2366" fmla="*/ 131029 h 377583"/>
              <a:gd name="connsiteX2367" fmla="*/ 2432018 w 2450468"/>
              <a:gd name="connsiteY2367" fmla="*/ 124838 h 377583"/>
              <a:gd name="connsiteX2368" fmla="*/ 2425922 w 2450468"/>
              <a:gd name="connsiteY2368" fmla="*/ 129124 h 377583"/>
              <a:gd name="connsiteX2369" fmla="*/ 2427446 w 2450468"/>
              <a:gd name="connsiteY2369" fmla="*/ 130934 h 377583"/>
              <a:gd name="connsiteX2370" fmla="*/ 2430399 w 2450468"/>
              <a:gd name="connsiteY2370" fmla="*/ 134553 h 377583"/>
              <a:gd name="connsiteX2371" fmla="*/ 2425922 w 2450468"/>
              <a:gd name="connsiteY2371" fmla="*/ 137125 h 377583"/>
              <a:gd name="connsiteX2372" fmla="*/ 2433638 w 2450468"/>
              <a:gd name="connsiteY2372" fmla="*/ 141411 h 377583"/>
              <a:gd name="connsiteX2373" fmla="*/ 2434400 w 2450468"/>
              <a:gd name="connsiteY2373" fmla="*/ 147602 h 377583"/>
              <a:gd name="connsiteX2374" fmla="*/ 2431923 w 2450468"/>
              <a:gd name="connsiteY2374" fmla="*/ 147983 h 377583"/>
              <a:gd name="connsiteX2375" fmla="*/ 2423827 w 2450468"/>
              <a:gd name="connsiteY2375" fmla="*/ 147507 h 377583"/>
              <a:gd name="connsiteX2376" fmla="*/ 2418588 w 2450468"/>
              <a:gd name="connsiteY2376" fmla="*/ 147793 h 377583"/>
              <a:gd name="connsiteX2377" fmla="*/ 2420493 w 2450468"/>
              <a:gd name="connsiteY2377" fmla="*/ 152174 h 377583"/>
              <a:gd name="connsiteX2378" fmla="*/ 2421350 w 2450468"/>
              <a:gd name="connsiteY2378" fmla="*/ 152079 h 377583"/>
              <a:gd name="connsiteX2379" fmla="*/ 2425732 w 2450468"/>
              <a:gd name="connsiteY2379" fmla="*/ 152746 h 377583"/>
              <a:gd name="connsiteX2380" fmla="*/ 2426780 w 2450468"/>
              <a:gd name="connsiteY2380" fmla="*/ 153127 h 377583"/>
              <a:gd name="connsiteX2381" fmla="*/ 2424970 w 2450468"/>
              <a:gd name="connsiteY2381" fmla="*/ 155413 h 377583"/>
              <a:gd name="connsiteX2382" fmla="*/ 2423541 w 2450468"/>
              <a:gd name="connsiteY2382" fmla="*/ 155889 h 377583"/>
              <a:gd name="connsiteX2383" fmla="*/ 2422398 w 2450468"/>
              <a:gd name="connsiteY2383" fmla="*/ 156270 h 377583"/>
              <a:gd name="connsiteX2384" fmla="*/ 2423255 w 2450468"/>
              <a:gd name="connsiteY2384" fmla="*/ 160366 h 377583"/>
              <a:gd name="connsiteX2385" fmla="*/ 2425351 w 2450468"/>
              <a:gd name="connsiteY2385" fmla="*/ 159318 h 377583"/>
              <a:gd name="connsiteX2386" fmla="*/ 2426113 w 2450468"/>
              <a:gd name="connsiteY2386" fmla="*/ 158937 h 377583"/>
              <a:gd name="connsiteX2387" fmla="*/ 2428304 w 2450468"/>
              <a:gd name="connsiteY2387" fmla="*/ 161033 h 377583"/>
              <a:gd name="connsiteX2388" fmla="*/ 2427637 w 2450468"/>
              <a:gd name="connsiteY2388" fmla="*/ 161414 h 377583"/>
              <a:gd name="connsiteX2389" fmla="*/ 2420588 w 2450468"/>
              <a:gd name="connsiteY2389" fmla="*/ 165224 h 377583"/>
              <a:gd name="connsiteX2390" fmla="*/ 2415159 w 2450468"/>
              <a:gd name="connsiteY2390" fmla="*/ 165128 h 377583"/>
              <a:gd name="connsiteX2391" fmla="*/ 2411349 w 2450468"/>
              <a:gd name="connsiteY2391" fmla="*/ 163700 h 377583"/>
              <a:gd name="connsiteX2392" fmla="*/ 2406110 w 2450468"/>
              <a:gd name="connsiteY2392" fmla="*/ 170177 h 377583"/>
              <a:gd name="connsiteX2393" fmla="*/ 2400872 w 2450468"/>
              <a:gd name="connsiteY2393" fmla="*/ 173415 h 377583"/>
              <a:gd name="connsiteX2394" fmla="*/ 2396109 w 2450468"/>
              <a:gd name="connsiteY2394" fmla="*/ 167795 h 377583"/>
              <a:gd name="connsiteX2395" fmla="*/ 2393728 w 2450468"/>
              <a:gd name="connsiteY2395" fmla="*/ 168462 h 377583"/>
              <a:gd name="connsiteX2396" fmla="*/ 2393823 w 2450468"/>
              <a:gd name="connsiteY2396" fmla="*/ 174653 h 377583"/>
              <a:gd name="connsiteX2397" fmla="*/ 2395442 w 2450468"/>
              <a:gd name="connsiteY2397" fmla="*/ 175606 h 377583"/>
              <a:gd name="connsiteX2398" fmla="*/ 2403634 w 2450468"/>
              <a:gd name="connsiteY2398" fmla="*/ 179416 h 377583"/>
              <a:gd name="connsiteX2399" fmla="*/ 2412206 w 2450468"/>
              <a:gd name="connsiteY2399" fmla="*/ 192370 h 377583"/>
              <a:gd name="connsiteX2400" fmla="*/ 2413826 w 2450468"/>
              <a:gd name="connsiteY2400" fmla="*/ 195323 h 377583"/>
              <a:gd name="connsiteX2401" fmla="*/ 2404205 w 2450468"/>
              <a:gd name="connsiteY2401" fmla="*/ 195513 h 377583"/>
              <a:gd name="connsiteX2402" fmla="*/ 2404301 w 2450468"/>
              <a:gd name="connsiteY2402" fmla="*/ 188179 h 377583"/>
              <a:gd name="connsiteX2403" fmla="*/ 2399729 w 2450468"/>
              <a:gd name="connsiteY2403" fmla="*/ 187131 h 377583"/>
              <a:gd name="connsiteX2404" fmla="*/ 2398395 w 2450468"/>
              <a:gd name="connsiteY2404" fmla="*/ 186845 h 377583"/>
              <a:gd name="connsiteX2405" fmla="*/ 2394109 w 2450468"/>
              <a:gd name="connsiteY2405" fmla="*/ 184845 h 377583"/>
              <a:gd name="connsiteX2406" fmla="*/ 2393061 w 2450468"/>
              <a:gd name="connsiteY2406" fmla="*/ 185702 h 377583"/>
              <a:gd name="connsiteX2407" fmla="*/ 2389585 w 2450468"/>
              <a:gd name="connsiteY2407" fmla="*/ 187655 h 377583"/>
              <a:gd name="connsiteX2408" fmla="*/ 2387270 w 2450468"/>
              <a:gd name="connsiteY2408" fmla="*/ 184773 h 377583"/>
              <a:gd name="connsiteX2409" fmla="*/ 2383726 w 2450468"/>
              <a:gd name="connsiteY2409" fmla="*/ 187226 h 377583"/>
              <a:gd name="connsiteX2410" fmla="*/ 2378963 w 2450468"/>
              <a:gd name="connsiteY2410" fmla="*/ 186655 h 377583"/>
              <a:gd name="connsiteX2411" fmla="*/ 2378011 w 2450468"/>
              <a:gd name="connsiteY2411" fmla="*/ 186274 h 377583"/>
              <a:gd name="connsiteX2412" fmla="*/ 2373629 w 2450468"/>
              <a:gd name="connsiteY2412" fmla="*/ 185702 h 377583"/>
              <a:gd name="connsiteX2413" fmla="*/ 2368676 w 2450468"/>
              <a:gd name="connsiteY2413" fmla="*/ 180940 h 377583"/>
              <a:gd name="connsiteX2414" fmla="*/ 2374106 w 2450468"/>
              <a:gd name="connsiteY2414" fmla="*/ 177701 h 377583"/>
              <a:gd name="connsiteX2415" fmla="*/ 2375630 w 2450468"/>
              <a:gd name="connsiteY2415" fmla="*/ 179416 h 377583"/>
              <a:gd name="connsiteX2416" fmla="*/ 2377344 w 2450468"/>
              <a:gd name="connsiteY2416" fmla="*/ 181416 h 377583"/>
              <a:gd name="connsiteX2417" fmla="*/ 2387209 w 2450468"/>
              <a:gd name="connsiteY2417" fmla="*/ 184581 h 377583"/>
              <a:gd name="connsiteX2418" fmla="*/ 2386584 w 2450468"/>
              <a:gd name="connsiteY2418" fmla="*/ 182083 h 377583"/>
              <a:gd name="connsiteX2419" fmla="*/ 2379440 w 2450468"/>
              <a:gd name="connsiteY2419" fmla="*/ 179511 h 377583"/>
              <a:gd name="connsiteX2420" fmla="*/ 2378488 w 2450468"/>
              <a:gd name="connsiteY2420" fmla="*/ 168748 h 377583"/>
              <a:gd name="connsiteX2421" fmla="*/ 2382107 w 2450468"/>
              <a:gd name="connsiteY2421" fmla="*/ 167414 h 377583"/>
              <a:gd name="connsiteX2422" fmla="*/ 2378202 w 2450468"/>
              <a:gd name="connsiteY2422" fmla="*/ 166748 h 377583"/>
              <a:gd name="connsiteX2423" fmla="*/ 2371725 w 2450468"/>
              <a:gd name="connsiteY2423" fmla="*/ 168653 h 377583"/>
              <a:gd name="connsiteX2424" fmla="*/ 2368010 w 2450468"/>
              <a:gd name="connsiteY2424" fmla="*/ 172558 h 377583"/>
              <a:gd name="connsiteX2425" fmla="*/ 2361057 w 2450468"/>
              <a:gd name="connsiteY2425" fmla="*/ 175225 h 377583"/>
              <a:gd name="connsiteX2426" fmla="*/ 2361438 w 2450468"/>
              <a:gd name="connsiteY2426" fmla="*/ 175701 h 377583"/>
              <a:gd name="connsiteX2427" fmla="*/ 2363724 w 2450468"/>
              <a:gd name="connsiteY2427" fmla="*/ 178368 h 377583"/>
              <a:gd name="connsiteX2428" fmla="*/ 2365915 w 2450468"/>
              <a:gd name="connsiteY2428" fmla="*/ 184750 h 377583"/>
              <a:gd name="connsiteX2429" fmla="*/ 2371535 w 2450468"/>
              <a:gd name="connsiteY2429" fmla="*/ 184750 h 377583"/>
              <a:gd name="connsiteX2430" fmla="*/ 2374202 w 2450468"/>
              <a:gd name="connsiteY2430" fmla="*/ 193513 h 377583"/>
              <a:gd name="connsiteX2431" fmla="*/ 2371820 w 2450468"/>
              <a:gd name="connsiteY2431" fmla="*/ 206086 h 377583"/>
              <a:gd name="connsiteX2432" fmla="*/ 2366963 w 2450468"/>
              <a:gd name="connsiteY2432" fmla="*/ 208181 h 377583"/>
              <a:gd name="connsiteX2433" fmla="*/ 2358104 w 2450468"/>
              <a:gd name="connsiteY2433" fmla="*/ 213230 h 377583"/>
              <a:gd name="connsiteX2434" fmla="*/ 2356390 w 2450468"/>
              <a:gd name="connsiteY2434" fmla="*/ 210372 h 377583"/>
              <a:gd name="connsiteX2435" fmla="*/ 2351818 w 2450468"/>
              <a:gd name="connsiteY2435" fmla="*/ 208848 h 377583"/>
              <a:gd name="connsiteX2436" fmla="*/ 2344007 w 2450468"/>
              <a:gd name="connsiteY2436" fmla="*/ 213230 h 377583"/>
              <a:gd name="connsiteX2437" fmla="*/ 2327529 w 2450468"/>
              <a:gd name="connsiteY2437" fmla="*/ 218754 h 377583"/>
              <a:gd name="connsiteX2438" fmla="*/ 2325624 w 2450468"/>
              <a:gd name="connsiteY2438" fmla="*/ 217897 h 377583"/>
              <a:gd name="connsiteX2439" fmla="*/ 2326005 w 2450468"/>
              <a:gd name="connsiteY2439" fmla="*/ 215230 h 377583"/>
              <a:gd name="connsiteX2440" fmla="*/ 2334102 w 2450468"/>
              <a:gd name="connsiteY2440" fmla="*/ 214182 h 377583"/>
              <a:gd name="connsiteX2441" fmla="*/ 2333421 w 2450468"/>
              <a:gd name="connsiteY2441" fmla="*/ 208687 h 377583"/>
              <a:gd name="connsiteX2442" fmla="*/ 2338483 w 2450468"/>
              <a:gd name="connsiteY2442" fmla="*/ 207991 h 377583"/>
              <a:gd name="connsiteX2443" fmla="*/ 2339340 w 2450468"/>
              <a:gd name="connsiteY2443" fmla="*/ 202466 h 377583"/>
              <a:gd name="connsiteX2444" fmla="*/ 2337149 w 2450468"/>
              <a:gd name="connsiteY2444" fmla="*/ 198561 h 377583"/>
              <a:gd name="connsiteX2445" fmla="*/ 2333256 w 2450468"/>
              <a:gd name="connsiteY2445" fmla="*/ 199752 h 377583"/>
              <a:gd name="connsiteX2446" fmla="*/ 2333135 w 2450468"/>
              <a:gd name="connsiteY2446" fmla="*/ 199826 h 377583"/>
              <a:gd name="connsiteX2447" fmla="*/ 2333720 w 2450468"/>
              <a:gd name="connsiteY2447" fmla="*/ 195799 h 377583"/>
              <a:gd name="connsiteX2448" fmla="*/ 2332387 w 2450468"/>
              <a:gd name="connsiteY2448" fmla="*/ 197037 h 377583"/>
              <a:gd name="connsiteX2449" fmla="*/ 2329625 w 2450468"/>
              <a:gd name="connsiteY2449" fmla="*/ 199514 h 377583"/>
              <a:gd name="connsiteX2450" fmla="*/ 2329538 w 2450468"/>
              <a:gd name="connsiteY2450" fmla="*/ 202042 h 377583"/>
              <a:gd name="connsiteX2451" fmla="*/ 2327148 w 2450468"/>
              <a:gd name="connsiteY2451" fmla="*/ 203514 h 377583"/>
              <a:gd name="connsiteX2452" fmla="*/ 2319719 w 2450468"/>
              <a:gd name="connsiteY2452" fmla="*/ 209801 h 377583"/>
              <a:gd name="connsiteX2453" fmla="*/ 2320576 w 2450468"/>
              <a:gd name="connsiteY2453" fmla="*/ 217325 h 377583"/>
              <a:gd name="connsiteX2454" fmla="*/ 2314575 w 2450468"/>
              <a:gd name="connsiteY2454" fmla="*/ 217135 h 377583"/>
              <a:gd name="connsiteX2455" fmla="*/ 2304002 w 2450468"/>
              <a:gd name="connsiteY2455" fmla="*/ 220564 h 377583"/>
              <a:gd name="connsiteX2456" fmla="*/ 2301621 w 2450468"/>
              <a:gd name="connsiteY2456" fmla="*/ 221040 h 377583"/>
              <a:gd name="connsiteX2457" fmla="*/ 2300288 w 2450468"/>
              <a:gd name="connsiteY2457" fmla="*/ 221326 h 377583"/>
              <a:gd name="connsiteX2458" fmla="*/ 2296573 w 2450468"/>
              <a:gd name="connsiteY2458" fmla="*/ 223707 h 377583"/>
              <a:gd name="connsiteX2459" fmla="*/ 2292668 w 2450468"/>
              <a:gd name="connsiteY2459" fmla="*/ 221326 h 377583"/>
              <a:gd name="connsiteX2460" fmla="*/ 2289524 w 2450468"/>
              <a:gd name="connsiteY2460" fmla="*/ 222469 h 377583"/>
              <a:gd name="connsiteX2461" fmla="*/ 2289524 w 2450468"/>
              <a:gd name="connsiteY2461" fmla="*/ 222183 h 377583"/>
              <a:gd name="connsiteX2462" fmla="*/ 2293239 w 2450468"/>
              <a:gd name="connsiteY2462" fmla="*/ 207896 h 377583"/>
              <a:gd name="connsiteX2463" fmla="*/ 2294001 w 2450468"/>
              <a:gd name="connsiteY2463" fmla="*/ 207419 h 377583"/>
              <a:gd name="connsiteX2464" fmla="*/ 2291715 w 2450468"/>
              <a:gd name="connsiteY2464" fmla="*/ 204467 h 377583"/>
              <a:gd name="connsiteX2465" fmla="*/ 2284095 w 2450468"/>
              <a:gd name="connsiteY2465" fmla="*/ 210753 h 377583"/>
              <a:gd name="connsiteX2466" fmla="*/ 2284857 w 2450468"/>
              <a:gd name="connsiteY2466" fmla="*/ 211515 h 377583"/>
              <a:gd name="connsiteX2467" fmla="*/ 2281619 w 2450468"/>
              <a:gd name="connsiteY2467" fmla="*/ 217611 h 377583"/>
              <a:gd name="connsiteX2468" fmla="*/ 2282571 w 2450468"/>
              <a:gd name="connsiteY2468" fmla="*/ 220373 h 377583"/>
              <a:gd name="connsiteX2469" fmla="*/ 2281904 w 2450468"/>
              <a:gd name="connsiteY2469" fmla="*/ 222755 h 377583"/>
              <a:gd name="connsiteX2470" fmla="*/ 2275237 w 2450468"/>
              <a:gd name="connsiteY2470" fmla="*/ 223136 h 377583"/>
              <a:gd name="connsiteX2471" fmla="*/ 2273237 w 2450468"/>
              <a:gd name="connsiteY2471" fmla="*/ 228089 h 377583"/>
              <a:gd name="connsiteX2472" fmla="*/ 2269427 w 2450468"/>
              <a:gd name="connsiteY2472" fmla="*/ 227327 h 377583"/>
              <a:gd name="connsiteX2473" fmla="*/ 2262283 w 2450468"/>
              <a:gd name="connsiteY2473" fmla="*/ 224279 h 377583"/>
              <a:gd name="connsiteX2474" fmla="*/ 2256949 w 2450468"/>
              <a:gd name="connsiteY2474" fmla="*/ 222850 h 377583"/>
              <a:gd name="connsiteX2475" fmla="*/ 2254568 w 2450468"/>
              <a:gd name="connsiteY2475" fmla="*/ 217421 h 377583"/>
              <a:gd name="connsiteX2476" fmla="*/ 2245709 w 2450468"/>
              <a:gd name="connsiteY2476" fmla="*/ 215230 h 377583"/>
              <a:gd name="connsiteX2477" fmla="*/ 2245519 w 2450468"/>
              <a:gd name="connsiteY2477" fmla="*/ 215706 h 377583"/>
              <a:gd name="connsiteX2478" fmla="*/ 2245709 w 2450468"/>
              <a:gd name="connsiteY2478" fmla="*/ 217706 h 377583"/>
              <a:gd name="connsiteX2479" fmla="*/ 2252853 w 2450468"/>
              <a:gd name="connsiteY2479" fmla="*/ 223707 h 377583"/>
              <a:gd name="connsiteX2480" fmla="*/ 2253329 w 2450468"/>
              <a:gd name="connsiteY2480" fmla="*/ 224183 h 377583"/>
              <a:gd name="connsiteX2481" fmla="*/ 2249329 w 2450468"/>
              <a:gd name="connsiteY2481" fmla="*/ 226469 h 377583"/>
              <a:gd name="connsiteX2482" fmla="*/ 2248186 w 2450468"/>
              <a:gd name="connsiteY2482" fmla="*/ 225898 h 377583"/>
              <a:gd name="connsiteX2483" fmla="*/ 2247138 w 2450468"/>
              <a:gd name="connsiteY2483" fmla="*/ 223231 h 377583"/>
              <a:gd name="connsiteX2484" fmla="*/ 2241995 w 2450468"/>
              <a:gd name="connsiteY2484" fmla="*/ 220754 h 377583"/>
              <a:gd name="connsiteX2485" fmla="*/ 2240375 w 2450468"/>
              <a:gd name="connsiteY2485" fmla="*/ 223040 h 377583"/>
              <a:gd name="connsiteX2486" fmla="*/ 2243995 w 2450468"/>
              <a:gd name="connsiteY2486" fmla="*/ 227136 h 377583"/>
              <a:gd name="connsiteX2487" fmla="*/ 2244471 w 2450468"/>
              <a:gd name="connsiteY2487" fmla="*/ 227136 h 377583"/>
              <a:gd name="connsiteX2488" fmla="*/ 2239328 w 2450468"/>
              <a:gd name="connsiteY2488" fmla="*/ 231327 h 377583"/>
              <a:gd name="connsiteX2489" fmla="*/ 2236470 w 2450468"/>
              <a:gd name="connsiteY2489" fmla="*/ 231232 h 377583"/>
              <a:gd name="connsiteX2490" fmla="*/ 2232374 w 2450468"/>
              <a:gd name="connsiteY2490" fmla="*/ 233899 h 377583"/>
              <a:gd name="connsiteX2491" fmla="*/ 2231041 w 2450468"/>
              <a:gd name="connsiteY2491" fmla="*/ 236471 h 377583"/>
              <a:gd name="connsiteX2492" fmla="*/ 2221325 w 2450468"/>
              <a:gd name="connsiteY2492" fmla="*/ 231137 h 377583"/>
              <a:gd name="connsiteX2493" fmla="*/ 2219420 w 2450468"/>
              <a:gd name="connsiteY2493" fmla="*/ 231518 h 377583"/>
              <a:gd name="connsiteX2494" fmla="*/ 2209419 w 2450468"/>
              <a:gd name="connsiteY2494" fmla="*/ 234661 h 377583"/>
              <a:gd name="connsiteX2495" fmla="*/ 2205038 w 2450468"/>
              <a:gd name="connsiteY2495" fmla="*/ 236566 h 377583"/>
              <a:gd name="connsiteX2496" fmla="*/ 2180654 w 2450468"/>
              <a:gd name="connsiteY2496" fmla="*/ 241138 h 377583"/>
              <a:gd name="connsiteX2497" fmla="*/ 2178272 w 2450468"/>
              <a:gd name="connsiteY2497" fmla="*/ 239709 h 377583"/>
              <a:gd name="connsiteX2498" fmla="*/ 2163604 w 2450468"/>
              <a:gd name="connsiteY2498" fmla="*/ 242567 h 377583"/>
              <a:gd name="connsiteX2499" fmla="*/ 2163032 w 2450468"/>
              <a:gd name="connsiteY2499" fmla="*/ 243043 h 377583"/>
              <a:gd name="connsiteX2500" fmla="*/ 2156365 w 2450468"/>
              <a:gd name="connsiteY2500" fmla="*/ 240852 h 377583"/>
              <a:gd name="connsiteX2501" fmla="*/ 2152936 w 2450468"/>
              <a:gd name="connsiteY2501" fmla="*/ 242757 h 377583"/>
              <a:gd name="connsiteX2502" fmla="*/ 2150078 w 2450468"/>
              <a:gd name="connsiteY2502" fmla="*/ 240852 h 377583"/>
              <a:gd name="connsiteX2503" fmla="*/ 2149888 w 2450468"/>
              <a:gd name="connsiteY2503" fmla="*/ 240471 h 377583"/>
              <a:gd name="connsiteX2504" fmla="*/ 2147983 w 2450468"/>
              <a:gd name="connsiteY2504" fmla="*/ 241138 h 377583"/>
              <a:gd name="connsiteX2505" fmla="*/ 2144078 w 2450468"/>
              <a:gd name="connsiteY2505" fmla="*/ 242471 h 377583"/>
              <a:gd name="connsiteX2506" fmla="*/ 2142554 w 2450468"/>
              <a:gd name="connsiteY2506" fmla="*/ 241900 h 377583"/>
              <a:gd name="connsiteX2507" fmla="*/ 2129504 w 2450468"/>
              <a:gd name="connsiteY2507" fmla="*/ 242948 h 377583"/>
              <a:gd name="connsiteX2508" fmla="*/ 2128933 w 2450468"/>
              <a:gd name="connsiteY2508" fmla="*/ 243233 h 377583"/>
              <a:gd name="connsiteX2509" fmla="*/ 2123694 w 2450468"/>
              <a:gd name="connsiteY2509" fmla="*/ 243805 h 377583"/>
              <a:gd name="connsiteX2510" fmla="*/ 2114550 w 2450468"/>
              <a:gd name="connsiteY2510" fmla="*/ 242662 h 377583"/>
              <a:gd name="connsiteX2511" fmla="*/ 2111312 w 2450468"/>
              <a:gd name="connsiteY2511" fmla="*/ 241805 h 377583"/>
              <a:gd name="connsiteX2512" fmla="*/ 2103692 w 2450468"/>
              <a:gd name="connsiteY2512" fmla="*/ 245710 h 377583"/>
              <a:gd name="connsiteX2513" fmla="*/ 2101501 w 2450468"/>
              <a:gd name="connsiteY2513" fmla="*/ 245900 h 377583"/>
              <a:gd name="connsiteX2514" fmla="*/ 2100167 w 2450468"/>
              <a:gd name="connsiteY2514" fmla="*/ 245996 h 377583"/>
              <a:gd name="connsiteX2515" fmla="*/ 2094452 w 2450468"/>
              <a:gd name="connsiteY2515" fmla="*/ 244757 h 377583"/>
              <a:gd name="connsiteX2516" fmla="*/ 2102834 w 2450468"/>
              <a:gd name="connsiteY2516" fmla="*/ 247329 h 377583"/>
              <a:gd name="connsiteX2517" fmla="*/ 2103787 w 2450468"/>
              <a:gd name="connsiteY2517" fmla="*/ 252663 h 377583"/>
              <a:gd name="connsiteX2518" fmla="*/ 2100263 w 2450468"/>
              <a:gd name="connsiteY2518" fmla="*/ 252377 h 377583"/>
              <a:gd name="connsiteX2519" fmla="*/ 2096167 w 2450468"/>
              <a:gd name="connsiteY2519" fmla="*/ 250377 h 377583"/>
              <a:gd name="connsiteX2520" fmla="*/ 2091119 w 2450468"/>
              <a:gd name="connsiteY2520" fmla="*/ 249044 h 377583"/>
              <a:gd name="connsiteX2521" fmla="*/ 2089214 w 2450468"/>
              <a:gd name="connsiteY2521" fmla="*/ 245234 h 377583"/>
              <a:gd name="connsiteX2522" fmla="*/ 2082165 w 2450468"/>
              <a:gd name="connsiteY2522" fmla="*/ 252092 h 377583"/>
              <a:gd name="connsiteX2523" fmla="*/ 2083118 w 2450468"/>
              <a:gd name="connsiteY2523" fmla="*/ 252282 h 377583"/>
              <a:gd name="connsiteX2524" fmla="*/ 2085785 w 2450468"/>
              <a:gd name="connsiteY2524" fmla="*/ 252758 h 377583"/>
              <a:gd name="connsiteX2525" fmla="*/ 2081975 w 2450468"/>
              <a:gd name="connsiteY2525" fmla="*/ 256568 h 377583"/>
              <a:gd name="connsiteX2526" fmla="*/ 2073116 w 2450468"/>
              <a:gd name="connsiteY2526" fmla="*/ 251234 h 377583"/>
              <a:gd name="connsiteX2527" fmla="*/ 2072831 w 2450468"/>
              <a:gd name="connsiteY2527" fmla="*/ 250377 h 377583"/>
              <a:gd name="connsiteX2528" fmla="*/ 2069402 w 2450468"/>
              <a:gd name="connsiteY2528" fmla="*/ 246377 h 377583"/>
              <a:gd name="connsiteX2529" fmla="*/ 2067020 w 2450468"/>
              <a:gd name="connsiteY2529" fmla="*/ 246091 h 377583"/>
              <a:gd name="connsiteX2530" fmla="*/ 2061782 w 2450468"/>
              <a:gd name="connsiteY2530" fmla="*/ 250091 h 377583"/>
              <a:gd name="connsiteX2531" fmla="*/ 2054066 w 2450468"/>
              <a:gd name="connsiteY2531" fmla="*/ 248282 h 377583"/>
              <a:gd name="connsiteX2532" fmla="*/ 2052257 w 2450468"/>
              <a:gd name="connsiteY2532" fmla="*/ 253425 h 377583"/>
              <a:gd name="connsiteX2533" fmla="*/ 2049399 w 2450468"/>
              <a:gd name="connsiteY2533" fmla="*/ 258378 h 377583"/>
              <a:gd name="connsiteX2534" fmla="*/ 2047399 w 2450468"/>
              <a:gd name="connsiteY2534" fmla="*/ 257426 h 377583"/>
              <a:gd name="connsiteX2535" fmla="*/ 2046542 w 2450468"/>
              <a:gd name="connsiteY2535" fmla="*/ 251711 h 377583"/>
              <a:gd name="connsiteX2536" fmla="*/ 2048161 w 2450468"/>
              <a:gd name="connsiteY2536" fmla="*/ 250568 h 377583"/>
              <a:gd name="connsiteX2537" fmla="*/ 2038445 w 2450468"/>
              <a:gd name="connsiteY2537" fmla="*/ 248948 h 377583"/>
              <a:gd name="connsiteX2538" fmla="*/ 2039207 w 2450468"/>
              <a:gd name="connsiteY2538" fmla="*/ 255425 h 377583"/>
              <a:gd name="connsiteX2539" fmla="*/ 2034350 w 2450468"/>
              <a:gd name="connsiteY2539" fmla="*/ 255235 h 377583"/>
              <a:gd name="connsiteX2540" fmla="*/ 2032064 w 2450468"/>
              <a:gd name="connsiteY2540" fmla="*/ 252377 h 377583"/>
              <a:gd name="connsiteX2541" fmla="*/ 2030730 w 2450468"/>
              <a:gd name="connsiteY2541" fmla="*/ 251806 h 377583"/>
              <a:gd name="connsiteX2542" fmla="*/ 2027777 w 2450468"/>
              <a:gd name="connsiteY2542" fmla="*/ 250758 h 377583"/>
              <a:gd name="connsiteX2543" fmla="*/ 2023110 w 2450468"/>
              <a:gd name="connsiteY2543" fmla="*/ 244948 h 377583"/>
              <a:gd name="connsiteX2544" fmla="*/ 2019586 w 2450468"/>
              <a:gd name="connsiteY2544" fmla="*/ 247996 h 377583"/>
              <a:gd name="connsiteX2545" fmla="*/ 2016443 w 2450468"/>
              <a:gd name="connsiteY2545" fmla="*/ 249044 h 377583"/>
              <a:gd name="connsiteX2546" fmla="*/ 2010918 w 2450468"/>
              <a:gd name="connsiteY2546" fmla="*/ 251139 h 377583"/>
              <a:gd name="connsiteX2547" fmla="*/ 2002822 w 2450468"/>
              <a:gd name="connsiteY2547" fmla="*/ 253425 h 377583"/>
              <a:gd name="connsiteX2548" fmla="*/ 1995583 w 2450468"/>
              <a:gd name="connsiteY2548" fmla="*/ 256568 h 377583"/>
              <a:gd name="connsiteX2549" fmla="*/ 1989487 w 2450468"/>
              <a:gd name="connsiteY2549" fmla="*/ 257521 h 377583"/>
              <a:gd name="connsiteX2550" fmla="*/ 1984248 w 2450468"/>
              <a:gd name="connsiteY2550" fmla="*/ 264569 h 377583"/>
              <a:gd name="connsiteX2551" fmla="*/ 1978438 w 2450468"/>
              <a:gd name="connsiteY2551" fmla="*/ 263045 h 377583"/>
              <a:gd name="connsiteX2552" fmla="*/ 1978533 w 2450468"/>
              <a:gd name="connsiteY2552" fmla="*/ 263045 h 377583"/>
              <a:gd name="connsiteX2553" fmla="*/ 1985296 w 2450468"/>
              <a:gd name="connsiteY2553" fmla="*/ 262664 h 377583"/>
              <a:gd name="connsiteX2554" fmla="*/ 1978724 w 2450468"/>
              <a:gd name="connsiteY2554" fmla="*/ 257330 h 377583"/>
              <a:gd name="connsiteX2555" fmla="*/ 1977295 w 2450468"/>
              <a:gd name="connsiteY2555" fmla="*/ 257616 h 377583"/>
              <a:gd name="connsiteX2556" fmla="*/ 1975866 w 2450468"/>
              <a:gd name="connsiteY2556" fmla="*/ 257902 h 377583"/>
              <a:gd name="connsiteX2557" fmla="*/ 1974914 w 2450468"/>
              <a:gd name="connsiteY2557" fmla="*/ 255997 h 377583"/>
              <a:gd name="connsiteX2558" fmla="*/ 1974723 w 2450468"/>
              <a:gd name="connsiteY2558" fmla="*/ 255521 h 377583"/>
              <a:gd name="connsiteX2559" fmla="*/ 1957864 w 2450468"/>
              <a:gd name="connsiteY2559" fmla="*/ 250758 h 377583"/>
              <a:gd name="connsiteX2560" fmla="*/ 1956340 w 2450468"/>
              <a:gd name="connsiteY2560" fmla="*/ 251330 h 377583"/>
              <a:gd name="connsiteX2561" fmla="*/ 1951006 w 2450468"/>
              <a:gd name="connsiteY2561" fmla="*/ 256568 h 377583"/>
              <a:gd name="connsiteX2562" fmla="*/ 1950625 w 2450468"/>
              <a:gd name="connsiteY2562" fmla="*/ 256187 h 377583"/>
              <a:gd name="connsiteX2563" fmla="*/ 1948625 w 2450468"/>
              <a:gd name="connsiteY2563" fmla="*/ 252758 h 377583"/>
              <a:gd name="connsiteX2564" fmla="*/ 1940528 w 2450468"/>
              <a:gd name="connsiteY2564" fmla="*/ 251901 h 377583"/>
              <a:gd name="connsiteX2565" fmla="*/ 1937480 w 2450468"/>
              <a:gd name="connsiteY2565" fmla="*/ 255425 h 377583"/>
              <a:gd name="connsiteX2566" fmla="*/ 1934432 w 2450468"/>
              <a:gd name="connsiteY2566" fmla="*/ 266855 h 377583"/>
              <a:gd name="connsiteX2567" fmla="*/ 1929860 w 2450468"/>
              <a:gd name="connsiteY2567" fmla="*/ 260759 h 377583"/>
              <a:gd name="connsiteX2568" fmla="*/ 1927479 w 2450468"/>
              <a:gd name="connsiteY2568" fmla="*/ 258854 h 377583"/>
              <a:gd name="connsiteX2569" fmla="*/ 1919764 w 2450468"/>
              <a:gd name="connsiteY2569" fmla="*/ 260378 h 377583"/>
              <a:gd name="connsiteX2570" fmla="*/ 1916525 w 2450468"/>
              <a:gd name="connsiteY2570" fmla="*/ 259902 h 377583"/>
              <a:gd name="connsiteX2571" fmla="*/ 1907286 w 2450468"/>
              <a:gd name="connsiteY2571" fmla="*/ 256568 h 377583"/>
              <a:gd name="connsiteX2572" fmla="*/ 1903571 w 2450468"/>
              <a:gd name="connsiteY2572" fmla="*/ 259616 h 377583"/>
              <a:gd name="connsiteX2573" fmla="*/ 1895475 w 2450468"/>
              <a:gd name="connsiteY2573" fmla="*/ 260759 h 377583"/>
              <a:gd name="connsiteX2574" fmla="*/ 1902905 w 2450468"/>
              <a:gd name="connsiteY2574" fmla="*/ 265998 h 377583"/>
              <a:gd name="connsiteX2575" fmla="*/ 1906238 w 2450468"/>
              <a:gd name="connsiteY2575" fmla="*/ 263236 h 377583"/>
              <a:gd name="connsiteX2576" fmla="*/ 1906905 w 2450468"/>
              <a:gd name="connsiteY2576" fmla="*/ 262760 h 377583"/>
              <a:gd name="connsiteX2577" fmla="*/ 1912049 w 2450468"/>
              <a:gd name="connsiteY2577" fmla="*/ 265522 h 377583"/>
              <a:gd name="connsiteX2578" fmla="*/ 1919097 w 2450468"/>
              <a:gd name="connsiteY2578" fmla="*/ 268475 h 377583"/>
              <a:gd name="connsiteX2579" fmla="*/ 1920716 w 2450468"/>
              <a:gd name="connsiteY2579" fmla="*/ 268856 h 377583"/>
              <a:gd name="connsiteX2580" fmla="*/ 1924812 w 2450468"/>
              <a:gd name="connsiteY2580" fmla="*/ 264950 h 377583"/>
              <a:gd name="connsiteX2581" fmla="*/ 1926622 w 2450468"/>
              <a:gd name="connsiteY2581" fmla="*/ 266093 h 377583"/>
              <a:gd name="connsiteX2582" fmla="*/ 1928146 w 2450468"/>
              <a:gd name="connsiteY2582" fmla="*/ 266570 h 377583"/>
              <a:gd name="connsiteX2583" fmla="*/ 1933861 w 2450468"/>
              <a:gd name="connsiteY2583" fmla="*/ 267903 h 377583"/>
              <a:gd name="connsiteX2584" fmla="*/ 1938528 w 2450468"/>
              <a:gd name="connsiteY2584" fmla="*/ 264950 h 377583"/>
              <a:gd name="connsiteX2585" fmla="*/ 1939481 w 2450468"/>
              <a:gd name="connsiteY2585" fmla="*/ 263712 h 377583"/>
              <a:gd name="connsiteX2586" fmla="*/ 1948910 w 2450468"/>
              <a:gd name="connsiteY2586" fmla="*/ 265522 h 377583"/>
              <a:gd name="connsiteX2587" fmla="*/ 1946910 w 2450468"/>
              <a:gd name="connsiteY2587" fmla="*/ 266951 h 377583"/>
              <a:gd name="connsiteX2588" fmla="*/ 1944148 w 2450468"/>
              <a:gd name="connsiteY2588" fmla="*/ 270475 h 377583"/>
              <a:gd name="connsiteX2589" fmla="*/ 1926146 w 2450468"/>
              <a:gd name="connsiteY2589" fmla="*/ 270475 h 377583"/>
              <a:gd name="connsiteX2590" fmla="*/ 1920050 w 2450468"/>
              <a:gd name="connsiteY2590" fmla="*/ 270951 h 377583"/>
              <a:gd name="connsiteX2591" fmla="*/ 1906715 w 2450468"/>
              <a:gd name="connsiteY2591" fmla="*/ 268665 h 377583"/>
              <a:gd name="connsiteX2592" fmla="*/ 1902428 w 2450468"/>
              <a:gd name="connsiteY2592" fmla="*/ 266951 h 377583"/>
              <a:gd name="connsiteX2593" fmla="*/ 1901285 w 2450468"/>
              <a:gd name="connsiteY2593" fmla="*/ 266665 h 377583"/>
              <a:gd name="connsiteX2594" fmla="*/ 1900142 w 2450468"/>
              <a:gd name="connsiteY2594" fmla="*/ 269618 h 377583"/>
              <a:gd name="connsiteX2595" fmla="*/ 1899380 w 2450468"/>
              <a:gd name="connsiteY2595" fmla="*/ 273618 h 377583"/>
              <a:gd name="connsiteX2596" fmla="*/ 1884998 w 2450468"/>
              <a:gd name="connsiteY2596" fmla="*/ 265427 h 377583"/>
              <a:gd name="connsiteX2597" fmla="*/ 1872996 w 2450468"/>
              <a:gd name="connsiteY2597" fmla="*/ 269237 h 377583"/>
              <a:gd name="connsiteX2598" fmla="*/ 1867471 w 2450468"/>
              <a:gd name="connsiteY2598" fmla="*/ 268951 h 377583"/>
              <a:gd name="connsiteX2599" fmla="*/ 1859375 w 2450468"/>
              <a:gd name="connsiteY2599" fmla="*/ 276476 h 377583"/>
              <a:gd name="connsiteX2600" fmla="*/ 1856137 w 2450468"/>
              <a:gd name="connsiteY2600" fmla="*/ 275809 h 377583"/>
              <a:gd name="connsiteX2601" fmla="*/ 1846231 w 2450468"/>
              <a:gd name="connsiteY2601" fmla="*/ 271046 h 377583"/>
              <a:gd name="connsiteX2602" fmla="*/ 1837373 w 2450468"/>
              <a:gd name="connsiteY2602" fmla="*/ 264950 h 377583"/>
              <a:gd name="connsiteX2603" fmla="*/ 1832229 w 2450468"/>
              <a:gd name="connsiteY2603" fmla="*/ 266570 h 377583"/>
              <a:gd name="connsiteX2604" fmla="*/ 1827371 w 2450468"/>
              <a:gd name="connsiteY2604" fmla="*/ 266284 h 377583"/>
              <a:gd name="connsiteX2605" fmla="*/ 1816894 w 2450468"/>
              <a:gd name="connsiteY2605" fmla="*/ 264569 h 377583"/>
              <a:gd name="connsiteX2606" fmla="*/ 1815656 w 2450468"/>
              <a:gd name="connsiteY2606" fmla="*/ 266570 h 377583"/>
              <a:gd name="connsiteX2607" fmla="*/ 1812227 w 2450468"/>
              <a:gd name="connsiteY2607" fmla="*/ 272380 h 377583"/>
              <a:gd name="connsiteX2608" fmla="*/ 1814227 w 2450468"/>
              <a:gd name="connsiteY2608" fmla="*/ 280095 h 377583"/>
              <a:gd name="connsiteX2609" fmla="*/ 1820894 w 2450468"/>
              <a:gd name="connsiteY2609" fmla="*/ 281524 h 377583"/>
              <a:gd name="connsiteX2610" fmla="*/ 1822990 w 2450468"/>
              <a:gd name="connsiteY2610" fmla="*/ 282286 h 377583"/>
              <a:gd name="connsiteX2611" fmla="*/ 1823275 w 2450468"/>
              <a:gd name="connsiteY2611" fmla="*/ 284191 h 377583"/>
              <a:gd name="connsiteX2612" fmla="*/ 1821085 w 2450468"/>
              <a:gd name="connsiteY2612" fmla="*/ 284762 h 377583"/>
              <a:gd name="connsiteX2613" fmla="*/ 1811369 w 2450468"/>
              <a:gd name="connsiteY2613" fmla="*/ 286096 h 377583"/>
              <a:gd name="connsiteX2614" fmla="*/ 1808702 w 2450468"/>
              <a:gd name="connsiteY2614" fmla="*/ 288763 h 377583"/>
              <a:gd name="connsiteX2615" fmla="*/ 1801273 w 2450468"/>
              <a:gd name="connsiteY2615" fmla="*/ 288763 h 377583"/>
              <a:gd name="connsiteX2616" fmla="*/ 1801368 w 2450468"/>
              <a:gd name="connsiteY2616" fmla="*/ 293716 h 377583"/>
              <a:gd name="connsiteX2617" fmla="*/ 1798415 w 2450468"/>
              <a:gd name="connsiteY2617" fmla="*/ 292001 h 377583"/>
              <a:gd name="connsiteX2618" fmla="*/ 1790224 w 2450468"/>
              <a:gd name="connsiteY2618" fmla="*/ 288001 h 377583"/>
              <a:gd name="connsiteX2619" fmla="*/ 1788128 w 2450468"/>
              <a:gd name="connsiteY2619" fmla="*/ 287620 h 377583"/>
              <a:gd name="connsiteX2620" fmla="*/ 1783366 w 2450468"/>
              <a:gd name="connsiteY2620" fmla="*/ 286001 h 377583"/>
              <a:gd name="connsiteX2621" fmla="*/ 1783175 w 2450468"/>
              <a:gd name="connsiteY2621" fmla="*/ 278000 h 377583"/>
              <a:gd name="connsiteX2622" fmla="*/ 1776317 w 2450468"/>
              <a:gd name="connsiteY2622" fmla="*/ 274761 h 377583"/>
              <a:gd name="connsiteX2623" fmla="*/ 1773460 w 2450468"/>
              <a:gd name="connsiteY2623" fmla="*/ 277142 h 377583"/>
              <a:gd name="connsiteX2624" fmla="*/ 1764125 w 2450468"/>
              <a:gd name="connsiteY2624" fmla="*/ 279428 h 377583"/>
              <a:gd name="connsiteX2625" fmla="*/ 1760601 w 2450468"/>
              <a:gd name="connsiteY2625" fmla="*/ 278952 h 377583"/>
              <a:gd name="connsiteX2626" fmla="*/ 1752791 w 2450468"/>
              <a:gd name="connsiteY2626" fmla="*/ 281238 h 377583"/>
              <a:gd name="connsiteX2627" fmla="*/ 1750409 w 2450468"/>
              <a:gd name="connsiteY2627" fmla="*/ 279809 h 377583"/>
              <a:gd name="connsiteX2628" fmla="*/ 1747171 w 2450468"/>
              <a:gd name="connsiteY2628" fmla="*/ 277809 h 377583"/>
              <a:gd name="connsiteX2629" fmla="*/ 1746790 w 2450468"/>
              <a:gd name="connsiteY2629" fmla="*/ 269332 h 377583"/>
              <a:gd name="connsiteX2630" fmla="*/ 1741837 w 2450468"/>
              <a:gd name="connsiteY2630" fmla="*/ 269046 h 377583"/>
              <a:gd name="connsiteX2631" fmla="*/ 1730407 w 2450468"/>
              <a:gd name="connsiteY2631" fmla="*/ 274190 h 377583"/>
              <a:gd name="connsiteX2632" fmla="*/ 1727835 w 2450468"/>
              <a:gd name="connsiteY2632" fmla="*/ 274190 h 377583"/>
              <a:gd name="connsiteX2633" fmla="*/ 1723549 w 2450468"/>
              <a:gd name="connsiteY2633" fmla="*/ 273809 h 377583"/>
              <a:gd name="connsiteX2634" fmla="*/ 1720501 w 2450468"/>
              <a:gd name="connsiteY2634" fmla="*/ 277714 h 377583"/>
              <a:gd name="connsiteX2635" fmla="*/ 1712592 w 2450468"/>
              <a:gd name="connsiteY2635" fmla="*/ 273784 h 377583"/>
              <a:gd name="connsiteX2636" fmla="*/ 1713929 w 2450468"/>
              <a:gd name="connsiteY2636" fmla="*/ 273047 h 377583"/>
              <a:gd name="connsiteX2637" fmla="*/ 1715834 w 2450468"/>
              <a:gd name="connsiteY2637" fmla="*/ 270570 h 377583"/>
              <a:gd name="connsiteX2638" fmla="*/ 1719834 w 2450468"/>
              <a:gd name="connsiteY2638" fmla="*/ 262950 h 377583"/>
              <a:gd name="connsiteX2639" fmla="*/ 1716977 w 2450468"/>
              <a:gd name="connsiteY2639" fmla="*/ 266093 h 377583"/>
              <a:gd name="connsiteX2640" fmla="*/ 1709738 w 2450468"/>
              <a:gd name="connsiteY2640" fmla="*/ 265522 h 377583"/>
              <a:gd name="connsiteX2641" fmla="*/ 1708309 w 2450468"/>
              <a:gd name="connsiteY2641" fmla="*/ 266665 h 377583"/>
              <a:gd name="connsiteX2642" fmla="*/ 1707947 w 2450468"/>
              <a:gd name="connsiteY2642" fmla="*/ 271476 h 377583"/>
              <a:gd name="connsiteX2643" fmla="*/ 1705166 w 2450468"/>
              <a:gd name="connsiteY2643" fmla="*/ 270094 h 377583"/>
              <a:gd name="connsiteX2644" fmla="*/ 1704785 w 2450468"/>
              <a:gd name="connsiteY2644" fmla="*/ 271142 h 377583"/>
              <a:gd name="connsiteX2645" fmla="*/ 1701641 w 2450468"/>
              <a:gd name="connsiteY2645" fmla="*/ 271046 h 377583"/>
              <a:gd name="connsiteX2646" fmla="*/ 1695545 w 2450468"/>
              <a:gd name="connsiteY2646" fmla="*/ 273142 h 377583"/>
              <a:gd name="connsiteX2647" fmla="*/ 1695736 w 2450468"/>
              <a:gd name="connsiteY2647" fmla="*/ 276571 h 377583"/>
              <a:gd name="connsiteX2648" fmla="*/ 1700689 w 2450468"/>
              <a:gd name="connsiteY2648" fmla="*/ 278857 h 377583"/>
              <a:gd name="connsiteX2649" fmla="*/ 1707559 w 2450468"/>
              <a:gd name="connsiteY2649" fmla="*/ 276559 h 377583"/>
              <a:gd name="connsiteX2650" fmla="*/ 1707971 w 2450468"/>
              <a:gd name="connsiteY2650" fmla="*/ 276332 h 377583"/>
              <a:gd name="connsiteX2651" fmla="*/ 1709928 w 2450468"/>
              <a:gd name="connsiteY2651" fmla="*/ 281143 h 377583"/>
              <a:gd name="connsiteX2652" fmla="*/ 1721834 w 2450468"/>
              <a:gd name="connsiteY2652" fmla="*/ 282286 h 377583"/>
              <a:gd name="connsiteX2653" fmla="*/ 1725454 w 2450468"/>
              <a:gd name="connsiteY2653" fmla="*/ 280476 h 377583"/>
              <a:gd name="connsiteX2654" fmla="*/ 1737646 w 2450468"/>
              <a:gd name="connsiteY2654" fmla="*/ 276571 h 377583"/>
              <a:gd name="connsiteX2655" fmla="*/ 1738217 w 2450468"/>
              <a:gd name="connsiteY2655" fmla="*/ 276571 h 377583"/>
              <a:gd name="connsiteX2656" fmla="*/ 1746885 w 2450468"/>
              <a:gd name="connsiteY2656" fmla="*/ 278476 h 377583"/>
              <a:gd name="connsiteX2657" fmla="*/ 1741361 w 2450468"/>
              <a:gd name="connsiteY2657" fmla="*/ 282953 h 377583"/>
              <a:gd name="connsiteX2658" fmla="*/ 1737265 w 2450468"/>
              <a:gd name="connsiteY2658" fmla="*/ 285524 h 377583"/>
              <a:gd name="connsiteX2659" fmla="*/ 1732026 w 2450468"/>
              <a:gd name="connsiteY2659" fmla="*/ 287715 h 377583"/>
              <a:gd name="connsiteX2660" fmla="*/ 1724692 w 2450468"/>
              <a:gd name="connsiteY2660" fmla="*/ 288096 h 377583"/>
              <a:gd name="connsiteX2661" fmla="*/ 1718120 w 2450468"/>
              <a:gd name="connsiteY2661" fmla="*/ 289620 h 377583"/>
              <a:gd name="connsiteX2662" fmla="*/ 1719167 w 2450468"/>
              <a:gd name="connsiteY2662" fmla="*/ 292097 h 377583"/>
              <a:gd name="connsiteX2663" fmla="*/ 1716310 w 2450468"/>
              <a:gd name="connsiteY2663" fmla="*/ 297716 h 377583"/>
              <a:gd name="connsiteX2664" fmla="*/ 1716596 w 2450468"/>
              <a:gd name="connsiteY2664" fmla="*/ 297716 h 377583"/>
              <a:gd name="connsiteX2665" fmla="*/ 1720406 w 2450468"/>
              <a:gd name="connsiteY2665" fmla="*/ 300574 h 377583"/>
              <a:gd name="connsiteX2666" fmla="*/ 1717262 w 2450468"/>
              <a:gd name="connsiteY2666" fmla="*/ 303622 h 377583"/>
              <a:gd name="connsiteX2667" fmla="*/ 1713643 w 2450468"/>
              <a:gd name="connsiteY2667" fmla="*/ 304765 h 377583"/>
              <a:gd name="connsiteX2668" fmla="*/ 1705070 w 2450468"/>
              <a:gd name="connsiteY2668" fmla="*/ 304289 h 377583"/>
              <a:gd name="connsiteX2669" fmla="*/ 1701641 w 2450468"/>
              <a:gd name="connsiteY2669" fmla="*/ 299240 h 377583"/>
              <a:gd name="connsiteX2670" fmla="*/ 1708785 w 2450468"/>
              <a:gd name="connsiteY2670" fmla="*/ 295526 h 377583"/>
              <a:gd name="connsiteX2671" fmla="*/ 1699832 w 2450468"/>
              <a:gd name="connsiteY2671" fmla="*/ 288668 h 377583"/>
              <a:gd name="connsiteX2672" fmla="*/ 1698117 w 2450468"/>
              <a:gd name="connsiteY2672" fmla="*/ 299050 h 377583"/>
              <a:gd name="connsiteX2673" fmla="*/ 1694117 w 2450468"/>
              <a:gd name="connsiteY2673" fmla="*/ 309623 h 377583"/>
              <a:gd name="connsiteX2674" fmla="*/ 1700022 w 2450468"/>
              <a:gd name="connsiteY2674" fmla="*/ 307432 h 377583"/>
              <a:gd name="connsiteX2675" fmla="*/ 1703451 w 2450468"/>
              <a:gd name="connsiteY2675" fmla="*/ 308384 h 377583"/>
              <a:gd name="connsiteX2676" fmla="*/ 1706499 w 2450468"/>
              <a:gd name="connsiteY2676" fmla="*/ 314576 h 377583"/>
              <a:gd name="connsiteX2677" fmla="*/ 1707833 w 2450468"/>
              <a:gd name="connsiteY2677" fmla="*/ 315719 h 377583"/>
              <a:gd name="connsiteX2678" fmla="*/ 1717929 w 2450468"/>
              <a:gd name="connsiteY2678" fmla="*/ 320386 h 377583"/>
              <a:gd name="connsiteX2679" fmla="*/ 1720596 w 2450468"/>
              <a:gd name="connsiteY2679" fmla="*/ 322100 h 377583"/>
              <a:gd name="connsiteX2680" fmla="*/ 1721549 w 2450468"/>
              <a:gd name="connsiteY2680" fmla="*/ 322767 h 377583"/>
              <a:gd name="connsiteX2681" fmla="*/ 1724692 w 2450468"/>
              <a:gd name="connsiteY2681" fmla="*/ 320291 h 377583"/>
              <a:gd name="connsiteX2682" fmla="*/ 1724311 w 2450468"/>
              <a:gd name="connsiteY2682" fmla="*/ 319148 h 377583"/>
              <a:gd name="connsiteX2683" fmla="*/ 1722977 w 2450468"/>
              <a:gd name="connsiteY2683" fmla="*/ 317528 h 377583"/>
              <a:gd name="connsiteX2684" fmla="*/ 1725168 w 2450468"/>
              <a:gd name="connsiteY2684" fmla="*/ 315623 h 377583"/>
              <a:gd name="connsiteX2685" fmla="*/ 1725835 w 2450468"/>
              <a:gd name="connsiteY2685" fmla="*/ 315623 h 377583"/>
              <a:gd name="connsiteX2686" fmla="*/ 1728025 w 2450468"/>
              <a:gd name="connsiteY2686" fmla="*/ 315433 h 377583"/>
              <a:gd name="connsiteX2687" fmla="*/ 1724787 w 2450468"/>
              <a:gd name="connsiteY2687" fmla="*/ 310766 h 377583"/>
              <a:gd name="connsiteX2688" fmla="*/ 1721834 w 2450468"/>
              <a:gd name="connsiteY2688" fmla="*/ 307908 h 377583"/>
              <a:gd name="connsiteX2689" fmla="*/ 1735265 w 2450468"/>
              <a:gd name="connsiteY2689" fmla="*/ 308003 h 377583"/>
              <a:gd name="connsiteX2690" fmla="*/ 1740980 w 2450468"/>
              <a:gd name="connsiteY2690" fmla="*/ 302955 h 377583"/>
              <a:gd name="connsiteX2691" fmla="*/ 1745933 w 2450468"/>
              <a:gd name="connsiteY2691" fmla="*/ 307718 h 377583"/>
              <a:gd name="connsiteX2692" fmla="*/ 1746314 w 2450468"/>
              <a:gd name="connsiteY2692" fmla="*/ 307337 h 377583"/>
              <a:gd name="connsiteX2693" fmla="*/ 1750028 w 2450468"/>
              <a:gd name="connsiteY2693" fmla="*/ 302479 h 377583"/>
              <a:gd name="connsiteX2694" fmla="*/ 1750886 w 2450468"/>
              <a:gd name="connsiteY2694" fmla="*/ 296478 h 377583"/>
              <a:gd name="connsiteX2695" fmla="*/ 1750219 w 2450468"/>
              <a:gd name="connsiteY2695" fmla="*/ 295811 h 377583"/>
              <a:gd name="connsiteX2696" fmla="*/ 1753553 w 2450468"/>
              <a:gd name="connsiteY2696" fmla="*/ 296192 h 377583"/>
              <a:gd name="connsiteX2697" fmla="*/ 1763173 w 2450468"/>
              <a:gd name="connsiteY2697" fmla="*/ 303431 h 377583"/>
              <a:gd name="connsiteX2698" fmla="*/ 1766602 w 2450468"/>
              <a:gd name="connsiteY2698" fmla="*/ 295526 h 377583"/>
              <a:gd name="connsiteX2699" fmla="*/ 1769174 w 2450468"/>
              <a:gd name="connsiteY2699" fmla="*/ 293906 h 377583"/>
              <a:gd name="connsiteX2700" fmla="*/ 1769459 w 2450468"/>
              <a:gd name="connsiteY2700" fmla="*/ 293716 h 377583"/>
              <a:gd name="connsiteX2701" fmla="*/ 1775841 w 2450468"/>
              <a:gd name="connsiteY2701" fmla="*/ 299431 h 377583"/>
              <a:gd name="connsiteX2702" fmla="*/ 1776317 w 2450468"/>
              <a:gd name="connsiteY2702" fmla="*/ 302288 h 377583"/>
              <a:gd name="connsiteX2703" fmla="*/ 1776317 w 2450468"/>
              <a:gd name="connsiteY2703" fmla="*/ 302384 h 377583"/>
              <a:gd name="connsiteX2704" fmla="*/ 1779651 w 2450468"/>
              <a:gd name="connsiteY2704" fmla="*/ 299621 h 377583"/>
              <a:gd name="connsiteX2705" fmla="*/ 1790510 w 2450468"/>
              <a:gd name="connsiteY2705" fmla="*/ 296002 h 377583"/>
              <a:gd name="connsiteX2706" fmla="*/ 1795367 w 2450468"/>
              <a:gd name="connsiteY2706" fmla="*/ 297145 h 377583"/>
              <a:gd name="connsiteX2707" fmla="*/ 1799654 w 2450468"/>
              <a:gd name="connsiteY2707" fmla="*/ 297526 h 377583"/>
              <a:gd name="connsiteX2708" fmla="*/ 1805178 w 2450468"/>
              <a:gd name="connsiteY2708" fmla="*/ 299050 h 377583"/>
              <a:gd name="connsiteX2709" fmla="*/ 1805654 w 2450468"/>
              <a:gd name="connsiteY2709" fmla="*/ 299240 h 377583"/>
              <a:gd name="connsiteX2710" fmla="*/ 1802987 w 2450468"/>
              <a:gd name="connsiteY2710" fmla="*/ 301526 h 377583"/>
              <a:gd name="connsiteX2711" fmla="*/ 1797844 w 2450468"/>
              <a:gd name="connsiteY2711" fmla="*/ 303241 h 377583"/>
              <a:gd name="connsiteX2712" fmla="*/ 1802225 w 2450468"/>
              <a:gd name="connsiteY2712" fmla="*/ 308194 h 377583"/>
              <a:gd name="connsiteX2713" fmla="*/ 1802702 w 2450468"/>
              <a:gd name="connsiteY2713" fmla="*/ 307146 h 377583"/>
              <a:gd name="connsiteX2714" fmla="*/ 1806702 w 2450468"/>
              <a:gd name="connsiteY2714" fmla="*/ 304479 h 377583"/>
              <a:gd name="connsiteX2715" fmla="*/ 1812036 w 2450468"/>
              <a:gd name="connsiteY2715" fmla="*/ 306289 h 377583"/>
              <a:gd name="connsiteX2716" fmla="*/ 1816703 w 2450468"/>
              <a:gd name="connsiteY2716" fmla="*/ 302860 h 377583"/>
              <a:gd name="connsiteX2717" fmla="*/ 1822799 w 2450468"/>
              <a:gd name="connsiteY2717" fmla="*/ 304860 h 377583"/>
              <a:gd name="connsiteX2718" fmla="*/ 1821466 w 2450468"/>
              <a:gd name="connsiteY2718" fmla="*/ 308575 h 377583"/>
              <a:gd name="connsiteX2719" fmla="*/ 1818989 w 2450468"/>
              <a:gd name="connsiteY2719" fmla="*/ 311909 h 377583"/>
              <a:gd name="connsiteX2720" fmla="*/ 1823180 w 2450468"/>
              <a:gd name="connsiteY2720" fmla="*/ 312099 h 377583"/>
              <a:gd name="connsiteX2721" fmla="*/ 1827371 w 2450468"/>
              <a:gd name="connsiteY2721" fmla="*/ 304289 h 377583"/>
              <a:gd name="connsiteX2722" fmla="*/ 1827086 w 2450468"/>
              <a:gd name="connsiteY2722" fmla="*/ 302860 h 377583"/>
              <a:gd name="connsiteX2723" fmla="*/ 1824514 w 2450468"/>
              <a:gd name="connsiteY2723" fmla="*/ 297716 h 377583"/>
              <a:gd name="connsiteX2724" fmla="*/ 1823466 w 2450468"/>
              <a:gd name="connsiteY2724" fmla="*/ 297431 h 377583"/>
              <a:gd name="connsiteX2725" fmla="*/ 1822704 w 2450468"/>
              <a:gd name="connsiteY2725" fmla="*/ 293525 h 377583"/>
              <a:gd name="connsiteX2726" fmla="*/ 1834229 w 2450468"/>
              <a:gd name="connsiteY2726" fmla="*/ 292001 h 377583"/>
              <a:gd name="connsiteX2727" fmla="*/ 1839087 w 2450468"/>
              <a:gd name="connsiteY2727" fmla="*/ 290954 h 377583"/>
              <a:gd name="connsiteX2728" fmla="*/ 1839754 w 2450468"/>
              <a:gd name="connsiteY2728" fmla="*/ 290858 h 377583"/>
              <a:gd name="connsiteX2729" fmla="*/ 1852803 w 2450468"/>
              <a:gd name="connsiteY2729" fmla="*/ 288096 h 377583"/>
              <a:gd name="connsiteX2730" fmla="*/ 1856232 w 2450468"/>
              <a:gd name="connsiteY2730" fmla="*/ 293906 h 377583"/>
              <a:gd name="connsiteX2731" fmla="*/ 1858613 w 2450468"/>
              <a:gd name="connsiteY2731" fmla="*/ 293811 h 377583"/>
              <a:gd name="connsiteX2732" fmla="*/ 1862423 w 2450468"/>
              <a:gd name="connsiteY2732" fmla="*/ 290192 h 377583"/>
              <a:gd name="connsiteX2733" fmla="*/ 1872615 w 2450468"/>
              <a:gd name="connsiteY2733" fmla="*/ 294383 h 377583"/>
              <a:gd name="connsiteX2734" fmla="*/ 1876044 w 2450468"/>
              <a:gd name="connsiteY2734" fmla="*/ 298288 h 377583"/>
              <a:gd name="connsiteX2735" fmla="*/ 1881950 w 2450468"/>
              <a:gd name="connsiteY2735" fmla="*/ 293335 h 377583"/>
              <a:gd name="connsiteX2736" fmla="*/ 1887093 w 2450468"/>
              <a:gd name="connsiteY2736" fmla="*/ 290477 h 377583"/>
              <a:gd name="connsiteX2737" fmla="*/ 1887950 w 2450468"/>
              <a:gd name="connsiteY2737" fmla="*/ 297907 h 377583"/>
              <a:gd name="connsiteX2738" fmla="*/ 1893189 w 2450468"/>
              <a:gd name="connsiteY2738" fmla="*/ 302003 h 377583"/>
              <a:gd name="connsiteX2739" fmla="*/ 1898809 w 2450468"/>
              <a:gd name="connsiteY2739" fmla="*/ 296383 h 377583"/>
              <a:gd name="connsiteX2740" fmla="*/ 1901000 w 2450468"/>
              <a:gd name="connsiteY2740" fmla="*/ 296859 h 377583"/>
              <a:gd name="connsiteX2741" fmla="*/ 1904238 w 2450468"/>
              <a:gd name="connsiteY2741" fmla="*/ 297621 h 377583"/>
              <a:gd name="connsiteX2742" fmla="*/ 1910715 w 2450468"/>
              <a:gd name="connsiteY2742" fmla="*/ 294954 h 377583"/>
              <a:gd name="connsiteX2743" fmla="*/ 1911572 w 2450468"/>
              <a:gd name="connsiteY2743" fmla="*/ 295049 h 377583"/>
              <a:gd name="connsiteX2744" fmla="*/ 1915859 w 2450468"/>
              <a:gd name="connsiteY2744" fmla="*/ 295335 h 377583"/>
              <a:gd name="connsiteX2745" fmla="*/ 1917192 w 2450468"/>
              <a:gd name="connsiteY2745" fmla="*/ 293906 h 377583"/>
              <a:gd name="connsiteX2746" fmla="*/ 1917097 w 2450468"/>
              <a:gd name="connsiteY2746" fmla="*/ 290001 h 377583"/>
              <a:gd name="connsiteX2747" fmla="*/ 1916621 w 2450468"/>
              <a:gd name="connsiteY2747" fmla="*/ 289620 h 377583"/>
              <a:gd name="connsiteX2748" fmla="*/ 1915668 w 2450468"/>
              <a:gd name="connsiteY2748" fmla="*/ 288763 h 377583"/>
              <a:gd name="connsiteX2749" fmla="*/ 1917859 w 2450468"/>
              <a:gd name="connsiteY2749" fmla="*/ 285334 h 377583"/>
              <a:gd name="connsiteX2750" fmla="*/ 1919573 w 2450468"/>
              <a:gd name="connsiteY2750" fmla="*/ 285524 h 377583"/>
              <a:gd name="connsiteX2751" fmla="*/ 1924621 w 2450468"/>
              <a:gd name="connsiteY2751" fmla="*/ 286001 h 377583"/>
              <a:gd name="connsiteX2752" fmla="*/ 1922050 w 2450468"/>
              <a:gd name="connsiteY2752" fmla="*/ 293335 h 377583"/>
              <a:gd name="connsiteX2753" fmla="*/ 1921097 w 2450468"/>
              <a:gd name="connsiteY2753" fmla="*/ 293811 h 377583"/>
              <a:gd name="connsiteX2754" fmla="*/ 1917859 w 2450468"/>
              <a:gd name="connsiteY2754" fmla="*/ 295526 h 377583"/>
              <a:gd name="connsiteX2755" fmla="*/ 1925955 w 2450468"/>
              <a:gd name="connsiteY2755" fmla="*/ 293144 h 377583"/>
              <a:gd name="connsiteX2756" fmla="*/ 1930241 w 2450468"/>
              <a:gd name="connsiteY2756" fmla="*/ 292478 h 377583"/>
              <a:gd name="connsiteX2757" fmla="*/ 1937195 w 2450468"/>
              <a:gd name="connsiteY2757" fmla="*/ 291525 h 377583"/>
              <a:gd name="connsiteX2758" fmla="*/ 1939862 w 2450468"/>
              <a:gd name="connsiteY2758" fmla="*/ 285620 h 377583"/>
              <a:gd name="connsiteX2759" fmla="*/ 1939862 w 2450468"/>
              <a:gd name="connsiteY2759" fmla="*/ 286667 h 377583"/>
              <a:gd name="connsiteX2760" fmla="*/ 1944910 w 2450468"/>
              <a:gd name="connsiteY2760" fmla="*/ 291525 h 377583"/>
              <a:gd name="connsiteX2761" fmla="*/ 1950149 w 2450468"/>
              <a:gd name="connsiteY2761" fmla="*/ 287906 h 377583"/>
              <a:gd name="connsiteX2762" fmla="*/ 1950815 w 2450468"/>
              <a:gd name="connsiteY2762" fmla="*/ 287334 h 377583"/>
              <a:gd name="connsiteX2763" fmla="*/ 1952720 w 2450468"/>
              <a:gd name="connsiteY2763" fmla="*/ 287525 h 377583"/>
              <a:gd name="connsiteX2764" fmla="*/ 1952720 w 2450468"/>
              <a:gd name="connsiteY2764" fmla="*/ 288477 h 377583"/>
              <a:gd name="connsiteX2765" fmla="*/ 1955864 w 2450468"/>
              <a:gd name="connsiteY2765" fmla="*/ 291620 h 377583"/>
              <a:gd name="connsiteX2766" fmla="*/ 1959388 w 2450468"/>
              <a:gd name="connsiteY2766" fmla="*/ 287810 h 377583"/>
              <a:gd name="connsiteX2767" fmla="*/ 1961769 w 2450468"/>
              <a:gd name="connsiteY2767" fmla="*/ 285524 h 377583"/>
              <a:gd name="connsiteX2768" fmla="*/ 1963579 w 2450468"/>
              <a:gd name="connsiteY2768" fmla="*/ 286858 h 377583"/>
              <a:gd name="connsiteX2769" fmla="*/ 1965293 w 2450468"/>
              <a:gd name="connsiteY2769" fmla="*/ 288287 h 377583"/>
              <a:gd name="connsiteX2770" fmla="*/ 1962531 w 2450468"/>
              <a:gd name="connsiteY2770" fmla="*/ 293335 h 377583"/>
              <a:gd name="connsiteX2771" fmla="*/ 1968341 w 2450468"/>
              <a:gd name="connsiteY2771" fmla="*/ 299812 h 377583"/>
              <a:gd name="connsiteX2772" fmla="*/ 1963103 w 2450468"/>
              <a:gd name="connsiteY2772" fmla="*/ 298002 h 377583"/>
              <a:gd name="connsiteX2773" fmla="*/ 1959102 w 2450468"/>
              <a:gd name="connsiteY2773" fmla="*/ 293906 h 377583"/>
              <a:gd name="connsiteX2774" fmla="*/ 1954054 w 2450468"/>
              <a:gd name="connsiteY2774" fmla="*/ 295716 h 377583"/>
              <a:gd name="connsiteX2775" fmla="*/ 1959959 w 2450468"/>
              <a:gd name="connsiteY2775" fmla="*/ 300669 h 377583"/>
              <a:gd name="connsiteX2776" fmla="*/ 1959388 w 2450468"/>
              <a:gd name="connsiteY2776" fmla="*/ 301431 h 377583"/>
              <a:gd name="connsiteX2777" fmla="*/ 1954054 w 2450468"/>
              <a:gd name="connsiteY2777" fmla="*/ 307908 h 377583"/>
              <a:gd name="connsiteX2778" fmla="*/ 1948529 w 2450468"/>
              <a:gd name="connsiteY2778" fmla="*/ 308575 h 377583"/>
              <a:gd name="connsiteX2779" fmla="*/ 1944434 w 2450468"/>
              <a:gd name="connsiteY2779" fmla="*/ 306289 h 377583"/>
              <a:gd name="connsiteX2780" fmla="*/ 1941576 w 2450468"/>
              <a:gd name="connsiteY2780" fmla="*/ 311051 h 377583"/>
              <a:gd name="connsiteX2781" fmla="*/ 1934718 w 2450468"/>
              <a:gd name="connsiteY2781" fmla="*/ 314671 h 377583"/>
              <a:gd name="connsiteX2782" fmla="*/ 1932813 w 2450468"/>
              <a:gd name="connsiteY2782" fmla="*/ 314290 h 377583"/>
              <a:gd name="connsiteX2783" fmla="*/ 1928908 w 2450468"/>
              <a:gd name="connsiteY2783" fmla="*/ 313623 h 377583"/>
              <a:gd name="connsiteX2784" fmla="*/ 1928169 w 2450468"/>
              <a:gd name="connsiteY2784" fmla="*/ 319581 h 377583"/>
              <a:gd name="connsiteX2785" fmla="*/ 1927098 w 2450468"/>
              <a:gd name="connsiteY2785" fmla="*/ 319243 h 377583"/>
              <a:gd name="connsiteX2786" fmla="*/ 1921955 w 2450468"/>
              <a:gd name="connsiteY2786" fmla="*/ 319814 h 377583"/>
              <a:gd name="connsiteX2787" fmla="*/ 1921684 w 2450468"/>
              <a:gd name="connsiteY2787" fmla="*/ 320889 h 377583"/>
              <a:gd name="connsiteX2788" fmla="*/ 1912430 w 2450468"/>
              <a:gd name="connsiteY2788" fmla="*/ 318576 h 377583"/>
              <a:gd name="connsiteX2789" fmla="*/ 1918240 w 2450468"/>
              <a:gd name="connsiteY2789" fmla="*/ 327434 h 377583"/>
              <a:gd name="connsiteX2790" fmla="*/ 1920776 w 2450468"/>
              <a:gd name="connsiteY2790" fmla="*/ 324482 h 377583"/>
              <a:gd name="connsiteX2791" fmla="*/ 1921684 w 2450468"/>
              <a:gd name="connsiteY2791" fmla="*/ 320889 h 377583"/>
              <a:gd name="connsiteX2792" fmla="*/ 1921955 w 2450468"/>
              <a:gd name="connsiteY2792" fmla="*/ 320957 h 377583"/>
              <a:gd name="connsiteX2793" fmla="*/ 1926527 w 2450468"/>
              <a:gd name="connsiteY2793" fmla="*/ 324386 h 377583"/>
              <a:gd name="connsiteX2794" fmla="*/ 1927479 w 2450468"/>
              <a:gd name="connsiteY2794" fmla="*/ 325148 h 377583"/>
              <a:gd name="connsiteX2795" fmla="*/ 1928169 w 2450468"/>
              <a:gd name="connsiteY2795" fmla="*/ 319581 h 377583"/>
              <a:gd name="connsiteX2796" fmla="*/ 1936147 w 2450468"/>
              <a:gd name="connsiteY2796" fmla="*/ 322100 h 377583"/>
              <a:gd name="connsiteX2797" fmla="*/ 1949768 w 2450468"/>
              <a:gd name="connsiteY2797" fmla="*/ 323053 h 377583"/>
              <a:gd name="connsiteX2798" fmla="*/ 1952530 w 2450468"/>
              <a:gd name="connsiteY2798" fmla="*/ 327053 h 377583"/>
              <a:gd name="connsiteX2799" fmla="*/ 1956625 w 2450468"/>
              <a:gd name="connsiteY2799" fmla="*/ 329244 h 377583"/>
              <a:gd name="connsiteX2800" fmla="*/ 1956340 w 2450468"/>
              <a:gd name="connsiteY2800" fmla="*/ 329244 h 377583"/>
              <a:gd name="connsiteX2801" fmla="*/ 1952530 w 2450468"/>
              <a:gd name="connsiteY2801" fmla="*/ 329339 h 377583"/>
              <a:gd name="connsiteX2802" fmla="*/ 1947005 w 2450468"/>
              <a:gd name="connsiteY2802" fmla="*/ 327053 h 377583"/>
              <a:gd name="connsiteX2803" fmla="*/ 1947005 w 2450468"/>
              <a:gd name="connsiteY2803" fmla="*/ 326387 h 377583"/>
              <a:gd name="connsiteX2804" fmla="*/ 1945481 w 2450468"/>
              <a:gd name="connsiteY2804" fmla="*/ 323148 h 377583"/>
              <a:gd name="connsiteX2805" fmla="*/ 1942338 w 2450468"/>
              <a:gd name="connsiteY2805" fmla="*/ 324101 h 377583"/>
              <a:gd name="connsiteX2806" fmla="*/ 1940147 w 2450468"/>
              <a:gd name="connsiteY2806" fmla="*/ 330387 h 377583"/>
              <a:gd name="connsiteX2807" fmla="*/ 1932432 w 2450468"/>
              <a:gd name="connsiteY2807" fmla="*/ 345341 h 377583"/>
              <a:gd name="connsiteX2808" fmla="*/ 1926336 w 2450468"/>
              <a:gd name="connsiteY2808" fmla="*/ 341627 h 377583"/>
              <a:gd name="connsiteX2809" fmla="*/ 1927765 w 2450468"/>
              <a:gd name="connsiteY2809" fmla="*/ 332483 h 377583"/>
              <a:gd name="connsiteX2810" fmla="*/ 1919764 w 2450468"/>
              <a:gd name="connsiteY2810" fmla="*/ 338293 h 377583"/>
              <a:gd name="connsiteX2811" fmla="*/ 1916335 w 2450468"/>
              <a:gd name="connsiteY2811" fmla="*/ 334578 h 377583"/>
              <a:gd name="connsiteX2812" fmla="*/ 1907667 w 2450468"/>
              <a:gd name="connsiteY2812" fmla="*/ 335912 h 377583"/>
              <a:gd name="connsiteX2813" fmla="*/ 1905095 w 2450468"/>
              <a:gd name="connsiteY2813" fmla="*/ 336007 h 377583"/>
              <a:gd name="connsiteX2814" fmla="*/ 1898904 w 2450468"/>
              <a:gd name="connsiteY2814" fmla="*/ 338102 h 377583"/>
              <a:gd name="connsiteX2815" fmla="*/ 1901666 w 2450468"/>
              <a:gd name="connsiteY2815" fmla="*/ 331054 h 377583"/>
              <a:gd name="connsiteX2816" fmla="*/ 1908334 w 2450468"/>
              <a:gd name="connsiteY2816" fmla="*/ 325625 h 377583"/>
              <a:gd name="connsiteX2817" fmla="*/ 1908715 w 2450468"/>
              <a:gd name="connsiteY2817" fmla="*/ 324005 h 377583"/>
              <a:gd name="connsiteX2818" fmla="*/ 1909953 w 2450468"/>
              <a:gd name="connsiteY2818" fmla="*/ 318767 h 377583"/>
              <a:gd name="connsiteX2819" fmla="*/ 1893761 w 2450468"/>
              <a:gd name="connsiteY2819" fmla="*/ 320767 h 377583"/>
              <a:gd name="connsiteX2820" fmla="*/ 1890808 w 2450468"/>
              <a:gd name="connsiteY2820" fmla="*/ 324196 h 377583"/>
              <a:gd name="connsiteX2821" fmla="*/ 1891760 w 2450468"/>
              <a:gd name="connsiteY2821" fmla="*/ 326958 h 377583"/>
              <a:gd name="connsiteX2822" fmla="*/ 1894713 w 2450468"/>
              <a:gd name="connsiteY2822" fmla="*/ 331149 h 377583"/>
              <a:gd name="connsiteX2823" fmla="*/ 1889474 w 2450468"/>
              <a:gd name="connsiteY2823" fmla="*/ 339150 h 377583"/>
              <a:gd name="connsiteX2824" fmla="*/ 1891094 w 2450468"/>
              <a:gd name="connsiteY2824" fmla="*/ 334292 h 377583"/>
              <a:gd name="connsiteX2825" fmla="*/ 1887284 w 2450468"/>
              <a:gd name="connsiteY2825" fmla="*/ 329625 h 377583"/>
              <a:gd name="connsiteX2826" fmla="*/ 1885950 w 2450468"/>
              <a:gd name="connsiteY2826" fmla="*/ 328006 h 377583"/>
              <a:gd name="connsiteX2827" fmla="*/ 1881759 w 2450468"/>
              <a:gd name="connsiteY2827" fmla="*/ 323434 h 377583"/>
              <a:gd name="connsiteX2828" fmla="*/ 1876044 w 2450468"/>
              <a:gd name="connsiteY2828" fmla="*/ 324672 h 377583"/>
              <a:gd name="connsiteX2829" fmla="*/ 1872425 w 2450468"/>
              <a:gd name="connsiteY2829" fmla="*/ 325720 h 377583"/>
              <a:gd name="connsiteX2830" fmla="*/ 1856232 w 2450468"/>
              <a:gd name="connsiteY2830" fmla="*/ 327434 h 377583"/>
              <a:gd name="connsiteX2831" fmla="*/ 1842135 w 2450468"/>
              <a:gd name="connsiteY2831" fmla="*/ 320862 h 377583"/>
              <a:gd name="connsiteX2832" fmla="*/ 1844516 w 2450468"/>
              <a:gd name="connsiteY2832" fmla="*/ 324958 h 377583"/>
              <a:gd name="connsiteX2833" fmla="*/ 1840230 w 2450468"/>
              <a:gd name="connsiteY2833" fmla="*/ 327339 h 377583"/>
              <a:gd name="connsiteX2834" fmla="*/ 1835468 w 2450468"/>
              <a:gd name="connsiteY2834" fmla="*/ 332864 h 377583"/>
              <a:gd name="connsiteX2835" fmla="*/ 1833086 w 2450468"/>
              <a:gd name="connsiteY2835" fmla="*/ 334197 h 377583"/>
              <a:gd name="connsiteX2836" fmla="*/ 1829657 w 2450468"/>
              <a:gd name="connsiteY2836" fmla="*/ 329911 h 377583"/>
              <a:gd name="connsiteX2837" fmla="*/ 1823942 w 2450468"/>
              <a:gd name="connsiteY2837" fmla="*/ 322862 h 377583"/>
              <a:gd name="connsiteX2838" fmla="*/ 1823561 w 2450468"/>
              <a:gd name="connsiteY2838" fmla="*/ 323815 h 377583"/>
              <a:gd name="connsiteX2839" fmla="*/ 1823085 w 2450468"/>
              <a:gd name="connsiteY2839" fmla="*/ 324958 h 377583"/>
              <a:gd name="connsiteX2840" fmla="*/ 1818704 w 2450468"/>
              <a:gd name="connsiteY2840" fmla="*/ 325815 h 377583"/>
              <a:gd name="connsiteX2841" fmla="*/ 1818608 w 2450468"/>
              <a:gd name="connsiteY2841" fmla="*/ 325053 h 377583"/>
              <a:gd name="connsiteX2842" fmla="*/ 1813846 w 2450468"/>
              <a:gd name="connsiteY2842" fmla="*/ 323053 h 377583"/>
              <a:gd name="connsiteX2843" fmla="*/ 1810893 w 2450468"/>
              <a:gd name="connsiteY2843" fmla="*/ 324291 h 377583"/>
              <a:gd name="connsiteX2844" fmla="*/ 1811846 w 2450468"/>
              <a:gd name="connsiteY2844" fmla="*/ 326863 h 377583"/>
              <a:gd name="connsiteX2845" fmla="*/ 1815275 w 2450468"/>
              <a:gd name="connsiteY2845" fmla="*/ 330387 h 377583"/>
              <a:gd name="connsiteX2846" fmla="*/ 1808036 w 2450468"/>
              <a:gd name="connsiteY2846" fmla="*/ 328673 h 377583"/>
              <a:gd name="connsiteX2847" fmla="*/ 1805845 w 2450468"/>
              <a:gd name="connsiteY2847" fmla="*/ 328006 h 377583"/>
              <a:gd name="connsiteX2848" fmla="*/ 1799463 w 2450468"/>
              <a:gd name="connsiteY2848" fmla="*/ 327625 h 377583"/>
              <a:gd name="connsiteX2849" fmla="*/ 1795367 w 2450468"/>
              <a:gd name="connsiteY2849" fmla="*/ 328292 h 377583"/>
              <a:gd name="connsiteX2850" fmla="*/ 1793272 w 2450468"/>
              <a:gd name="connsiteY2850" fmla="*/ 330673 h 377583"/>
              <a:gd name="connsiteX2851" fmla="*/ 1794129 w 2450468"/>
              <a:gd name="connsiteY2851" fmla="*/ 337245 h 377583"/>
              <a:gd name="connsiteX2852" fmla="*/ 1801654 w 2450468"/>
              <a:gd name="connsiteY2852" fmla="*/ 336959 h 377583"/>
              <a:gd name="connsiteX2853" fmla="*/ 1800892 w 2450468"/>
              <a:gd name="connsiteY2853" fmla="*/ 342484 h 377583"/>
              <a:gd name="connsiteX2854" fmla="*/ 1798130 w 2450468"/>
              <a:gd name="connsiteY2854" fmla="*/ 341722 h 377583"/>
              <a:gd name="connsiteX2855" fmla="*/ 1796034 w 2450468"/>
              <a:gd name="connsiteY2855" fmla="*/ 347627 h 377583"/>
              <a:gd name="connsiteX2856" fmla="*/ 1795653 w 2450468"/>
              <a:gd name="connsiteY2856" fmla="*/ 347342 h 377583"/>
              <a:gd name="connsiteX2857" fmla="*/ 1784795 w 2450468"/>
              <a:gd name="connsiteY2857" fmla="*/ 340769 h 377583"/>
              <a:gd name="connsiteX2858" fmla="*/ 1779365 w 2450468"/>
              <a:gd name="connsiteY2858" fmla="*/ 335150 h 377583"/>
              <a:gd name="connsiteX2859" fmla="*/ 1771936 w 2450468"/>
              <a:gd name="connsiteY2859" fmla="*/ 331435 h 377583"/>
              <a:gd name="connsiteX2860" fmla="*/ 1765649 w 2450468"/>
              <a:gd name="connsiteY2860" fmla="*/ 330101 h 377583"/>
              <a:gd name="connsiteX2861" fmla="*/ 1754124 w 2450468"/>
              <a:gd name="connsiteY2861" fmla="*/ 330959 h 377583"/>
              <a:gd name="connsiteX2862" fmla="*/ 1751838 w 2450468"/>
              <a:gd name="connsiteY2862" fmla="*/ 320862 h 377583"/>
              <a:gd name="connsiteX2863" fmla="*/ 1748885 w 2450468"/>
              <a:gd name="connsiteY2863" fmla="*/ 318957 h 377583"/>
              <a:gd name="connsiteX2864" fmla="*/ 1746314 w 2450468"/>
              <a:gd name="connsiteY2864" fmla="*/ 317243 h 377583"/>
              <a:gd name="connsiteX2865" fmla="*/ 1741837 w 2450468"/>
              <a:gd name="connsiteY2865" fmla="*/ 318576 h 377583"/>
              <a:gd name="connsiteX2866" fmla="*/ 1750981 w 2450468"/>
              <a:gd name="connsiteY2866" fmla="*/ 327339 h 377583"/>
              <a:gd name="connsiteX2867" fmla="*/ 1745075 w 2450468"/>
              <a:gd name="connsiteY2867" fmla="*/ 330959 h 377583"/>
              <a:gd name="connsiteX2868" fmla="*/ 1738884 w 2450468"/>
              <a:gd name="connsiteY2868" fmla="*/ 328482 h 377583"/>
              <a:gd name="connsiteX2869" fmla="*/ 1733550 w 2450468"/>
              <a:gd name="connsiteY2869" fmla="*/ 330578 h 377583"/>
              <a:gd name="connsiteX2870" fmla="*/ 1731740 w 2450468"/>
              <a:gd name="connsiteY2870" fmla="*/ 333626 h 377583"/>
              <a:gd name="connsiteX2871" fmla="*/ 1730788 w 2450468"/>
              <a:gd name="connsiteY2871" fmla="*/ 335245 h 377583"/>
              <a:gd name="connsiteX2872" fmla="*/ 1728502 w 2450468"/>
              <a:gd name="connsiteY2872" fmla="*/ 331435 h 377583"/>
              <a:gd name="connsiteX2873" fmla="*/ 1722692 w 2450468"/>
              <a:gd name="connsiteY2873" fmla="*/ 334673 h 377583"/>
              <a:gd name="connsiteX2874" fmla="*/ 1721358 w 2450468"/>
              <a:gd name="connsiteY2874" fmla="*/ 335435 h 377583"/>
              <a:gd name="connsiteX2875" fmla="*/ 1715262 w 2450468"/>
              <a:gd name="connsiteY2875" fmla="*/ 338769 h 377583"/>
              <a:gd name="connsiteX2876" fmla="*/ 1714691 w 2450468"/>
              <a:gd name="connsiteY2876" fmla="*/ 341341 h 377583"/>
              <a:gd name="connsiteX2877" fmla="*/ 1712500 w 2450468"/>
              <a:gd name="connsiteY2877" fmla="*/ 341817 h 377583"/>
              <a:gd name="connsiteX2878" fmla="*/ 1711833 w 2450468"/>
              <a:gd name="connsiteY2878" fmla="*/ 341627 h 377583"/>
              <a:gd name="connsiteX2879" fmla="*/ 1712309 w 2450468"/>
              <a:gd name="connsiteY2879" fmla="*/ 336388 h 377583"/>
              <a:gd name="connsiteX2880" fmla="*/ 1710119 w 2450468"/>
              <a:gd name="connsiteY2880" fmla="*/ 335912 h 377583"/>
              <a:gd name="connsiteX2881" fmla="*/ 1704499 w 2450468"/>
              <a:gd name="connsiteY2881" fmla="*/ 332102 h 377583"/>
              <a:gd name="connsiteX2882" fmla="*/ 1702308 w 2450468"/>
              <a:gd name="connsiteY2882" fmla="*/ 331530 h 377583"/>
              <a:gd name="connsiteX2883" fmla="*/ 1697450 w 2450468"/>
              <a:gd name="connsiteY2883" fmla="*/ 333340 h 377583"/>
              <a:gd name="connsiteX2884" fmla="*/ 1697450 w 2450468"/>
              <a:gd name="connsiteY2884" fmla="*/ 334483 h 377583"/>
              <a:gd name="connsiteX2885" fmla="*/ 1698593 w 2450468"/>
              <a:gd name="connsiteY2885" fmla="*/ 337436 h 377583"/>
              <a:gd name="connsiteX2886" fmla="*/ 1698022 w 2450468"/>
              <a:gd name="connsiteY2886" fmla="*/ 337817 h 377583"/>
              <a:gd name="connsiteX2887" fmla="*/ 1696974 w 2450468"/>
              <a:gd name="connsiteY2887" fmla="*/ 338579 h 377583"/>
              <a:gd name="connsiteX2888" fmla="*/ 1696117 w 2450468"/>
              <a:gd name="connsiteY2888" fmla="*/ 341722 h 377583"/>
              <a:gd name="connsiteX2889" fmla="*/ 1697069 w 2450468"/>
              <a:gd name="connsiteY2889" fmla="*/ 342008 h 377583"/>
              <a:gd name="connsiteX2890" fmla="*/ 1702880 w 2450468"/>
              <a:gd name="connsiteY2890" fmla="*/ 343341 h 377583"/>
              <a:gd name="connsiteX2891" fmla="*/ 1704404 w 2450468"/>
              <a:gd name="connsiteY2891" fmla="*/ 343722 h 377583"/>
              <a:gd name="connsiteX2892" fmla="*/ 1702213 w 2450468"/>
              <a:gd name="connsiteY2892" fmla="*/ 346675 h 377583"/>
              <a:gd name="connsiteX2893" fmla="*/ 1690211 w 2450468"/>
              <a:gd name="connsiteY2893" fmla="*/ 348294 h 377583"/>
              <a:gd name="connsiteX2894" fmla="*/ 1685258 w 2450468"/>
              <a:gd name="connsiteY2894" fmla="*/ 343055 h 377583"/>
              <a:gd name="connsiteX2895" fmla="*/ 1682401 w 2450468"/>
              <a:gd name="connsiteY2895" fmla="*/ 340960 h 377583"/>
              <a:gd name="connsiteX2896" fmla="*/ 1679829 w 2450468"/>
              <a:gd name="connsiteY2896" fmla="*/ 339245 h 377583"/>
              <a:gd name="connsiteX2897" fmla="*/ 1674305 w 2450468"/>
              <a:gd name="connsiteY2897" fmla="*/ 340293 h 377583"/>
              <a:gd name="connsiteX2898" fmla="*/ 1674114 w 2450468"/>
              <a:gd name="connsiteY2898" fmla="*/ 339722 h 377583"/>
              <a:gd name="connsiteX2899" fmla="*/ 1671733 w 2450468"/>
              <a:gd name="connsiteY2899" fmla="*/ 338579 h 377583"/>
              <a:gd name="connsiteX2900" fmla="*/ 1665256 w 2450468"/>
              <a:gd name="connsiteY2900" fmla="*/ 339722 h 377583"/>
              <a:gd name="connsiteX2901" fmla="*/ 1663446 w 2450468"/>
              <a:gd name="connsiteY2901" fmla="*/ 338293 h 377583"/>
              <a:gd name="connsiteX2902" fmla="*/ 1655350 w 2450468"/>
              <a:gd name="connsiteY2902" fmla="*/ 336959 h 377583"/>
              <a:gd name="connsiteX2903" fmla="*/ 1653635 w 2450468"/>
              <a:gd name="connsiteY2903" fmla="*/ 336388 h 377583"/>
              <a:gd name="connsiteX2904" fmla="*/ 1651825 w 2450468"/>
              <a:gd name="connsiteY2904" fmla="*/ 335816 h 377583"/>
              <a:gd name="connsiteX2905" fmla="*/ 1646777 w 2450468"/>
              <a:gd name="connsiteY2905" fmla="*/ 334102 h 377583"/>
              <a:gd name="connsiteX2906" fmla="*/ 1640110 w 2450468"/>
              <a:gd name="connsiteY2906" fmla="*/ 336769 h 377583"/>
              <a:gd name="connsiteX2907" fmla="*/ 1640681 w 2450468"/>
              <a:gd name="connsiteY2907" fmla="*/ 338007 h 377583"/>
              <a:gd name="connsiteX2908" fmla="*/ 1645444 w 2450468"/>
              <a:gd name="connsiteY2908" fmla="*/ 342674 h 377583"/>
              <a:gd name="connsiteX2909" fmla="*/ 1646587 w 2450468"/>
              <a:gd name="connsiteY2909" fmla="*/ 344008 h 377583"/>
              <a:gd name="connsiteX2910" fmla="*/ 1649349 w 2450468"/>
              <a:gd name="connsiteY2910" fmla="*/ 350009 h 377583"/>
              <a:gd name="connsiteX2911" fmla="*/ 1650587 w 2450468"/>
              <a:gd name="connsiteY2911" fmla="*/ 355914 h 377583"/>
              <a:gd name="connsiteX2912" fmla="*/ 1646111 w 2450468"/>
              <a:gd name="connsiteY2912" fmla="*/ 356867 h 377583"/>
              <a:gd name="connsiteX2913" fmla="*/ 1644491 w 2450468"/>
              <a:gd name="connsiteY2913" fmla="*/ 362486 h 377583"/>
              <a:gd name="connsiteX2914" fmla="*/ 1638681 w 2450468"/>
              <a:gd name="connsiteY2914" fmla="*/ 361248 h 377583"/>
              <a:gd name="connsiteX2915" fmla="*/ 1638967 w 2450468"/>
              <a:gd name="connsiteY2915" fmla="*/ 360962 h 377583"/>
              <a:gd name="connsiteX2916" fmla="*/ 1641634 w 2450468"/>
              <a:gd name="connsiteY2916" fmla="*/ 358676 h 377583"/>
              <a:gd name="connsiteX2917" fmla="*/ 1644396 w 2450468"/>
              <a:gd name="connsiteY2917" fmla="*/ 355628 h 377583"/>
              <a:gd name="connsiteX2918" fmla="*/ 1637443 w 2450468"/>
              <a:gd name="connsiteY2918" fmla="*/ 351818 h 377583"/>
              <a:gd name="connsiteX2919" fmla="*/ 1637062 w 2450468"/>
              <a:gd name="connsiteY2919" fmla="*/ 350580 h 377583"/>
              <a:gd name="connsiteX2920" fmla="*/ 1636871 w 2450468"/>
              <a:gd name="connsiteY2920" fmla="*/ 349818 h 377583"/>
              <a:gd name="connsiteX2921" fmla="*/ 1637919 w 2450468"/>
              <a:gd name="connsiteY2921" fmla="*/ 348199 h 377583"/>
              <a:gd name="connsiteX2922" fmla="*/ 1638681 w 2450468"/>
              <a:gd name="connsiteY2922" fmla="*/ 348104 h 377583"/>
              <a:gd name="connsiteX2923" fmla="*/ 1642967 w 2450468"/>
              <a:gd name="connsiteY2923" fmla="*/ 348866 h 377583"/>
              <a:gd name="connsiteX2924" fmla="*/ 1641062 w 2450468"/>
              <a:gd name="connsiteY2924" fmla="*/ 345532 h 377583"/>
              <a:gd name="connsiteX2925" fmla="*/ 1635919 w 2450468"/>
              <a:gd name="connsiteY2925" fmla="*/ 343341 h 377583"/>
              <a:gd name="connsiteX2926" fmla="*/ 1627727 w 2450468"/>
              <a:gd name="connsiteY2926" fmla="*/ 345532 h 377583"/>
              <a:gd name="connsiteX2927" fmla="*/ 1628204 w 2450468"/>
              <a:gd name="connsiteY2927" fmla="*/ 351342 h 377583"/>
              <a:gd name="connsiteX2928" fmla="*/ 1630204 w 2450468"/>
              <a:gd name="connsiteY2928" fmla="*/ 353057 h 377583"/>
              <a:gd name="connsiteX2929" fmla="*/ 1636014 w 2450468"/>
              <a:gd name="connsiteY2929" fmla="*/ 356771 h 377583"/>
              <a:gd name="connsiteX2930" fmla="*/ 1629823 w 2450468"/>
              <a:gd name="connsiteY2930" fmla="*/ 359343 h 377583"/>
              <a:gd name="connsiteX2931" fmla="*/ 1625156 w 2450468"/>
              <a:gd name="connsiteY2931" fmla="*/ 359534 h 377583"/>
              <a:gd name="connsiteX2932" fmla="*/ 1624584 w 2450468"/>
              <a:gd name="connsiteY2932" fmla="*/ 366677 h 377583"/>
              <a:gd name="connsiteX2933" fmla="*/ 1622774 w 2450468"/>
              <a:gd name="connsiteY2933" fmla="*/ 362582 h 377583"/>
              <a:gd name="connsiteX2934" fmla="*/ 1621441 w 2450468"/>
              <a:gd name="connsiteY2934" fmla="*/ 361153 h 377583"/>
              <a:gd name="connsiteX2935" fmla="*/ 1621536 w 2450468"/>
              <a:gd name="connsiteY2935" fmla="*/ 355914 h 377583"/>
              <a:gd name="connsiteX2936" fmla="*/ 1624870 w 2450468"/>
              <a:gd name="connsiteY2936" fmla="*/ 346675 h 377583"/>
              <a:gd name="connsiteX2937" fmla="*/ 1624203 w 2450468"/>
              <a:gd name="connsiteY2937" fmla="*/ 345151 h 377583"/>
              <a:gd name="connsiteX2938" fmla="*/ 1622298 w 2450468"/>
              <a:gd name="connsiteY2938" fmla="*/ 340007 h 377583"/>
              <a:gd name="connsiteX2939" fmla="*/ 1617821 w 2450468"/>
              <a:gd name="connsiteY2939" fmla="*/ 330578 h 377583"/>
              <a:gd name="connsiteX2940" fmla="*/ 1617155 w 2450468"/>
              <a:gd name="connsiteY2940" fmla="*/ 336578 h 377583"/>
              <a:gd name="connsiteX2941" fmla="*/ 1614488 w 2450468"/>
              <a:gd name="connsiteY2941" fmla="*/ 338769 h 377583"/>
              <a:gd name="connsiteX2942" fmla="*/ 1611154 w 2450468"/>
              <a:gd name="connsiteY2942" fmla="*/ 339626 h 377583"/>
              <a:gd name="connsiteX2943" fmla="*/ 1611630 w 2450468"/>
              <a:gd name="connsiteY2943" fmla="*/ 336864 h 377583"/>
              <a:gd name="connsiteX2944" fmla="*/ 1610582 w 2450468"/>
              <a:gd name="connsiteY2944" fmla="*/ 333530 h 377583"/>
              <a:gd name="connsiteX2945" fmla="*/ 1608868 w 2450468"/>
              <a:gd name="connsiteY2945" fmla="*/ 332673 h 377583"/>
              <a:gd name="connsiteX2946" fmla="*/ 1598676 w 2450468"/>
              <a:gd name="connsiteY2946" fmla="*/ 331340 h 377583"/>
              <a:gd name="connsiteX2947" fmla="*/ 1597914 w 2450468"/>
              <a:gd name="connsiteY2947" fmla="*/ 335340 h 377583"/>
              <a:gd name="connsiteX2948" fmla="*/ 1597438 w 2450468"/>
              <a:gd name="connsiteY2948" fmla="*/ 337626 h 377583"/>
              <a:gd name="connsiteX2949" fmla="*/ 1587818 w 2450468"/>
              <a:gd name="connsiteY2949" fmla="*/ 340865 h 377583"/>
              <a:gd name="connsiteX2950" fmla="*/ 1590294 w 2450468"/>
              <a:gd name="connsiteY2950" fmla="*/ 337150 h 377583"/>
              <a:gd name="connsiteX2951" fmla="*/ 1593247 w 2450468"/>
              <a:gd name="connsiteY2951" fmla="*/ 332673 h 377583"/>
              <a:gd name="connsiteX2952" fmla="*/ 1582388 w 2450468"/>
              <a:gd name="connsiteY2952" fmla="*/ 328292 h 377583"/>
              <a:gd name="connsiteX2953" fmla="*/ 1585055 w 2450468"/>
              <a:gd name="connsiteY2953" fmla="*/ 331435 h 377583"/>
              <a:gd name="connsiteX2954" fmla="*/ 1585627 w 2450468"/>
              <a:gd name="connsiteY2954" fmla="*/ 334864 h 377583"/>
              <a:gd name="connsiteX2955" fmla="*/ 1578388 w 2450468"/>
              <a:gd name="connsiteY2955" fmla="*/ 340769 h 377583"/>
              <a:gd name="connsiteX2956" fmla="*/ 1572673 w 2450468"/>
              <a:gd name="connsiteY2956" fmla="*/ 341722 h 377583"/>
              <a:gd name="connsiteX2957" fmla="*/ 1559243 w 2450468"/>
              <a:gd name="connsiteY2957" fmla="*/ 341912 h 377583"/>
              <a:gd name="connsiteX2958" fmla="*/ 1554766 w 2450468"/>
              <a:gd name="connsiteY2958" fmla="*/ 342484 h 377583"/>
              <a:gd name="connsiteX2959" fmla="*/ 1555718 w 2450468"/>
              <a:gd name="connsiteY2959" fmla="*/ 348008 h 377583"/>
              <a:gd name="connsiteX2960" fmla="*/ 1550956 w 2450468"/>
              <a:gd name="connsiteY2960" fmla="*/ 345913 h 377583"/>
              <a:gd name="connsiteX2961" fmla="*/ 1544003 w 2450468"/>
              <a:gd name="connsiteY2961" fmla="*/ 344389 h 377583"/>
              <a:gd name="connsiteX2962" fmla="*/ 1536859 w 2450468"/>
              <a:gd name="connsiteY2962" fmla="*/ 347151 h 377583"/>
              <a:gd name="connsiteX2963" fmla="*/ 1534954 w 2450468"/>
              <a:gd name="connsiteY2963" fmla="*/ 343722 h 377583"/>
              <a:gd name="connsiteX2964" fmla="*/ 1532763 w 2450468"/>
              <a:gd name="connsiteY2964" fmla="*/ 339912 h 377583"/>
              <a:gd name="connsiteX2965" fmla="*/ 1526667 w 2450468"/>
              <a:gd name="connsiteY2965" fmla="*/ 341246 h 377583"/>
              <a:gd name="connsiteX2966" fmla="*/ 1523333 w 2450468"/>
              <a:gd name="connsiteY2966" fmla="*/ 335435 h 377583"/>
              <a:gd name="connsiteX2967" fmla="*/ 1527143 w 2450468"/>
              <a:gd name="connsiteY2967" fmla="*/ 334959 h 377583"/>
              <a:gd name="connsiteX2968" fmla="*/ 1532192 w 2450468"/>
              <a:gd name="connsiteY2968" fmla="*/ 335912 h 377583"/>
              <a:gd name="connsiteX2969" fmla="*/ 1532287 w 2450468"/>
              <a:gd name="connsiteY2969" fmla="*/ 335054 h 377583"/>
              <a:gd name="connsiteX2970" fmla="*/ 1527048 w 2450468"/>
              <a:gd name="connsiteY2970" fmla="*/ 329149 h 377583"/>
              <a:gd name="connsiteX2971" fmla="*/ 1523619 w 2450468"/>
              <a:gd name="connsiteY2971" fmla="*/ 328387 h 377583"/>
              <a:gd name="connsiteX2972" fmla="*/ 1521428 w 2450468"/>
              <a:gd name="connsiteY2972" fmla="*/ 320767 h 377583"/>
              <a:gd name="connsiteX2973" fmla="*/ 1520381 w 2450468"/>
              <a:gd name="connsiteY2973" fmla="*/ 315052 h 377583"/>
              <a:gd name="connsiteX2974" fmla="*/ 1514951 w 2450468"/>
              <a:gd name="connsiteY2974" fmla="*/ 310385 h 377583"/>
              <a:gd name="connsiteX2975" fmla="*/ 1509046 w 2450468"/>
              <a:gd name="connsiteY2975" fmla="*/ 313337 h 377583"/>
              <a:gd name="connsiteX2976" fmla="*/ 1504855 w 2450468"/>
              <a:gd name="connsiteY2976" fmla="*/ 313814 h 377583"/>
              <a:gd name="connsiteX2977" fmla="*/ 1504283 w 2450468"/>
              <a:gd name="connsiteY2977" fmla="*/ 311147 h 377583"/>
              <a:gd name="connsiteX2978" fmla="*/ 1504664 w 2450468"/>
              <a:gd name="connsiteY2978" fmla="*/ 310194 h 377583"/>
              <a:gd name="connsiteX2979" fmla="*/ 1498473 w 2450468"/>
              <a:gd name="connsiteY2979" fmla="*/ 311337 h 377583"/>
              <a:gd name="connsiteX2980" fmla="*/ 1496473 w 2450468"/>
              <a:gd name="connsiteY2980" fmla="*/ 314195 h 377583"/>
              <a:gd name="connsiteX2981" fmla="*/ 1496473 w 2450468"/>
              <a:gd name="connsiteY2981" fmla="*/ 317338 h 377583"/>
              <a:gd name="connsiteX2982" fmla="*/ 1501997 w 2450468"/>
              <a:gd name="connsiteY2982" fmla="*/ 321719 h 377583"/>
              <a:gd name="connsiteX2983" fmla="*/ 1507808 w 2450468"/>
              <a:gd name="connsiteY2983" fmla="*/ 321053 h 377583"/>
              <a:gd name="connsiteX2984" fmla="*/ 1509332 w 2450468"/>
              <a:gd name="connsiteY2984" fmla="*/ 320291 h 377583"/>
              <a:gd name="connsiteX2985" fmla="*/ 1514380 w 2450468"/>
              <a:gd name="connsiteY2985" fmla="*/ 324577 h 377583"/>
              <a:gd name="connsiteX2986" fmla="*/ 1507141 w 2450468"/>
              <a:gd name="connsiteY2986" fmla="*/ 329054 h 377583"/>
              <a:gd name="connsiteX2987" fmla="*/ 1496187 w 2450468"/>
              <a:gd name="connsiteY2987" fmla="*/ 323339 h 377583"/>
              <a:gd name="connsiteX2988" fmla="*/ 1493139 w 2450468"/>
              <a:gd name="connsiteY2988" fmla="*/ 321434 h 377583"/>
              <a:gd name="connsiteX2989" fmla="*/ 1486471 w 2450468"/>
              <a:gd name="connsiteY2989" fmla="*/ 321719 h 377583"/>
              <a:gd name="connsiteX2990" fmla="*/ 1485233 w 2450468"/>
              <a:gd name="connsiteY2990" fmla="*/ 329435 h 377583"/>
              <a:gd name="connsiteX2991" fmla="*/ 1491234 w 2450468"/>
              <a:gd name="connsiteY2991" fmla="*/ 330006 h 377583"/>
              <a:gd name="connsiteX2992" fmla="*/ 1493425 w 2450468"/>
              <a:gd name="connsiteY2992" fmla="*/ 327149 h 377583"/>
              <a:gd name="connsiteX2993" fmla="*/ 1496759 w 2450468"/>
              <a:gd name="connsiteY2993" fmla="*/ 330197 h 377583"/>
              <a:gd name="connsiteX2994" fmla="*/ 1498949 w 2450468"/>
              <a:gd name="connsiteY2994" fmla="*/ 332768 h 377583"/>
              <a:gd name="connsiteX2995" fmla="*/ 1506855 w 2450468"/>
              <a:gd name="connsiteY2995" fmla="*/ 331149 h 377583"/>
              <a:gd name="connsiteX2996" fmla="*/ 1509046 w 2450468"/>
              <a:gd name="connsiteY2996" fmla="*/ 333816 h 377583"/>
              <a:gd name="connsiteX2997" fmla="*/ 1509332 w 2450468"/>
              <a:gd name="connsiteY2997" fmla="*/ 335150 h 377583"/>
              <a:gd name="connsiteX2998" fmla="*/ 1511141 w 2450468"/>
              <a:gd name="connsiteY2998" fmla="*/ 342293 h 377583"/>
              <a:gd name="connsiteX2999" fmla="*/ 1495425 w 2450468"/>
              <a:gd name="connsiteY2999" fmla="*/ 347342 h 377583"/>
              <a:gd name="connsiteX3000" fmla="*/ 1490948 w 2450468"/>
              <a:gd name="connsiteY3000" fmla="*/ 341436 h 377583"/>
              <a:gd name="connsiteX3001" fmla="*/ 1490377 w 2450468"/>
              <a:gd name="connsiteY3001" fmla="*/ 341817 h 377583"/>
              <a:gd name="connsiteX3002" fmla="*/ 1482852 w 2450468"/>
              <a:gd name="connsiteY3002" fmla="*/ 346103 h 377583"/>
              <a:gd name="connsiteX3003" fmla="*/ 1465993 w 2450468"/>
              <a:gd name="connsiteY3003" fmla="*/ 342389 h 377583"/>
              <a:gd name="connsiteX3004" fmla="*/ 1460183 w 2450468"/>
              <a:gd name="connsiteY3004" fmla="*/ 341627 h 377583"/>
              <a:gd name="connsiteX3005" fmla="*/ 1454087 w 2450468"/>
              <a:gd name="connsiteY3005" fmla="*/ 348675 h 377583"/>
              <a:gd name="connsiteX3006" fmla="*/ 1441799 w 2450468"/>
              <a:gd name="connsiteY3006" fmla="*/ 356105 h 377583"/>
              <a:gd name="connsiteX3007" fmla="*/ 1438085 w 2450468"/>
              <a:gd name="connsiteY3007" fmla="*/ 356486 h 377583"/>
              <a:gd name="connsiteX3008" fmla="*/ 1431798 w 2450468"/>
              <a:gd name="connsiteY3008" fmla="*/ 357057 h 377583"/>
              <a:gd name="connsiteX3009" fmla="*/ 1427036 w 2450468"/>
              <a:gd name="connsiteY3009" fmla="*/ 342865 h 377583"/>
              <a:gd name="connsiteX3010" fmla="*/ 1422845 w 2450468"/>
              <a:gd name="connsiteY3010" fmla="*/ 341817 h 377583"/>
              <a:gd name="connsiteX3011" fmla="*/ 1416653 w 2450468"/>
              <a:gd name="connsiteY3011" fmla="*/ 343436 h 377583"/>
              <a:gd name="connsiteX3012" fmla="*/ 1416272 w 2450468"/>
              <a:gd name="connsiteY3012" fmla="*/ 344960 h 377583"/>
              <a:gd name="connsiteX3013" fmla="*/ 1409510 w 2450468"/>
              <a:gd name="connsiteY3013" fmla="*/ 344770 h 377583"/>
              <a:gd name="connsiteX3014" fmla="*/ 1389031 w 2450468"/>
              <a:gd name="connsiteY3014" fmla="*/ 341150 h 377583"/>
              <a:gd name="connsiteX3015" fmla="*/ 1388555 w 2450468"/>
              <a:gd name="connsiteY3015" fmla="*/ 343436 h 377583"/>
              <a:gd name="connsiteX3016" fmla="*/ 1393889 w 2450468"/>
              <a:gd name="connsiteY3016" fmla="*/ 345818 h 377583"/>
              <a:gd name="connsiteX3017" fmla="*/ 1394650 w 2450468"/>
              <a:gd name="connsiteY3017" fmla="*/ 346008 h 377583"/>
              <a:gd name="connsiteX3018" fmla="*/ 1394460 w 2450468"/>
              <a:gd name="connsiteY3018" fmla="*/ 347532 h 377583"/>
              <a:gd name="connsiteX3019" fmla="*/ 1392460 w 2450468"/>
              <a:gd name="connsiteY3019" fmla="*/ 351818 h 377583"/>
              <a:gd name="connsiteX3020" fmla="*/ 1390745 w 2450468"/>
              <a:gd name="connsiteY3020" fmla="*/ 356962 h 377583"/>
              <a:gd name="connsiteX3021" fmla="*/ 1388364 w 2450468"/>
              <a:gd name="connsiteY3021" fmla="*/ 356200 h 377583"/>
              <a:gd name="connsiteX3022" fmla="*/ 1385983 w 2450468"/>
              <a:gd name="connsiteY3022" fmla="*/ 353438 h 377583"/>
              <a:gd name="connsiteX3023" fmla="*/ 1386364 w 2450468"/>
              <a:gd name="connsiteY3023" fmla="*/ 348485 h 377583"/>
              <a:gd name="connsiteX3024" fmla="*/ 1378268 w 2450468"/>
              <a:gd name="connsiteY3024" fmla="*/ 352009 h 377583"/>
              <a:gd name="connsiteX3025" fmla="*/ 1375410 w 2450468"/>
              <a:gd name="connsiteY3025" fmla="*/ 354485 h 377583"/>
              <a:gd name="connsiteX3026" fmla="*/ 1376267 w 2450468"/>
              <a:gd name="connsiteY3026" fmla="*/ 349437 h 377583"/>
              <a:gd name="connsiteX3027" fmla="*/ 1381792 w 2450468"/>
              <a:gd name="connsiteY3027" fmla="*/ 342674 h 377583"/>
              <a:gd name="connsiteX3028" fmla="*/ 1377601 w 2450468"/>
              <a:gd name="connsiteY3028" fmla="*/ 344865 h 377583"/>
              <a:gd name="connsiteX3029" fmla="*/ 1375029 w 2450468"/>
              <a:gd name="connsiteY3029" fmla="*/ 344770 h 377583"/>
              <a:gd name="connsiteX3030" fmla="*/ 1369219 w 2450468"/>
              <a:gd name="connsiteY3030" fmla="*/ 341150 h 377583"/>
              <a:gd name="connsiteX3031" fmla="*/ 1367219 w 2450468"/>
              <a:gd name="connsiteY3031" fmla="*/ 343532 h 377583"/>
              <a:gd name="connsiteX3032" fmla="*/ 1357122 w 2450468"/>
              <a:gd name="connsiteY3032" fmla="*/ 343151 h 377583"/>
              <a:gd name="connsiteX3033" fmla="*/ 1356550 w 2450468"/>
              <a:gd name="connsiteY3033" fmla="*/ 349818 h 377583"/>
              <a:gd name="connsiteX3034" fmla="*/ 1354455 w 2450468"/>
              <a:gd name="connsiteY3034" fmla="*/ 346484 h 377583"/>
              <a:gd name="connsiteX3035" fmla="*/ 1354646 w 2450468"/>
              <a:gd name="connsiteY3035" fmla="*/ 344770 h 377583"/>
              <a:gd name="connsiteX3036" fmla="*/ 1354931 w 2450468"/>
              <a:gd name="connsiteY3036" fmla="*/ 341722 h 377583"/>
              <a:gd name="connsiteX3037" fmla="*/ 1350550 w 2450468"/>
              <a:gd name="connsiteY3037" fmla="*/ 338102 h 377583"/>
              <a:gd name="connsiteX3038" fmla="*/ 1349597 w 2450468"/>
              <a:gd name="connsiteY3038" fmla="*/ 335721 h 377583"/>
              <a:gd name="connsiteX3039" fmla="*/ 1344454 w 2450468"/>
              <a:gd name="connsiteY3039" fmla="*/ 337436 h 377583"/>
              <a:gd name="connsiteX3040" fmla="*/ 1339406 w 2450468"/>
              <a:gd name="connsiteY3040" fmla="*/ 341436 h 377583"/>
              <a:gd name="connsiteX3041" fmla="*/ 1328928 w 2450468"/>
              <a:gd name="connsiteY3041" fmla="*/ 339626 h 377583"/>
              <a:gd name="connsiteX3042" fmla="*/ 1332357 w 2450468"/>
              <a:gd name="connsiteY3042" fmla="*/ 337626 h 377583"/>
              <a:gd name="connsiteX3043" fmla="*/ 1338453 w 2450468"/>
              <a:gd name="connsiteY3043" fmla="*/ 334578 h 377583"/>
              <a:gd name="connsiteX3044" fmla="*/ 1339025 w 2450468"/>
              <a:gd name="connsiteY3044" fmla="*/ 334197 h 377583"/>
              <a:gd name="connsiteX3045" fmla="*/ 1335596 w 2450468"/>
              <a:gd name="connsiteY3045" fmla="*/ 326291 h 377583"/>
              <a:gd name="connsiteX3046" fmla="*/ 1332262 w 2450468"/>
              <a:gd name="connsiteY3046" fmla="*/ 324672 h 377583"/>
              <a:gd name="connsiteX3047" fmla="*/ 1322832 w 2450468"/>
              <a:gd name="connsiteY3047" fmla="*/ 320576 h 377583"/>
              <a:gd name="connsiteX3048" fmla="*/ 1316260 w 2450468"/>
              <a:gd name="connsiteY3048" fmla="*/ 313623 h 377583"/>
              <a:gd name="connsiteX3049" fmla="*/ 1315784 w 2450468"/>
              <a:gd name="connsiteY3049" fmla="*/ 312956 h 377583"/>
              <a:gd name="connsiteX3050" fmla="*/ 1318165 w 2450468"/>
              <a:gd name="connsiteY3050" fmla="*/ 311813 h 377583"/>
              <a:gd name="connsiteX3051" fmla="*/ 1319022 w 2450468"/>
              <a:gd name="connsiteY3051" fmla="*/ 311718 h 377583"/>
              <a:gd name="connsiteX3052" fmla="*/ 1322832 w 2450468"/>
              <a:gd name="connsiteY3052" fmla="*/ 311242 h 377583"/>
              <a:gd name="connsiteX3053" fmla="*/ 1331309 w 2450468"/>
              <a:gd name="connsiteY3053" fmla="*/ 305717 h 377583"/>
              <a:gd name="connsiteX3054" fmla="*/ 1333881 w 2450468"/>
              <a:gd name="connsiteY3054" fmla="*/ 296954 h 377583"/>
              <a:gd name="connsiteX3055" fmla="*/ 1337977 w 2450468"/>
              <a:gd name="connsiteY3055" fmla="*/ 300002 h 377583"/>
              <a:gd name="connsiteX3056" fmla="*/ 1341025 w 2450468"/>
              <a:gd name="connsiteY3056" fmla="*/ 299621 h 377583"/>
              <a:gd name="connsiteX3057" fmla="*/ 1348264 w 2450468"/>
              <a:gd name="connsiteY3057" fmla="*/ 298574 h 377583"/>
              <a:gd name="connsiteX3058" fmla="*/ 1351121 w 2450468"/>
              <a:gd name="connsiteY3058" fmla="*/ 302193 h 377583"/>
              <a:gd name="connsiteX3059" fmla="*/ 1348550 w 2450468"/>
              <a:gd name="connsiteY3059" fmla="*/ 293430 h 377583"/>
              <a:gd name="connsiteX3060" fmla="*/ 1340739 w 2450468"/>
              <a:gd name="connsiteY3060" fmla="*/ 291144 h 377583"/>
              <a:gd name="connsiteX3061" fmla="*/ 1329500 w 2450468"/>
              <a:gd name="connsiteY3061" fmla="*/ 288668 h 377583"/>
              <a:gd name="connsiteX3062" fmla="*/ 1320546 w 2450468"/>
              <a:gd name="connsiteY3062" fmla="*/ 295907 h 377583"/>
              <a:gd name="connsiteX3063" fmla="*/ 1320832 w 2450468"/>
              <a:gd name="connsiteY3063" fmla="*/ 292287 h 377583"/>
              <a:gd name="connsiteX3064" fmla="*/ 1320927 w 2450468"/>
              <a:gd name="connsiteY3064" fmla="*/ 291335 h 377583"/>
              <a:gd name="connsiteX3065" fmla="*/ 1321022 w 2450468"/>
              <a:gd name="connsiteY3065" fmla="*/ 287239 h 377583"/>
              <a:gd name="connsiteX3066" fmla="*/ 1326166 w 2450468"/>
              <a:gd name="connsiteY3066" fmla="*/ 281619 h 377583"/>
              <a:gd name="connsiteX3067" fmla="*/ 1324546 w 2450468"/>
              <a:gd name="connsiteY3067" fmla="*/ 281333 h 377583"/>
              <a:gd name="connsiteX3068" fmla="*/ 1322165 w 2450468"/>
              <a:gd name="connsiteY3068" fmla="*/ 279047 h 377583"/>
              <a:gd name="connsiteX3069" fmla="*/ 1325023 w 2450468"/>
              <a:gd name="connsiteY3069" fmla="*/ 276476 h 377583"/>
              <a:gd name="connsiteX3070" fmla="*/ 1315593 w 2450468"/>
              <a:gd name="connsiteY3070" fmla="*/ 270189 h 377583"/>
              <a:gd name="connsiteX3071" fmla="*/ 1311402 w 2450468"/>
              <a:gd name="connsiteY3071" fmla="*/ 271427 h 377583"/>
              <a:gd name="connsiteX3072" fmla="*/ 1309783 w 2450468"/>
              <a:gd name="connsiteY3072" fmla="*/ 271904 h 377583"/>
              <a:gd name="connsiteX3073" fmla="*/ 1310354 w 2450468"/>
              <a:gd name="connsiteY3073" fmla="*/ 275333 h 377583"/>
              <a:gd name="connsiteX3074" fmla="*/ 1312640 w 2450468"/>
              <a:gd name="connsiteY3074" fmla="*/ 274666 h 377583"/>
              <a:gd name="connsiteX3075" fmla="*/ 1313307 w 2450468"/>
              <a:gd name="connsiteY3075" fmla="*/ 274475 h 377583"/>
              <a:gd name="connsiteX3076" fmla="*/ 1316165 w 2450468"/>
              <a:gd name="connsiteY3076" fmla="*/ 279714 h 377583"/>
              <a:gd name="connsiteX3077" fmla="*/ 1314545 w 2450468"/>
              <a:gd name="connsiteY3077" fmla="*/ 290096 h 377583"/>
              <a:gd name="connsiteX3078" fmla="*/ 1300353 w 2450468"/>
              <a:gd name="connsiteY3078" fmla="*/ 290573 h 377583"/>
              <a:gd name="connsiteX3079" fmla="*/ 1294352 w 2450468"/>
              <a:gd name="connsiteY3079" fmla="*/ 287334 h 377583"/>
              <a:gd name="connsiteX3080" fmla="*/ 1290352 w 2450468"/>
              <a:gd name="connsiteY3080" fmla="*/ 288572 h 377583"/>
              <a:gd name="connsiteX3081" fmla="*/ 1289875 w 2450468"/>
              <a:gd name="connsiteY3081" fmla="*/ 289525 h 377583"/>
              <a:gd name="connsiteX3082" fmla="*/ 1287875 w 2450468"/>
              <a:gd name="connsiteY3082" fmla="*/ 294097 h 377583"/>
              <a:gd name="connsiteX3083" fmla="*/ 1275112 w 2450468"/>
              <a:gd name="connsiteY3083" fmla="*/ 289430 h 377583"/>
              <a:gd name="connsiteX3084" fmla="*/ 1283018 w 2450468"/>
              <a:gd name="connsiteY3084" fmla="*/ 288287 h 377583"/>
              <a:gd name="connsiteX3085" fmla="*/ 1282732 w 2450468"/>
              <a:gd name="connsiteY3085" fmla="*/ 290668 h 377583"/>
              <a:gd name="connsiteX3086" fmla="*/ 1284827 w 2450468"/>
              <a:gd name="connsiteY3086" fmla="*/ 291430 h 377583"/>
              <a:gd name="connsiteX3087" fmla="*/ 1286923 w 2450468"/>
              <a:gd name="connsiteY3087" fmla="*/ 290763 h 377583"/>
              <a:gd name="connsiteX3088" fmla="*/ 1287494 w 2450468"/>
              <a:gd name="connsiteY3088" fmla="*/ 284667 h 377583"/>
              <a:gd name="connsiteX3089" fmla="*/ 1290161 w 2450468"/>
              <a:gd name="connsiteY3089" fmla="*/ 280857 h 377583"/>
              <a:gd name="connsiteX3090" fmla="*/ 1291114 w 2450468"/>
              <a:gd name="connsiteY3090" fmla="*/ 280762 h 377583"/>
              <a:gd name="connsiteX3091" fmla="*/ 1289875 w 2450468"/>
              <a:gd name="connsiteY3091" fmla="*/ 277142 h 377583"/>
              <a:gd name="connsiteX3092" fmla="*/ 1288447 w 2450468"/>
              <a:gd name="connsiteY3092" fmla="*/ 276761 h 377583"/>
              <a:gd name="connsiteX3093" fmla="*/ 1287304 w 2450468"/>
              <a:gd name="connsiteY3093" fmla="*/ 276476 h 377583"/>
              <a:gd name="connsiteX3094" fmla="*/ 1285970 w 2450468"/>
              <a:gd name="connsiteY3094" fmla="*/ 268665 h 377583"/>
              <a:gd name="connsiteX3095" fmla="*/ 1291781 w 2450468"/>
              <a:gd name="connsiteY3095" fmla="*/ 267903 h 377583"/>
              <a:gd name="connsiteX3096" fmla="*/ 1292162 w 2450468"/>
              <a:gd name="connsiteY3096" fmla="*/ 267903 h 377583"/>
              <a:gd name="connsiteX3097" fmla="*/ 1290447 w 2450468"/>
              <a:gd name="connsiteY3097" fmla="*/ 265236 h 377583"/>
              <a:gd name="connsiteX3098" fmla="*/ 1289780 w 2450468"/>
              <a:gd name="connsiteY3098" fmla="*/ 265617 h 377583"/>
              <a:gd name="connsiteX3099" fmla="*/ 1284542 w 2450468"/>
              <a:gd name="connsiteY3099" fmla="*/ 268475 h 377583"/>
              <a:gd name="connsiteX3100" fmla="*/ 1280255 w 2450468"/>
              <a:gd name="connsiteY3100" fmla="*/ 263998 h 377583"/>
              <a:gd name="connsiteX3101" fmla="*/ 1274159 w 2450468"/>
              <a:gd name="connsiteY3101" fmla="*/ 268570 h 377583"/>
              <a:gd name="connsiteX3102" fmla="*/ 1269492 w 2450468"/>
              <a:gd name="connsiteY3102" fmla="*/ 278762 h 377583"/>
              <a:gd name="connsiteX3103" fmla="*/ 1273112 w 2450468"/>
              <a:gd name="connsiteY3103" fmla="*/ 281905 h 377583"/>
              <a:gd name="connsiteX3104" fmla="*/ 1272350 w 2450468"/>
              <a:gd name="connsiteY3104" fmla="*/ 294383 h 377583"/>
              <a:gd name="connsiteX3105" fmla="*/ 1286351 w 2450468"/>
              <a:gd name="connsiteY3105" fmla="*/ 305241 h 377583"/>
              <a:gd name="connsiteX3106" fmla="*/ 1277398 w 2450468"/>
              <a:gd name="connsiteY3106" fmla="*/ 304955 h 377583"/>
              <a:gd name="connsiteX3107" fmla="*/ 1277017 w 2450468"/>
              <a:gd name="connsiteY3107" fmla="*/ 303336 h 377583"/>
              <a:gd name="connsiteX3108" fmla="*/ 1275493 w 2450468"/>
              <a:gd name="connsiteY3108" fmla="*/ 299907 h 377583"/>
              <a:gd name="connsiteX3109" fmla="*/ 1271683 w 2450468"/>
              <a:gd name="connsiteY3109" fmla="*/ 302574 h 377583"/>
              <a:gd name="connsiteX3110" fmla="*/ 1268444 w 2450468"/>
              <a:gd name="connsiteY3110" fmla="*/ 302288 h 377583"/>
              <a:gd name="connsiteX3111" fmla="*/ 1264063 w 2450468"/>
              <a:gd name="connsiteY3111" fmla="*/ 305051 h 377583"/>
              <a:gd name="connsiteX3112" fmla="*/ 1264158 w 2450468"/>
              <a:gd name="connsiteY3112" fmla="*/ 307051 h 377583"/>
              <a:gd name="connsiteX3113" fmla="*/ 1266825 w 2450468"/>
              <a:gd name="connsiteY3113" fmla="*/ 308765 h 377583"/>
              <a:gd name="connsiteX3114" fmla="*/ 1269778 w 2450468"/>
              <a:gd name="connsiteY3114" fmla="*/ 318481 h 377583"/>
              <a:gd name="connsiteX3115" fmla="*/ 1269397 w 2450468"/>
              <a:gd name="connsiteY3115" fmla="*/ 321243 h 377583"/>
              <a:gd name="connsiteX3116" fmla="*/ 1271969 w 2450468"/>
              <a:gd name="connsiteY3116" fmla="*/ 322672 h 377583"/>
              <a:gd name="connsiteX3117" fmla="*/ 1273207 w 2450468"/>
              <a:gd name="connsiteY3117" fmla="*/ 320386 h 377583"/>
              <a:gd name="connsiteX3118" fmla="*/ 1272826 w 2450468"/>
              <a:gd name="connsiteY3118" fmla="*/ 318767 h 377583"/>
              <a:gd name="connsiteX3119" fmla="*/ 1279208 w 2450468"/>
              <a:gd name="connsiteY3119" fmla="*/ 314385 h 377583"/>
              <a:gd name="connsiteX3120" fmla="*/ 1286732 w 2450468"/>
              <a:gd name="connsiteY3120" fmla="*/ 313147 h 377583"/>
              <a:gd name="connsiteX3121" fmla="*/ 1286923 w 2450468"/>
              <a:gd name="connsiteY3121" fmla="*/ 310099 h 377583"/>
              <a:gd name="connsiteX3122" fmla="*/ 1287304 w 2450468"/>
              <a:gd name="connsiteY3122" fmla="*/ 310289 h 377583"/>
              <a:gd name="connsiteX3123" fmla="*/ 1290066 w 2450468"/>
              <a:gd name="connsiteY3123" fmla="*/ 311623 h 377583"/>
              <a:gd name="connsiteX3124" fmla="*/ 1299020 w 2450468"/>
              <a:gd name="connsiteY3124" fmla="*/ 312480 h 377583"/>
              <a:gd name="connsiteX3125" fmla="*/ 1300258 w 2450468"/>
              <a:gd name="connsiteY3125" fmla="*/ 311147 h 377583"/>
              <a:gd name="connsiteX3126" fmla="*/ 1300639 w 2450468"/>
              <a:gd name="connsiteY3126" fmla="*/ 310766 h 377583"/>
              <a:gd name="connsiteX3127" fmla="*/ 1298448 w 2450468"/>
              <a:gd name="connsiteY3127" fmla="*/ 309337 h 377583"/>
              <a:gd name="connsiteX3128" fmla="*/ 1297591 w 2450468"/>
              <a:gd name="connsiteY3128" fmla="*/ 309146 h 377583"/>
              <a:gd name="connsiteX3129" fmla="*/ 1295971 w 2450468"/>
              <a:gd name="connsiteY3129" fmla="*/ 308765 h 377583"/>
              <a:gd name="connsiteX3130" fmla="*/ 1296162 w 2450468"/>
              <a:gd name="connsiteY3130" fmla="*/ 306289 h 377583"/>
              <a:gd name="connsiteX3131" fmla="*/ 1297781 w 2450468"/>
              <a:gd name="connsiteY3131" fmla="*/ 305908 h 377583"/>
              <a:gd name="connsiteX3132" fmla="*/ 1299972 w 2450468"/>
              <a:gd name="connsiteY3132" fmla="*/ 305336 h 377583"/>
              <a:gd name="connsiteX3133" fmla="*/ 1309688 w 2450468"/>
              <a:gd name="connsiteY3133" fmla="*/ 306956 h 377583"/>
              <a:gd name="connsiteX3134" fmla="*/ 1310640 w 2450468"/>
              <a:gd name="connsiteY3134" fmla="*/ 310004 h 377583"/>
              <a:gd name="connsiteX3135" fmla="*/ 1315688 w 2450468"/>
              <a:gd name="connsiteY3135" fmla="*/ 321910 h 377583"/>
              <a:gd name="connsiteX3136" fmla="*/ 1317117 w 2450468"/>
              <a:gd name="connsiteY3136" fmla="*/ 325434 h 377583"/>
              <a:gd name="connsiteX3137" fmla="*/ 1323404 w 2450468"/>
              <a:gd name="connsiteY3137" fmla="*/ 323624 h 377583"/>
              <a:gd name="connsiteX3138" fmla="*/ 1323594 w 2450468"/>
              <a:gd name="connsiteY3138" fmla="*/ 326482 h 377583"/>
              <a:gd name="connsiteX3139" fmla="*/ 1318736 w 2450468"/>
              <a:gd name="connsiteY3139" fmla="*/ 329435 h 377583"/>
              <a:gd name="connsiteX3140" fmla="*/ 1322737 w 2450468"/>
              <a:gd name="connsiteY3140" fmla="*/ 331816 h 377583"/>
              <a:gd name="connsiteX3141" fmla="*/ 1325690 w 2450468"/>
              <a:gd name="connsiteY3141" fmla="*/ 329720 h 377583"/>
              <a:gd name="connsiteX3142" fmla="*/ 1325118 w 2450468"/>
              <a:gd name="connsiteY3142" fmla="*/ 334769 h 377583"/>
              <a:gd name="connsiteX3143" fmla="*/ 1323499 w 2450468"/>
              <a:gd name="connsiteY3143" fmla="*/ 336197 h 377583"/>
              <a:gd name="connsiteX3144" fmla="*/ 1319594 w 2450468"/>
              <a:gd name="connsiteY3144" fmla="*/ 341055 h 377583"/>
              <a:gd name="connsiteX3145" fmla="*/ 1314545 w 2450468"/>
              <a:gd name="connsiteY3145" fmla="*/ 339531 h 377583"/>
              <a:gd name="connsiteX3146" fmla="*/ 1311402 w 2450468"/>
              <a:gd name="connsiteY3146" fmla="*/ 339722 h 377583"/>
              <a:gd name="connsiteX3147" fmla="*/ 1308354 w 2450468"/>
              <a:gd name="connsiteY3147" fmla="*/ 337626 h 377583"/>
              <a:gd name="connsiteX3148" fmla="*/ 1303020 w 2450468"/>
              <a:gd name="connsiteY3148" fmla="*/ 329911 h 377583"/>
              <a:gd name="connsiteX3149" fmla="*/ 1301972 w 2450468"/>
              <a:gd name="connsiteY3149" fmla="*/ 334578 h 377583"/>
              <a:gd name="connsiteX3150" fmla="*/ 1297591 w 2450468"/>
              <a:gd name="connsiteY3150" fmla="*/ 336293 h 377583"/>
              <a:gd name="connsiteX3151" fmla="*/ 1296829 w 2450468"/>
              <a:gd name="connsiteY3151" fmla="*/ 336483 h 377583"/>
              <a:gd name="connsiteX3152" fmla="*/ 1294924 w 2450468"/>
              <a:gd name="connsiteY3152" fmla="*/ 337340 h 377583"/>
              <a:gd name="connsiteX3153" fmla="*/ 1290257 w 2450468"/>
              <a:gd name="connsiteY3153" fmla="*/ 337245 h 377583"/>
              <a:gd name="connsiteX3154" fmla="*/ 1289495 w 2450468"/>
              <a:gd name="connsiteY3154" fmla="*/ 334483 h 377583"/>
              <a:gd name="connsiteX3155" fmla="*/ 1284827 w 2450468"/>
              <a:gd name="connsiteY3155" fmla="*/ 331054 h 377583"/>
              <a:gd name="connsiteX3156" fmla="*/ 1278827 w 2450468"/>
              <a:gd name="connsiteY3156" fmla="*/ 329054 h 377583"/>
              <a:gd name="connsiteX3157" fmla="*/ 1275398 w 2450468"/>
              <a:gd name="connsiteY3157" fmla="*/ 329625 h 377583"/>
              <a:gd name="connsiteX3158" fmla="*/ 1269397 w 2450468"/>
              <a:gd name="connsiteY3158" fmla="*/ 333816 h 377583"/>
              <a:gd name="connsiteX3159" fmla="*/ 1264158 w 2450468"/>
              <a:gd name="connsiteY3159" fmla="*/ 338579 h 377583"/>
              <a:gd name="connsiteX3160" fmla="*/ 1260729 w 2450468"/>
              <a:gd name="connsiteY3160" fmla="*/ 335912 h 377583"/>
              <a:gd name="connsiteX3161" fmla="*/ 1259015 w 2450468"/>
              <a:gd name="connsiteY3161" fmla="*/ 334578 h 377583"/>
              <a:gd name="connsiteX3162" fmla="*/ 1258348 w 2450468"/>
              <a:gd name="connsiteY3162" fmla="*/ 339341 h 377583"/>
              <a:gd name="connsiteX3163" fmla="*/ 1260443 w 2450468"/>
              <a:gd name="connsiteY3163" fmla="*/ 339436 h 377583"/>
              <a:gd name="connsiteX3164" fmla="*/ 1261586 w 2450468"/>
              <a:gd name="connsiteY3164" fmla="*/ 339531 h 377583"/>
              <a:gd name="connsiteX3165" fmla="*/ 1261967 w 2450468"/>
              <a:gd name="connsiteY3165" fmla="*/ 341246 h 377583"/>
              <a:gd name="connsiteX3166" fmla="*/ 1255014 w 2450468"/>
              <a:gd name="connsiteY3166" fmla="*/ 342008 h 377583"/>
              <a:gd name="connsiteX3167" fmla="*/ 1254062 w 2450468"/>
              <a:gd name="connsiteY3167" fmla="*/ 340960 h 377583"/>
              <a:gd name="connsiteX3168" fmla="*/ 1249013 w 2450468"/>
              <a:gd name="connsiteY3168" fmla="*/ 340293 h 377583"/>
              <a:gd name="connsiteX3169" fmla="*/ 1248346 w 2450468"/>
              <a:gd name="connsiteY3169" fmla="*/ 341150 h 377583"/>
              <a:gd name="connsiteX3170" fmla="*/ 1249013 w 2450468"/>
              <a:gd name="connsiteY3170" fmla="*/ 345341 h 377583"/>
              <a:gd name="connsiteX3171" fmla="*/ 1248061 w 2450468"/>
              <a:gd name="connsiteY3171" fmla="*/ 345722 h 377583"/>
              <a:gd name="connsiteX3172" fmla="*/ 1247013 w 2450468"/>
              <a:gd name="connsiteY3172" fmla="*/ 346199 h 377583"/>
              <a:gd name="connsiteX3173" fmla="*/ 1241584 w 2450468"/>
              <a:gd name="connsiteY3173" fmla="*/ 343913 h 377583"/>
              <a:gd name="connsiteX3174" fmla="*/ 1227201 w 2450468"/>
              <a:gd name="connsiteY3174" fmla="*/ 338960 h 377583"/>
              <a:gd name="connsiteX3175" fmla="*/ 1223772 w 2450468"/>
              <a:gd name="connsiteY3175" fmla="*/ 339722 h 377583"/>
              <a:gd name="connsiteX3176" fmla="*/ 1222820 w 2450468"/>
              <a:gd name="connsiteY3176" fmla="*/ 340198 h 377583"/>
              <a:gd name="connsiteX3177" fmla="*/ 1217105 w 2450468"/>
              <a:gd name="connsiteY3177" fmla="*/ 339817 h 377583"/>
              <a:gd name="connsiteX3178" fmla="*/ 1207484 w 2450468"/>
              <a:gd name="connsiteY3178" fmla="*/ 340388 h 377583"/>
              <a:gd name="connsiteX3179" fmla="*/ 1206437 w 2450468"/>
              <a:gd name="connsiteY3179" fmla="*/ 335912 h 377583"/>
              <a:gd name="connsiteX3180" fmla="*/ 1205675 w 2450468"/>
              <a:gd name="connsiteY3180" fmla="*/ 332578 h 377583"/>
              <a:gd name="connsiteX3181" fmla="*/ 1197388 w 2450468"/>
              <a:gd name="connsiteY3181" fmla="*/ 328768 h 377583"/>
              <a:gd name="connsiteX3182" fmla="*/ 1191387 w 2450468"/>
              <a:gd name="connsiteY3182" fmla="*/ 331625 h 377583"/>
              <a:gd name="connsiteX3183" fmla="*/ 1186910 w 2450468"/>
              <a:gd name="connsiteY3183" fmla="*/ 333816 h 377583"/>
              <a:gd name="connsiteX3184" fmla="*/ 1198817 w 2450468"/>
              <a:gd name="connsiteY3184" fmla="*/ 341341 h 377583"/>
              <a:gd name="connsiteX3185" fmla="*/ 1197293 w 2450468"/>
              <a:gd name="connsiteY3185" fmla="*/ 346961 h 377583"/>
              <a:gd name="connsiteX3186" fmla="*/ 1190054 w 2450468"/>
              <a:gd name="connsiteY3186" fmla="*/ 340007 h 377583"/>
              <a:gd name="connsiteX3187" fmla="*/ 1177195 w 2450468"/>
              <a:gd name="connsiteY3187" fmla="*/ 339436 h 377583"/>
              <a:gd name="connsiteX3188" fmla="*/ 1180814 w 2450468"/>
              <a:gd name="connsiteY3188" fmla="*/ 336864 h 377583"/>
              <a:gd name="connsiteX3189" fmla="*/ 1182053 w 2450468"/>
              <a:gd name="connsiteY3189" fmla="*/ 336007 h 377583"/>
              <a:gd name="connsiteX3190" fmla="*/ 1175766 w 2450468"/>
              <a:gd name="connsiteY3190" fmla="*/ 331530 h 377583"/>
              <a:gd name="connsiteX3191" fmla="*/ 1168051 w 2450468"/>
              <a:gd name="connsiteY3191" fmla="*/ 338102 h 377583"/>
              <a:gd name="connsiteX3192" fmla="*/ 1167496 w 2450468"/>
              <a:gd name="connsiteY3192" fmla="*/ 338880 h 377583"/>
              <a:gd name="connsiteX3193" fmla="*/ 1173766 w 2450468"/>
              <a:gd name="connsiteY3193" fmla="*/ 337626 h 377583"/>
              <a:gd name="connsiteX3194" fmla="*/ 1175290 w 2450468"/>
              <a:gd name="connsiteY3194" fmla="*/ 339626 h 377583"/>
              <a:gd name="connsiteX3195" fmla="*/ 1176814 w 2450468"/>
              <a:gd name="connsiteY3195" fmla="*/ 341627 h 377583"/>
              <a:gd name="connsiteX3196" fmla="*/ 1181291 w 2450468"/>
              <a:gd name="connsiteY3196" fmla="*/ 344103 h 377583"/>
              <a:gd name="connsiteX3197" fmla="*/ 1181862 w 2450468"/>
              <a:gd name="connsiteY3197" fmla="*/ 344865 h 377583"/>
              <a:gd name="connsiteX3198" fmla="*/ 1183196 w 2450468"/>
              <a:gd name="connsiteY3198" fmla="*/ 346484 h 377583"/>
              <a:gd name="connsiteX3199" fmla="*/ 1178814 w 2450468"/>
              <a:gd name="connsiteY3199" fmla="*/ 350294 h 377583"/>
              <a:gd name="connsiteX3200" fmla="*/ 1176623 w 2450468"/>
              <a:gd name="connsiteY3200" fmla="*/ 350104 h 377583"/>
              <a:gd name="connsiteX3201" fmla="*/ 1172718 w 2450468"/>
              <a:gd name="connsiteY3201" fmla="*/ 348008 h 377583"/>
              <a:gd name="connsiteX3202" fmla="*/ 1170337 w 2450468"/>
              <a:gd name="connsiteY3202" fmla="*/ 345246 h 377583"/>
              <a:gd name="connsiteX3203" fmla="*/ 1167241 w 2450468"/>
              <a:gd name="connsiteY3203" fmla="*/ 339236 h 377583"/>
              <a:gd name="connsiteX3204" fmla="*/ 1165193 w 2450468"/>
              <a:gd name="connsiteY3204" fmla="*/ 342103 h 377583"/>
              <a:gd name="connsiteX3205" fmla="*/ 1159764 w 2450468"/>
              <a:gd name="connsiteY3205" fmla="*/ 344675 h 377583"/>
              <a:gd name="connsiteX3206" fmla="*/ 1156525 w 2450468"/>
              <a:gd name="connsiteY3206" fmla="*/ 337436 h 377583"/>
              <a:gd name="connsiteX3207" fmla="*/ 1145191 w 2450468"/>
              <a:gd name="connsiteY3207" fmla="*/ 342389 h 377583"/>
              <a:gd name="connsiteX3208" fmla="*/ 1137571 w 2450468"/>
              <a:gd name="connsiteY3208" fmla="*/ 342484 h 377583"/>
              <a:gd name="connsiteX3209" fmla="*/ 1134713 w 2450468"/>
              <a:gd name="connsiteY3209" fmla="*/ 350390 h 377583"/>
              <a:gd name="connsiteX3210" fmla="*/ 1127760 w 2450468"/>
              <a:gd name="connsiteY3210" fmla="*/ 348770 h 377583"/>
              <a:gd name="connsiteX3211" fmla="*/ 1113758 w 2450468"/>
              <a:gd name="connsiteY3211" fmla="*/ 345818 h 377583"/>
              <a:gd name="connsiteX3212" fmla="*/ 1112139 w 2450468"/>
              <a:gd name="connsiteY3212" fmla="*/ 347913 h 377583"/>
              <a:gd name="connsiteX3213" fmla="*/ 1108900 w 2450468"/>
              <a:gd name="connsiteY3213" fmla="*/ 349818 h 377583"/>
              <a:gd name="connsiteX3214" fmla="*/ 1108996 w 2450468"/>
              <a:gd name="connsiteY3214" fmla="*/ 347246 h 377583"/>
              <a:gd name="connsiteX3215" fmla="*/ 1105757 w 2450468"/>
              <a:gd name="connsiteY3215" fmla="*/ 335150 h 377583"/>
              <a:gd name="connsiteX3216" fmla="*/ 1106043 w 2450468"/>
              <a:gd name="connsiteY3216" fmla="*/ 332959 h 377583"/>
              <a:gd name="connsiteX3217" fmla="*/ 1106996 w 2450468"/>
              <a:gd name="connsiteY3217" fmla="*/ 331244 h 377583"/>
              <a:gd name="connsiteX3218" fmla="*/ 1102519 w 2450468"/>
              <a:gd name="connsiteY3218" fmla="*/ 327053 h 377583"/>
              <a:gd name="connsiteX3219" fmla="*/ 1100900 w 2450468"/>
              <a:gd name="connsiteY3219" fmla="*/ 322577 h 377583"/>
              <a:gd name="connsiteX3220" fmla="*/ 1098614 w 2450468"/>
              <a:gd name="connsiteY3220" fmla="*/ 321529 h 377583"/>
              <a:gd name="connsiteX3221" fmla="*/ 1098328 w 2450468"/>
              <a:gd name="connsiteY3221" fmla="*/ 316766 h 377583"/>
              <a:gd name="connsiteX3222" fmla="*/ 1100138 w 2450468"/>
              <a:gd name="connsiteY3222" fmla="*/ 316957 h 377583"/>
              <a:gd name="connsiteX3223" fmla="*/ 1112996 w 2450468"/>
              <a:gd name="connsiteY3223" fmla="*/ 320291 h 377583"/>
              <a:gd name="connsiteX3224" fmla="*/ 1118045 w 2450468"/>
              <a:gd name="connsiteY3224" fmla="*/ 322577 h 377583"/>
              <a:gd name="connsiteX3225" fmla="*/ 1122331 w 2450468"/>
              <a:gd name="connsiteY3225" fmla="*/ 323434 h 377583"/>
              <a:gd name="connsiteX3226" fmla="*/ 1122331 w 2450468"/>
              <a:gd name="connsiteY3226" fmla="*/ 317528 h 377583"/>
              <a:gd name="connsiteX3227" fmla="*/ 1127665 w 2450468"/>
              <a:gd name="connsiteY3227" fmla="*/ 318195 h 377583"/>
              <a:gd name="connsiteX3228" fmla="*/ 1129665 w 2450468"/>
              <a:gd name="connsiteY3228" fmla="*/ 319243 h 377583"/>
              <a:gd name="connsiteX3229" fmla="*/ 1132332 w 2450468"/>
              <a:gd name="connsiteY3229" fmla="*/ 320672 h 377583"/>
              <a:gd name="connsiteX3230" fmla="*/ 1139762 w 2450468"/>
              <a:gd name="connsiteY3230" fmla="*/ 319433 h 377583"/>
              <a:gd name="connsiteX3231" fmla="*/ 1141762 w 2450468"/>
              <a:gd name="connsiteY3231" fmla="*/ 318767 h 377583"/>
              <a:gd name="connsiteX3232" fmla="*/ 1145667 w 2450468"/>
              <a:gd name="connsiteY3232" fmla="*/ 314861 h 377583"/>
              <a:gd name="connsiteX3233" fmla="*/ 1144429 w 2450468"/>
              <a:gd name="connsiteY3233" fmla="*/ 309908 h 377583"/>
              <a:gd name="connsiteX3234" fmla="*/ 1146429 w 2450468"/>
              <a:gd name="connsiteY3234" fmla="*/ 301050 h 377583"/>
              <a:gd name="connsiteX3235" fmla="*/ 1145572 w 2450468"/>
              <a:gd name="connsiteY3235" fmla="*/ 301717 h 377583"/>
              <a:gd name="connsiteX3236" fmla="*/ 1136333 w 2450468"/>
              <a:gd name="connsiteY3236" fmla="*/ 301050 h 377583"/>
              <a:gd name="connsiteX3237" fmla="*/ 1134332 w 2450468"/>
              <a:gd name="connsiteY3237" fmla="*/ 297716 h 377583"/>
              <a:gd name="connsiteX3238" fmla="*/ 1129760 w 2450468"/>
              <a:gd name="connsiteY3238" fmla="*/ 298193 h 377583"/>
              <a:gd name="connsiteX3239" fmla="*/ 1125665 w 2450468"/>
              <a:gd name="connsiteY3239" fmla="*/ 298288 h 377583"/>
              <a:gd name="connsiteX3240" fmla="*/ 1122712 w 2450468"/>
              <a:gd name="connsiteY3240" fmla="*/ 302479 h 377583"/>
              <a:gd name="connsiteX3241" fmla="*/ 1127950 w 2450468"/>
              <a:gd name="connsiteY3241" fmla="*/ 310861 h 377583"/>
              <a:gd name="connsiteX3242" fmla="*/ 1130332 w 2450468"/>
              <a:gd name="connsiteY3242" fmla="*/ 305432 h 377583"/>
              <a:gd name="connsiteX3243" fmla="*/ 1134904 w 2450468"/>
              <a:gd name="connsiteY3243" fmla="*/ 304479 h 377583"/>
              <a:gd name="connsiteX3244" fmla="*/ 1134904 w 2450468"/>
              <a:gd name="connsiteY3244" fmla="*/ 309813 h 377583"/>
              <a:gd name="connsiteX3245" fmla="*/ 1142333 w 2450468"/>
              <a:gd name="connsiteY3245" fmla="*/ 311337 h 377583"/>
              <a:gd name="connsiteX3246" fmla="*/ 1133951 w 2450468"/>
              <a:gd name="connsiteY3246" fmla="*/ 316576 h 377583"/>
              <a:gd name="connsiteX3247" fmla="*/ 1118616 w 2450468"/>
              <a:gd name="connsiteY3247" fmla="*/ 315719 h 377583"/>
              <a:gd name="connsiteX3248" fmla="*/ 1112139 w 2450468"/>
              <a:gd name="connsiteY3248" fmla="*/ 308956 h 377583"/>
              <a:gd name="connsiteX3249" fmla="*/ 1113473 w 2450468"/>
              <a:gd name="connsiteY3249" fmla="*/ 308003 h 377583"/>
              <a:gd name="connsiteX3250" fmla="*/ 1112711 w 2450468"/>
              <a:gd name="connsiteY3250" fmla="*/ 303050 h 377583"/>
              <a:gd name="connsiteX3251" fmla="*/ 1106900 w 2450468"/>
              <a:gd name="connsiteY3251" fmla="*/ 295621 h 377583"/>
              <a:gd name="connsiteX3252" fmla="*/ 1106900 w 2450468"/>
              <a:gd name="connsiteY3252" fmla="*/ 292954 h 377583"/>
              <a:gd name="connsiteX3253" fmla="*/ 1103757 w 2450468"/>
              <a:gd name="connsiteY3253" fmla="*/ 285905 h 377583"/>
              <a:gd name="connsiteX3254" fmla="*/ 1104805 w 2450468"/>
              <a:gd name="connsiteY3254" fmla="*/ 285810 h 377583"/>
              <a:gd name="connsiteX3255" fmla="*/ 1109091 w 2450468"/>
              <a:gd name="connsiteY3255" fmla="*/ 285334 h 377583"/>
              <a:gd name="connsiteX3256" fmla="*/ 1109853 w 2450468"/>
              <a:gd name="connsiteY3256" fmla="*/ 276666 h 377583"/>
              <a:gd name="connsiteX3257" fmla="*/ 1109948 w 2450468"/>
              <a:gd name="connsiteY3257" fmla="*/ 274571 h 377583"/>
              <a:gd name="connsiteX3258" fmla="*/ 1111568 w 2450468"/>
              <a:gd name="connsiteY3258" fmla="*/ 272285 h 377583"/>
              <a:gd name="connsiteX3259" fmla="*/ 1114806 w 2450468"/>
              <a:gd name="connsiteY3259" fmla="*/ 273142 h 377583"/>
              <a:gd name="connsiteX3260" fmla="*/ 1119950 w 2450468"/>
              <a:gd name="connsiteY3260" fmla="*/ 279714 h 377583"/>
              <a:gd name="connsiteX3261" fmla="*/ 1120807 w 2450468"/>
              <a:gd name="connsiteY3261" fmla="*/ 281810 h 377583"/>
              <a:gd name="connsiteX3262" fmla="*/ 1122426 w 2450468"/>
              <a:gd name="connsiteY3262" fmla="*/ 283524 h 377583"/>
              <a:gd name="connsiteX3263" fmla="*/ 1126427 w 2450468"/>
              <a:gd name="connsiteY3263" fmla="*/ 279333 h 377583"/>
              <a:gd name="connsiteX3264" fmla="*/ 1128427 w 2450468"/>
              <a:gd name="connsiteY3264" fmla="*/ 279905 h 377583"/>
              <a:gd name="connsiteX3265" fmla="*/ 1130713 w 2450468"/>
              <a:gd name="connsiteY3265" fmla="*/ 280571 h 377583"/>
              <a:gd name="connsiteX3266" fmla="*/ 1133570 w 2450468"/>
              <a:gd name="connsiteY3266" fmla="*/ 282857 h 377583"/>
              <a:gd name="connsiteX3267" fmla="*/ 1127474 w 2450468"/>
              <a:gd name="connsiteY3267" fmla="*/ 285143 h 377583"/>
              <a:gd name="connsiteX3268" fmla="*/ 1128713 w 2450468"/>
              <a:gd name="connsiteY3268" fmla="*/ 290763 h 377583"/>
              <a:gd name="connsiteX3269" fmla="*/ 1129951 w 2450468"/>
              <a:gd name="connsiteY3269" fmla="*/ 291716 h 377583"/>
              <a:gd name="connsiteX3270" fmla="*/ 1136333 w 2450468"/>
              <a:gd name="connsiteY3270" fmla="*/ 291525 h 377583"/>
              <a:gd name="connsiteX3271" fmla="*/ 1138904 w 2450468"/>
              <a:gd name="connsiteY3271" fmla="*/ 289715 h 377583"/>
              <a:gd name="connsiteX3272" fmla="*/ 1145667 w 2450468"/>
              <a:gd name="connsiteY3272" fmla="*/ 289239 h 377583"/>
              <a:gd name="connsiteX3273" fmla="*/ 1153954 w 2450468"/>
              <a:gd name="connsiteY3273" fmla="*/ 294097 h 377583"/>
              <a:gd name="connsiteX3274" fmla="*/ 1168527 w 2450468"/>
              <a:gd name="connsiteY3274" fmla="*/ 297335 h 377583"/>
              <a:gd name="connsiteX3275" fmla="*/ 1169289 w 2450468"/>
              <a:gd name="connsiteY3275" fmla="*/ 296764 h 377583"/>
              <a:gd name="connsiteX3276" fmla="*/ 1170242 w 2450468"/>
              <a:gd name="connsiteY3276" fmla="*/ 296002 h 377583"/>
              <a:gd name="connsiteX3277" fmla="*/ 1174528 w 2450468"/>
              <a:gd name="connsiteY3277" fmla="*/ 297240 h 377583"/>
              <a:gd name="connsiteX3278" fmla="*/ 1174242 w 2450468"/>
              <a:gd name="connsiteY3278" fmla="*/ 297907 h 377583"/>
              <a:gd name="connsiteX3279" fmla="*/ 1170908 w 2450468"/>
              <a:gd name="connsiteY3279" fmla="*/ 302955 h 377583"/>
              <a:gd name="connsiteX3280" fmla="*/ 1168337 w 2450468"/>
              <a:gd name="connsiteY3280" fmla="*/ 305051 h 377583"/>
              <a:gd name="connsiteX3281" fmla="*/ 1169480 w 2450468"/>
              <a:gd name="connsiteY3281" fmla="*/ 312290 h 377583"/>
              <a:gd name="connsiteX3282" fmla="*/ 1161193 w 2450468"/>
              <a:gd name="connsiteY3282" fmla="*/ 308670 h 377583"/>
              <a:gd name="connsiteX3283" fmla="*/ 1159097 w 2450468"/>
              <a:gd name="connsiteY3283" fmla="*/ 306575 h 377583"/>
              <a:gd name="connsiteX3284" fmla="*/ 1157002 w 2450468"/>
              <a:gd name="connsiteY3284" fmla="*/ 303527 h 377583"/>
              <a:gd name="connsiteX3285" fmla="*/ 1153573 w 2450468"/>
              <a:gd name="connsiteY3285" fmla="*/ 306575 h 377583"/>
              <a:gd name="connsiteX3286" fmla="*/ 1152620 w 2450468"/>
              <a:gd name="connsiteY3286" fmla="*/ 309051 h 377583"/>
              <a:gd name="connsiteX3287" fmla="*/ 1149477 w 2450468"/>
              <a:gd name="connsiteY3287" fmla="*/ 313814 h 377583"/>
              <a:gd name="connsiteX3288" fmla="*/ 1152239 w 2450468"/>
              <a:gd name="connsiteY3288" fmla="*/ 312861 h 377583"/>
              <a:gd name="connsiteX3289" fmla="*/ 1159859 w 2450468"/>
              <a:gd name="connsiteY3289" fmla="*/ 313814 h 377583"/>
              <a:gd name="connsiteX3290" fmla="*/ 1162145 w 2450468"/>
              <a:gd name="connsiteY3290" fmla="*/ 313623 h 377583"/>
              <a:gd name="connsiteX3291" fmla="*/ 1170242 w 2450468"/>
              <a:gd name="connsiteY3291" fmla="*/ 313052 h 377583"/>
              <a:gd name="connsiteX3292" fmla="*/ 1174433 w 2450468"/>
              <a:gd name="connsiteY3292" fmla="*/ 321243 h 377583"/>
              <a:gd name="connsiteX3293" fmla="*/ 1174718 w 2450468"/>
              <a:gd name="connsiteY3293" fmla="*/ 310670 h 377583"/>
              <a:gd name="connsiteX3294" fmla="*/ 1179481 w 2450468"/>
              <a:gd name="connsiteY3294" fmla="*/ 306765 h 377583"/>
              <a:gd name="connsiteX3295" fmla="*/ 1180814 w 2450468"/>
              <a:gd name="connsiteY3295" fmla="*/ 313147 h 377583"/>
              <a:gd name="connsiteX3296" fmla="*/ 1187006 w 2450468"/>
              <a:gd name="connsiteY3296" fmla="*/ 305908 h 377583"/>
              <a:gd name="connsiteX3297" fmla="*/ 1192721 w 2450468"/>
              <a:gd name="connsiteY3297" fmla="*/ 302765 h 377583"/>
              <a:gd name="connsiteX3298" fmla="*/ 1193292 w 2450468"/>
              <a:gd name="connsiteY3298" fmla="*/ 302765 h 377583"/>
              <a:gd name="connsiteX3299" fmla="*/ 1195102 w 2450468"/>
              <a:gd name="connsiteY3299" fmla="*/ 301431 h 377583"/>
              <a:gd name="connsiteX3300" fmla="*/ 1194340 w 2450468"/>
              <a:gd name="connsiteY3300" fmla="*/ 299621 h 377583"/>
              <a:gd name="connsiteX3301" fmla="*/ 1195292 w 2450468"/>
              <a:gd name="connsiteY3301" fmla="*/ 296383 h 377583"/>
              <a:gd name="connsiteX3302" fmla="*/ 1196340 w 2450468"/>
              <a:gd name="connsiteY3302" fmla="*/ 296859 h 377583"/>
              <a:gd name="connsiteX3303" fmla="*/ 1201484 w 2450468"/>
              <a:gd name="connsiteY3303" fmla="*/ 298955 h 377583"/>
              <a:gd name="connsiteX3304" fmla="*/ 1200817 w 2450468"/>
              <a:gd name="connsiteY3304" fmla="*/ 294002 h 377583"/>
              <a:gd name="connsiteX3305" fmla="*/ 1199674 w 2450468"/>
              <a:gd name="connsiteY3305" fmla="*/ 292001 h 377583"/>
              <a:gd name="connsiteX3306" fmla="*/ 1197769 w 2450468"/>
              <a:gd name="connsiteY3306" fmla="*/ 286667 h 377583"/>
              <a:gd name="connsiteX3307" fmla="*/ 1200626 w 2450468"/>
              <a:gd name="connsiteY3307" fmla="*/ 280857 h 377583"/>
              <a:gd name="connsiteX3308" fmla="*/ 1191863 w 2450468"/>
              <a:gd name="connsiteY3308" fmla="*/ 280095 h 377583"/>
              <a:gd name="connsiteX3309" fmla="*/ 1187672 w 2450468"/>
              <a:gd name="connsiteY3309" fmla="*/ 276190 h 377583"/>
              <a:gd name="connsiteX3310" fmla="*/ 1186148 w 2450468"/>
              <a:gd name="connsiteY3310" fmla="*/ 274094 h 377583"/>
              <a:gd name="connsiteX3311" fmla="*/ 1189768 w 2450468"/>
              <a:gd name="connsiteY3311" fmla="*/ 272761 h 377583"/>
              <a:gd name="connsiteX3312" fmla="*/ 1192340 w 2450468"/>
              <a:gd name="connsiteY3312" fmla="*/ 272951 h 377583"/>
              <a:gd name="connsiteX3313" fmla="*/ 1197197 w 2450468"/>
              <a:gd name="connsiteY3313" fmla="*/ 272570 h 377583"/>
              <a:gd name="connsiteX3314" fmla="*/ 1195757 w 2450468"/>
              <a:gd name="connsiteY3314" fmla="*/ 269046 h 377583"/>
              <a:gd name="connsiteX3315" fmla="*/ 1195682 w 2450468"/>
              <a:gd name="connsiteY3315" fmla="*/ 268902 h 377583"/>
              <a:gd name="connsiteX3316" fmla="*/ 1200721 w 2450468"/>
              <a:gd name="connsiteY3316" fmla="*/ 271332 h 377583"/>
              <a:gd name="connsiteX3317" fmla="*/ 1205103 w 2450468"/>
              <a:gd name="connsiteY3317" fmla="*/ 274475 h 377583"/>
              <a:gd name="connsiteX3318" fmla="*/ 1208342 w 2450468"/>
              <a:gd name="connsiteY3318" fmla="*/ 284381 h 377583"/>
              <a:gd name="connsiteX3319" fmla="*/ 1211961 w 2450468"/>
              <a:gd name="connsiteY3319" fmla="*/ 278666 h 377583"/>
              <a:gd name="connsiteX3320" fmla="*/ 1213295 w 2450468"/>
              <a:gd name="connsiteY3320" fmla="*/ 274952 h 377583"/>
              <a:gd name="connsiteX3321" fmla="*/ 1215676 w 2450468"/>
              <a:gd name="connsiteY3321" fmla="*/ 270570 h 377583"/>
              <a:gd name="connsiteX3322" fmla="*/ 1215962 w 2450468"/>
              <a:gd name="connsiteY3322" fmla="*/ 269808 h 377583"/>
              <a:gd name="connsiteX3323" fmla="*/ 1211771 w 2450468"/>
              <a:gd name="connsiteY3323" fmla="*/ 268570 h 377583"/>
              <a:gd name="connsiteX3324" fmla="*/ 1210723 w 2450468"/>
              <a:gd name="connsiteY3324" fmla="*/ 269332 h 377583"/>
              <a:gd name="connsiteX3325" fmla="*/ 1209961 w 2450468"/>
              <a:gd name="connsiteY3325" fmla="*/ 269903 h 377583"/>
              <a:gd name="connsiteX3326" fmla="*/ 1205960 w 2450468"/>
              <a:gd name="connsiteY3326" fmla="*/ 267713 h 377583"/>
              <a:gd name="connsiteX3327" fmla="*/ 1190435 w 2450468"/>
              <a:gd name="connsiteY3327" fmla="*/ 263426 h 377583"/>
              <a:gd name="connsiteX3328" fmla="*/ 1187863 w 2450468"/>
              <a:gd name="connsiteY3328" fmla="*/ 260283 h 377583"/>
              <a:gd name="connsiteX3329" fmla="*/ 1185196 w 2450468"/>
              <a:gd name="connsiteY3329" fmla="*/ 256949 h 377583"/>
              <a:gd name="connsiteX3330" fmla="*/ 1189768 w 2450468"/>
              <a:gd name="connsiteY3330" fmla="*/ 251234 h 377583"/>
              <a:gd name="connsiteX3331" fmla="*/ 1182815 w 2450468"/>
              <a:gd name="connsiteY3331" fmla="*/ 254473 h 377583"/>
              <a:gd name="connsiteX3332" fmla="*/ 1182434 w 2450468"/>
              <a:gd name="connsiteY3332" fmla="*/ 254282 h 377583"/>
              <a:gd name="connsiteX3333" fmla="*/ 1175385 w 2450468"/>
              <a:gd name="connsiteY3333" fmla="*/ 251425 h 377583"/>
              <a:gd name="connsiteX3334" fmla="*/ 1178338 w 2450468"/>
              <a:gd name="connsiteY3334" fmla="*/ 258950 h 377583"/>
              <a:gd name="connsiteX3335" fmla="*/ 1179862 w 2450468"/>
              <a:gd name="connsiteY3335" fmla="*/ 263045 h 377583"/>
              <a:gd name="connsiteX3336" fmla="*/ 1180719 w 2450468"/>
              <a:gd name="connsiteY3336" fmla="*/ 265141 h 377583"/>
              <a:gd name="connsiteX3337" fmla="*/ 1178624 w 2450468"/>
              <a:gd name="connsiteY3337" fmla="*/ 268379 h 377583"/>
              <a:gd name="connsiteX3338" fmla="*/ 1169575 w 2450468"/>
              <a:gd name="connsiteY3338" fmla="*/ 272856 h 377583"/>
              <a:gd name="connsiteX3339" fmla="*/ 1175004 w 2450468"/>
              <a:gd name="connsiteY3339" fmla="*/ 284381 h 377583"/>
              <a:gd name="connsiteX3340" fmla="*/ 1178433 w 2450468"/>
              <a:gd name="connsiteY3340" fmla="*/ 286382 h 377583"/>
              <a:gd name="connsiteX3341" fmla="*/ 1177766 w 2450468"/>
              <a:gd name="connsiteY3341" fmla="*/ 286477 h 377583"/>
              <a:gd name="connsiteX3342" fmla="*/ 1173956 w 2450468"/>
              <a:gd name="connsiteY3342" fmla="*/ 286477 h 377583"/>
              <a:gd name="connsiteX3343" fmla="*/ 1170337 w 2450468"/>
              <a:gd name="connsiteY3343" fmla="*/ 286096 h 377583"/>
              <a:gd name="connsiteX3344" fmla="*/ 1161288 w 2450468"/>
              <a:gd name="connsiteY3344" fmla="*/ 286858 h 377583"/>
              <a:gd name="connsiteX3345" fmla="*/ 1154240 w 2450468"/>
              <a:gd name="connsiteY3345" fmla="*/ 288382 h 377583"/>
              <a:gd name="connsiteX3346" fmla="*/ 1153478 w 2450468"/>
              <a:gd name="connsiteY3346" fmla="*/ 287048 h 377583"/>
              <a:gd name="connsiteX3347" fmla="*/ 1152525 w 2450468"/>
              <a:gd name="connsiteY3347" fmla="*/ 285620 h 377583"/>
              <a:gd name="connsiteX3348" fmla="*/ 1147382 w 2450468"/>
              <a:gd name="connsiteY3348" fmla="*/ 282286 h 377583"/>
              <a:gd name="connsiteX3349" fmla="*/ 1143095 w 2450468"/>
              <a:gd name="connsiteY3349" fmla="*/ 277619 h 377583"/>
              <a:gd name="connsiteX3350" fmla="*/ 1147477 w 2450468"/>
              <a:gd name="connsiteY3350" fmla="*/ 278095 h 377583"/>
              <a:gd name="connsiteX3351" fmla="*/ 1154716 w 2450468"/>
              <a:gd name="connsiteY3351" fmla="*/ 274571 h 377583"/>
              <a:gd name="connsiteX3352" fmla="*/ 1155859 w 2450468"/>
              <a:gd name="connsiteY3352" fmla="*/ 274094 h 377583"/>
              <a:gd name="connsiteX3353" fmla="*/ 1159097 w 2450468"/>
              <a:gd name="connsiteY3353" fmla="*/ 276857 h 377583"/>
              <a:gd name="connsiteX3354" fmla="*/ 1158526 w 2450468"/>
              <a:gd name="connsiteY3354" fmla="*/ 277523 h 377583"/>
              <a:gd name="connsiteX3355" fmla="*/ 1154240 w 2450468"/>
              <a:gd name="connsiteY3355" fmla="*/ 281333 h 377583"/>
              <a:gd name="connsiteX3356" fmla="*/ 1155287 w 2450468"/>
              <a:gd name="connsiteY3356" fmla="*/ 283905 h 377583"/>
              <a:gd name="connsiteX3357" fmla="*/ 1156049 w 2450468"/>
              <a:gd name="connsiteY3357" fmla="*/ 284286 h 377583"/>
              <a:gd name="connsiteX3358" fmla="*/ 1162812 w 2450468"/>
              <a:gd name="connsiteY3358" fmla="*/ 279714 h 377583"/>
              <a:gd name="connsiteX3359" fmla="*/ 1164527 w 2450468"/>
              <a:gd name="connsiteY3359" fmla="*/ 268570 h 377583"/>
              <a:gd name="connsiteX3360" fmla="*/ 1166813 w 2450468"/>
              <a:gd name="connsiteY3360" fmla="*/ 265427 h 377583"/>
              <a:gd name="connsiteX3361" fmla="*/ 1170242 w 2450468"/>
              <a:gd name="connsiteY3361" fmla="*/ 262379 h 377583"/>
              <a:gd name="connsiteX3362" fmla="*/ 1170718 w 2450468"/>
              <a:gd name="connsiteY3362" fmla="*/ 261521 h 377583"/>
              <a:gd name="connsiteX3363" fmla="*/ 1170051 w 2450468"/>
              <a:gd name="connsiteY3363" fmla="*/ 259140 h 377583"/>
              <a:gd name="connsiteX3364" fmla="*/ 1163574 w 2450468"/>
              <a:gd name="connsiteY3364" fmla="*/ 261236 h 377583"/>
              <a:gd name="connsiteX3365" fmla="*/ 1162145 w 2450468"/>
              <a:gd name="connsiteY3365" fmla="*/ 262474 h 377583"/>
              <a:gd name="connsiteX3366" fmla="*/ 1154240 w 2450468"/>
              <a:gd name="connsiteY3366" fmla="*/ 259521 h 377583"/>
              <a:gd name="connsiteX3367" fmla="*/ 1147477 w 2450468"/>
              <a:gd name="connsiteY3367" fmla="*/ 260664 h 377583"/>
              <a:gd name="connsiteX3368" fmla="*/ 1147382 w 2450468"/>
              <a:gd name="connsiteY3368" fmla="*/ 260664 h 377583"/>
              <a:gd name="connsiteX3369" fmla="*/ 1144524 w 2450468"/>
              <a:gd name="connsiteY3369" fmla="*/ 256854 h 377583"/>
              <a:gd name="connsiteX3370" fmla="*/ 1147096 w 2450468"/>
              <a:gd name="connsiteY3370" fmla="*/ 249806 h 377583"/>
              <a:gd name="connsiteX3371" fmla="*/ 1150525 w 2450468"/>
              <a:gd name="connsiteY3371" fmla="*/ 252758 h 377583"/>
              <a:gd name="connsiteX3372" fmla="*/ 1154335 w 2450468"/>
              <a:gd name="connsiteY3372" fmla="*/ 256664 h 377583"/>
              <a:gd name="connsiteX3373" fmla="*/ 1155287 w 2450468"/>
              <a:gd name="connsiteY3373" fmla="*/ 257521 h 377583"/>
              <a:gd name="connsiteX3374" fmla="*/ 1159383 w 2450468"/>
              <a:gd name="connsiteY3374" fmla="*/ 256949 h 377583"/>
              <a:gd name="connsiteX3375" fmla="*/ 1159383 w 2450468"/>
              <a:gd name="connsiteY3375" fmla="*/ 255902 h 377583"/>
              <a:gd name="connsiteX3376" fmla="*/ 1164812 w 2450468"/>
              <a:gd name="connsiteY3376" fmla="*/ 253901 h 377583"/>
              <a:gd name="connsiteX3377" fmla="*/ 1168718 w 2450468"/>
              <a:gd name="connsiteY3377" fmla="*/ 256187 h 377583"/>
              <a:gd name="connsiteX3378" fmla="*/ 1158145 w 2450468"/>
              <a:gd name="connsiteY3378" fmla="*/ 247234 h 377583"/>
              <a:gd name="connsiteX3379" fmla="*/ 1134428 w 2450468"/>
              <a:gd name="connsiteY3379" fmla="*/ 245805 h 377583"/>
              <a:gd name="connsiteX3380" fmla="*/ 1135952 w 2450468"/>
              <a:gd name="connsiteY3380" fmla="*/ 248377 h 377583"/>
              <a:gd name="connsiteX3381" fmla="*/ 1127760 w 2450468"/>
              <a:gd name="connsiteY3381" fmla="*/ 254187 h 377583"/>
              <a:gd name="connsiteX3382" fmla="*/ 1131284 w 2450468"/>
              <a:gd name="connsiteY3382" fmla="*/ 254854 h 377583"/>
              <a:gd name="connsiteX3383" fmla="*/ 1136428 w 2450468"/>
              <a:gd name="connsiteY3383" fmla="*/ 257711 h 377583"/>
              <a:gd name="connsiteX3384" fmla="*/ 1130713 w 2450468"/>
              <a:gd name="connsiteY3384" fmla="*/ 263331 h 377583"/>
              <a:gd name="connsiteX3385" fmla="*/ 1128617 w 2450468"/>
              <a:gd name="connsiteY3385" fmla="*/ 263522 h 377583"/>
              <a:gd name="connsiteX3386" fmla="*/ 1124807 w 2450468"/>
              <a:gd name="connsiteY3386" fmla="*/ 261426 h 377583"/>
              <a:gd name="connsiteX3387" fmla="*/ 1125284 w 2450468"/>
              <a:gd name="connsiteY3387" fmla="*/ 257616 h 377583"/>
              <a:gd name="connsiteX3388" fmla="*/ 1115759 w 2450468"/>
              <a:gd name="connsiteY3388" fmla="*/ 260283 h 377583"/>
              <a:gd name="connsiteX3389" fmla="*/ 1108615 w 2450468"/>
              <a:gd name="connsiteY3389" fmla="*/ 260093 h 377583"/>
              <a:gd name="connsiteX3390" fmla="*/ 1104805 w 2450468"/>
              <a:gd name="connsiteY3390" fmla="*/ 257426 h 377583"/>
              <a:gd name="connsiteX3391" fmla="*/ 1105376 w 2450468"/>
              <a:gd name="connsiteY3391" fmla="*/ 255711 h 377583"/>
              <a:gd name="connsiteX3392" fmla="*/ 1106519 w 2450468"/>
              <a:gd name="connsiteY3392" fmla="*/ 252092 h 377583"/>
              <a:gd name="connsiteX3393" fmla="*/ 1112901 w 2450468"/>
              <a:gd name="connsiteY3393" fmla="*/ 253235 h 377583"/>
              <a:gd name="connsiteX3394" fmla="*/ 1107091 w 2450468"/>
              <a:gd name="connsiteY3394" fmla="*/ 248948 h 377583"/>
              <a:gd name="connsiteX3395" fmla="*/ 1098328 w 2450468"/>
              <a:gd name="connsiteY3395" fmla="*/ 257997 h 377583"/>
              <a:gd name="connsiteX3396" fmla="*/ 1093375 w 2450468"/>
              <a:gd name="connsiteY3396" fmla="*/ 256949 h 377583"/>
              <a:gd name="connsiteX3397" fmla="*/ 1091660 w 2450468"/>
              <a:gd name="connsiteY3397" fmla="*/ 263903 h 377583"/>
              <a:gd name="connsiteX3398" fmla="*/ 1088231 w 2450468"/>
              <a:gd name="connsiteY3398" fmla="*/ 268951 h 377583"/>
              <a:gd name="connsiteX3399" fmla="*/ 1085945 w 2450468"/>
              <a:gd name="connsiteY3399" fmla="*/ 263236 h 377583"/>
              <a:gd name="connsiteX3400" fmla="*/ 1082802 w 2450468"/>
              <a:gd name="connsiteY3400" fmla="*/ 263522 h 377583"/>
              <a:gd name="connsiteX3401" fmla="*/ 1074515 w 2450468"/>
              <a:gd name="connsiteY3401" fmla="*/ 263617 h 377583"/>
              <a:gd name="connsiteX3402" fmla="*/ 1069372 w 2450468"/>
              <a:gd name="connsiteY3402" fmla="*/ 262283 h 377583"/>
              <a:gd name="connsiteX3403" fmla="*/ 1067753 w 2450468"/>
              <a:gd name="connsiteY3403" fmla="*/ 258854 h 377583"/>
              <a:gd name="connsiteX3404" fmla="*/ 1061657 w 2450468"/>
              <a:gd name="connsiteY3404" fmla="*/ 261045 h 377583"/>
              <a:gd name="connsiteX3405" fmla="*/ 1052132 w 2450468"/>
              <a:gd name="connsiteY3405" fmla="*/ 255521 h 377583"/>
              <a:gd name="connsiteX3406" fmla="*/ 1056227 w 2450468"/>
              <a:gd name="connsiteY3406" fmla="*/ 260759 h 377583"/>
              <a:gd name="connsiteX3407" fmla="*/ 1057085 w 2450468"/>
              <a:gd name="connsiteY3407" fmla="*/ 261902 h 377583"/>
              <a:gd name="connsiteX3408" fmla="*/ 1049941 w 2450468"/>
              <a:gd name="connsiteY3408" fmla="*/ 263998 h 377583"/>
              <a:gd name="connsiteX3409" fmla="*/ 1048703 w 2450468"/>
              <a:gd name="connsiteY3409" fmla="*/ 262283 h 377583"/>
              <a:gd name="connsiteX3410" fmla="*/ 1042035 w 2450468"/>
              <a:gd name="connsiteY3410" fmla="*/ 253330 h 377583"/>
              <a:gd name="connsiteX3411" fmla="*/ 1037844 w 2450468"/>
              <a:gd name="connsiteY3411" fmla="*/ 249425 h 377583"/>
              <a:gd name="connsiteX3412" fmla="*/ 1022318 w 2450468"/>
              <a:gd name="connsiteY3412" fmla="*/ 248377 h 377583"/>
              <a:gd name="connsiteX3413" fmla="*/ 1013365 w 2450468"/>
              <a:gd name="connsiteY3413" fmla="*/ 253520 h 377583"/>
              <a:gd name="connsiteX3414" fmla="*/ 1010698 w 2450468"/>
              <a:gd name="connsiteY3414" fmla="*/ 254473 h 377583"/>
              <a:gd name="connsiteX3415" fmla="*/ 1005173 w 2450468"/>
              <a:gd name="connsiteY3415" fmla="*/ 255330 h 377583"/>
              <a:gd name="connsiteX3416" fmla="*/ 1003840 w 2450468"/>
              <a:gd name="connsiteY3416" fmla="*/ 254092 h 377583"/>
              <a:gd name="connsiteX3417" fmla="*/ 1000887 w 2450468"/>
              <a:gd name="connsiteY3417" fmla="*/ 251806 h 377583"/>
              <a:gd name="connsiteX3418" fmla="*/ 996315 w 2450468"/>
              <a:gd name="connsiteY3418" fmla="*/ 253616 h 377583"/>
              <a:gd name="connsiteX3419" fmla="*/ 999268 w 2450468"/>
              <a:gd name="connsiteY3419" fmla="*/ 255806 h 377583"/>
              <a:gd name="connsiteX3420" fmla="*/ 999935 w 2450468"/>
              <a:gd name="connsiteY3420" fmla="*/ 256187 h 377583"/>
              <a:gd name="connsiteX3421" fmla="*/ 994886 w 2450468"/>
              <a:gd name="connsiteY3421" fmla="*/ 257902 h 377583"/>
              <a:gd name="connsiteX3422" fmla="*/ 991743 w 2450468"/>
              <a:gd name="connsiteY3422" fmla="*/ 258378 h 377583"/>
              <a:gd name="connsiteX3423" fmla="*/ 988600 w 2450468"/>
              <a:gd name="connsiteY3423" fmla="*/ 258473 h 377583"/>
              <a:gd name="connsiteX3424" fmla="*/ 990981 w 2450468"/>
              <a:gd name="connsiteY3424" fmla="*/ 255902 h 377583"/>
              <a:gd name="connsiteX3425" fmla="*/ 992981 w 2450468"/>
              <a:gd name="connsiteY3425" fmla="*/ 252282 h 377583"/>
              <a:gd name="connsiteX3426" fmla="*/ 987647 w 2450468"/>
              <a:gd name="connsiteY3426" fmla="*/ 251139 h 377583"/>
              <a:gd name="connsiteX3427" fmla="*/ 986600 w 2450468"/>
              <a:gd name="connsiteY3427" fmla="*/ 251520 h 377583"/>
              <a:gd name="connsiteX3428" fmla="*/ 985457 w 2450468"/>
              <a:gd name="connsiteY3428" fmla="*/ 250853 h 377583"/>
              <a:gd name="connsiteX3429" fmla="*/ 984599 w 2450468"/>
              <a:gd name="connsiteY3429" fmla="*/ 247520 h 377583"/>
              <a:gd name="connsiteX3430" fmla="*/ 985361 w 2450468"/>
              <a:gd name="connsiteY3430" fmla="*/ 247424 h 377583"/>
              <a:gd name="connsiteX3431" fmla="*/ 993077 w 2450468"/>
              <a:gd name="connsiteY3431" fmla="*/ 247329 h 377583"/>
              <a:gd name="connsiteX3432" fmla="*/ 999268 w 2450468"/>
              <a:gd name="connsiteY3432" fmla="*/ 247234 h 377583"/>
              <a:gd name="connsiteX3433" fmla="*/ 1006316 w 2450468"/>
              <a:gd name="connsiteY3433" fmla="*/ 242852 h 377583"/>
              <a:gd name="connsiteX3434" fmla="*/ 1001649 w 2450468"/>
              <a:gd name="connsiteY3434" fmla="*/ 241805 h 377583"/>
              <a:gd name="connsiteX3435" fmla="*/ 998506 w 2450468"/>
              <a:gd name="connsiteY3435" fmla="*/ 243233 h 377583"/>
              <a:gd name="connsiteX3436" fmla="*/ 985361 w 2450468"/>
              <a:gd name="connsiteY3436" fmla="*/ 245234 h 377583"/>
              <a:gd name="connsiteX3437" fmla="*/ 981266 w 2450468"/>
              <a:gd name="connsiteY3437" fmla="*/ 245043 h 377583"/>
              <a:gd name="connsiteX3438" fmla="*/ 973360 w 2450468"/>
              <a:gd name="connsiteY3438" fmla="*/ 246662 h 377583"/>
              <a:gd name="connsiteX3439" fmla="*/ 970502 w 2450468"/>
              <a:gd name="connsiteY3439" fmla="*/ 247710 h 377583"/>
              <a:gd name="connsiteX3440" fmla="*/ 968121 w 2450468"/>
              <a:gd name="connsiteY3440" fmla="*/ 250377 h 377583"/>
              <a:gd name="connsiteX3441" fmla="*/ 964120 w 2450468"/>
              <a:gd name="connsiteY3441" fmla="*/ 246948 h 377583"/>
              <a:gd name="connsiteX3442" fmla="*/ 961454 w 2450468"/>
              <a:gd name="connsiteY3442" fmla="*/ 245234 h 377583"/>
              <a:gd name="connsiteX3443" fmla="*/ 960596 w 2450468"/>
              <a:gd name="connsiteY3443" fmla="*/ 245900 h 377583"/>
              <a:gd name="connsiteX3444" fmla="*/ 952691 w 2450468"/>
              <a:gd name="connsiteY3444" fmla="*/ 246567 h 377583"/>
              <a:gd name="connsiteX3445" fmla="*/ 946309 w 2450468"/>
              <a:gd name="connsiteY3445" fmla="*/ 246853 h 377583"/>
              <a:gd name="connsiteX3446" fmla="*/ 942118 w 2450468"/>
              <a:gd name="connsiteY3446" fmla="*/ 250568 h 377583"/>
              <a:gd name="connsiteX3447" fmla="*/ 929450 w 2450468"/>
              <a:gd name="connsiteY3447" fmla="*/ 239042 h 377583"/>
              <a:gd name="connsiteX3448" fmla="*/ 928307 w 2450468"/>
              <a:gd name="connsiteY3448" fmla="*/ 246567 h 377583"/>
              <a:gd name="connsiteX3449" fmla="*/ 921639 w 2450468"/>
              <a:gd name="connsiteY3449" fmla="*/ 246567 h 377583"/>
              <a:gd name="connsiteX3450" fmla="*/ 920782 w 2450468"/>
              <a:gd name="connsiteY3450" fmla="*/ 246567 h 377583"/>
              <a:gd name="connsiteX3451" fmla="*/ 916591 w 2450468"/>
              <a:gd name="connsiteY3451" fmla="*/ 247805 h 377583"/>
              <a:gd name="connsiteX3452" fmla="*/ 911352 w 2450468"/>
              <a:gd name="connsiteY3452" fmla="*/ 243233 h 377583"/>
              <a:gd name="connsiteX3453" fmla="*/ 903161 w 2450468"/>
              <a:gd name="connsiteY3453" fmla="*/ 244281 h 377583"/>
              <a:gd name="connsiteX3454" fmla="*/ 891254 w 2450468"/>
              <a:gd name="connsiteY3454" fmla="*/ 246091 h 377583"/>
              <a:gd name="connsiteX3455" fmla="*/ 882968 w 2450468"/>
              <a:gd name="connsiteY3455" fmla="*/ 239900 h 377583"/>
              <a:gd name="connsiteX3456" fmla="*/ 878300 w 2450468"/>
              <a:gd name="connsiteY3456" fmla="*/ 241805 h 377583"/>
              <a:gd name="connsiteX3457" fmla="*/ 876586 w 2450468"/>
              <a:gd name="connsiteY3457" fmla="*/ 241519 h 377583"/>
              <a:gd name="connsiteX3458" fmla="*/ 869347 w 2450468"/>
              <a:gd name="connsiteY3458" fmla="*/ 243995 h 377583"/>
              <a:gd name="connsiteX3459" fmla="*/ 869347 w 2450468"/>
              <a:gd name="connsiteY3459" fmla="*/ 244281 h 377583"/>
              <a:gd name="connsiteX3460" fmla="*/ 864870 w 2450468"/>
              <a:gd name="connsiteY3460" fmla="*/ 242090 h 377583"/>
              <a:gd name="connsiteX3461" fmla="*/ 865537 w 2450468"/>
              <a:gd name="connsiteY3461" fmla="*/ 241233 h 377583"/>
              <a:gd name="connsiteX3462" fmla="*/ 866775 w 2450468"/>
              <a:gd name="connsiteY3462" fmla="*/ 239614 h 377583"/>
              <a:gd name="connsiteX3463" fmla="*/ 863918 w 2450468"/>
              <a:gd name="connsiteY3463" fmla="*/ 233708 h 377583"/>
              <a:gd name="connsiteX3464" fmla="*/ 862489 w 2450468"/>
              <a:gd name="connsiteY3464" fmla="*/ 235518 h 377583"/>
              <a:gd name="connsiteX3465" fmla="*/ 850583 w 2450468"/>
              <a:gd name="connsiteY3465" fmla="*/ 238471 h 377583"/>
              <a:gd name="connsiteX3466" fmla="*/ 846296 w 2450468"/>
              <a:gd name="connsiteY3466" fmla="*/ 239042 h 377583"/>
              <a:gd name="connsiteX3467" fmla="*/ 843439 w 2450468"/>
              <a:gd name="connsiteY3467" fmla="*/ 241424 h 377583"/>
              <a:gd name="connsiteX3468" fmla="*/ 842391 w 2450468"/>
              <a:gd name="connsiteY3468" fmla="*/ 240947 h 377583"/>
              <a:gd name="connsiteX3469" fmla="*/ 838295 w 2450468"/>
              <a:gd name="connsiteY3469" fmla="*/ 236756 h 377583"/>
              <a:gd name="connsiteX3470" fmla="*/ 833438 w 2450468"/>
              <a:gd name="connsiteY3470" fmla="*/ 237328 h 377583"/>
              <a:gd name="connsiteX3471" fmla="*/ 833152 w 2450468"/>
              <a:gd name="connsiteY3471" fmla="*/ 237423 h 377583"/>
              <a:gd name="connsiteX3472" fmla="*/ 828866 w 2450468"/>
              <a:gd name="connsiteY3472" fmla="*/ 238947 h 377583"/>
              <a:gd name="connsiteX3473" fmla="*/ 826294 w 2450468"/>
              <a:gd name="connsiteY3473" fmla="*/ 239900 h 377583"/>
              <a:gd name="connsiteX3474" fmla="*/ 817626 w 2450468"/>
              <a:gd name="connsiteY3474" fmla="*/ 239709 h 377583"/>
              <a:gd name="connsiteX3475" fmla="*/ 815435 w 2450468"/>
              <a:gd name="connsiteY3475" fmla="*/ 238090 h 377583"/>
              <a:gd name="connsiteX3476" fmla="*/ 812387 w 2450468"/>
              <a:gd name="connsiteY3476" fmla="*/ 235804 h 377583"/>
              <a:gd name="connsiteX3477" fmla="*/ 805910 w 2450468"/>
              <a:gd name="connsiteY3477" fmla="*/ 239042 h 377583"/>
              <a:gd name="connsiteX3478" fmla="*/ 804672 w 2450468"/>
              <a:gd name="connsiteY3478" fmla="*/ 237804 h 377583"/>
              <a:gd name="connsiteX3479" fmla="*/ 795433 w 2450468"/>
              <a:gd name="connsiteY3479" fmla="*/ 236661 h 377583"/>
              <a:gd name="connsiteX3480" fmla="*/ 781050 w 2450468"/>
              <a:gd name="connsiteY3480" fmla="*/ 238566 h 377583"/>
              <a:gd name="connsiteX3481" fmla="*/ 779240 w 2450468"/>
              <a:gd name="connsiteY3481" fmla="*/ 238090 h 377583"/>
              <a:gd name="connsiteX3482" fmla="*/ 770477 w 2450468"/>
              <a:gd name="connsiteY3482" fmla="*/ 236756 h 377583"/>
              <a:gd name="connsiteX3483" fmla="*/ 757333 w 2450468"/>
              <a:gd name="connsiteY3483" fmla="*/ 236852 h 377583"/>
              <a:gd name="connsiteX3484" fmla="*/ 748379 w 2450468"/>
              <a:gd name="connsiteY3484" fmla="*/ 235613 h 377583"/>
              <a:gd name="connsiteX3485" fmla="*/ 739140 w 2450468"/>
              <a:gd name="connsiteY3485" fmla="*/ 236471 h 377583"/>
              <a:gd name="connsiteX3486" fmla="*/ 732854 w 2450468"/>
              <a:gd name="connsiteY3486" fmla="*/ 232184 h 377583"/>
              <a:gd name="connsiteX3487" fmla="*/ 723329 w 2450468"/>
              <a:gd name="connsiteY3487" fmla="*/ 237328 h 377583"/>
              <a:gd name="connsiteX3488" fmla="*/ 717614 w 2450468"/>
              <a:gd name="connsiteY3488" fmla="*/ 233994 h 377583"/>
              <a:gd name="connsiteX3489" fmla="*/ 705612 w 2450468"/>
              <a:gd name="connsiteY3489" fmla="*/ 236280 h 377583"/>
              <a:gd name="connsiteX3490" fmla="*/ 700754 w 2450468"/>
              <a:gd name="connsiteY3490" fmla="*/ 237042 h 377583"/>
              <a:gd name="connsiteX3491" fmla="*/ 699421 w 2450468"/>
              <a:gd name="connsiteY3491" fmla="*/ 237328 h 377583"/>
              <a:gd name="connsiteX3492" fmla="*/ 695611 w 2450468"/>
              <a:gd name="connsiteY3492" fmla="*/ 232375 h 377583"/>
              <a:gd name="connsiteX3493" fmla="*/ 689610 w 2450468"/>
              <a:gd name="connsiteY3493" fmla="*/ 235709 h 377583"/>
              <a:gd name="connsiteX3494" fmla="*/ 685038 w 2450468"/>
              <a:gd name="connsiteY3494" fmla="*/ 238185 h 377583"/>
              <a:gd name="connsiteX3495" fmla="*/ 674465 w 2450468"/>
              <a:gd name="connsiteY3495" fmla="*/ 233804 h 377583"/>
              <a:gd name="connsiteX3496" fmla="*/ 673037 w 2450468"/>
              <a:gd name="connsiteY3496" fmla="*/ 234661 h 377583"/>
              <a:gd name="connsiteX3497" fmla="*/ 665798 w 2450468"/>
              <a:gd name="connsiteY3497" fmla="*/ 235518 h 377583"/>
              <a:gd name="connsiteX3498" fmla="*/ 662369 w 2450468"/>
              <a:gd name="connsiteY3498" fmla="*/ 234851 h 377583"/>
              <a:gd name="connsiteX3499" fmla="*/ 653129 w 2450468"/>
              <a:gd name="connsiteY3499" fmla="*/ 236661 h 377583"/>
              <a:gd name="connsiteX3500" fmla="*/ 646176 w 2450468"/>
              <a:gd name="connsiteY3500" fmla="*/ 232851 h 377583"/>
              <a:gd name="connsiteX3501" fmla="*/ 640366 w 2450468"/>
              <a:gd name="connsiteY3501" fmla="*/ 233899 h 377583"/>
              <a:gd name="connsiteX3502" fmla="*/ 627698 w 2450468"/>
              <a:gd name="connsiteY3502" fmla="*/ 236852 h 377583"/>
              <a:gd name="connsiteX3503" fmla="*/ 622459 w 2450468"/>
              <a:gd name="connsiteY3503" fmla="*/ 235423 h 377583"/>
              <a:gd name="connsiteX3504" fmla="*/ 616553 w 2450468"/>
              <a:gd name="connsiteY3504" fmla="*/ 234185 h 377583"/>
              <a:gd name="connsiteX3505" fmla="*/ 597980 w 2450468"/>
              <a:gd name="connsiteY3505" fmla="*/ 234851 h 377583"/>
              <a:gd name="connsiteX3506" fmla="*/ 595217 w 2450468"/>
              <a:gd name="connsiteY3506" fmla="*/ 234375 h 377583"/>
              <a:gd name="connsiteX3507" fmla="*/ 589026 w 2450468"/>
              <a:gd name="connsiteY3507" fmla="*/ 237137 h 377583"/>
              <a:gd name="connsiteX3508" fmla="*/ 586073 w 2450468"/>
              <a:gd name="connsiteY3508" fmla="*/ 242852 h 377583"/>
              <a:gd name="connsiteX3509" fmla="*/ 583978 w 2450468"/>
              <a:gd name="connsiteY3509" fmla="*/ 238947 h 377583"/>
              <a:gd name="connsiteX3510" fmla="*/ 578834 w 2450468"/>
              <a:gd name="connsiteY3510" fmla="*/ 236661 h 377583"/>
              <a:gd name="connsiteX3511" fmla="*/ 573786 w 2450468"/>
              <a:gd name="connsiteY3511" fmla="*/ 235423 h 377583"/>
              <a:gd name="connsiteX3512" fmla="*/ 556736 w 2450468"/>
              <a:gd name="connsiteY3512" fmla="*/ 236661 h 377583"/>
              <a:gd name="connsiteX3513" fmla="*/ 548450 w 2450468"/>
              <a:gd name="connsiteY3513" fmla="*/ 236280 h 377583"/>
              <a:gd name="connsiteX3514" fmla="*/ 545020 w 2450468"/>
              <a:gd name="connsiteY3514" fmla="*/ 233899 h 377583"/>
              <a:gd name="connsiteX3515" fmla="*/ 537115 w 2450468"/>
              <a:gd name="connsiteY3515" fmla="*/ 235518 h 377583"/>
              <a:gd name="connsiteX3516" fmla="*/ 533781 w 2450468"/>
              <a:gd name="connsiteY3516" fmla="*/ 236280 h 377583"/>
              <a:gd name="connsiteX3517" fmla="*/ 526923 w 2450468"/>
              <a:gd name="connsiteY3517" fmla="*/ 237804 h 377583"/>
              <a:gd name="connsiteX3518" fmla="*/ 511683 w 2450468"/>
              <a:gd name="connsiteY3518" fmla="*/ 239423 h 377583"/>
              <a:gd name="connsiteX3519" fmla="*/ 511397 w 2450468"/>
              <a:gd name="connsiteY3519" fmla="*/ 241424 h 377583"/>
              <a:gd name="connsiteX3520" fmla="*/ 509207 w 2450468"/>
              <a:gd name="connsiteY3520" fmla="*/ 243233 h 377583"/>
              <a:gd name="connsiteX3521" fmla="*/ 506444 w 2450468"/>
              <a:gd name="connsiteY3521" fmla="*/ 241900 h 377583"/>
              <a:gd name="connsiteX3522" fmla="*/ 505016 w 2450468"/>
              <a:gd name="connsiteY3522" fmla="*/ 237137 h 377583"/>
              <a:gd name="connsiteX3523" fmla="*/ 498824 w 2450468"/>
              <a:gd name="connsiteY3523" fmla="*/ 235613 h 377583"/>
              <a:gd name="connsiteX3524" fmla="*/ 490633 w 2450468"/>
              <a:gd name="connsiteY3524" fmla="*/ 236852 h 377583"/>
              <a:gd name="connsiteX3525" fmla="*/ 487870 w 2450468"/>
              <a:gd name="connsiteY3525" fmla="*/ 236375 h 377583"/>
              <a:gd name="connsiteX3526" fmla="*/ 485203 w 2450468"/>
              <a:gd name="connsiteY3526" fmla="*/ 229327 h 377583"/>
              <a:gd name="connsiteX3527" fmla="*/ 487870 w 2450468"/>
              <a:gd name="connsiteY3527" fmla="*/ 227898 h 377583"/>
              <a:gd name="connsiteX3528" fmla="*/ 487013 w 2450468"/>
              <a:gd name="connsiteY3528" fmla="*/ 226469 h 377583"/>
              <a:gd name="connsiteX3529" fmla="*/ 485394 w 2450468"/>
              <a:gd name="connsiteY3529" fmla="*/ 225041 h 377583"/>
              <a:gd name="connsiteX3530" fmla="*/ 482155 w 2450468"/>
              <a:gd name="connsiteY3530" fmla="*/ 225803 h 377583"/>
              <a:gd name="connsiteX3531" fmla="*/ 479298 w 2450468"/>
              <a:gd name="connsiteY3531" fmla="*/ 234661 h 377583"/>
              <a:gd name="connsiteX3532" fmla="*/ 477774 w 2450468"/>
              <a:gd name="connsiteY3532" fmla="*/ 239423 h 377583"/>
              <a:gd name="connsiteX3533" fmla="*/ 476631 w 2450468"/>
              <a:gd name="connsiteY3533" fmla="*/ 239138 h 377583"/>
              <a:gd name="connsiteX3534" fmla="*/ 471678 w 2450468"/>
              <a:gd name="connsiteY3534" fmla="*/ 238852 h 377583"/>
              <a:gd name="connsiteX3535" fmla="*/ 468820 w 2450468"/>
              <a:gd name="connsiteY3535" fmla="*/ 235232 h 377583"/>
              <a:gd name="connsiteX3536" fmla="*/ 463391 w 2450468"/>
              <a:gd name="connsiteY3536" fmla="*/ 236756 h 377583"/>
              <a:gd name="connsiteX3537" fmla="*/ 457962 w 2450468"/>
              <a:gd name="connsiteY3537" fmla="*/ 236375 h 377583"/>
              <a:gd name="connsiteX3538" fmla="*/ 447199 w 2450468"/>
              <a:gd name="connsiteY3538" fmla="*/ 238280 h 377583"/>
              <a:gd name="connsiteX3539" fmla="*/ 445865 w 2450468"/>
              <a:gd name="connsiteY3539" fmla="*/ 236947 h 377583"/>
              <a:gd name="connsiteX3540" fmla="*/ 438817 w 2450468"/>
              <a:gd name="connsiteY3540" fmla="*/ 236375 h 377583"/>
              <a:gd name="connsiteX3541" fmla="*/ 436912 w 2450468"/>
              <a:gd name="connsiteY3541" fmla="*/ 238566 h 377583"/>
              <a:gd name="connsiteX3542" fmla="*/ 431864 w 2450468"/>
              <a:gd name="connsiteY3542" fmla="*/ 238471 h 377583"/>
              <a:gd name="connsiteX3543" fmla="*/ 429673 w 2450468"/>
              <a:gd name="connsiteY3543" fmla="*/ 239804 h 377583"/>
              <a:gd name="connsiteX3544" fmla="*/ 420719 w 2450468"/>
              <a:gd name="connsiteY3544" fmla="*/ 236756 h 377583"/>
              <a:gd name="connsiteX3545" fmla="*/ 406146 w 2450468"/>
              <a:gd name="connsiteY3545" fmla="*/ 238757 h 377583"/>
              <a:gd name="connsiteX3546" fmla="*/ 403384 w 2450468"/>
              <a:gd name="connsiteY3546" fmla="*/ 242281 h 377583"/>
              <a:gd name="connsiteX3547" fmla="*/ 403384 w 2450468"/>
              <a:gd name="connsiteY3547" fmla="*/ 242090 h 377583"/>
              <a:gd name="connsiteX3548" fmla="*/ 399955 w 2450468"/>
              <a:gd name="connsiteY3548" fmla="*/ 239042 h 377583"/>
              <a:gd name="connsiteX3549" fmla="*/ 397002 w 2450468"/>
              <a:gd name="connsiteY3549" fmla="*/ 239900 h 377583"/>
              <a:gd name="connsiteX3550" fmla="*/ 386429 w 2450468"/>
              <a:gd name="connsiteY3550" fmla="*/ 237518 h 377583"/>
              <a:gd name="connsiteX3551" fmla="*/ 383572 w 2450468"/>
              <a:gd name="connsiteY3551" fmla="*/ 234851 h 377583"/>
              <a:gd name="connsiteX3552" fmla="*/ 383286 w 2450468"/>
              <a:gd name="connsiteY3552" fmla="*/ 234566 h 377583"/>
              <a:gd name="connsiteX3553" fmla="*/ 381667 w 2450468"/>
              <a:gd name="connsiteY3553" fmla="*/ 236471 h 377583"/>
              <a:gd name="connsiteX3554" fmla="*/ 381857 w 2450468"/>
              <a:gd name="connsiteY3554" fmla="*/ 237233 h 377583"/>
              <a:gd name="connsiteX3555" fmla="*/ 382143 w 2450468"/>
              <a:gd name="connsiteY3555" fmla="*/ 238376 h 377583"/>
              <a:gd name="connsiteX3556" fmla="*/ 376714 w 2450468"/>
              <a:gd name="connsiteY3556" fmla="*/ 235899 h 377583"/>
              <a:gd name="connsiteX3557" fmla="*/ 374332 w 2450468"/>
              <a:gd name="connsiteY3557" fmla="*/ 233423 h 377583"/>
              <a:gd name="connsiteX3558" fmla="*/ 370999 w 2450468"/>
              <a:gd name="connsiteY3558" fmla="*/ 232946 h 377583"/>
              <a:gd name="connsiteX3559" fmla="*/ 369856 w 2450468"/>
              <a:gd name="connsiteY3559" fmla="*/ 235518 h 377583"/>
              <a:gd name="connsiteX3560" fmla="*/ 370523 w 2450468"/>
              <a:gd name="connsiteY3560" fmla="*/ 236947 h 377583"/>
              <a:gd name="connsiteX3561" fmla="*/ 365855 w 2450468"/>
              <a:gd name="connsiteY3561" fmla="*/ 240662 h 377583"/>
              <a:gd name="connsiteX3562" fmla="*/ 362712 w 2450468"/>
              <a:gd name="connsiteY3562" fmla="*/ 241138 h 377583"/>
              <a:gd name="connsiteX3563" fmla="*/ 354425 w 2450468"/>
              <a:gd name="connsiteY3563" fmla="*/ 241233 h 377583"/>
              <a:gd name="connsiteX3564" fmla="*/ 347853 w 2450468"/>
              <a:gd name="connsiteY3564" fmla="*/ 243138 h 377583"/>
              <a:gd name="connsiteX3565" fmla="*/ 339185 w 2450468"/>
              <a:gd name="connsiteY3565" fmla="*/ 244376 h 377583"/>
              <a:gd name="connsiteX3566" fmla="*/ 328327 w 2450468"/>
              <a:gd name="connsiteY3566" fmla="*/ 237899 h 377583"/>
              <a:gd name="connsiteX3567" fmla="*/ 328327 w 2450468"/>
              <a:gd name="connsiteY3567" fmla="*/ 235137 h 377583"/>
              <a:gd name="connsiteX3568" fmla="*/ 316040 w 2450468"/>
              <a:gd name="connsiteY3568" fmla="*/ 226565 h 377583"/>
              <a:gd name="connsiteX3569" fmla="*/ 314325 w 2450468"/>
              <a:gd name="connsiteY3569" fmla="*/ 232661 h 377583"/>
              <a:gd name="connsiteX3570" fmla="*/ 307277 w 2450468"/>
              <a:gd name="connsiteY3570" fmla="*/ 231137 h 377583"/>
              <a:gd name="connsiteX3571" fmla="*/ 299371 w 2450468"/>
              <a:gd name="connsiteY3571" fmla="*/ 232184 h 377583"/>
              <a:gd name="connsiteX3572" fmla="*/ 294799 w 2450468"/>
              <a:gd name="connsiteY3572" fmla="*/ 233708 h 377583"/>
              <a:gd name="connsiteX3573" fmla="*/ 290036 w 2450468"/>
              <a:gd name="connsiteY3573" fmla="*/ 236185 h 377583"/>
              <a:gd name="connsiteX3574" fmla="*/ 292513 w 2450468"/>
              <a:gd name="connsiteY3574" fmla="*/ 240566 h 377583"/>
              <a:gd name="connsiteX3575" fmla="*/ 286988 w 2450468"/>
              <a:gd name="connsiteY3575" fmla="*/ 247234 h 377583"/>
              <a:gd name="connsiteX3576" fmla="*/ 267176 w 2450468"/>
              <a:gd name="connsiteY3576" fmla="*/ 251425 h 377583"/>
              <a:gd name="connsiteX3577" fmla="*/ 266605 w 2450468"/>
              <a:gd name="connsiteY3577" fmla="*/ 251615 h 377583"/>
              <a:gd name="connsiteX3578" fmla="*/ 265081 w 2450468"/>
              <a:gd name="connsiteY3578" fmla="*/ 249615 h 377583"/>
              <a:gd name="connsiteX3579" fmla="*/ 259080 w 2450468"/>
              <a:gd name="connsiteY3579" fmla="*/ 246377 h 377583"/>
              <a:gd name="connsiteX3580" fmla="*/ 257937 w 2450468"/>
              <a:gd name="connsiteY3580" fmla="*/ 247520 h 377583"/>
              <a:gd name="connsiteX3581" fmla="*/ 245174 w 2450468"/>
              <a:gd name="connsiteY3581" fmla="*/ 249139 h 377583"/>
              <a:gd name="connsiteX3582" fmla="*/ 231362 w 2450468"/>
              <a:gd name="connsiteY3582" fmla="*/ 249234 h 377583"/>
              <a:gd name="connsiteX3583" fmla="*/ 214122 w 2450468"/>
              <a:gd name="connsiteY3583" fmla="*/ 249996 h 377583"/>
              <a:gd name="connsiteX3584" fmla="*/ 203168 w 2450468"/>
              <a:gd name="connsiteY3584" fmla="*/ 249615 h 377583"/>
              <a:gd name="connsiteX3585" fmla="*/ 199739 w 2450468"/>
              <a:gd name="connsiteY3585" fmla="*/ 251330 h 377583"/>
              <a:gd name="connsiteX3586" fmla="*/ 194501 w 2450468"/>
              <a:gd name="connsiteY3586" fmla="*/ 252758 h 377583"/>
              <a:gd name="connsiteX3587" fmla="*/ 191929 w 2450468"/>
              <a:gd name="connsiteY3587" fmla="*/ 252758 h 377583"/>
              <a:gd name="connsiteX3588" fmla="*/ 184118 w 2450468"/>
              <a:gd name="connsiteY3588" fmla="*/ 253711 h 377583"/>
              <a:gd name="connsiteX3589" fmla="*/ 178403 w 2450468"/>
              <a:gd name="connsiteY3589" fmla="*/ 254949 h 377583"/>
              <a:gd name="connsiteX3590" fmla="*/ 173355 w 2450468"/>
              <a:gd name="connsiteY3590" fmla="*/ 253711 h 377583"/>
              <a:gd name="connsiteX3591" fmla="*/ 169545 w 2450468"/>
              <a:gd name="connsiteY3591" fmla="*/ 253711 h 377583"/>
              <a:gd name="connsiteX3592" fmla="*/ 168878 w 2450468"/>
              <a:gd name="connsiteY3592" fmla="*/ 249996 h 377583"/>
              <a:gd name="connsiteX3593" fmla="*/ 168211 w 2450468"/>
              <a:gd name="connsiteY3593" fmla="*/ 246567 h 377583"/>
              <a:gd name="connsiteX3594" fmla="*/ 167450 w 2450468"/>
              <a:gd name="connsiteY3594" fmla="*/ 245519 h 377583"/>
              <a:gd name="connsiteX3595" fmla="*/ 176212 w 2450468"/>
              <a:gd name="connsiteY3595" fmla="*/ 239233 h 377583"/>
              <a:gd name="connsiteX3596" fmla="*/ 176689 w 2450468"/>
              <a:gd name="connsiteY3596" fmla="*/ 237614 h 377583"/>
              <a:gd name="connsiteX3597" fmla="*/ 172307 w 2450468"/>
              <a:gd name="connsiteY3597" fmla="*/ 232851 h 377583"/>
              <a:gd name="connsiteX3598" fmla="*/ 165164 w 2450468"/>
              <a:gd name="connsiteY3598" fmla="*/ 234375 h 377583"/>
              <a:gd name="connsiteX3599" fmla="*/ 152686 w 2450468"/>
              <a:gd name="connsiteY3599" fmla="*/ 228851 h 377583"/>
              <a:gd name="connsiteX3600" fmla="*/ 133350 w 2450468"/>
              <a:gd name="connsiteY3600" fmla="*/ 240662 h 377583"/>
              <a:gd name="connsiteX3601" fmla="*/ 134207 w 2450468"/>
              <a:gd name="connsiteY3601" fmla="*/ 241328 h 377583"/>
              <a:gd name="connsiteX3602" fmla="*/ 140589 w 2450468"/>
              <a:gd name="connsiteY3602" fmla="*/ 239995 h 377583"/>
              <a:gd name="connsiteX3603" fmla="*/ 140684 w 2450468"/>
              <a:gd name="connsiteY3603" fmla="*/ 239519 h 377583"/>
              <a:gd name="connsiteX3604" fmla="*/ 143351 w 2450468"/>
              <a:gd name="connsiteY3604" fmla="*/ 241900 h 377583"/>
              <a:gd name="connsiteX3605" fmla="*/ 140970 w 2450468"/>
              <a:gd name="connsiteY3605" fmla="*/ 252473 h 377583"/>
              <a:gd name="connsiteX3606" fmla="*/ 143923 w 2450468"/>
              <a:gd name="connsiteY3606" fmla="*/ 255521 h 377583"/>
              <a:gd name="connsiteX3607" fmla="*/ 144304 w 2450468"/>
              <a:gd name="connsiteY3607" fmla="*/ 255902 h 377583"/>
              <a:gd name="connsiteX3608" fmla="*/ 146780 w 2450468"/>
              <a:gd name="connsiteY3608" fmla="*/ 254282 h 377583"/>
              <a:gd name="connsiteX3609" fmla="*/ 148876 w 2450468"/>
              <a:gd name="connsiteY3609" fmla="*/ 251615 h 377583"/>
              <a:gd name="connsiteX3610" fmla="*/ 151924 w 2450468"/>
              <a:gd name="connsiteY3610" fmla="*/ 258950 h 377583"/>
              <a:gd name="connsiteX3611" fmla="*/ 144113 w 2450468"/>
              <a:gd name="connsiteY3611" fmla="*/ 258092 h 377583"/>
              <a:gd name="connsiteX3612" fmla="*/ 135731 w 2450468"/>
              <a:gd name="connsiteY3612" fmla="*/ 258759 h 377583"/>
              <a:gd name="connsiteX3613" fmla="*/ 131731 w 2450468"/>
              <a:gd name="connsiteY3613" fmla="*/ 261617 h 377583"/>
              <a:gd name="connsiteX3614" fmla="*/ 131731 w 2450468"/>
              <a:gd name="connsiteY3614" fmla="*/ 256187 h 377583"/>
              <a:gd name="connsiteX3615" fmla="*/ 134017 w 2450468"/>
              <a:gd name="connsiteY3615" fmla="*/ 250187 h 377583"/>
              <a:gd name="connsiteX3616" fmla="*/ 132398 w 2450468"/>
              <a:gd name="connsiteY3616" fmla="*/ 248567 h 377583"/>
              <a:gd name="connsiteX3617" fmla="*/ 131540 w 2450468"/>
              <a:gd name="connsiteY3617" fmla="*/ 247710 h 377583"/>
              <a:gd name="connsiteX3618" fmla="*/ 125635 w 2450468"/>
              <a:gd name="connsiteY3618" fmla="*/ 246186 h 377583"/>
              <a:gd name="connsiteX3619" fmla="*/ 124777 w 2450468"/>
              <a:gd name="connsiteY3619" fmla="*/ 245138 h 377583"/>
              <a:gd name="connsiteX3620" fmla="*/ 124968 w 2450468"/>
              <a:gd name="connsiteY3620" fmla="*/ 241233 h 377583"/>
              <a:gd name="connsiteX3621" fmla="*/ 122206 w 2450468"/>
              <a:gd name="connsiteY3621" fmla="*/ 245710 h 377583"/>
              <a:gd name="connsiteX3622" fmla="*/ 122015 w 2450468"/>
              <a:gd name="connsiteY3622" fmla="*/ 246281 h 377583"/>
              <a:gd name="connsiteX3623" fmla="*/ 117729 w 2450468"/>
              <a:gd name="connsiteY3623" fmla="*/ 245329 h 377583"/>
              <a:gd name="connsiteX3624" fmla="*/ 115157 w 2450468"/>
              <a:gd name="connsiteY3624" fmla="*/ 238471 h 377583"/>
              <a:gd name="connsiteX3625" fmla="*/ 114300 w 2450468"/>
              <a:gd name="connsiteY3625" fmla="*/ 239138 h 377583"/>
              <a:gd name="connsiteX3626" fmla="*/ 112205 w 2450468"/>
              <a:gd name="connsiteY3626" fmla="*/ 240852 h 377583"/>
              <a:gd name="connsiteX3627" fmla="*/ 106871 w 2450468"/>
              <a:gd name="connsiteY3627" fmla="*/ 244376 h 377583"/>
              <a:gd name="connsiteX3628" fmla="*/ 102489 w 2450468"/>
              <a:gd name="connsiteY3628" fmla="*/ 241614 h 377583"/>
              <a:gd name="connsiteX3629" fmla="*/ 101537 w 2450468"/>
              <a:gd name="connsiteY3629" fmla="*/ 238852 h 377583"/>
              <a:gd name="connsiteX3630" fmla="*/ 100965 w 2450468"/>
              <a:gd name="connsiteY3630" fmla="*/ 239138 h 377583"/>
              <a:gd name="connsiteX3631" fmla="*/ 98584 w 2450468"/>
              <a:gd name="connsiteY3631" fmla="*/ 240376 h 377583"/>
              <a:gd name="connsiteX3632" fmla="*/ 91916 w 2450468"/>
              <a:gd name="connsiteY3632" fmla="*/ 239900 h 377583"/>
              <a:gd name="connsiteX3633" fmla="*/ 84392 w 2450468"/>
              <a:gd name="connsiteY3633" fmla="*/ 233518 h 377583"/>
              <a:gd name="connsiteX3634" fmla="*/ 85344 w 2450468"/>
              <a:gd name="connsiteY3634" fmla="*/ 232851 h 377583"/>
              <a:gd name="connsiteX3635" fmla="*/ 87154 w 2450468"/>
              <a:gd name="connsiteY3635" fmla="*/ 231613 h 377583"/>
              <a:gd name="connsiteX3636" fmla="*/ 90107 w 2450468"/>
              <a:gd name="connsiteY3636" fmla="*/ 225898 h 377583"/>
              <a:gd name="connsiteX3637" fmla="*/ 85535 w 2450468"/>
              <a:gd name="connsiteY3637" fmla="*/ 227517 h 377583"/>
              <a:gd name="connsiteX3638" fmla="*/ 67342 w 2450468"/>
              <a:gd name="connsiteY3638" fmla="*/ 229041 h 377583"/>
              <a:gd name="connsiteX3639" fmla="*/ 65627 w 2450468"/>
              <a:gd name="connsiteY3639" fmla="*/ 229613 h 377583"/>
              <a:gd name="connsiteX3640" fmla="*/ 61627 w 2450468"/>
              <a:gd name="connsiteY3640" fmla="*/ 234947 h 377583"/>
              <a:gd name="connsiteX3641" fmla="*/ 54197 w 2450468"/>
              <a:gd name="connsiteY3641" fmla="*/ 227898 h 377583"/>
              <a:gd name="connsiteX3642" fmla="*/ 46387 w 2450468"/>
              <a:gd name="connsiteY3642" fmla="*/ 224374 h 377583"/>
              <a:gd name="connsiteX3643" fmla="*/ 42386 w 2450468"/>
              <a:gd name="connsiteY3643" fmla="*/ 225612 h 377583"/>
              <a:gd name="connsiteX3644" fmla="*/ 42005 w 2450468"/>
              <a:gd name="connsiteY3644" fmla="*/ 225707 h 377583"/>
              <a:gd name="connsiteX3645" fmla="*/ 37719 w 2450468"/>
              <a:gd name="connsiteY3645" fmla="*/ 235423 h 377583"/>
              <a:gd name="connsiteX3646" fmla="*/ 32195 w 2450468"/>
              <a:gd name="connsiteY3646" fmla="*/ 235994 h 377583"/>
              <a:gd name="connsiteX3647" fmla="*/ 29909 w 2450468"/>
              <a:gd name="connsiteY3647" fmla="*/ 236185 h 377583"/>
              <a:gd name="connsiteX3648" fmla="*/ 24670 w 2450468"/>
              <a:gd name="connsiteY3648" fmla="*/ 234661 h 377583"/>
              <a:gd name="connsiteX3649" fmla="*/ 21908 w 2450468"/>
              <a:gd name="connsiteY3649" fmla="*/ 228851 h 377583"/>
              <a:gd name="connsiteX3650" fmla="*/ 19526 w 2450468"/>
              <a:gd name="connsiteY3650" fmla="*/ 228660 h 377583"/>
              <a:gd name="connsiteX3651" fmla="*/ 15430 w 2450468"/>
              <a:gd name="connsiteY3651" fmla="*/ 232851 h 377583"/>
              <a:gd name="connsiteX3652" fmla="*/ 13430 w 2450468"/>
              <a:gd name="connsiteY3652" fmla="*/ 233518 h 377583"/>
              <a:gd name="connsiteX3653" fmla="*/ 14669 w 2450468"/>
              <a:gd name="connsiteY3653" fmla="*/ 223326 h 377583"/>
              <a:gd name="connsiteX3654" fmla="*/ 21622 w 2450468"/>
              <a:gd name="connsiteY3654" fmla="*/ 220469 h 377583"/>
              <a:gd name="connsiteX3655" fmla="*/ 26765 w 2450468"/>
              <a:gd name="connsiteY3655" fmla="*/ 218945 h 377583"/>
              <a:gd name="connsiteX3656" fmla="*/ 25622 w 2450468"/>
              <a:gd name="connsiteY3656" fmla="*/ 214277 h 377583"/>
              <a:gd name="connsiteX3657" fmla="*/ 25717 w 2450468"/>
              <a:gd name="connsiteY3657" fmla="*/ 209801 h 377583"/>
              <a:gd name="connsiteX3658" fmla="*/ 26479 w 2450468"/>
              <a:gd name="connsiteY3658" fmla="*/ 209039 h 377583"/>
              <a:gd name="connsiteX3659" fmla="*/ 24289 w 2450468"/>
              <a:gd name="connsiteY3659" fmla="*/ 206562 h 377583"/>
              <a:gd name="connsiteX3660" fmla="*/ 19431 w 2450468"/>
              <a:gd name="connsiteY3660" fmla="*/ 200942 h 377583"/>
              <a:gd name="connsiteX3661" fmla="*/ 28003 w 2450468"/>
              <a:gd name="connsiteY3661" fmla="*/ 199799 h 377583"/>
              <a:gd name="connsiteX3662" fmla="*/ 32385 w 2450468"/>
              <a:gd name="connsiteY3662" fmla="*/ 199228 h 377583"/>
              <a:gd name="connsiteX3663" fmla="*/ 33909 w 2450468"/>
              <a:gd name="connsiteY3663" fmla="*/ 199990 h 377583"/>
              <a:gd name="connsiteX3664" fmla="*/ 33719 w 2450468"/>
              <a:gd name="connsiteY3664" fmla="*/ 212182 h 377583"/>
              <a:gd name="connsiteX3665" fmla="*/ 35338 w 2450468"/>
              <a:gd name="connsiteY3665" fmla="*/ 211801 h 377583"/>
              <a:gd name="connsiteX3666" fmla="*/ 40767 w 2450468"/>
              <a:gd name="connsiteY3666" fmla="*/ 210753 h 377583"/>
              <a:gd name="connsiteX3667" fmla="*/ 46768 w 2450468"/>
              <a:gd name="connsiteY3667" fmla="*/ 204943 h 377583"/>
              <a:gd name="connsiteX3668" fmla="*/ 54102 w 2450468"/>
              <a:gd name="connsiteY3668" fmla="*/ 199609 h 377583"/>
              <a:gd name="connsiteX3669" fmla="*/ 53912 w 2450468"/>
              <a:gd name="connsiteY3669" fmla="*/ 195513 h 377583"/>
              <a:gd name="connsiteX3670" fmla="*/ 61055 w 2450468"/>
              <a:gd name="connsiteY3670" fmla="*/ 191703 h 377583"/>
              <a:gd name="connsiteX3671" fmla="*/ 61246 w 2450468"/>
              <a:gd name="connsiteY3671" fmla="*/ 190465 h 377583"/>
              <a:gd name="connsiteX3672" fmla="*/ 61436 w 2450468"/>
              <a:gd name="connsiteY3672" fmla="*/ 189227 h 377583"/>
              <a:gd name="connsiteX3673" fmla="*/ 66008 w 2450468"/>
              <a:gd name="connsiteY3673" fmla="*/ 188179 h 377583"/>
              <a:gd name="connsiteX3674" fmla="*/ 72581 w 2450468"/>
              <a:gd name="connsiteY3674" fmla="*/ 189322 h 377583"/>
              <a:gd name="connsiteX3675" fmla="*/ 81058 w 2450468"/>
              <a:gd name="connsiteY3675" fmla="*/ 189989 h 377583"/>
              <a:gd name="connsiteX3676" fmla="*/ 85915 w 2450468"/>
              <a:gd name="connsiteY3676" fmla="*/ 196180 h 377583"/>
              <a:gd name="connsiteX3677" fmla="*/ 102680 w 2450468"/>
              <a:gd name="connsiteY3677" fmla="*/ 193608 h 377583"/>
              <a:gd name="connsiteX3678" fmla="*/ 101156 w 2450468"/>
              <a:gd name="connsiteY3678" fmla="*/ 191989 h 377583"/>
              <a:gd name="connsiteX3679" fmla="*/ 103251 w 2450468"/>
              <a:gd name="connsiteY3679" fmla="*/ 188750 h 377583"/>
              <a:gd name="connsiteX3680" fmla="*/ 104299 w 2450468"/>
              <a:gd name="connsiteY3680" fmla="*/ 186179 h 377583"/>
              <a:gd name="connsiteX3681" fmla="*/ 101918 w 2450468"/>
              <a:gd name="connsiteY3681" fmla="*/ 183893 h 377583"/>
              <a:gd name="connsiteX3682" fmla="*/ 98108 w 2450468"/>
              <a:gd name="connsiteY3682" fmla="*/ 179702 h 377583"/>
              <a:gd name="connsiteX3683" fmla="*/ 104108 w 2450468"/>
              <a:gd name="connsiteY3683" fmla="*/ 176273 h 377583"/>
              <a:gd name="connsiteX3684" fmla="*/ 109538 w 2450468"/>
              <a:gd name="connsiteY3684" fmla="*/ 179416 h 377583"/>
              <a:gd name="connsiteX3685" fmla="*/ 110966 w 2450468"/>
              <a:gd name="connsiteY3685" fmla="*/ 178368 h 377583"/>
              <a:gd name="connsiteX3686" fmla="*/ 110585 w 2450468"/>
              <a:gd name="connsiteY3686" fmla="*/ 174082 h 377583"/>
              <a:gd name="connsiteX3687" fmla="*/ 106680 w 2450468"/>
              <a:gd name="connsiteY3687" fmla="*/ 171605 h 377583"/>
              <a:gd name="connsiteX3688" fmla="*/ 96869 w 2450468"/>
              <a:gd name="connsiteY3688" fmla="*/ 172463 h 377583"/>
              <a:gd name="connsiteX3689" fmla="*/ 95631 w 2450468"/>
              <a:gd name="connsiteY3689" fmla="*/ 176368 h 377583"/>
              <a:gd name="connsiteX3690" fmla="*/ 94393 w 2450468"/>
              <a:gd name="connsiteY3690" fmla="*/ 174558 h 377583"/>
              <a:gd name="connsiteX3691" fmla="*/ 88773 w 2450468"/>
              <a:gd name="connsiteY3691" fmla="*/ 170177 h 377583"/>
              <a:gd name="connsiteX3692" fmla="*/ 85058 w 2450468"/>
              <a:gd name="connsiteY3692" fmla="*/ 167224 h 377583"/>
              <a:gd name="connsiteX3693" fmla="*/ 95060 w 2450468"/>
              <a:gd name="connsiteY3693" fmla="*/ 157794 h 377583"/>
              <a:gd name="connsiteX3694" fmla="*/ 88106 w 2450468"/>
              <a:gd name="connsiteY3694" fmla="*/ 155508 h 377583"/>
              <a:gd name="connsiteX3695" fmla="*/ 87344 w 2450468"/>
              <a:gd name="connsiteY3695" fmla="*/ 155413 h 377583"/>
              <a:gd name="connsiteX3696" fmla="*/ 77152 w 2450468"/>
              <a:gd name="connsiteY3696" fmla="*/ 162271 h 377583"/>
              <a:gd name="connsiteX3697" fmla="*/ 69533 w 2450468"/>
              <a:gd name="connsiteY3697" fmla="*/ 172367 h 377583"/>
              <a:gd name="connsiteX3698" fmla="*/ 67532 w 2450468"/>
              <a:gd name="connsiteY3698" fmla="*/ 174177 h 377583"/>
              <a:gd name="connsiteX3699" fmla="*/ 63437 w 2450468"/>
              <a:gd name="connsiteY3699" fmla="*/ 177035 h 377583"/>
              <a:gd name="connsiteX3700" fmla="*/ 59055 w 2450468"/>
              <a:gd name="connsiteY3700" fmla="*/ 176463 h 377583"/>
              <a:gd name="connsiteX3701" fmla="*/ 50673 w 2450468"/>
              <a:gd name="connsiteY3701" fmla="*/ 176654 h 377583"/>
              <a:gd name="connsiteX3702" fmla="*/ 46958 w 2450468"/>
              <a:gd name="connsiteY3702" fmla="*/ 170462 h 377583"/>
              <a:gd name="connsiteX3703" fmla="*/ 40196 w 2450468"/>
              <a:gd name="connsiteY3703" fmla="*/ 172177 h 377583"/>
              <a:gd name="connsiteX3704" fmla="*/ 37624 w 2450468"/>
              <a:gd name="connsiteY3704" fmla="*/ 175606 h 377583"/>
              <a:gd name="connsiteX3705" fmla="*/ 37624 w 2450468"/>
              <a:gd name="connsiteY3705" fmla="*/ 175511 h 377583"/>
              <a:gd name="connsiteX3706" fmla="*/ 38100 w 2450468"/>
              <a:gd name="connsiteY3706" fmla="*/ 170558 h 377583"/>
              <a:gd name="connsiteX3707" fmla="*/ 30099 w 2450468"/>
              <a:gd name="connsiteY3707" fmla="*/ 170177 h 377583"/>
              <a:gd name="connsiteX3708" fmla="*/ 25813 w 2450468"/>
              <a:gd name="connsiteY3708" fmla="*/ 166462 h 377583"/>
              <a:gd name="connsiteX3709" fmla="*/ 16859 w 2450468"/>
              <a:gd name="connsiteY3709" fmla="*/ 167510 h 377583"/>
              <a:gd name="connsiteX3710" fmla="*/ 16669 w 2450468"/>
              <a:gd name="connsiteY3710" fmla="*/ 168176 h 377583"/>
              <a:gd name="connsiteX3711" fmla="*/ 14478 w 2450468"/>
              <a:gd name="connsiteY3711" fmla="*/ 172177 h 377583"/>
              <a:gd name="connsiteX3712" fmla="*/ 11525 w 2450468"/>
              <a:gd name="connsiteY3712" fmla="*/ 168748 h 377583"/>
              <a:gd name="connsiteX3713" fmla="*/ 11525 w 2450468"/>
              <a:gd name="connsiteY3713" fmla="*/ 167795 h 377583"/>
              <a:gd name="connsiteX3714" fmla="*/ 8573 w 2450468"/>
              <a:gd name="connsiteY3714" fmla="*/ 167510 h 377583"/>
              <a:gd name="connsiteX3715" fmla="*/ 0 w 2450468"/>
              <a:gd name="connsiteY3715" fmla="*/ 170843 h 377583"/>
              <a:gd name="connsiteX3716" fmla="*/ 1619 w 2450468"/>
              <a:gd name="connsiteY3716" fmla="*/ 168176 h 377583"/>
              <a:gd name="connsiteX3717" fmla="*/ 8858 w 2450468"/>
              <a:gd name="connsiteY3717" fmla="*/ 161890 h 377583"/>
              <a:gd name="connsiteX3718" fmla="*/ 17907 w 2450468"/>
              <a:gd name="connsiteY3718" fmla="*/ 159509 h 377583"/>
              <a:gd name="connsiteX3719" fmla="*/ 18288 w 2450468"/>
              <a:gd name="connsiteY3719" fmla="*/ 159413 h 377583"/>
              <a:gd name="connsiteX3720" fmla="*/ 21526 w 2450468"/>
              <a:gd name="connsiteY3720" fmla="*/ 155508 h 377583"/>
              <a:gd name="connsiteX3721" fmla="*/ 23527 w 2450468"/>
              <a:gd name="connsiteY3721" fmla="*/ 155508 h 377583"/>
              <a:gd name="connsiteX3722" fmla="*/ 25051 w 2450468"/>
              <a:gd name="connsiteY3722" fmla="*/ 155508 h 377583"/>
              <a:gd name="connsiteX3723" fmla="*/ 29813 w 2450468"/>
              <a:gd name="connsiteY3723" fmla="*/ 153413 h 377583"/>
              <a:gd name="connsiteX3724" fmla="*/ 32480 w 2450468"/>
              <a:gd name="connsiteY3724" fmla="*/ 152555 h 377583"/>
              <a:gd name="connsiteX3725" fmla="*/ 39148 w 2450468"/>
              <a:gd name="connsiteY3725" fmla="*/ 155222 h 377583"/>
              <a:gd name="connsiteX3726" fmla="*/ 39148 w 2450468"/>
              <a:gd name="connsiteY3726" fmla="*/ 155032 h 377583"/>
              <a:gd name="connsiteX3727" fmla="*/ 38576 w 2450468"/>
              <a:gd name="connsiteY3727" fmla="*/ 145221 h 377583"/>
              <a:gd name="connsiteX3728" fmla="*/ 38862 w 2450468"/>
              <a:gd name="connsiteY3728" fmla="*/ 138839 h 377583"/>
              <a:gd name="connsiteX3729" fmla="*/ 40196 w 2450468"/>
              <a:gd name="connsiteY3729" fmla="*/ 138268 h 377583"/>
              <a:gd name="connsiteX3730" fmla="*/ 43529 w 2450468"/>
              <a:gd name="connsiteY3730" fmla="*/ 141411 h 377583"/>
              <a:gd name="connsiteX3731" fmla="*/ 45244 w 2450468"/>
              <a:gd name="connsiteY3731" fmla="*/ 147412 h 377583"/>
              <a:gd name="connsiteX3732" fmla="*/ 45720 w 2450468"/>
              <a:gd name="connsiteY3732" fmla="*/ 147126 h 377583"/>
              <a:gd name="connsiteX3733" fmla="*/ 50959 w 2450468"/>
              <a:gd name="connsiteY3733" fmla="*/ 138077 h 377583"/>
              <a:gd name="connsiteX3734" fmla="*/ 55912 w 2450468"/>
              <a:gd name="connsiteY3734" fmla="*/ 134648 h 377583"/>
              <a:gd name="connsiteX3735" fmla="*/ 65818 w 2450468"/>
              <a:gd name="connsiteY3735" fmla="*/ 131315 h 377583"/>
              <a:gd name="connsiteX3736" fmla="*/ 64961 w 2450468"/>
              <a:gd name="connsiteY3736" fmla="*/ 124076 h 377583"/>
              <a:gd name="connsiteX3737" fmla="*/ 64579 w 2450468"/>
              <a:gd name="connsiteY3737" fmla="*/ 122075 h 377583"/>
              <a:gd name="connsiteX3738" fmla="*/ 73628 w 2450468"/>
              <a:gd name="connsiteY3738" fmla="*/ 122647 h 377583"/>
              <a:gd name="connsiteX3739" fmla="*/ 75724 w 2450468"/>
              <a:gd name="connsiteY3739" fmla="*/ 125790 h 377583"/>
              <a:gd name="connsiteX3740" fmla="*/ 74792 w 2450468"/>
              <a:gd name="connsiteY3740" fmla="*/ 130101 h 377583"/>
              <a:gd name="connsiteX3741" fmla="*/ 71152 w 2450468"/>
              <a:gd name="connsiteY3741" fmla="*/ 128552 h 377583"/>
              <a:gd name="connsiteX3742" fmla="*/ 68199 w 2450468"/>
              <a:gd name="connsiteY3742" fmla="*/ 134458 h 377583"/>
              <a:gd name="connsiteX3743" fmla="*/ 63532 w 2450468"/>
              <a:gd name="connsiteY3743" fmla="*/ 136839 h 377583"/>
              <a:gd name="connsiteX3744" fmla="*/ 73743 w 2450468"/>
              <a:gd name="connsiteY3744" fmla="*/ 134950 h 377583"/>
              <a:gd name="connsiteX3745" fmla="*/ 72676 w 2450468"/>
              <a:gd name="connsiteY3745" fmla="*/ 139887 h 377583"/>
              <a:gd name="connsiteX3746" fmla="*/ 73628 w 2450468"/>
              <a:gd name="connsiteY3746" fmla="*/ 135791 h 377583"/>
              <a:gd name="connsiteX3747" fmla="*/ 75152 w 2450468"/>
              <a:gd name="connsiteY3747" fmla="*/ 134839 h 377583"/>
              <a:gd name="connsiteX3748" fmla="*/ 75327 w 2450468"/>
              <a:gd name="connsiteY3748" fmla="*/ 134657 h 377583"/>
              <a:gd name="connsiteX3749" fmla="*/ 82582 w 2450468"/>
              <a:gd name="connsiteY3749" fmla="*/ 133315 h 377583"/>
              <a:gd name="connsiteX3750" fmla="*/ 84296 w 2450468"/>
              <a:gd name="connsiteY3750" fmla="*/ 133982 h 377583"/>
              <a:gd name="connsiteX3751" fmla="*/ 86297 w 2450468"/>
              <a:gd name="connsiteY3751" fmla="*/ 134839 h 377583"/>
              <a:gd name="connsiteX3752" fmla="*/ 89154 w 2450468"/>
              <a:gd name="connsiteY3752" fmla="*/ 127886 h 377583"/>
              <a:gd name="connsiteX3753" fmla="*/ 92488 w 2450468"/>
              <a:gd name="connsiteY3753" fmla="*/ 124361 h 377583"/>
              <a:gd name="connsiteX3754" fmla="*/ 102108 w 2450468"/>
              <a:gd name="connsiteY3754" fmla="*/ 123409 h 377583"/>
              <a:gd name="connsiteX3755" fmla="*/ 103251 w 2450468"/>
              <a:gd name="connsiteY3755" fmla="*/ 124171 h 377583"/>
              <a:gd name="connsiteX3756" fmla="*/ 101727 w 2450468"/>
              <a:gd name="connsiteY3756" fmla="*/ 128171 h 377583"/>
              <a:gd name="connsiteX3757" fmla="*/ 100394 w 2450468"/>
              <a:gd name="connsiteY3757" fmla="*/ 128171 h 377583"/>
              <a:gd name="connsiteX3758" fmla="*/ 94202 w 2450468"/>
              <a:gd name="connsiteY3758" fmla="*/ 128362 h 377583"/>
              <a:gd name="connsiteX3759" fmla="*/ 106489 w 2450468"/>
              <a:gd name="connsiteY3759" fmla="*/ 129695 h 377583"/>
              <a:gd name="connsiteX3760" fmla="*/ 106966 w 2450468"/>
              <a:gd name="connsiteY3760" fmla="*/ 129410 h 377583"/>
              <a:gd name="connsiteX3761" fmla="*/ 111633 w 2450468"/>
              <a:gd name="connsiteY3761" fmla="*/ 127124 h 377583"/>
              <a:gd name="connsiteX3762" fmla="*/ 111347 w 2450468"/>
              <a:gd name="connsiteY3762" fmla="*/ 120456 h 377583"/>
              <a:gd name="connsiteX3763" fmla="*/ 114776 w 2450468"/>
              <a:gd name="connsiteY3763" fmla="*/ 119980 h 377583"/>
              <a:gd name="connsiteX3764" fmla="*/ 114490 w 2450468"/>
              <a:gd name="connsiteY3764" fmla="*/ 119504 h 377583"/>
              <a:gd name="connsiteX3765" fmla="*/ 112300 w 2450468"/>
              <a:gd name="connsiteY3765" fmla="*/ 115694 h 377583"/>
              <a:gd name="connsiteX3766" fmla="*/ 113252 w 2450468"/>
              <a:gd name="connsiteY3766" fmla="*/ 107502 h 377583"/>
              <a:gd name="connsiteX3767" fmla="*/ 116300 w 2450468"/>
              <a:gd name="connsiteY3767" fmla="*/ 107121 h 377583"/>
              <a:gd name="connsiteX3768" fmla="*/ 120682 w 2450468"/>
              <a:gd name="connsiteY3768" fmla="*/ 106645 h 377583"/>
              <a:gd name="connsiteX3769" fmla="*/ 124111 w 2450468"/>
              <a:gd name="connsiteY3769" fmla="*/ 98739 h 377583"/>
              <a:gd name="connsiteX3770" fmla="*/ 131064 w 2450468"/>
              <a:gd name="connsiteY3770" fmla="*/ 96167 h 377583"/>
              <a:gd name="connsiteX3771" fmla="*/ 135731 w 2450468"/>
              <a:gd name="connsiteY3771" fmla="*/ 101120 h 377583"/>
              <a:gd name="connsiteX3772" fmla="*/ 135446 w 2450468"/>
              <a:gd name="connsiteY3772" fmla="*/ 101978 h 377583"/>
              <a:gd name="connsiteX3773" fmla="*/ 136398 w 2450468"/>
              <a:gd name="connsiteY3773" fmla="*/ 104740 h 377583"/>
              <a:gd name="connsiteX3774" fmla="*/ 138684 w 2450468"/>
              <a:gd name="connsiteY3774" fmla="*/ 105026 h 377583"/>
              <a:gd name="connsiteX3775" fmla="*/ 148971 w 2450468"/>
              <a:gd name="connsiteY3775" fmla="*/ 103692 h 377583"/>
              <a:gd name="connsiteX3776" fmla="*/ 161925 w 2450468"/>
              <a:gd name="connsiteY3776" fmla="*/ 96358 h 377583"/>
              <a:gd name="connsiteX3777" fmla="*/ 163258 w 2450468"/>
              <a:gd name="connsiteY3777" fmla="*/ 91214 h 377583"/>
              <a:gd name="connsiteX3778" fmla="*/ 162211 w 2450468"/>
              <a:gd name="connsiteY3778" fmla="*/ 88643 h 377583"/>
              <a:gd name="connsiteX3779" fmla="*/ 154115 w 2450468"/>
              <a:gd name="connsiteY3779" fmla="*/ 84261 h 377583"/>
              <a:gd name="connsiteX3780" fmla="*/ 154877 w 2450468"/>
              <a:gd name="connsiteY3780" fmla="*/ 83499 h 377583"/>
              <a:gd name="connsiteX3781" fmla="*/ 167069 w 2450468"/>
              <a:gd name="connsiteY3781" fmla="*/ 75308 h 377583"/>
              <a:gd name="connsiteX3782" fmla="*/ 172783 w 2450468"/>
              <a:gd name="connsiteY3782" fmla="*/ 75308 h 377583"/>
              <a:gd name="connsiteX3783" fmla="*/ 175260 w 2450468"/>
              <a:gd name="connsiteY3783" fmla="*/ 75308 h 377583"/>
              <a:gd name="connsiteX3784" fmla="*/ 181547 w 2450468"/>
              <a:gd name="connsiteY3784" fmla="*/ 70355 h 377583"/>
              <a:gd name="connsiteX3785" fmla="*/ 189738 w 2450468"/>
              <a:gd name="connsiteY3785" fmla="*/ 67973 h 377583"/>
              <a:gd name="connsiteX3786" fmla="*/ 196596 w 2450468"/>
              <a:gd name="connsiteY3786" fmla="*/ 67783 h 377583"/>
              <a:gd name="connsiteX3787" fmla="*/ 199549 w 2450468"/>
              <a:gd name="connsiteY3787" fmla="*/ 68545 h 377583"/>
              <a:gd name="connsiteX3788" fmla="*/ 207455 w 2450468"/>
              <a:gd name="connsiteY3788" fmla="*/ 69974 h 377583"/>
              <a:gd name="connsiteX3789" fmla="*/ 215360 w 2450468"/>
              <a:gd name="connsiteY3789" fmla="*/ 68640 h 377583"/>
              <a:gd name="connsiteX3790" fmla="*/ 218027 w 2450468"/>
              <a:gd name="connsiteY3790" fmla="*/ 74927 h 377583"/>
              <a:gd name="connsiteX3791" fmla="*/ 212884 w 2450468"/>
              <a:gd name="connsiteY3791" fmla="*/ 80927 h 377583"/>
              <a:gd name="connsiteX3792" fmla="*/ 227267 w 2450468"/>
              <a:gd name="connsiteY3792" fmla="*/ 85309 h 377583"/>
              <a:gd name="connsiteX3793" fmla="*/ 224123 w 2450468"/>
              <a:gd name="connsiteY3793" fmla="*/ 81499 h 377583"/>
              <a:gd name="connsiteX3794" fmla="*/ 223076 w 2450468"/>
              <a:gd name="connsiteY3794" fmla="*/ 75784 h 377583"/>
              <a:gd name="connsiteX3795" fmla="*/ 226695 w 2450468"/>
              <a:gd name="connsiteY3795" fmla="*/ 72831 h 377583"/>
              <a:gd name="connsiteX3796" fmla="*/ 229457 w 2450468"/>
              <a:gd name="connsiteY3796" fmla="*/ 69593 h 377583"/>
              <a:gd name="connsiteX3797" fmla="*/ 241649 w 2450468"/>
              <a:gd name="connsiteY3797" fmla="*/ 68450 h 377583"/>
              <a:gd name="connsiteX3798" fmla="*/ 245745 w 2450468"/>
              <a:gd name="connsiteY3798" fmla="*/ 65497 h 377583"/>
              <a:gd name="connsiteX3799" fmla="*/ 245745 w 2450468"/>
              <a:gd name="connsiteY3799" fmla="*/ 66354 h 377583"/>
              <a:gd name="connsiteX3800" fmla="*/ 251079 w 2450468"/>
              <a:gd name="connsiteY3800" fmla="*/ 69116 h 377583"/>
              <a:gd name="connsiteX3801" fmla="*/ 253841 w 2450468"/>
              <a:gd name="connsiteY3801" fmla="*/ 72736 h 377583"/>
              <a:gd name="connsiteX3802" fmla="*/ 254699 w 2450468"/>
              <a:gd name="connsiteY3802" fmla="*/ 74260 h 377583"/>
              <a:gd name="connsiteX3803" fmla="*/ 256508 w 2450468"/>
              <a:gd name="connsiteY3803" fmla="*/ 79308 h 377583"/>
              <a:gd name="connsiteX3804" fmla="*/ 259175 w 2450468"/>
              <a:gd name="connsiteY3804" fmla="*/ 85309 h 377583"/>
              <a:gd name="connsiteX3805" fmla="*/ 261557 w 2450468"/>
              <a:gd name="connsiteY3805" fmla="*/ 84642 h 377583"/>
              <a:gd name="connsiteX3806" fmla="*/ 262700 w 2450468"/>
              <a:gd name="connsiteY3806" fmla="*/ 81880 h 377583"/>
              <a:gd name="connsiteX3807" fmla="*/ 258699 w 2450468"/>
              <a:gd name="connsiteY3807" fmla="*/ 77213 h 377583"/>
              <a:gd name="connsiteX3808" fmla="*/ 264224 w 2450468"/>
              <a:gd name="connsiteY3808" fmla="*/ 70736 h 377583"/>
              <a:gd name="connsiteX3809" fmla="*/ 267748 w 2450468"/>
              <a:gd name="connsiteY3809" fmla="*/ 67783 h 377583"/>
              <a:gd name="connsiteX3810" fmla="*/ 270986 w 2450468"/>
              <a:gd name="connsiteY3810" fmla="*/ 66259 h 377583"/>
              <a:gd name="connsiteX3811" fmla="*/ 274034 w 2450468"/>
              <a:gd name="connsiteY3811" fmla="*/ 64830 h 377583"/>
              <a:gd name="connsiteX3812" fmla="*/ 279559 w 2450468"/>
              <a:gd name="connsiteY3812" fmla="*/ 61306 h 377583"/>
              <a:gd name="connsiteX3813" fmla="*/ 282131 w 2450468"/>
              <a:gd name="connsiteY3813" fmla="*/ 59877 h 377583"/>
              <a:gd name="connsiteX3814" fmla="*/ 286417 w 2450468"/>
              <a:gd name="connsiteY3814" fmla="*/ 59306 h 377583"/>
              <a:gd name="connsiteX3815" fmla="*/ 292037 w 2450468"/>
              <a:gd name="connsiteY3815" fmla="*/ 60734 h 377583"/>
              <a:gd name="connsiteX3816" fmla="*/ 294799 w 2450468"/>
              <a:gd name="connsiteY3816" fmla="*/ 59306 h 377583"/>
              <a:gd name="connsiteX3817" fmla="*/ 295275 w 2450468"/>
              <a:gd name="connsiteY3817" fmla="*/ 58925 h 377583"/>
              <a:gd name="connsiteX3818" fmla="*/ 301847 w 2450468"/>
              <a:gd name="connsiteY3818" fmla="*/ 56067 h 377583"/>
              <a:gd name="connsiteX3819" fmla="*/ 315182 w 2450468"/>
              <a:gd name="connsiteY3819" fmla="*/ 57305 h 377583"/>
              <a:gd name="connsiteX3820" fmla="*/ 319945 w 2450468"/>
              <a:gd name="connsiteY3820" fmla="*/ 56258 h 377583"/>
              <a:gd name="connsiteX3821" fmla="*/ 329565 w 2450468"/>
              <a:gd name="connsiteY3821" fmla="*/ 56067 h 377583"/>
              <a:gd name="connsiteX3822" fmla="*/ 330232 w 2450468"/>
              <a:gd name="connsiteY3822" fmla="*/ 50924 h 377583"/>
              <a:gd name="connsiteX3823" fmla="*/ 330518 w 2450468"/>
              <a:gd name="connsiteY3823" fmla="*/ 51209 h 377583"/>
              <a:gd name="connsiteX3824" fmla="*/ 336232 w 2450468"/>
              <a:gd name="connsiteY3824" fmla="*/ 59782 h 377583"/>
              <a:gd name="connsiteX3825" fmla="*/ 339281 w 2450468"/>
              <a:gd name="connsiteY3825" fmla="*/ 60830 h 377583"/>
              <a:gd name="connsiteX3826" fmla="*/ 341186 w 2450468"/>
              <a:gd name="connsiteY3826" fmla="*/ 58829 h 377583"/>
              <a:gd name="connsiteX3827" fmla="*/ 336232 w 2450468"/>
              <a:gd name="connsiteY3827" fmla="*/ 53495 h 377583"/>
              <a:gd name="connsiteX3828" fmla="*/ 346043 w 2450468"/>
              <a:gd name="connsiteY3828" fmla="*/ 55210 h 377583"/>
              <a:gd name="connsiteX3829" fmla="*/ 351758 w 2450468"/>
              <a:gd name="connsiteY3829" fmla="*/ 51495 h 377583"/>
              <a:gd name="connsiteX3830" fmla="*/ 354902 w 2450468"/>
              <a:gd name="connsiteY3830" fmla="*/ 50447 h 377583"/>
              <a:gd name="connsiteX3831" fmla="*/ 359569 w 2450468"/>
              <a:gd name="connsiteY3831" fmla="*/ 52924 h 377583"/>
              <a:gd name="connsiteX3832" fmla="*/ 370332 w 2450468"/>
              <a:gd name="connsiteY3832" fmla="*/ 47971 h 377583"/>
              <a:gd name="connsiteX3833" fmla="*/ 372142 w 2450468"/>
              <a:gd name="connsiteY3833" fmla="*/ 49209 h 377583"/>
              <a:gd name="connsiteX3834" fmla="*/ 377285 w 2450468"/>
              <a:gd name="connsiteY3834" fmla="*/ 53686 h 377583"/>
              <a:gd name="connsiteX3835" fmla="*/ 377952 w 2450468"/>
              <a:gd name="connsiteY3835" fmla="*/ 58734 h 377583"/>
              <a:gd name="connsiteX3836" fmla="*/ 383762 w 2450468"/>
              <a:gd name="connsiteY3836" fmla="*/ 53305 h 377583"/>
              <a:gd name="connsiteX3837" fmla="*/ 383286 w 2450468"/>
              <a:gd name="connsiteY3837" fmla="*/ 51876 h 377583"/>
              <a:gd name="connsiteX3838" fmla="*/ 388620 w 2450468"/>
              <a:gd name="connsiteY3838" fmla="*/ 47780 h 377583"/>
              <a:gd name="connsiteX3839" fmla="*/ 397097 w 2450468"/>
              <a:gd name="connsiteY3839" fmla="*/ 46733 h 377583"/>
              <a:gd name="connsiteX3840" fmla="*/ 407575 w 2450468"/>
              <a:gd name="connsiteY3840" fmla="*/ 48161 h 377583"/>
              <a:gd name="connsiteX3841" fmla="*/ 409289 w 2450468"/>
              <a:gd name="connsiteY3841" fmla="*/ 50352 h 377583"/>
              <a:gd name="connsiteX3842" fmla="*/ 418433 w 2450468"/>
              <a:gd name="connsiteY3842" fmla="*/ 50828 h 377583"/>
              <a:gd name="connsiteX3843" fmla="*/ 421005 w 2450468"/>
              <a:gd name="connsiteY3843" fmla="*/ 47685 h 377583"/>
              <a:gd name="connsiteX3844" fmla="*/ 427196 w 2450468"/>
              <a:gd name="connsiteY3844" fmla="*/ 48923 h 377583"/>
              <a:gd name="connsiteX3845" fmla="*/ 436531 w 2450468"/>
              <a:gd name="connsiteY3845" fmla="*/ 47971 h 377583"/>
              <a:gd name="connsiteX3846" fmla="*/ 435578 w 2450468"/>
              <a:gd name="connsiteY3846" fmla="*/ 48638 h 377583"/>
              <a:gd name="connsiteX3847" fmla="*/ 434626 w 2450468"/>
              <a:gd name="connsiteY3847" fmla="*/ 48923 h 377583"/>
              <a:gd name="connsiteX3848" fmla="*/ 435959 w 2450468"/>
              <a:gd name="connsiteY3848" fmla="*/ 51400 h 377583"/>
              <a:gd name="connsiteX3849" fmla="*/ 436817 w 2450468"/>
              <a:gd name="connsiteY3849" fmla="*/ 51305 h 377583"/>
              <a:gd name="connsiteX3850" fmla="*/ 442722 w 2450468"/>
              <a:gd name="connsiteY3850" fmla="*/ 50352 h 377583"/>
              <a:gd name="connsiteX3851" fmla="*/ 456343 w 2450468"/>
              <a:gd name="connsiteY3851" fmla="*/ 44161 h 377583"/>
              <a:gd name="connsiteX3852" fmla="*/ 463391 w 2450468"/>
              <a:gd name="connsiteY3852" fmla="*/ 43399 h 377583"/>
              <a:gd name="connsiteX3853" fmla="*/ 466058 w 2450468"/>
              <a:gd name="connsiteY3853" fmla="*/ 42446 h 377583"/>
              <a:gd name="connsiteX3854" fmla="*/ 470916 w 2450468"/>
              <a:gd name="connsiteY3854" fmla="*/ 40351 h 377583"/>
              <a:gd name="connsiteX3855" fmla="*/ 479012 w 2450468"/>
              <a:gd name="connsiteY3855" fmla="*/ 38922 h 377583"/>
              <a:gd name="connsiteX3856" fmla="*/ 484918 w 2450468"/>
              <a:gd name="connsiteY3856" fmla="*/ 43875 h 377583"/>
              <a:gd name="connsiteX3857" fmla="*/ 490823 w 2450468"/>
              <a:gd name="connsiteY3857" fmla="*/ 43208 h 377583"/>
              <a:gd name="connsiteX3858" fmla="*/ 499015 w 2450468"/>
              <a:gd name="connsiteY3858" fmla="*/ 42161 h 377583"/>
              <a:gd name="connsiteX3859" fmla="*/ 506825 w 2450468"/>
              <a:gd name="connsiteY3859" fmla="*/ 40827 h 377583"/>
              <a:gd name="connsiteX3860" fmla="*/ 511778 w 2450468"/>
              <a:gd name="connsiteY3860" fmla="*/ 42256 h 377583"/>
              <a:gd name="connsiteX3861" fmla="*/ 511874 w 2450468"/>
              <a:gd name="connsiteY3861" fmla="*/ 42827 h 377583"/>
              <a:gd name="connsiteX3862" fmla="*/ 520637 w 2450468"/>
              <a:gd name="connsiteY3862" fmla="*/ 43304 h 377583"/>
              <a:gd name="connsiteX3863" fmla="*/ 524447 w 2450468"/>
              <a:gd name="connsiteY3863" fmla="*/ 43018 h 377583"/>
              <a:gd name="connsiteX3864" fmla="*/ 536543 w 2450468"/>
              <a:gd name="connsiteY3864" fmla="*/ 41399 h 377583"/>
              <a:gd name="connsiteX3865" fmla="*/ 539401 w 2450468"/>
              <a:gd name="connsiteY3865" fmla="*/ 37970 h 377583"/>
              <a:gd name="connsiteX3866" fmla="*/ 544735 w 2450468"/>
              <a:gd name="connsiteY3866" fmla="*/ 39779 h 377583"/>
              <a:gd name="connsiteX3867" fmla="*/ 545402 w 2450468"/>
              <a:gd name="connsiteY3867" fmla="*/ 39970 h 377583"/>
              <a:gd name="connsiteX3868" fmla="*/ 546640 w 2450468"/>
              <a:gd name="connsiteY3868" fmla="*/ 37970 h 377583"/>
              <a:gd name="connsiteX3869" fmla="*/ 547497 w 2450468"/>
              <a:gd name="connsiteY3869" fmla="*/ 36160 h 377583"/>
              <a:gd name="connsiteX3870" fmla="*/ 552164 w 2450468"/>
              <a:gd name="connsiteY3870" fmla="*/ 37112 h 377583"/>
              <a:gd name="connsiteX3871" fmla="*/ 553974 w 2450468"/>
              <a:gd name="connsiteY3871" fmla="*/ 39684 h 377583"/>
              <a:gd name="connsiteX3872" fmla="*/ 560927 w 2450468"/>
              <a:gd name="connsiteY3872" fmla="*/ 36160 h 377583"/>
              <a:gd name="connsiteX3873" fmla="*/ 560927 w 2450468"/>
              <a:gd name="connsiteY3873" fmla="*/ 34636 h 377583"/>
              <a:gd name="connsiteX3874" fmla="*/ 563594 w 2450468"/>
              <a:gd name="connsiteY3874" fmla="*/ 30350 h 377583"/>
              <a:gd name="connsiteX3875" fmla="*/ 566928 w 2450468"/>
              <a:gd name="connsiteY3875" fmla="*/ 29588 h 377583"/>
              <a:gd name="connsiteX3876" fmla="*/ 568262 w 2450468"/>
              <a:gd name="connsiteY3876" fmla="*/ 32064 h 377583"/>
              <a:gd name="connsiteX3877" fmla="*/ 567023 w 2450468"/>
              <a:gd name="connsiteY3877" fmla="*/ 33683 h 377583"/>
              <a:gd name="connsiteX3878" fmla="*/ 566642 w 2450468"/>
              <a:gd name="connsiteY3878" fmla="*/ 34826 h 377583"/>
              <a:gd name="connsiteX3879" fmla="*/ 569309 w 2450468"/>
              <a:gd name="connsiteY3879" fmla="*/ 37112 h 377583"/>
              <a:gd name="connsiteX3880" fmla="*/ 570738 w 2450468"/>
              <a:gd name="connsiteY3880" fmla="*/ 36922 h 377583"/>
              <a:gd name="connsiteX3881" fmla="*/ 579025 w 2450468"/>
              <a:gd name="connsiteY3881" fmla="*/ 34541 h 377583"/>
              <a:gd name="connsiteX3882" fmla="*/ 581597 w 2450468"/>
              <a:gd name="connsiteY3882" fmla="*/ 35207 h 377583"/>
              <a:gd name="connsiteX3883" fmla="*/ 586264 w 2450468"/>
              <a:gd name="connsiteY3883" fmla="*/ 34064 h 377583"/>
              <a:gd name="connsiteX3884" fmla="*/ 588740 w 2450468"/>
              <a:gd name="connsiteY3884" fmla="*/ 32540 h 377583"/>
              <a:gd name="connsiteX3885" fmla="*/ 595503 w 2450468"/>
              <a:gd name="connsiteY3885" fmla="*/ 34160 h 377583"/>
              <a:gd name="connsiteX3886" fmla="*/ 599408 w 2450468"/>
              <a:gd name="connsiteY3886" fmla="*/ 32540 h 377583"/>
              <a:gd name="connsiteX3887" fmla="*/ 602647 w 2450468"/>
              <a:gd name="connsiteY3887" fmla="*/ 31683 h 377583"/>
              <a:gd name="connsiteX3888" fmla="*/ 604171 w 2450468"/>
              <a:gd name="connsiteY3888" fmla="*/ 33969 h 377583"/>
              <a:gd name="connsiteX3889" fmla="*/ 603409 w 2450468"/>
              <a:gd name="connsiteY3889" fmla="*/ 36350 h 377583"/>
              <a:gd name="connsiteX3890" fmla="*/ 605885 w 2450468"/>
              <a:gd name="connsiteY3890" fmla="*/ 37779 h 377583"/>
              <a:gd name="connsiteX3891" fmla="*/ 607790 w 2450468"/>
              <a:gd name="connsiteY3891" fmla="*/ 36065 h 377583"/>
              <a:gd name="connsiteX3892" fmla="*/ 611886 w 2450468"/>
              <a:gd name="connsiteY3892" fmla="*/ 36350 h 377583"/>
              <a:gd name="connsiteX3893" fmla="*/ 612362 w 2450468"/>
              <a:gd name="connsiteY3893" fmla="*/ 35303 h 377583"/>
              <a:gd name="connsiteX3894" fmla="*/ 613696 w 2450468"/>
              <a:gd name="connsiteY3894" fmla="*/ 31397 h 377583"/>
              <a:gd name="connsiteX3895" fmla="*/ 621887 w 2450468"/>
              <a:gd name="connsiteY3895" fmla="*/ 37684 h 377583"/>
              <a:gd name="connsiteX3896" fmla="*/ 621983 w 2450468"/>
              <a:gd name="connsiteY3896" fmla="*/ 41399 h 377583"/>
              <a:gd name="connsiteX3897" fmla="*/ 627412 w 2450468"/>
              <a:gd name="connsiteY3897" fmla="*/ 37112 h 377583"/>
              <a:gd name="connsiteX3898" fmla="*/ 629793 w 2450468"/>
              <a:gd name="connsiteY3898" fmla="*/ 36922 h 377583"/>
              <a:gd name="connsiteX3899" fmla="*/ 636651 w 2450468"/>
              <a:gd name="connsiteY3899" fmla="*/ 35398 h 377583"/>
              <a:gd name="connsiteX3900" fmla="*/ 640747 w 2450468"/>
              <a:gd name="connsiteY3900" fmla="*/ 36541 h 377583"/>
              <a:gd name="connsiteX3901" fmla="*/ 645605 w 2450468"/>
              <a:gd name="connsiteY3901" fmla="*/ 36636 h 377583"/>
              <a:gd name="connsiteX3902" fmla="*/ 646367 w 2450468"/>
              <a:gd name="connsiteY3902" fmla="*/ 35874 h 377583"/>
              <a:gd name="connsiteX3903" fmla="*/ 647986 w 2450468"/>
              <a:gd name="connsiteY3903" fmla="*/ 36065 h 377583"/>
              <a:gd name="connsiteX3904" fmla="*/ 648557 w 2450468"/>
              <a:gd name="connsiteY3904" fmla="*/ 36922 h 377583"/>
              <a:gd name="connsiteX3905" fmla="*/ 651224 w 2450468"/>
              <a:gd name="connsiteY3905" fmla="*/ 36541 h 377583"/>
              <a:gd name="connsiteX3906" fmla="*/ 654653 w 2450468"/>
              <a:gd name="connsiteY3906" fmla="*/ 35874 h 377583"/>
              <a:gd name="connsiteX3907" fmla="*/ 655701 w 2450468"/>
              <a:gd name="connsiteY3907" fmla="*/ 36065 h 377583"/>
              <a:gd name="connsiteX3908" fmla="*/ 658749 w 2450468"/>
              <a:gd name="connsiteY3908" fmla="*/ 33683 h 377583"/>
              <a:gd name="connsiteX3909" fmla="*/ 673322 w 2450468"/>
              <a:gd name="connsiteY3909" fmla="*/ 32731 h 377583"/>
              <a:gd name="connsiteX3910" fmla="*/ 678370 w 2450468"/>
              <a:gd name="connsiteY3910" fmla="*/ 31112 h 377583"/>
              <a:gd name="connsiteX3911" fmla="*/ 679799 w 2450468"/>
              <a:gd name="connsiteY3911" fmla="*/ 30635 h 377583"/>
              <a:gd name="connsiteX3912" fmla="*/ 683895 w 2450468"/>
              <a:gd name="connsiteY3912" fmla="*/ 31397 h 377583"/>
              <a:gd name="connsiteX3913" fmla="*/ 691229 w 2450468"/>
              <a:gd name="connsiteY3913" fmla="*/ 37684 h 377583"/>
              <a:gd name="connsiteX3914" fmla="*/ 704660 w 2450468"/>
              <a:gd name="connsiteY3914" fmla="*/ 39684 h 377583"/>
              <a:gd name="connsiteX3915" fmla="*/ 711327 w 2450468"/>
              <a:gd name="connsiteY3915" fmla="*/ 40541 h 377583"/>
              <a:gd name="connsiteX3916" fmla="*/ 712661 w 2450468"/>
              <a:gd name="connsiteY3916" fmla="*/ 35874 h 377583"/>
              <a:gd name="connsiteX3917" fmla="*/ 712851 w 2450468"/>
              <a:gd name="connsiteY3917" fmla="*/ 35207 h 377583"/>
              <a:gd name="connsiteX3918" fmla="*/ 719042 w 2450468"/>
              <a:gd name="connsiteY3918" fmla="*/ 41113 h 377583"/>
              <a:gd name="connsiteX3919" fmla="*/ 724186 w 2450468"/>
              <a:gd name="connsiteY3919" fmla="*/ 35779 h 377583"/>
              <a:gd name="connsiteX3920" fmla="*/ 726662 w 2450468"/>
              <a:gd name="connsiteY3920" fmla="*/ 35684 h 377583"/>
              <a:gd name="connsiteX3921" fmla="*/ 731996 w 2450468"/>
              <a:gd name="connsiteY3921" fmla="*/ 36827 h 377583"/>
              <a:gd name="connsiteX3922" fmla="*/ 743522 w 2450468"/>
              <a:gd name="connsiteY3922" fmla="*/ 35112 h 377583"/>
              <a:gd name="connsiteX3923" fmla="*/ 743617 w 2450468"/>
              <a:gd name="connsiteY3923" fmla="*/ 32826 h 377583"/>
              <a:gd name="connsiteX3924" fmla="*/ 744284 w 2450468"/>
              <a:gd name="connsiteY3924" fmla="*/ 30064 h 377583"/>
              <a:gd name="connsiteX3925" fmla="*/ 748665 w 2450468"/>
              <a:gd name="connsiteY3925" fmla="*/ 29588 h 377583"/>
              <a:gd name="connsiteX3926" fmla="*/ 744379 w 2450468"/>
              <a:gd name="connsiteY3926" fmla="*/ 18634 h 377583"/>
              <a:gd name="connsiteX3927" fmla="*/ 739045 w 2450468"/>
              <a:gd name="connsiteY3927" fmla="*/ 18729 h 377583"/>
              <a:gd name="connsiteX3928" fmla="*/ 737140 w 2450468"/>
              <a:gd name="connsiteY3928" fmla="*/ 18824 h 377583"/>
              <a:gd name="connsiteX3929" fmla="*/ 739140 w 2450468"/>
              <a:gd name="connsiteY3929" fmla="*/ 14443 h 377583"/>
              <a:gd name="connsiteX3930" fmla="*/ 740474 w 2450468"/>
              <a:gd name="connsiteY3930" fmla="*/ 15491 h 377583"/>
              <a:gd name="connsiteX3931" fmla="*/ 744855 w 2450468"/>
              <a:gd name="connsiteY3931" fmla="*/ 19015 h 377583"/>
              <a:gd name="connsiteX3932" fmla="*/ 755999 w 2450468"/>
              <a:gd name="connsiteY3932" fmla="*/ 17681 h 377583"/>
              <a:gd name="connsiteX3933" fmla="*/ 762000 w 2450468"/>
              <a:gd name="connsiteY3933" fmla="*/ 15014 h 377583"/>
              <a:gd name="connsiteX3934" fmla="*/ 763810 w 2450468"/>
              <a:gd name="connsiteY3934" fmla="*/ 18253 h 377583"/>
              <a:gd name="connsiteX3935" fmla="*/ 758285 w 2450468"/>
              <a:gd name="connsiteY3935" fmla="*/ 25587 h 377583"/>
              <a:gd name="connsiteX3936" fmla="*/ 753237 w 2450468"/>
              <a:gd name="connsiteY3936" fmla="*/ 31112 h 377583"/>
              <a:gd name="connsiteX3937" fmla="*/ 749237 w 2450468"/>
              <a:gd name="connsiteY3937" fmla="*/ 32445 h 377583"/>
              <a:gd name="connsiteX3938" fmla="*/ 748760 w 2450468"/>
              <a:gd name="connsiteY3938" fmla="*/ 36827 h 377583"/>
              <a:gd name="connsiteX3939" fmla="*/ 749427 w 2450468"/>
              <a:gd name="connsiteY3939" fmla="*/ 37208 h 377583"/>
              <a:gd name="connsiteX3940" fmla="*/ 753523 w 2450468"/>
              <a:gd name="connsiteY3940" fmla="*/ 39398 h 377583"/>
              <a:gd name="connsiteX3941" fmla="*/ 761143 w 2450468"/>
              <a:gd name="connsiteY3941" fmla="*/ 37684 h 377583"/>
              <a:gd name="connsiteX3942" fmla="*/ 758095 w 2450468"/>
              <a:gd name="connsiteY3942" fmla="*/ 33493 h 377583"/>
              <a:gd name="connsiteX3943" fmla="*/ 762857 w 2450468"/>
              <a:gd name="connsiteY3943" fmla="*/ 34922 h 377583"/>
              <a:gd name="connsiteX3944" fmla="*/ 773906 w 2450468"/>
              <a:gd name="connsiteY3944" fmla="*/ 39113 h 377583"/>
              <a:gd name="connsiteX3945" fmla="*/ 788289 w 2450468"/>
              <a:gd name="connsiteY3945" fmla="*/ 33969 h 377583"/>
              <a:gd name="connsiteX3946" fmla="*/ 792194 w 2450468"/>
              <a:gd name="connsiteY3946" fmla="*/ 41589 h 377583"/>
              <a:gd name="connsiteX3947" fmla="*/ 793147 w 2450468"/>
              <a:gd name="connsiteY3947" fmla="*/ 36446 h 377583"/>
              <a:gd name="connsiteX3948" fmla="*/ 800386 w 2450468"/>
              <a:gd name="connsiteY3948" fmla="*/ 28635 h 377583"/>
              <a:gd name="connsiteX3949" fmla="*/ 802767 w 2450468"/>
              <a:gd name="connsiteY3949" fmla="*/ 28349 h 377583"/>
              <a:gd name="connsiteX3950" fmla="*/ 806768 w 2450468"/>
              <a:gd name="connsiteY3950" fmla="*/ 28826 h 377583"/>
              <a:gd name="connsiteX3951" fmla="*/ 816769 w 2450468"/>
              <a:gd name="connsiteY3951" fmla="*/ 36446 h 377583"/>
              <a:gd name="connsiteX3952" fmla="*/ 823532 w 2450468"/>
              <a:gd name="connsiteY3952" fmla="*/ 33874 h 377583"/>
              <a:gd name="connsiteX3953" fmla="*/ 828675 w 2450468"/>
              <a:gd name="connsiteY3953" fmla="*/ 39779 h 377583"/>
              <a:gd name="connsiteX3954" fmla="*/ 828389 w 2450468"/>
              <a:gd name="connsiteY3954" fmla="*/ 41018 h 377583"/>
              <a:gd name="connsiteX3955" fmla="*/ 837724 w 2450468"/>
              <a:gd name="connsiteY3955" fmla="*/ 40160 h 377583"/>
              <a:gd name="connsiteX3956" fmla="*/ 842772 w 2450468"/>
              <a:gd name="connsiteY3956" fmla="*/ 41875 h 377583"/>
              <a:gd name="connsiteX3957" fmla="*/ 846582 w 2450468"/>
              <a:gd name="connsiteY3957" fmla="*/ 40446 h 377583"/>
              <a:gd name="connsiteX3958" fmla="*/ 853059 w 2450468"/>
              <a:gd name="connsiteY3958" fmla="*/ 37970 h 377583"/>
              <a:gd name="connsiteX3959" fmla="*/ 859441 w 2450468"/>
              <a:gd name="connsiteY3959" fmla="*/ 35779 h 377583"/>
              <a:gd name="connsiteX3960" fmla="*/ 859822 w 2450468"/>
              <a:gd name="connsiteY3960" fmla="*/ 32921 h 377583"/>
              <a:gd name="connsiteX3961" fmla="*/ 861727 w 2450468"/>
              <a:gd name="connsiteY3961" fmla="*/ 33017 h 377583"/>
              <a:gd name="connsiteX3962" fmla="*/ 868585 w 2450468"/>
              <a:gd name="connsiteY3962" fmla="*/ 38541 h 377583"/>
              <a:gd name="connsiteX3963" fmla="*/ 882872 w 2450468"/>
              <a:gd name="connsiteY3963" fmla="*/ 41018 h 377583"/>
              <a:gd name="connsiteX3964" fmla="*/ 894683 w 2450468"/>
              <a:gd name="connsiteY3964" fmla="*/ 33969 h 377583"/>
              <a:gd name="connsiteX3965" fmla="*/ 894779 w 2450468"/>
              <a:gd name="connsiteY3965" fmla="*/ 31112 h 377583"/>
              <a:gd name="connsiteX3966" fmla="*/ 890873 w 2450468"/>
              <a:gd name="connsiteY3966" fmla="*/ 26635 h 377583"/>
              <a:gd name="connsiteX3967" fmla="*/ 893731 w 2450468"/>
              <a:gd name="connsiteY3967" fmla="*/ 24730 h 377583"/>
              <a:gd name="connsiteX3968" fmla="*/ 896398 w 2450468"/>
              <a:gd name="connsiteY3968" fmla="*/ 23777 h 377583"/>
              <a:gd name="connsiteX3969" fmla="*/ 898493 w 2450468"/>
              <a:gd name="connsiteY3969" fmla="*/ 19015 h 377583"/>
              <a:gd name="connsiteX3970" fmla="*/ 897636 w 2450468"/>
              <a:gd name="connsiteY3970" fmla="*/ 13681 h 377583"/>
              <a:gd name="connsiteX3971" fmla="*/ 904685 w 2450468"/>
              <a:gd name="connsiteY3971" fmla="*/ 13490 h 377583"/>
              <a:gd name="connsiteX3972" fmla="*/ 907828 w 2450468"/>
              <a:gd name="connsiteY3972" fmla="*/ 12919 h 377583"/>
              <a:gd name="connsiteX3973" fmla="*/ 912114 w 2450468"/>
              <a:gd name="connsiteY3973" fmla="*/ 12157 h 377583"/>
              <a:gd name="connsiteX3974" fmla="*/ 910255 w 2450468"/>
              <a:gd name="connsiteY3974" fmla="*/ 18756 h 377583"/>
              <a:gd name="connsiteX3975" fmla="*/ 910304 w 2450468"/>
              <a:gd name="connsiteY3975" fmla="*/ 18729 h 377583"/>
              <a:gd name="connsiteX3976" fmla="*/ 917448 w 2450468"/>
              <a:gd name="connsiteY3976" fmla="*/ 19110 h 377583"/>
              <a:gd name="connsiteX3977" fmla="*/ 921067 w 2450468"/>
              <a:gd name="connsiteY3977" fmla="*/ 19015 h 377583"/>
              <a:gd name="connsiteX3978" fmla="*/ 922020 w 2450468"/>
              <a:gd name="connsiteY3978" fmla="*/ 19015 h 377583"/>
              <a:gd name="connsiteX3979" fmla="*/ 918115 w 2450468"/>
              <a:gd name="connsiteY3979" fmla="*/ 22730 h 377583"/>
              <a:gd name="connsiteX3980" fmla="*/ 915924 w 2450468"/>
              <a:gd name="connsiteY3980" fmla="*/ 24635 h 377583"/>
              <a:gd name="connsiteX3981" fmla="*/ 913828 w 2450468"/>
              <a:gd name="connsiteY3981" fmla="*/ 26254 h 377583"/>
              <a:gd name="connsiteX3982" fmla="*/ 905007 w 2450468"/>
              <a:gd name="connsiteY3982" fmla="*/ 21749 h 377583"/>
              <a:gd name="connsiteX3983" fmla="*/ 904780 w 2450468"/>
              <a:gd name="connsiteY3983" fmla="*/ 21872 h 377583"/>
              <a:gd name="connsiteX3984" fmla="*/ 903542 w 2450468"/>
              <a:gd name="connsiteY3984" fmla="*/ 32540 h 377583"/>
              <a:gd name="connsiteX3985" fmla="*/ 903923 w 2450468"/>
              <a:gd name="connsiteY3985" fmla="*/ 32826 h 377583"/>
              <a:gd name="connsiteX3986" fmla="*/ 909542 w 2450468"/>
              <a:gd name="connsiteY3986" fmla="*/ 37398 h 377583"/>
              <a:gd name="connsiteX3987" fmla="*/ 906399 w 2450468"/>
              <a:gd name="connsiteY3987" fmla="*/ 39970 h 377583"/>
              <a:gd name="connsiteX3988" fmla="*/ 920972 w 2450468"/>
              <a:gd name="connsiteY3988" fmla="*/ 38160 h 377583"/>
              <a:gd name="connsiteX3989" fmla="*/ 924973 w 2450468"/>
              <a:gd name="connsiteY3989" fmla="*/ 40256 h 377583"/>
              <a:gd name="connsiteX3990" fmla="*/ 935927 w 2450468"/>
              <a:gd name="connsiteY3990" fmla="*/ 40160 h 377583"/>
              <a:gd name="connsiteX3991" fmla="*/ 939165 w 2450468"/>
              <a:gd name="connsiteY3991" fmla="*/ 41018 h 377583"/>
              <a:gd name="connsiteX3992" fmla="*/ 944499 w 2450468"/>
              <a:gd name="connsiteY3992" fmla="*/ 44351 h 377583"/>
              <a:gd name="connsiteX3993" fmla="*/ 944594 w 2450468"/>
              <a:gd name="connsiteY3993" fmla="*/ 36731 h 377583"/>
              <a:gd name="connsiteX3994" fmla="*/ 937927 w 2450468"/>
              <a:gd name="connsiteY3994" fmla="*/ 34445 h 377583"/>
              <a:gd name="connsiteX3995" fmla="*/ 936117 w 2450468"/>
              <a:gd name="connsiteY3995" fmla="*/ 35303 h 377583"/>
              <a:gd name="connsiteX3996" fmla="*/ 935069 w 2450468"/>
              <a:gd name="connsiteY3996" fmla="*/ 35779 h 377583"/>
              <a:gd name="connsiteX3997" fmla="*/ 932402 w 2450468"/>
              <a:gd name="connsiteY3997" fmla="*/ 32255 h 377583"/>
              <a:gd name="connsiteX3998" fmla="*/ 932498 w 2450468"/>
              <a:gd name="connsiteY3998" fmla="*/ 32255 h 377583"/>
              <a:gd name="connsiteX3999" fmla="*/ 938689 w 2450468"/>
              <a:gd name="connsiteY3999" fmla="*/ 27016 h 377583"/>
              <a:gd name="connsiteX4000" fmla="*/ 938879 w 2450468"/>
              <a:gd name="connsiteY4000" fmla="*/ 26921 h 377583"/>
              <a:gd name="connsiteX4001" fmla="*/ 936403 w 2450468"/>
              <a:gd name="connsiteY4001" fmla="*/ 25778 h 377583"/>
              <a:gd name="connsiteX4002" fmla="*/ 931164 w 2450468"/>
              <a:gd name="connsiteY4002" fmla="*/ 26063 h 377583"/>
              <a:gd name="connsiteX4003" fmla="*/ 926878 w 2450468"/>
              <a:gd name="connsiteY4003" fmla="*/ 24730 h 377583"/>
              <a:gd name="connsiteX4004" fmla="*/ 924020 w 2450468"/>
              <a:gd name="connsiteY4004" fmla="*/ 26444 h 377583"/>
              <a:gd name="connsiteX4005" fmla="*/ 928021 w 2450468"/>
              <a:gd name="connsiteY4005" fmla="*/ 18539 h 377583"/>
              <a:gd name="connsiteX4006" fmla="*/ 940022 w 2450468"/>
              <a:gd name="connsiteY4006" fmla="*/ 19777 h 377583"/>
              <a:gd name="connsiteX4007" fmla="*/ 954310 w 2450468"/>
              <a:gd name="connsiteY4007" fmla="*/ 26349 h 377583"/>
              <a:gd name="connsiteX4008" fmla="*/ 960596 w 2450468"/>
              <a:gd name="connsiteY4008" fmla="*/ 29111 h 377583"/>
              <a:gd name="connsiteX4009" fmla="*/ 959834 w 2450468"/>
              <a:gd name="connsiteY4009" fmla="*/ 34064 h 377583"/>
              <a:gd name="connsiteX4010" fmla="*/ 955739 w 2450468"/>
              <a:gd name="connsiteY4010" fmla="*/ 36065 h 377583"/>
              <a:gd name="connsiteX4011" fmla="*/ 955453 w 2450468"/>
              <a:gd name="connsiteY4011" fmla="*/ 44542 h 377583"/>
              <a:gd name="connsiteX4012" fmla="*/ 956882 w 2450468"/>
              <a:gd name="connsiteY4012" fmla="*/ 43494 h 377583"/>
              <a:gd name="connsiteX4013" fmla="*/ 965168 w 2450468"/>
              <a:gd name="connsiteY4013" fmla="*/ 42446 h 377583"/>
              <a:gd name="connsiteX4014" fmla="*/ 974884 w 2450468"/>
              <a:gd name="connsiteY4014" fmla="*/ 42446 h 377583"/>
              <a:gd name="connsiteX4015" fmla="*/ 983170 w 2450468"/>
              <a:gd name="connsiteY4015" fmla="*/ 43018 h 377583"/>
              <a:gd name="connsiteX4016" fmla="*/ 986123 w 2450468"/>
              <a:gd name="connsiteY4016" fmla="*/ 42161 h 377583"/>
              <a:gd name="connsiteX4017" fmla="*/ 990886 w 2450468"/>
              <a:gd name="connsiteY4017" fmla="*/ 39779 h 377583"/>
              <a:gd name="connsiteX4018" fmla="*/ 1004030 w 2450468"/>
              <a:gd name="connsiteY4018" fmla="*/ 41303 h 377583"/>
              <a:gd name="connsiteX4019" fmla="*/ 1010793 w 2450468"/>
              <a:gd name="connsiteY4019" fmla="*/ 41780 h 377583"/>
              <a:gd name="connsiteX4020" fmla="*/ 1011460 w 2450468"/>
              <a:gd name="connsiteY4020" fmla="*/ 40065 h 377583"/>
              <a:gd name="connsiteX4021" fmla="*/ 1010507 w 2450468"/>
              <a:gd name="connsiteY4021" fmla="*/ 38446 h 377583"/>
              <a:gd name="connsiteX4022" fmla="*/ 1008507 w 2450468"/>
              <a:gd name="connsiteY4022" fmla="*/ 38065 h 377583"/>
              <a:gd name="connsiteX4023" fmla="*/ 1008793 w 2450468"/>
              <a:gd name="connsiteY4023" fmla="*/ 33683 h 377583"/>
              <a:gd name="connsiteX4024" fmla="*/ 1010126 w 2450468"/>
              <a:gd name="connsiteY4024" fmla="*/ 34160 h 377583"/>
              <a:gd name="connsiteX4025" fmla="*/ 1014889 w 2450468"/>
              <a:gd name="connsiteY4025" fmla="*/ 35874 h 377583"/>
              <a:gd name="connsiteX4026" fmla="*/ 1024604 w 2450468"/>
              <a:gd name="connsiteY4026" fmla="*/ 32731 h 377583"/>
              <a:gd name="connsiteX4027" fmla="*/ 1021461 w 2450468"/>
              <a:gd name="connsiteY4027" fmla="*/ 29969 h 377583"/>
              <a:gd name="connsiteX4028" fmla="*/ 1018699 w 2450468"/>
              <a:gd name="connsiteY4028" fmla="*/ 29588 h 377583"/>
              <a:gd name="connsiteX4029" fmla="*/ 1016889 w 2450468"/>
              <a:gd name="connsiteY4029" fmla="*/ 27492 h 377583"/>
              <a:gd name="connsiteX4030" fmla="*/ 1018794 w 2450468"/>
              <a:gd name="connsiteY4030" fmla="*/ 25587 h 377583"/>
              <a:gd name="connsiteX4031" fmla="*/ 1023461 w 2450468"/>
              <a:gd name="connsiteY4031" fmla="*/ 26349 h 377583"/>
              <a:gd name="connsiteX4032" fmla="*/ 1027557 w 2450468"/>
              <a:gd name="connsiteY4032" fmla="*/ 24349 h 377583"/>
              <a:gd name="connsiteX4033" fmla="*/ 1034635 w 2450468"/>
              <a:gd name="connsiteY4033" fmla="*/ 28627 h 377583"/>
              <a:gd name="connsiteX4034" fmla="*/ 1038796 w 2450468"/>
              <a:gd name="connsiteY4034" fmla="*/ 23872 h 377583"/>
              <a:gd name="connsiteX4035" fmla="*/ 1042130 w 2450468"/>
              <a:gd name="connsiteY4035" fmla="*/ 23110 h 377583"/>
              <a:gd name="connsiteX4036" fmla="*/ 1046987 w 2450468"/>
              <a:gd name="connsiteY4036" fmla="*/ 23491 h 377583"/>
              <a:gd name="connsiteX4037" fmla="*/ 1047749 w 2450468"/>
              <a:gd name="connsiteY4037" fmla="*/ 25205 h 377583"/>
              <a:gd name="connsiteX4038" fmla="*/ 1047749 w 2450468"/>
              <a:gd name="connsiteY4038" fmla="*/ 25777 h 377583"/>
              <a:gd name="connsiteX4039" fmla="*/ 1045940 w 2450468"/>
              <a:gd name="connsiteY4039" fmla="*/ 26348 h 377583"/>
              <a:gd name="connsiteX4040" fmla="*/ 1042701 w 2450468"/>
              <a:gd name="connsiteY4040" fmla="*/ 28730 h 377583"/>
              <a:gd name="connsiteX4041" fmla="*/ 1036213 w 2450468"/>
              <a:gd name="connsiteY4041" fmla="*/ 29599 h 377583"/>
              <a:gd name="connsiteX4042" fmla="*/ 1033177 w 2450468"/>
              <a:gd name="connsiteY4042" fmla="*/ 32445 h 377583"/>
              <a:gd name="connsiteX4043" fmla="*/ 1027176 w 2450468"/>
              <a:gd name="connsiteY4043" fmla="*/ 43685 h 377583"/>
              <a:gd name="connsiteX4044" fmla="*/ 1026890 w 2450468"/>
              <a:gd name="connsiteY4044" fmla="*/ 44351 h 377583"/>
              <a:gd name="connsiteX4045" fmla="*/ 1032034 w 2450468"/>
              <a:gd name="connsiteY4045" fmla="*/ 45494 h 377583"/>
              <a:gd name="connsiteX4046" fmla="*/ 1032034 w 2450468"/>
              <a:gd name="connsiteY4046" fmla="*/ 45018 h 377583"/>
              <a:gd name="connsiteX4047" fmla="*/ 1036130 w 2450468"/>
              <a:gd name="connsiteY4047" fmla="*/ 44066 h 377583"/>
              <a:gd name="connsiteX4048" fmla="*/ 1039082 w 2450468"/>
              <a:gd name="connsiteY4048" fmla="*/ 44161 h 377583"/>
              <a:gd name="connsiteX4049" fmla="*/ 1046893 w 2450468"/>
              <a:gd name="connsiteY4049" fmla="*/ 42161 h 377583"/>
              <a:gd name="connsiteX4050" fmla="*/ 1056323 w 2450468"/>
              <a:gd name="connsiteY4050" fmla="*/ 42542 h 377583"/>
              <a:gd name="connsiteX4051" fmla="*/ 1057847 w 2450468"/>
              <a:gd name="connsiteY4051" fmla="*/ 43399 h 377583"/>
              <a:gd name="connsiteX4052" fmla="*/ 1060609 w 2450468"/>
              <a:gd name="connsiteY4052" fmla="*/ 45018 h 377583"/>
              <a:gd name="connsiteX4053" fmla="*/ 1065276 w 2450468"/>
              <a:gd name="connsiteY4053" fmla="*/ 47876 h 377583"/>
              <a:gd name="connsiteX4054" fmla="*/ 1071277 w 2450468"/>
              <a:gd name="connsiteY4054" fmla="*/ 46923 h 377583"/>
              <a:gd name="connsiteX4055" fmla="*/ 1071404 w 2450468"/>
              <a:gd name="connsiteY4055" fmla="*/ 46987 h 377583"/>
              <a:gd name="connsiteX4056" fmla="*/ 1070419 w 2450468"/>
              <a:gd name="connsiteY4056" fmla="*/ 43494 h 377583"/>
              <a:gd name="connsiteX4057" fmla="*/ 1070038 w 2450468"/>
              <a:gd name="connsiteY4057" fmla="*/ 42256 h 377583"/>
              <a:gd name="connsiteX4058" fmla="*/ 1069562 w 2450468"/>
              <a:gd name="connsiteY4058" fmla="*/ 40732 h 377583"/>
              <a:gd name="connsiteX4059" fmla="*/ 1073467 w 2450468"/>
              <a:gd name="connsiteY4059" fmla="*/ 36350 h 377583"/>
              <a:gd name="connsiteX4060" fmla="*/ 1076896 w 2450468"/>
              <a:gd name="connsiteY4060" fmla="*/ 35684 h 377583"/>
              <a:gd name="connsiteX4061" fmla="*/ 1077701 w 2450468"/>
              <a:gd name="connsiteY4061" fmla="*/ 35554 h 377583"/>
              <a:gd name="connsiteX4062" fmla="*/ 1073944 w 2450468"/>
              <a:gd name="connsiteY4062" fmla="*/ 27397 h 377583"/>
              <a:gd name="connsiteX4063" fmla="*/ 1073658 w 2450468"/>
              <a:gd name="connsiteY4063" fmla="*/ 23111 h 377583"/>
              <a:gd name="connsiteX4064" fmla="*/ 1073563 w 2450468"/>
              <a:gd name="connsiteY4064" fmla="*/ 21015 h 377583"/>
              <a:gd name="connsiteX4065" fmla="*/ 1079849 w 2450468"/>
              <a:gd name="connsiteY4065" fmla="*/ 23682 h 377583"/>
              <a:gd name="connsiteX4066" fmla="*/ 1082040 w 2450468"/>
              <a:gd name="connsiteY4066" fmla="*/ 24539 h 377583"/>
              <a:gd name="connsiteX4067" fmla="*/ 1086231 w 2450468"/>
              <a:gd name="connsiteY4067" fmla="*/ 25873 h 377583"/>
              <a:gd name="connsiteX4068" fmla="*/ 1090041 w 2450468"/>
              <a:gd name="connsiteY4068" fmla="*/ 27587 h 377583"/>
              <a:gd name="connsiteX4069" fmla="*/ 1091851 w 2450468"/>
              <a:gd name="connsiteY4069" fmla="*/ 26159 h 377583"/>
              <a:gd name="connsiteX4070" fmla="*/ 1092708 w 2450468"/>
              <a:gd name="connsiteY4070" fmla="*/ 25492 h 377583"/>
              <a:gd name="connsiteX4071" fmla="*/ 1099090 w 2450468"/>
              <a:gd name="connsiteY4071" fmla="*/ 29016 h 377583"/>
              <a:gd name="connsiteX4072" fmla="*/ 1101376 w 2450468"/>
              <a:gd name="connsiteY4072" fmla="*/ 30159 h 377583"/>
              <a:gd name="connsiteX4073" fmla="*/ 1103567 w 2450468"/>
              <a:gd name="connsiteY4073" fmla="*/ 31207 h 377583"/>
              <a:gd name="connsiteX4074" fmla="*/ 1100995 w 2450468"/>
              <a:gd name="connsiteY4074" fmla="*/ 35112 h 377583"/>
              <a:gd name="connsiteX4075" fmla="*/ 1100423 w 2450468"/>
              <a:gd name="connsiteY4075" fmla="*/ 36065 h 377583"/>
              <a:gd name="connsiteX4076" fmla="*/ 1091279 w 2450468"/>
              <a:gd name="connsiteY4076" fmla="*/ 39970 h 377583"/>
              <a:gd name="connsiteX4077" fmla="*/ 1090613 w 2450468"/>
              <a:gd name="connsiteY4077" fmla="*/ 42542 h 377583"/>
              <a:gd name="connsiteX4078" fmla="*/ 1093661 w 2450468"/>
              <a:gd name="connsiteY4078" fmla="*/ 48257 h 377583"/>
              <a:gd name="connsiteX4079" fmla="*/ 1094232 w 2450468"/>
              <a:gd name="connsiteY4079" fmla="*/ 48066 h 377583"/>
              <a:gd name="connsiteX4080" fmla="*/ 1098328 w 2450468"/>
              <a:gd name="connsiteY4080" fmla="*/ 46161 h 377583"/>
              <a:gd name="connsiteX4081" fmla="*/ 1107567 w 2450468"/>
              <a:gd name="connsiteY4081" fmla="*/ 47876 h 377583"/>
              <a:gd name="connsiteX4082" fmla="*/ 1117092 w 2450468"/>
              <a:gd name="connsiteY4082" fmla="*/ 44066 h 377583"/>
              <a:gd name="connsiteX4083" fmla="*/ 1120235 w 2450468"/>
              <a:gd name="connsiteY4083" fmla="*/ 43399 h 377583"/>
              <a:gd name="connsiteX4084" fmla="*/ 1126046 w 2450468"/>
              <a:gd name="connsiteY4084" fmla="*/ 41875 h 377583"/>
              <a:gd name="connsiteX4085" fmla="*/ 1121357 w 2450468"/>
              <a:gd name="connsiteY4085" fmla="*/ 35592 h 377583"/>
              <a:gd name="connsiteX4086" fmla="*/ 1118044 w 2450468"/>
              <a:gd name="connsiteY4086" fmla="*/ 36160 h 377583"/>
              <a:gd name="connsiteX4087" fmla="*/ 1113853 w 2450468"/>
              <a:gd name="connsiteY4087" fmla="*/ 26920 h 377583"/>
              <a:gd name="connsiteX4088" fmla="*/ 1115663 w 2450468"/>
              <a:gd name="connsiteY4088" fmla="*/ 27397 h 377583"/>
              <a:gd name="connsiteX4089" fmla="*/ 1124616 w 2450468"/>
              <a:gd name="connsiteY4089" fmla="*/ 29683 h 377583"/>
              <a:gd name="connsiteX4090" fmla="*/ 1132522 w 2450468"/>
              <a:gd name="connsiteY4090" fmla="*/ 24349 h 377583"/>
              <a:gd name="connsiteX4091" fmla="*/ 1141380 w 2450468"/>
              <a:gd name="connsiteY4091" fmla="*/ 23396 h 377583"/>
              <a:gd name="connsiteX4092" fmla="*/ 1139475 w 2450468"/>
              <a:gd name="connsiteY4092" fmla="*/ 21396 h 377583"/>
              <a:gd name="connsiteX4093" fmla="*/ 1140428 w 2450468"/>
              <a:gd name="connsiteY4093" fmla="*/ 19110 h 377583"/>
              <a:gd name="connsiteX4094" fmla="*/ 1143095 w 2450468"/>
              <a:gd name="connsiteY4094" fmla="*/ 20634 h 377583"/>
              <a:gd name="connsiteX4095" fmla="*/ 1143095 w 2450468"/>
              <a:gd name="connsiteY4095" fmla="*/ 21682 h 377583"/>
              <a:gd name="connsiteX4096" fmla="*/ 1149477 w 2450468"/>
              <a:gd name="connsiteY4096" fmla="*/ 25111 h 377583"/>
              <a:gd name="connsiteX4097" fmla="*/ 1151953 w 2450468"/>
              <a:gd name="connsiteY4097" fmla="*/ 24349 h 377583"/>
              <a:gd name="connsiteX4098" fmla="*/ 1157478 w 2450468"/>
              <a:gd name="connsiteY4098" fmla="*/ 27206 h 377583"/>
              <a:gd name="connsiteX4099" fmla="*/ 1168241 w 2450468"/>
              <a:gd name="connsiteY4099" fmla="*/ 27302 h 377583"/>
              <a:gd name="connsiteX4100" fmla="*/ 1175575 w 2450468"/>
              <a:gd name="connsiteY4100" fmla="*/ 21015 h 377583"/>
              <a:gd name="connsiteX4101" fmla="*/ 1177766 w 2450468"/>
              <a:gd name="connsiteY4101" fmla="*/ 21301 h 377583"/>
              <a:gd name="connsiteX4102" fmla="*/ 1184529 w 2450468"/>
              <a:gd name="connsiteY4102" fmla="*/ 22063 h 377583"/>
              <a:gd name="connsiteX4103" fmla="*/ 1185195 w 2450468"/>
              <a:gd name="connsiteY4103" fmla="*/ 28159 h 377583"/>
              <a:gd name="connsiteX4104" fmla="*/ 1178242 w 2450468"/>
              <a:gd name="connsiteY4104" fmla="*/ 32159 h 377583"/>
              <a:gd name="connsiteX4105" fmla="*/ 1183195 w 2450468"/>
              <a:gd name="connsiteY4105" fmla="*/ 35588 h 377583"/>
              <a:gd name="connsiteX4106" fmla="*/ 1190244 w 2450468"/>
              <a:gd name="connsiteY4106" fmla="*/ 35588 h 377583"/>
              <a:gd name="connsiteX4107" fmla="*/ 1185291 w 2450468"/>
              <a:gd name="connsiteY4107" fmla="*/ 41780 h 377583"/>
              <a:gd name="connsiteX4108" fmla="*/ 1181862 w 2450468"/>
              <a:gd name="connsiteY4108" fmla="*/ 42065 h 377583"/>
              <a:gd name="connsiteX4109" fmla="*/ 1179385 w 2450468"/>
              <a:gd name="connsiteY4109" fmla="*/ 42256 h 377583"/>
              <a:gd name="connsiteX4110" fmla="*/ 1174813 w 2450468"/>
              <a:gd name="connsiteY4110" fmla="*/ 34255 h 377583"/>
              <a:gd name="connsiteX4111" fmla="*/ 1169860 w 2450468"/>
              <a:gd name="connsiteY4111" fmla="*/ 37970 h 377583"/>
              <a:gd name="connsiteX4112" fmla="*/ 1169193 w 2450468"/>
              <a:gd name="connsiteY4112" fmla="*/ 38446 h 377583"/>
              <a:gd name="connsiteX4113" fmla="*/ 1167098 w 2450468"/>
              <a:gd name="connsiteY4113" fmla="*/ 36922 h 377583"/>
              <a:gd name="connsiteX4114" fmla="*/ 1167574 w 2450468"/>
              <a:gd name="connsiteY4114" fmla="*/ 33779 h 377583"/>
              <a:gd name="connsiteX4115" fmla="*/ 1163097 w 2450468"/>
              <a:gd name="connsiteY4115" fmla="*/ 33398 h 377583"/>
              <a:gd name="connsiteX4116" fmla="*/ 1156906 w 2450468"/>
              <a:gd name="connsiteY4116" fmla="*/ 35493 h 377583"/>
              <a:gd name="connsiteX4117" fmla="*/ 1156335 w 2450468"/>
              <a:gd name="connsiteY4117" fmla="*/ 35112 h 377583"/>
              <a:gd name="connsiteX4118" fmla="*/ 1153572 w 2450468"/>
              <a:gd name="connsiteY4118" fmla="*/ 33017 h 377583"/>
              <a:gd name="connsiteX4119" fmla="*/ 1151286 w 2450468"/>
              <a:gd name="connsiteY4119" fmla="*/ 32540 h 377583"/>
              <a:gd name="connsiteX4120" fmla="*/ 1146714 w 2450468"/>
              <a:gd name="connsiteY4120" fmla="*/ 33969 h 377583"/>
              <a:gd name="connsiteX4121" fmla="*/ 1139571 w 2450468"/>
              <a:gd name="connsiteY4121" fmla="*/ 38922 h 377583"/>
              <a:gd name="connsiteX4122" fmla="*/ 1129950 w 2450468"/>
              <a:gd name="connsiteY4122" fmla="*/ 35588 h 377583"/>
              <a:gd name="connsiteX4123" fmla="*/ 1129938 w 2450468"/>
              <a:gd name="connsiteY4123" fmla="*/ 35588 h 377583"/>
              <a:gd name="connsiteX4124" fmla="*/ 1135761 w 2450468"/>
              <a:gd name="connsiteY4124" fmla="*/ 42351 h 377583"/>
              <a:gd name="connsiteX4125" fmla="*/ 1135094 w 2450468"/>
              <a:gd name="connsiteY4125" fmla="*/ 42732 h 377583"/>
              <a:gd name="connsiteX4126" fmla="*/ 1136428 w 2450468"/>
              <a:gd name="connsiteY4126" fmla="*/ 47876 h 377583"/>
              <a:gd name="connsiteX4127" fmla="*/ 1136999 w 2450468"/>
              <a:gd name="connsiteY4127" fmla="*/ 48257 h 377583"/>
              <a:gd name="connsiteX4128" fmla="*/ 1139285 w 2450468"/>
              <a:gd name="connsiteY4128" fmla="*/ 46542 h 377583"/>
              <a:gd name="connsiteX4129" fmla="*/ 1144429 w 2450468"/>
              <a:gd name="connsiteY4129" fmla="*/ 45590 h 377583"/>
              <a:gd name="connsiteX4130" fmla="*/ 1158431 w 2450468"/>
              <a:gd name="connsiteY4130" fmla="*/ 46161 h 377583"/>
              <a:gd name="connsiteX4131" fmla="*/ 1155954 w 2450468"/>
              <a:gd name="connsiteY4131" fmla="*/ 41589 h 377583"/>
              <a:gd name="connsiteX4132" fmla="*/ 1153954 w 2450468"/>
              <a:gd name="connsiteY4132" fmla="*/ 41875 h 377583"/>
              <a:gd name="connsiteX4133" fmla="*/ 1152049 w 2450468"/>
              <a:gd name="connsiteY4133" fmla="*/ 42161 h 377583"/>
              <a:gd name="connsiteX4134" fmla="*/ 1153192 w 2450468"/>
              <a:gd name="connsiteY4134" fmla="*/ 35779 h 377583"/>
              <a:gd name="connsiteX4135" fmla="*/ 1157478 w 2450468"/>
              <a:gd name="connsiteY4135" fmla="*/ 38446 h 377583"/>
              <a:gd name="connsiteX4136" fmla="*/ 1161860 w 2450468"/>
              <a:gd name="connsiteY4136" fmla="*/ 41113 h 377583"/>
              <a:gd name="connsiteX4137" fmla="*/ 1165193 w 2450468"/>
              <a:gd name="connsiteY4137" fmla="*/ 41113 h 377583"/>
              <a:gd name="connsiteX4138" fmla="*/ 1172623 w 2450468"/>
              <a:gd name="connsiteY4138" fmla="*/ 47876 h 377583"/>
              <a:gd name="connsiteX4139" fmla="*/ 1173766 w 2450468"/>
              <a:gd name="connsiteY4139" fmla="*/ 46923 h 377583"/>
              <a:gd name="connsiteX4140" fmla="*/ 1173956 w 2450468"/>
              <a:gd name="connsiteY4140" fmla="*/ 46733 h 377583"/>
              <a:gd name="connsiteX4141" fmla="*/ 1177576 w 2450468"/>
              <a:gd name="connsiteY4141" fmla="*/ 48352 h 377583"/>
              <a:gd name="connsiteX4142" fmla="*/ 1186529 w 2450468"/>
              <a:gd name="connsiteY4142" fmla="*/ 49971 h 377583"/>
              <a:gd name="connsiteX4143" fmla="*/ 1191863 w 2450468"/>
              <a:gd name="connsiteY4143" fmla="*/ 43970 h 377583"/>
              <a:gd name="connsiteX4144" fmla="*/ 1201103 w 2450468"/>
              <a:gd name="connsiteY4144" fmla="*/ 44637 h 377583"/>
              <a:gd name="connsiteX4145" fmla="*/ 1212628 w 2450468"/>
              <a:gd name="connsiteY4145" fmla="*/ 46256 h 377583"/>
              <a:gd name="connsiteX4146" fmla="*/ 1219676 w 2450468"/>
              <a:gd name="connsiteY4146" fmla="*/ 41208 h 377583"/>
              <a:gd name="connsiteX4147" fmla="*/ 1231106 w 2450468"/>
              <a:gd name="connsiteY4147" fmla="*/ 46447 h 377583"/>
              <a:gd name="connsiteX4148" fmla="*/ 1229392 w 2450468"/>
              <a:gd name="connsiteY4148" fmla="*/ 44542 h 377583"/>
              <a:gd name="connsiteX4149" fmla="*/ 1226725 w 2450468"/>
              <a:gd name="connsiteY4149" fmla="*/ 41589 h 377583"/>
              <a:gd name="connsiteX4150" fmla="*/ 1232821 w 2450468"/>
              <a:gd name="connsiteY4150" fmla="*/ 44256 h 377583"/>
              <a:gd name="connsiteX4151" fmla="*/ 1232916 w 2450468"/>
              <a:gd name="connsiteY4151" fmla="*/ 46542 h 377583"/>
              <a:gd name="connsiteX4152" fmla="*/ 1237393 w 2450468"/>
              <a:gd name="connsiteY4152" fmla="*/ 51971 h 377583"/>
              <a:gd name="connsiteX4153" fmla="*/ 1248346 w 2450468"/>
              <a:gd name="connsiteY4153" fmla="*/ 50162 h 377583"/>
              <a:gd name="connsiteX4154" fmla="*/ 1254157 w 2450468"/>
              <a:gd name="connsiteY4154" fmla="*/ 48161 h 377583"/>
              <a:gd name="connsiteX4155" fmla="*/ 1257776 w 2450468"/>
              <a:gd name="connsiteY4155" fmla="*/ 50066 h 377583"/>
              <a:gd name="connsiteX4156" fmla="*/ 1268921 w 2450468"/>
              <a:gd name="connsiteY4156" fmla="*/ 44542 h 377583"/>
              <a:gd name="connsiteX4157" fmla="*/ 1267016 w 2450468"/>
              <a:gd name="connsiteY4157" fmla="*/ 40160 h 377583"/>
              <a:gd name="connsiteX4158" fmla="*/ 1267873 w 2450468"/>
              <a:gd name="connsiteY4158" fmla="*/ 39684 h 377583"/>
              <a:gd name="connsiteX4159" fmla="*/ 1270064 w 2450468"/>
              <a:gd name="connsiteY4159" fmla="*/ 41303 h 377583"/>
              <a:gd name="connsiteX4160" fmla="*/ 1272540 w 2450468"/>
              <a:gd name="connsiteY4160" fmla="*/ 36065 h 377583"/>
              <a:gd name="connsiteX4161" fmla="*/ 1271588 w 2450468"/>
              <a:gd name="connsiteY4161" fmla="*/ 34255 h 377583"/>
              <a:gd name="connsiteX4162" fmla="*/ 1271397 w 2450468"/>
              <a:gd name="connsiteY4162" fmla="*/ 33969 h 377583"/>
              <a:gd name="connsiteX4163" fmla="*/ 1264825 w 2450468"/>
              <a:gd name="connsiteY4163" fmla="*/ 33398 h 377583"/>
              <a:gd name="connsiteX4164" fmla="*/ 1253776 w 2450468"/>
              <a:gd name="connsiteY4164" fmla="*/ 37779 h 377583"/>
              <a:gd name="connsiteX4165" fmla="*/ 1253681 w 2450468"/>
              <a:gd name="connsiteY4165" fmla="*/ 31874 h 377583"/>
              <a:gd name="connsiteX4166" fmla="*/ 1258253 w 2450468"/>
              <a:gd name="connsiteY4166" fmla="*/ 27683 h 377583"/>
              <a:gd name="connsiteX4167" fmla="*/ 1258157 w 2450468"/>
              <a:gd name="connsiteY4167" fmla="*/ 24825 h 377583"/>
              <a:gd name="connsiteX4168" fmla="*/ 1258634 w 2450468"/>
              <a:gd name="connsiteY4168" fmla="*/ 24920 h 377583"/>
              <a:gd name="connsiteX4169" fmla="*/ 1264253 w 2450468"/>
              <a:gd name="connsiteY4169" fmla="*/ 26444 h 377583"/>
              <a:gd name="connsiteX4170" fmla="*/ 1274350 w 2450468"/>
              <a:gd name="connsiteY4170" fmla="*/ 26635 h 377583"/>
              <a:gd name="connsiteX4171" fmla="*/ 1274350 w 2450468"/>
              <a:gd name="connsiteY4171" fmla="*/ 25873 h 377583"/>
              <a:gd name="connsiteX4172" fmla="*/ 1274350 w 2450468"/>
              <a:gd name="connsiteY4172" fmla="*/ 24825 h 377583"/>
              <a:gd name="connsiteX4173" fmla="*/ 1280065 w 2450468"/>
              <a:gd name="connsiteY4173" fmla="*/ 22349 h 377583"/>
              <a:gd name="connsiteX4174" fmla="*/ 1286923 w 2450468"/>
              <a:gd name="connsiteY4174" fmla="*/ 19491 h 377583"/>
              <a:gd name="connsiteX4175" fmla="*/ 1286732 w 2450468"/>
              <a:gd name="connsiteY4175" fmla="*/ 27206 h 377583"/>
              <a:gd name="connsiteX4176" fmla="*/ 1291209 w 2450468"/>
              <a:gd name="connsiteY4176" fmla="*/ 27492 h 377583"/>
              <a:gd name="connsiteX4177" fmla="*/ 1295781 w 2450468"/>
              <a:gd name="connsiteY4177" fmla="*/ 31016 h 377583"/>
              <a:gd name="connsiteX4178" fmla="*/ 1293590 w 2450468"/>
              <a:gd name="connsiteY4178" fmla="*/ 33493 h 377583"/>
              <a:gd name="connsiteX4179" fmla="*/ 1291209 w 2450468"/>
              <a:gd name="connsiteY4179" fmla="*/ 34636 h 377583"/>
              <a:gd name="connsiteX4180" fmla="*/ 1285208 w 2450468"/>
              <a:gd name="connsiteY4180" fmla="*/ 36446 h 377583"/>
              <a:gd name="connsiteX4181" fmla="*/ 1281303 w 2450468"/>
              <a:gd name="connsiteY4181" fmla="*/ 31397 h 377583"/>
              <a:gd name="connsiteX4182" fmla="*/ 1278160 w 2450468"/>
              <a:gd name="connsiteY4182" fmla="*/ 35112 h 377583"/>
              <a:gd name="connsiteX4183" fmla="*/ 1280636 w 2450468"/>
              <a:gd name="connsiteY4183" fmla="*/ 41589 h 377583"/>
              <a:gd name="connsiteX4184" fmla="*/ 1279112 w 2450468"/>
              <a:gd name="connsiteY4184" fmla="*/ 41875 h 377583"/>
              <a:gd name="connsiteX4185" fmla="*/ 1276826 w 2450468"/>
              <a:gd name="connsiteY4185" fmla="*/ 43685 h 377583"/>
              <a:gd name="connsiteX4186" fmla="*/ 1277493 w 2450468"/>
              <a:gd name="connsiteY4186" fmla="*/ 45494 h 377583"/>
              <a:gd name="connsiteX4187" fmla="*/ 1280827 w 2450468"/>
              <a:gd name="connsiteY4187" fmla="*/ 47209 h 377583"/>
              <a:gd name="connsiteX4188" fmla="*/ 1291019 w 2450468"/>
              <a:gd name="connsiteY4188" fmla="*/ 42923 h 377583"/>
              <a:gd name="connsiteX4189" fmla="*/ 1296162 w 2450468"/>
              <a:gd name="connsiteY4189" fmla="*/ 48066 h 377583"/>
              <a:gd name="connsiteX4190" fmla="*/ 1296638 w 2450468"/>
              <a:gd name="connsiteY4190" fmla="*/ 48542 h 377583"/>
              <a:gd name="connsiteX4191" fmla="*/ 1299877 w 2450468"/>
              <a:gd name="connsiteY4191" fmla="*/ 50066 h 377583"/>
              <a:gd name="connsiteX4192" fmla="*/ 1307116 w 2450468"/>
              <a:gd name="connsiteY4192" fmla="*/ 51590 h 377583"/>
              <a:gd name="connsiteX4193" fmla="*/ 1319213 w 2450468"/>
              <a:gd name="connsiteY4193" fmla="*/ 50162 h 377583"/>
              <a:gd name="connsiteX4194" fmla="*/ 1322737 w 2450468"/>
              <a:gd name="connsiteY4194" fmla="*/ 49590 h 377583"/>
              <a:gd name="connsiteX4195" fmla="*/ 1333976 w 2450468"/>
              <a:gd name="connsiteY4195" fmla="*/ 47304 h 377583"/>
              <a:gd name="connsiteX4196" fmla="*/ 1336262 w 2450468"/>
              <a:gd name="connsiteY4196" fmla="*/ 49114 h 377583"/>
              <a:gd name="connsiteX4197" fmla="*/ 1337596 w 2450468"/>
              <a:gd name="connsiteY4197" fmla="*/ 50257 h 377583"/>
              <a:gd name="connsiteX4198" fmla="*/ 1341977 w 2450468"/>
              <a:gd name="connsiteY4198" fmla="*/ 48447 h 377583"/>
              <a:gd name="connsiteX4199" fmla="*/ 1340834 w 2450468"/>
              <a:gd name="connsiteY4199" fmla="*/ 46352 h 377583"/>
              <a:gd name="connsiteX4200" fmla="*/ 1347883 w 2450468"/>
              <a:gd name="connsiteY4200" fmla="*/ 47685 h 377583"/>
              <a:gd name="connsiteX4201" fmla="*/ 1353312 w 2450468"/>
              <a:gd name="connsiteY4201" fmla="*/ 47971 h 377583"/>
              <a:gd name="connsiteX4202" fmla="*/ 1356741 w 2450468"/>
              <a:gd name="connsiteY4202" fmla="*/ 51209 h 377583"/>
              <a:gd name="connsiteX4203" fmla="*/ 1359313 w 2450468"/>
              <a:gd name="connsiteY4203" fmla="*/ 50924 h 377583"/>
              <a:gd name="connsiteX4204" fmla="*/ 1363028 w 2450468"/>
              <a:gd name="connsiteY4204" fmla="*/ 48066 h 377583"/>
              <a:gd name="connsiteX4205" fmla="*/ 1369886 w 2450468"/>
              <a:gd name="connsiteY4205" fmla="*/ 45209 h 377583"/>
              <a:gd name="connsiteX4206" fmla="*/ 1372171 w 2450468"/>
              <a:gd name="connsiteY4206" fmla="*/ 40922 h 377583"/>
              <a:gd name="connsiteX4207" fmla="*/ 1373600 w 2450468"/>
              <a:gd name="connsiteY4207" fmla="*/ 42161 h 377583"/>
              <a:gd name="connsiteX4208" fmla="*/ 1377506 w 2450468"/>
              <a:gd name="connsiteY4208" fmla="*/ 47018 h 377583"/>
              <a:gd name="connsiteX4209" fmla="*/ 1378934 w 2450468"/>
              <a:gd name="connsiteY4209" fmla="*/ 47780 h 377583"/>
              <a:gd name="connsiteX4210" fmla="*/ 1384649 w 2450468"/>
              <a:gd name="connsiteY4210" fmla="*/ 47590 h 377583"/>
              <a:gd name="connsiteX4211" fmla="*/ 1387983 w 2450468"/>
              <a:gd name="connsiteY4211" fmla="*/ 49019 h 377583"/>
              <a:gd name="connsiteX4212" fmla="*/ 1389983 w 2450468"/>
              <a:gd name="connsiteY4212" fmla="*/ 43494 h 377583"/>
              <a:gd name="connsiteX4213" fmla="*/ 1389221 w 2450468"/>
              <a:gd name="connsiteY4213" fmla="*/ 33779 h 377583"/>
              <a:gd name="connsiteX4214" fmla="*/ 1385792 w 2450468"/>
              <a:gd name="connsiteY4214" fmla="*/ 25016 h 377583"/>
              <a:gd name="connsiteX4215" fmla="*/ 1386935 w 2450468"/>
              <a:gd name="connsiteY4215" fmla="*/ 25301 h 377583"/>
              <a:gd name="connsiteX4216" fmla="*/ 1389507 w 2450468"/>
              <a:gd name="connsiteY4216" fmla="*/ 25873 h 377583"/>
              <a:gd name="connsiteX4217" fmla="*/ 1397318 w 2450468"/>
              <a:gd name="connsiteY4217" fmla="*/ 27016 h 377583"/>
              <a:gd name="connsiteX4218" fmla="*/ 1404461 w 2450468"/>
              <a:gd name="connsiteY4218" fmla="*/ 27016 h 377583"/>
              <a:gd name="connsiteX4219" fmla="*/ 1403890 w 2450468"/>
              <a:gd name="connsiteY4219" fmla="*/ 27302 h 377583"/>
              <a:gd name="connsiteX4220" fmla="*/ 1403414 w 2450468"/>
              <a:gd name="connsiteY4220" fmla="*/ 34826 h 377583"/>
              <a:gd name="connsiteX4221" fmla="*/ 1404175 w 2450468"/>
              <a:gd name="connsiteY4221" fmla="*/ 35398 h 377583"/>
              <a:gd name="connsiteX4222" fmla="*/ 1407700 w 2450468"/>
              <a:gd name="connsiteY4222" fmla="*/ 32350 h 377583"/>
              <a:gd name="connsiteX4223" fmla="*/ 1410367 w 2450468"/>
              <a:gd name="connsiteY4223" fmla="*/ 27968 h 377583"/>
              <a:gd name="connsiteX4224" fmla="*/ 1417892 w 2450468"/>
              <a:gd name="connsiteY4224" fmla="*/ 28540 h 377583"/>
              <a:gd name="connsiteX4225" fmla="*/ 1428274 w 2450468"/>
              <a:gd name="connsiteY4225" fmla="*/ 28540 h 377583"/>
              <a:gd name="connsiteX4226" fmla="*/ 1428845 w 2450468"/>
              <a:gd name="connsiteY4226" fmla="*/ 26349 h 377583"/>
              <a:gd name="connsiteX4227" fmla="*/ 1429417 w 2450468"/>
              <a:gd name="connsiteY4227" fmla="*/ 24254 h 377583"/>
              <a:gd name="connsiteX4228" fmla="*/ 1434560 w 2450468"/>
              <a:gd name="connsiteY4228" fmla="*/ 29778 h 377583"/>
              <a:gd name="connsiteX4229" fmla="*/ 1437989 w 2450468"/>
              <a:gd name="connsiteY4229" fmla="*/ 36446 h 377583"/>
              <a:gd name="connsiteX4230" fmla="*/ 1429988 w 2450468"/>
              <a:gd name="connsiteY4230" fmla="*/ 37493 h 377583"/>
              <a:gd name="connsiteX4231" fmla="*/ 1421130 w 2450468"/>
              <a:gd name="connsiteY4231" fmla="*/ 33207 h 377583"/>
              <a:gd name="connsiteX4232" fmla="*/ 1415320 w 2450468"/>
              <a:gd name="connsiteY4232" fmla="*/ 34922 h 377583"/>
              <a:gd name="connsiteX4233" fmla="*/ 1411891 w 2450468"/>
              <a:gd name="connsiteY4233" fmla="*/ 37208 h 377583"/>
              <a:gd name="connsiteX4234" fmla="*/ 1407795 w 2450468"/>
              <a:gd name="connsiteY4234" fmla="*/ 39970 h 377583"/>
              <a:gd name="connsiteX4235" fmla="*/ 1397318 w 2450468"/>
              <a:gd name="connsiteY4235" fmla="*/ 37684 h 377583"/>
              <a:gd name="connsiteX4236" fmla="*/ 1396270 w 2450468"/>
              <a:gd name="connsiteY4236" fmla="*/ 42732 h 377583"/>
              <a:gd name="connsiteX4237" fmla="*/ 1397699 w 2450468"/>
              <a:gd name="connsiteY4237" fmla="*/ 44066 h 377583"/>
              <a:gd name="connsiteX4238" fmla="*/ 1401604 w 2450468"/>
              <a:gd name="connsiteY4238" fmla="*/ 47971 h 377583"/>
              <a:gd name="connsiteX4239" fmla="*/ 1402080 w 2450468"/>
              <a:gd name="connsiteY4239" fmla="*/ 48352 h 377583"/>
              <a:gd name="connsiteX4240" fmla="*/ 1404461 w 2450468"/>
              <a:gd name="connsiteY4240" fmla="*/ 46447 h 377583"/>
              <a:gd name="connsiteX4241" fmla="*/ 1404080 w 2450468"/>
              <a:gd name="connsiteY4241" fmla="*/ 45971 h 377583"/>
              <a:gd name="connsiteX4242" fmla="*/ 1405700 w 2450468"/>
              <a:gd name="connsiteY4242" fmla="*/ 42161 h 377583"/>
              <a:gd name="connsiteX4243" fmla="*/ 1413510 w 2450468"/>
              <a:gd name="connsiteY4243" fmla="*/ 40732 h 377583"/>
              <a:gd name="connsiteX4244" fmla="*/ 1417701 w 2450468"/>
              <a:gd name="connsiteY4244" fmla="*/ 40446 h 377583"/>
              <a:gd name="connsiteX4245" fmla="*/ 1420749 w 2450468"/>
              <a:gd name="connsiteY4245" fmla="*/ 43399 h 377583"/>
              <a:gd name="connsiteX4246" fmla="*/ 1423035 w 2450468"/>
              <a:gd name="connsiteY4246" fmla="*/ 43399 h 377583"/>
              <a:gd name="connsiteX4247" fmla="*/ 1423130 w 2450468"/>
              <a:gd name="connsiteY4247" fmla="*/ 49590 h 377583"/>
              <a:gd name="connsiteX4248" fmla="*/ 1444371 w 2450468"/>
              <a:gd name="connsiteY4248" fmla="*/ 51495 h 377583"/>
              <a:gd name="connsiteX4249" fmla="*/ 1445609 w 2450468"/>
              <a:gd name="connsiteY4249" fmla="*/ 50257 h 377583"/>
              <a:gd name="connsiteX4250" fmla="*/ 1450943 w 2450468"/>
              <a:gd name="connsiteY4250" fmla="*/ 45780 h 377583"/>
              <a:gd name="connsiteX4251" fmla="*/ 1451229 w 2450468"/>
              <a:gd name="connsiteY4251" fmla="*/ 45494 h 377583"/>
              <a:gd name="connsiteX4252" fmla="*/ 1450086 w 2450468"/>
              <a:gd name="connsiteY4252" fmla="*/ 43685 h 377583"/>
              <a:gd name="connsiteX4253" fmla="*/ 1446276 w 2450468"/>
              <a:gd name="connsiteY4253" fmla="*/ 43399 h 377583"/>
              <a:gd name="connsiteX4254" fmla="*/ 1441228 w 2450468"/>
              <a:gd name="connsiteY4254" fmla="*/ 39875 h 377583"/>
              <a:gd name="connsiteX4255" fmla="*/ 1446657 w 2450468"/>
              <a:gd name="connsiteY4255" fmla="*/ 33493 h 377583"/>
              <a:gd name="connsiteX4256" fmla="*/ 1451610 w 2450468"/>
              <a:gd name="connsiteY4256" fmla="*/ 30159 h 377583"/>
              <a:gd name="connsiteX4257" fmla="*/ 1450372 w 2450468"/>
              <a:gd name="connsiteY4257" fmla="*/ 39875 h 377583"/>
              <a:gd name="connsiteX4258" fmla="*/ 1450753 w 2450468"/>
              <a:gd name="connsiteY4258" fmla="*/ 39875 h 377583"/>
              <a:gd name="connsiteX4259" fmla="*/ 1452467 w 2450468"/>
              <a:gd name="connsiteY4259" fmla="*/ 39970 h 377583"/>
              <a:gd name="connsiteX4260" fmla="*/ 1454468 w 2450468"/>
              <a:gd name="connsiteY4260" fmla="*/ 43494 h 377583"/>
              <a:gd name="connsiteX4261" fmla="*/ 1454563 w 2450468"/>
              <a:gd name="connsiteY4261" fmla="*/ 45113 h 377583"/>
              <a:gd name="connsiteX4262" fmla="*/ 1455515 w 2450468"/>
              <a:gd name="connsiteY4262" fmla="*/ 49019 h 377583"/>
              <a:gd name="connsiteX4263" fmla="*/ 1460564 w 2450468"/>
              <a:gd name="connsiteY4263" fmla="*/ 50257 h 377583"/>
              <a:gd name="connsiteX4264" fmla="*/ 1465136 w 2450468"/>
              <a:gd name="connsiteY4264" fmla="*/ 46828 h 377583"/>
              <a:gd name="connsiteX4265" fmla="*/ 1466183 w 2450468"/>
              <a:gd name="connsiteY4265" fmla="*/ 45875 h 377583"/>
              <a:gd name="connsiteX4266" fmla="*/ 1469327 w 2450468"/>
              <a:gd name="connsiteY4266" fmla="*/ 45685 h 377583"/>
              <a:gd name="connsiteX4267" fmla="*/ 1479137 w 2450468"/>
              <a:gd name="connsiteY4267" fmla="*/ 46161 h 377583"/>
              <a:gd name="connsiteX4268" fmla="*/ 1482376 w 2450468"/>
              <a:gd name="connsiteY4268" fmla="*/ 48923 h 377583"/>
              <a:gd name="connsiteX4269" fmla="*/ 1489234 w 2450468"/>
              <a:gd name="connsiteY4269" fmla="*/ 50447 h 377583"/>
              <a:gd name="connsiteX4270" fmla="*/ 1498759 w 2450468"/>
              <a:gd name="connsiteY4270" fmla="*/ 50447 h 377583"/>
              <a:gd name="connsiteX4271" fmla="*/ 1502378 w 2450468"/>
              <a:gd name="connsiteY4271" fmla="*/ 50257 h 377583"/>
              <a:gd name="connsiteX4272" fmla="*/ 1512951 w 2450468"/>
              <a:gd name="connsiteY4272" fmla="*/ 49114 h 377583"/>
              <a:gd name="connsiteX4273" fmla="*/ 1516761 w 2450468"/>
              <a:gd name="connsiteY4273" fmla="*/ 49400 h 377583"/>
              <a:gd name="connsiteX4274" fmla="*/ 1533620 w 2450468"/>
              <a:gd name="connsiteY4274" fmla="*/ 48352 h 377583"/>
              <a:gd name="connsiteX4275" fmla="*/ 1534192 w 2450468"/>
              <a:gd name="connsiteY4275" fmla="*/ 48828 h 377583"/>
              <a:gd name="connsiteX4276" fmla="*/ 1539240 w 2450468"/>
              <a:gd name="connsiteY4276" fmla="*/ 48733 h 377583"/>
              <a:gd name="connsiteX4277" fmla="*/ 1547050 w 2450468"/>
              <a:gd name="connsiteY4277" fmla="*/ 44637 h 377583"/>
              <a:gd name="connsiteX4278" fmla="*/ 1553813 w 2450468"/>
              <a:gd name="connsiteY4278" fmla="*/ 44161 h 377583"/>
              <a:gd name="connsiteX4279" fmla="*/ 1554766 w 2450468"/>
              <a:gd name="connsiteY4279" fmla="*/ 41589 h 377583"/>
              <a:gd name="connsiteX4280" fmla="*/ 1551813 w 2450468"/>
              <a:gd name="connsiteY4280" fmla="*/ 40351 h 377583"/>
              <a:gd name="connsiteX4281" fmla="*/ 1546955 w 2450468"/>
              <a:gd name="connsiteY4281" fmla="*/ 41303 h 377583"/>
              <a:gd name="connsiteX4282" fmla="*/ 1545431 w 2450468"/>
              <a:gd name="connsiteY4282" fmla="*/ 39970 h 377583"/>
              <a:gd name="connsiteX4283" fmla="*/ 1544955 w 2450468"/>
              <a:gd name="connsiteY4283" fmla="*/ 36065 h 377583"/>
              <a:gd name="connsiteX4284" fmla="*/ 1544479 w 2450468"/>
              <a:gd name="connsiteY4284" fmla="*/ 36160 h 377583"/>
              <a:gd name="connsiteX4285" fmla="*/ 1536954 w 2450468"/>
              <a:gd name="connsiteY4285" fmla="*/ 39017 h 377583"/>
              <a:gd name="connsiteX4286" fmla="*/ 1531144 w 2450468"/>
              <a:gd name="connsiteY4286" fmla="*/ 40160 h 377583"/>
              <a:gd name="connsiteX4287" fmla="*/ 1523429 w 2450468"/>
              <a:gd name="connsiteY4287" fmla="*/ 39494 h 377583"/>
              <a:gd name="connsiteX4288" fmla="*/ 1516856 w 2450468"/>
              <a:gd name="connsiteY4288" fmla="*/ 36065 h 377583"/>
              <a:gd name="connsiteX4289" fmla="*/ 1522000 w 2450468"/>
              <a:gd name="connsiteY4289" fmla="*/ 32445 h 377583"/>
              <a:gd name="connsiteX4290" fmla="*/ 1530191 w 2450468"/>
              <a:gd name="connsiteY4290" fmla="*/ 31493 h 377583"/>
              <a:gd name="connsiteX4291" fmla="*/ 1540002 w 2450468"/>
              <a:gd name="connsiteY4291" fmla="*/ 28445 h 377583"/>
              <a:gd name="connsiteX4292" fmla="*/ 1542193 w 2450468"/>
              <a:gd name="connsiteY4292" fmla="*/ 27778 h 377583"/>
              <a:gd name="connsiteX4293" fmla="*/ 1548860 w 2450468"/>
              <a:gd name="connsiteY4293" fmla="*/ 32064 h 377583"/>
              <a:gd name="connsiteX4294" fmla="*/ 1555052 w 2450468"/>
              <a:gd name="connsiteY4294" fmla="*/ 30921 h 377583"/>
              <a:gd name="connsiteX4295" fmla="*/ 1557052 w 2450468"/>
              <a:gd name="connsiteY4295" fmla="*/ 36827 h 377583"/>
              <a:gd name="connsiteX4296" fmla="*/ 1564767 w 2450468"/>
              <a:gd name="connsiteY4296" fmla="*/ 35588 h 377583"/>
              <a:gd name="connsiteX4297" fmla="*/ 1565148 w 2450468"/>
              <a:gd name="connsiteY4297" fmla="*/ 36446 h 377583"/>
              <a:gd name="connsiteX4298" fmla="*/ 1569339 w 2450468"/>
              <a:gd name="connsiteY4298" fmla="*/ 44256 h 377583"/>
              <a:gd name="connsiteX4299" fmla="*/ 1583722 w 2450468"/>
              <a:gd name="connsiteY4299" fmla="*/ 48638 h 377583"/>
              <a:gd name="connsiteX4300" fmla="*/ 1587913 w 2450468"/>
              <a:gd name="connsiteY4300" fmla="*/ 49590 h 377583"/>
              <a:gd name="connsiteX4301" fmla="*/ 1591723 w 2450468"/>
              <a:gd name="connsiteY4301" fmla="*/ 45304 h 377583"/>
              <a:gd name="connsiteX4302" fmla="*/ 1597819 w 2450468"/>
              <a:gd name="connsiteY4302" fmla="*/ 43780 h 377583"/>
              <a:gd name="connsiteX4303" fmla="*/ 1604296 w 2450468"/>
              <a:gd name="connsiteY4303" fmla="*/ 46542 h 377583"/>
              <a:gd name="connsiteX4304" fmla="*/ 1612678 w 2450468"/>
              <a:gd name="connsiteY4304" fmla="*/ 53495 h 377583"/>
              <a:gd name="connsiteX4305" fmla="*/ 1618964 w 2450468"/>
              <a:gd name="connsiteY4305" fmla="*/ 51305 h 377583"/>
              <a:gd name="connsiteX4306" fmla="*/ 1628680 w 2450468"/>
              <a:gd name="connsiteY4306" fmla="*/ 46352 h 377583"/>
              <a:gd name="connsiteX4307" fmla="*/ 1624679 w 2450468"/>
              <a:gd name="connsiteY4307" fmla="*/ 42351 h 377583"/>
              <a:gd name="connsiteX4308" fmla="*/ 1624298 w 2450468"/>
              <a:gd name="connsiteY4308" fmla="*/ 41970 h 377583"/>
              <a:gd name="connsiteX4309" fmla="*/ 1630775 w 2450468"/>
              <a:gd name="connsiteY4309" fmla="*/ 40827 h 377583"/>
              <a:gd name="connsiteX4310" fmla="*/ 1634109 w 2450468"/>
              <a:gd name="connsiteY4310" fmla="*/ 46923 h 377583"/>
              <a:gd name="connsiteX4311" fmla="*/ 1633538 w 2450468"/>
              <a:gd name="connsiteY4311" fmla="*/ 48923 h 377583"/>
              <a:gd name="connsiteX4312" fmla="*/ 1641062 w 2450468"/>
              <a:gd name="connsiteY4312" fmla="*/ 46066 h 377583"/>
              <a:gd name="connsiteX4313" fmla="*/ 1649540 w 2450468"/>
              <a:gd name="connsiteY4313" fmla="*/ 41589 h 377583"/>
              <a:gd name="connsiteX4314" fmla="*/ 1647825 w 2450468"/>
              <a:gd name="connsiteY4314" fmla="*/ 47304 h 377583"/>
              <a:gd name="connsiteX4315" fmla="*/ 1650302 w 2450468"/>
              <a:gd name="connsiteY4315" fmla="*/ 48733 h 377583"/>
              <a:gd name="connsiteX4316" fmla="*/ 1662494 w 2450468"/>
              <a:gd name="connsiteY4316" fmla="*/ 50924 h 377583"/>
              <a:gd name="connsiteX4317" fmla="*/ 1665732 w 2450468"/>
              <a:gd name="connsiteY4317" fmla="*/ 51971 h 377583"/>
              <a:gd name="connsiteX4318" fmla="*/ 1665513 w 2450468"/>
              <a:gd name="connsiteY4318" fmla="*/ 46558 h 377583"/>
              <a:gd name="connsiteX4319" fmla="*/ 1666295 w 2450468"/>
              <a:gd name="connsiteY4319" fmla="*/ 45878 h 377583"/>
              <a:gd name="connsiteX4320" fmla="*/ 1672209 w 2450468"/>
              <a:gd name="connsiteY4320" fmla="*/ 46637 h 377583"/>
              <a:gd name="connsiteX4321" fmla="*/ 1676114 w 2450468"/>
              <a:gd name="connsiteY4321" fmla="*/ 50447 h 377583"/>
              <a:gd name="connsiteX4322" fmla="*/ 1676114 w 2450468"/>
              <a:gd name="connsiteY4322" fmla="*/ 51305 h 377583"/>
              <a:gd name="connsiteX4323" fmla="*/ 1678305 w 2450468"/>
              <a:gd name="connsiteY4323" fmla="*/ 51686 h 377583"/>
              <a:gd name="connsiteX4324" fmla="*/ 1680686 w 2450468"/>
              <a:gd name="connsiteY4324" fmla="*/ 47780 h 377583"/>
              <a:gd name="connsiteX4325" fmla="*/ 1685639 w 2450468"/>
              <a:gd name="connsiteY4325" fmla="*/ 49114 h 377583"/>
              <a:gd name="connsiteX4326" fmla="*/ 1693450 w 2450468"/>
              <a:gd name="connsiteY4326" fmla="*/ 49876 h 377583"/>
              <a:gd name="connsiteX4327" fmla="*/ 1699736 w 2450468"/>
              <a:gd name="connsiteY4327" fmla="*/ 49590 h 377583"/>
              <a:gd name="connsiteX4328" fmla="*/ 1698498 w 2450468"/>
              <a:gd name="connsiteY4328" fmla="*/ 41970 h 377583"/>
              <a:gd name="connsiteX4329" fmla="*/ 1697736 w 2450468"/>
              <a:gd name="connsiteY4329" fmla="*/ 36446 h 377583"/>
              <a:gd name="connsiteX4330" fmla="*/ 1686592 w 2450468"/>
              <a:gd name="connsiteY4330" fmla="*/ 34636 h 377583"/>
              <a:gd name="connsiteX4331" fmla="*/ 1682591 w 2450468"/>
              <a:gd name="connsiteY4331" fmla="*/ 44066 h 377583"/>
              <a:gd name="connsiteX4332" fmla="*/ 1678210 w 2450468"/>
              <a:gd name="connsiteY4332" fmla="*/ 40065 h 377583"/>
              <a:gd name="connsiteX4333" fmla="*/ 1675924 w 2450468"/>
              <a:gd name="connsiteY4333" fmla="*/ 37493 h 377583"/>
              <a:gd name="connsiteX4334" fmla="*/ 1666295 w 2450468"/>
              <a:gd name="connsiteY4334" fmla="*/ 45878 h 377583"/>
              <a:gd name="connsiteX4335" fmla="*/ 1665481 w 2450468"/>
              <a:gd name="connsiteY4335" fmla="*/ 45773 h 377583"/>
              <a:gd name="connsiteX4336" fmla="*/ 1665458 w 2450468"/>
              <a:gd name="connsiteY4336" fmla="*/ 45209 h 377583"/>
              <a:gd name="connsiteX4337" fmla="*/ 1661827 w 2450468"/>
              <a:gd name="connsiteY4337" fmla="*/ 45304 h 377583"/>
              <a:gd name="connsiteX4338" fmla="*/ 1665481 w 2450468"/>
              <a:gd name="connsiteY4338" fmla="*/ 45773 h 377583"/>
              <a:gd name="connsiteX4339" fmla="*/ 1665513 w 2450468"/>
              <a:gd name="connsiteY4339" fmla="*/ 46558 h 377583"/>
              <a:gd name="connsiteX4340" fmla="*/ 1664875 w 2450468"/>
              <a:gd name="connsiteY4340" fmla="*/ 47114 h 377583"/>
              <a:gd name="connsiteX4341" fmla="*/ 1663256 w 2450468"/>
              <a:gd name="connsiteY4341" fmla="*/ 46733 h 377583"/>
              <a:gd name="connsiteX4342" fmla="*/ 1658874 w 2450468"/>
              <a:gd name="connsiteY4342" fmla="*/ 45685 h 377583"/>
              <a:gd name="connsiteX4343" fmla="*/ 1660493 w 2450468"/>
              <a:gd name="connsiteY4343" fmla="*/ 37970 h 377583"/>
              <a:gd name="connsiteX4344" fmla="*/ 1661065 w 2450468"/>
              <a:gd name="connsiteY4344" fmla="*/ 33017 h 377583"/>
              <a:gd name="connsiteX4345" fmla="*/ 1673066 w 2450468"/>
              <a:gd name="connsiteY4345" fmla="*/ 30159 h 377583"/>
              <a:gd name="connsiteX4346" fmla="*/ 1675448 w 2450468"/>
              <a:gd name="connsiteY4346" fmla="*/ 26349 h 377583"/>
              <a:gd name="connsiteX4347" fmla="*/ 1675733 w 2450468"/>
              <a:gd name="connsiteY4347" fmla="*/ 26635 h 377583"/>
              <a:gd name="connsiteX4348" fmla="*/ 1688783 w 2450468"/>
              <a:gd name="connsiteY4348" fmla="*/ 29778 h 377583"/>
              <a:gd name="connsiteX4349" fmla="*/ 1689354 w 2450468"/>
              <a:gd name="connsiteY4349" fmla="*/ 29969 h 377583"/>
              <a:gd name="connsiteX4350" fmla="*/ 1695164 w 2450468"/>
              <a:gd name="connsiteY4350" fmla="*/ 29016 h 377583"/>
              <a:gd name="connsiteX4351" fmla="*/ 1702213 w 2450468"/>
              <a:gd name="connsiteY4351" fmla="*/ 31588 h 377583"/>
              <a:gd name="connsiteX4352" fmla="*/ 1708404 w 2450468"/>
              <a:gd name="connsiteY4352" fmla="*/ 26730 h 377583"/>
              <a:gd name="connsiteX4353" fmla="*/ 1715262 w 2450468"/>
              <a:gd name="connsiteY4353" fmla="*/ 28540 h 377583"/>
              <a:gd name="connsiteX4354" fmla="*/ 1716310 w 2450468"/>
              <a:gd name="connsiteY4354" fmla="*/ 27968 h 377583"/>
              <a:gd name="connsiteX4355" fmla="*/ 1723358 w 2450468"/>
              <a:gd name="connsiteY4355" fmla="*/ 24254 h 377583"/>
              <a:gd name="connsiteX4356" fmla="*/ 1731169 w 2450468"/>
              <a:gd name="connsiteY4356" fmla="*/ 25778 h 377583"/>
              <a:gd name="connsiteX4357" fmla="*/ 1737836 w 2450468"/>
              <a:gd name="connsiteY4357" fmla="*/ 25873 h 377583"/>
              <a:gd name="connsiteX4358" fmla="*/ 1749171 w 2450468"/>
              <a:gd name="connsiteY4358" fmla="*/ 24635 h 377583"/>
              <a:gd name="connsiteX4359" fmla="*/ 1750505 w 2450468"/>
              <a:gd name="connsiteY4359" fmla="*/ 24920 h 377583"/>
              <a:gd name="connsiteX4360" fmla="*/ 1754505 w 2450468"/>
              <a:gd name="connsiteY4360" fmla="*/ 25873 h 377583"/>
              <a:gd name="connsiteX4361" fmla="*/ 1763935 w 2450468"/>
              <a:gd name="connsiteY4361" fmla="*/ 26063 h 377583"/>
              <a:gd name="connsiteX4362" fmla="*/ 1764602 w 2450468"/>
              <a:gd name="connsiteY4362" fmla="*/ 25968 h 377583"/>
              <a:gd name="connsiteX4363" fmla="*/ 1771650 w 2450468"/>
              <a:gd name="connsiteY4363" fmla="*/ 29778 h 377583"/>
              <a:gd name="connsiteX4364" fmla="*/ 1768602 w 2450468"/>
              <a:gd name="connsiteY4364" fmla="*/ 33112 h 377583"/>
              <a:gd name="connsiteX4365" fmla="*/ 1771841 w 2450468"/>
              <a:gd name="connsiteY4365" fmla="*/ 37970 h 377583"/>
              <a:gd name="connsiteX4366" fmla="*/ 1770698 w 2450468"/>
              <a:gd name="connsiteY4366" fmla="*/ 37970 h 377583"/>
              <a:gd name="connsiteX4367" fmla="*/ 1766316 w 2450468"/>
              <a:gd name="connsiteY4367" fmla="*/ 32159 h 377583"/>
              <a:gd name="connsiteX4368" fmla="*/ 1762887 w 2450468"/>
              <a:gd name="connsiteY4368" fmla="*/ 31493 h 377583"/>
              <a:gd name="connsiteX4369" fmla="*/ 1762125 w 2450468"/>
              <a:gd name="connsiteY4369" fmla="*/ 32921 h 377583"/>
              <a:gd name="connsiteX4370" fmla="*/ 1760125 w 2450468"/>
              <a:gd name="connsiteY4370" fmla="*/ 35303 h 377583"/>
              <a:gd name="connsiteX4371" fmla="*/ 1758315 w 2450468"/>
              <a:gd name="connsiteY4371" fmla="*/ 34064 h 377583"/>
              <a:gd name="connsiteX4372" fmla="*/ 1751267 w 2450468"/>
              <a:gd name="connsiteY4372" fmla="*/ 39970 h 377583"/>
              <a:gd name="connsiteX4373" fmla="*/ 1749266 w 2450468"/>
              <a:gd name="connsiteY4373" fmla="*/ 42446 h 377583"/>
              <a:gd name="connsiteX4374" fmla="*/ 1751648 w 2450468"/>
              <a:gd name="connsiteY4374" fmla="*/ 47399 h 377583"/>
              <a:gd name="connsiteX4375" fmla="*/ 1756886 w 2450468"/>
              <a:gd name="connsiteY4375" fmla="*/ 46637 h 377583"/>
              <a:gd name="connsiteX4376" fmla="*/ 1758220 w 2450468"/>
              <a:gd name="connsiteY4376" fmla="*/ 45209 h 377583"/>
              <a:gd name="connsiteX4377" fmla="*/ 1761363 w 2450468"/>
              <a:gd name="connsiteY4377" fmla="*/ 43780 h 377583"/>
              <a:gd name="connsiteX4378" fmla="*/ 1766316 w 2450468"/>
              <a:gd name="connsiteY4378" fmla="*/ 46733 h 377583"/>
              <a:gd name="connsiteX4379" fmla="*/ 1778032 w 2450468"/>
              <a:gd name="connsiteY4379" fmla="*/ 40732 h 377583"/>
              <a:gd name="connsiteX4380" fmla="*/ 1781366 w 2450468"/>
              <a:gd name="connsiteY4380" fmla="*/ 41875 h 377583"/>
              <a:gd name="connsiteX4381" fmla="*/ 1785461 w 2450468"/>
              <a:gd name="connsiteY4381" fmla="*/ 43208 h 377583"/>
              <a:gd name="connsiteX4382" fmla="*/ 1784509 w 2450468"/>
              <a:gd name="connsiteY4382" fmla="*/ 48257 h 377583"/>
              <a:gd name="connsiteX4383" fmla="*/ 1785652 w 2450468"/>
              <a:gd name="connsiteY4383" fmla="*/ 48161 h 377583"/>
              <a:gd name="connsiteX4384" fmla="*/ 1788224 w 2450468"/>
              <a:gd name="connsiteY4384" fmla="*/ 45399 h 377583"/>
              <a:gd name="connsiteX4385" fmla="*/ 1787462 w 2450468"/>
              <a:gd name="connsiteY4385" fmla="*/ 44637 h 377583"/>
              <a:gd name="connsiteX4386" fmla="*/ 1792224 w 2450468"/>
              <a:gd name="connsiteY4386" fmla="*/ 41303 h 377583"/>
              <a:gd name="connsiteX4387" fmla="*/ 1796796 w 2450468"/>
              <a:gd name="connsiteY4387" fmla="*/ 46542 h 377583"/>
              <a:gd name="connsiteX4388" fmla="*/ 1798130 w 2450468"/>
              <a:gd name="connsiteY4388" fmla="*/ 46066 h 377583"/>
              <a:gd name="connsiteX4389" fmla="*/ 1804797 w 2450468"/>
              <a:gd name="connsiteY4389" fmla="*/ 46637 h 377583"/>
              <a:gd name="connsiteX4390" fmla="*/ 1805654 w 2450468"/>
              <a:gd name="connsiteY4390" fmla="*/ 47304 h 377583"/>
              <a:gd name="connsiteX4391" fmla="*/ 1814227 w 2450468"/>
              <a:gd name="connsiteY4391" fmla="*/ 46352 h 377583"/>
              <a:gd name="connsiteX4392" fmla="*/ 1817370 w 2450468"/>
              <a:gd name="connsiteY4392" fmla="*/ 48066 h 377583"/>
              <a:gd name="connsiteX4393" fmla="*/ 1821180 w 2450468"/>
              <a:gd name="connsiteY4393" fmla="*/ 45685 h 377583"/>
              <a:gd name="connsiteX4394" fmla="*/ 1818227 w 2450468"/>
              <a:gd name="connsiteY4394" fmla="*/ 41684 h 377583"/>
              <a:gd name="connsiteX4395" fmla="*/ 1819085 w 2450468"/>
              <a:gd name="connsiteY4395" fmla="*/ 41970 h 377583"/>
              <a:gd name="connsiteX4396" fmla="*/ 1822037 w 2450468"/>
              <a:gd name="connsiteY4396" fmla="*/ 42923 h 377583"/>
              <a:gd name="connsiteX4397" fmla="*/ 1827657 w 2450468"/>
              <a:gd name="connsiteY4397" fmla="*/ 40827 h 377583"/>
              <a:gd name="connsiteX4398" fmla="*/ 1832610 w 2450468"/>
              <a:gd name="connsiteY4398" fmla="*/ 41780 h 377583"/>
              <a:gd name="connsiteX4399" fmla="*/ 1840650 w 2450468"/>
              <a:gd name="connsiteY4399" fmla="*/ 38963 h 377583"/>
              <a:gd name="connsiteX4400" fmla="*/ 1841183 w 2450468"/>
              <a:gd name="connsiteY4400" fmla="*/ 39779 h 377583"/>
              <a:gd name="connsiteX4401" fmla="*/ 1841279 w 2450468"/>
              <a:gd name="connsiteY4401" fmla="*/ 38743 h 377583"/>
              <a:gd name="connsiteX4402" fmla="*/ 1845659 w 2450468"/>
              <a:gd name="connsiteY4402" fmla="*/ 37208 h 377583"/>
              <a:gd name="connsiteX4403" fmla="*/ 1846326 w 2450468"/>
              <a:gd name="connsiteY4403" fmla="*/ 36446 h 377583"/>
              <a:gd name="connsiteX4404" fmla="*/ 1841659 w 2450468"/>
              <a:gd name="connsiteY4404" fmla="*/ 34255 h 377583"/>
              <a:gd name="connsiteX4405" fmla="*/ 1841659 w 2450468"/>
              <a:gd name="connsiteY4405" fmla="*/ 34636 h 377583"/>
              <a:gd name="connsiteX4406" fmla="*/ 1841279 w 2450468"/>
              <a:gd name="connsiteY4406" fmla="*/ 38743 h 377583"/>
              <a:gd name="connsiteX4407" fmla="*/ 1840650 w 2450468"/>
              <a:gd name="connsiteY4407" fmla="*/ 38963 h 377583"/>
              <a:gd name="connsiteX4408" fmla="*/ 1838135 w 2450468"/>
              <a:gd name="connsiteY4408" fmla="*/ 35112 h 377583"/>
              <a:gd name="connsiteX4409" fmla="*/ 1838706 w 2450468"/>
              <a:gd name="connsiteY4409" fmla="*/ 33874 h 377583"/>
              <a:gd name="connsiteX4410" fmla="*/ 1839468 w 2450468"/>
              <a:gd name="connsiteY4410" fmla="*/ 32064 h 377583"/>
              <a:gd name="connsiteX4411" fmla="*/ 1842421 w 2450468"/>
              <a:gd name="connsiteY4411" fmla="*/ 29778 h 377583"/>
              <a:gd name="connsiteX4412" fmla="*/ 1843945 w 2450468"/>
              <a:gd name="connsiteY4412" fmla="*/ 30159 h 377583"/>
              <a:gd name="connsiteX4413" fmla="*/ 1848993 w 2450468"/>
              <a:gd name="connsiteY4413" fmla="*/ 38732 h 377583"/>
              <a:gd name="connsiteX4414" fmla="*/ 1850136 w 2450468"/>
              <a:gd name="connsiteY4414" fmla="*/ 42161 h 377583"/>
              <a:gd name="connsiteX4415" fmla="*/ 1852136 w 2450468"/>
              <a:gd name="connsiteY4415" fmla="*/ 42351 h 377583"/>
              <a:gd name="connsiteX4416" fmla="*/ 1859947 w 2450468"/>
              <a:gd name="connsiteY4416" fmla="*/ 44923 h 377583"/>
              <a:gd name="connsiteX4417" fmla="*/ 1865757 w 2450468"/>
              <a:gd name="connsiteY4417" fmla="*/ 37398 h 377583"/>
              <a:gd name="connsiteX4418" fmla="*/ 1857756 w 2450468"/>
              <a:gd name="connsiteY4418" fmla="*/ 35874 h 377583"/>
              <a:gd name="connsiteX4419" fmla="*/ 1861090 w 2450468"/>
              <a:gd name="connsiteY4419" fmla="*/ 30921 h 377583"/>
              <a:gd name="connsiteX4420" fmla="*/ 1862042 w 2450468"/>
              <a:gd name="connsiteY4420" fmla="*/ 31588 h 377583"/>
              <a:gd name="connsiteX4421" fmla="*/ 1873282 w 2450468"/>
              <a:gd name="connsiteY4421" fmla="*/ 29683 h 377583"/>
              <a:gd name="connsiteX4422" fmla="*/ 1881092 w 2450468"/>
              <a:gd name="connsiteY4422" fmla="*/ 25111 h 377583"/>
              <a:gd name="connsiteX4423" fmla="*/ 1882140 w 2450468"/>
              <a:gd name="connsiteY4423" fmla="*/ 24635 h 377583"/>
              <a:gd name="connsiteX4424" fmla="*/ 1884236 w 2450468"/>
              <a:gd name="connsiteY4424" fmla="*/ 23396 h 377583"/>
              <a:gd name="connsiteX4425" fmla="*/ 1887569 w 2450468"/>
              <a:gd name="connsiteY4425" fmla="*/ 23968 h 377583"/>
              <a:gd name="connsiteX4426" fmla="*/ 1890998 w 2450468"/>
              <a:gd name="connsiteY4426" fmla="*/ 24635 h 377583"/>
              <a:gd name="connsiteX4427" fmla="*/ 1892522 w 2450468"/>
              <a:gd name="connsiteY4427" fmla="*/ 25111 h 377583"/>
              <a:gd name="connsiteX4428" fmla="*/ 1895856 w 2450468"/>
              <a:gd name="connsiteY4428" fmla="*/ 22063 h 377583"/>
              <a:gd name="connsiteX4429" fmla="*/ 1898999 w 2450468"/>
              <a:gd name="connsiteY4429" fmla="*/ 21206 h 377583"/>
              <a:gd name="connsiteX4430" fmla="*/ 1898714 w 2450468"/>
              <a:gd name="connsiteY4430" fmla="*/ 23873 h 377583"/>
              <a:gd name="connsiteX4431" fmla="*/ 1898047 w 2450468"/>
              <a:gd name="connsiteY4431" fmla="*/ 25778 h 377583"/>
              <a:gd name="connsiteX4432" fmla="*/ 1893761 w 2450468"/>
              <a:gd name="connsiteY4432" fmla="*/ 27302 h 377583"/>
              <a:gd name="connsiteX4433" fmla="*/ 1888046 w 2450468"/>
              <a:gd name="connsiteY4433" fmla="*/ 30826 h 377583"/>
              <a:gd name="connsiteX4434" fmla="*/ 1880997 w 2450468"/>
              <a:gd name="connsiteY4434" fmla="*/ 29683 h 377583"/>
              <a:gd name="connsiteX4435" fmla="*/ 1875282 w 2450468"/>
              <a:gd name="connsiteY4435" fmla="*/ 35779 h 377583"/>
              <a:gd name="connsiteX4436" fmla="*/ 1876711 w 2450468"/>
              <a:gd name="connsiteY4436" fmla="*/ 35874 h 377583"/>
              <a:gd name="connsiteX4437" fmla="*/ 1884521 w 2450468"/>
              <a:gd name="connsiteY4437" fmla="*/ 36541 h 377583"/>
              <a:gd name="connsiteX4438" fmla="*/ 1883569 w 2450468"/>
              <a:gd name="connsiteY4438" fmla="*/ 44447 h 377583"/>
              <a:gd name="connsiteX4439" fmla="*/ 1887760 w 2450468"/>
              <a:gd name="connsiteY4439" fmla="*/ 45399 h 377583"/>
              <a:gd name="connsiteX4440" fmla="*/ 1894808 w 2450468"/>
              <a:gd name="connsiteY4440" fmla="*/ 44542 h 377583"/>
              <a:gd name="connsiteX4441" fmla="*/ 1895666 w 2450468"/>
              <a:gd name="connsiteY4441" fmla="*/ 40256 h 377583"/>
              <a:gd name="connsiteX4442" fmla="*/ 1892618 w 2450468"/>
              <a:gd name="connsiteY4442" fmla="*/ 37970 h 377583"/>
              <a:gd name="connsiteX4443" fmla="*/ 1893761 w 2450468"/>
              <a:gd name="connsiteY4443" fmla="*/ 37970 h 377583"/>
              <a:gd name="connsiteX4444" fmla="*/ 1896999 w 2450468"/>
              <a:gd name="connsiteY4444" fmla="*/ 33874 h 377583"/>
              <a:gd name="connsiteX4445" fmla="*/ 1896523 w 2450468"/>
              <a:gd name="connsiteY4445" fmla="*/ 33302 h 377583"/>
              <a:gd name="connsiteX4446" fmla="*/ 1899761 w 2450468"/>
              <a:gd name="connsiteY4446" fmla="*/ 31874 h 377583"/>
              <a:gd name="connsiteX4447" fmla="*/ 1900047 w 2450468"/>
              <a:gd name="connsiteY4447" fmla="*/ 32445 h 377583"/>
              <a:gd name="connsiteX4448" fmla="*/ 1898904 w 2450468"/>
              <a:gd name="connsiteY4448" fmla="*/ 44732 h 377583"/>
              <a:gd name="connsiteX4449" fmla="*/ 1898142 w 2450468"/>
              <a:gd name="connsiteY4449" fmla="*/ 45113 h 377583"/>
              <a:gd name="connsiteX4450" fmla="*/ 1901095 w 2450468"/>
              <a:gd name="connsiteY4450" fmla="*/ 48257 h 377583"/>
              <a:gd name="connsiteX4451" fmla="*/ 1902333 w 2450468"/>
              <a:gd name="connsiteY4451" fmla="*/ 47971 h 377583"/>
              <a:gd name="connsiteX4452" fmla="*/ 1906810 w 2450468"/>
              <a:gd name="connsiteY4452" fmla="*/ 46733 h 377583"/>
              <a:gd name="connsiteX4453" fmla="*/ 1916049 w 2450468"/>
              <a:gd name="connsiteY4453" fmla="*/ 43399 h 377583"/>
              <a:gd name="connsiteX4454" fmla="*/ 1915954 w 2450468"/>
              <a:gd name="connsiteY4454" fmla="*/ 47209 h 377583"/>
              <a:gd name="connsiteX4455" fmla="*/ 1918240 w 2450468"/>
              <a:gd name="connsiteY4455" fmla="*/ 47590 h 377583"/>
              <a:gd name="connsiteX4456" fmla="*/ 1925765 w 2450468"/>
              <a:gd name="connsiteY4456" fmla="*/ 43589 h 377583"/>
              <a:gd name="connsiteX4457" fmla="*/ 1940624 w 2450468"/>
              <a:gd name="connsiteY4457" fmla="*/ 48066 h 377583"/>
              <a:gd name="connsiteX4458" fmla="*/ 1941862 w 2450468"/>
              <a:gd name="connsiteY4458" fmla="*/ 49971 h 377583"/>
              <a:gd name="connsiteX4459" fmla="*/ 1945958 w 2450468"/>
              <a:gd name="connsiteY4459" fmla="*/ 48352 h 377583"/>
              <a:gd name="connsiteX4460" fmla="*/ 1949291 w 2450468"/>
              <a:gd name="connsiteY4460" fmla="*/ 44542 h 377583"/>
              <a:gd name="connsiteX4461" fmla="*/ 1958912 w 2450468"/>
              <a:gd name="connsiteY4461" fmla="*/ 43780 h 377583"/>
              <a:gd name="connsiteX4462" fmla="*/ 1958816 w 2450468"/>
              <a:gd name="connsiteY4462" fmla="*/ 42827 h 377583"/>
              <a:gd name="connsiteX4463" fmla="*/ 1958721 w 2450468"/>
              <a:gd name="connsiteY4463" fmla="*/ 42542 h 377583"/>
              <a:gd name="connsiteX4464" fmla="*/ 1962055 w 2450468"/>
              <a:gd name="connsiteY4464" fmla="*/ 38160 h 377583"/>
              <a:gd name="connsiteX4465" fmla="*/ 1965198 w 2450468"/>
              <a:gd name="connsiteY4465" fmla="*/ 39494 h 377583"/>
              <a:gd name="connsiteX4466" fmla="*/ 1974056 w 2450468"/>
              <a:gd name="connsiteY4466" fmla="*/ 37970 h 377583"/>
              <a:gd name="connsiteX4467" fmla="*/ 1977866 w 2450468"/>
              <a:gd name="connsiteY4467" fmla="*/ 34922 h 377583"/>
              <a:gd name="connsiteX4468" fmla="*/ 1975580 w 2450468"/>
              <a:gd name="connsiteY4468" fmla="*/ 29873 h 377583"/>
              <a:gd name="connsiteX4469" fmla="*/ 1981010 w 2450468"/>
              <a:gd name="connsiteY4469" fmla="*/ 32064 h 377583"/>
              <a:gd name="connsiteX4470" fmla="*/ 1979676 w 2450468"/>
              <a:gd name="connsiteY4470" fmla="*/ 35684 h 377583"/>
              <a:gd name="connsiteX4471" fmla="*/ 1984343 w 2450468"/>
              <a:gd name="connsiteY4471" fmla="*/ 37874 h 377583"/>
              <a:gd name="connsiteX4472" fmla="*/ 1984724 w 2450468"/>
              <a:gd name="connsiteY4472" fmla="*/ 37493 h 377583"/>
              <a:gd name="connsiteX4473" fmla="*/ 1991296 w 2450468"/>
              <a:gd name="connsiteY4473" fmla="*/ 30350 h 377583"/>
              <a:gd name="connsiteX4474" fmla="*/ 1991582 w 2450468"/>
              <a:gd name="connsiteY4474" fmla="*/ 30064 h 377583"/>
              <a:gd name="connsiteX4475" fmla="*/ 1995202 w 2450468"/>
              <a:gd name="connsiteY4475" fmla="*/ 27206 h 377583"/>
              <a:gd name="connsiteX4476" fmla="*/ 1995392 w 2450468"/>
              <a:gd name="connsiteY4476" fmla="*/ 17300 h 377583"/>
              <a:gd name="connsiteX4477" fmla="*/ 2000250 w 2450468"/>
              <a:gd name="connsiteY4477" fmla="*/ 19872 h 377583"/>
              <a:gd name="connsiteX4478" fmla="*/ 2000917 w 2450468"/>
              <a:gd name="connsiteY4478" fmla="*/ 26730 h 377583"/>
              <a:gd name="connsiteX4479" fmla="*/ 2002155 w 2450468"/>
              <a:gd name="connsiteY4479" fmla="*/ 32636 h 377583"/>
              <a:gd name="connsiteX4480" fmla="*/ 2003108 w 2450468"/>
              <a:gd name="connsiteY4480" fmla="*/ 37779 h 377583"/>
              <a:gd name="connsiteX4481" fmla="*/ 2011109 w 2450468"/>
              <a:gd name="connsiteY4481" fmla="*/ 39398 h 377583"/>
              <a:gd name="connsiteX4482" fmla="*/ 2015966 w 2450468"/>
              <a:gd name="connsiteY4482" fmla="*/ 42065 h 377583"/>
              <a:gd name="connsiteX4483" fmla="*/ 2016252 w 2450468"/>
              <a:gd name="connsiteY4483" fmla="*/ 40637 h 377583"/>
              <a:gd name="connsiteX4484" fmla="*/ 2020348 w 2450468"/>
              <a:gd name="connsiteY4484" fmla="*/ 38351 h 377583"/>
              <a:gd name="connsiteX4485" fmla="*/ 2021396 w 2450468"/>
              <a:gd name="connsiteY4485" fmla="*/ 38732 h 377583"/>
              <a:gd name="connsiteX4486" fmla="*/ 2024634 w 2450468"/>
              <a:gd name="connsiteY4486" fmla="*/ 41018 h 377583"/>
              <a:gd name="connsiteX4487" fmla="*/ 2027682 w 2450468"/>
              <a:gd name="connsiteY4487" fmla="*/ 38351 h 377583"/>
              <a:gd name="connsiteX4488" fmla="*/ 2031873 w 2450468"/>
              <a:gd name="connsiteY4488" fmla="*/ 35874 h 377583"/>
              <a:gd name="connsiteX4489" fmla="*/ 2026730 w 2450468"/>
              <a:gd name="connsiteY4489" fmla="*/ 32159 h 377583"/>
              <a:gd name="connsiteX4490" fmla="*/ 2028158 w 2450468"/>
              <a:gd name="connsiteY4490" fmla="*/ 29778 h 377583"/>
              <a:gd name="connsiteX4491" fmla="*/ 2031492 w 2450468"/>
              <a:gd name="connsiteY4491" fmla="*/ 30540 h 377583"/>
              <a:gd name="connsiteX4492" fmla="*/ 2034350 w 2450468"/>
              <a:gd name="connsiteY4492" fmla="*/ 34826 h 377583"/>
              <a:gd name="connsiteX4493" fmla="*/ 2038064 w 2450468"/>
              <a:gd name="connsiteY4493" fmla="*/ 39684 h 377583"/>
              <a:gd name="connsiteX4494" fmla="*/ 2044922 w 2450468"/>
              <a:gd name="connsiteY4494" fmla="*/ 39113 h 377583"/>
              <a:gd name="connsiteX4495" fmla="*/ 2047589 w 2450468"/>
              <a:gd name="connsiteY4495" fmla="*/ 39494 h 377583"/>
              <a:gd name="connsiteX4496" fmla="*/ 2055495 w 2450468"/>
              <a:gd name="connsiteY4496" fmla="*/ 40351 h 377583"/>
              <a:gd name="connsiteX4497" fmla="*/ 2056162 w 2450468"/>
              <a:gd name="connsiteY4497" fmla="*/ 35779 h 377583"/>
              <a:gd name="connsiteX4498" fmla="*/ 2055876 w 2450468"/>
              <a:gd name="connsiteY4498" fmla="*/ 35493 h 377583"/>
              <a:gd name="connsiteX4499" fmla="*/ 2056352 w 2450468"/>
              <a:gd name="connsiteY4499" fmla="*/ 30731 h 377583"/>
              <a:gd name="connsiteX4500" fmla="*/ 2064925 w 2450468"/>
              <a:gd name="connsiteY4500" fmla="*/ 24349 h 377583"/>
              <a:gd name="connsiteX4501" fmla="*/ 2065115 w 2450468"/>
              <a:gd name="connsiteY4501" fmla="*/ 29111 h 377583"/>
              <a:gd name="connsiteX4502" fmla="*/ 2070354 w 2450468"/>
              <a:gd name="connsiteY4502" fmla="*/ 30635 h 377583"/>
              <a:gd name="connsiteX4503" fmla="*/ 2075021 w 2450468"/>
              <a:gd name="connsiteY4503" fmla="*/ 34160 h 377583"/>
              <a:gd name="connsiteX4504" fmla="*/ 2075974 w 2450468"/>
              <a:gd name="connsiteY4504" fmla="*/ 34731 h 377583"/>
              <a:gd name="connsiteX4505" fmla="*/ 2085499 w 2450468"/>
              <a:gd name="connsiteY4505" fmla="*/ 38065 h 377583"/>
              <a:gd name="connsiteX4506" fmla="*/ 2086356 w 2450468"/>
              <a:gd name="connsiteY4506" fmla="*/ 38255 h 377583"/>
              <a:gd name="connsiteX4507" fmla="*/ 2087404 w 2450468"/>
              <a:gd name="connsiteY4507" fmla="*/ 34064 h 377583"/>
              <a:gd name="connsiteX4508" fmla="*/ 2086737 w 2450468"/>
              <a:gd name="connsiteY4508" fmla="*/ 34064 h 377583"/>
              <a:gd name="connsiteX4509" fmla="*/ 2082451 w 2450468"/>
              <a:gd name="connsiteY4509" fmla="*/ 33969 h 377583"/>
              <a:gd name="connsiteX4510" fmla="*/ 2086546 w 2450468"/>
              <a:gd name="connsiteY4510" fmla="*/ 29683 h 377583"/>
              <a:gd name="connsiteX4511" fmla="*/ 2093595 w 2450468"/>
              <a:gd name="connsiteY4511" fmla="*/ 27587 h 377583"/>
              <a:gd name="connsiteX4512" fmla="*/ 2095024 w 2450468"/>
              <a:gd name="connsiteY4512" fmla="*/ 23396 h 377583"/>
              <a:gd name="connsiteX4513" fmla="*/ 2096167 w 2450468"/>
              <a:gd name="connsiteY4513" fmla="*/ 25301 h 377583"/>
              <a:gd name="connsiteX4514" fmla="*/ 2101406 w 2450468"/>
              <a:gd name="connsiteY4514" fmla="*/ 28064 h 377583"/>
              <a:gd name="connsiteX4515" fmla="*/ 2103311 w 2450468"/>
              <a:gd name="connsiteY4515" fmla="*/ 27206 h 377583"/>
              <a:gd name="connsiteX4516" fmla="*/ 2104930 w 2450468"/>
              <a:gd name="connsiteY4516" fmla="*/ 26540 h 377583"/>
              <a:gd name="connsiteX4517" fmla="*/ 2106644 w 2450468"/>
              <a:gd name="connsiteY4517" fmla="*/ 28730 h 377583"/>
              <a:gd name="connsiteX4518" fmla="*/ 2103501 w 2450468"/>
              <a:gd name="connsiteY4518" fmla="*/ 36636 h 377583"/>
              <a:gd name="connsiteX4519" fmla="*/ 2105120 w 2450468"/>
              <a:gd name="connsiteY4519" fmla="*/ 37589 h 377583"/>
              <a:gd name="connsiteX4520" fmla="*/ 2105882 w 2450468"/>
              <a:gd name="connsiteY4520" fmla="*/ 38065 h 377583"/>
              <a:gd name="connsiteX4521" fmla="*/ 2107883 w 2450468"/>
              <a:gd name="connsiteY4521" fmla="*/ 36160 h 377583"/>
              <a:gd name="connsiteX4522" fmla="*/ 2107502 w 2450468"/>
              <a:gd name="connsiteY4522" fmla="*/ 35493 h 377583"/>
              <a:gd name="connsiteX4523" fmla="*/ 2109216 w 2450468"/>
              <a:gd name="connsiteY4523" fmla="*/ 31778 h 377583"/>
              <a:gd name="connsiteX4524" fmla="*/ 2113502 w 2450468"/>
              <a:gd name="connsiteY4524" fmla="*/ 31016 h 377583"/>
              <a:gd name="connsiteX4525" fmla="*/ 2118455 w 2450468"/>
              <a:gd name="connsiteY4525" fmla="*/ 25778 h 377583"/>
              <a:gd name="connsiteX4526" fmla="*/ 2112645 w 2450468"/>
              <a:gd name="connsiteY4526" fmla="*/ 17015 h 377583"/>
              <a:gd name="connsiteX4527" fmla="*/ 2121694 w 2450468"/>
              <a:gd name="connsiteY4527" fmla="*/ 14157 h 377583"/>
              <a:gd name="connsiteX4528" fmla="*/ 2122742 w 2450468"/>
              <a:gd name="connsiteY4528" fmla="*/ 19015 h 377583"/>
              <a:gd name="connsiteX4529" fmla="*/ 2123504 w 2450468"/>
              <a:gd name="connsiteY4529" fmla="*/ 24825 h 377583"/>
              <a:gd name="connsiteX4530" fmla="*/ 2124647 w 2450468"/>
              <a:gd name="connsiteY4530" fmla="*/ 27111 h 377583"/>
              <a:gd name="connsiteX4531" fmla="*/ 2125599 w 2450468"/>
              <a:gd name="connsiteY4531" fmla="*/ 29111 h 377583"/>
              <a:gd name="connsiteX4532" fmla="*/ 2128266 w 2450468"/>
              <a:gd name="connsiteY4532" fmla="*/ 27492 h 377583"/>
              <a:gd name="connsiteX4533" fmla="*/ 2130838 w 2450468"/>
              <a:gd name="connsiteY4533" fmla="*/ 26349 h 377583"/>
              <a:gd name="connsiteX4534" fmla="*/ 2132933 w 2450468"/>
              <a:gd name="connsiteY4534" fmla="*/ 25397 h 377583"/>
              <a:gd name="connsiteX4535" fmla="*/ 2137791 w 2450468"/>
              <a:gd name="connsiteY4535" fmla="*/ 29778 h 377583"/>
              <a:gd name="connsiteX4536" fmla="*/ 2140363 w 2450468"/>
              <a:gd name="connsiteY4536" fmla="*/ 31874 h 377583"/>
              <a:gd name="connsiteX4537" fmla="*/ 2144173 w 2450468"/>
              <a:gd name="connsiteY4537" fmla="*/ 31588 h 377583"/>
              <a:gd name="connsiteX4538" fmla="*/ 2145983 w 2450468"/>
              <a:gd name="connsiteY4538" fmla="*/ 31397 h 377583"/>
              <a:gd name="connsiteX4539" fmla="*/ 2157698 w 2450468"/>
              <a:gd name="connsiteY4539" fmla="*/ 28635 h 377583"/>
              <a:gd name="connsiteX4540" fmla="*/ 2161032 w 2450468"/>
              <a:gd name="connsiteY4540" fmla="*/ 26349 h 377583"/>
              <a:gd name="connsiteX4541" fmla="*/ 2161318 w 2450468"/>
              <a:gd name="connsiteY4541" fmla="*/ 26159 h 377583"/>
              <a:gd name="connsiteX4542" fmla="*/ 2165890 w 2450468"/>
              <a:gd name="connsiteY4542" fmla="*/ 27968 h 377583"/>
              <a:gd name="connsiteX4543" fmla="*/ 2173986 w 2450468"/>
              <a:gd name="connsiteY4543" fmla="*/ 26921 h 377583"/>
              <a:gd name="connsiteX4544" fmla="*/ 2173700 w 2450468"/>
              <a:gd name="connsiteY4544" fmla="*/ 25587 h 377583"/>
              <a:gd name="connsiteX4545" fmla="*/ 2173319 w 2450468"/>
              <a:gd name="connsiteY4545" fmla="*/ 23873 h 377583"/>
              <a:gd name="connsiteX4546" fmla="*/ 2168747 w 2450468"/>
              <a:gd name="connsiteY4546" fmla="*/ 18443 h 377583"/>
              <a:gd name="connsiteX4547" fmla="*/ 2165699 w 2450468"/>
              <a:gd name="connsiteY4547" fmla="*/ 11300 h 377583"/>
              <a:gd name="connsiteX4548" fmla="*/ 2166557 w 2450468"/>
              <a:gd name="connsiteY4548" fmla="*/ 13586 h 377583"/>
              <a:gd name="connsiteX4549" fmla="*/ 2169986 w 2450468"/>
              <a:gd name="connsiteY4549" fmla="*/ 15110 h 377583"/>
              <a:gd name="connsiteX4550" fmla="*/ 2174272 w 2450468"/>
              <a:gd name="connsiteY4550" fmla="*/ 16729 h 377583"/>
              <a:gd name="connsiteX4551" fmla="*/ 2175701 w 2450468"/>
              <a:gd name="connsiteY4551" fmla="*/ 17205 h 377583"/>
              <a:gd name="connsiteX4552" fmla="*/ 2176367 w 2450468"/>
              <a:gd name="connsiteY4552" fmla="*/ 19682 h 377583"/>
              <a:gd name="connsiteX4553" fmla="*/ 2176177 w 2450468"/>
              <a:gd name="connsiteY4553" fmla="*/ 20539 h 377583"/>
              <a:gd name="connsiteX4554" fmla="*/ 2175796 w 2450468"/>
              <a:gd name="connsiteY4554" fmla="*/ 22158 h 377583"/>
              <a:gd name="connsiteX4555" fmla="*/ 2179415 w 2450468"/>
              <a:gd name="connsiteY4555" fmla="*/ 25206 h 377583"/>
              <a:gd name="connsiteX4556" fmla="*/ 2185797 w 2450468"/>
              <a:gd name="connsiteY4556" fmla="*/ 23873 h 377583"/>
              <a:gd name="connsiteX4557" fmla="*/ 2183892 w 2450468"/>
              <a:gd name="connsiteY4557" fmla="*/ 26159 h 377583"/>
              <a:gd name="connsiteX4558" fmla="*/ 2182749 w 2450468"/>
              <a:gd name="connsiteY4558" fmla="*/ 31588 h 377583"/>
              <a:gd name="connsiteX4559" fmla="*/ 2186654 w 2450468"/>
              <a:gd name="connsiteY4559" fmla="*/ 28826 h 377583"/>
              <a:gd name="connsiteX4560" fmla="*/ 2187797 w 2450468"/>
              <a:gd name="connsiteY4560" fmla="*/ 27968 h 377583"/>
              <a:gd name="connsiteX4561" fmla="*/ 2194274 w 2450468"/>
              <a:gd name="connsiteY4561" fmla="*/ 24444 h 377583"/>
              <a:gd name="connsiteX4562" fmla="*/ 2198561 w 2450468"/>
              <a:gd name="connsiteY4562" fmla="*/ 15681 h 377583"/>
              <a:gd name="connsiteX4563" fmla="*/ 2199704 w 2450468"/>
              <a:gd name="connsiteY4563" fmla="*/ 21777 h 377583"/>
              <a:gd name="connsiteX4564" fmla="*/ 2198084 w 2450468"/>
              <a:gd name="connsiteY4564" fmla="*/ 23206 h 377583"/>
              <a:gd name="connsiteX4565" fmla="*/ 2199799 w 2450468"/>
              <a:gd name="connsiteY4565" fmla="*/ 29016 h 377583"/>
              <a:gd name="connsiteX4566" fmla="*/ 2207514 w 2450468"/>
              <a:gd name="connsiteY4566" fmla="*/ 28159 h 377583"/>
              <a:gd name="connsiteX4567" fmla="*/ 2209610 w 2450468"/>
              <a:gd name="connsiteY4567" fmla="*/ 22634 h 377583"/>
              <a:gd name="connsiteX4568" fmla="*/ 2214944 w 2450468"/>
              <a:gd name="connsiteY4568" fmla="*/ 22539 h 377583"/>
              <a:gd name="connsiteX4569" fmla="*/ 2218277 w 2450468"/>
              <a:gd name="connsiteY4569" fmla="*/ 23492 h 377583"/>
              <a:gd name="connsiteX4570" fmla="*/ 2221135 w 2450468"/>
              <a:gd name="connsiteY4570" fmla="*/ 23587 h 377583"/>
              <a:gd name="connsiteX4571" fmla="*/ 2231041 w 2450468"/>
              <a:gd name="connsiteY4571" fmla="*/ 24635 h 377583"/>
              <a:gd name="connsiteX4572" fmla="*/ 2232660 w 2450468"/>
              <a:gd name="connsiteY4572" fmla="*/ 23396 h 377583"/>
              <a:gd name="connsiteX4573" fmla="*/ 2246090 w 2450468"/>
              <a:gd name="connsiteY4573" fmla="*/ 23873 h 377583"/>
              <a:gd name="connsiteX4574" fmla="*/ 2248757 w 2450468"/>
              <a:gd name="connsiteY4574" fmla="*/ 24063 h 377583"/>
              <a:gd name="connsiteX4575" fmla="*/ 2257425 w 2450468"/>
              <a:gd name="connsiteY4575" fmla="*/ 18634 h 377583"/>
              <a:gd name="connsiteX4576" fmla="*/ 2261521 w 2450468"/>
              <a:gd name="connsiteY4576" fmla="*/ 20729 h 377583"/>
              <a:gd name="connsiteX4577" fmla="*/ 2262473 w 2450468"/>
              <a:gd name="connsiteY4577" fmla="*/ 21206 h 377583"/>
              <a:gd name="connsiteX4578" fmla="*/ 2265807 w 2450468"/>
              <a:gd name="connsiteY4578" fmla="*/ 19682 h 377583"/>
              <a:gd name="connsiteX4579" fmla="*/ 2268379 w 2450468"/>
              <a:gd name="connsiteY4579" fmla="*/ 16253 h 377583"/>
              <a:gd name="connsiteX4580" fmla="*/ 2278571 w 2450468"/>
              <a:gd name="connsiteY4580" fmla="*/ 15586 h 377583"/>
              <a:gd name="connsiteX4581" fmla="*/ 2283143 w 2450468"/>
              <a:gd name="connsiteY4581" fmla="*/ 17110 h 377583"/>
              <a:gd name="connsiteX4582" fmla="*/ 2295239 w 2450468"/>
              <a:gd name="connsiteY4582" fmla="*/ 18729 h 377583"/>
              <a:gd name="connsiteX4583" fmla="*/ 2296954 w 2450468"/>
              <a:gd name="connsiteY4583" fmla="*/ 18348 h 377583"/>
              <a:gd name="connsiteX4584" fmla="*/ 2303812 w 2450468"/>
              <a:gd name="connsiteY4584" fmla="*/ 15586 h 377583"/>
              <a:gd name="connsiteX4585" fmla="*/ 2312575 w 2450468"/>
              <a:gd name="connsiteY4585" fmla="*/ 13586 h 377583"/>
              <a:gd name="connsiteX4586" fmla="*/ 2313242 w 2450468"/>
              <a:gd name="connsiteY4586" fmla="*/ 12824 h 377583"/>
              <a:gd name="connsiteX4587" fmla="*/ 2314670 w 2450468"/>
              <a:gd name="connsiteY4587" fmla="*/ 11871 h 377583"/>
              <a:gd name="connsiteX4588" fmla="*/ 2319147 w 2450468"/>
              <a:gd name="connsiteY4588" fmla="*/ 15110 h 377583"/>
              <a:gd name="connsiteX4589" fmla="*/ 2325910 w 2450468"/>
              <a:gd name="connsiteY4589" fmla="*/ 11776 h 377583"/>
              <a:gd name="connsiteX4590" fmla="*/ 2333435 w 2450468"/>
              <a:gd name="connsiteY4590" fmla="*/ 11395 h 377583"/>
              <a:gd name="connsiteX4591" fmla="*/ 2334768 w 2450468"/>
              <a:gd name="connsiteY4591" fmla="*/ 11014 h 377583"/>
              <a:gd name="connsiteX4592" fmla="*/ 2342198 w 2450468"/>
              <a:gd name="connsiteY4592" fmla="*/ 11014 h 377583"/>
              <a:gd name="connsiteX4593" fmla="*/ 2347531 w 2450468"/>
              <a:gd name="connsiteY4593" fmla="*/ 15586 h 377583"/>
              <a:gd name="connsiteX4594" fmla="*/ 2354485 w 2450468"/>
              <a:gd name="connsiteY4594" fmla="*/ 10728 h 377583"/>
              <a:gd name="connsiteX4595" fmla="*/ 2359628 w 2450468"/>
              <a:gd name="connsiteY4595" fmla="*/ 13776 h 377583"/>
              <a:gd name="connsiteX4596" fmla="*/ 2362391 w 2450468"/>
              <a:gd name="connsiteY4596" fmla="*/ 11204 h 377583"/>
              <a:gd name="connsiteX4597" fmla="*/ 2361057 w 2450468"/>
              <a:gd name="connsiteY4597" fmla="*/ 8918 h 377583"/>
              <a:gd name="connsiteX4598" fmla="*/ 2367439 w 2450468"/>
              <a:gd name="connsiteY4598" fmla="*/ 10157 h 377583"/>
              <a:gd name="connsiteX4599" fmla="*/ 2369058 w 2450468"/>
              <a:gd name="connsiteY4599" fmla="*/ 10538 h 377583"/>
              <a:gd name="connsiteX4600" fmla="*/ 2372202 w 2450468"/>
              <a:gd name="connsiteY4600" fmla="*/ 7299 h 377583"/>
              <a:gd name="connsiteX4601" fmla="*/ 2224849 w 2450468"/>
              <a:gd name="connsiteY4601" fmla="*/ 536 h 377583"/>
              <a:gd name="connsiteX4602" fmla="*/ 2229040 w 2450468"/>
              <a:gd name="connsiteY4602" fmla="*/ 2060 h 377583"/>
              <a:gd name="connsiteX4603" fmla="*/ 2229421 w 2450468"/>
              <a:gd name="connsiteY4603" fmla="*/ 5965 h 377583"/>
              <a:gd name="connsiteX4604" fmla="*/ 2221801 w 2450468"/>
              <a:gd name="connsiteY4604" fmla="*/ 7870 h 377583"/>
              <a:gd name="connsiteX4605" fmla="*/ 2217515 w 2450468"/>
              <a:gd name="connsiteY4605" fmla="*/ 12823 h 377583"/>
              <a:gd name="connsiteX4606" fmla="*/ 2212943 w 2450468"/>
              <a:gd name="connsiteY4606" fmla="*/ 11680 h 377583"/>
              <a:gd name="connsiteX4607" fmla="*/ 2208752 w 2450468"/>
              <a:gd name="connsiteY4607" fmla="*/ 10728 h 377583"/>
              <a:gd name="connsiteX4608" fmla="*/ 2204942 w 2450468"/>
              <a:gd name="connsiteY4608" fmla="*/ 16538 h 377583"/>
              <a:gd name="connsiteX4609" fmla="*/ 2195893 w 2450468"/>
              <a:gd name="connsiteY4609" fmla="*/ 6537 h 377583"/>
              <a:gd name="connsiteX4610" fmla="*/ 2200370 w 2450468"/>
              <a:gd name="connsiteY4610" fmla="*/ 9775 h 377583"/>
              <a:gd name="connsiteX4611" fmla="*/ 2203704 w 2450468"/>
              <a:gd name="connsiteY4611" fmla="*/ 10251 h 377583"/>
              <a:gd name="connsiteX4612" fmla="*/ 2222087 w 2450468"/>
              <a:gd name="connsiteY4612" fmla="*/ 3584 h 377583"/>
              <a:gd name="connsiteX4613" fmla="*/ 2224849 w 2450468"/>
              <a:gd name="connsiteY4613" fmla="*/ 536 h 377583"/>
              <a:gd name="connsiteX4614" fmla="*/ 2266855 w 2450468"/>
              <a:gd name="connsiteY4614" fmla="*/ 60 h 377583"/>
              <a:gd name="connsiteX4615" fmla="*/ 2269236 w 2450468"/>
              <a:gd name="connsiteY4615" fmla="*/ 1584 h 377583"/>
              <a:gd name="connsiteX4616" fmla="*/ 2266664 w 2450468"/>
              <a:gd name="connsiteY4616" fmla="*/ 6346 h 377583"/>
              <a:gd name="connsiteX4617" fmla="*/ 2267141 w 2450468"/>
              <a:gd name="connsiteY4617" fmla="*/ 8442 h 377583"/>
              <a:gd name="connsiteX4618" fmla="*/ 2269236 w 2450468"/>
              <a:gd name="connsiteY4618" fmla="*/ 11204 h 377583"/>
              <a:gd name="connsiteX4619" fmla="*/ 2265902 w 2450468"/>
              <a:gd name="connsiteY4619" fmla="*/ 10728 h 377583"/>
              <a:gd name="connsiteX4620" fmla="*/ 2261807 w 2450468"/>
              <a:gd name="connsiteY4620" fmla="*/ 9204 h 377583"/>
              <a:gd name="connsiteX4621" fmla="*/ 2254568 w 2450468"/>
              <a:gd name="connsiteY4621" fmla="*/ 6823 h 377583"/>
              <a:gd name="connsiteX4622" fmla="*/ 2253806 w 2450468"/>
              <a:gd name="connsiteY4622" fmla="*/ 13109 h 377583"/>
              <a:gd name="connsiteX4623" fmla="*/ 2253996 w 2450468"/>
              <a:gd name="connsiteY4623" fmla="*/ 13490 h 377583"/>
              <a:gd name="connsiteX4624" fmla="*/ 2249996 w 2450468"/>
              <a:gd name="connsiteY4624" fmla="*/ 12728 h 377583"/>
              <a:gd name="connsiteX4625" fmla="*/ 2249043 w 2450468"/>
              <a:gd name="connsiteY4625" fmla="*/ 11585 h 377583"/>
              <a:gd name="connsiteX4626" fmla="*/ 2241137 w 2450468"/>
              <a:gd name="connsiteY4626" fmla="*/ 9394 h 377583"/>
              <a:gd name="connsiteX4627" fmla="*/ 2238947 w 2450468"/>
              <a:gd name="connsiteY4627" fmla="*/ 10633 h 377583"/>
              <a:gd name="connsiteX4628" fmla="*/ 2235804 w 2450468"/>
              <a:gd name="connsiteY4628" fmla="*/ 8347 h 377583"/>
              <a:gd name="connsiteX4629" fmla="*/ 2240661 w 2450468"/>
              <a:gd name="connsiteY4629" fmla="*/ 250 h 377583"/>
              <a:gd name="connsiteX4630" fmla="*/ 2245614 w 2450468"/>
              <a:gd name="connsiteY4630" fmla="*/ 1203 h 377583"/>
              <a:gd name="connsiteX4631" fmla="*/ 2249424 w 2450468"/>
              <a:gd name="connsiteY4631" fmla="*/ 4346 h 377583"/>
              <a:gd name="connsiteX4632" fmla="*/ 2252377 w 2450468"/>
              <a:gd name="connsiteY4632" fmla="*/ 2441 h 377583"/>
              <a:gd name="connsiteX4633" fmla="*/ 2259711 w 2450468"/>
              <a:gd name="connsiteY4633" fmla="*/ 155 h 377583"/>
              <a:gd name="connsiteX4634" fmla="*/ 2266855 w 2450468"/>
              <a:gd name="connsiteY4634" fmla="*/ 60 h 377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</a:cxnLst>
            <a:rect l="l" t="t" r="r" b="b"/>
            <a:pathLst>
              <a:path w="2450468" h="377583">
                <a:moveTo>
                  <a:pt x="1481614" y="372201"/>
                </a:moveTo>
                <a:cubicBezTo>
                  <a:pt x="1484471" y="371630"/>
                  <a:pt x="1489710" y="376869"/>
                  <a:pt x="1488281" y="377440"/>
                </a:cubicBezTo>
                <a:cubicBezTo>
                  <a:pt x="1486757" y="378012"/>
                  <a:pt x="1479423" y="376773"/>
                  <a:pt x="1478375" y="375535"/>
                </a:cubicBezTo>
                <a:cubicBezTo>
                  <a:pt x="1477327" y="374297"/>
                  <a:pt x="1478756" y="372773"/>
                  <a:pt x="1481614" y="372201"/>
                </a:cubicBezTo>
                <a:close/>
                <a:moveTo>
                  <a:pt x="1302544" y="370392"/>
                </a:moveTo>
                <a:cubicBezTo>
                  <a:pt x="1307211" y="374583"/>
                  <a:pt x="1306258" y="376964"/>
                  <a:pt x="1300353" y="375726"/>
                </a:cubicBezTo>
                <a:lnTo>
                  <a:pt x="1295686" y="374583"/>
                </a:lnTo>
                <a:cubicBezTo>
                  <a:pt x="1295305" y="374488"/>
                  <a:pt x="1295114" y="373345"/>
                  <a:pt x="1295305" y="372773"/>
                </a:cubicBezTo>
                <a:cubicBezTo>
                  <a:pt x="1295400" y="372202"/>
                  <a:pt x="1295971" y="371249"/>
                  <a:pt x="1296543" y="371249"/>
                </a:cubicBezTo>
                <a:close/>
                <a:moveTo>
                  <a:pt x="1366849" y="362735"/>
                </a:moveTo>
                <a:lnTo>
                  <a:pt x="1369123" y="363724"/>
                </a:lnTo>
                <a:cubicBezTo>
                  <a:pt x="1372171" y="362296"/>
                  <a:pt x="1371123" y="361915"/>
                  <a:pt x="1366837" y="362867"/>
                </a:cubicBezTo>
                <a:close/>
                <a:moveTo>
                  <a:pt x="1364361" y="354295"/>
                </a:moveTo>
                <a:cubicBezTo>
                  <a:pt x="1367599" y="354199"/>
                  <a:pt x="1367409" y="356009"/>
                  <a:pt x="1367313" y="357724"/>
                </a:cubicBezTo>
                <a:lnTo>
                  <a:pt x="1366849" y="362735"/>
                </a:lnTo>
                <a:lnTo>
                  <a:pt x="1364742" y="361819"/>
                </a:lnTo>
                <a:lnTo>
                  <a:pt x="1362456" y="360772"/>
                </a:lnTo>
                <a:cubicBezTo>
                  <a:pt x="1359408" y="360200"/>
                  <a:pt x="1358074" y="358962"/>
                  <a:pt x="1359503" y="358009"/>
                </a:cubicBezTo>
                <a:lnTo>
                  <a:pt x="1359408" y="357343"/>
                </a:lnTo>
                <a:cubicBezTo>
                  <a:pt x="1359027" y="353914"/>
                  <a:pt x="1361789" y="354390"/>
                  <a:pt x="1364361" y="354295"/>
                </a:cubicBezTo>
                <a:close/>
                <a:moveTo>
                  <a:pt x="978217" y="352008"/>
                </a:moveTo>
                <a:cubicBezTo>
                  <a:pt x="979360" y="351056"/>
                  <a:pt x="985742" y="352199"/>
                  <a:pt x="987361" y="353437"/>
                </a:cubicBezTo>
                <a:cubicBezTo>
                  <a:pt x="988885" y="354675"/>
                  <a:pt x="989456" y="356009"/>
                  <a:pt x="988504" y="356390"/>
                </a:cubicBezTo>
                <a:cubicBezTo>
                  <a:pt x="987551" y="356771"/>
                  <a:pt x="984694" y="356390"/>
                  <a:pt x="984599" y="354580"/>
                </a:cubicBezTo>
                <a:cubicBezTo>
                  <a:pt x="984503" y="352770"/>
                  <a:pt x="978979" y="355913"/>
                  <a:pt x="978312" y="355437"/>
                </a:cubicBezTo>
                <a:cubicBezTo>
                  <a:pt x="977645" y="354961"/>
                  <a:pt x="977074" y="353056"/>
                  <a:pt x="978217" y="352008"/>
                </a:cubicBezTo>
                <a:close/>
                <a:moveTo>
                  <a:pt x="1700402" y="351628"/>
                </a:moveTo>
                <a:cubicBezTo>
                  <a:pt x="1701736" y="352771"/>
                  <a:pt x="1704212" y="355819"/>
                  <a:pt x="1702879" y="356105"/>
                </a:cubicBezTo>
                <a:cubicBezTo>
                  <a:pt x="1701545" y="356295"/>
                  <a:pt x="1697830" y="358295"/>
                  <a:pt x="1697545" y="360010"/>
                </a:cubicBezTo>
                <a:cubicBezTo>
                  <a:pt x="1697259" y="361724"/>
                  <a:pt x="1694783" y="358486"/>
                  <a:pt x="1695926" y="355343"/>
                </a:cubicBezTo>
                <a:cubicBezTo>
                  <a:pt x="1697068" y="352199"/>
                  <a:pt x="1699069" y="350580"/>
                  <a:pt x="1700402" y="351628"/>
                </a:cubicBezTo>
                <a:close/>
                <a:moveTo>
                  <a:pt x="1869758" y="351247"/>
                </a:moveTo>
                <a:cubicBezTo>
                  <a:pt x="1870996" y="349723"/>
                  <a:pt x="1875568" y="348580"/>
                  <a:pt x="1877473" y="351628"/>
                </a:cubicBezTo>
                <a:lnTo>
                  <a:pt x="1879092" y="354485"/>
                </a:lnTo>
                <a:cubicBezTo>
                  <a:pt x="1879378" y="355057"/>
                  <a:pt x="1879188" y="356295"/>
                  <a:pt x="1878616" y="356581"/>
                </a:cubicBezTo>
                <a:cubicBezTo>
                  <a:pt x="1877663" y="357152"/>
                  <a:pt x="1876044" y="357724"/>
                  <a:pt x="1875187" y="357343"/>
                </a:cubicBezTo>
                <a:lnTo>
                  <a:pt x="1872615" y="356581"/>
                </a:lnTo>
                <a:cubicBezTo>
                  <a:pt x="1869758" y="355152"/>
                  <a:pt x="1868519" y="352771"/>
                  <a:pt x="1869758" y="351247"/>
                </a:cubicBezTo>
                <a:close/>
                <a:moveTo>
                  <a:pt x="1495329" y="349817"/>
                </a:moveTo>
                <a:cubicBezTo>
                  <a:pt x="1497520" y="348674"/>
                  <a:pt x="1499044" y="349151"/>
                  <a:pt x="1498853" y="350960"/>
                </a:cubicBezTo>
                <a:lnTo>
                  <a:pt x="1497901" y="351818"/>
                </a:lnTo>
                <a:cubicBezTo>
                  <a:pt x="1495615" y="353723"/>
                  <a:pt x="1495615" y="355342"/>
                  <a:pt x="1498091" y="356866"/>
                </a:cubicBezTo>
                <a:lnTo>
                  <a:pt x="1501044" y="358676"/>
                </a:lnTo>
                <a:cubicBezTo>
                  <a:pt x="1501044" y="361724"/>
                  <a:pt x="1499044" y="363343"/>
                  <a:pt x="1496567" y="362295"/>
                </a:cubicBezTo>
                <a:lnTo>
                  <a:pt x="1495139" y="362867"/>
                </a:lnTo>
                <a:lnTo>
                  <a:pt x="1493138" y="363629"/>
                </a:lnTo>
                <a:cubicBezTo>
                  <a:pt x="1491519" y="365819"/>
                  <a:pt x="1490948" y="366296"/>
                  <a:pt x="1491995" y="364676"/>
                </a:cubicBezTo>
                <a:cubicBezTo>
                  <a:pt x="1493043" y="363057"/>
                  <a:pt x="1491805" y="356580"/>
                  <a:pt x="1489709" y="355532"/>
                </a:cubicBezTo>
                <a:cubicBezTo>
                  <a:pt x="1487614" y="354485"/>
                  <a:pt x="1490567" y="349151"/>
                  <a:pt x="1492091" y="350103"/>
                </a:cubicBezTo>
                <a:lnTo>
                  <a:pt x="1493519" y="350008"/>
                </a:lnTo>
                <a:close/>
                <a:moveTo>
                  <a:pt x="1459611" y="348675"/>
                </a:moveTo>
                <a:lnTo>
                  <a:pt x="1459991" y="348960"/>
                </a:lnTo>
                <a:cubicBezTo>
                  <a:pt x="1461897" y="350389"/>
                  <a:pt x="1463420" y="352104"/>
                  <a:pt x="1465516" y="353342"/>
                </a:cubicBezTo>
                <a:cubicBezTo>
                  <a:pt x="1469136" y="355533"/>
                  <a:pt x="1473041" y="354485"/>
                  <a:pt x="1475994" y="351056"/>
                </a:cubicBezTo>
                <a:lnTo>
                  <a:pt x="1476946" y="349913"/>
                </a:lnTo>
                <a:cubicBezTo>
                  <a:pt x="1478470" y="348770"/>
                  <a:pt x="1481137" y="350389"/>
                  <a:pt x="1482947" y="353437"/>
                </a:cubicBezTo>
                <a:lnTo>
                  <a:pt x="1482566" y="353628"/>
                </a:lnTo>
                <a:lnTo>
                  <a:pt x="1476565" y="356676"/>
                </a:lnTo>
                <a:cubicBezTo>
                  <a:pt x="1478946" y="360771"/>
                  <a:pt x="1479899" y="364486"/>
                  <a:pt x="1478756" y="365058"/>
                </a:cubicBezTo>
                <a:lnTo>
                  <a:pt x="1477041" y="365153"/>
                </a:lnTo>
                <a:lnTo>
                  <a:pt x="1471612" y="365629"/>
                </a:lnTo>
                <a:cubicBezTo>
                  <a:pt x="1465707" y="367248"/>
                  <a:pt x="1459801" y="365629"/>
                  <a:pt x="1458372" y="362105"/>
                </a:cubicBezTo>
                <a:lnTo>
                  <a:pt x="1457706" y="358581"/>
                </a:lnTo>
                <a:lnTo>
                  <a:pt x="1457229" y="355818"/>
                </a:lnTo>
                <a:cubicBezTo>
                  <a:pt x="1456277" y="353056"/>
                  <a:pt x="1455896" y="350484"/>
                  <a:pt x="1456372" y="350103"/>
                </a:cubicBezTo>
                <a:cubicBezTo>
                  <a:pt x="1456848" y="349722"/>
                  <a:pt x="1458849" y="348579"/>
                  <a:pt x="1459611" y="348675"/>
                </a:cubicBezTo>
                <a:close/>
                <a:moveTo>
                  <a:pt x="1054322" y="348389"/>
                </a:moveTo>
                <a:cubicBezTo>
                  <a:pt x="1056322" y="348389"/>
                  <a:pt x="1062895" y="349437"/>
                  <a:pt x="1063752" y="350770"/>
                </a:cubicBezTo>
                <a:lnTo>
                  <a:pt x="1064419" y="352199"/>
                </a:lnTo>
                <a:cubicBezTo>
                  <a:pt x="1064895" y="353342"/>
                  <a:pt x="1065085" y="354580"/>
                  <a:pt x="1065181" y="355723"/>
                </a:cubicBezTo>
                <a:cubicBezTo>
                  <a:pt x="1065181" y="355914"/>
                  <a:pt x="1063466" y="356485"/>
                  <a:pt x="1063085" y="356295"/>
                </a:cubicBezTo>
                <a:cubicBezTo>
                  <a:pt x="1061561" y="355152"/>
                  <a:pt x="1060037" y="353913"/>
                  <a:pt x="1058894" y="352580"/>
                </a:cubicBezTo>
                <a:lnTo>
                  <a:pt x="1058608" y="352199"/>
                </a:lnTo>
                <a:cubicBezTo>
                  <a:pt x="1059275" y="351246"/>
                  <a:pt x="1058513" y="350294"/>
                  <a:pt x="1056989" y="350008"/>
                </a:cubicBezTo>
                <a:lnTo>
                  <a:pt x="1056418" y="350485"/>
                </a:lnTo>
                <a:lnTo>
                  <a:pt x="1052417" y="354104"/>
                </a:lnTo>
                <a:cubicBezTo>
                  <a:pt x="1051465" y="350961"/>
                  <a:pt x="1052322" y="348389"/>
                  <a:pt x="1054322" y="348389"/>
                </a:cubicBezTo>
                <a:close/>
                <a:moveTo>
                  <a:pt x="1259491" y="348008"/>
                </a:moveTo>
                <a:cubicBezTo>
                  <a:pt x="1260824" y="348008"/>
                  <a:pt x="1262729" y="350008"/>
                  <a:pt x="1260729" y="352485"/>
                </a:cubicBezTo>
                <a:cubicBezTo>
                  <a:pt x="1258729" y="354961"/>
                  <a:pt x="1260062" y="362677"/>
                  <a:pt x="1263777" y="361914"/>
                </a:cubicBezTo>
                <a:lnTo>
                  <a:pt x="1265491" y="360486"/>
                </a:lnTo>
                <a:cubicBezTo>
                  <a:pt x="1266920" y="359343"/>
                  <a:pt x="1266158" y="356676"/>
                  <a:pt x="1267016" y="354866"/>
                </a:cubicBezTo>
                <a:lnTo>
                  <a:pt x="1267778" y="353152"/>
                </a:lnTo>
                <a:cubicBezTo>
                  <a:pt x="1269397" y="351247"/>
                  <a:pt x="1272826" y="352199"/>
                  <a:pt x="1273397" y="352961"/>
                </a:cubicBezTo>
                <a:cubicBezTo>
                  <a:pt x="1273969" y="353723"/>
                  <a:pt x="1273493" y="355818"/>
                  <a:pt x="1272350" y="357533"/>
                </a:cubicBezTo>
                <a:cubicBezTo>
                  <a:pt x="1271111" y="359343"/>
                  <a:pt x="1266635" y="364772"/>
                  <a:pt x="1263777" y="364772"/>
                </a:cubicBezTo>
                <a:lnTo>
                  <a:pt x="1261300" y="364772"/>
                </a:lnTo>
                <a:cubicBezTo>
                  <a:pt x="1261110" y="364772"/>
                  <a:pt x="1253204" y="364772"/>
                  <a:pt x="1253109" y="364772"/>
                </a:cubicBezTo>
                <a:cubicBezTo>
                  <a:pt x="1250823" y="363724"/>
                  <a:pt x="1248918" y="360867"/>
                  <a:pt x="1245679" y="363819"/>
                </a:cubicBezTo>
                <a:cubicBezTo>
                  <a:pt x="1245489" y="364010"/>
                  <a:pt x="1241679" y="362677"/>
                  <a:pt x="1241489" y="361819"/>
                </a:cubicBezTo>
                <a:lnTo>
                  <a:pt x="1240536" y="357724"/>
                </a:lnTo>
                <a:cubicBezTo>
                  <a:pt x="1237583" y="359057"/>
                  <a:pt x="1234440" y="359629"/>
                  <a:pt x="1233678" y="359152"/>
                </a:cubicBezTo>
                <a:lnTo>
                  <a:pt x="1233487" y="358485"/>
                </a:lnTo>
                <a:cubicBezTo>
                  <a:pt x="1233297" y="358009"/>
                  <a:pt x="1233964" y="356771"/>
                  <a:pt x="1234345" y="356771"/>
                </a:cubicBezTo>
                <a:cubicBezTo>
                  <a:pt x="1237202" y="356676"/>
                  <a:pt x="1240250" y="356295"/>
                  <a:pt x="1242917" y="356866"/>
                </a:cubicBezTo>
                <a:lnTo>
                  <a:pt x="1255300" y="359533"/>
                </a:lnTo>
                <a:cubicBezTo>
                  <a:pt x="1256252" y="353152"/>
                  <a:pt x="1258157" y="348008"/>
                  <a:pt x="1259491" y="348008"/>
                </a:cubicBezTo>
                <a:close/>
                <a:moveTo>
                  <a:pt x="1902238" y="345437"/>
                </a:moveTo>
                <a:cubicBezTo>
                  <a:pt x="1903380" y="344960"/>
                  <a:pt x="1911001" y="351818"/>
                  <a:pt x="1909572" y="354200"/>
                </a:cubicBezTo>
                <a:cubicBezTo>
                  <a:pt x="1908143" y="356581"/>
                  <a:pt x="1905000" y="357248"/>
                  <a:pt x="1902618" y="355724"/>
                </a:cubicBezTo>
                <a:cubicBezTo>
                  <a:pt x="1900142" y="354200"/>
                  <a:pt x="1905667" y="348485"/>
                  <a:pt x="1904047" y="348294"/>
                </a:cubicBezTo>
                <a:cubicBezTo>
                  <a:pt x="1902333" y="348104"/>
                  <a:pt x="1898427" y="346961"/>
                  <a:pt x="1900333" y="346294"/>
                </a:cubicBezTo>
                <a:lnTo>
                  <a:pt x="1901190" y="345913"/>
                </a:lnTo>
                <a:close/>
                <a:moveTo>
                  <a:pt x="1149286" y="344389"/>
                </a:moveTo>
                <a:cubicBezTo>
                  <a:pt x="1149858" y="344675"/>
                  <a:pt x="1153001" y="346103"/>
                  <a:pt x="1155097" y="347151"/>
                </a:cubicBezTo>
                <a:cubicBezTo>
                  <a:pt x="1157192" y="348104"/>
                  <a:pt x="1156716" y="356009"/>
                  <a:pt x="1158526" y="354771"/>
                </a:cubicBezTo>
                <a:lnTo>
                  <a:pt x="1159478" y="354771"/>
                </a:lnTo>
                <a:lnTo>
                  <a:pt x="1160812" y="354676"/>
                </a:lnTo>
                <a:cubicBezTo>
                  <a:pt x="1162336" y="355247"/>
                  <a:pt x="1162907" y="356867"/>
                  <a:pt x="1162145" y="358391"/>
                </a:cubicBezTo>
                <a:lnTo>
                  <a:pt x="1161383" y="358391"/>
                </a:lnTo>
                <a:cubicBezTo>
                  <a:pt x="1154906" y="358486"/>
                  <a:pt x="1148524" y="363725"/>
                  <a:pt x="1141666" y="358676"/>
                </a:cubicBezTo>
                <a:cubicBezTo>
                  <a:pt x="1140142" y="357533"/>
                  <a:pt x="1137856" y="358676"/>
                  <a:pt x="1137666" y="361153"/>
                </a:cubicBezTo>
                <a:lnTo>
                  <a:pt x="1137571" y="361915"/>
                </a:lnTo>
                <a:cubicBezTo>
                  <a:pt x="1135285" y="362963"/>
                  <a:pt x="1134523" y="361343"/>
                  <a:pt x="1135761" y="358486"/>
                </a:cubicBezTo>
                <a:lnTo>
                  <a:pt x="1139285" y="356200"/>
                </a:lnTo>
                <a:lnTo>
                  <a:pt x="1140809" y="355247"/>
                </a:lnTo>
                <a:cubicBezTo>
                  <a:pt x="1141952" y="353628"/>
                  <a:pt x="1144619" y="352961"/>
                  <a:pt x="1146524" y="353914"/>
                </a:cubicBezTo>
                <a:cubicBezTo>
                  <a:pt x="1148715" y="354676"/>
                  <a:pt x="1150810" y="347723"/>
                  <a:pt x="1149858" y="346389"/>
                </a:cubicBezTo>
                <a:cubicBezTo>
                  <a:pt x="1148905" y="345056"/>
                  <a:pt x="1148715" y="344103"/>
                  <a:pt x="1149286" y="344389"/>
                </a:cubicBezTo>
                <a:close/>
                <a:moveTo>
                  <a:pt x="1286923" y="338197"/>
                </a:moveTo>
                <a:lnTo>
                  <a:pt x="1287304" y="338483"/>
                </a:lnTo>
                <a:cubicBezTo>
                  <a:pt x="1288351" y="339531"/>
                  <a:pt x="1289018" y="340674"/>
                  <a:pt x="1290066" y="341626"/>
                </a:cubicBezTo>
                <a:cubicBezTo>
                  <a:pt x="1291018" y="342484"/>
                  <a:pt x="1292256" y="343817"/>
                  <a:pt x="1293209" y="343627"/>
                </a:cubicBezTo>
                <a:lnTo>
                  <a:pt x="1296352" y="343341"/>
                </a:lnTo>
                <a:cubicBezTo>
                  <a:pt x="1295685" y="341341"/>
                  <a:pt x="1300353" y="339912"/>
                  <a:pt x="1302163" y="340579"/>
                </a:cubicBezTo>
                <a:cubicBezTo>
                  <a:pt x="1303972" y="341245"/>
                  <a:pt x="1305877" y="343150"/>
                  <a:pt x="1306354" y="344865"/>
                </a:cubicBezTo>
                <a:lnTo>
                  <a:pt x="1303496" y="346103"/>
                </a:lnTo>
                <a:lnTo>
                  <a:pt x="1300353" y="347437"/>
                </a:lnTo>
                <a:cubicBezTo>
                  <a:pt x="1297210" y="349627"/>
                  <a:pt x="1293400" y="351628"/>
                  <a:pt x="1291876" y="351818"/>
                </a:cubicBezTo>
                <a:lnTo>
                  <a:pt x="1290447" y="351628"/>
                </a:lnTo>
                <a:lnTo>
                  <a:pt x="1288542" y="351342"/>
                </a:lnTo>
                <a:cubicBezTo>
                  <a:pt x="1286446" y="350675"/>
                  <a:pt x="1284637" y="349246"/>
                  <a:pt x="1284541" y="348103"/>
                </a:cubicBezTo>
                <a:cubicBezTo>
                  <a:pt x="1284351" y="346960"/>
                  <a:pt x="1281112" y="344770"/>
                  <a:pt x="1277588" y="346103"/>
                </a:cubicBezTo>
                <a:cubicBezTo>
                  <a:pt x="1274064" y="347437"/>
                  <a:pt x="1263681" y="346198"/>
                  <a:pt x="1263110" y="343817"/>
                </a:cubicBezTo>
                <a:lnTo>
                  <a:pt x="1266158" y="344008"/>
                </a:lnTo>
                <a:lnTo>
                  <a:pt x="1272254" y="344484"/>
                </a:lnTo>
                <a:cubicBezTo>
                  <a:pt x="1274254" y="340483"/>
                  <a:pt x="1276445" y="338007"/>
                  <a:pt x="1277302" y="338959"/>
                </a:cubicBezTo>
                <a:cubicBezTo>
                  <a:pt x="1278160" y="339912"/>
                  <a:pt x="1280922" y="341817"/>
                  <a:pt x="1282065" y="340960"/>
                </a:cubicBezTo>
                <a:cubicBezTo>
                  <a:pt x="1283208" y="340102"/>
                  <a:pt x="1286256" y="338102"/>
                  <a:pt x="1286923" y="338197"/>
                </a:cubicBezTo>
                <a:close/>
                <a:moveTo>
                  <a:pt x="1741170" y="337912"/>
                </a:moveTo>
                <a:lnTo>
                  <a:pt x="1740979" y="339150"/>
                </a:lnTo>
                <a:lnTo>
                  <a:pt x="1740789" y="340388"/>
                </a:lnTo>
                <a:cubicBezTo>
                  <a:pt x="1739836" y="341817"/>
                  <a:pt x="1739360" y="343246"/>
                  <a:pt x="1739646" y="343627"/>
                </a:cubicBezTo>
                <a:lnTo>
                  <a:pt x="1740217" y="343817"/>
                </a:lnTo>
                <a:cubicBezTo>
                  <a:pt x="1742218" y="344484"/>
                  <a:pt x="1746599" y="342579"/>
                  <a:pt x="1746027" y="345817"/>
                </a:cubicBezTo>
                <a:lnTo>
                  <a:pt x="1744980" y="351151"/>
                </a:lnTo>
                <a:cubicBezTo>
                  <a:pt x="1742408" y="348294"/>
                  <a:pt x="1737074" y="345436"/>
                  <a:pt x="1733359" y="344865"/>
                </a:cubicBezTo>
                <a:lnTo>
                  <a:pt x="1728597" y="346675"/>
                </a:lnTo>
                <a:cubicBezTo>
                  <a:pt x="1727835" y="346960"/>
                  <a:pt x="1727359" y="347818"/>
                  <a:pt x="1726692" y="347913"/>
                </a:cubicBezTo>
                <a:lnTo>
                  <a:pt x="1723834" y="348484"/>
                </a:lnTo>
                <a:cubicBezTo>
                  <a:pt x="1720596" y="348865"/>
                  <a:pt x="1719834" y="348389"/>
                  <a:pt x="1722025" y="347246"/>
                </a:cubicBezTo>
                <a:cubicBezTo>
                  <a:pt x="1724215" y="346198"/>
                  <a:pt x="1725739" y="339817"/>
                  <a:pt x="1729835" y="340102"/>
                </a:cubicBezTo>
                <a:lnTo>
                  <a:pt x="1732883" y="339436"/>
                </a:lnTo>
                <a:lnTo>
                  <a:pt x="1735455" y="338864"/>
                </a:lnTo>
                <a:cubicBezTo>
                  <a:pt x="1738217" y="337054"/>
                  <a:pt x="1740789" y="336578"/>
                  <a:pt x="1741170" y="337912"/>
                </a:cubicBezTo>
                <a:close/>
                <a:moveTo>
                  <a:pt x="1757838" y="337721"/>
                </a:moveTo>
                <a:cubicBezTo>
                  <a:pt x="1758981" y="337054"/>
                  <a:pt x="1762601" y="337340"/>
                  <a:pt x="1763553" y="338292"/>
                </a:cubicBezTo>
                <a:cubicBezTo>
                  <a:pt x="1766506" y="341150"/>
                  <a:pt x="1769268" y="334863"/>
                  <a:pt x="1771745" y="338387"/>
                </a:cubicBezTo>
                <a:cubicBezTo>
                  <a:pt x="1773554" y="340959"/>
                  <a:pt x="1775745" y="343340"/>
                  <a:pt x="1776888" y="346007"/>
                </a:cubicBezTo>
                <a:lnTo>
                  <a:pt x="1777650" y="347817"/>
                </a:lnTo>
                <a:cubicBezTo>
                  <a:pt x="1777269" y="351246"/>
                  <a:pt x="1774888" y="350579"/>
                  <a:pt x="1772411" y="346484"/>
                </a:cubicBezTo>
                <a:lnTo>
                  <a:pt x="1770601" y="343817"/>
                </a:lnTo>
                <a:cubicBezTo>
                  <a:pt x="1769173" y="341721"/>
                  <a:pt x="1766696" y="341531"/>
                  <a:pt x="1764029" y="341721"/>
                </a:cubicBezTo>
                <a:cubicBezTo>
                  <a:pt x="1760600" y="342007"/>
                  <a:pt x="1762220" y="344198"/>
                  <a:pt x="1761553" y="345626"/>
                </a:cubicBezTo>
                <a:lnTo>
                  <a:pt x="1760886" y="347150"/>
                </a:lnTo>
                <a:cubicBezTo>
                  <a:pt x="1759171" y="349246"/>
                  <a:pt x="1757457" y="349627"/>
                  <a:pt x="1756886" y="348103"/>
                </a:cubicBezTo>
                <a:cubicBezTo>
                  <a:pt x="1756409" y="346579"/>
                  <a:pt x="1755171" y="341435"/>
                  <a:pt x="1755933" y="338959"/>
                </a:cubicBezTo>
                <a:close/>
                <a:moveTo>
                  <a:pt x="825532" y="331625"/>
                </a:moveTo>
                <a:cubicBezTo>
                  <a:pt x="827628" y="329339"/>
                  <a:pt x="839248" y="334387"/>
                  <a:pt x="839629" y="335530"/>
                </a:cubicBezTo>
                <a:cubicBezTo>
                  <a:pt x="839915" y="336673"/>
                  <a:pt x="837343" y="338483"/>
                  <a:pt x="833819" y="339436"/>
                </a:cubicBezTo>
                <a:lnTo>
                  <a:pt x="833724" y="334959"/>
                </a:lnTo>
                <a:cubicBezTo>
                  <a:pt x="833724" y="334387"/>
                  <a:pt x="832104" y="333721"/>
                  <a:pt x="831152" y="333435"/>
                </a:cubicBezTo>
                <a:close/>
                <a:moveTo>
                  <a:pt x="919733" y="327434"/>
                </a:moveTo>
                <a:cubicBezTo>
                  <a:pt x="920400" y="326958"/>
                  <a:pt x="922686" y="327053"/>
                  <a:pt x="922972" y="327529"/>
                </a:cubicBezTo>
                <a:lnTo>
                  <a:pt x="926020" y="331244"/>
                </a:lnTo>
                <a:cubicBezTo>
                  <a:pt x="929163" y="335721"/>
                  <a:pt x="930687" y="339340"/>
                  <a:pt x="929449" y="339340"/>
                </a:cubicBezTo>
                <a:cubicBezTo>
                  <a:pt x="928211" y="339340"/>
                  <a:pt x="924401" y="337626"/>
                  <a:pt x="924210" y="335626"/>
                </a:cubicBezTo>
                <a:lnTo>
                  <a:pt x="923162" y="333911"/>
                </a:lnTo>
                <a:cubicBezTo>
                  <a:pt x="922305" y="332482"/>
                  <a:pt x="920019" y="331530"/>
                  <a:pt x="918876" y="330101"/>
                </a:cubicBezTo>
                <a:cubicBezTo>
                  <a:pt x="918400" y="329530"/>
                  <a:pt x="918971" y="327910"/>
                  <a:pt x="919733" y="327434"/>
                </a:cubicBezTo>
                <a:close/>
                <a:moveTo>
                  <a:pt x="1428274" y="324767"/>
                </a:moveTo>
                <a:lnTo>
                  <a:pt x="1427988" y="325148"/>
                </a:lnTo>
                <a:cubicBezTo>
                  <a:pt x="1427321" y="325910"/>
                  <a:pt x="1426559" y="327625"/>
                  <a:pt x="1426845" y="327720"/>
                </a:cubicBezTo>
                <a:cubicBezTo>
                  <a:pt x="1430655" y="329625"/>
                  <a:pt x="1430655" y="334102"/>
                  <a:pt x="1435227" y="335626"/>
                </a:cubicBezTo>
                <a:lnTo>
                  <a:pt x="1436275" y="336007"/>
                </a:lnTo>
                <a:cubicBezTo>
                  <a:pt x="1437037" y="338293"/>
                  <a:pt x="1435418" y="338864"/>
                  <a:pt x="1432655" y="337245"/>
                </a:cubicBezTo>
                <a:cubicBezTo>
                  <a:pt x="1429893" y="335626"/>
                  <a:pt x="1424369" y="339055"/>
                  <a:pt x="1427226" y="342865"/>
                </a:cubicBezTo>
                <a:lnTo>
                  <a:pt x="1430465" y="345627"/>
                </a:lnTo>
                <a:cubicBezTo>
                  <a:pt x="1432846" y="347723"/>
                  <a:pt x="1429036" y="348294"/>
                  <a:pt x="1429798" y="349342"/>
                </a:cubicBezTo>
                <a:cubicBezTo>
                  <a:pt x="1431131" y="351056"/>
                  <a:pt x="1439228" y="353057"/>
                  <a:pt x="1441037" y="352104"/>
                </a:cubicBezTo>
                <a:lnTo>
                  <a:pt x="1444466" y="350199"/>
                </a:lnTo>
                <a:cubicBezTo>
                  <a:pt x="1444085" y="346961"/>
                  <a:pt x="1440752" y="345341"/>
                  <a:pt x="1439132" y="345818"/>
                </a:cubicBezTo>
                <a:cubicBezTo>
                  <a:pt x="1437513" y="346294"/>
                  <a:pt x="1438180" y="344198"/>
                  <a:pt x="1440371" y="341150"/>
                </a:cubicBezTo>
                <a:lnTo>
                  <a:pt x="1442085" y="339150"/>
                </a:lnTo>
                <a:cubicBezTo>
                  <a:pt x="1442657" y="338483"/>
                  <a:pt x="1444371" y="337531"/>
                  <a:pt x="1444657" y="337626"/>
                </a:cubicBezTo>
                <a:cubicBezTo>
                  <a:pt x="1449610" y="340865"/>
                  <a:pt x="1451610" y="337055"/>
                  <a:pt x="1454087" y="334959"/>
                </a:cubicBezTo>
                <a:lnTo>
                  <a:pt x="1454753" y="334388"/>
                </a:lnTo>
                <a:cubicBezTo>
                  <a:pt x="1454753" y="333149"/>
                  <a:pt x="1454277" y="332387"/>
                  <a:pt x="1453610" y="332578"/>
                </a:cubicBezTo>
                <a:cubicBezTo>
                  <a:pt x="1452944" y="332768"/>
                  <a:pt x="1449610" y="331244"/>
                  <a:pt x="1447800" y="328768"/>
                </a:cubicBezTo>
                <a:lnTo>
                  <a:pt x="1443419" y="328958"/>
                </a:lnTo>
                <a:lnTo>
                  <a:pt x="1438561" y="329244"/>
                </a:lnTo>
                <a:cubicBezTo>
                  <a:pt x="1433989" y="326863"/>
                  <a:pt x="1429321" y="324863"/>
                  <a:pt x="1428274" y="324767"/>
                </a:cubicBezTo>
                <a:close/>
                <a:moveTo>
                  <a:pt x="1006697" y="323338"/>
                </a:moveTo>
                <a:cubicBezTo>
                  <a:pt x="1008983" y="323052"/>
                  <a:pt x="1014413" y="323433"/>
                  <a:pt x="1014508" y="323814"/>
                </a:cubicBezTo>
                <a:cubicBezTo>
                  <a:pt x="1014603" y="324100"/>
                  <a:pt x="1013841" y="324957"/>
                  <a:pt x="1012698" y="325624"/>
                </a:cubicBezTo>
                <a:cubicBezTo>
                  <a:pt x="1011650" y="326291"/>
                  <a:pt x="1008888" y="328291"/>
                  <a:pt x="1008983" y="328481"/>
                </a:cubicBezTo>
                <a:cubicBezTo>
                  <a:pt x="1009079" y="328672"/>
                  <a:pt x="1011650" y="328862"/>
                  <a:pt x="1014413" y="328291"/>
                </a:cubicBezTo>
                <a:lnTo>
                  <a:pt x="1016984" y="327910"/>
                </a:lnTo>
                <a:cubicBezTo>
                  <a:pt x="1017651" y="327815"/>
                  <a:pt x="1018794" y="328196"/>
                  <a:pt x="1019175" y="328672"/>
                </a:cubicBezTo>
                <a:lnTo>
                  <a:pt x="1019461" y="329053"/>
                </a:lnTo>
                <a:cubicBezTo>
                  <a:pt x="1019080" y="329910"/>
                  <a:pt x="1018604" y="330863"/>
                  <a:pt x="1018223" y="331244"/>
                </a:cubicBezTo>
                <a:lnTo>
                  <a:pt x="1017937" y="331244"/>
                </a:lnTo>
                <a:lnTo>
                  <a:pt x="1014508" y="331339"/>
                </a:lnTo>
                <a:cubicBezTo>
                  <a:pt x="1010698" y="331339"/>
                  <a:pt x="1006983" y="330291"/>
                  <a:pt x="1006221" y="329053"/>
                </a:cubicBezTo>
                <a:cubicBezTo>
                  <a:pt x="1005459" y="327815"/>
                  <a:pt x="1004602" y="323433"/>
                  <a:pt x="1006697" y="323338"/>
                </a:cubicBezTo>
                <a:close/>
                <a:moveTo>
                  <a:pt x="1210913" y="321529"/>
                </a:moveTo>
                <a:lnTo>
                  <a:pt x="1210246" y="322386"/>
                </a:lnTo>
                <a:cubicBezTo>
                  <a:pt x="1209866" y="322862"/>
                  <a:pt x="1210628" y="324482"/>
                  <a:pt x="1211390" y="324863"/>
                </a:cubicBezTo>
                <a:cubicBezTo>
                  <a:pt x="1214723" y="326482"/>
                  <a:pt x="1218152" y="327911"/>
                  <a:pt x="1221772" y="329054"/>
                </a:cubicBezTo>
                <a:lnTo>
                  <a:pt x="1222629" y="329339"/>
                </a:lnTo>
                <a:cubicBezTo>
                  <a:pt x="1224248" y="328387"/>
                  <a:pt x="1224820" y="326577"/>
                  <a:pt x="1223963" y="325339"/>
                </a:cubicBezTo>
                <a:lnTo>
                  <a:pt x="1222915" y="325053"/>
                </a:lnTo>
                <a:cubicBezTo>
                  <a:pt x="1220819" y="324577"/>
                  <a:pt x="1217676" y="325815"/>
                  <a:pt x="1217676" y="322386"/>
                </a:cubicBezTo>
                <a:lnTo>
                  <a:pt x="1217676" y="321719"/>
                </a:lnTo>
                <a:cubicBezTo>
                  <a:pt x="1215676" y="320862"/>
                  <a:pt x="1212723" y="320672"/>
                  <a:pt x="1210913" y="321529"/>
                </a:cubicBezTo>
                <a:close/>
                <a:moveTo>
                  <a:pt x="1035177" y="321148"/>
                </a:moveTo>
                <a:cubicBezTo>
                  <a:pt x="1036605" y="321148"/>
                  <a:pt x="1038510" y="323434"/>
                  <a:pt x="1039272" y="326292"/>
                </a:cubicBezTo>
                <a:cubicBezTo>
                  <a:pt x="1040034" y="329149"/>
                  <a:pt x="1034700" y="336959"/>
                  <a:pt x="1032224" y="337245"/>
                </a:cubicBezTo>
                <a:cubicBezTo>
                  <a:pt x="1029652" y="337531"/>
                  <a:pt x="1028604" y="333816"/>
                  <a:pt x="1029081" y="334102"/>
                </a:cubicBezTo>
                <a:cubicBezTo>
                  <a:pt x="1029557" y="334483"/>
                  <a:pt x="1031367" y="333816"/>
                  <a:pt x="1030890" y="331149"/>
                </a:cubicBezTo>
                <a:cubicBezTo>
                  <a:pt x="1030414" y="328387"/>
                  <a:pt x="1033748" y="321148"/>
                  <a:pt x="1035177" y="321148"/>
                </a:cubicBezTo>
                <a:close/>
                <a:moveTo>
                  <a:pt x="1400175" y="320481"/>
                </a:moveTo>
                <a:lnTo>
                  <a:pt x="1389412" y="322767"/>
                </a:lnTo>
                <a:cubicBezTo>
                  <a:pt x="1388650" y="322958"/>
                  <a:pt x="1387412" y="322481"/>
                  <a:pt x="1386935" y="322862"/>
                </a:cubicBezTo>
                <a:cubicBezTo>
                  <a:pt x="1386173" y="323529"/>
                  <a:pt x="1385221" y="324958"/>
                  <a:pt x="1385507" y="325244"/>
                </a:cubicBezTo>
                <a:cubicBezTo>
                  <a:pt x="1386459" y="326006"/>
                  <a:pt x="1387888" y="326863"/>
                  <a:pt x="1389221" y="326958"/>
                </a:cubicBezTo>
                <a:lnTo>
                  <a:pt x="1390364" y="327053"/>
                </a:lnTo>
                <a:cubicBezTo>
                  <a:pt x="1391698" y="326387"/>
                  <a:pt x="1392650" y="326863"/>
                  <a:pt x="1392365" y="328292"/>
                </a:cubicBezTo>
                <a:lnTo>
                  <a:pt x="1391603" y="329339"/>
                </a:lnTo>
                <a:lnTo>
                  <a:pt x="1390745" y="330387"/>
                </a:lnTo>
                <a:cubicBezTo>
                  <a:pt x="1389317" y="331435"/>
                  <a:pt x="1388269" y="332483"/>
                  <a:pt x="1388459" y="332768"/>
                </a:cubicBezTo>
                <a:cubicBezTo>
                  <a:pt x="1388650" y="333054"/>
                  <a:pt x="1390936" y="333340"/>
                  <a:pt x="1393127" y="332768"/>
                </a:cubicBezTo>
                <a:cubicBezTo>
                  <a:pt x="1395317" y="332197"/>
                  <a:pt x="1400556" y="326101"/>
                  <a:pt x="1400175" y="320481"/>
                </a:cubicBezTo>
                <a:close/>
                <a:moveTo>
                  <a:pt x="962215" y="319052"/>
                </a:moveTo>
                <a:cubicBezTo>
                  <a:pt x="962310" y="319242"/>
                  <a:pt x="961262" y="320290"/>
                  <a:pt x="959548" y="321147"/>
                </a:cubicBezTo>
                <a:cubicBezTo>
                  <a:pt x="957833" y="322004"/>
                  <a:pt x="959738" y="332196"/>
                  <a:pt x="960596" y="335149"/>
                </a:cubicBezTo>
                <a:cubicBezTo>
                  <a:pt x="961453" y="338102"/>
                  <a:pt x="959357" y="337721"/>
                  <a:pt x="955928" y="334387"/>
                </a:cubicBezTo>
                <a:cubicBezTo>
                  <a:pt x="952499" y="331053"/>
                  <a:pt x="944975" y="323433"/>
                  <a:pt x="948689" y="322385"/>
                </a:cubicBezTo>
                <a:cubicBezTo>
                  <a:pt x="952404" y="321433"/>
                  <a:pt x="962024" y="318956"/>
                  <a:pt x="962215" y="319052"/>
                </a:cubicBezTo>
                <a:close/>
                <a:moveTo>
                  <a:pt x="1460564" y="316576"/>
                </a:moveTo>
                <a:cubicBezTo>
                  <a:pt x="1455039" y="315433"/>
                  <a:pt x="1450181" y="315623"/>
                  <a:pt x="1449800" y="316957"/>
                </a:cubicBezTo>
                <a:lnTo>
                  <a:pt x="1450372" y="317909"/>
                </a:lnTo>
                <a:lnTo>
                  <a:pt x="1451039" y="319052"/>
                </a:lnTo>
                <a:cubicBezTo>
                  <a:pt x="1452563" y="320005"/>
                  <a:pt x="1457135" y="321815"/>
                  <a:pt x="1461135" y="323053"/>
                </a:cubicBezTo>
                <a:lnTo>
                  <a:pt x="1464469" y="320386"/>
                </a:lnTo>
                <a:cubicBezTo>
                  <a:pt x="1465136" y="319814"/>
                  <a:pt x="1465326" y="317719"/>
                  <a:pt x="1465231" y="317719"/>
                </a:cubicBezTo>
                <a:close/>
                <a:moveTo>
                  <a:pt x="1328928" y="312766"/>
                </a:moveTo>
                <a:cubicBezTo>
                  <a:pt x="1327309" y="313147"/>
                  <a:pt x="1326166" y="314576"/>
                  <a:pt x="1326452" y="316004"/>
                </a:cubicBezTo>
                <a:lnTo>
                  <a:pt x="1327023" y="316195"/>
                </a:lnTo>
                <a:cubicBezTo>
                  <a:pt x="1333310" y="317719"/>
                  <a:pt x="1336548" y="320957"/>
                  <a:pt x="1336834" y="326291"/>
                </a:cubicBezTo>
                <a:cubicBezTo>
                  <a:pt x="1336834" y="326577"/>
                  <a:pt x="1338263" y="327149"/>
                  <a:pt x="1338834" y="326958"/>
                </a:cubicBezTo>
                <a:cubicBezTo>
                  <a:pt x="1339787" y="326672"/>
                  <a:pt x="1341215" y="326101"/>
                  <a:pt x="1341406" y="325434"/>
                </a:cubicBezTo>
                <a:lnTo>
                  <a:pt x="1342358" y="322100"/>
                </a:lnTo>
                <a:cubicBezTo>
                  <a:pt x="1343120" y="318100"/>
                  <a:pt x="1343025" y="314766"/>
                  <a:pt x="1342168" y="314576"/>
                </a:cubicBezTo>
                <a:cubicBezTo>
                  <a:pt x="1341311" y="314385"/>
                  <a:pt x="1337786" y="315719"/>
                  <a:pt x="1334738" y="316862"/>
                </a:cubicBezTo>
                <a:lnTo>
                  <a:pt x="1332167" y="314195"/>
                </a:lnTo>
                <a:cubicBezTo>
                  <a:pt x="1331690" y="313623"/>
                  <a:pt x="1331024" y="312766"/>
                  <a:pt x="1330357" y="312766"/>
                </a:cubicBezTo>
                <a:close/>
                <a:moveTo>
                  <a:pt x="1757458" y="312480"/>
                </a:moveTo>
                <a:cubicBezTo>
                  <a:pt x="1757267" y="312290"/>
                  <a:pt x="1755172" y="312861"/>
                  <a:pt x="1754219" y="313433"/>
                </a:cubicBezTo>
                <a:cubicBezTo>
                  <a:pt x="1753743" y="313718"/>
                  <a:pt x="1753648" y="314957"/>
                  <a:pt x="1754029" y="315338"/>
                </a:cubicBezTo>
                <a:lnTo>
                  <a:pt x="1758315" y="320481"/>
                </a:lnTo>
                <a:cubicBezTo>
                  <a:pt x="1765935" y="320291"/>
                  <a:pt x="1772031" y="318957"/>
                  <a:pt x="1772031" y="317624"/>
                </a:cubicBezTo>
                <a:lnTo>
                  <a:pt x="1771745" y="317528"/>
                </a:lnTo>
                <a:cubicBezTo>
                  <a:pt x="1766792" y="316290"/>
                  <a:pt x="1760982" y="316671"/>
                  <a:pt x="1757458" y="312480"/>
                </a:cubicBezTo>
                <a:close/>
                <a:moveTo>
                  <a:pt x="1543431" y="312290"/>
                </a:moveTo>
                <a:lnTo>
                  <a:pt x="1537716" y="312480"/>
                </a:lnTo>
                <a:cubicBezTo>
                  <a:pt x="1536764" y="312480"/>
                  <a:pt x="1535716" y="313337"/>
                  <a:pt x="1535049" y="314004"/>
                </a:cubicBezTo>
                <a:cubicBezTo>
                  <a:pt x="1534668" y="314385"/>
                  <a:pt x="1534954" y="315623"/>
                  <a:pt x="1535430" y="315814"/>
                </a:cubicBezTo>
                <a:cubicBezTo>
                  <a:pt x="1537049" y="316671"/>
                  <a:pt x="1538859" y="317433"/>
                  <a:pt x="1540669" y="318100"/>
                </a:cubicBezTo>
                <a:cubicBezTo>
                  <a:pt x="1544479" y="319433"/>
                  <a:pt x="1539335" y="321529"/>
                  <a:pt x="1541050" y="322386"/>
                </a:cubicBezTo>
                <a:lnTo>
                  <a:pt x="1542479" y="323148"/>
                </a:lnTo>
                <a:cubicBezTo>
                  <a:pt x="1545527" y="323148"/>
                  <a:pt x="1545908" y="318195"/>
                  <a:pt x="1543431" y="312290"/>
                </a:cubicBezTo>
                <a:close/>
                <a:moveTo>
                  <a:pt x="1249775" y="306384"/>
                </a:moveTo>
                <a:cubicBezTo>
                  <a:pt x="1249585" y="308861"/>
                  <a:pt x="1241774" y="306670"/>
                  <a:pt x="1241203" y="307241"/>
                </a:cubicBezTo>
                <a:lnTo>
                  <a:pt x="1241108" y="307813"/>
                </a:lnTo>
                <a:cubicBezTo>
                  <a:pt x="1241012" y="308384"/>
                  <a:pt x="1241393" y="309527"/>
                  <a:pt x="1241679" y="309623"/>
                </a:cubicBezTo>
                <a:cubicBezTo>
                  <a:pt x="1244537" y="310004"/>
                  <a:pt x="1247680" y="309623"/>
                  <a:pt x="1250156" y="310575"/>
                </a:cubicBezTo>
                <a:lnTo>
                  <a:pt x="1253681" y="313085"/>
                </a:lnTo>
                <a:lnTo>
                  <a:pt x="1253966" y="313814"/>
                </a:lnTo>
                <a:lnTo>
                  <a:pt x="1254860" y="321748"/>
                </a:lnTo>
                <a:lnTo>
                  <a:pt x="1254062" y="327149"/>
                </a:lnTo>
                <a:cubicBezTo>
                  <a:pt x="1254157" y="327530"/>
                  <a:pt x="1253966" y="327911"/>
                  <a:pt x="1254157" y="328196"/>
                </a:cubicBezTo>
                <a:lnTo>
                  <a:pt x="1254347" y="328482"/>
                </a:lnTo>
                <a:cubicBezTo>
                  <a:pt x="1254585" y="328673"/>
                  <a:pt x="1254990" y="326649"/>
                  <a:pt x="1255086" y="323755"/>
                </a:cubicBezTo>
                <a:lnTo>
                  <a:pt x="1254860" y="321748"/>
                </a:lnTo>
                <a:lnTo>
                  <a:pt x="1255300" y="318767"/>
                </a:lnTo>
                <a:cubicBezTo>
                  <a:pt x="1255109" y="318386"/>
                  <a:pt x="1256252" y="317624"/>
                  <a:pt x="1257014" y="317338"/>
                </a:cubicBezTo>
                <a:cubicBezTo>
                  <a:pt x="1257586" y="317147"/>
                  <a:pt x="1258634" y="317243"/>
                  <a:pt x="1259110" y="317624"/>
                </a:cubicBezTo>
                <a:lnTo>
                  <a:pt x="1260539" y="318576"/>
                </a:lnTo>
                <a:lnTo>
                  <a:pt x="1262848" y="322083"/>
                </a:lnTo>
                <a:lnTo>
                  <a:pt x="1264444" y="324958"/>
                </a:lnTo>
                <a:lnTo>
                  <a:pt x="1263682" y="323529"/>
                </a:lnTo>
                <a:lnTo>
                  <a:pt x="1263110" y="322481"/>
                </a:lnTo>
                <a:lnTo>
                  <a:pt x="1262848" y="322083"/>
                </a:lnTo>
                <a:lnTo>
                  <a:pt x="1262824" y="322041"/>
                </a:lnTo>
                <a:lnTo>
                  <a:pt x="1261513" y="317261"/>
                </a:lnTo>
                <a:lnTo>
                  <a:pt x="1262634" y="317624"/>
                </a:lnTo>
                <a:cubicBezTo>
                  <a:pt x="1263491" y="314957"/>
                  <a:pt x="1263301" y="312099"/>
                  <a:pt x="1262253" y="311147"/>
                </a:cubicBezTo>
                <a:lnTo>
                  <a:pt x="1261491" y="310194"/>
                </a:lnTo>
                <a:lnTo>
                  <a:pt x="1258634" y="306765"/>
                </a:lnTo>
                <a:lnTo>
                  <a:pt x="1261513" y="317261"/>
                </a:lnTo>
                <a:lnTo>
                  <a:pt x="1259110" y="316481"/>
                </a:lnTo>
                <a:cubicBezTo>
                  <a:pt x="1257871" y="316100"/>
                  <a:pt x="1256633" y="314385"/>
                  <a:pt x="1255776" y="314576"/>
                </a:cubicBezTo>
                <a:lnTo>
                  <a:pt x="1253681" y="313085"/>
                </a:lnTo>
                <a:lnTo>
                  <a:pt x="1251192" y="306706"/>
                </a:lnTo>
                <a:cubicBezTo>
                  <a:pt x="1250442" y="305360"/>
                  <a:pt x="1249918" y="305146"/>
                  <a:pt x="1249775" y="306384"/>
                </a:cubicBezTo>
                <a:close/>
                <a:moveTo>
                  <a:pt x="1234631" y="306098"/>
                </a:moveTo>
                <a:cubicBezTo>
                  <a:pt x="1232630" y="306575"/>
                  <a:pt x="1231392" y="308099"/>
                  <a:pt x="1231868" y="309337"/>
                </a:cubicBezTo>
                <a:lnTo>
                  <a:pt x="1232821" y="310099"/>
                </a:lnTo>
                <a:lnTo>
                  <a:pt x="1233488" y="310670"/>
                </a:lnTo>
                <a:cubicBezTo>
                  <a:pt x="1235202" y="310861"/>
                  <a:pt x="1235678" y="311432"/>
                  <a:pt x="1234631" y="311813"/>
                </a:cubicBezTo>
                <a:cubicBezTo>
                  <a:pt x="1233488" y="312194"/>
                  <a:pt x="1231678" y="313909"/>
                  <a:pt x="1232345" y="314861"/>
                </a:cubicBezTo>
                <a:cubicBezTo>
                  <a:pt x="1232916" y="315814"/>
                  <a:pt x="1235678" y="317338"/>
                  <a:pt x="1237012" y="316100"/>
                </a:cubicBezTo>
                <a:cubicBezTo>
                  <a:pt x="1238345" y="315052"/>
                  <a:pt x="1243965" y="322481"/>
                  <a:pt x="1245870" y="321815"/>
                </a:cubicBezTo>
                <a:cubicBezTo>
                  <a:pt x="1247775" y="321148"/>
                  <a:pt x="1246918" y="319433"/>
                  <a:pt x="1243965" y="318005"/>
                </a:cubicBezTo>
                <a:lnTo>
                  <a:pt x="1242917" y="315242"/>
                </a:lnTo>
                <a:cubicBezTo>
                  <a:pt x="1241584" y="312004"/>
                  <a:pt x="1238060" y="309337"/>
                  <a:pt x="1235107" y="306575"/>
                </a:cubicBezTo>
                <a:close/>
                <a:moveTo>
                  <a:pt x="659310" y="304856"/>
                </a:moveTo>
                <a:lnTo>
                  <a:pt x="659797" y="306479"/>
                </a:lnTo>
                <a:cubicBezTo>
                  <a:pt x="656272" y="306860"/>
                  <a:pt x="654463" y="307622"/>
                  <a:pt x="655701" y="308098"/>
                </a:cubicBezTo>
                <a:close/>
                <a:moveTo>
                  <a:pt x="1062990" y="304288"/>
                </a:moveTo>
                <a:cubicBezTo>
                  <a:pt x="1063085" y="304097"/>
                  <a:pt x="1063942" y="304097"/>
                  <a:pt x="1064228" y="304288"/>
                </a:cubicBezTo>
                <a:cubicBezTo>
                  <a:pt x="1064704" y="304669"/>
                  <a:pt x="1065276" y="305526"/>
                  <a:pt x="1065180" y="305621"/>
                </a:cubicBezTo>
                <a:cubicBezTo>
                  <a:pt x="1057656" y="311908"/>
                  <a:pt x="1068990" y="313051"/>
                  <a:pt x="1070229" y="317051"/>
                </a:cubicBezTo>
                <a:cubicBezTo>
                  <a:pt x="1070991" y="319528"/>
                  <a:pt x="1078134" y="319623"/>
                  <a:pt x="1084897" y="319147"/>
                </a:cubicBezTo>
                <a:cubicBezTo>
                  <a:pt x="1086993" y="318956"/>
                  <a:pt x="1089279" y="320861"/>
                  <a:pt x="1091470" y="320861"/>
                </a:cubicBezTo>
                <a:cubicBezTo>
                  <a:pt x="1096518" y="320861"/>
                  <a:pt x="1092993" y="323814"/>
                  <a:pt x="1094041" y="325148"/>
                </a:cubicBezTo>
                <a:lnTo>
                  <a:pt x="1094899" y="326100"/>
                </a:lnTo>
                <a:cubicBezTo>
                  <a:pt x="1096327" y="328196"/>
                  <a:pt x="1095375" y="329529"/>
                  <a:pt x="1092708" y="329148"/>
                </a:cubicBezTo>
                <a:cubicBezTo>
                  <a:pt x="1090041" y="328767"/>
                  <a:pt x="1084897" y="329815"/>
                  <a:pt x="1085659" y="332101"/>
                </a:cubicBezTo>
                <a:lnTo>
                  <a:pt x="1089564" y="331815"/>
                </a:lnTo>
                <a:cubicBezTo>
                  <a:pt x="1090993" y="331720"/>
                  <a:pt x="1092898" y="331720"/>
                  <a:pt x="1093851" y="332387"/>
                </a:cubicBezTo>
                <a:lnTo>
                  <a:pt x="1096708" y="334196"/>
                </a:lnTo>
                <a:cubicBezTo>
                  <a:pt x="1099089" y="337244"/>
                  <a:pt x="1099851" y="339435"/>
                  <a:pt x="1098327" y="339149"/>
                </a:cubicBezTo>
                <a:lnTo>
                  <a:pt x="1096994" y="338864"/>
                </a:lnTo>
                <a:lnTo>
                  <a:pt x="1095089" y="338483"/>
                </a:lnTo>
                <a:cubicBezTo>
                  <a:pt x="1093089" y="338006"/>
                  <a:pt x="1087755" y="337530"/>
                  <a:pt x="1083373" y="337244"/>
                </a:cubicBezTo>
                <a:cubicBezTo>
                  <a:pt x="1078992" y="336959"/>
                  <a:pt x="1066514" y="336482"/>
                  <a:pt x="1066323" y="337911"/>
                </a:cubicBezTo>
                <a:lnTo>
                  <a:pt x="1065466" y="338768"/>
                </a:lnTo>
                <a:cubicBezTo>
                  <a:pt x="1063847" y="340292"/>
                  <a:pt x="1062228" y="343150"/>
                  <a:pt x="1058989" y="339816"/>
                </a:cubicBezTo>
                <a:lnTo>
                  <a:pt x="1058703" y="339530"/>
                </a:lnTo>
                <a:cubicBezTo>
                  <a:pt x="1056132" y="340673"/>
                  <a:pt x="1053369" y="340578"/>
                  <a:pt x="1052798" y="339245"/>
                </a:cubicBezTo>
                <a:lnTo>
                  <a:pt x="1052131" y="338102"/>
                </a:lnTo>
                <a:cubicBezTo>
                  <a:pt x="1052036" y="338006"/>
                  <a:pt x="1051369" y="337911"/>
                  <a:pt x="1051274" y="338006"/>
                </a:cubicBezTo>
                <a:cubicBezTo>
                  <a:pt x="1049369" y="339530"/>
                  <a:pt x="1047178" y="341150"/>
                  <a:pt x="1045273" y="338483"/>
                </a:cubicBezTo>
                <a:cubicBezTo>
                  <a:pt x="1043844" y="336482"/>
                  <a:pt x="1046988" y="330577"/>
                  <a:pt x="1050226" y="329434"/>
                </a:cubicBezTo>
                <a:cubicBezTo>
                  <a:pt x="1052131" y="328767"/>
                  <a:pt x="1053846" y="327053"/>
                  <a:pt x="1057275" y="328958"/>
                </a:cubicBezTo>
                <a:cubicBezTo>
                  <a:pt x="1059656" y="330291"/>
                  <a:pt x="1064323" y="326291"/>
                  <a:pt x="1068800" y="327148"/>
                </a:cubicBezTo>
                <a:cubicBezTo>
                  <a:pt x="1069276" y="327243"/>
                  <a:pt x="1070705" y="325910"/>
                  <a:pt x="1070705" y="325243"/>
                </a:cubicBezTo>
                <a:cubicBezTo>
                  <a:pt x="1070705" y="324481"/>
                  <a:pt x="1069752" y="323528"/>
                  <a:pt x="1068895" y="323147"/>
                </a:cubicBezTo>
                <a:cubicBezTo>
                  <a:pt x="1066704" y="322290"/>
                  <a:pt x="1064418" y="321719"/>
                  <a:pt x="1062132" y="321242"/>
                </a:cubicBezTo>
                <a:cubicBezTo>
                  <a:pt x="1061085" y="321052"/>
                  <a:pt x="1059656" y="321147"/>
                  <a:pt x="1058703" y="321433"/>
                </a:cubicBezTo>
                <a:lnTo>
                  <a:pt x="1052988" y="323433"/>
                </a:lnTo>
                <a:cubicBezTo>
                  <a:pt x="1048702" y="322671"/>
                  <a:pt x="1044130" y="320576"/>
                  <a:pt x="1042797" y="318766"/>
                </a:cubicBezTo>
                <a:cubicBezTo>
                  <a:pt x="1041558" y="316956"/>
                  <a:pt x="1044416" y="311622"/>
                  <a:pt x="1046226" y="312670"/>
                </a:cubicBezTo>
                <a:lnTo>
                  <a:pt x="1047559" y="312479"/>
                </a:lnTo>
                <a:lnTo>
                  <a:pt x="1054608" y="311241"/>
                </a:lnTo>
                <a:cubicBezTo>
                  <a:pt x="1053846" y="315146"/>
                  <a:pt x="1054227" y="317242"/>
                  <a:pt x="1055465" y="316099"/>
                </a:cubicBezTo>
                <a:lnTo>
                  <a:pt x="1056513" y="312384"/>
                </a:lnTo>
                <a:cubicBezTo>
                  <a:pt x="1057370" y="309431"/>
                  <a:pt x="1060704" y="306955"/>
                  <a:pt x="1062990" y="304288"/>
                </a:cubicBezTo>
                <a:close/>
                <a:moveTo>
                  <a:pt x="1680686" y="302384"/>
                </a:moveTo>
                <a:cubicBezTo>
                  <a:pt x="1679353" y="301241"/>
                  <a:pt x="1677257" y="301431"/>
                  <a:pt x="1676495" y="303908"/>
                </a:cubicBezTo>
                <a:lnTo>
                  <a:pt x="1675177" y="308191"/>
                </a:lnTo>
                <a:lnTo>
                  <a:pt x="1670209" y="308003"/>
                </a:lnTo>
                <a:cubicBezTo>
                  <a:pt x="1669923" y="306003"/>
                  <a:pt x="1672019" y="306384"/>
                  <a:pt x="1674971" y="308861"/>
                </a:cubicBezTo>
                <a:lnTo>
                  <a:pt x="1675177" y="308191"/>
                </a:lnTo>
                <a:lnTo>
                  <a:pt x="1680305" y="308384"/>
                </a:lnTo>
                <a:lnTo>
                  <a:pt x="1681448" y="306956"/>
                </a:lnTo>
                <a:cubicBezTo>
                  <a:pt x="1682306" y="305908"/>
                  <a:pt x="1681734" y="303336"/>
                  <a:pt x="1680686" y="302384"/>
                </a:cubicBezTo>
                <a:close/>
                <a:moveTo>
                  <a:pt x="1372457" y="302003"/>
                </a:moveTo>
                <a:cubicBezTo>
                  <a:pt x="1369028" y="301717"/>
                  <a:pt x="1369600" y="304098"/>
                  <a:pt x="1369981" y="305527"/>
                </a:cubicBezTo>
                <a:lnTo>
                  <a:pt x="1371029" y="309242"/>
                </a:lnTo>
                <a:cubicBezTo>
                  <a:pt x="1372743" y="313814"/>
                  <a:pt x="1375220" y="316290"/>
                  <a:pt x="1376458" y="314766"/>
                </a:cubicBezTo>
                <a:lnTo>
                  <a:pt x="1377696" y="313909"/>
                </a:lnTo>
                <a:cubicBezTo>
                  <a:pt x="1379125" y="312956"/>
                  <a:pt x="1381316" y="312575"/>
                  <a:pt x="1382268" y="311528"/>
                </a:cubicBezTo>
                <a:cubicBezTo>
                  <a:pt x="1383411" y="310099"/>
                  <a:pt x="1383316" y="308003"/>
                  <a:pt x="1380173" y="308194"/>
                </a:cubicBezTo>
                <a:cubicBezTo>
                  <a:pt x="1376648" y="308384"/>
                  <a:pt x="1374553" y="307908"/>
                  <a:pt x="1374934" y="304479"/>
                </a:cubicBezTo>
                <a:cubicBezTo>
                  <a:pt x="1375029" y="303717"/>
                  <a:pt x="1373410" y="302098"/>
                  <a:pt x="1372457" y="302003"/>
                </a:cubicBezTo>
                <a:close/>
                <a:moveTo>
                  <a:pt x="1217200" y="302003"/>
                </a:moveTo>
                <a:lnTo>
                  <a:pt x="1210151" y="304765"/>
                </a:lnTo>
                <a:cubicBezTo>
                  <a:pt x="1208532" y="310670"/>
                  <a:pt x="1207484" y="315719"/>
                  <a:pt x="1207865" y="316004"/>
                </a:cubicBezTo>
                <a:cubicBezTo>
                  <a:pt x="1208246" y="316290"/>
                  <a:pt x="1210437" y="316004"/>
                  <a:pt x="1211866" y="314957"/>
                </a:cubicBezTo>
                <a:lnTo>
                  <a:pt x="1212247" y="313814"/>
                </a:lnTo>
                <a:cubicBezTo>
                  <a:pt x="1213199" y="310480"/>
                  <a:pt x="1214247" y="308670"/>
                  <a:pt x="1218533" y="311813"/>
                </a:cubicBezTo>
                <a:lnTo>
                  <a:pt x="1220438" y="313147"/>
                </a:lnTo>
                <a:cubicBezTo>
                  <a:pt x="1222915" y="310670"/>
                  <a:pt x="1224534" y="308480"/>
                  <a:pt x="1224153" y="308289"/>
                </a:cubicBezTo>
                <a:lnTo>
                  <a:pt x="1223772" y="308289"/>
                </a:lnTo>
                <a:cubicBezTo>
                  <a:pt x="1220057" y="308194"/>
                  <a:pt x="1215009" y="309051"/>
                  <a:pt x="1219391" y="303717"/>
                </a:cubicBezTo>
                <a:cubicBezTo>
                  <a:pt x="1219676" y="303336"/>
                  <a:pt x="1219676" y="302384"/>
                  <a:pt x="1219486" y="302384"/>
                </a:cubicBezTo>
                <a:cubicBezTo>
                  <a:pt x="1218819" y="302098"/>
                  <a:pt x="1217771" y="301812"/>
                  <a:pt x="1217200" y="302003"/>
                </a:cubicBezTo>
                <a:close/>
                <a:moveTo>
                  <a:pt x="1843945" y="301145"/>
                </a:moveTo>
                <a:lnTo>
                  <a:pt x="1841849" y="302860"/>
                </a:lnTo>
                <a:lnTo>
                  <a:pt x="1838039" y="305908"/>
                </a:lnTo>
                <a:cubicBezTo>
                  <a:pt x="1841373" y="308194"/>
                  <a:pt x="1844135" y="308003"/>
                  <a:pt x="1844231" y="305622"/>
                </a:cubicBezTo>
                <a:lnTo>
                  <a:pt x="1848136" y="306003"/>
                </a:lnTo>
                <a:lnTo>
                  <a:pt x="1850422" y="306194"/>
                </a:lnTo>
                <a:cubicBezTo>
                  <a:pt x="1851374" y="307527"/>
                  <a:pt x="1853470" y="311242"/>
                  <a:pt x="1855089" y="314385"/>
                </a:cubicBezTo>
                <a:lnTo>
                  <a:pt x="1860042" y="314480"/>
                </a:lnTo>
                <a:cubicBezTo>
                  <a:pt x="1863185" y="314576"/>
                  <a:pt x="1863185" y="316671"/>
                  <a:pt x="1861661" y="318005"/>
                </a:cubicBezTo>
                <a:cubicBezTo>
                  <a:pt x="1860328" y="319243"/>
                  <a:pt x="1855661" y="318481"/>
                  <a:pt x="1857566" y="321529"/>
                </a:cubicBezTo>
                <a:cubicBezTo>
                  <a:pt x="1858232" y="322577"/>
                  <a:pt x="1861947" y="322481"/>
                  <a:pt x="1864328" y="322767"/>
                </a:cubicBezTo>
                <a:lnTo>
                  <a:pt x="1864900" y="322958"/>
                </a:lnTo>
                <a:cubicBezTo>
                  <a:pt x="1866043" y="322672"/>
                  <a:pt x="1866995" y="320957"/>
                  <a:pt x="1866995" y="319148"/>
                </a:cubicBezTo>
                <a:cubicBezTo>
                  <a:pt x="1866995" y="317243"/>
                  <a:pt x="1862328" y="312194"/>
                  <a:pt x="1856518" y="311623"/>
                </a:cubicBezTo>
                <a:lnTo>
                  <a:pt x="1856994" y="305813"/>
                </a:lnTo>
                <a:cubicBezTo>
                  <a:pt x="1856994" y="305241"/>
                  <a:pt x="1855375" y="304003"/>
                  <a:pt x="1854803" y="304098"/>
                </a:cubicBezTo>
                <a:lnTo>
                  <a:pt x="1847088" y="305717"/>
                </a:lnTo>
                <a:cubicBezTo>
                  <a:pt x="1847660" y="301241"/>
                  <a:pt x="1846231" y="299240"/>
                  <a:pt x="1843945" y="301145"/>
                </a:cubicBezTo>
                <a:close/>
                <a:moveTo>
                  <a:pt x="689610" y="299811"/>
                </a:moveTo>
                <a:cubicBezTo>
                  <a:pt x="691610" y="299049"/>
                  <a:pt x="692181" y="300002"/>
                  <a:pt x="692277" y="301812"/>
                </a:cubicBezTo>
                <a:lnTo>
                  <a:pt x="692181" y="303050"/>
                </a:lnTo>
                <a:cubicBezTo>
                  <a:pt x="693705" y="304764"/>
                  <a:pt x="691705" y="306098"/>
                  <a:pt x="687705" y="306003"/>
                </a:cubicBezTo>
                <a:lnTo>
                  <a:pt x="684847" y="306288"/>
                </a:lnTo>
                <a:lnTo>
                  <a:pt x="683704" y="306384"/>
                </a:lnTo>
                <a:cubicBezTo>
                  <a:pt x="682656" y="307527"/>
                  <a:pt x="682752" y="308955"/>
                  <a:pt x="683990" y="309622"/>
                </a:cubicBezTo>
                <a:lnTo>
                  <a:pt x="685133" y="310289"/>
                </a:lnTo>
                <a:lnTo>
                  <a:pt x="685704" y="310670"/>
                </a:lnTo>
                <a:cubicBezTo>
                  <a:pt x="686371" y="311337"/>
                  <a:pt x="685895" y="311908"/>
                  <a:pt x="684561" y="311908"/>
                </a:cubicBezTo>
                <a:cubicBezTo>
                  <a:pt x="683228" y="311908"/>
                  <a:pt x="678846" y="309432"/>
                  <a:pt x="678275" y="306384"/>
                </a:cubicBezTo>
                <a:lnTo>
                  <a:pt x="679704" y="305050"/>
                </a:lnTo>
                <a:cubicBezTo>
                  <a:pt x="682180" y="302764"/>
                  <a:pt x="686085" y="301335"/>
                  <a:pt x="689610" y="299811"/>
                </a:cubicBezTo>
                <a:close/>
                <a:moveTo>
                  <a:pt x="727043" y="298097"/>
                </a:moveTo>
                <a:cubicBezTo>
                  <a:pt x="728948" y="295430"/>
                  <a:pt x="731329" y="295430"/>
                  <a:pt x="732377" y="298097"/>
                </a:cubicBezTo>
                <a:lnTo>
                  <a:pt x="733329" y="300479"/>
                </a:lnTo>
                <a:lnTo>
                  <a:pt x="734187" y="302765"/>
                </a:lnTo>
                <a:cubicBezTo>
                  <a:pt x="735425" y="306098"/>
                  <a:pt x="733710" y="307718"/>
                  <a:pt x="730281" y="306384"/>
                </a:cubicBezTo>
                <a:lnTo>
                  <a:pt x="727900" y="306194"/>
                </a:lnTo>
                <a:lnTo>
                  <a:pt x="725519" y="306003"/>
                </a:lnTo>
                <a:cubicBezTo>
                  <a:pt x="721995" y="306955"/>
                  <a:pt x="725138" y="300669"/>
                  <a:pt x="727043" y="298097"/>
                </a:cubicBezTo>
                <a:close/>
                <a:moveTo>
                  <a:pt x="910399" y="297431"/>
                </a:moveTo>
                <a:cubicBezTo>
                  <a:pt x="911351" y="295430"/>
                  <a:pt x="913828" y="295526"/>
                  <a:pt x="915923" y="297621"/>
                </a:cubicBezTo>
                <a:lnTo>
                  <a:pt x="917352" y="299812"/>
                </a:lnTo>
                <a:cubicBezTo>
                  <a:pt x="918304" y="301145"/>
                  <a:pt x="918495" y="302860"/>
                  <a:pt x="918686" y="304479"/>
                </a:cubicBezTo>
                <a:cubicBezTo>
                  <a:pt x="918781" y="304955"/>
                  <a:pt x="917923" y="306003"/>
                  <a:pt x="917447" y="306003"/>
                </a:cubicBezTo>
                <a:cubicBezTo>
                  <a:pt x="916304" y="306003"/>
                  <a:pt x="914209" y="305717"/>
                  <a:pt x="914113" y="305336"/>
                </a:cubicBezTo>
                <a:lnTo>
                  <a:pt x="913828" y="302288"/>
                </a:lnTo>
                <a:cubicBezTo>
                  <a:pt x="910875" y="302003"/>
                  <a:pt x="905065" y="300193"/>
                  <a:pt x="900969" y="298193"/>
                </a:cubicBezTo>
                <a:lnTo>
                  <a:pt x="909256" y="297526"/>
                </a:lnTo>
                <a:close/>
                <a:moveTo>
                  <a:pt x="1595914" y="293429"/>
                </a:moveTo>
                <a:lnTo>
                  <a:pt x="1592580" y="295620"/>
                </a:lnTo>
                <a:cubicBezTo>
                  <a:pt x="1591532" y="296382"/>
                  <a:pt x="1589341" y="296763"/>
                  <a:pt x="1589151" y="297525"/>
                </a:cubicBezTo>
                <a:cubicBezTo>
                  <a:pt x="1588579" y="300192"/>
                  <a:pt x="1591342" y="299621"/>
                  <a:pt x="1593342" y="299811"/>
                </a:cubicBezTo>
                <a:lnTo>
                  <a:pt x="1596962" y="300287"/>
                </a:lnTo>
                <a:cubicBezTo>
                  <a:pt x="1598295" y="303336"/>
                  <a:pt x="1598486" y="305526"/>
                  <a:pt x="1597343" y="305145"/>
                </a:cubicBezTo>
                <a:lnTo>
                  <a:pt x="1596581" y="304860"/>
                </a:lnTo>
                <a:lnTo>
                  <a:pt x="1595533" y="304478"/>
                </a:lnTo>
                <a:cubicBezTo>
                  <a:pt x="1593818" y="303907"/>
                  <a:pt x="1592199" y="304860"/>
                  <a:pt x="1592008" y="306479"/>
                </a:cubicBezTo>
                <a:cubicBezTo>
                  <a:pt x="1591818" y="308193"/>
                  <a:pt x="1591056" y="312384"/>
                  <a:pt x="1590770" y="312384"/>
                </a:cubicBezTo>
                <a:cubicBezTo>
                  <a:pt x="1590580" y="312384"/>
                  <a:pt x="1589723" y="311527"/>
                  <a:pt x="1589532" y="310479"/>
                </a:cubicBezTo>
                <a:cubicBezTo>
                  <a:pt x="1589246" y="309431"/>
                  <a:pt x="1586674" y="305907"/>
                  <a:pt x="1584484" y="305907"/>
                </a:cubicBezTo>
                <a:cubicBezTo>
                  <a:pt x="1582293" y="305907"/>
                  <a:pt x="1576769" y="304002"/>
                  <a:pt x="1578959" y="301716"/>
                </a:cubicBezTo>
                <a:lnTo>
                  <a:pt x="1578864" y="299716"/>
                </a:lnTo>
                <a:cubicBezTo>
                  <a:pt x="1578769" y="297811"/>
                  <a:pt x="1577816" y="295715"/>
                  <a:pt x="1582103" y="295335"/>
                </a:cubicBezTo>
                <a:lnTo>
                  <a:pt x="1584960" y="295239"/>
                </a:lnTo>
                <a:cubicBezTo>
                  <a:pt x="1588389" y="293429"/>
                  <a:pt x="1593342" y="292572"/>
                  <a:pt x="1595914" y="293429"/>
                </a:cubicBezTo>
                <a:close/>
                <a:moveTo>
                  <a:pt x="1556290" y="291525"/>
                </a:moveTo>
                <a:cubicBezTo>
                  <a:pt x="1557052" y="292573"/>
                  <a:pt x="1557528" y="293716"/>
                  <a:pt x="1558004" y="294954"/>
                </a:cubicBezTo>
                <a:lnTo>
                  <a:pt x="1558290" y="295621"/>
                </a:lnTo>
                <a:cubicBezTo>
                  <a:pt x="1558290" y="296383"/>
                  <a:pt x="1560576" y="297430"/>
                  <a:pt x="1563338" y="298002"/>
                </a:cubicBezTo>
                <a:cubicBezTo>
                  <a:pt x="1566100" y="298573"/>
                  <a:pt x="1571434" y="301526"/>
                  <a:pt x="1569148" y="303145"/>
                </a:cubicBezTo>
                <a:cubicBezTo>
                  <a:pt x="1566862" y="304765"/>
                  <a:pt x="1568482" y="313242"/>
                  <a:pt x="1566577" y="316195"/>
                </a:cubicBezTo>
                <a:lnTo>
                  <a:pt x="1564386" y="318671"/>
                </a:lnTo>
                <a:lnTo>
                  <a:pt x="1564005" y="319147"/>
                </a:lnTo>
                <a:cubicBezTo>
                  <a:pt x="1562005" y="318957"/>
                  <a:pt x="1561147" y="317623"/>
                  <a:pt x="1562100" y="316195"/>
                </a:cubicBezTo>
                <a:cubicBezTo>
                  <a:pt x="1563052" y="314766"/>
                  <a:pt x="1564195" y="310003"/>
                  <a:pt x="1562386" y="308765"/>
                </a:cubicBezTo>
                <a:lnTo>
                  <a:pt x="1560481" y="308384"/>
                </a:lnTo>
                <a:cubicBezTo>
                  <a:pt x="1557337" y="307717"/>
                  <a:pt x="1557242" y="306098"/>
                  <a:pt x="1558671" y="304765"/>
                </a:cubicBezTo>
                <a:cubicBezTo>
                  <a:pt x="1562386" y="301526"/>
                  <a:pt x="1560957" y="300478"/>
                  <a:pt x="1556385" y="299431"/>
                </a:cubicBezTo>
                <a:cubicBezTo>
                  <a:pt x="1555147" y="299145"/>
                  <a:pt x="1554289" y="296764"/>
                  <a:pt x="1553718" y="295240"/>
                </a:cubicBezTo>
                <a:cubicBezTo>
                  <a:pt x="1553337" y="294192"/>
                  <a:pt x="1553623" y="292858"/>
                  <a:pt x="1554004" y="291715"/>
                </a:cubicBezTo>
                <a:cubicBezTo>
                  <a:pt x="1554099" y="291525"/>
                  <a:pt x="1556099" y="291239"/>
                  <a:pt x="1556290" y="291525"/>
                </a:cubicBezTo>
                <a:close/>
                <a:moveTo>
                  <a:pt x="960755" y="289942"/>
                </a:moveTo>
                <a:lnTo>
                  <a:pt x="959929" y="295406"/>
                </a:lnTo>
                <a:lnTo>
                  <a:pt x="959906" y="297430"/>
                </a:lnTo>
                <a:lnTo>
                  <a:pt x="958976" y="297430"/>
                </a:lnTo>
                <a:lnTo>
                  <a:pt x="955970" y="293885"/>
                </a:lnTo>
                <a:lnTo>
                  <a:pt x="960179" y="290370"/>
                </a:lnTo>
                <a:close/>
                <a:moveTo>
                  <a:pt x="1240060" y="287810"/>
                </a:moveTo>
                <a:cubicBezTo>
                  <a:pt x="1237298" y="286096"/>
                  <a:pt x="1236059" y="287525"/>
                  <a:pt x="1235583" y="290287"/>
                </a:cubicBezTo>
                <a:cubicBezTo>
                  <a:pt x="1235393" y="291525"/>
                  <a:pt x="1230916" y="292573"/>
                  <a:pt x="1230916" y="293621"/>
                </a:cubicBezTo>
                <a:lnTo>
                  <a:pt x="1230970" y="294279"/>
                </a:lnTo>
                <a:lnTo>
                  <a:pt x="1230916" y="294287"/>
                </a:lnTo>
                <a:lnTo>
                  <a:pt x="1230994" y="294581"/>
                </a:lnTo>
                <a:lnTo>
                  <a:pt x="1231297" y="298288"/>
                </a:lnTo>
                <a:cubicBezTo>
                  <a:pt x="1226534" y="299812"/>
                  <a:pt x="1225010" y="302003"/>
                  <a:pt x="1228058" y="303241"/>
                </a:cubicBezTo>
                <a:lnTo>
                  <a:pt x="1230344" y="303050"/>
                </a:lnTo>
                <a:lnTo>
                  <a:pt x="1233202" y="302860"/>
                </a:lnTo>
                <a:lnTo>
                  <a:pt x="1230994" y="294581"/>
                </a:lnTo>
                <a:lnTo>
                  <a:pt x="1230970" y="294279"/>
                </a:lnTo>
                <a:lnTo>
                  <a:pt x="1239965" y="292954"/>
                </a:lnTo>
                <a:cubicBezTo>
                  <a:pt x="1240441" y="292859"/>
                  <a:pt x="1241108" y="288382"/>
                  <a:pt x="1240060" y="287810"/>
                </a:cubicBezTo>
                <a:close/>
                <a:moveTo>
                  <a:pt x="655106" y="287679"/>
                </a:moveTo>
                <a:cubicBezTo>
                  <a:pt x="655630" y="288000"/>
                  <a:pt x="656177" y="288667"/>
                  <a:pt x="656749" y="288762"/>
                </a:cubicBezTo>
                <a:lnTo>
                  <a:pt x="659892" y="289238"/>
                </a:lnTo>
                <a:cubicBezTo>
                  <a:pt x="663702" y="289524"/>
                  <a:pt x="667131" y="291810"/>
                  <a:pt x="667417" y="294191"/>
                </a:cubicBezTo>
                <a:lnTo>
                  <a:pt x="668274" y="296096"/>
                </a:lnTo>
                <a:lnTo>
                  <a:pt x="669226" y="298478"/>
                </a:lnTo>
                <a:cubicBezTo>
                  <a:pt x="669988" y="301240"/>
                  <a:pt x="669417" y="302859"/>
                  <a:pt x="667988" y="302097"/>
                </a:cubicBezTo>
                <a:cubicBezTo>
                  <a:pt x="666559" y="301335"/>
                  <a:pt x="661321" y="301145"/>
                  <a:pt x="661321" y="303050"/>
                </a:cubicBezTo>
                <a:lnTo>
                  <a:pt x="659310" y="304856"/>
                </a:lnTo>
                <a:lnTo>
                  <a:pt x="658654" y="302669"/>
                </a:lnTo>
                <a:cubicBezTo>
                  <a:pt x="658177" y="301049"/>
                  <a:pt x="657796" y="298859"/>
                  <a:pt x="658749" y="297525"/>
                </a:cubicBezTo>
                <a:cubicBezTo>
                  <a:pt x="661035" y="294191"/>
                  <a:pt x="660463" y="292477"/>
                  <a:pt x="655987" y="291334"/>
                </a:cubicBezTo>
                <a:cubicBezTo>
                  <a:pt x="654939" y="291048"/>
                  <a:pt x="653415" y="289334"/>
                  <a:pt x="653605" y="288667"/>
                </a:cubicBezTo>
                <a:cubicBezTo>
                  <a:pt x="654081" y="287381"/>
                  <a:pt x="654582" y="287357"/>
                  <a:pt x="655106" y="287679"/>
                </a:cubicBezTo>
                <a:close/>
                <a:moveTo>
                  <a:pt x="1671828" y="285810"/>
                </a:moveTo>
                <a:cubicBezTo>
                  <a:pt x="1674781" y="289525"/>
                  <a:pt x="1675448" y="295621"/>
                  <a:pt x="1684115" y="292954"/>
                </a:cubicBezTo>
                <a:cubicBezTo>
                  <a:pt x="1681163" y="285239"/>
                  <a:pt x="1681163" y="285239"/>
                  <a:pt x="1671828" y="285810"/>
                </a:cubicBezTo>
                <a:close/>
                <a:moveTo>
                  <a:pt x="1655826" y="285524"/>
                </a:moveTo>
                <a:cubicBezTo>
                  <a:pt x="1652016" y="286096"/>
                  <a:pt x="1644968" y="289811"/>
                  <a:pt x="1645539" y="290192"/>
                </a:cubicBezTo>
                <a:cubicBezTo>
                  <a:pt x="1646015" y="290573"/>
                  <a:pt x="1647158" y="290858"/>
                  <a:pt x="1647920" y="290668"/>
                </a:cubicBezTo>
                <a:cubicBezTo>
                  <a:pt x="1648682" y="290477"/>
                  <a:pt x="1651159" y="291811"/>
                  <a:pt x="1651825" y="293811"/>
                </a:cubicBezTo>
                <a:lnTo>
                  <a:pt x="1655159" y="293621"/>
                </a:lnTo>
                <a:lnTo>
                  <a:pt x="1656207" y="293525"/>
                </a:lnTo>
                <a:cubicBezTo>
                  <a:pt x="1657541" y="294573"/>
                  <a:pt x="1657731" y="296288"/>
                  <a:pt x="1656588" y="297431"/>
                </a:cubicBezTo>
                <a:lnTo>
                  <a:pt x="1655445" y="297621"/>
                </a:lnTo>
                <a:cubicBezTo>
                  <a:pt x="1653445" y="297907"/>
                  <a:pt x="1651064" y="297907"/>
                  <a:pt x="1649254" y="297240"/>
                </a:cubicBezTo>
                <a:lnTo>
                  <a:pt x="1647920" y="296764"/>
                </a:lnTo>
                <a:cubicBezTo>
                  <a:pt x="1647063" y="295145"/>
                  <a:pt x="1645253" y="294859"/>
                  <a:pt x="1643825" y="296097"/>
                </a:cubicBezTo>
                <a:lnTo>
                  <a:pt x="1642872" y="293144"/>
                </a:lnTo>
                <a:lnTo>
                  <a:pt x="1641824" y="289811"/>
                </a:lnTo>
                <a:cubicBezTo>
                  <a:pt x="1638681" y="291049"/>
                  <a:pt x="1634395" y="292382"/>
                  <a:pt x="1632204" y="292954"/>
                </a:cubicBezTo>
                <a:cubicBezTo>
                  <a:pt x="1630013" y="293430"/>
                  <a:pt x="1625441" y="297526"/>
                  <a:pt x="1625537" y="299145"/>
                </a:cubicBezTo>
                <a:cubicBezTo>
                  <a:pt x="1625632" y="300764"/>
                  <a:pt x="1631823" y="300764"/>
                  <a:pt x="1633442" y="301812"/>
                </a:cubicBezTo>
                <a:cubicBezTo>
                  <a:pt x="1634966" y="302765"/>
                  <a:pt x="1639538" y="300860"/>
                  <a:pt x="1640491" y="301812"/>
                </a:cubicBezTo>
                <a:lnTo>
                  <a:pt x="1640300" y="302003"/>
                </a:lnTo>
                <a:cubicBezTo>
                  <a:pt x="1637062" y="305051"/>
                  <a:pt x="1638871" y="310099"/>
                  <a:pt x="1634014" y="312480"/>
                </a:cubicBezTo>
                <a:lnTo>
                  <a:pt x="1633157" y="312861"/>
                </a:lnTo>
                <a:cubicBezTo>
                  <a:pt x="1633157" y="314576"/>
                  <a:pt x="1634490" y="315909"/>
                  <a:pt x="1636109" y="315814"/>
                </a:cubicBezTo>
                <a:lnTo>
                  <a:pt x="1637538" y="315623"/>
                </a:lnTo>
                <a:cubicBezTo>
                  <a:pt x="1638205" y="315528"/>
                  <a:pt x="1638776" y="314671"/>
                  <a:pt x="1639348" y="314766"/>
                </a:cubicBezTo>
                <a:lnTo>
                  <a:pt x="1645063" y="314861"/>
                </a:lnTo>
                <a:cubicBezTo>
                  <a:pt x="1648111" y="311051"/>
                  <a:pt x="1650683" y="307051"/>
                  <a:pt x="1650683" y="306003"/>
                </a:cubicBezTo>
                <a:cubicBezTo>
                  <a:pt x="1650683" y="304955"/>
                  <a:pt x="1653254" y="302955"/>
                  <a:pt x="1656398" y="304289"/>
                </a:cubicBezTo>
                <a:lnTo>
                  <a:pt x="1656874" y="303908"/>
                </a:lnTo>
                <a:cubicBezTo>
                  <a:pt x="1659255" y="301812"/>
                  <a:pt x="1662017" y="302003"/>
                  <a:pt x="1664970" y="301907"/>
                </a:cubicBezTo>
                <a:lnTo>
                  <a:pt x="1666304" y="301907"/>
                </a:lnTo>
                <a:cubicBezTo>
                  <a:pt x="1667732" y="301050"/>
                  <a:pt x="1668018" y="299431"/>
                  <a:pt x="1667161" y="298288"/>
                </a:cubicBezTo>
                <a:lnTo>
                  <a:pt x="1666018" y="297907"/>
                </a:lnTo>
                <a:cubicBezTo>
                  <a:pt x="1662494" y="296669"/>
                  <a:pt x="1662779" y="295240"/>
                  <a:pt x="1665446" y="293716"/>
                </a:cubicBezTo>
                <a:lnTo>
                  <a:pt x="1667351" y="292573"/>
                </a:lnTo>
                <a:cubicBezTo>
                  <a:pt x="1669828" y="291620"/>
                  <a:pt x="1671161" y="290287"/>
                  <a:pt x="1670399" y="289620"/>
                </a:cubicBezTo>
                <a:cubicBezTo>
                  <a:pt x="1669637" y="288953"/>
                  <a:pt x="1666304" y="288763"/>
                  <a:pt x="1664684" y="290477"/>
                </a:cubicBezTo>
                <a:cubicBezTo>
                  <a:pt x="1663065" y="292192"/>
                  <a:pt x="1656874" y="290001"/>
                  <a:pt x="1657731" y="289144"/>
                </a:cubicBezTo>
                <a:cubicBezTo>
                  <a:pt x="1658588" y="288287"/>
                  <a:pt x="1659731" y="284762"/>
                  <a:pt x="1655826" y="285524"/>
                </a:cubicBezTo>
                <a:close/>
                <a:moveTo>
                  <a:pt x="1063942" y="285428"/>
                </a:moveTo>
                <a:cubicBezTo>
                  <a:pt x="1064228" y="285333"/>
                  <a:pt x="1065466" y="287429"/>
                  <a:pt x="1065657" y="288572"/>
                </a:cubicBezTo>
                <a:cubicBezTo>
                  <a:pt x="1066324" y="292477"/>
                  <a:pt x="1063752" y="295525"/>
                  <a:pt x="1061085" y="298382"/>
                </a:cubicBezTo>
                <a:cubicBezTo>
                  <a:pt x="1058989" y="300764"/>
                  <a:pt x="1055751" y="300668"/>
                  <a:pt x="1053465" y="299144"/>
                </a:cubicBezTo>
                <a:lnTo>
                  <a:pt x="1052798" y="298478"/>
                </a:lnTo>
                <a:cubicBezTo>
                  <a:pt x="1053846" y="295906"/>
                  <a:pt x="1053846" y="293810"/>
                  <a:pt x="1052798" y="293810"/>
                </a:cubicBezTo>
                <a:cubicBezTo>
                  <a:pt x="1051750" y="293810"/>
                  <a:pt x="1048321" y="292953"/>
                  <a:pt x="1048893" y="291905"/>
                </a:cubicBezTo>
                <a:lnTo>
                  <a:pt x="1049274" y="291334"/>
                </a:lnTo>
                <a:cubicBezTo>
                  <a:pt x="1050226" y="290000"/>
                  <a:pt x="1051465" y="287429"/>
                  <a:pt x="1052036" y="287524"/>
                </a:cubicBezTo>
                <a:lnTo>
                  <a:pt x="1058704" y="288572"/>
                </a:lnTo>
                <a:cubicBezTo>
                  <a:pt x="1058704" y="284571"/>
                  <a:pt x="1059085" y="283523"/>
                  <a:pt x="1059656" y="286190"/>
                </a:cubicBezTo>
                <a:close/>
                <a:moveTo>
                  <a:pt x="1252633" y="285239"/>
                </a:moveTo>
                <a:lnTo>
                  <a:pt x="1251871" y="285810"/>
                </a:lnTo>
                <a:cubicBezTo>
                  <a:pt x="1249966" y="287334"/>
                  <a:pt x="1246632" y="290192"/>
                  <a:pt x="1247108" y="290763"/>
                </a:cubicBezTo>
                <a:cubicBezTo>
                  <a:pt x="1251299" y="295621"/>
                  <a:pt x="1242632" y="292192"/>
                  <a:pt x="1243584" y="294573"/>
                </a:cubicBezTo>
                <a:cubicBezTo>
                  <a:pt x="1243775" y="295240"/>
                  <a:pt x="1243298" y="296288"/>
                  <a:pt x="1243679" y="296573"/>
                </a:cubicBezTo>
                <a:cubicBezTo>
                  <a:pt x="1244537" y="297145"/>
                  <a:pt x="1246156" y="297907"/>
                  <a:pt x="1246823" y="297621"/>
                </a:cubicBezTo>
                <a:cubicBezTo>
                  <a:pt x="1250156" y="295907"/>
                  <a:pt x="1253966" y="294383"/>
                  <a:pt x="1256252" y="291906"/>
                </a:cubicBezTo>
                <a:lnTo>
                  <a:pt x="1257586" y="290477"/>
                </a:lnTo>
                <a:cubicBezTo>
                  <a:pt x="1257014" y="287334"/>
                  <a:pt x="1254728" y="284953"/>
                  <a:pt x="1252633" y="285239"/>
                </a:cubicBezTo>
                <a:close/>
                <a:moveTo>
                  <a:pt x="1217105" y="285143"/>
                </a:moveTo>
                <a:cubicBezTo>
                  <a:pt x="1214723" y="285143"/>
                  <a:pt x="1212628" y="286477"/>
                  <a:pt x="1212533" y="288096"/>
                </a:cubicBezTo>
                <a:lnTo>
                  <a:pt x="1213104" y="288477"/>
                </a:lnTo>
                <a:lnTo>
                  <a:pt x="1216343" y="290668"/>
                </a:lnTo>
                <a:cubicBezTo>
                  <a:pt x="1219771" y="288953"/>
                  <a:pt x="1222629" y="288287"/>
                  <a:pt x="1222820" y="289239"/>
                </a:cubicBezTo>
                <a:lnTo>
                  <a:pt x="1222915" y="289906"/>
                </a:lnTo>
                <a:cubicBezTo>
                  <a:pt x="1223105" y="291430"/>
                  <a:pt x="1222248" y="293716"/>
                  <a:pt x="1225582" y="293335"/>
                </a:cubicBezTo>
                <a:cubicBezTo>
                  <a:pt x="1226534" y="293240"/>
                  <a:pt x="1228154" y="291525"/>
                  <a:pt x="1227963" y="290763"/>
                </a:cubicBezTo>
                <a:lnTo>
                  <a:pt x="1227106" y="287239"/>
                </a:lnTo>
                <a:cubicBezTo>
                  <a:pt x="1231583" y="286096"/>
                  <a:pt x="1230059" y="285143"/>
                  <a:pt x="1223677" y="285143"/>
                </a:cubicBezTo>
                <a:lnTo>
                  <a:pt x="1219105" y="285143"/>
                </a:lnTo>
                <a:close/>
                <a:moveTo>
                  <a:pt x="1776793" y="283429"/>
                </a:moveTo>
                <a:cubicBezTo>
                  <a:pt x="1778413" y="283810"/>
                  <a:pt x="1779270" y="285143"/>
                  <a:pt x="1778603" y="286382"/>
                </a:cubicBezTo>
                <a:lnTo>
                  <a:pt x="1777651" y="287239"/>
                </a:lnTo>
                <a:cubicBezTo>
                  <a:pt x="1776889" y="287906"/>
                  <a:pt x="1774698" y="288096"/>
                  <a:pt x="1774698" y="288477"/>
                </a:cubicBezTo>
                <a:lnTo>
                  <a:pt x="1774698" y="292763"/>
                </a:lnTo>
                <a:cubicBezTo>
                  <a:pt x="1772698" y="291049"/>
                  <a:pt x="1769745" y="291430"/>
                  <a:pt x="1768316" y="293716"/>
                </a:cubicBezTo>
                <a:lnTo>
                  <a:pt x="1766983" y="289715"/>
                </a:lnTo>
                <a:cubicBezTo>
                  <a:pt x="1766602" y="288382"/>
                  <a:pt x="1767364" y="286096"/>
                  <a:pt x="1768602" y="285334"/>
                </a:cubicBezTo>
                <a:cubicBezTo>
                  <a:pt x="1770316" y="284191"/>
                  <a:pt x="1772983" y="283905"/>
                  <a:pt x="1775365" y="283619"/>
                </a:cubicBezTo>
                <a:close/>
                <a:moveTo>
                  <a:pt x="709707" y="283428"/>
                </a:moveTo>
                <a:cubicBezTo>
                  <a:pt x="706754" y="283428"/>
                  <a:pt x="706183" y="286667"/>
                  <a:pt x="708564" y="290763"/>
                </a:cubicBezTo>
                <a:lnTo>
                  <a:pt x="712469" y="289143"/>
                </a:lnTo>
                <a:lnTo>
                  <a:pt x="715041" y="288096"/>
                </a:lnTo>
                <a:cubicBezTo>
                  <a:pt x="717803" y="285429"/>
                  <a:pt x="712660" y="283428"/>
                  <a:pt x="709707" y="283428"/>
                </a:cubicBezTo>
                <a:close/>
                <a:moveTo>
                  <a:pt x="1020127" y="283238"/>
                </a:moveTo>
                <a:lnTo>
                  <a:pt x="1019651" y="284190"/>
                </a:lnTo>
                <a:cubicBezTo>
                  <a:pt x="1018031" y="287715"/>
                  <a:pt x="1017555" y="291715"/>
                  <a:pt x="1016888" y="295525"/>
                </a:cubicBezTo>
                <a:lnTo>
                  <a:pt x="1016793" y="296192"/>
                </a:lnTo>
                <a:cubicBezTo>
                  <a:pt x="1017841" y="297049"/>
                  <a:pt x="1019936" y="297144"/>
                  <a:pt x="1021460" y="296573"/>
                </a:cubicBezTo>
                <a:lnTo>
                  <a:pt x="1021841" y="295716"/>
                </a:lnTo>
                <a:lnTo>
                  <a:pt x="1023461" y="291810"/>
                </a:lnTo>
                <a:cubicBezTo>
                  <a:pt x="1025080" y="287143"/>
                  <a:pt x="1023556" y="283238"/>
                  <a:pt x="1020127" y="283238"/>
                </a:cubicBezTo>
                <a:close/>
                <a:moveTo>
                  <a:pt x="1433512" y="281333"/>
                </a:moveTo>
                <a:lnTo>
                  <a:pt x="1433798" y="281333"/>
                </a:lnTo>
                <a:cubicBezTo>
                  <a:pt x="1434084" y="282286"/>
                  <a:pt x="1434369" y="284095"/>
                  <a:pt x="1434369" y="284476"/>
                </a:cubicBezTo>
                <a:cubicBezTo>
                  <a:pt x="1434369" y="284857"/>
                  <a:pt x="1432464" y="286381"/>
                  <a:pt x="1430178" y="287810"/>
                </a:cubicBezTo>
                <a:lnTo>
                  <a:pt x="1428178" y="289143"/>
                </a:lnTo>
                <a:cubicBezTo>
                  <a:pt x="1426368" y="290382"/>
                  <a:pt x="1424654" y="293049"/>
                  <a:pt x="1422177" y="290572"/>
                </a:cubicBezTo>
                <a:cubicBezTo>
                  <a:pt x="1421415" y="289810"/>
                  <a:pt x="1423130" y="287143"/>
                  <a:pt x="1424178" y="285524"/>
                </a:cubicBezTo>
                <a:cubicBezTo>
                  <a:pt x="1425702" y="283048"/>
                  <a:pt x="1429702" y="281333"/>
                  <a:pt x="1433512" y="281333"/>
                </a:cubicBezTo>
                <a:close/>
                <a:moveTo>
                  <a:pt x="1577911" y="279047"/>
                </a:moveTo>
                <a:cubicBezTo>
                  <a:pt x="1578864" y="278856"/>
                  <a:pt x="1580959" y="279428"/>
                  <a:pt x="1581055" y="279904"/>
                </a:cubicBezTo>
                <a:lnTo>
                  <a:pt x="1582198" y="284000"/>
                </a:lnTo>
                <a:cubicBezTo>
                  <a:pt x="1583341" y="289715"/>
                  <a:pt x="1581055" y="294953"/>
                  <a:pt x="1577149" y="295715"/>
                </a:cubicBezTo>
                <a:cubicBezTo>
                  <a:pt x="1573244" y="296477"/>
                  <a:pt x="1566862" y="289429"/>
                  <a:pt x="1570958" y="286095"/>
                </a:cubicBezTo>
                <a:lnTo>
                  <a:pt x="1577530" y="287143"/>
                </a:lnTo>
                <a:cubicBezTo>
                  <a:pt x="1577721" y="287143"/>
                  <a:pt x="1578864" y="285333"/>
                  <a:pt x="1578578" y="284571"/>
                </a:cubicBezTo>
                <a:cubicBezTo>
                  <a:pt x="1578197" y="283333"/>
                  <a:pt x="1576673" y="282380"/>
                  <a:pt x="1576292" y="281237"/>
                </a:cubicBezTo>
                <a:cubicBezTo>
                  <a:pt x="1576102" y="280666"/>
                  <a:pt x="1577149" y="279237"/>
                  <a:pt x="1577911" y="279047"/>
                </a:cubicBezTo>
                <a:close/>
                <a:moveTo>
                  <a:pt x="1084993" y="278094"/>
                </a:moveTo>
                <a:cubicBezTo>
                  <a:pt x="1085850" y="278856"/>
                  <a:pt x="1090708" y="278761"/>
                  <a:pt x="1091851" y="278094"/>
                </a:cubicBezTo>
                <a:cubicBezTo>
                  <a:pt x="1093089" y="277332"/>
                  <a:pt x="1094042" y="278666"/>
                  <a:pt x="1093946" y="280952"/>
                </a:cubicBezTo>
                <a:lnTo>
                  <a:pt x="1091375" y="282095"/>
                </a:lnTo>
                <a:cubicBezTo>
                  <a:pt x="1088612" y="283333"/>
                  <a:pt x="1084993" y="283524"/>
                  <a:pt x="1086231" y="287524"/>
                </a:cubicBezTo>
                <a:lnTo>
                  <a:pt x="1087469" y="291429"/>
                </a:lnTo>
                <a:cubicBezTo>
                  <a:pt x="1090803" y="290858"/>
                  <a:pt x="1093089" y="291144"/>
                  <a:pt x="1092518" y="292096"/>
                </a:cubicBezTo>
                <a:cubicBezTo>
                  <a:pt x="1091946" y="293049"/>
                  <a:pt x="1088898" y="295716"/>
                  <a:pt x="1087660" y="294954"/>
                </a:cubicBezTo>
                <a:cubicBezTo>
                  <a:pt x="1086422" y="294192"/>
                  <a:pt x="1082231" y="292096"/>
                  <a:pt x="1081945" y="292191"/>
                </a:cubicBezTo>
                <a:lnTo>
                  <a:pt x="1081469" y="292477"/>
                </a:lnTo>
                <a:cubicBezTo>
                  <a:pt x="1078802" y="293906"/>
                  <a:pt x="1074896" y="294954"/>
                  <a:pt x="1073849" y="296954"/>
                </a:cubicBezTo>
                <a:cubicBezTo>
                  <a:pt x="1072706" y="299335"/>
                  <a:pt x="1072039" y="300954"/>
                  <a:pt x="1069277" y="299335"/>
                </a:cubicBezTo>
                <a:cubicBezTo>
                  <a:pt x="1068229" y="298668"/>
                  <a:pt x="1068610" y="295525"/>
                  <a:pt x="1069562" y="294001"/>
                </a:cubicBezTo>
                <a:lnTo>
                  <a:pt x="1070229" y="292763"/>
                </a:lnTo>
                <a:cubicBezTo>
                  <a:pt x="1072515" y="292001"/>
                  <a:pt x="1073468" y="290477"/>
                  <a:pt x="1072229" y="289524"/>
                </a:cubicBezTo>
                <a:cubicBezTo>
                  <a:pt x="1071086" y="288572"/>
                  <a:pt x="1070515" y="284952"/>
                  <a:pt x="1072801" y="282857"/>
                </a:cubicBezTo>
                <a:lnTo>
                  <a:pt x="1076420" y="283047"/>
                </a:lnTo>
                <a:lnTo>
                  <a:pt x="1081850" y="283428"/>
                </a:lnTo>
                <a:cubicBezTo>
                  <a:pt x="1082897" y="279809"/>
                  <a:pt x="1084326" y="277428"/>
                  <a:pt x="1084993" y="278094"/>
                </a:cubicBezTo>
                <a:close/>
                <a:moveTo>
                  <a:pt x="449580" y="276476"/>
                </a:moveTo>
                <a:lnTo>
                  <a:pt x="452533" y="276952"/>
                </a:lnTo>
                <a:cubicBezTo>
                  <a:pt x="456629" y="275523"/>
                  <a:pt x="461010" y="277428"/>
                  <a:pt x="462249" y="281238"/>
                </a:cubicBezTo>
                <a:lnTo>
                  <a:pt x="456057" y="280952"/>
                </a:lnTo>
                <a:cubicBezTo>
                  <a:pt x="455200" y="280952"/>
                  <a:pt x="453676" y="280762"/>
                  <a:pt x="453581" y="280952"/>
                </a:cubicBezTo>
                <a:lnTo>
                  <a:pt x="449676" y="291430"/>
                </a:lnTo>
                <a:cubicBezTo>
                  <a:pt x="439579" y="289334"/>
                  <a:pt x="433578" y="285048"/>
                  <a:pt x="436436" y="281905"/>
                </a:cubicBezTo>
                <a:lnTo>
                  <a:pt x="439579" y="283143"/>
                </a:lnTo>
                <a:cubicBezTo>
                  <a:pt x="443960" y="284953"/>
                  <a:pt x="439007" y="275809"/>
                  <a:pt x="445484" y="280286"/>
                </a:cubicBezTo>
                <a:cubicBezTo>
                  <a:pt x="448151" y="282191"/>
                  <a:pt x="444437" y="275714"/>
                  <a:pt x="449580" y="276476"/>
                </a:cubicBezTo>
                <a:close/>
                <a:moveTo>
                  <a:pt x="1405890" y="275618"/>
                </a:moveTo>
                <a:cubicBezTo>
                  <a:pt x="1405223" y="275047"/>
                  <a:pt x="1402937" y="276952"/>
                  <a:pt x="1400746" y="279714"/>
                </a:cubicBezTo>
                <a:cubicBezTo>
                  <a:pt x="1398556" y="282476"/>
                  <a:pt x="1399889" y="290858"/>
                  <a:pt x="1400270" y="288382"/>
                </a:cubicBezTo>
                <a:cubicBezTo>
                  <a:pt x="1400746" y="285905"/>
                  <a:pt x="1406557" y="276190"/>
                  <a:pt x="1405890" y="275618"/>
                </a:cubicBezTo>
                <a:close/>
                <a:moveTo>
                  <a:pt x="624935" y="274570"/>
                </a:moveTo>
                <a:cubicBezTo>
                  <a:pt x="625887" y="274856"/>
                  <a:pt x="628364" y="275713"/>
                  <a:pt x="630459" y="276475"/>
                </a:cubicBezTo>
                <a:cubicBezTo>
                  <a:pt x="632555" y="277237"/>
                  <a:pt x="629411" y="281523"/>
                  <a:pt x="625792" y="279999"/>
                </a:cubicBezTo>
                <a:lnTo>
                  <a:pt x="622363" y="279142"/>
                </a:lnTo>
                <a:cubicBezTo>
                  <a:pt x="620839" y="278761"/>
                  <a:pt x="617886" y="277999"/>
                  <a:pt x="617410" y="280761"/>
                </a:cubicBezTo>
                <a:cubicBezTo>
                  <a:pt x="616934" y="283333"/>
                  <a:pt x="619506" y="283142"/>
                  <a:pt x="621506" y="283428"/>
                </a:cubicBezTo>
                <a:lnTo>
                  <a:pt x="621887" y="283523"/>
                </a:lnTo>
                <a:cubicBezTo>
                  <a:pt x="622172" y="283904"/>
                  <a:pt x="619029" y="286286"/>
                  <a:pt x="614838" y="288858"/>
                </a:cubicBezTo>
                <a:lnTo>
                  <a:pt x="611314" y="291429"/>
                </a:lnTo>
                <a:cubicBezTo>
                  <a:pt x="609314" y="292858"/>
                  <a:pt x="607599" y="294096"/>
                  <a:pt x="604646" y="293715"/>
                </a:cubicBezTo>
                <a:cubicBezTo>
                  <a:pt x="601217" y="293239"/>
                  <a:pt x="599503" y="293810"/>
                  <a:pt x="599122" y="297335"/>
                </a:cubicBezTo>
                <a:lnTo>
                  <a:pt x="598836" y="299621"/>
                </a:lnTo>
                <a:cubicBezTo>
                  <a:pt x="595883" y="302192"/>
                  <a:pt x="590454" y="302573"/>
                  <a:pt x="586739" y="300478"/>
                </a:cubicBezTo>
                <a:lnTo>
                  <a:pt x="583596" y="298668"/>
                </a:lnTo>
                <a:cubicBezTo>
                  <a:pt x="583215" y="298478"/>
                  <a:pt x="582739" y="297906"/>
                  <a:pt x="582739" y="298001"/>
                </a:cubicBezTo>
                <a:cubicBezTo>
                  <a:pt x="580834" y="299240"/>
                  <a:pt x="579119" y="301526"/>
                  <a:pt x="576643" y="299049"/>
                </a:cubicBezTo>
                <a:cubicBezTo>
                  <a:pt x="576071" y="298478"/>
                  <a:pt x="579024" y="295430"/>
                  <a:pt x="578548" y="295049"/>
                </a:cubicBezTo>
                <a:cubicBezTo>
                  <a:pt x="576071" y="293144"/>
                  <a:pt x="576452" y="292001"/>
                  <a:pt x="578834" y="290381"/>
                </a:cubicBezTo>
                <a:lnTo>
                  <a:pt x="580167" y="289429"/>
                </a:lnTo>
                <a:cubicBezTo>
                  <a:pt x="581406" y="287238"/>
                  <a:pt x="579786" y="286381"/>
                  <a:pt x="576643" y="287524"/>
                </a:cubicBezTo>
                <a:lnTo>
                  <a:pt x="574738" y="287334"/>
                </a:lnTo>
                <a:cubicBezTo>
                  <a:pt x="570547" y="286857"/>
                  <a:pt x="571881" y="290000"/>
                  <a:pt x="570261" y="291048"/>
                </a:cubicBezTo>
                <a:cubicBezTo>
                  <a:pt x="568451" y="292191"/>
                  <a:pt x="566261" y="292286"/>
                  <a:pt x="565880" y="289619"/>
                </a:cubicBezTo>
                <a:lnTo>
                  <a:pt x="565689" y="288286"/>
                </a:lnTo>
                <a:cubicBezTo>
                  <a:pt x="565784" y="286667"/>
                  <a:pt x="563403" y="286667"/>
                  <a:pt x="560355" y="288191"/>
                </a:cubicBezTo>
                <a:cubicBezTo>
                  <a:pt x="557307" y="289810"/>
                  <a:pt x="548068" y="287714"/>
                  <a:pt x="548068" y="286476"/>
                </a:cubicBezTo>
                <a:cubicBezTo>
                  <a:pt x="548068" y="285238"/>
                  <a:pt x="548830" y="281523"/>
                  <a:pt x="549687" y="281047"/>
                </a:cubicBezTo>
                <a:lnTo>
                  <a:pt x="550354" y="281142"/>
                </a:lnTo>
                <a:cubicBezTo>
                  <a:pt x="553973" y="281714"/>
                  <a:pt x="557974" y="279713"/>
                  <a:pt x="561308" y="282476"/>
                </a:cubicBezTo>
                <a:cubicBezTo>
                  <a:pt x="561974" y="283047"/>
                  <a:pt x="564165" y="282476"/>
                  <a:pt x="565594" y="282285"/>
                </a:cubicBezTo>
                <a:cubicBezTo>
                  <a:pt x="568737" y="281999"/>
                  <a:pt x="572928" y="280475"/>
                  <a:pt x="574928" y="281523"/>
                </a:cubicBezTo>
                <a:lnTo>
                  <a:pt x="580167" y="284285"/>
                </a:lnTo>
                <a:cubicBezTo>
                  <a:pt x="586168" y="286762"/>
                  <a:pt x="587978" y="288000"/>
                  <a:pt x="584168" y="287048"/>
                </a:cubicBezTo>
                <a:lnTo>
                  <a:pt x="587787" y="291620"/>
                </a:lnTo>
                <a:cubicBezTo>
                  <a:pt x="588454" y="292382"/>
                  <a:pt x="588644" y="293429"/>
                  <a:pt x="588930" y="294382"/>
                </a:cubicBezTo>
                <a:cubicBezTo>
                  <a:pt x="589502" y="296192"/>
                  <a:pt x="589502" y="299335"/>
                  <a:pt x="590740" y="299621"/>
                </a:cubicBezTo>
                <a:cubicBezTo>
                  <a:pt x="595407" y="301049"/>
                  <a:pt x="593502" y="296477"/>
                  <a:pt x="595598" y="295049"/>
                </a:cubicBezTo>
                <a:lnTo>
                  <a:pt x="597122" y="294096"/>
                </a:lnTo>
                <a:cubicBezTo>
                  <a:pt x="597407" y="291239"/>
                  <a:pt x="598931" y="289334"/>
                  <a:pt x="600646" y="289905"/>
                </a:cubicBezTo>
                <a:cubicBezTo>
                  <a:pt x="602265" y="290381"/>
                  <a:pt x="602837" y="288858"/>
                  <a:pt x="595979" y="284666"/>
                </a:cubicBezTo>
                <a:lnTo>
                  <a:pt x="591216" y="282952"/>
                </a:lnTo>
                <a:cubicBezTo>
                  <a:pt x="589406" y="282285"/>
                  <a:pt x="587882" y="280190"/>
                  <a:pt x="587501" y="278475"/>
                </a:cubicBezTo>
                <a:lnTo>
                  <a:pt x="587025" y="277332"/>
                </a:lnTo>
                <a:cubicBezTo>
                  <a:pt x="588549" y="275808"/>
                  <a:pt x="591883" y="275903"/>
                  <a:pt x="594359" y="277713"/>
                </a:cubicBezTo>
                <a:cubicBezTo>
                  <a:pt x="596836" y="279428"/>
                  <a:pt x="606647" y="282761"/>
                  <a:pt x="609790" y="280761"/>
                </a:cubicBezTo>
                <a:lnTo>
                  <a:pt x="613505" y="278951"/>
                </a:lnTo>
                <a:cubicBezTo>
                  <a:pt x="616838" y="277237"/>
                  <a:pt x="620553" y="276094"/>
                  <a:pt x="624268" y="274760"/>
                </a:cubicBezTo>
                <a:close/>
                <a:moveTo>
                  <a:pt x="2115026" y="273046"/>
                </a:moveTo>
                <a:cubicBezTo>
                  <a:pt x="2118931" y="271808"/>
                  <a:pt x="2122075" y="271808"/>
                  <a:pt x="2122075" y="273141"/>
                </a:cubicBezTo>
                <a:cubicBezTo>
                  <a:pt x="2122075" y="274475"/>
                  <a:pt x="2123694" y="277618"/>
                  <a:pt x="2125694" y="277713"/>
                </a:cubicBezTo>
                <a:cubicBezTo>
                  <a:pt x="2127694" y="277809"/>
                  <a:pt x="2134552" y="277332"/>
                  <a:pt x="2135695" y="278571"/>
                </a:cubicBezTo>
                <a:cubicBezTo>
                  <a:pt x="2136838" y="279809"/>
                  <a:pt x="2139410" y="284762"/>
                  <a:pt x="2138458" y="286572"/>
                </a:cubicBezTo>
                <a:cubicBezTo>
                  <a:pt x="2137505" y="288381"/>
                  <a:pt x="2142077" y="292953"/>
                  <a:pt x="2140934" y="293430"/>
                </a:cubicBezTo>
                <a:cubicBezTo>
                  <a:pt x="2139791" y="293906"/>
                  <a:pt x="2135409" y="294477"/>
                  <a:pt x="2134457" y="293239"/>
                </a:cubicBezTo>
                <a:cubicBezTo>
                  <a:pt x="2133505" y="292001"/>
                  <a:pt x="2127218" y="288477"/>
                  <a:pt x="2123599" y="287048"/>
                </a:cubicBezTo>
                <a:lnTo>
                  <a:pt x="2121122" y="287715"/>
                </a:lnTo>
                <a:lnTo>
                  <a:pt x="2118360" y="288477"/>
                </a:lnTo>
                <a:cubicBezTo>
                  <a:pt x="2117693" y="287334"/>
                  <a:pt x="2115597" y="282762"/>
                  <a:pt x="2115407" y="281333"/>
                </a:cubicBezTo>
                <a:cubicBezTo>
                  <a:pt x="2115217" y="279999"/>
                  <a:pt x="2115597" y="278856"/>
                  <a:pt x="2116169" y="278856"/>
                </a:cubicBezTo>
                <a:cubicBezTo>
                  <a:pt x="2116836" y="278856"/>
                  <a:pt x="2118741" y="278094"/>
                  <a:pt x="2118931" y="277142"/>
                </a:cubicBezTo>
                <a:lnTo>
                  <a:pt x="2118455" y="276666"/>
                </a:lnTo>
                <a:close/>
                <a:moveTo>
                  <a:pt x="1094613" y="272284"/>
                </a:moveTo>
                <a:cubicBezTo>
                  <a:pt x="1097756" y="273237"/>
                  <a:pt x="1103185" y="278857"/>
                  <a:pt x="1101090" y="278380"/>
                </a:cubicBezTo>
                <a:cubicBezTo>
                  <a:pt x="1098994" y="277904"/>
                  <a:pt x="1093470" y="275904"/>
                  <a:pt x="1092803" y="274761"/>
                </a:cubicBezTo>
                <a:lnTo>
                  <a:pt x="1092136" y="274761"/>
                </a:lnTo>
                <a:lnTo>
                  <a:pt x="1087850" y="274856"/>
                </a:lnTo>
                <a:cubicBezTo>
                  <a:pt x="1088421" y="272475"/>
                  <a:pt x="1091565" y="271237"/>
                  <a:pt x="1094613" y="272284"/>
                </a:cubicBezTo>
                <a:close/>
                <a:moveTo>
                  <a:pt x="1707947" y="271476"/>
                </a:moveTo>
                <a:lnTo>
                  <a:pt x="1712592" y="273784"/>
                </a:lnTo>
                <a:lnTo>
                  <a:pt x="1707971" y="276332"/>
                </a:lnTo>
                <a:lnTo>
                  <a:pt x="1707642" y="275523"/>
                </a:lnTo>
                <a:close/>
                <a:moveTo>
                  <a:pt x="1552289" y="270665"/>
                </a:moveTo>
                <a:cubicBezTo>
                  <a:pt x="1548289" y="273428"/>
                  <a:pt x="1545812" y="278000"/>
                  <a:pt x="1546765" y="280857"/>
                </a:cubicBezTo>
                <a:lnTo>
                  <a:pt x="1547908" y="282857"/>
                </a:lnTo>
                <a:cubicBezTo>
                  <a:pt x="1548384" y="283810"/>
                  <a:pt x="1550289" y="285143"/>
                  <a:pt x="1550861" y="284953"/>
                </a:cubicBezTo>
                <a:cubicBezTo>
                  <a:pt x="1555623" y="283619"/>
                  <a:pt x="1550194" y="282953"/>
                  <a:pt x="1550384" y="281810"/>
                </a:cubicBezTo>
                <a:lnTo>
                  <a:pt x="1550575" y="280190"/>
                </a:lnTo>
                <a:cubicBezTo>
                  <a:pt x="1550384" y="278190"/>
                  <a:pt x="1554956" y="279143"/>
                  <a:pt x="1556290" y="280000"/>
                </a:cubicBezTo>
                <a:cubicBezTo>
                  <a:pt x="1557623" y="280762"/>
                  <a:pt x="1559719" y="278571"/>
                  <a:pt x="1560957" y="275047"/>
                </a:cubicBezTo>
                <a:lnTo>
                  <a:pt x="1557528" y="273332"/>
                </a:lnTo>
                <a:close/>
                <a:moveTo>
                  <a:pt x="1076515" y="269522"/>
                </a:moveTo>
                <a:lnTo>
                  <a:pt x="1078230" y="270284"/>
                </a:lnTo>
                <a:cubicBezTo>
                  <a:pt x="1081278" y="269236"/>
                  <a:pt x="1083850" y="272474"/>
                  <a:pt x="1083850" y="273998"/>
                </a:cubicBezTo>
                <a:cubicBezTo>
                  <a:pt x="1083850" y="275522"/>
                  <a:pt x="1082611" y="276284"/>
                  <a:pt x="1081183" y="275713"/>
                </a:cubicBezTo>
                <a:cubicBezTo>
                  <a:pt x="1079754" y="275046"/>
                  <a:pt x="1067276" y="276570"/>
                  <a:pt x="1064609" y="273046"/>
                </a:cubicBezTo>
                <a:lnTo>
                  <a:pt x="1071753" y="272951"/>
                </a:lnTo>
                <a:cubicBezTo>
                  <a:pt x="1075753" y="272855"/>
                  <a:pt x="1070800" y="266855"/>
                  <a:pt x="1076515" y="269522"/>
                </a:cubicBezTo>
                <a:close/>
                <a:moveTo>
                  <a:pt x="1837753" y="269427"/>
                </a:moveTo>
                <a:lnTo>
                  <a:pt x="1840611" y="272856"/>
                </a:lnTo>
                <a:lnTo>
                  <a:pt x="1841278" y="273618"/>
                </a:lnTo>
                <a:cubicBezTo>
                  <a:pt x="1841468" y="274666"/>
                  <a:pt x="1840039" y="276190"/>
                  <a:pt x="1838134" y="276857"/>
                </a:cubicBezTo>
                <a:lnTo>
                  <a:pt x="1837658" y="276475"/>
                </a:lnTo>
                <a:cubicBezTo>
                  <a:pt x="1835182" y="274380"/>
                  <a:pt x="1833562" y="275237"/>
                  <a:pt x="1830419" y="276095"/>
                </a:cubicBezTo>
                <a:lnTo>
                  <a:pt x="1826990" y="276857"/>
                </a:lnTo>
                <a:cubicBezTo>
                  <a:pt x="1827562" y="273523"/>
                  <a:pt x="1832419" y="270189"/>
                  <a:pt x="1837753" y="269427"/>
                </a:cubicBezTo>
                <a:close/>
                <a:moveTo>
                  <a:pt x="1355789" y="268951"/>
                </a:moveTo>
                <a:cubicBezTo>
                  <a:pt x="1357408" y="267617"/>
                  <a:pt x="1353884" y="267141"/>
                  <a:pt x="1353217" y="269618"/>
                </a:cubicBezTo>
                <a:lnTo>
                  <a:pt x="1351670" y="271369"/>
                </a:lnTo>
                <a:lnTo>
                  <a:pt x="1350776" y="270922"/>
                </a:lnTo>
                <a:lnTo>
                  <a:pt x="1350550" y="269808"/>
                </a:lnTo>
                <a:lnTo>
                  <a:pt x="1350645" y="270856"/>
                </a:lnTo>
                <a:lnTo>
                  <a:pt x="1350776" y="270922"/>
                </a:lnTo>
                <a:lnTo>
                  <a:pt x="1351018" y="272108"/>
                </a:lnTo>
                <a:lnTo>
                  <a:pt x="1348169" y="275333"/>
                </a:lnTo>
                <a:lnTo>
                  <a:pt x="1346835" y="276285"/>
                </a:lnTo>
                <a:cubicBezTo>
                  <a:pt x="1344835" y="277619"/>
                  <a:pt x="1343406" y="279714"/>
                  <a:pt x="1341311" y="280857"/>
                </a:cubicBezTo>
                <a:lnTo>
                  <a:pt x="1339215" y="282000"/>
                </a:lnTo>
                <a:cubicBezTo>
                  <a:pt x="1336453" y="282381"/>
                  <a:pt x="1336453" y="283619"/>
                  <a:pt x="1339215" y="284762"/>
                </a:cubicBezTo>
                <a:lnTo>
                  <a:pt x="1341977" y="285048"/>
                </a:lnTo>
                <a:lnTo>
                  <a:pt x="1344644" y="285334"/>
                </a:lnTo>
                <a:lnTo>
                  <a:pt x="1358437" y="282787"/>
                </a:lnTo>
                <a:lnTo>
                  <a:pt x="1359313" y="283524"/>
                </a:lnTo>
                <a:lnTo>
                  <a:pt x="1359961" y="282801"/>
                </a:lnTo>
                <a:lnTo>
                  <a:pt x="1364266" y="285524"/>
                </a:lnTo>
                <a:lnTo>
                  <a:pt x="1368457" y="288096"/>
                </a:lnTo>
                <a:cubicBezTo>
                  <a:pt x="1370648" y="285048"/>
                  <a:pt x="1372457" y="281714"/>
                  <a:pt x="1372362" y="280667"/>
                </a:cubicBezTo>
                <a:cubicBezTo>
                  <a:pt x="1372267" y="279619"/>
                  <a:pt x="1368552" y="276476"/>
                  <a:pt x="1364361" y="278000"/>
                </a:cubicBezTo>
                <a:lnTo>
                  <a:pt x="1362646" y="279809"/>
                </a:lnTo>
                <a:lnTo>
                  <a:pt x="1359961" y="282801"/>
                </a:lnTo>
                <a:lnTo>
                  <a:pt x="1359599" y="282572"/>
                </a:lnTo>
                <a:lnTo>
                  <a:pt x="1358437" y="282787"/>
                </a:lnTo>
                <a:lnTo>
                  <a:pt x="1352074" y="277428"/>
                </a:lnTo>
                <a:lnTo>
                  <a:pt x="1351788" y="275809"/>
                </a:lnTo>
                <a:lnTo>
                  <a:pt x="1351693" y="275428"/>
                </a:lnTo>
                <a:lnTo>
                  <a:pt x="1351018" y="272108"/>
                </a:lnTo>
                <a:lnTo>
                  <a:pt x="1351670" y="271369"/>
                </a:lnTo>
                <a:lnTo>
                  <a:pt x="1357884" y="274475"/>
                </a:lnTo>
                <a:cubicBezTo>
                  <a:pt x="1361504" y="272189"/>
                  <a:pt x="1363409" y="272380"/>
                  <a:pt x="1366361" y="274666"/>
                </a:cubicBezTo>
                <a:cubicBezTo>
                  <a:pt x="1366552" y="274856"/>
                  <a:pt x="1368743" y="273618"/>
                  <a:pt x="1369695" y="272761"/>
                </a:cubicBezTo>
                <a:cubicBezTo>
                  <a:pt x="1369886" y="272570"/>
                  <a:pt x="1368647" y="270665"/>
                  <a:pt x="1368076" y="270665"/>
                </a:cubicBezTo>
                <a:lnTo>
                  <a:pt x="1363504" y="270761"/>
                </a:lnTo>
                <a:cubicBezTo>
                  <a:pt x="1357694" y="270951"/>
                  <a:pt x="1354169" y="270094"/>
                  <a:pt x="1355789" y="268951"/>
                </a:cubicBezTo>
                <a:close/>
                <a:moveTo>
                  <a:pt x="543210" y="268570"/>
                </a:moveTo>
                <a:lnTo>
                  <a:pt x="546353" y="269808"/>
                </a:lnTo>
                <a:cubicBezTo>
                  <a:pt x="550449" y="271904"/>
                  <a:pt x="549497" y="274190"/>
                  <a:pt x="544353" y="274856"/>
                </a:cubicBezTo>
                <a:lnTo>
                  <a:pt x="543496" y="278952"/>
                </a:lnTo>
                <a:cubicBezTo>
                  <a:pt x="543496" y="279047"/>
                  <a:pt x="541496" y="279143"/>
                  <a:pt x="541210" y="278857"/>
                </a:cubicBezTo>
                <a:cubicBezTo>
                  <a:pt x="540543" y="278095"/>
                  <a:pt x="539686" y="276761"/>
                  <a:pt x="540067" y="276285"/>
                </a:cubicBezTo>
                <a:cubicBezTo>
                  <a:pt x="541400" y="274571"/>
                  <a:pt x="542924" y="273618"/>
                  <a:pt x="540162" y="271523"/>
                </a:cubicBezTo>
                <a:cubicBezTo>
                  <a:pt x="538638" y="270475"/>
                  <a:pt x="541400" y="267808"/>
                  <a:pt x="543210" y="268570"/>
                </a:cubicBezTo>
                <a:close/>
                <a:moveTo>
                  <a:pt x="2087975" y="268379"/>
                </a:moveTo>
                <a:cubicBezTo>
                  <a:pt x="2091404" y="266189"/>
                  <a:pt x="2094166" y="266474"/>
                  <a:pt x="2094071" y="269046"/>
                </a:cubicBezTo>
                <a:lnTo>
                  <a:pt x="2094262" y="270284"/>
                </a:lnTo>
                <a:cubicBezTo>
                  <a:pt x="2094452" y="272189"/>
                  <a:pt x="2089689" y="273809"/>
                  <a:pt x="2094357" y="275904"/>
                </a:cubicBezTo>
                <a:cubicBezTo>
                  <a:pt x="2097976" y="277523"/>
                  <a:pt x="2100643" y="277142"/>
                  <a:pt x="2103215" y="274761"/>
                </a:cubicBezTo>
                <a:lnTo>
                  <a:pt x="2104263" y="273809"/>
                </a:lnTo>
                <a:cubicBezTo>
                  <a:pt x="2105977" y="272475"/>
                  <a:pt x="2108549" y="272666"/>
                  <a:pt x="2109978" y="273999"/>
                </a:cubicBezTo>
                <a:cubicBezTo>
                  <a:pt x="2111406" y="275428"/>
                  <a:pt x="2114074" y="280000"/>
                  <a:pt x="2113121" y="281333"/>
                </a:cubicBezTo>
                <a:lnTo>
                  <a:pt x="2112168" y="282476"/>
                </a:lnTo>
                <a:cubicBezTo>
                  <a:pt x="2110740" y="284286"/>
                  <a:pt x="2108739" y="286763"/>
                  <a:pt x="2106739" y="286953"/>
                </a:cubicBezTo>
                <a:cubicBezTo>
                  <a:pt x="2102739" y="287239"/>
                  <a:pt x="2102358" y="288382"/>
                  <a:pt x="2101691" y="291239"/>
                </a:cubicBezTo>
                <a:lnTo>
                  <a:pt x="2101120" y="293621"/>
                </a:lnTo>
                <a:cubicBezTo>
                  <a:pt x="2098262" y="295907"/>
                  <a:pt x="2095309" y="297431"/>
                  <a:pt x="2094547" y="296859"/>
                </a:cubicBezTo>
                <a:cubicBezTo>
                  <a:pt x="2093785" y="296288"/>
                  <a:pt x="2093214" y="293906"/>
                  <a:pt x="2095214" y="293144"/>
                </a:cubicBezTo>
                <a:cubicBezTo>
                  <a:pt x="2097214" y="292382"/>
                  <a:pt x="2094547" y="288572"/>
                  <a:pt x="2092928" y="290287"/>
                </a:cubicBezTo>
                <a:cubicBezTo>
                  <a:pt x="2091309" y="292001"/>
                  <a:pt x="2084737" y="289906"/>
                  <a:pt x="2085594" y="289144"/>
                </a:cubicBezTo>
                <a:cubicBezTo>
                  <a:pt x="2086546" y="288287"/>
                  <a:pt x="2087975" y="285524"/>
                  <a:pt x="2086165" y="285524"/>
                </a:cubicBezTo>
                <a:cubicBezTo>
                  <a:pt x="2084355" y="285524"/>
                  <a:pt x="2079879" y="286953"/>
                  <a:pt x="2080260" y="288763"/>
                </a:cubicBezTo>
                <a:cubicBezTo>
                  <a:pt x="2080641" y="290573"/>
                  <a:pt x="2082165" y="294859"/>
                  <a:pt x="2080164" y="295145"/>
                </a:cubicBezTo>
                <a:cubicBezTo>
                  <a:pt x="2078164" y="295430"/>
                  <a:pt x="2074164" y="292668"/>
                  <a:pt x="2073211" y="294287"/>
                </a:cubicBezTo>
                <a:cubicBezTo>
                  <a:pt x="2072259" y="295907"/>
                  <a:pt x="2068544" y="299240"/>
                  <a:pt x="2068734" y="295907"/>
                </a:cubicBezTo>
                <a:lnTo>
                  <a:pt x="2068354" y="294002"/>
                </a:lnTo>
                <a:lnTo>
                  <a:pt x="2068163" y="293049"/>
                </a:lnTo>
                <a:cubicBezTo>
                  <a:pt x="2066734" y="292192"/>
                  <a:pt x="2064734" y="292382"/>
                  <a:pt x="2063686" y="293430"/>
                </a:cubicBezTo>
                <a:lnTo>
                  <a:pt x="2063400" y="294383"/>
                </a:lnTo>
                <a:lnTo>
                  <a:pt x="2063020" y="296002"/>
                </a:lnTo>
                <a:cubicBezTo>
                  <a:pt x="2063115" y="298669"/>
                  <a:pt x="2061305" y="299145"/>
                  <a:pt x="2058829" y="297050"/>
                </a:cubicBezTo>
                <a:lnTo>
                  <a:pt x="2057114" y="295811"/>
                </a:lnTo>
                <a:cubicBezTo>
                  <a:pt x="2056542" y="295430"/>
                  <a:pt x="2055114" y="295335"/>
                  <a:pt x="2054733" y="295621"/>
                </a:cubicBezTo>
                <a:lnTo>
                  <a:pt x="2053304" y="296669"/>
                </a:lnTo>
                <a:cubicBezTo>
                  <a:pt x="2051970" y="298002"/>
                  <a:pt x="2049589" y="298383"/>
                  <a:pt x="2048065" y="297526"/>
                </a:cubicBezTo>
                <a:lnTo>
                  <a:pt x="2045493" y="298288"/>
                </a:lnTo>
                <a:lnTo>
                  <a:pt x="2037874" y="300669"/>
                </a:lnTo>
                <a:cubicBezTo>
                  <a:pt x="2034825" y="297335"/>
                  <a:pt x="2031301" y="294002"/>
                  <a:pt x="2030063" y="293335"/>
                </a:cubicBezTo>
                <a:lnTo>
                  <a:pt x="2029110" y="293525"/>
                </a:lnTo>
                <a:cubicBezTo>
                  <a:pt x="2025777" y="294192"/>
                  <a:pt x="2028920" y="295145"/>
                  <a:pt x="2028920" y="296002"/>
                </a:cubicBezTo>
                <a:lnTo>
                  <a:pt x="2028825" y="297716"/>
                </a:lnTo>
                <a:cubicBezTo>
                  <a:pt x="2027967" y="299621"/>
                  <a:pt x="2027110" y="301907"/>
                  <a:pt x="2027015" y="302765"/>
                </a:cubicBezTo>
                <a:cubicBezTo>
                  <a:pt x="2026920" y="303622"/>
                  <a:pt x="2025586" y="306384"/>
                  <a:pt x="2024348" y="305908"/>
                </a:cubicBezTo>
                <a:cubicBezTo>
                  <a:pt x="2023110" y="305336"/>
                  <a:pt x="2020062" y="304574"/>
                  <a:pt x="2019681" y="305146"/>
                </a:cubicBezTo>
                <a:lnTo>
                  <a:pt x="2019395" y="305717"/>
                </a:lnTo>
                <a:cubicBezTo>
                  <a:pt x="2018728" y="307146"/>
                  <a:pt x="2018633" y="309813"/>
                  <a:pt x="2017585" y="310004"/>
                </a:cubicBezTo>
                <a:cubicBezTo>
                  <a:pt x="2013394" y="310861"/>
                  <a:pt x="2014537" y="308003"/>
                  <a:pt x="2014156" y="306098"/>
                </a:cubicBezTo>
                <a:lnTo>
                  <a:pt x="2013299" y="301526"/>
                </a:lnTo>
                <a:cubicBezTo>
                  <a:pt x="2008060" y="300193"/>
                  <a:pt x="2002726" y="299812"/>
                  <a:pt x="2001583" y="300669"/>
                </a:cubicBezTo>
                <a:cubicBezTo>
                  <a:pt x="2000440" y="301526"/>
                  <a:pt x="1994916" y="302288"/>
                  <a:pt x="1991391" y="300860"/>
                </a:cubicBezTo>
                <a:cubicBezTo>
                  <a:pt x="1987867" y="299336"/>
                  <a:pt x="1978723" y="303336"/>
                  <a:pt x="1979104" y="303717"/>
                </a:cubicBezTo>
                <a:cubicBezTo>
                  <a:pt x="1979485" y="304098"/>
                  <a:pt x="1980247" y="305432"/>
                  <a:pt x="1979866" y="305908"/>
                </a:cubicBezTo>
                <a:lnTo>
                  <a:pt x="1979485" y="306003"/>
                </a:lnTo>
                <a:lnTo>
                  <a:pt x="1974342" y="306860"/>
                </a:lnTo>
                <a:cubicBezTo>
                  <a:pt x="1968627" y="307527"/>
                  <a:pt x="1963483" y="307527"/>
                  <a:pt x="1962912" y="306956"/>
                </a:cubicBezTo>
                <a:lnTo>
                  <a:pt x="1962816" y="306384"/>
                </a:lnTo>
                <a:cubicBezTo>
                  <a:pt x="1962721" y="305813"/>
                  <a:pt x="1963007" y="304670"/>
                  <a:pt x="1963388" y="304574"/>
                </a:cubicBezTo>
                <a:lnTo>
                  <a:pt x="1966626" y="303812"/>
                </a:lnTo>
                <a:cubicBezTo>
                  <a:pt x="1968722" y="301622"/>
                  <a:pt x="1972151" y="298764"/>
                  <a:pt x="1974151" y="297431"/>
                </a:cubicBezTo>
                <a:cubicBezTo>
                  <a:pt x="1976151" y="296097"/>
                  <a:pt x="1981295" y="292097"/>
                  <a:pt x="1983676" y="293811"/>
                </a:cubicBezTo>
                <a:cubicBezTo>
                  <a:pt x="1986153" y="295621"/>
                  <a:pt x="1993487" y="298669"/>
                  <a:pt x="1994916" y="297335"/>
                </a:cubicBezTo>
                <a:cubicBezTo>
                  <a:pt x="1996249" y="296002"/>
                  <a:pt x="1992439" y="292382"/>
                  <a:pt x="1994154" y="292192"/>
                </a:cubicBezTo>
                <a:cubicBezTo>
                  <a:pt x="1995773" y="292097"/>
                  <a:pt x="2000250" y="290573"/>
                  <a:pt x="2001393" y="291430"/>
                </a:cubicBezTo>
                <a:cubicBezTo>
                  <a:pt x="2002536" y="292287"/>
                  <a:pt x="2010441" y="295240"/>
                  <a:pt x="2015204" y="295621"/>
                </a:cubicBezTo>
                <a:lnTo>
                  <a:pt x="2017204" y="290287"/>
                </a:lnTo>
                <a:cubicBezTo>
                  <a:pt x="2017204" y="290192"/>
                  <a:pt x="2018919" y="290477"/>
                  <a:pt x="2019776" y="290668"/>
                </a:cubicBezTo>
                <a:lnTo>
                  <a:pt x="2021205" y="290954"/>
                </a:lnTo>
                <a:cubicBezTo>
                  <a:pt x="2023205" y="290573"/>
                  <a:pt x="2023205" y="289334"/>
                  <a:pt x="2021395" y="288096"/>
                </a:cubicBezTo>
                <a:cubicBezTo>
                  <a:pt x="2019585" y="286858"/>
                  <a:pt x="2015395" y="282762"/>
                  <a:pt x="2016347" y="281619"/>
                </a:cubicBezTo>
                <a:cubicBezTo>
                  <a:pt x="2017300" y="280476"/>
                  <a:pt x="2011489" y="277714"/>
                  <a:pt x="2012442" y="276761"/>
                </a:cubicBezTo>
                <a:cubicBezTo>
                  <a:pt x="2013394" y="275809"/>
                  <a:pt x="2017680" y="272951"/>
                  <a:pt x="2019871" y="272475"/>
                </a:cubicBezTo>
                <a:cubicBezTo>
                  <a:pt x="2022062" y="271999"/>
                  <a:pt x="2025491" y="276380"/>
                  <a:pt x="2024253" y="276952"/>
                </a:cubicBezTo>
                <a:cubicBezTo>
                  <a:pt x="2023014" y="277619"/>
                  <a:pt x="2021491" y="281429"/>
                  <a:pt x="2025396" y="282953"/>
                </a:cubicBezTo>
                <a:cubicBezTo>
                  <a:pt x="2029206" y="284572"/>
                  <a:pt x="2040350" y="287906"/>
                  <a:pt x="2041969" y="286953"/>
                </a:cubicBezTo>
                <a:cubicBezTo>
                  <a:pt x="2043588" y="286001"/>
                  <a:pt x="2048637" y="280857"/>
                  <a:pt x="2048256" y="275618"/>
                </a:cubicBezTo>
                <a:lnTo>
                  <a:pt x="2040159" y="277714"/>
                </a:lnTo>
                <a:lnTo>
                  <a:pt x="2035016" y="279047"/>
                </a:lnTo>
                <a:cubicBezTo>
                  <a:pt x="2032254" y="277142"/>
                  <a:pt x="2031301" y="273428"/>
                  <a:pt x="2032920" y="270951"/>
                </a:cubicBezTo>
                <a:lnTo>
                  <a:pt x="2037112" y="273237"/>
                </a:lnTo>
                <a:cubicBezTo>
                  <a:pt x="2041969" y="275904"/>
                  <a:pt x="2047399" y="275047"/>
                  <a:pt x="2052637" y="273809"/>
                </a:cubicBezTo>
                <a:lnTo>
                  <a:pt x="2057400" y="272666"/>
                </a:lnTo>
                <a:cubicBezTo>
                  <a:pt x="2059114" y="274952"/>
                  <a:pt x="2060638" y="278190"/>
                  <a:pt x="2060733" y="279714"/>
                </a:cubicBezTo>
                <a:lnTo>
                  <a:pt x="2061591" y="280667"/>
                </a:lnTo>
                <a:cubicBezTo>
                  <a:pt x="2063400" y="282572"/>
                  <a:pt x="2065591" y="284762"/>
                  <a:pt x="2068639" y="281714"/>
                </a:cubicBezTo>
                <a:cubicBezTo>
                  <a:pt x="2070544" y="279714"/>
                  <a:pt x="2072354" y="278476"/>
                  <a:pt x="2075402" y="280857"/>
                </a:cubicBezTo>
                <a:cubicBezTo>
                  <a:pt x="2075783" y="281143"/>
                  <a:pt x="2080069" y="279428"/>
                  <a:pt x="2080164" y="278476"/>
                </a:cubicBezTo>
                <a:lnTo>
                  <a:pt x="2080355" y="273523"/>
                </a:lnTo>
                <a:cubicBezTo>
                  <a:pt x="2084832" y="273904"/>
                  <a:pt x="2087404" y="272666"/>
                  <a:pt x="2086070" y="270856"/>
                </a:cubicBezTo>
                <a:lnTo>
                  <a:pt x="2086641" y="270094"/>
                </a:lnTo>
                <a:close/>
                <a:moveTo>
                  <a:pt x="1806512" y="267046"/>
                </a:moveTo>
                <a:lnTo>
                  <a:pt x="1802321" y="269618"/>
                </a:lnTo>
                <a:cubicBezTo>
                  <a:pt x="1800320" y="270856"/>
                  <a:pt x="1795177" y="270856"/>
                  <a:pt x="1793272" y="269618"/>
                </a:cubicBezTo>
                <a:cubicBezTo>
                  <a:pt x="1788795" y="266665"/>
                  <a:pt x="1787366" y="269808"/>
                  <a:pt x="1785175" y="271427"/>
                </a:cubicBezTo>
                <a:lnTo>
                  <a:pt x="1784699" y="271808"/>
                </a:lnTo>
                <a:cubicBezTo>
                  <a:pt x="1785175" y="273142"/>
                  <a:pt x="1786033" y="273999"/>
                  <a:pt x="1786700" y="273713"/>
                </a:cubicBezTo>
                <a:cubicBezTo>
                  <a:pt x="1787366" y="273523"/>
                  <a:pt x="1789367" y="274952"/>
                  <a:pt x="1789557" y="277523"/>
                </a:cubicBezTo>
                <a:lnTo>
                  <a:pt x="1790986" y="278285"/>
                </a:lnTo>
                <a:cubicBezTo>
                  <a:pt x="1795558" y="280762"/>
                  <a:pt x="1794224" y="275999"/>
                  <a:pt x="1796129" y="275047"/>
                </a:cubicBezTo>
                <a:cubicBezTo>
                  <a:pt x="1797368" y="274380"/>
                  <a:pt x="1799463" y="274952"/>
                  <a:pt x="1800987" y="274571"/>
                </a:cubicBezTo>
                <a:lnTo>
                  <a:pt x="1803559" y="273999"/>
                </a:lnTo>
                <a:cubicBezTo>
                  <a:pt x="1806226" y="273047"/>
                  <a:pt x="1807559" y="269903"/>
                  <a:pt x="1806512" y="267046"/>
                </a:cubicBezTo>
                <a:close/>
                <a:moveTo>
                  <a:pt x="1194530" y="266665"/>
                </a:moveTo>
                <a:lnTo>
                  <a:pt x="1195682" y="268902"/>
                </a:lnTo>
                <a:lnTo>
                  <a:pt x="1195388" y="268760"/>
                </a:lnTo>
                <a:close/>
                <a:moveTo>
                  <a:pt x="1240060" y="264855"/>
                </a:moveTo>
                <a:lnTo>
                  <a:pt x="1238155" y="271618"/>
                </a:lnTo>
                <a:cubicBezTo>
                  <a:pt x="1237964" y="272285"/>
                  <a:pt x="1233964" y="273047"/>
                  <a:pt x="1232535" y="272475"/>
                </a:cubicBezTo>
                <a:cubicBezTo>
                  <a:pt x="1230630" y="271618"/>
                  <a:pt x="1229773" y="269427"/>
                  <a:pt x="1228058" y="268094"/>
                </a:cubicBezTo>
                <a:lnTo>
                  <a:pt x="1227106" y="267332"/>
                </a:lnTo>
                <a:cubicBezTo>
                  <a:pt x="1225582" y="266855"/>
                  <a:pt x="1223582" y="267713"/>
                  <a:pt x="1222629" y="269141"/>
                </a:cubicBezTo>
                <a:lnTo>
                  <a:pt x="1223105" y="270094"/>
                </a:lnTo>
                <a:cubicBezTo>
                  <a:pt x="1223963" y="271904"/>
                  <a:pt x="1226058" y="273237"/>
                  <a:pt x="1226915" y="275047"/>
                </a:cubicBezTo>
                <a:lnTo>
                  <a:pt x="1227392" y="275999"/>
                </a:lnTo>
                <a:cubicBezTo>
                  <a:pt x="1226820" y="276761"/>
                  <a:pt x="1228439" y="276857"/>
                  <a:pt x="1230821" y="276190"/>
                </a:cubicBezTo>
                <a:cubicBezTo>
                  <a:pt x="1233392" y="275428"/>
                  <a:pt x="1244441" y="273999"/>
                  <a:pt x="1246346" y="271808"/>
                </a:cubicBezTo>
                <a:cubicBezTo>
                  <a:pt x="1248251" y="269618"/>
                  <a:pt x="1245394" y="266474"/>
                  <a:pt x="1240060" y="264855"/>
                </a:cubicBezTo>
                <a:close/>
                <a:moveTo>
                  <a:pt x="1464183" y="264759"/>
                </a:moveTo>
                <a:cubicBezTo>
                  <a:pt x="1466659" y="264759"/>
                  <a:pt x="1471422" y="266283"/>
                  <a:pt x="1469612" y="268188"/>
                </a:cubicBezTo>
                <a:lnTo>
                  <a:pt x="1472945" y="269617"/>
                </a:lnTo>
                <a:cubicBezTo>
                  <a:pt x="1475517" y="270760"/>
                  <a:pt x="1475517" y="272760"/>
                  <a:pt x="1475708" y="274951"/>
                </a:cubicBezTo>
                <a:cubicBezTo>
                  <a:pt x="1476184" y="279618"/>
                  <a:pt x="1478756" y="273713"/>
                  <a:pt x="1480280" y="275427"/>
                </a:cubicBezTo>
                <a:lnTo>
                  <a:pt x="1481708" y="277046"/>
                </a:lnTo>
                <a:cubicBezTo>
                  <a:pt x="1484185" y="278856"/>
                  <a:pt x="1486852" y="279428"/>
                  <a:pt x="1487614" y="278380"/>
                </a:cubicBezTo>
                <a:cubicBezTo>
                  <a:pt x="1488281" y="277141"/>
                  <a:pt x="1492662" y="280380"/>
                  <a:pt x="1490281" y="281332"/>
                </a:cubicBezTo>
                <a:cubicBezTo>
                  <a:pt x="1487900" y="282285"/>
                  <a:pt x="1484566" y="282476"/>
                  <a:pt x="1482852" y="281809"/>
                </a:cubicBezTo>
                <a:cubicBezTo>
                  <a:pt x="1481137" y="281142"/>
                  <a:pt x="1475517" y="279904"/>
                  <a:pt x="1474755" y="281047"/>
                </a:cubicBezTo>
                <a:cubicBezTo>
                  <a:pt x="1473993" y="282094"/>
                  <a:pt x="1471993" y="283809"/>
                  <a:pt x="1472469" y="282285"/>
                </a:cubicBezTo>
                <a:cubicBezTo>
                  <a:pt x="1472945" y="280666"/>
                  <a:pt x="1465897" y="276475"/>
                  <a:pt x="1463420" y="273522"/>
                </a:cubicBezTo>
                <a:lnTo>
                  <a:pt x="1461611" y="270665"/>
                </a:lnTo>
                <a:lnTo>
                  <a:pt x="1460563" y="269045"/>
                </a:lnTo>
                <a:cubicBezTo>
                  <a:pt x="1460087" y="266664"/>
                  <a:pt x="1461706" y="264759"/>
                  <a:pt x="1464183" y="264759"/>
                </a:cubicBezTo>
                <a:close/>
                <a:moveTo>
                  <a:pt x="1755839" y="264474"/>
                </a:moveTo>
                <a:cubicBezTo>
                  <a:pt x="1753553" y="264474"/>
                  <a:pt x="1752029" y="265046"/>
                  <a:pt x="1752314" y="265808"/>
                </a:cubicBezTo>
                <a:lnTo>
                  <a:pt x="1752695" y="266189"/>
                </a:lnTo>
                <a:cubicBezTo>
                  <a:pt x="1754886" y="268284"/>
                  <a:pt x="1757077" y="272189"/>
                  <a:pt x="1759172" y="272189"/>
                </a:cubicBezTo>
                <a:lnTo>
                  <a:pt x="1764316" y="272189"/>
                </a:lnTo>
                <a:cubicBezTo>
                  <a:pt x="1764506" y="267998"/>
                  <a:pt x="1758029" y="264474"/>
                  <a:pt x="1755839" y="264474"/>
                </a:cubicBezTo>
                <a:close/>
                <a:moveTo>
                  <a:pt x="1439799" y="264283"/>
                </a:moveTo>
                <a:cubicBezTo>
                  <a:pt x="1441418" y="263902"/>
                  <a:pt x="1447514" y="264950"/>
                  <a:pt x="1448753" y="267808"/>
                </a:cubicBezTo>
                <a:lnTo>
                  <a:pt x="1449800" y="270665"/>
                </a:lnTo>
                <a:cubicBezTo>
                  <a:pt x="1449991" y="271141"/>
                  <a:pt x="1449133" y="272189"/>
                  <a:pt x="1448753" y="272284"/>
                </a:cubicBezTo>
                <a:cubicBezTo>
                  <a:pt x="1447610" y="272380"/>
                  <a:pt x="1445609" y="272284"/>
                  <a:pt x="1445419" y="271903"/>
                </a:cubicBezTo>
                <a:lnTo>
                  <a:pt x="1443990" y="268570"/>
                </a:lnTo>
                <a:cubicBezTo>
                  <a:pt x="1440085" y="266665"/>
                  <a:pt x="1438180" y="264760"/>
                  <a:pt x="1439799" y="264283"/>
                </a:cubicBezTo>
                <a:close/>
                <a:moveTo>
                  <a:pt x="584645" y="264188"/>
                </a:moveTo>
                <a:cubicBezTo>
                  <a:pt x="586073" y="263807"/>
                  <a:pt x="591122" y="263521"/>
                  <a:pt x="591217" y="264855"/>
                </a:cubicBezTo>
                <a:cubicBezTo>
                  <a:pt x="591312" y="266093"/>
                  <a:pt x="594551" y="269998"/>
                  <a:pt x="597884" y="269617"/>
                </a:cubicBezTo>
                <a:cubicBezTo>
                  <a:pt x="601218" y="269236"/>
                  <a:pt x="603504" y="274570"/>
                  <a:pt x="602266" y="272951"/>
                </a:cubicBezTo>
                <a:cubicBezTo>
                  <a:pt x="601028" y="271332"/>
                  <a:pt x="593312" y="273999"/>
                  <a:pt x="590169" y="273618"/>
                </a:cubicBezTo>
                <a:lnTo>
                  <a:pt x="588645" y="270570"/>
                </a:lnTo>
                <a:lnTo>
                  <a:pt x="587502" y="268188"/>
                </a:lnTo>
                <a:cubicBezTo>
                  <a:pt x="584454" y="266379"/>
                  <a:pt x="583216" y="264569"/>
                  <a:pt x="584645" y="264188"/>
                </a:cubicBezTo>
                <a:close/>
                <a:moveTo>
                  <a:pt x="1331881" y="262950"/>
                </a:moveTo>
                <a:cubicBezTo>
                  <a:pt x="1330262" y="263522"/>
                  <a:pt x="1329309" y="269046"/>
                  <a:pt x="1330547" y="270665"/>
                </a:cubicBezTo>
                <a:cubicBezTo>
                  <a:pt x="1331786" y="272285"/>
                  <a:pt x="1333976" y="270665"/>
                  <a:pt x="1335500" y="267236"/>
                </a:cubicBezTo>
                <a:lnTo>
                  <a:pt x="1336358" y="264474"/>
                </a:lnTo>
                <a:lnTo>
                  <a:pt x="1336548" y="263807"/>
                </a:lnTo>
                <a:cubicBezTo>
                  <a:pt x="1335691" y="262664"/>
                  <a:pt x="1333595" y="262283"/>
                  <a:pt x="1331881" y="262950"/>
                </a:cubicBezTo>
                <a:close/>
                <a:moveTo>
                  <a:pt x="487965" y="262188"/>
                </a:moveTo>
                <a:lnTo>
                  <a:pt x="489966" y="262664"/>
                </a:lnTo>
                <a:cubicBezTo>
                  <a:pt x="491109" y="262950"/>
                  <a:pt x="495300" y="264379"/>
                  <a:pt x="491585" y="266951"/>
                </a:cubicBezTo>
                <a:cubicBezTo>
                  <a:pt x="491013" y="267427"/>
                  <a:pt x="491966" y="270284"/>
                  <a:pt x="492157" y="270284"/>
                </a:cubicBezTo>
                <a:cubicBezTo>
                  <a:pt x="496728" y="269998"/>
                  <a:pt x="499300" y="275523"/>
                  <a:pt x="504730" y="273142"/>
                </a:cubicBezTo>
                <a:cubicBezTo>
                  <a:pt x="505301" y="272856"/>
                  <a:pt x="508254" y="274856"/>
                  <a:pt x="508063" y="275047"/>
                </a:cubicBezTo>
                <a:cubicBezTo>
                  <a:pt x="505396" y="279523"/>
                  <a:pt x="511111" y="282095"/>
                  <a:pt x="511492" y="285810"/>
                </a:cubicBezTo>
                <a:cubicBezTo>
                  <a:pt x="511683" y="287524"/>
                  <a:pt x="510921" y="290477"/>
                  <a:pt x="508825" y="289144"/>
                </a:cubicBezTo>
                <a:cubicBezTo>
                  <a:pt x="504348" y="286191"/>
                  <a:pt x="499681" y="292097"/>
                  <a:pt x="495776" y="288286"/>
                </a:cubicBezTo>
                <a:cubicBezTo>
                  <a:pt x="495490" y="288001"/>
                  <a:pt x="493300" y="288668"/>
                  <a:pt x="492252" y="289334"/>
                </a:cubicBezTo>
                <a:lnTo>
                  <a:pt x="487203" y="292287"/>
                </a:lnTo>
                <a:cubicBezTo>
                  <a:pt x="484822" y="288953"/>
                  <a:pt x="486346" y="284762"/>
                  <a:pt x="490442" y="282953"/>
                </a:cubicBezTo>
                <a:lnTo>
                  <a:pt x="492252" y="283810"/>
                </a:lnTo>
                <a:lnTo>
                  <a:pt x="496062" y="285715"/>
                </a:lnTo>
                <a:cubicBezTo>
                  <a:pt x="500538" y="285239"/>
                  <a:pt x="503110" y="283143"/>
                  <a:pt x="501777" y="281143"/>
                </a:cubicBezTo>
                <a:lnTo>
                  <a:pt x="500634" y="279619"/>
                </a:lnTo>
                <a:cubicBezTo>
                  <a:pt x="499491" y="278095"/>
                  <a:pt x="495871" y="279714"/>
                  <a:pt x="495490" y="276190"/>
                </a:cubicBezTo>
                <a:cubicBezTo>
                  <a:pt x="495205" y="273904"/>
                  <a:pt x="493204" y="273999"/>
                  <a:pt x="490728" y="276476"/>
                </a:cubicBezTo>
                <a:cubicBezTo>
                  <a:pt x="487965" y="279143"/>
                  <a:pt x="486823" y="279905"/>
                  <a:pt x="482060" y="279047"/>
                </a:cubicBezTo>
                <a:lnTo>
                  <a:pt x="476917" y="277999"/>
                </a:lnTo>
                <a:cubicBezTo>
                  <a:pt x="473583" y="280762"/>
                  <a:pt x="470344" y="282095"/>
                  <a:pt x="469677" y="280952"/>
                </a:cubicBezTo>
                <a:cubicBezTo>
                  <a:pt x="469011" y="279809"/>
                  <a:pt x="468153" y="276761"/>
                  <a:pt x="469106" y="276761"/>
                </a:cubicBezTo>
                <a:lnTo>
                  <a:pt x="469773" y="275618"/>
                </a:lnTo>
                <a:lnTo>
                  <a:pt x="471011" y="274190"/>
                </a:lnTo>
                <a:cubicBezTo>
                  <a:pt x="470630" y="271618"/>
                  <a:pt x="472916" y="271904"/>
                  <a:pt x="476059" y="274856"/>
                </a:cubicBezTo>
                <a:lnTo>
                  <a:pt x="477964" y="270665"/>
                </a:lnTo>
                <a:lnTo>
                  <a:pt x="479202" y="267903"/>
                </a:lnTo>
                <a:cubicBezTo>
                  <a:pt x="481393" y="265331"/>
                  <a:pt x="485394" y="262760"/>
                  <a:pt x="487965" y="262188"/>
                </a:cubicBezTo>
                <a:close/>
                <a:moveTo>
                  <a:pt x="948975" y="260473"/>
                </a:moveTo>
                <a:lnTo>
                  <a:pt x="950880" y="262283"/>
                </a:lnTo>
                <a:lnTo>
                  <a:pt x="954404" y="265617"/>
                </a:lnTo>
                <a:cubicBezTo>
                  <a:pt x="957262" y="263902"/>
                  <a:pt x="958976" y="263617"/>
                  <a:pt x="958310" y="265045"/>
                </a:cubicBezTo>
                <a:lnTo>
                  <a:pt x="957548" y="266284"/>
                </a:lnTo>
                <a:cubicBezTo>
                  <a:pt x="957071" y="267046"/>
                  <a:pt x="956405" y="267903"/>
                  <a:pt x="955547" y="268284"/>
                </a:cubicBezTo>
                <a:cubicBezTo>
                  <a:pt x="955071" y="268570"/>
                  <a:pt x="953928" y="268284"/>
                  <a:pt x="953261" y="267998"/>
                </a:cubicBezTo>
                <a:cubicBezTo>
                  <a:pt x="949737" y="266569"/>
                  <a:pt x="946118" y="265236"/>
                  <a:pt x="942784" y="263617"/>
                </a:cubicBezTo>
                <a:lnTo>
                  <a:pt x="941450" y="262950"/>
                </a:lnTo>
                <a:cubicBezTo>
                  <a:pt x="939926" y="261140"/>
                  <a:pt x="943355" y="259997"/>
                  <a:pt x="948975" y="260473"/>
                </a:cubicBezTo>
                <a:close/>
                <a:moveTo>
                  <a:pt x="1573530" y="259902"/>
                </a:moveTo>
                <a:lnTo>
                  <a:pt x="1576006" y="261235"/>
                </a:lnTo>
                <a:lnTo>
                  <a:pt x="1578293" y="262473"/>
                </a:lnTo>
                <a:cubicBezTo>
                  <a:pt x="1579626" y="265236"/>
                  <a:pt x="1580198" y="268284"/>
                  <a:pt x="1579626" y="269141"/>
                </a:cubicBezTo>
                <a:cubicBezTo>
                  <a:pt x="1579054" y="269998"/>
                  <a:pt x="1575340" y="271903"/>
                  <a:pt x="1573054" y="270570"/>
                </a:cubicBezTo>
                <a:cubicBezTo>
                  <a:pt x="1570768" y="269236"/>
                  <a:pt x="1564291" y="267236"/>
                  <a:pt x="1564767" y="265712"/>
                </a:cubicBezTo>
                <a:cubicBezTo>
                  <a:pt x="1565243" y="264188"/>
                  <a:pt x="1569815" y="259806"/>
                  <a:pt x="1573530" y="259902"/>
                </a:cubicBezTo>
                <a:close/>
                <a:moveTo>
                  <a:pt x="1685258" y="259521"/>
                </a:moveTo>
                <a:cubicBezTo>
                  <a:pt x="1682020" y="260378"/>
                  <a:pt x="1680496" y="261712"/>
                  <a:pt x="1681829" y="262379"/>
                </a:cubicBezTo>
                <a:cubicBezTo>
                  <a:pt x="1683163" y="263045"/>
                  <a:pt x="1682972" y="267427"/>
                  <a:pt x="1675733" y="269237"/>
                </a:cubicBezTo>
                <a:lnTo>
                  <a:pt x="1670018" y="270380"/>
                </a:lnTo>
                <a:lnTo>
                  <a:pt x="1669352" y="270475"/>
                </a:lnTo>
                <a:cubicBezTo>
                  <a:pt x="1668780" y="269618"/>
                  <a:pt x="1662303" y="273618"/>
                  <a:pt x="1660017" y="275523"/>
                </a:cubicBezTo>
                <a:cubicBezTo>
                  <a:pt x="1657731" y="277428"/>
                  <a:pt x="1657541" y="278857"/>
                  <a:pt x="1659636" y="278857"/>
                </a:cubicBezTo>
                <a:lnTo>
                  <a:pt x="1660589" y="278190"/>
                </a:lnTo>
                <a:lnTo>
                  <a:pt x="1662398" y="277047"/>
                </a:lnTo>
                <a:cubicBezTo>
                  <a:pt x="1664303" y="277333"/>
                  <a:pt x="1667066" y="277809"/>
                  <a:pt x="1668494" y="278000"/>
                </a:cubicBezTo>
                <a:cubicBezTo>
                  <a:pt x="1669923" y="278190"/>
                  <a:pt x="1675257" y="274380"/>
                  <a:pt x="1678019" y="271618"/>
                </a:cubicBezTo>
                <a:lnTo>
                  <a:pt x="1683449" y="275142"/>
                </a:lnTo>
                <a:lnTo>
                  <a:pt x="1686496" y="277142"/>
                </a:lnTo>
                <a:cubicBezTo>
                  <a:pt x="1689545" y="276380"/>
                  <a:pt x="1690307" y="272189"/>
                  <a:pt x="1688116" y="267713"/>
                </a:cubicBezTo>
                <a:lnTo>
                  <a:pt x="1690116" y="265331"/>
                </a:lnTo>
                <a:cubicBezTo>
                  <a:pt x="1693259" y="261617"/>
                  <a:pt x="1689354" y="260664"/>
                  <a:pt x="1687925" y="260283"/>
                </a:cubicBezTo>
                <a:close/>
                <a:moveTo>
                  <a:pt x="529399" y="259521"/>
                </a:moveTo>
                <a:cubicBezTo>
                  <a:pt x="532066" y="260188"/>
                  <a:pt x="533876" y="262283"/>
                  <a:pt x="533400" y="264093"/>
                </a:cubicBezTo>
                <a:lnTo>
                  <a:pt x="533305" y="264093"/>
                </a:lnTo>
                <a:lnTo>
                  <a:pt x="527971" y="263426"/>
                </a:lnTo>
                <a:cubicBezTo>
                  <a:pt x="527018" y="266760"/>
                  <a:pt x="528352" y="270475"/>
                  <a:pt x="531019" y="271618"/>
                </a:cubicBezTo>
                <a:lnTo>
                  <a:pt x="532924" y="272665"/>
                </a:lnTo>
                <a:cubicBezTo>
                  <a:pt x="533781" y="273142"/>
                  <a:pt x="534924" y="274570"/>
                  <a:pt x="534638" y="274856"/>
                </a:cubicBezTo>
                <a:lnTo>
                  <a:pt x="530066" y="280190"/>
                </a:lnTo>
                <a:cubicBezTo>
                  <a:pt x="536067" y="281238"/>
                  <a:pt x="535972" y="282572"/>
                  <a:pt x="529876" y="283143"/>
                </a:cubicBezTo>
                <a:lnTo>
                  <a:pt x="525685" y="286762"/>
                </a:lnTo>
                <a:lnTo>
                  <a:pt x="522256" y="289810"/>
                </a:lnTo>
                <a:cubicBezTo>
                  <a:pt x="520922" y="285905"/>
                  <a:pt x="519112" y="284096"/>
                  <a:pt x="518350" y="285715"/>
                </a:cubicBezTo>
                <a:cubicBezTo>
                  <a:pt x="517493" y="287334"/>
                  <a:pt x="516064" y="286858"/>
                  <a:pt x="516826" y="281238"/>
                </a:cubicBezTo>
                <a:lnTo>
                  <a:pt x="517017" y="275999"/>
                </a:lnTo>
                <a:lnTo>
                  <a:pt x="517017" y="275332"/>
                </a:lnTo>
                <a:cubicBezTo>
                  <a:pt x="520732" y="274570"/>
                  <a:pt x="522160" y="271903"/>
                  <a:pt x="520255" y="269427"/>
                </a:cubicBezTo>
                <a:lnTo>
                  <a:pt x="522827" y="266569"/>
                </a:lnTo>
                <a:cubicBezTo>
                  <a:pt x="524732" y="264474"/>
                  <a:pt x="526161" y="261902"/>
                  <a:pt x="528447" y="260188"/>
                </a:cubicBezTo>
                <a:close/>
                <a:moveTo>
                  <a:pt x="461295" y="259235"/>
                </a:moveTo>
                <a:cubicBezTo>
                  <a:pt x="463010" y="259616"/>
                  <a:pt x="467105" y="261616"/>
                  <a:pt x="465581" y="262378"/>
                </a:cubicBezTo>
                <a:cubicBezTo>
                  <a:pt x="464057" y="263236"/>
                  <a:pt x="462152" y="265807"/>
                  <a:pt x="463867" y="266760"/>
                </a:cubicBezTo>
                <a:cubicBezTo>
                  <a:pt x="465581" y="267712"/>
                  <a:pt x="468534" y="270665"/>
                  <a:pt x="466343" y="271046"/>
                </a:cubicBezTo>
                <a:lnTo>
                  <a:pt x="465391" y="270379"/>
                </a:lnTo>
                <a:cubicBezTo>
                  <a:pt x="457390" y="264950"/>
                  <a:pt x="453104" y="271903"/>
                  <a:pt x="447293" y="273713"/>
                </a:cubicBezTo>
                <a:lnTo>
                  <a:pt x="446722" y="273904"/>
                </a:lnTo>
                <a:cubicBezTo>
                  <a:pt x="446912" y="275523"/>
                  <a:pt x="445865" y="275999"/>
                  <a:pt x="444341" y="274951"/>
                </a:cubicBezTo>
                <a:cubicBezTo>
                  <a:pt x="442817" y="273904"/>
                  <a:pt x="440054" y="268379"/>
                  <a:pt x="443960" y="266379"/>
                </a:cubicBezTo>
                <a:lnTo>
                  <a:pt x="449389" y="267903"/>
                </a:lnTo>
                <a:cubicBezTo>
                  <a:pt x="453008" y="268951"/>
                  <a:pt x="456914" y="264760"/>
                  <a:pt x="457485" y="260664"/>
                </a:cubicBezTo>
                <a:lnTo>
                  <a:pt x="457580" y="259711"/>
                </a:lnTo>
                <a:cubicBezTo>
                  <a:pt x="457866" y="259045"/>
                  <a:pt x="459485" y="258854"/>
                  <a:pt x="461295" y="259235"/>
                </a:cubicBezTo>
                <a:close/>
                <a:moveTo>
                  <a:pt x="599123" y="259044"/>
                </a:moveTo>
                <a:cubicBezTo>
                  <a:pt x="599313" y="258854"/>
                  <a:pt x="603409" y="260473"/>
                  <a:pt x="607790" y="263140"/>
                </a:cubicBezTo>
                <a:lnTo>
                  <a:pt x="612172" y="263807"/>
                </a:lnTo>
                <a:lnTo>
                  <a:pt x="616553" y="264569"/>
                </a:lnTo>
                <a:cubicBezTo>
                  <a:pt x="622173" y="263426"/>
                  <a:pt x="627031" y="262949"/>
                  <a:pt x="627221" y="263426"/>
                </a:cubicBezTo>
                <a:cubicBezTo>
                  <a:pt x="627412" y="263997"/>
                  <a:pt x="629698" y="265331"/>
                  <a:pt x="631508" y="264569"/>
                </a:cubicBezTo>
                <a:lnTo>
                  <a:pt x="633222" y="264283"/>
                </a:lnTo>
                <a:cubicBezTo>
                  <a:pt x="633794" y="264188"/>
                  <a:pt x="635318" y="265997"/>
                  <a:pt x="635318" y="265997"/>
                </a:cubicBezTo>
                <a:lnTo>
                  <a:pt x="633032" y="267998"/>
                </a:lnTo>
                <a:cubicBezTo>
                  <a:pt x="630365" y="270188"/>
                  <a:pt x="626840" y="272284"/>
                  <a:pt x="625031" y="272855"/>
                </a:cubicBezTo>
                <a:cubicBezTo>
                  <a:pt x="623221" y="273332"/>
                  <a:pt x="617601" y="273522"/>
                  <a:pt x="618173" y="272093"/>
                </a:cubicBezTo>
                <a:cubicBezTo>
                  <a:pt x="618744" y="270760"/>
                  <a:pt x="619220" y="266569"/>
                  <a:pt x="617887" y="266474"/>
                </a:cubicBezTo>
                <a:cubicBezTo>
                  <a:pt x="616553" y="266378"/>
                  <a:pt x="612648" y="267045"/>
                  <a:pt x="612458" y="268283"/>
                </a:cubicBezTo>
                <a:cubicBezTo>
                  <a:pt x="612267" y="269426"/>
                  <a:pt x="609600" y="271141"/>
                  <a:pt x="607219" y="268474"/>
                </a:cubicBezTo>
                <a:cubicBezTo>
                  <a:pt x="604838" y="265902"/>
                  <a:pt x="598932" y="259235"/>
                  <a:pt x="599123" y="259044"/>
                </a:cubicBezTo>
                <a:close/>
                <a:moveTo>
                  <a:pt x="2214753" y="258854"/>
                </a:moveTo>
                <a:cubicBezTo>
                  <a:pt x="2218563" y="258378"/>
                  <a:pt x="2225802" y="259521"/>
                  <a:pt x="2230945" y="261331"/>
                </a:cubicBezTo>
                <a:lnTo>
                  <a:pt x="2235518" y="263045"/>
                </a:lnTo>
                <a:cubicBezTo>
                  <a:pt x="2235899" y="263141"/>
                  <a:pt x="2236184" y="264569"/>
                  <a:pt x="2235803" y="264855"/>
                </a:cubicBezTo>
                <a:cubicBezTo>
                  <a:pt x="2235136" y="265522"/>
                  <a:pt x="2234089" y="266093"/>
                  <a:pt x="2233041" y="266284"/>
                </a:cubicBezTo>
                <a:lnTo>
                  <a:pt x="2228755" y="267236"/>
                </a:lnTo>
                <a:cubicBezTo>
                  <a:pt x="2225326" y="265141"/>
                  <a:pt x="2223040" y="263998"/>
                  <a:pt x="2223516" y="264760"/>
                </a:cubicBezTo>
                <a:cubicBezTo>
                  <a:pt x="2223992" y="265522"/>
                  <a:pt x="2223897" y="267903"/>
                  <a:pt x="2221611" y="267903"/>
                </a:cubicBezTo>
                <a:cubicBezTo>
                  <a:pt x="2219420" y="267903"/>
                  <a:pt x="2214277" y="266379"/>
                  <a:pt x="2215324" y="264569"/>
                </a:cubicBezTo>
                <a:lnTo>
                  <a:pt x="2215134" y="262950"/>
                </a:lnTo>
                <a:close/>
                <a:moveTo>
                  <a:pt x="2197989" y="258854"/>
                </a:moveTo>
                <a:lnTo>
                  <a:pt x="2201132" y="260093"/>
                </a:lnTo>
                <a:cubicBezTo>
                  <a:pt x="2202942" y="260855"/>
                  <a:pt x="2205228" y="263522"/>
                  <a:pt x="2204751" y="264855"/>
                </a:cubicBezTo>
                <a:cubicBezTo>
                  <a:pt x="2204085" y="266951"/>
                  <a:pt x="2201703" y="268760"/>
                  <a:pt x="2197989" y="268475"/>
                </a:cubicBezTo>
                <a:cubicBezTo>
                  <a:pt x="2195036" y="268284"/>
                  <a:pt x="2195131" y="267046"/>
                  <a:pt x="2194560" y="265236"/>
                </a:cubicBezTo>
                <a:lnTo>
                  <a:pt x="2193798" y="262855"/>
                </a:lnTo>
                <a:cubicBezTo>
                  <a:pt x="2191512" y="259997"/>
                  <a:pt x="2193417" y="258188"/>
                  <a:pt x="2197989" y="258854"/>
                </a:cubicBezTo>
                <a:close/>
                <a:moveTo>
                  <a:pt x="747902" y="258473"/>
                </a:moveTo>
                <a:lnTo>
                  <a:pt x="748474" y="259997"/>
                </a:lnTo>
                <a:lnTo>
                  <a:pt x="749141" y="261616"/>
                </a:lnTo>
                <a:cubicBezTo>
                  <a:pt x="748855" y="263997"/>
                  <a:pt x="750093" y="265998"/>
                  <a:pt x="751808" y="266188"/>
                </a:cubicBezTo>
                <a:cubicBezTo>
                  <a:pt x="753522" y="266379"/>
                  <a:pt x="757808" y="267807"/>
                  <a:pt x="757427" y="269046"/>
                </a:cubicBezTo>
                <a:cubicBezTo>
                  <a:pt x="757046" y="270379"/>
                  <a:pt x="756951" y="274570"/>
                  <a:pt x="758666" y="273903"/>
                </a:cubicBezTo>
                <a:lnTo>
                  <a:pt x="759332" y="273427"/>
                </a:lnTo>
                <a:cubicBezTo>
                  <a:pt x="761523" y="271808"/>
                  <a:pt x="762857" y="273141"/>
                  <a:pt x="764762" y="274094"/>
                </a:cubicBezTo>
                <a:lnTo>
                  <a:pt x="767619" y="275427"/>
                </a:lnTo>
                <a:cubicBezTo>
                  <a:pt x="768953" y="273046"/>
                  <a:pt x="771143" y="273141"/>
                  <a:pt x="772667" y="275713"/>
                </a:cubicBezTo>
                <a:cubicBezTo>
                  <a:pt x="774096" y="278190"/>
                  <a:pt x="783526" y="282571"/>
                  <a:pt x="786764" y="281904"/>
                </a:cubicBezTo>
                <a:lnTo>
                  <a:pt x="783335" y="278761"/>
                </a:lnTo>
                <a:lnTo>
                  <a:pt x="782573" y="278094"/>
                </a:lnTo>
                <a:cubicBezTo>
                  <a:pt x="782859" y="276570"/>
                  <a:pt x="784002" y="275427"/>
                  <a:pt x="785336" y="275523"/>
                </a:cubicBezTo>
                <a:cubicBezTo>
                  <a:pt x="786574" y="275618"/>
                  <a:pt x="789622" y="276666"/>
                  <a:pt x="789241" y="277428"/>
                </a:cubicBezTo>
                <a:cubicBezTo>
                  <a:pt x="788860" y="278190"/>
                  <a:pt x="789717" y="280476"/>
                  <a:pt x="792670" y="279523"/>
                </a:cubicBezTo>
                <a:lnTo>
                  <a:pt x="795146" y="279142"/>
                </a:lnTo>
                <a:lnTo>
                  <a:pt x="797528" y="278761"/>
                </a:lnTo>
                <a:cubicBezTo>
                  <a:pt x="800385" y="278571"/>
                  <a:pt x="798861" y="277047"/>
                  <a:pt x="794194" y="275427"/>
                </a:cubicBezTo>
                <a:lnTo>
                  <a:pt x="790670" y="272856"/>
                </a:lnTo>
                <a:cubicBezTo>
                  <a:pt x="787526" y="270570"/>
                  <a:pt x="787336" y="270951"/>
                  <a:pt x="790765" y="268474"/>
                </a:cubicBezTo>
                <a:lnTo>
                  <a:pt x="792098" y="267522"/>
                </a:lnTo>
                <a:cubicBezTo>
                  <a:pt x="793432" y="265426"/>
                  <a:pt x="794575" y="264950"/>
                  <a:pt x="794765" y="266569"/>
                </a:cubicBezTo>
                <a:cubicBezTo>
                  <a:pt x="794956" y="268188"/>
                  <a:pt x="796956" y="272094"/>
                  <a:pt x="798671" y="272284"/>
                </a:cubicBezTo>
                <a:cubicBezTo>
                  <a:pt x="800480" y="272475"/>
                  <a:pt x="805719" y="266569"/>
                  <a:pt x="807243" y="267331"/>
                </a:cubicBezTo>
                <a:lnTo>
                  <a:pt x="808577" y="267998"/>
                </a:lnTo>
                <a:cubicBezTo>
                  <a:pt x="810101" y="268760"/>
                  <a:pt x="812577" y="269427"/>
                  <a:pt x="812958" y="270474"/>
                </a:cubicBezTo>
                <a:cubicBezTo>
                  <a:pt x="813911" y="273046"/>
                  <a:pt x="810386" y="272189"/>
                  <a:pt x="808958" y="273046"/>
                </a:cubicBezTo>
                <a:cubicBezTo>
                  <a:pt x="808196" y="273522"/>
                  <a:pt x="807719" y="275046"/>
                  <a:pt x="808100" y="275713"/>
                </a:cubicBezTo>
                <a:cubicBezTo>
                  <a:pt x="808481" y="276380"/>
                  <a:pt x="810386" y="276951"/>
                  <a:pt x="811244" y="276761"/>
                </a:cubicBezTo>
                <a:lnTo>
                  <a:pt x="815720" y="275523"/>
                </a:lnTo>
                <a:cubicBezTo>
                  <a:pt x="821150" y="273713"/>
                  <a:pt x="825245" y="273141"/>
                  <a:pt x="824769" y="274284"/>
                </a:cubicBezTo>
                <a:cubicBezTo>
                  <a:pt x="824293" y="275427"/>
                  <a:pt x="827246" y="277523"/>
                  <a:pt x="832199" y="276856"/>
                </a:cubicBezTo>
                <a:lnTo>
                  <a:pt x="833913" y="272570"/>
                </a:lnTo>
                <a:cubicBezTo>
                  <a:pt x="834961" y="269808"/>
                  <a:pt x="839628" y="269522"/>
                  <a:pt x="841247" y="271998"/>
                </a:cubicBezTo>
                <a:cubicBezTo>
                  <a:pt x="843248" y="275046"/>
                  <a:pt x="849344" y="276666"/>
                  <a:pt x="846677" y="281523"/>
                </a:cubicBezTo>
                <a:lnTo>
                  <a:pt x="846200" y="282381"/>
                </a:lnTo>
                <a:cubicBezTo>
                  <a:pt x="846581" y="284476"/>
                  <a:pt x="848010" y="285143"/>
                  <a:pt x="849248" y="283714"/>
                </a:cubicBezTo>
                <a:cubicBezTo>
                  <a:pt x="850487" y="282285"/>
                  <a:pt x="854582" y="281428"/>
                  <a:pt x="856106" y="284095"/>
                </a:cubicBezTo>
                <a:lnTo>
                  <a:pt x="859535" y="282000"/>
                </a:lnTo>
                <a:lnTo>
                  <a:pt x="861917" y="280571"/>
                </a:lnTo>
                <a:cubicBezTo>
                  <a:pt x="865250" y="278571"/>
                  <a:pt x="865822" y="276856"/>
                  <a:pt x="863250" y="276856"/>
                </a:cubicBezTo>
                <a:cubicBezTo>
                  <a:pt x="860678" y="276856"/>
                  <a:pt x="858678" y="273522"/>
                  <a:pt x="864679" y="269331"/>
                </a:cubicBezTo>
                <a:lnTo>
                  <a:pt x="872489" y="269712"/>
                </a:lnTo>
                <a:cubicBezTo>
                  <a:pt x="873347" y="269712"/>
                  <a:pt x="874394" y="269522"/>
                  <a:pt x="875156" y="269236"/>
                </a:cubicBezTo>
                <a:lnTo>
                  <a:pt x="878014" y="268284"/>
                </a:lnTo>
                <a:cubicBezTo>
                  <a:pt x="882014" y="266855"/>
                  <a:pt x="882776" y="267236"/>
                  <a:pt x="879633" y="269236"/>
                </a:cubicBezTo>
                <a:cubicBezTo>
                  <a:pt x="876490" y="271236"/>
                  <a:pt x="874109" y="278952"/>
                  <a:pt x="876299" y="278190"/>
                </a:cubicBezTo>
                <a:lnTo>
                  <a:pt x="877919" y="277523"/>
                </a:lnTo>
                <a:cubicBezTo>
                  <a:pt x="881824" y="275999"/>
                  <a:pt x="885539" y="273618"/>
                  <a:pt x="889730" y="273046"/>
                </a:cubicBezTo>
                <a:lnTo>
                  <a:pt x="891920" y="272665"/>
                </a:lnTo>
                <a:cubicBezTo>
                  <a:pt x="895254" y="274951"/>
                  <a:pt x="896969" y="274189"/>
                  <a:pt x="895635" y="270951"/>
                </a:cubicBezTo>
                <a:lnTo>
                  <a:pt x="891444" y="270284"/>
                </a:lnTo>
                <a:lnTo>
                  <a:pt x="891063" y="270189"/>
                </a:lnTo>
                <a:cubicBezTo>
                  <a:pt x="891063" y="268379"/>
                  <a:pt x="892301" y="266569"/>
                  <a:pt x="893825" y="266188"/>
                </a:cubicBezTo>
                <a:lnTo>
                  <a:pt x="894397" y="266664"/>
                </a:lnTo>
                <a:lnTo>
                  <a:pt x="897254" y="268665"/>
                </a:lnTo>
                <a:cubicBezTo>
                  <a:pt x="899636" y="270665"/>
                  <a:pt x="902207" y="270760"/>
                  <a:pt x="903160" y="268855"/>
                </a:cubicBezTo>
                <a:cubicBezTo>
                  <a:pt x="904017" y="266950"/>
                  <a:pt x="910399" y="270189"/>
                  <a:pt x="909732" y="272189"/>
                </a:cubicBezTo>
                <a:lnTo>
                  <a:pt x="913066" y="272570"/>
                </a:lnTo>
                <a:cubicBezTo>
                  <a:pt x="915828" y="272856"/>
                  <a:pt x="919543" y="271713"/>
                  <a:pt x="918781" y="275904"/>
                </a:cubicBezTo>
                <a:cubicBezTo>
                  <a:pt x="918209" y="278952"/>
                  <a:pt x="916400" y="280857"/>
                  <a:pt x="912399" y="280952"/>
                </a:cubicBezTo>
                <a:cubicBezTo>
                  <a:pt x="910685" y="281047"/>
                  <a:pt x="908780" y="280571"/>
                  <a:pt x="907351" y="281142"/>
                </a:cubicBezTo>
                <a:lnTo>
                  <a:pt x="906398" y="281523"/>
                </a:lnTo>
                <a:cubicBezTo>
                  <a:pt x="905636" y="283524"/>
                  <a:pt x="911351" y="285238"/>
                  <a:pt x="918971" y="285333"/>
                </a:cubicBezTo>
                <a:lnTo>
                  <a:pt x="925258" y="285048"/>
                </a:lnTo>
                <a:cubicBezTo>
                  <a:pt x="927068" y="284952"/>
                  <a:pt x="929068" y="283905"/>
                  <a:pt x="930497" y="282857"/>
                </a:cubicBezTo>
                <a:cubicBezTo>
                  <a:pt x="932783" y="281238"/>
                  <a:pt x="931830" y="279618"/>
                  <a:pt x="928592" y="278856"/>
                </a:cubicBezTo>
                <a:cubicBezTo>
                  <a:pt x="927830" y="278666"/>
                  <a:pt x="926687" y="279047"/>
                  <a:pt x="926115" y="278761"/>
                </a:cubicBezTo>
                <a:cubicBezTo>
                  <a:pt x="925258" y="278285"/>
                  <a:pt x="924115" y="277428"/>
                  <a:pt x="924115" y="276761"/>
                </a:cubicBezTo>
                <a:cubicBezTo>
                  <a:pt x="924115" y="276094"/>
                  <a:pt x="925258" y="274761"/>
                  <a:pt x="925925" y="274761"/>
                </a:cubicBezTo>
                <a:lnTo>
                  <a:pt x="929258" y="274570"/>
                </a:lnTo>
                <a:cubicBezTo>
                  <a:pt x="932783" y="274665"/>
                  <a:pt x="936307" y="276570"/>
                  <a:pt x="937164" y="278952"/>
                </a:cubicBezTo>
                <a:cubicBezTo>
                  <a:pt x="937926" y="281333"/>
                  <a:pt x="941069" y="286857"/>
                  <a:pt x="941927" y="284952"/>
                </a:cubicBezTo>
                <a:lnTo>
                  <a:pt x="942403" y="283809"/>
                </a:lnTo>
                <a:cubicBezTo>
                  <a:pt x="942974" y="282476"/>
                  <a:pt x="949928" y="280476"/>
                  <a:pt x="951928" y="280952"/>
                </a:cubicBezTo>
                <a:lnTo>
                  <a:pt x="954214" y="281619"/>
                </a:lnTo>
                <a:cubicBezTo>
                  <a:pt x="956690" y="278952"/>
                  <a:pt x="959548" y="277428"/>
                  <a:pt x="960500" y="278190"/>
                </a:cubicBezTo>
                <a:cubicBezTo>
                  <a:pt x="961453" y="278952"/>
                  <a:pt x="965739" y="280761"/>
                  <a:pt x="967168" y="279904"/>
                </a:cubicBezTo>
                <a:cubicBezTo>
                  <a:pt x="968501" y="279142"/>
                  <a:pt x="973454" y="276856"/>
                  <a:pt x="972883" y="278285"/>
                </a:cubicBezTo>
                <a:cubicBezTo>
                  <a:pt x="972216" y="279618"/>
                  <a:pt x="972216" y="282000"/>
                  <a:pt x="973740" y="281238"/>
                </a:cubicBezTo>
                <a:cubicBezTo>
                  <a:pt x="975359" y="280476"/>
                  <a:pt x="981551" y="280571"/>
                  <a:pt x="982884" y="282762"/>
                </a:cubicBezTo>
                <a:cubicBezTo>
                  <a:pt x="984122" y="285048"/>
                  <a:pt x="988218" y="291144"/>
                  <a:pt x="989266" y="291144"/>
                </a:cubicBezTo>
                <a:cubicBezTo>
                  <a:pt x="990218" y="291144"/>
                  <a:pt x="993457" y="290001"/>
                  <a:pt x="993552" y="288667"/>
                </a:cubicBezTo>
                <a:cubicBezTo>
                  <a:pt x="993647" y="287334"/>
                  <a:pt x="994981" y="283428"/>
                  <a:pt x="996410" y="282857"/>
                </a:cubicBezTo>
                <a:cubicBezTo>
                  <a:pt x="997838" y="282285"/>
                  <a:pt x="1002696" y="281619"/>
                  <a:pt x="1003839" y="282857"/>
                </a:cubicBezTo>
                <a:cubicBezTo>
                  <a:pt x="1004887" y="284095"/>
                  <a:pt x="1007459" y="285333"/>
                  <a:pt x="1007459" y="283428"/>
                </a:cubicBezTo>
                <a:cubicBezTo>
                  <a:pt x="1007459" y="281523"/>
                  <a:pt x="1013745" y="284095"/>
                  <a:pt x="1014888" y="283143"/>
                </a:cubicBezTo>
                <a:cubicBezTo>
                  <a:pt x="1016031" y="282190"/>
                  <a:pt x="1019079" y="277523"/>
                  <a:pt x="1024889" y="279142"/>
                </a:cubicBezTo>
                <a:lnTo>
                  <a:pt x="1028890" y="281428"/>
                </a:lnTo>
                <a:cubicBezTo>
                  <a:pt x="1032128" y="283333"/>
                  <a:pt x="1033367" y="282666"/>
                  <a:pt x="1036319" y="281142"/>
                </a:cubicBezTo>
                <a:cubicBezTo>
                  <a:pt x="1041272" y="278475"/>
                  <a:pt x="1046892" y="276666"/>
                  <a:pt x="1052321" y="274665"/>
                </a:cubicBezTo>
                <a:cubicBezTo>
                  <a:pt x="1053083" y="274380"/>
                  <a:pt x="1055084" y="275046"/>
                  <a:pt x="1055465" y="275618"/>
                </a:cubicBezTo>
                <a:cubicBezTo>
                  <a:pt x="1055846" y="276189"/>
                  <a:pt x="1054988" y="278285"/>
                  <a:pt x="1054798" y="278285"/>
                </a:cubicBezTo>
                <a:cubicBezTo>
                  <a:pt x="1049559" y="277713"/>
                  <a:pt x="1046797" y="281333"/>
                  <a:pt x="1042892" y="282857"/>
                </a:cubicBezTo>
                <a:lnTo>
                  <a:pt x="1041558" y="283333"/>
                </a:lnTo>
                <a:cubicBezTo>
                  <a:pt x="1038605" y="283143"/>
                  <a:pt x="1037748" y="283714"/>
                  <a:pt x="1039558" y="284667"/>
                </a:cubicBezTo>
                <a:cubicBezTo>
                  <a:pt x="1041368" y="285619"/>
                  <a:pt x="1045178" y="290096"/>
                  <a:pt x="1042796" y="291810"/>
                </a:cubicBezTo>
                <a:cubicBezTo>
                  <a:pt x="1040415" y="293525"/>
                  <a:pt x="1031176" y="297335"/>
                  <a:pt x="1027842" y="297144"/>
                </a:cubicBezTo>
                <a:lnTo>
                  <a:pt x="1027842" y="298478"/>
                </a:lnTo>
                <a:cubicBezTo>
                  <a:pt x="1027937" y="302193"/>
                  <a:pt x="1023270" y="301050"/>
                  <a:pt x="1022413" y="302859"/>
                </a:cubicBezTo>
                <a:lnTo>
                  <a:pt x="1021746" y="304193"/>
                </a:lnTo>
                <a:cubicBezTo>
                  <a:pt x="1022413" y="306098"/>
                  <a:pt x="1024794" y="310575"/>
                  <a:pt x="1027080" y="314099"/>
                </a:cubicBezTo>
                <a:lnTo>
                  <a:pt x="1033462" y="312575"/>
                </a:lnTo>
                <a:cubicBezTo>
                  <a:pt x="1037081" y="311718"/>
                  <a:pt x="1040225" y="316956"/>
                  <a:pt x="1038891" y="320671"/>
                </a:cubicBezTo>
                <a:lnTo>
                  <a:pt x="1038891" y="320766"/>
                </a:lnTo>
                <a:cubicBezTo>
                  <a:pt x="1038224" y="320766"/>
                  <a:pt x="1037081" y="317814"/>
                  <a:pt x="1036224" y="314289"/>
                </a:cubicBezTo>
                <a:lnTo>
                  <a:pt x="1031271" y="318290"/>
                </a:lnTo>
                <a:cubicBezTo>
                  <a:pt x="1030890" y="318671"/>
                  <a:pt x="1027556" y="317623"/>
                  <a:pt x="1027556" y="317147"/>
                </a:cubicBezTo>
                <a:cubicBezTo>
                  <a:pt x="1027461" y="314861"/>
                  <a:pt x="1026223" y="313813"/>
                  <a:pt x="1023746" y="314480"/>
                </a:cubicBezTo>
                <a:cubicBezTo>
                  <a:pt x="1022889" y="314766"/>
                  <a:pt x="1022603" y="316671"/>
                  <a:pt x="1022222" y="317909"/>
                </a:cubicBezTo>
                <a:lnTo>
                  <a:pt x="1021841" y="318861"/>
                </a:lnTo>
                <a:cubicBezTo>
                  <a:pt x="1021270" y="320862"/>
                  <a:pt x="1020413" y="321052"/>
                  <a:pt x="1020032" y="319433"/>
                </a:cubicBezTo>
                <a:cubicBezTo>
                  <a:pt x="1019651" y="317814"/>
                  <a:pt x="1019174" y="315813"/>
                  <a:pt x="1019555" y="317814"/>
                </a:cubicBezTo>
                <a:cubicBezTo>
                  <a:pt x="1019936" y="319814"/>
                  <a:pt x="1012983" y="321338"/>
                  <a:pt x="1011364" y="319623"/>
                </a:cubicBezTo>
                <a:lnTo>
                  <a:pt x="1009840" y="318004"/>
                </a:lnTo>
                <a:cubicBezTo>
                  <a:pt x="1007840" y="315909"/>
                  <a:pt x="1005935" y="315909"/>
                  <a:pt x="1003553" y="317814"/>
                </a:cubicBezTo>
                <a:cubicBezTo>
                  <a:pt x="1001839" y="319242"/>
                  <a:pt x="999362" y="319242"/>
                  <a:pt x="999172" y="316766"/>
                </a:cubicBezTo>
                <a:lnTo>
                  <a:pt x="999077" y="315813"/>
                </a:lnTo>
                <a:cubicBezTo>
                  <a:pt x="1001458" y="314194"/>
                  <a:pt x="1001839" y="311908"/>
                  <a:pt x="999934" y="310670"/>
                </a:cubicBezTo>
                <a:lnTo>
                  <a:pt x="999172" y="308860"/>
                </a:lnTo>
                <a:lnTo>
                  <a:pt x="998315" y="306765"/>
                </a:lnTo>
                <a:cubicBezTo>
                  <a:pt x="998696" y="303526"/>
                  <a:pt x="1000982" y="303145"/>
                  <a:pt x="1003363" y="305907"/>
                </a:cubicBezTo>
                <a:lnTo>
                  <a:pt x="1003934" y="305717"/>
                </a:lnTo>
                <a:lnTo>
                  <a:pt x="1009078" y="304002"/>
                </a:lnTo>
                <a:cubicBezTo>
                  <a:pt x="1014983" y="304383"/>
                  <a:pt x="1017269" y="303240"/>
                  <a:pt x="1014126" y="301621"/>
                </a:cubicBezTo>
                <a:cubicBezTo>
                  <a:pt x="1010983" y="299907"/>
                  <a:pt x="1000124" y="297144"/>
                  <a:pt x="995743" y="298573"/>
                </a:cubicBezTo>
                <a:lnTo>
                  <a:pt x="992028" y="299621"/>
                </a:lnTo>
                <a:cubicBezTo>
                  <a:pt x="988885" y="300573"/>
                  <a:pt x="987075" y="304574"/>
                  <a:pt x="989742" y="305431"/>
                </a:cubicBezTo>
                <a:cubicBezTo>
                  <a:pt x="993457" y="306669"/>
                  <a:pt x="997457" y="307717"/>
                  <a:pt x="996219" y="311432"/>
                </a:cubicBezTo>
                <a:lnTo>
                  <a:pt x="995362" y="314099"/>
                </a:lnTo>
                <a:cubicBezTo>
                  <a:pt x="992123" y="317242"/>
                  <a:pt x="988313" y="318576"/>
                  <a:pt x="986789" y="317242"/>
                </a:cubicBezTo>
                <a:cubicBezTo>
                  <a:pt x="985265" y="315909"/>
                  <a:pt x="979550" y="311337"/>
                  <a:pt x="976883" y="309717"/>
                </a:cubicBezTo>
                <a:lnTo>
                  <a:pt x="973073" y="309813"/>
                </a:lnTo>
                <a:lnTo>
                  <a:pt x="969263" y="309908"/>
                </a:lnTo>
                <a:cubicBezTo>
                  <a:pt x="964691" y="308289"/>
                  <a:pt x="960405" y="305622"/>
                  <a:pt x="959834" y="303907"/>
                </a:cubicBezTo>
                <a:lnTo>
                  <a:pt x="959906" y="297430"/>
                </a:lnTo>
                <a:lnTo>
                  <a:pt x="961358" y="297430"/>
                </a:lnTo>
                <a:cubicBezTo>
                  <a:pt x="961834" y="294096"/>
                  <a:pt x="966120" y="293715"/>
                  <a:pt x="967835" y="291525"/>
                </a:cubicBezTo>
                <a:lnTo>
                  <a:pt x="968692" y="290477"/>
                </a:lnTo>
                <a:cubicBezTo>
                  <a:pt x="968025" y="288381"/>
                  <a:pt x="966501" y="286667"/>
                  <a:pt x="965168" y="286667"/>
                </a:cubicBezTo>
                <a:lnTo>
                  <a:pt x="960755" y="289942"/>
                </a:lnTo>
                <a:lnTo>
                  <a:pt x="961453" y="285333"/>
                </a:lnTo>
                <a:lnTo>
                  <a:pt x="961548" y="284857"/>
                </a:lnTo>
                <a:cubicBezTo>
                  <a:pt x="961643" y="284190"/>
                  <a:pt x="961453" y="282857"/>
                  <a:pt x="961453" y="282857"/>
                </a:cubicBezTo>
                <a:cubicBezTo>
                  <a:pt x="957833" y="282952"/>
                  <a:pt x="952690" y="287143"/>
                  <a:pt x="952595" y="289905"/>
                </a:cubicBezTo>
                <a:lnTo>
                  <a:pt x="955970" y="293885"/>
                </a:lnTo>
                <a:lnTo>
                  <a:pt x="954119" y="295430"/>
                </a:lnTo>
                <a:cubicBezTo>
                  <a:pt x="951356" y="297240"/>
                  <a:pt x="945641" y="301145"/>
                  <a:pt x="944879" y="300573"/>
                </a:cubicBezTo>
                <a:cubicBezTo>
                  <a:pt x="944117" y="300002"/>
                  <a:pt x="942879" y="298192"/>
                  <a:pt x="943641" y="297621"/>
                </a:cubicBezTo>
                <a:lnTo>
                  <a:pt x="944403" y="297525"/>
                </a:lnTo>
                <a:cubicBezTo>
                  <a:pt x="948308" y="297144"/>
                  <a:pt x="948594" y="295239"/>
                  <a:pt x="946213" y="293525"/>
                </a:cubicBezTo>
                <a:lnTo>
                  <a:pt x="943546" y="291620"/>
                </a:lnTo>
                <a:cubicBezTo>
                  <a:pt x="939450" y="290001"/>
                  <a:pt x="934592" y="290286"/>
                  <a:pt x="932783" y="292287"/>
                </a:cubicBezTo>
                <a:cubicBezTo>
                  <a:pt x="930973" y="294287"/>
                  <a:pt x="924210" y="296001"/>
                  <a:pt x="923162" y="290286"/>
                </a:cubicBezTo>
                <a:lnTo>
                  <a:pt x="915066" y="290953"/>
                </a:lnTo>
                <a:cubicBezTo>
                  <a:pt x="913161" y="291144"/>
                  <a:pt x="910970" y="289048"/>
                  <a:pt x="908875" y="288191"/>
                </a:cubicBezTo>
                <a:lnTo>
                  <a:pt x="905732" y="286857"/>
                </a:lnTo>
                <a:cubicBezTo>
                  <a:pt x="903065" y="288762"/>
                  <a:pt x="901636" y="290572"/>
                  <a:pt x="902493" y="290858"/>
                </a:cubicBezTo>
                <a:cubicBezTo>
                  <a:pt x="903350" y="291144"/>
                  <a:pt x="905827" y="292477"/>
                  <a:pt x="904208" y="292763"/>
                </a:cubicBezTo>
                <a:cubicBezTo>
                  <a:pt x="902588" y="293049"/>
                  <a:pt x="899636" y="294858"/>
                  <a:pt x="900017" y="296192"/>
                </a:cubicBezTo>
                <a:cubicBezTo>
                  <a:pt x="900398" y="297525"/>
                  <a:pt x="900017" y="300764"/>
                  <a:pt x="898207" y="299526"/>
                </a:cubicBezTo>
                <a:cubicBezTo>
                  <a:pt x="896397" y="298287"/>
                  <a:pt x="891063" y="296478"/>
                  <a:pt x="890682" y="298383"/>
                </a:cubicBezTo>
                <a:cubicBezTo>
                  <a:pt x="890301" y="300288"/>
                  <a:pt x="884396" y="302574"/>
                  <a:pt x="882872" y="302097"/>
                </a:cubicBezTo>
                <a:cubicBezTo>
                  <a:pt x="881348" y="301716"/>
                  <a:pt x="880586" y="300954"/>
                  <a:pt x="883824" y="297621"/>
                </a:cubicBezTo>
                <a:cubicBezTo>
                  <a:pt x="887158" y="294287"/>
                  <a:pt x="889158" y="285238"/>
                  <a:pt x="882300" y="285810"/>
                </a:cubicBezTo>
                <a:lnTo>
                  <a:pt x="882872" y="293430"/>
                </a:lnTo>
                <a:lnTo>
                  <a:pt x="882967" y="294668"/>
                </a:lnTo>
                <a:cubicBezTo>
                  <a:pt x="879919" y="297240"/>
                  <a:pt x="877919" y="297335"/>
                  <a:pt x="878681" y="294954"/>
                </a:cubicBezTo>
                <a:cubicBezTo>
                  <a:pt x="879347" y="292572"/>
                  <a:pt x="878300" y="287048"/>
                  <a:pt x="874585" y="288286"/>
                </a:cubicBezTo>
                <a:lnTo>
                  <a:pt x="872108" y="288381"/>
                </a:lnTo>
                <a:cubicBezTo>
                  <a:pt x="869632" y="288381"/>
                  <a:pt x="866965" y="286953"/>
                  <a:pt x="864488" y="287048"/>
                </a:cubicBezTo>
                <a:lnTo>
                  <a:pt x="861250" y="287143"/>
                </a:lnTo>
                <a:cubicBezTo>
                  <a:pt x="861821" y="290953"/>
                  <a:pt x="861536" y="292668"/>
                  <a:pt x="860678" y="291048"/>
                </a:cubicBezTo>
                <a:lnTo>
                  <a:pt x="859821" y="288477"/>
                </a:lnTo>
                <a:cubicBezTo>
                  <a:pt x="859059" y="286286"/>
                  <a:pt x="857249" y="286667"/>
                  <a:pt x="855059" y="287715"/>
                </a:cubicBezTo>
                <a:lnTo>
                  <a:pt x="850582" y="289810"/>
                </a:lnTo>
                <a:cubicBezTo>
                  <a:pt x="852677" y="292572"/>
                  <a:pt x="853630" y="295049"/>
                  <a:pt x="852773" y="295239"/>
                </a:cubicBezTo>
                <a:cubicBezTo>
                  <a:pt x="851820" y="295525"/>
                  <a:pt x="849153" y="296859"/>
                  <a:pt x="852201" y="296859"/>
                </a:cubicBezTo>
                <a:cubicBezTo>
                  <a:pt x="855249" y="296859"/>
                  <a:pt x="866393" y="293239"/>
                  <a:pt x="871156" y="292287"/>
                </a:cubicBezTo>
                <a:lnTo>
                  <a:pt x="870680" y="297811"/>
                </a:lnTo>
                <a:lnTo>
                  <a:pt x="870108" y="300002"/>
                </a:lnTo>
                <a:cubicBezTo>
                  <a:pt x="874204" y="302193"/>
                  <a:pt x="873251" y="305907"/>
                  <a:pt x="868013" y="308193"/>
                </a:cubicBezTo>
                <a:lnTo>
                  <a:pt x="864965" y="308193"/>
                </a:lnTo>
                <a:lnTo>
                  <a:pt x="861059" y="308193"/>
                </a:lnTo>
                <a:cubicBezTo>
                  <a:pt x="862679" y="306669"/>
                  <a:pt x="863441" y="304860"/>
                  <a:pt x="862679" y="304098"/>
                </a:cubicBezTo>
                <a:lnTo>
                  <a:pt x="862012" y="304098"/>
                </a:lnTo>
                <a:cubicBezTo>
                  <a:pt x="854963" y="304288"/>
                  <a:pt x="854582" y="304098"/>
                  <a:pt x="849915" y="301621"/>
                </a:cubicBezTo>
                <a:cubicBezTo>
                  <a:pt x="848486" y="300859"/>
                  <a:pt x="845534" y="299907"/>
                  <a:pt x="844772" y="300383"/>
                </a:cubicBezTo>
                <a:lnTo>
                  <a:pt x="838771" y="304574"/>
                </a:lnTo>
                <a:cubicBezTo>
                  <a:pt x="835151" y="300764"/>
                  <a:pt x="829436" y="298287"/>
                  <a:pt x="826103" y="299145"/>
                </a:cubicBezTo>
                <a:lnTo>
                  <a:pt x="830008" y="302288"/>
                </a:lnTo>
                <a:cubicBezTo>
                  <a:pt x="830294" y="302478"/>
                  <a:pt x="829055" y="304288"/>
                  <a:pt x="828198" y="305050"/>
                </a:cubicBezTo>
                <a:cubicBezTo>
                  <a:pt x="828008" y="305241"/>
                  <a:pt x="826388" y="305050"/>
                  <a:pt x="825912" y="304574"/>
                </a:cubicBezTo>
                <a:cubicBezTo>
                  <a:pt x="822483" y="301621"/>
                  <a:pt x="822578" y="301621"/>
                  <a:pt x="816578" y="301716"/>
                </a:cubicBezTo>
                <a:lnTo>
                  <a:pt x="815435" y="301716"/>
                </a:lnTo>
                <a:cubicBezTo>
                  <a:pt x="814196" y="301240"/>
                  <a:pt x="810386" y="299811"/>
                  <a:pt x="807053" y="298573"/>
                </a:cubicBezTo>
                <a:lnTo>
                  <a:pt x="808005" y="295620"/>
                </a:lnTo>
                <a:lnTo>
                  <a:pt x="808672" y="293525"/>
                </a:lnTo>
                <a:cubicBezTo>
                  <a:pt x="811625" y="290763"/>
                  <a:pt x="811625" y="289524"/>
                  <a:pt x="808481" y="290763"/>
                </a:cubicBezTo>
                <a:lnTo>
                  <a:pt x="806481" y="291144"/>
                </a:lnTo>
                <a:lnTo>
                  <a:pt x="804576" y="291525"/>
                </a:lnTo>
                <a:cubicBezTo>
                  <a:pt x="801719" y="291334"/>
                  <a:pt x="800004" y="292477"/>
                  <a:pt x="800671" y="293906"/>
                </a:cubicBezTo>
                <a:cubicBezTo>
                  <a:pt x="801338" y="295335"/>
                  <a:pt x="800766" y="298097"/>
                  <a:pt x="797909" y="296859"/>
                </a:cubicBezTo>
                <a:cubicBezTo>
                  <a:pt x="795051" y="295620"/>
                  <a:pt x="787907" y="292001"/>
                  <a:pt x="787622" y="293239"/>
                </a:cubicBezTo>
                <a:cubicBezTo>
                  <a:pt x="787336" y="294477"/>
                  <a:pt x="786383" y="297621"/>
                  <a:pt x="786193" y="297621"/>
                </a:cubicBezTo>
                <a:cubicBezTo>
                  <a:pt x="786002" y="297621"/>
                  <a:pt x="785240" y="296763"/>
                  <a:pt x="785050" y="295811"/>
                </a:cubicBezTo>
                <a:cubicBezTo>
                  <a:pt x="784859" y="294763"/>
                  <a:pt x="782478" y="292382"/>
                  <a:pt x="780287" y="293525"/>
                </a:cubicBezTo>
                <a:lnTo>
                  <a:pt x="779621" y="295335"/>
                </a:lnTo>
                <a:lnTo>
                  <a:pt x="778859" y="297144"/>
                </a:lnTo>
                <a:cubicBezTo>
                  <a:pt x="778287" y="299335"/>
                  <a:pt x="778382" y="301431"/>
                  <a:pt x="779049" y="301716"/>
                </a:cubicBezTo>
                <a:cubicBezTo>
                  <a:pt x="779811" y="302002"/>
                  <a:pt x="781526" y="304955"/>
                  <a:pt x="780573" y="307431"/>
                </a:cubicBezTo>
                <a:lnTo>
                  <a:pt x="779240" y="309336"/>
                </a:lnTo>
                <a:cubicBezTo>
                  <a:pt x="778859" y="310003"/>
                  <a:pt x="776763" y="310479"/>
                  <a:pt x="776001" y="310194"/>
                </a:cubicBezTo>
                <a:cubicBezTo>
                  <a:pt x="773048" y="309146"/>
                  <a:pt x="776001" y="308384"/>
                  <a:pt x="776477" y="307527"/>
                </a:cubicBezTo>
                <a:cubicBezTo>
                  <a:pt x="776763" y="306955"/>
                  <a:pt x="777239" y="305907"/>
                  <a:pt x="776858" y="305622"/>
                </a:cubicBezTo>
                <a:cubicBezTo>
                  <a:pt x="775525" y="304479"/>
                  <a:pt x="772763" y="303526"/>
                  <a:pt x="772667" y="302478"/>
                </a:cubicBezTo>
                <a:lnTo>
                  <a:pt x="772572" y="300764"/>
                </a:lnTo>
                <a:cubicBezTo>
                  <a:pt x="774001" y="298573"/>
                  <a:pt x="771239" y="296287"/>
                  <a:pt x="766286" y="295620"/>
                </a:cubicBezTo>
                <a:lnTo>
                  <a:pt x="762095" y="297621"/>
                </a:lnTo>
                <a:lnTo>
                  <a:pt x="757332" y="299907"/>
                </a:lnTo>
                <a:cubicBezTo>
                  <a:pt x="752951" y="298573"/>
                  <a:pt x="749236" y="298668"/>
                  <a:pt x="748950" y="300002"/>
                </a:cubicBezTo>
                <a:lnTo>
                  <a:pt x="748664" y="301240"/>
                </a:lnTo>
                <a:lnTo>
                  <a:pt x="748379" y="302193"/>
                </a:lnTo>
                <a:cubicBezTo>
                  <a:pt x="747902" y="303717"/>
                  <a:pt x="745712" y="303050"/>
                  <a:pt x="743616" y="300859"/>
                </a:cubicBezTo>
                <a:cubicBezTo>
                  <a:pt x="741521" y="298668"/>
                  <a:pt x="737234" y="293334"/>
                  <a:pt x="739044" y="293239"/>
                </a:cubicBezTo>
                <a:lnTo>
                  <a:pt x="740473" y="292763"/>
                </a:lnTo>
                <a:cubicBezTo>
                  <a:pt x="745140" y="291239"/>
                  <a:pt x="745902" y="290191"/>
                  <a:pt x="746855" y="285619"/>
                </a:cubicBezTo>
                <a:lnTo>
                  <a:pt x="747045" y="284381"/>
                </a:lnTo>
                <a:cubicBezTo>
                  <a:pt x="747998" y="283047"/>
                  <a:pt x="749141" y="282095"/>
                  <a:pt x="749712" y="282095"/>
                </a:cubicBezTo>
                <a:cubicBezTo>
                  <a:pt x="750284" y="282095"/>
                  <a:pt x="751617" y="285048"/>
                  <a:pt x="751617" y="288572"/>
                </a:cubicBezTo>
                <a:lnTo>
                  <a:pt x="755618" y="286762"/>
                </a:lnTo>
                <a:lnTo>
                  <a:pt x="759618" y="284952"/>
                </a:lnTo>
                <a:cubicBezTo>
                  <a:pt x="763904" y="282190"/>
                  <a:pt x="764571" y="278571"/>
                  <a:pt x="761047" y="276856"/>
                </a:cubicBezTo>
                <a:lnTo>
                  <a:pt x="758666" y="277047"/>
                </a:lnTo>
                <a:lnTo>
                  <a:pt x="756380" y="277237"/>
                </a:lnTo>
                <a:cubicBezTo>
                  <a:pt x="754284" y="279047"/>
                  <a:pt x="751331" y="279999"/>
                  <a:pt x="749712" y="279333"/>
                </a:cubicBezTo>
                <a:cubicBezTo>
                  <a:pt x="748188" y="278666"/>
                  <a:pt x="743711" y="278380"/>
                  <a:pt x="744378" y="280571"/>
                </a:cubicBezTo>
                <a:cubicBezTo>
                  <a:pt x="745140" y="282762"/>
                  <a:pt x="740282" y="286857"/>
                  <a:pt x="738377" y="286286"/>
                </a:cubicBezTo>
                <a:cubicBezTo>
                  <a:pt x="736472" y="285714"/>
                  <a:pt x="729995" y="290001"/>
                  <a:pt x="729424" y="290763"/>
                </a:cubicBezTo>
                <a:cubicBezTo>
                  <a:pt x="728852" y="291525"/>
                  <a:pt x="725995" y="292858"/>
                  <a:pt x="723614" y="291906"/>
                </a:cubicBezTo>
                <a:lnTo>
                  <a:pt x="721423" y="291810"/>
                </a:lnTo>
                <a:lnTo>
                  <a:pt x="720280" y="291810"/>
                </a:lnTo>
                <a:cubicBezTo>
                  <a:pt x="718946" y="293334"/>
                  <a:pt x="717708" y="295620"/>
                  <a:pt x="717422" y="296954"/>
                </a:cubicBezTo>
                <a:cubicBezTo>
                  <a:pt x="717232" y="298287"/>
                  <a:pt x="715803" y="301145"/>
                  <a:pt x="714851" y="299526"/>
                </a:cubicBezTo>
                <a:cubicBezTo>
                  <a:pt x="713898" y="297906"/>
                  <a:pt x="708374" y="294668"/>
                  <a:pt x="705135" y="296478"/>
                </a:cubicBezTo>
                <a:cubicBezTo>
                  <a:pt x="701897" y="298192"/>
                  <a:pt x="691419" y="297906"/>
                  <a:pt x="690943" y="295239"/>
                </a:cubicBezTo>
                <a:lnTo>
                  <a:pt x="693610" y="293144"/>
                </a:lnTo>
                <a:lnTo>
                  <a:pt x="694277" y="292668"/>
                </a:lnTo>
                <a:cubicBezTo>
                  <a:pt x="693800" y="291048"/>
                  <a:pt x="691991" y="289905"/>
                  <a:pt x="690181" y="290191"/>
                </a:cubicBezTo>
                <a:lnTo>
                  <a:pt x="689419" y="290953"/>
                </a:lnTo>
                <a:lnTo>
                  <a:pt x="687133" y="293144"/>
                </a:lnTo>
                <a:cubicBezTo>
                  <a:pt x="684752" y="296192"/>
                  <a:pt x="680942" y="297525"/>
                  <a:pt x="678656" y="296097"/>
                </a:cubicBezTo>
                <a:cubicBezTo>
                  <a:pt x="676370" y="294668"/>
                  <a:pt x="671226" y="292858"/>
                  <a:pt x="675131" y="291715"/>
                </a:cubicBezTo>
                <a:lnTo>
                  <a:pt x="674084" y="288096"/>
                </a:lnTo>
                <a:cubicBezTo>
                  <a:pt x="673226" y="285333"/>
                  <a:pt x="675512" y="284476"/>
                  <a:pt x="678656" y="285905"/>
                </a:cubicBezTo>
                <a:lnTo>
                  <a:pt x="679418" y="286286"/>
                </a:lnTo>
                <a:cubicBezTo>
                  <a:pt x="680465" y="286476"/>
                  <a:pt x="681608" y="285905"/>
                  <a:pt x="681894" y="285048"/>
                </a:cubicBezTo>
                <a:lnTo>
                  <a:pt x="681513" y="284667"/>
                </a:lnTo>
                <a:lnTo>
                  <a:pt x="679989" y="283047"/>
                </a:lnTo>
                <a:cubicBezTo>
                  <a:pt x="678084" y="281428"/>
                  <a:pt x="678560" y="279428"/>
                  <a:pt x="681132" y="278761"/>
                </a:cubicBezTo>
                <a:lnTo>
                  <a:pt x="681323" y="277809"/>
                </a:lnTo>
                <a:cubicBezTo>
                  <a:pt x="681704" y="276285"/>
                  <a:pt x="683323" y="273713"/>
                  <a:pt x="679418" y="272665"/>
                </a:cubicBezTo>
                <a:lnTo>
                  <a:pt x="678084" y="272284"/>
                </a:lnTo>
                <a:cubicBezTo>
                  <a:pt x="675989" y="270189"/>
                  <a:pt x="681037" y="268474"/>
                  <a:pt x="689324" y="268379"/>
                </a:cubicBezTo>
                <a:lnTo>
                  <a:pt x="695610" y="268569"/>
                </a:lnTo>
                <a:cubicBezTo>
                  <a:pt x="700849" y="268760"/>
                  <a:pt x="704754" y="271332"/>
                  <a:pt x="708088" y="274380"/>
                </a:cubicBezTo>
                <a:lnTo>
                  <a:pt x="709517" y="275618"/>
                </a:lnTo>
                <a:cubicBezTo>
                  <a:pt x="710755" y="277237"/>
                  <a:pt x="714184" y="276856"/>
                  <a:pt x="717232" y="274761"/>
                </a:cubicBezTo>
                <a:lnTo>
                  <a:pt x="717327" y="273427"/>
                </a:lnTo>
                <a:lnTo>
                  <a:pt x="717994" y="267236"/>
                </a:lnTo>
                <a:cubicBezTo>
                  <a:pt x="723614" y="265045"/>
                  <a:pt x="729519" y="264283"/>
                  <a:pt x="731234" y="265617"/>
                </a:cubicBezTo>
                <a:cubicBezTo>
                  <a:pt x="732853" y="266950"/>
                  <a:pt x="735615" y="270665"/>
                  <a:pt x="734282" y="271332"/>
                </a:cubicBezTo>
                <a:cubicBezTo>
                  <a:pt x="732948" y="271998"/>
                  <a:pt x="736377" y="275618"/>
                  <a:pt x="739616" y="274761"/>
                </a:cubicBezTo>
                <a:cubicBezTo>
                  <a:pt x="742854" y="273903"/>
                  <a:pt x="751331" y="271141"/>
                  <a:pt x="749617" y="270951"/>
                </a:cubicBezTo>
                <a:cubicBezTo>
                  <a:pt x="747902" y="270760"/>
                  <a:pt x="744473" y="267998"/>
                  <a:pt x="744759" y="265236"/>
                </a:cubicBezTo>
                <a:lnTo>
                  <a:pt x="745807" y="262759"/>
                </a:lnTo>
                <a:lnTo>
                  <a:pt x="746474" y="261140"/>
                </a:lnTo>
                <a:cubicBezTo>
                  <a:pt x="745616" y="258282"/>
                  <a:pt x="746283" y="257044"/>
                  <a:pt x="747902" y="258473"/>
                </a:cubicBezTo>
                <a:close/>
                <a:moveTo>
                  <a:pt x="2180843" y="258378"/>
                </a:moveTo>
                <a:cubicBezTo>
                  <a:pt x="2182653" y="259521"/>
                  <a:pt x="2185415" y="260664"/>
                  <a:pt x="2184177" y="263236"/>
                </a:cubicBezTo>
                <a:cubicBezTo>
                  <a:pt x="2184082" y="263426"/>
                  <a:pt x="2182367" y="262760"/>
                  <a:pt x="2181605" y="262950"/>
                </a:cubicBezTo>
                <a:lnTo>
                  <a:pt x="2177319" y="264093"/>
                </a:lnTo>
                <a:cubicBezTo>
                  <a:pt x="2173033" y="265808"/>
                  <a:pt x="2165508" y="272570"/>
                  <a:pt x="2162746" y="272666"/>
                </a:cubicBezTo>
                <a:cubicBezTo>
                  <a:pt x="2159984" y="272856"/>
                  <a:pt x="2158745" y="273713"/>
                  <a:pt x="2159984" y="274571"/>
                </a:cubicBezTo>
                <a:cubicBezTo>
                  <a:pt x="2161222" y="275428"/>
                  <a:pt x="2169889" y="276761"/>
                  <a:pt x="2168270" y="278381"/>
                </a:cubicBezTo>
                <a:cubicBezTo>
                  <a:pt x="2166651" y="280095"/>
                  <a:pt x="2162174" y="282667"/>
                  <a:pt x="2162270" y="280000"/>
                </a:cubicBezTo>
                <a:lnTo>
                  <a:pt x="2157698" y="280952"/>
                </a:lnTo>
                <a:cubicBezTo>
                  <a:pt x="2153507" y="281810"/>
                  <a:pt x="2152364" y="277809"/>
                  <a:pt x="2149506" y="276952"/>
                </a:cubicBezTo>
                <a:lnTo>
                  <a:pt x="2147030" y="276190"/>
                </a:lnTo>
                <a:cubicBezTo>
                  <a:pt x="2143124" y="276476"/>
                  <a:pt x="2142267" y="272666"/>
                  <a:pt x="2145029" y="267617"/>
                </a:cubicBezTo>
                <a:lnTo>
                  <a:pt x="2151411" y="268665"/>
                </a:lnTo>
                <a:lnTo>
                  <a:pt x="2155316" y="269332"/>
                </a:lnTo>
                <a:cubicBezTo>
                  <a:pt x="2159126" y="268760"/>
                  <a:pt x="2163984" y="266760"/>
                  <a:pt x="2166080" y="264950"/>
                </a:cubicBezTo>
                <a:lnTo>
                  <a:pt x="2168175" y="263426"/>
                </a:lnTo>
                <a:cubicBezTo>
                  <a:pt x="2172271" y="260474"/>
                  <a:pt x="2172080" y="259616"/>
                  <a:pt x="2172842" y="260188"/>
                </a:cubicBezTo>
                <a:cubicBezTo>
                  <a:pt x="2175224" y="262093"/>
                  <a:pt x="2176748" y="262950"/>
                  <a:pt x="2176843" y="259140"/>
                </a:cubicBezTo>
                <a:cubicBezTo>
                  <a:pt x="2176843" y="258854"/>
                  <a:pt x="2180081" y="257902"/>
                  <a:pt x="2180843" y="258378"/>
                </a:cubicBezTo>
                <a:close/>
                <a:moveTo>
                  <a:pt x="2008251" y="258187"/>
                </a:moveTo>
                <a:cubicBezTo>
                  <a:pt x="2008727" y="260473"/>
                  <a:pt x="2001202" y="266093"/>
                  <a:pt x="1998154" y="267045"/>
                </a:cubicBezTo>
                <a:lnTo>
                  <a:pt x="1995964" y="264759"/>
                </a:lnTo>
                <a:cubicBezTo>
                  <a:pt x="1994916" y="263616"/>
                  <a:pt x="1993677" y="261425"/>
                  <a:pt x="1994344" y="260663"/>
                </a:cubicBezTo>
                <a:cubicBezTo>
                  <a:pt x="1995964" y="258758"/>
                  <a:pt x="1997869" y="260092"/>
                  <a:pt x="1999488" y="261330"/>
                </a:cubicBezTo>
                <a:lnTo>
                  <a:pt x="1999964" y="261902"/>
                </a:lnTo>
                <a:cubicBezTo>
                  <a:pt x="2001488" y="262187"/>
                  <a:pt x="2003488" y="261140"/>
                  <a:pt x="2004346" y="259520"/>
                </a:cubicBezTo>
                <a:cubicBezTo>
                  <a:pt x="2005203" y="257996"/>
                  <a:pt x="2007775" y="255901"/>
                  <a:pt x="2008251" y="258187"/>
                </a:cubicBezTo>
                <a:close/>
                <a:moveTo>
                  <a:pt x="1632680" y="257902"/>
                </a:moveTo>
                <a:cubicBezTo>
                  <a:pt x="1629632" y="259235"/>
                  <a:pt x="1628585" y="263331"/>
                  <a:pt x="1623632" y="262188"/>
                </a:cubicBezTo>
                <a:cubicBezTo>
                  <a:pt x="1623441" y="262188"/>
                  <a:pt x="1622965" y="262569"/>
                  <a:pt x="1622774" y="262855"/>
                </a:cubicBezTo>
                <a:cubicBezTo>
                  <a:pt x="1622584" y="263141"/>
                  <a:pt x="1622489" y="263712"/>
                  <a:pt x="1622679" y="263807"/>
                </a:cubicBezTo>
                <a:lnTo>
                  <a:pt x="1627346" y="267046"/>
                </a:lnTo>
                <a:cubicBezTo>
                  <a:pt x="1624870" y="271237"/>
                  <a:pt x="1623727" y="274094"/>
                  <a:pt x="1624775" y="273523"/>
                </a:cubicBezTo>
                <a:lnTo>
                  <a:pt x="1625251" y="273523"/>
                </a:lnTo>
                <a:cubicBezTo>
                  <a:pt x="1632490" y="271713"/>
                  <a:pt x="1632490" y="271808"/>
                  <a:pt x="1632966" y="278381"/>
                </a:cubicBezTo>
                <a:cubicBezTo>
                  <a:pt x="1633061" y="279238"/>
                  <a:pt x="1634490" y="280190"/>
                  <a:pt x="1635538" y="280952"/>
                </a:cubicBezTo>
                <a:cubicBezTo>
                  <a:pt x="1636681" y="281714"/>
                  <a:pt x="1638110" y="282857"/>
                  <a:pt x="1639443" y="282762"/>
                </a:cubicBezTo>
                <a:cubicBezTo>
                  <a:pt x="1641253" y="282762"/>
                  <a:pt x="1643825" y="280857"/>
                  <a:pt x="1644587" y="281333"/>
                </a:cubicBezTo>
                <a:lnTo>
                  <a:pt x="1650968" y="285334"/>
                </a:lnTo>
                <a:cubicBezTo>
                  <a:pt x="1649444" y="281714"/>
                  <a:pt x="1651064" y="277619"/>
                  <a:pt x="1654493" y="275999"/>
                </a:cubicBezTo>
                <a:lnTo>
                  <a:pt x="1654683" y="274380"/>
                </a:lnTo>
                <a:lnTo>
                  <a:pt x="1655445" y="268856"/>
                </a:lnTo>
                <a:cubicBezTo>
                  <a:pt x="1660779" y="264760"/>
                  <a:pt x="1664208" y="260855"/>
                  <a:pt x="1662970" y="260378"/>
                </a:cubicBezTo>
                <a:cubicBezTo>
                  <a:pt x="1661827" y="259807"/>
                  <a:pt x="1658684" y="261045"/>
                  <a:pt x="1657826" y="263903"/>
                </a:cubicBezTo>
                <a:lnTo>
                  <a:pt x="1657064" y="263903"/>
                </a:lnTo>
                <a:lnTo>
                  <a:pt x="1651825" y="263712"/>
                </a:lnTo>
                <a:cubicBezTo>
                  <a:pt x="1651349" y="266855"/>
                  <a:pt x="1648301" y="270284"/>
                  <a:pt x="1645063" y="271332"/>
                </a:cubicBezTo>
                <a:lnTo>
                  <a:pt x="1645730" y="274666"/>
                </a:lnTo>
                <a:lnTo>
                  <a:pt x="1645825" y="275333"/>
                </a:lnTo>
                <a:cubicBezTo>
                  <a:pt x="1645730" y="276095"/>
                  <a:pt x="1644206" y="275904"/>
                  <a:pt x="1642396" y="274952"/>
                </a:cubicBezTo>
                <a:cubicBezTo>
                  <a:pt x="1640586" y="273999"/>
                  <a:pt x="1635443" y="267713"/>
                  <a:pt x="1635538" y="263331"/>
                </a:cubicBezTo>
                <a:lnTo>
                  <a:pt x="1635347" y="259235"/>
                </a:lnTo>
                <a:cubicBezTo>
                  <a:pt x="1635347" y="258759"/>
                  <a:pt x="1633157" y="257711"/>
                  <a:pt x="1632680" y="257902"/>
                </a:cubicBezTo>
                <a:close/>
                <a:moveTo>
                  <a:pt x="1484090" y="256473"/>
                </a:moveTo>
                <a:lnTo>
                  <a:pt x="1483138" y="257330"/>
                </a:lnTo>
                <a:cubicBezTo>
                  <a:pt x="1482471" y="258854"/>
                  <a:pt x="1482566" y="261140"/>
                  <a:pt x="1483138" y="262569"/>
                </a:cubicBezTo>
                <a:lnTo>
                  <a:pt x="1483138" y="263807"/>
                </a:lnTo>
                <a:cubicBezTo>
                  <a:pt x="1483138" y="264665"/>
                  <a:pt x="1482376" y="265998"/>
                  <a:pt x="1481614" y="266189"/>
                </a:cubicBezTo>
                <a:cubicBezTo>
                  <a:pt x="1480661" y="266474"/>
                  <a:pt x="1479328" y="265808"/>
                  <a:pt x="1478280" y="265427"/>
                </a:cubicBezTo>
                <a:lnTo>
                  <a:pt x="1473613" y="263426"/>
                </a:lnTo>
                <a:cubicBezTo>
                  <a:pt x="1475994" y="260855"/>
                  <a:pt x="1475423" y="259140"/>
                  <a:pt x="1472375" y="259807"/>
                </a:cubicBezTo>
                <a:cubicBezTo>
                  <a:pt x="1469327" y="260378"/>
                  <a:pt x="1464469" y="255711"/>
                  <a:pt x="1461516" y="257426"/>
                </a:cubicBezTo>
                <a:lnTo>
                  <a:pt x="1460468" y="256854"/>
                </a:lnTo>
                <a:cubicBezTo>
                  <a:pt x="1457039" y="255140"/>
                  <a:pt x="1455325" y="257997"/>
                  <a:pt x="1453134" y="258378"/>
                </a:cubicBezTo>
                <a:cubicBezTo>
                  <a:pt x="1449610" y="259045"/>
                  <a:pt x="1445705" y="259426"/>
                  <a:pt x="1443800" y="257807"/>
                </a:cubicBezTo>
                <a:cubicBezTo>
                  <a:pt x="1440275" y="254663"/>
                  <a:pt x="1437227" y="257521"/>
                  <a:pt x="1435703" y="258378"/>
                </a:cubicBezTo>
                <a:cubicBezTo>
                  <a:pt x="1432941" y="259902"/>
                  <a:pt x="1430274" y="262760"/>
                  <a:pt x="1429607" y="265427"/>
                </a:cubicBezTo>
                <a:lnTo>
                  <a:pt x="1429131" y="267427"/>
                </a:lnTo>
                <a:cubicBezTo>
                  <a:pt x="1431417" y="270189"/>
                  <a:pt x="1432941" y="271142"/>
                  <a:pt x="1432655" y="269618"/>
                </a:cubicBezTo>
                <a:cubicBezTo>
                  <a:pt x="1432274" y="268094"/>
                  <a:pt x="1436656" y="267903"/>
                  <a:pt x="1436370" y="269808"/>
                </a:cubicBezTo>
                <a:cubicBezTo>
                  <a:pt x="1436084" y="271713"/>
                  <a:pt x="1438942" y="273904"/>
                  <a:pt x="1434656" y="273999"/>
                </a:cubicBezTo>
                <a:lnTo>
                  <a:pt x="1432750" y="275428"/>
                </a:lnTo>
                <a:lnTo>
                  <a:pt x="1429417" y="277904"/>
                </a:lnTo>
                <a:cubicBezTo>
                  <a:pt x="1426178" y="276952"/>
                  <a:pt x="1422845" y="276190"/>
                  <a:pt x="1421987" y="276285"/>
                </a:cubicBezTo>
                <a:lnTo>
                  <a:pt x="1421892" y="276095"/>
                </a:lnTo>
                <a:cubicBezTo>
                  <a:pt x="1421511" y="275523"/>
                  <a:pt x="1421225" y="274380"/>
                  <a:pt x="1421606" y="274190"/>
                </a:cubicBezTo>
                <a:lnTo>
                  <a:pt x="1423130" y="273237"/>
                </a:lnTo>
                <a:cubicBezTo>
                  <a:pt x="1425035" y="272380"/>
                  <a:pt x="1424750" y="271523"/>
                  <a:pt x="1422559" y="271237"/>
                </a:cubicBezTo>
                <a:cubicBezTo>
                  <a:pt x="1420368" y="270951"/>
                  <a:pt x="1414653" y="269618"/>
                  <a:pt x="1413700" y="271046"/>
                </a:cubicBezTo>
                <a:lnTo>
                  <a:pt x="1413986" y="272094"/>
                </a:lnTo>
                <a:cubicBezTo>
                  <a:pt x="1414939" y="275237"/>
                  <a:pt x="1416463" y="278190"/>
                  <a:pt x="1417796" y="281238"/>
                </a:cubicBezTo>
                <a:cubicBezTo>
                  <a:pt x="1419892" y="286096"/>
                  <a:pt x="1419606" y="286953"/>
                  <a:pt x="1414748" y="289620"/>
                </a:cubicBezTo>
                <a:cubicBezTo>
                  <a:pt x="1412748" y="290668"/>
                  <a:pt x="1410367" y="291525"/>
                  <a:pt x="1408748" y="292859"/>
                </a:cubicBezTo>
                <a:cubicBezTo>
                  <a:pt x="1406081" y="295049"/>
                  <a:pt x="1400175" y="297907"/>
                  <a:pt x="1398270" y="296573"/>
                </a:cubicBezTo>
                <a:lnTo>
                  <a:pt x="1394270" y="293811"/>
                </a:lnTo>
                <a:cubicBezTo>
                  <a:pt x="1392269" y="296097"/>
                  <a:pt x="1391317" y="296859"/>
                  <a:pt x="1392269" y="295526"/>
                </a:cubicBezTo>
                <a:cubicBezTo>
                  <a:pt x="1393127" y="294097"/>
                  <a:pt x="1392936" y="290192"/>
                  <a:pt x="1389698" y="289811"/>
                </a:cubicBezTo>
                <a:cubicBezTo>
                  <a:pt x="1386459" y="289430"/>
                  <a:pt x="1378934" y="285429"/>
                  <a:pt x="1380268" y="283715"/>
                </a:cubicBezTo>
                <a:cubicBezTo>
                  <a:pt x="1381601" y="282000"/>
                  <a:pt x="1384268" y="277333"/>
                  <a:pt x="1383030" y="277333"/>
                </a:cubicBezTo>
                <a:cubicBezTo>
                  <a:pt x="1381792" y="277333"/>
                  <a:pt x="1377506" y="279905"/>
                  <a:pt x="1375982" y="282953"/>
                </a:cubicBezTo>
                <a:cubicBezTo>
                  <a:pt x="1374458" y="286096"/>
                  <a:pt x="1377982" y="293811"/>
                  <a:pt x="1373124" y="293716"/>
                </a:cubicBezTo>
                <a:lnTo>
                  <a:pt x="1363313" y="289620"/>
                </a:lnTo>
                <a:cubicBezTo>
                  <a:pt x="1362551" y="289334"/>
                  <a:pt x="1360932" y="289906"/>
                  <a:pt x="1359980" y="290382"/>
                </a:cubicBezTo>
                <a:cubicBezTo>
                  <a:pt x="1359503" y="290573"/>
                  <a:pt x="1359313" y="291716"/>
                  <a:pt x="1359694" y="292287"/>
                </a:cubicBezTo>
                <a:lnTo>
                  <a:pt x="1363218" y="297716"/>
                </a:lnTo>
                <a:cubicBezTo>
                  <a:pt x="1372553" y="295430"/>
                  <a:pt x="1381982" y="293906"/>
                  <a:pt x="1384078" y="294287"/>
                </a:cubicBezTo>
                <a:lnTo>
                  <a:pt x="1385792" y="294954"/>
                </a:lnTo>
                <a:lnTo>
                  <a:pt x="1387507" y="295621"/>
                </a:lnTo>
                <a:cubicBezTo>
                  <a:pt x="1389221" y="296764"/>
                  <a:pt x="1391412" y="299526"/>
                  <a:pt x="1392460" y="301717"/>
                </a:cubicBezTo>
                <a:cubicBezTo>
                  <a:pt x="1393508" y="303908"/>
                  <a:pt x="1403128" y="300574"/>
                  <a:pt x="1404271" y="301431"/>
                </a:cubicBezTo>
                <a:cubicBezTo>
                  <a:pt x="1405414" y="302288"/>
                  <a:pt x="1410081" y="302955"/>
                  <a:pt x="1411510" y="300479"/>
                </a:cubicBezTo>
                <a:cubicBezTo>
                  <a:pt x="1412939" y="298002"/>
                  <a:pt x="1419320" y="296954"/>
                  <a:pt x="1416177" y="298764"/>
                </a:cubicBezTo>
                <a:cubicBezTo>
                  <a:pt x="1413034" y="300574"/>
                  <a:pt x="1416177" y="306194"/>
                  <a:pt x="1417415" y="303336"/>
                </a:cubicBezTo>
                <a:lnTo>
                  <a:pt x="1421987" y="303812"/>
                </a:lnTo>
                <a:cubicBezTo>
                  <a:pt x="1424178" y="304003"/>
                  <a:pt x="1428083" y="302288"/>
                  <a:pt x="1428845" y="300669"/>
                </a:cubicBezTo>
                <a:lnTo>
                  <a:pt x="1429798" y="298764"/>
                </a:lnTo>
                <a:cubicBezTo>
                  <a:pt x="1428655" y="296002"/>
                  <a:pt x="1429988" y="293811"/>
                  <a:pt x="1432750" y="293811"/>
                </a:cubicBezTo>
                <a:lnTo>
                  <a:pt x="1433513" y="292859"/>
                </a:lnTo>
                <a:cubicBezTo>
                  <a:pt x="1435132" y="290858"/>
                  <a:pt x="1435608" y="288191"/>
                  <a:pt x="1436465" y="285810"/>
                </a:cubicBezTo>
                <a:lnTo>
                  <a:pt x="1436465" y="285715"/>
                </a:lnTo>
                <a:cubicBezTo>
                  <a:pt x="1435322" y="285334"/>
                  <a:pt x="1434370" y="284762"/>
                  <a:pt x="1434370" y="284381"/>
                </a:cubicBezTo>
                <a:cubicBezTo>
                  <a:pt x="1434370" y="284000"/>
                  <a:pt x="1435894" y="283429"/>
                  <a:pt x="1437799" y="283905"/>
                </a:cubicBezTo>
                <a:cubicBezTo>
                  <a:pt x="1439704" y="284381"/>
                  <a:pt x="1444181" y="286572"/>
                  <a:pt x="1443038" y="287429"/>
                </a:cubicBezTo>
                <a:cubicBezTo>
                  <a:pt x="1441895" y="288287"/>
                  <a:pt x="1439894" y="292001"/>
                  <a:pt x="1441037" y="293621"/>
                </a:cubicBezTo>
                <a:cubicBezTo>
                  <a:pt x="1442180" y="295240"/>
                  <a:pt x="1448467" y="297240"/>
                  <a:pt x="1452182" y="294478"/>
                </a:cubicBezTo>
                <a:lnTo>
                  <a:pt x="1452467" y="291906"/>
                </a:lnTo>
                <a:lnTo>
                  <a:pt x="1453229" y="284572"/>
                </a:lnTo>
                <a:cubicBezTo>
                  <a:pt x="1448276" y="281619"/>
                  <a:pt x="1443895" y="279047"/>
                  <a:pt x="1443609" y="278666"/>
                </a:cubicBezTo>
                <a:cubicBezTo>
                  <a:pt x="1443228" y="278285"/>
                  <a:pt x="1443990" y="276476"/>
                  <a:pt x="1448181" y="277619"/>
                </a:cubicBezTo>
                <a:lnTo>
                  <a:pt x="1450753" y="278285"/>
                </a:lnTo>
                <a:cubicBezTo>
                  <a:pt x="1454658" y="279238"/>
                  <a:pt x="1455515" y="278476"/>
                  <a:pt x="1455896" y="273999"/>
                </a:cubicBezTo>
                <a:cubicBezTo>
                  <a:pt x="1455992" y="273428"/>
                  <a:pt x="1456849" y="272666"/>
                  <a:pt x="1457516" y="272475"/>
                </a:cubicBezTo>
                <a:cubicBezTo>
                  <a:pt x="1458087" y="272285"/>
                  <a:pt x="1459611" y="272666"/>
                  <a:pt x="1459611" y="273047"/>
                </a:cubicBezTo>
                <a:lnTo>
                  <a:pt x="1460183" y="275618"/>
                </a:lnTo>
                <a:cubicBezTo>
                  <a:pt x="1460659" y="278857"/>
                  <a:pt x="1462088" y="281048"/>
                  <a:pt x="1463421" y="280476"/>
                </a:cubicBezTo>
                <a:cubicBezTo>
                  <a:pt x="1464755" y="280000"/>
                  <a:pt x="1467041" y="280667"/>
                  <a:pt x="1465898" y="283048"/>
                </a:cubicBezTo>
                <a:lnTo>
                  <a:pt x="1466755" y="284572"/>
                </a:lnTo>
                <a:lnTo>
                  <a:pt x="1467612" y="286191"/>
                </a:lnTo>
                <a:cubicBezTo>
                  <a:pt x="1470470" y="287334"/>
                  <a:pt x="1469517" y="290192"/>
                  <a:pt x="1465421" y="292668"/>
                </a:cubicBezTo>
                <a:lnTo>
                  <a:pt x="1465421" y="297050"/>
                </a:lnTo>
                <a:lnTo>
                  <a:pt x="1465421" y="297907"/>
                </a:lnTo>
                <a:cubicBezTo>
                  <a:pt x="1464945" y="298669"/>
                  <a:pt x="1463326" y="298669"/>
                  <a:pt x="1461897" y="297812"/>
                </a:cubicBezTo>
                <a:cubicBezTo>
                  <a:pt x="1460468" y="297050"/>
                  <a:pt x="1454849" y="296669"/>
                  <a:pt x="1454372" y="299907"/>
                </a:cubicBezTo>
                <a:lnTo>
                  <a:pt x="1455230" y="300383"/>
                </a:lnTo>
                <a:lnTo>
                  <a:pt x="1457992" y="301812"/>
                </a:lnTo>
                <a:cubicBezTo>
                  <a:pt x="1461707" y="302669"/>
                  <a:pt x="1466469" y="301812"/>
                  <a:pt x="1468660" y="299907"/>
                </a:cubicBezTo>
                <a:lnTo>
                  <a:pt x="1470946" y="298383"/>
                </a:lnTo>
                <a:cubicBezTo>
                  <a:pt x="1471803" y="297812"/>
                  <a:pt x="1473232" y="297621"/>
                  <a:pt x="1474375" y="297621"/>
                </a:cubicBezTo>
                <a:cubicBezTo>
                  <a:pt x="1480375" y="297621"/>
                  <a:pt x="1481233" y="297526"/>
                  <a:pt x="1480661" y="294668"/>
                </a:cubicBezTo>
                <a:lnTo>
                  <a:pt x="1479614" y="289715"/>
                </a:lnTo>
                <a:cubicBezTo>
                  <a:pt x="1483138" y="286001"/>
                  <a:pt x="1488662" y="283238"/>
                  <a:pt x="1491901" y="283619"/>
                </a:cubicBezTo>
                <a:cubicBezTo>
                  <a:pt x="1495139" y="284000"/>
                  <a:pt x="1502664" y="284858"/>
                  <a:pt x="1501140" y="286667"/>
                </a:cubicBezTo>
                <a:lnTo>
                  <a:pt x="1499330" y="287048"/>
                </a:lnTo>
                <a:cubicBezTo>
                  <a:pt x="1495139" y="288096"/>
                  <a:pt x="1490663" y="288477"/>
                  <a:pt x="1486376" y="289334"/>
                </a:cubicBezTo>
                <a:lnTo>
                  <a:pt x="1485233" y="289620"/>
                </a:lnTo>
                <a:cubicBezTo>
                  <a:pt x="1484281" y="290668"/>
                  <a:pt x="1483519" y="295335"/>
                  <a:pt x="1483519" y="300002"/>
                </a:cubicBezTo>
                <a:lnTo>
                  <a:pt x="1477899" y="301812"/>
                </a:lnTo>
                <a:cubicBezTo>
                  <a:pt x="1475232" y="302669"/>
                  <a:pt x="1476280" y="302955"/>
                  <a:pt x="1477232" y="304384"/>
                </a:cubicBezTo>
                <a:lnTo>
                  <a:pt x="1478375" y="306098"/>
                </a:lnTo>
                <a:cubicBezTo>
                  <a:pt x="1478756" y="308099"/>
                  <a:pt x="1478661" y="307241"/>
                  <a:pt x="1478090" y="304193"/>
                </a:cubicBezTo>
                <a:lnTo>
                  <a:pt x="1483709" y="307337"/>
                </a:lnTo>
                <a:cubicBezTo>
                  <a:pt x="1484662" y="307813"/>
                  <a:pt x="1486662" y="308480"/>
                  <a:pt x="1486948" y="308194"/>
                </a:cubicBezTo>
                <a:lnTo>
                  <a:pt x="1489805" y="305527"/>
                </a:lnTo>
                <a:cubicBezTo>
                  <a:pt x="1492663" y="302574"/>
                  <a:pt x="1496092" y="300669"/>
                  <a:pt x="1497616" y="301336"/>
                </a:cubicBezTo>
                <a:cubicBezTo>
                  <a:pt x="1499140" y="302003"/>
                  <a:pt x="1504093" y="300098"/>
                  <a:pt x="1505807" y="295907"/>
                </a:cubicBezTo>
                <a:lnTo>
                  <a:pt x="1512665" y="297526"/>
                </a:lnTo>
                <a:cubicBezTo>
                  <a:pt x="1512856" y="297526"/>
                  <a:pt x="1514475" y="295240"/>
                  <a:pt x="1514189" y="294287"/>
                </a:cubicBezTo>
                <a:lnTo>
                  <a:pt x="1513523" y="292573"/>
                </a:lnTo>
                <a:cubicBezTo>
                  <a:pt x="1511999" y="290573"/>
                  <a:pt x="1509332" y="290287"/>
                  <a:pt x="1507522" y="292001"/>
                </a:cubicBezTo>
                <a:lnTo>
                  <a:pt x="1505807" y="293049"/>
                </a:lnTo>
                <a:lnTo>
                  <a:pt x="1504569" y="293811"/>
                </a:lnTo>
                <a:cubicBezTo>
                  <a:pt x="1502378" y="294097"/>
                  <a:pt x="1501712" y="292382"/>
                  <a:pt x="1503140" y="289906"/>
                </a:cubicBezTo>
                <a:cubicBezTo>
                  <a:pt x="1504569" y="287429"/>
                  <a:pt x="1513332" y="284191"/>
                  <a:pt x="1515332" y="286001"/>
                </a:cubicBezTo>
                <a:cubicBezTo>
                  <a:pt x="1517333" y="287810"/>
                  <a:pt x="1519809" y="294954"/>
                  <a:pt x="1518095" y="298764"/>
                </a:cubicBezTo>
                <a:lnTo>
                  <a:pt x="1517047" y="301907"/>
                </a:lnTo>
                <a:lnTo>
                  <a:pt x="1516856" y="302479"/>
                </a:lnTo>
                <a:cubicBezTo>
                  <a:pt x="1517904" y="303431"/>
                  <a:pt x="1519809" y="303527"/>
                  <a:pt x="1521047" y="302765"/>
                </a:cubicBezTo>
                <a:lnTo>
                  <a:pt x="1522000" y="302003"/>
                </a:lnTo>
                <a:lnTo>
                  <a:pt x="1522476" y="301526"/>
                </a:lnTo>
                <a:cubicBezTo>
                  <a:pt x="1522762" y="300764"/>
                  <a:pt x="1524286" y="301145"/>
                  <a:pt x="1525905" y="302288"/>
                </a:cubicBezTo>
                <a:cubicBezTo>
                  <a:pt x="1527524" y="303431"/>
                  <a:pt x="1526096" y="307908"/>
                  <a:pt x="1528000" y="307908"/>
                </a:cubicBezTo>
                <a:cubicBezTo>
                  <a:pt x="1529906" y="307908"/>
                  <a:pt x="1534382" y="305527"/>
                  <a:pt x="1533811" y="302669"/>
                </a:cubicBezTo>
                <a:lnTo>
                  <a:pt x="1535049" y="301336"/>
                </a:lnTo>
                <a:cubicBezTo>
                  <a:pt x="1539526" y="296669"/>
                  <a:pt x="1537049" y="294954"/>
                  <a:pt x="1531525" y="293525"/>
                </a:cubicBezTo>
                <a:cubicBezTo>
                  <a:pt x="1528382" y="292668"/>
                  <a:pt x="1531620" y="291716"/>
                  <a:pt x="1531620" y="290858"/>
                </a:cubicBezTo>
                <a:cubicBezTo>
                  <a:pt x="1531525" y="289144"/>
                  <a:pt x="1529810" y="286382"/>
                  <a:pt x="1530382" y="286001"/>
                </a:cubicBezTo>
                <a:lnTo>
                  <a:pt x="1532573" y="284762"/>
                </a:lnTo>
                <a:cubicBezTo>
                  <a:pt x="1533906" y="282857"/>
                  <a:pt x="1535335" y="280286"/>
                  <a:pt x="1535811" y="279143"/>
                </a:cubicBezTo>
                <a:lnTo>
                  <a:pt x="1536573" y="279047"/>
                </a:lnTo>
                <a:cubicBezTo>
                  <a:pt x="1543431" y="277809"/>
                  <a:pt x="1539621" y="275904"/>
                  <a:pt x="1537525" y="273618"/>
                </a:cubicBezTo>
                <a:cubicBezTo>
                  <a:pt x="1536097" y="272094"/>
                  <a:pt x="1533525" y="272951"/>
                  <a:pt x="1532001" y="270475"/>
                </a:cubicBezTo>
                <a:lnTo>
                  <a:pt x="1528953" y="265427"/>
                </a:lnTo>
                <a:cubicBezTo>
                  <a:pt x="1523714" y="267141"/>
                  <a:pt x="1522952" y="269141"/>
                  <a:pt x="1527239" y="269808"/>
                </a:cubicBezTo>
                <a:lnTo>
                  <a:pt x="1528763" y="272951"/>
                </a:lnTo>
                <a:lnTo>
                  <a:pt x="1529239" y="273999"/>
                </a:lnTo>
                <a:cubicBezTo>
                  <a:pt x="1529048" y="275333"/>
                  <a:pt x="1528000" y="276380"/>
                  <a:pt x="1526858" y="276190"/>
                </a:cubicBezTo>
                <a:cubicBezTo>
                  <a:pt x="1525715" y="275999"/>
                  <a:pt x="1521809" y="276857"/>
                  <a:pt x="1521809" y="278666"/>
                </a:cubicBezTo>
                <a:cubicBezTo>
                  <a:pt x="1521809" y="280476"/>
                  <a:pt x="1520190" y="285334"/>
                  <a:pt x="1518285" y="284762"/>
                </a:cubicBezTo>
                <a:cubicBezTo>
                  <a:pt x="1516380" y="284191"/>
                  <a:pt x="1511713" y="282286"/>
                  <a:pt x="1511713" y="281238"/>
                </a:cubicBezTo>
                <a:cubicBezTo>
                  <a:pt x="1511713" y="280095"/>
                  <a:pt x="1508855" y="278285"/>
                  <a:pt x="1505426" y="279047"/>
                </a:cubicBezTo>
                <a:lnTo>
                  <a:pt x="1504760" y="278381"/>
                </a:lnTo>
                <a:cubicBezTo>
                  <a:pt x="1501807" y="275142"/>
                  <a:pt x="1500759" y="280095"/>
                  <a:pt x="1498664" y="279047"/>
                </a:cubicBezTo>
                <a:cubicBezTo>
                  <a:pt x="1497711" y="278571"/>
                  <a:pt x="1496187" y="277809"/>
                  <a:pt x="1496282" y="277333"/>
                </a:cubicBezTo>
                <a:lnTo>
                  <a:pt x="1497235" y="270665"/>
                </a:lnTo>
                <a:cubicBezTo>
                  <a:pt x="1491044" y="270284"/>
                  <a:pt x="1486567" y="269141"/>
                  <a:pt x="1487234" y="268094"/>
                </a:cubicBezTo>
                <a:cubicBezTo>
                  <a:pt x="1487900" y="267046"/>
                  <a:pt x="1490472" y="265808"/>
                  <a:pt x="1491139" y="267903"/>
                </a:cubicBezTo>
                <a:lnTo>
                  <a:pt x="1492187" y="268284"/>
                </a:lnTo>
                <a:lnTo>
                  <a:pt x="1494377" y="269046"/>
                </a:lnTo>
                <a:cubicBezTo>
                  <a:pt x="1495425" y="267332"/>
                  <a:pt x="1496949" y="264855"/>
                  <a:pt x="1497806" y="263522"/>
                </a:cubicBezTo>
                <a:cubicBezTo>
                  <a:pt x="1498664" y="262188"/>
                  <a:pt x="1498092" y="257616"/>
                  <a:pt x="1493901" y="257330"/>
                </a:cubicBezTo>
                <a:lnTo>
                  <a:pt x="1492091" y="258473"/>
                </a:lnTo>
                <a:cubicBezTo>
                  <a:pt x="1488186" y="260950"/>
                  <a:pt x="1488567" y="259140"/>
                  <a:pt x="1488091" y="256854"/>
                </a:cubicBezTo>
                <a:cubicBezTo>
                  <a:pt x="1487996" y="256473"/>
                  <a:pt x="1484662" y="255997"/>
                  <a:pt x="1484090" y="256473"/>
                </a:cubicBezTo>
                <a:close/>
                <a:moveTo>
                  <a:pt x="917353" y="255711"/>
                </a:moveTo>
                <a:lnTo>
                  <a:pt x="917353" y="255806"/>
                </a:lnTo>
                <a:cubicBezTo>
                  <a:pt x="918591" y="259045"/>
                  <a:pt x="920686" y="262283"/>
                  <a:pt x="920591" y="265522"/>
                </a:cubicBezTo>
                <a:cubicBezTo>
                  <a:pt x="920591" y="267427"/>
                  <a:pt x="916971" y="268760"/>
                  <a:pt x="913542" y="268475"/>
                </a:cubicBezTo>
                <a:cubicBezTo>
                  <a:pt x="911447" y="268284"/>
                  <a:pt x="910780" y="268094"/>
                  <a:pt x="910971" y="266284"/>
                </a:cubicBezTo>
                <a:cubicBezTo>
                  <a:pt x="911066" y="265522"/>
                  <a:pt x="909637" y="264665"/>
                  <a:pt x="909447" y="263807"/>
                </a:cubicBezTo>
                <a:lnTo>
                  <a:pt x="909161" y="262664"/>
                </a:lnTo>
                <a:cubicBezTo>
                  <a:pt x="909256" y="261331"/>
                  <a:pt x="910494" y="260950"/>
                  <a:pt x="911828" y="261902"/>
                </a:cubicBezTo>
                <a:lnTo>
                  <a:pt x="912019" y="261807"/>
                </a:lnTo>
                <a:cubicBezTo>
                  <a:pt x="913638" y="260569"/>
                  <a:pt x="918305" y="260283"/>
                  <a:pt x="914209" y="257140"/>
                </a:cubicBezTo>
                <a:cubicBezTo>
                  <a:pt x="914971" y="256378"/>
                  <a:pt x="916400" y="255711"/>
                  <a:pt x="917353" y="255711"/>
                </a:cubicBezTo>
                <a:close/>
                <a:moveTo>
                  <a:pt x="105734" y="252648"/>
                </a:moveTo>
                <a:lnTo>
                  <a:pt x="104679" y="253044"/>
                </a:lnTo>
                <a:lnTo>
                  <a:pt x="104218" y="252813"/>
                </a:lnTo>
                <a:close/>
                <a:moveTo>
                  <a:pt x="1344263" y="252568"/>
                </a:moveTo>
                <a:lnTo>
                  <a:pt x="1339596" y="254759"/>
                </a:lnTo>
                <a:cubicBezTo>
                  <a:pt x="1334453" y="256664"/>
                  <a:pt x="1323594" y="256473"/>
                  <a:pt x="1315307" y="254282"/>
                </a:cubicBezTo>
                <a:lnTo>
                  <a:pt x="1307687" y="253901"/>
                </a:lnTo>
                <a:lnTo>
                  <a:pt x="1305973" y="253806"/>
                </a:lnTo>
                <a:cubicBezTo>
                  <a:pt x="1303211" y="256854"/>
                  <a:pt x="1303401" y="259807"/>
                  <a:pt x="1306354" y="260283"/>
                </a:cubicBezTo>
                <a:lnTo>
                  <a:pt x="1307592" y="259807"/>
                </a:lnTo>
                <a:cubicBezTo>
                  <a:pt x="1314736" y="257140"/>
                  <a:pt x="1321594" y="256664"/>
                  <a:pt x="1328738" y="259712"/>
                </a:cubicBezTo>
                <a:cubicBezTo>
                  <a:pt x="1329976" y="260283"/>
                  <a:pt x="1332452" y="258569"/>
                  <a:pt x="1334357" y="258473"/>
                </a:cubicBezTo>
                <a:cubicBezTo>
                  <a:pt x="1336453" y="258473"/>
                  <a:pt x="1338644" y="259712"/>
                  <a:pt x="1340549" y="259426"/>
                </a:cubicBezTo>
                <a:lnTo>
                  <a:pt x="1341596" y="259235"/>
                </a:lnTo>
                <a:cubicBezTo>
                  <a:pt x="1342454" y="257140"/>
                  <a:pt x="1344930" y="258378"/>
                  <a:pt x="1347121" y="261998"/>
                </a:cubicBezTo>
                <a:lnTo>
                  <a:pt x="1352360" y="258569"/>
                </a:lnTo>
                <a:cubicBezTo>
                  <a:pt x="1353217" y="257997"/>
                  <a:pt x="1355122" y="257426"/>
                  <a:pt x="1355693" y="257807"/>
                </a:cubicBezTo>
                <a:cubicBezTo>
                  <a:pt x="1358075" y="259426"/>
                  <a:pt x="1359789" y="260950"/>
                  <a:pt x="1363218" y="258473"/>
                </a:cubicBezTo>
                <a:cubicBezTo>
                  <a:pt x="1364266" y="257711"/>
                  <a:pt x="1368076" y="259712"/>
                  <a:pt x="1370648" y="259712"/>
                </a:cubicBezTo>
                <a:cubicBezTo>
                  <a:pt x="1373981" y="259712"/>
                  <a:pt x="1378172" y="263141"/>
                  <a:pt x="1380839" y="258569"/>
                </a:cubicBezTo>
                <a:cubicBezTo>
                  <a:pt x="1380935" y="258378"/>
                  <a:pt x="1382649" y="258759"/>
                  <a:pt x="1383411" y="259140"/>
                </a:cubicBezTo>
                <a:cubicBezTo>
                  <a:pt x="1385507" y="260188"/>
                  <a:pt x="1387507" y="260474"/>
                  <a:pt x="1387983" y="258092"/>
                </a:cubicBezTo>
                <a:cubicBezTo>
                  <a:pt x="1388078" y="257426"/>
                  <a:pt x="1386459" y="255997"/>
                  <a:pt x="1385221" y="255711"/>
                </a:cubicBezTo>
                <a:cubicBezTo>
                  <a:pt x="1382840" y="255044"/>
                  <a:pt x="1379696" y="253997"/>
                  <a:pt x="1377982" y="254759"/>
                </a:cubicBezTo>
                <a:cubicBezTo>
                  <a:pt x="1374077" y="256473"/>
                  <a:pt x="1369505" y="257902"/>
                  <a:pt x="1366647" y="255425"/>
                </a:cubicBezTo>
                <a:cubicBezTo>
                  <a:pt x="1361504" y="251044"/>
                  <a:pt x="1357598" y="255902"/>
                  <a:pt x="1353217" y="255425"/>
                </a:cubicBezTo>
                <a:cubicBezTo>
                  <a:pt x="1352550" y="255330"/>
                  <a:pt x="1351883" y="253997"/>
                  <a:pt x="1351407" y="254092"/>
                </a:cubicBezTo>
                <a:cubicBezTo>
                  <a:pt x="1348645" y="254473"/>
                  <a:pt x="1347407" y="251044"/>
                  <a:pt x="1344263" y="252568"/>
                </a:cubicBezTo>
                <a:close/>
                <a:moveTo>
                  <a:pt x="1252252" y="252187"/>
                </a:moveTo>
                <a:lnTo>
                  <a:pt x="1249490" y="253711"/>
                </a:lnTo>
                <a:lnTo>
                  <a:pt x="1247585" y="254759"/>
                </a:lnTo>
                <a:cubicBezTo>
                  <a:pt x="1246061" y="257235"/>
                  <a:pt x="1251680" y="260759"/>
                  <a:pt x="1254728" y="261331"/>
                </a:cubicBezTo>
                <a:cubicBezTo>
                  <a:pt x="1257776" y="261998"/>
                  <a:pt x="1258919" y="260664"/>
                  <a:pt x="1257110" y="258473"/>
                </a:cubicBezTo>
                <a:lnTo>
                  <a:pt x="1257014" y="257140"/>
                </a:lnTo>
                <a:lnTo>
                  <a:pt x="1256919" y="255521"/>
                </a:lnTo>
                <a:cubicBezTo>
                  <a:pt x="1257776" y="253616"/>
                  <a:pt x="1255681" y="252092"/>
                  <a:pt x="1252252" y="252187"/>
                </a:cubicBezTo>
                <a:close/>
                <a:moveTo>
                  <a:pt x="1278446" y="251711"/>
                </a:moveTo>
                <a:cubicBezTo>
                  <a:pt x="1273778" y="254092"/>
                  <a:pt x="1280636" y="255997"/>
                  <a:pt x="1279684" y="258473"/>
                </a:cubicBezTo>
                <a:lnTo>
                  <a:pt x="1279589" y="258854"/>
                </a:lnTo>
                <a:cubicBezTo>
                  <a:pt x="1280350" y="259331"/>
                  <a:pt x="1287875" y="259616"/>
                  <a:pt x="1290447" y="259616"/>
                </a:cubicBezTo>
                <a:cubicBezTo>
                  <a:pt x="1293114" y="259616"/>
                  <a:pt x="1294352" y="258569"/>
                  <a:pt x="1293305" y="257235"/>
                </a:cubicBezTo>
                <a:lnTo>
                  <a:pt x="1292543" y="256283"/>
                </a:lnTo>
                <a:cubicBezTo>
                  <a:pt x="1289971" y="253044"/>
                  <a:pt x="1281875" y="249996"/>
                  <a:pt x="1278446" y="251711"/>
                </a:cubicBezTo>
                <a:close/>
                <a:moveTo>
                  <a:pt x="111537" y="250472"/>
                </a:moveTo>
                <a:lnTo>
                  <a:pt x="107346" y="252473"/>
                </a:lnTo>
                <a:lnTo>
                  <a:pt x="105734" y="252648"/>
                </a:lnTo>
                <a:close/>
                <a:moveTo>
                  <a:pt x="97821" y="249615"/>
                </a:moveTo>
                <a:lnTo>
                  <a:pt x="104218" y="252813"/>
                </a:lnTo>
                <a:lnTo>
                  <a:pt x="97726" y="253520"/>
                </a:lnTo>
                <a:cubicBezTo>
                  <a:pt x="97440" y="253520"/>
                  <a:pt x="96678" y="251901"/>
                  <a:pt x="96583" y="250949"/>
                </a:cubicBezTo>
                <a:cubicBezTo>
                  <a:pt x="96488" y="250568"/>
                  <a:pt x="97726" y="249520"/>
                  <a:pt x="97821" y="249615"/>
                </a:cubicBezTo>
                <a:close/>
                <a:moveTo>
                  <a:pt x="875634" y="247900"/>
                </a:moveTo>
                <a:cubicBezTo>
                  <a:pt x="877538" y="247805"/>
                  <a:pt x="879158" y="252568"/>
                  <a:pt x="877919" y="254473"/>
                </a:cubicBezTo>
                <a:cubicBezTo>
                  <a:pt x="876681" y="256378"/>
                  <a:pt x="874014" y="257997"/>
                  <a:pt x="871919" y="258092"/>
                </a:cubicBezTo>
                <a:lnTo>
                  <a:pt x="869442" y="257806"/>
                </a:lnTo>
                <a:cubicBezTo>
                  <a:pt x="868680" y="257711"/>
                  <a:pt x="867442" y="256568"/>
                  <a:pt x="867442" y="255901"/>
                </a:cubicBezTo>
                <a:cubicBezTo>
                  <a:pt x="867442" y="255235"/>
                  <a:pt x="868394" y="254282"/>
                  <a:pt x="869252" y="253806"/>
                </a:cubicBezTo>
                <a:cubicBezTo>
                  <a:pt x="869823" y="253520"/>
                  <a:pt x="870966" y="253901"/>
                  <a:pt x="871728" y="253711"/>
                </a:cubicBezTo>
                <a:lnTo>
                  <a:pt x="875824" y="252853"/>
                </a:lnTo>
                <a:cubicBezTo>
                  <a:pt x="873824" y="250091"/>
                  <a:pt x="873824" y="247900"/>
                  <a:pt x="875634" y="247900"/>
                </a:cubicBezTo>
                <a:close/>
                <a:moveTo>
                  <a:pt x="1563719" y="247139"/>
                </a:moveTo>
                <a:cubicBezTo>
                  <a:pt x="1562100" y="247996"/>
                  <a:pt x="1566291" y="254568"/>
                  <a:pt x="1568196" y="257521"/>
                </a:cubicBezTo>
                <a:lnTo>
                  <a:pt x="1562100" y="258092"/>
                </a:lnTo>
                <a:cubicBezTo>
                  <a:pt x="1561433" y="258188"/>
                  <a:pt x="1560862" y="260188"/>
                  <a:pt x="1560481" y="261426"/>
                </a:cubicBezTo>
                <a:cubicBezTo>
                  <a:pt x="1559719" y="263236"/>
                  <a:pt x="1558671" y="265141"/>
                  <a:pt x="1558576" y="266951"/>
                </a:cubicBezTo>
                <a:cubicBezTo>
                  <a:pt x="1558481" y="268379"/>
                  <a:pt x="1559052" y="270475"/>
                  <a:pt x="1560195" y="271142"/>
                </a:cubicBezTo>
                <a:lnTo>
                  <a:pt x="1562386" y="272380"/>
                </a:lnTo>
                <a:cubicBezTo>
                  <a:pt x="1565148" y="272951"/>
                  <a:pt x="1566577" y="275714"/>
                  <a:pt x="1565720" y="278571"/>
                </a:cubicBezTo>
                <a:cubicBezTo>
                  <a:pt x="1564767" y="281429"/>
                  <a:pt x="1561148" y="288953"/>
                  <a:pt x="1560100" y="287715"/>
                </a:cubicBezTo>
                <a:cubicBezTo>
                  <a:pt x="1559052" y="286477"/>
                  <a:pt x="1555052" y="285810"/>
                  <a:pt x="1552766" y="288287"/>
                </a:cubicBezTo>
                <a:lnTo>
                  <a:pt x="1549908" y="289334"/>
                </a:lnTo>
                <a:lnTo>
                  <a:pt x="1540097" y="292859"/>
                </a:lnTo>
                <a:cubicBezTo>
                  <a:pt x="1539907" y="297335"/>
                  <a:pt x="1540002" y="302288"/>
                  <a:pt x="1540288" y="303908"/>
                </a:cubicBezTo>
                <a:lnTo>
                  <a:pt x="1539716" y="305146"/>
                </a:lnTo>
                <a:lnTo>
                  <a:pt x="1537621" y="309527"/>
                </a:lnTo>
                <a:cubicBezTo>
                  <a:pt x="1541717" y="310670"/>
                  <a:pt x="1547146" y="311813"/>
                  <a:pt x="1549622" y="312099"/>
                </a:cubicBezTo>
                <a:lnTo>
                  <a:pt x="1551908" y="312004"/>
                </a:lnTo>
                <a:cubicBezTo>
                  <a:pt x="1552956" y="312004"/>
                  <a:pt x="1553909" y="310670"/>
                  <a:pt x="1554956" y="310575"/>
                </a:cubicBezTo>
                <a:cubicBezTo>
                  <a:pt x="1555814" y="310480"/>
                  <a:pt x="1557052" y="311242"/>
                  <a:pt x="1557719" y="311909"/>
                </a:cubicBezTo>
                <a:cubicBezTo>
                  <a:pt x="1558100" y="312290"/>
                  <a:pt x="1557909" y="313528"/>
                  <a:pt x="1557433" y="313814"/>
                </a:cubicBezTo>
                <a:cubicBezTo>
                  <a:pt x="1556480" y="314290"/>
                  <a:pt x="1554956" y="314195"/>
                  <a:pt x="1554099" y="314766"/>
                </a:cubicBezTo>
                <a:cubicBezTo>
                  <a:pt x="1553337" y="315338"/>
                  <a:pt x="1552575" y="316481"/>
                  <a:pt x="1552766" y="317243"/>
                </a:cubicBezTo>
                <a:cubicBezTo>
                  <a:pt x="1552861" y="317909"/>
                  <a:pt x="1554290" y="318671"/>
                  <a:pt x="1555242" y="318862"/>
                </a:cubicBezTo>
                <a:lnTo>
                  <a:pt x="1557242" y="318862"/>
                </a:lnTo>
                <a:cubicBezTo>
                  <a:pt x="1559147" y="318767"/>
                  <a:pt x="1561148" y="321434"/>
                  <a:pt x="1561624" y="324767"/>
                </a:cubicBezTo>
                <a:lnTo>
                  <a:pt x="1559433" y="326672"/>
                </a:lnTo>
                <a:lnTo>
                  <a:pt x="1556004" y="329816"/>
                </a:lnTo>
                <a:cubicBezTo>
                  <a:pt x="1556385" y="330482"/>
                  <a:pt x="1557338" y="331435"/>
                  <a:pt x="1558195" y="332006"/>
                </a:cubicBezTo>
                <a:cubicBezTo>
                  <a:pt x="1559052" y="332483"/>
                  <a:pt x="1561814" y="332483"/>
                  <a:pt x="1563338" y="331244"/>
                </a:cubicBezTo>
                <a:cubicBezTo>
                  <a:pt x="1564767" y="330006"/>
                  <a:pt x="1568101" y="328196"/>
                  <a:pt x="1567815" y="329625"/>
                </a:cubicBezTo>
                <a:lnTo>
                  <a:pt x="1568482" y="330006"/>
                </a:lnTo>
                <a:cubicBezTo>
                  <a:pt x="1571054" y="331721"/>
                  <a:pt x="1578864" y="331721"/>
                  <a:pt x="1581150" y="330101"/>
                </a:cubicBezTo>
                <a:cubicBezTo>
                  <a:pt x="1581626" y="329816"/>
                  <a:pt x="1581436" y="328768"/>
                  <a:pt x="1581150" y="328101"/>
                </a:cubicBezTo>
                <a:cubicBezTo>
                  <a:pt x="1580960" y="327720"/>
                  <a:pt x="1580007" y="327244"/>
                  <a:pt x="1579531" y="327339"/>
                </a:cubicBezTo>
                <a:lnTo>
                  <a:pt x="1577626" y="327720"/>
                </a:lnTo>
                <a:cubicBezTo>
                  <a:pt x="1575721" y="328292"/>
                  <a:pt x="1575245" y="326291"/>
                  <a:pt x="1576673" y="323243"/>
                </a:cubicBezTo>
                <a:lnTo>
                  <a:pt x="1577245" y="320672"/>
                </a:lnTo>
                <a:lnTo>
                  <a:pt x="1577340" y="320100"/>
                </a:lnTo>
                <a:cubicBezTo>
                  <a:pt x="1575245" y="319243"/>
                  <a:pt x="1573816" y="317719"/>
                  <a:pt x="1574197" y="316766"/>
                </a:cubicBezTo>
                <a:lnTo>
                  <a:pt x="1574387" y="316766"/>
                </a:lnTo>
                <a:lnTo>
                  <a:pt x="1580674" y="317528"/>
                </a:lnTo>
                <a:cubicBezTo>
                  <a:pt x="1581150" y="313052"/>
                  <a:pt x="1584579" y="311528"/>
                  <a:pt x="1588199" y="314195"/>
                </a:cubicBezTo>
                <a:lnTo>
                  <a:pt x="1592771" y="314766"/>
                </a:lnTo>
                <a:lnTo>
                  <a:pt x="1596485" y="315147"/>
                </a:lnTo>
                <a:cubicBezTo>
                  <a:pt x="1600486" y="318290"/>
                  <a:pt x="1603820" y="319910"/>
                  <a:pt x="1604105" y="318576"/>
                </a:cubicBezTo>
                <a:cubicBezTo>
                  <a:pt x="1604296" y="317338"/>
                  <a:pt x="1607820" y="314195"/>
                  <a:pt x="1611344" y="314099"/>
                </a:cubicBezTo>
                <a:lnTo>
                  <a:pt x="1614297" y="314385"/>
                </a:lnTo>
                <a:cubicBezTo>
                  <a:pt x="1618202" y="314766"/>
                  <a:pt x="1621155" y="313528"/>
                  <a:pt x="1622203" y="310575"/>
                </a:cubicBezTo>
                <a:lnTo>
                  <a:pt x="1622870" y="308575"/>
                </a:lnTo>
                <a:cubicBezTo>
                  <a:pt x="1620393" y="307051"/>
                  <a:pt x="1618583" y="304955"/>
                  <a:pt x="1618774" y="303908"/>
                </a:cubicBezTo>
                <a:lnTo>
                  <a:pt x="1618869" y="303908"/>
                </a:lnTo>
                <a:cubicBezTo>
                  <a:pt x="1621631" y="304098"/>
                  <a:pt x="1623060" y="302955"/>
                  <a:pt x="1622203" y="300860"/>
                </a:cubicBezTo>
                <a:cubicBezTo>
                  <a:pt x="1621917" y="300098"/>
                  <a:pt x="1619441" y="299717"/>
                  <a:pt x="1617917" y="299621"/>
                </a:cubicBezTo>
                <a:lnTo>
                  <a:pt x="1614583" y="299431"/>
                </a:lnTo>
                <a:cubicBezTo>
                  <a:pt x="1610963" y="299526"/>
                  <a:pt x="1607249" y="298097"/>
                  <a:pt x="1606391" y="296383"/>
                </a:cubicBezTo>
                <a:lnTo>
                  <a:pt x="1610678" y="295240"/>
                </a:lnTo>
                <a:cubicBezTo>
                  <a:pt x="1611725" y="294954"/>
                  <a:pt x="1612868" y="294002"/>
                  <a:pt x="1613345" y="293144"/>
                </a:cubicBezTo>
                <a:cubicBezTo>
                  <a:pt x="1614011" y="292001"/>
                  <a:pt x="1614297" y="290668"/>
                  <a:pt x="1614583" y="289430"/>
                </a:cubicBezTo>
                <a:cubicBezTo>
                  <a:pt x="1614869" y="288096"/>
                  <a:pt x="1614392" y="286191"/>
                  <a:pt x="1615345" y="285524"/>
                </a:cubicBezTo>
                <a:cubicBezTo>
                  <a:pt x="1618107" y="283619"/>
                  <a:pt x="1615250" y="282953"/>
                  <a:pt x="1614869" y="281714"/>
                </a:cubicBezTo>
                <a:cubicBezTo>
                  <a:pt x="1614583" y="280857"/>
                  <a:pt x="1616774" y="279619"/>
                  <a:pt x="1616964" y="278381"/>
                </a:cubicBezTo>
                <a:cubicBezTo>
                  <a:pt x="1617059" y="277904"/>
                  <a:pt x="1614488" y="276476"/>
                  <a:pt x="1613630" y="276666"/>
                </a:cubicBezTo>
                <a:cubicBezTo>
                  <a:pt x="1612202" y="277047"/>
                  <a:pt x="1611154" y="278476"/>
                  <a:pt x="1609820" y="279333"/>
                </a:cubicBezTo>
                <a:cubicBezTo>
                  <a:pt x="1606201" y="281524"/>
                  <a:pt x="1606010" y="281619"/>
                  <a:pt x="1601724" y="277904"/>
                </a:cubicBezTo>
                <a:cubicBezTo>
                  <a:pt x="1599152" y="275714"/>
                  <a:pt x="1596771" y="276095"/>
                  <a:pt x="1594009" y="277523"/>
                </a:cubicBezTo>
                <a:lnTo>
                  <a:pt x="1593342" y="277904"/>
                </a:lnTo>
                <a:cubicBezTo>
                  <a:pt x="1592009" y="278190"/>
                  <a:pt x="1590866" y="277523"/>
                  <a:pt x="1590866" y="276380"/>
                </a:cubicBezTo>
                <a:cubicBezTo>
                  <a:pt x="1590866" y="275237"/>
                  <a:pt x="1588961" y="273618"/>
                  <a:pt x="1586579" y="274761"/>
                </a:cubicBezTo>
                <a:lnTo>
                  <a:pt x="1585246" y="274380"/>
                </a:lnTo>
                <a:lnTo>
                  <a:pt x="1582769" y="273713"/>
                </a:lnTo>
                <a:cubicBezTo>
                  <a:pt x="1583912" y="271904"/>
                  <a:pt x="1584293" y="269332"/>
                  <a:pt x="1583531" y="267998"/>
                </a:cubicBezTo>
                <a:cubicBezTo>
                  <a:pt x="1582769" y="266665"/>
                  <a:pt x="1582484" y="261902"/>
                  <a:pt x="1584103" y="260664"/>
                </a:cubicBezTo>
                <a:cubicBezTo>
                  <a:pt x="1585722" y="259331"/>
                  <a:pt x="1591818" y="255902"/>
                  <a:pt x="1592485" y="256759"/>
                </a:cubicBezTo>
                <a:cubicBezTo>
                  <a:pt x="1593152" y="257711"/>
                  <a:pt x="1595723" y="257235"/>
                  <a:pt x="1596200" y="252758"/>
                </a:cubicBezTo>
                <a:lnTo>
                  <a:pt x="1588961" y="253616"/>
                </a:lnTo>
                <a:lnTo>
                  <a:pt x="1586579" y="253901"/>
                </a:lnTo>
                <a:cubicBezTo>
                  <a:pt x="1584008" y="253806"/>
                  <a:pt x="1582198" y="255425"/>
                  <a:pt x="1582484" y="257616"/>
                </a:cubicBezTo>
                <a:cubicBezTo>
                  <a:pt x="1582769" y="259807"/>
                  <a:pt x="1576388" y="259235"/>
                  <a:pt x="1576959" y="258283"/>
                </a:cubicBezTo>
                <a:cubicBezTo>
                  <a:pt x="1577531" y="257330"/>
                  <a:pt x="1577626" y="254759"/>
                  <a:pt x="1575625" y="254949"/>
                </a:cubicBezTo>
                <a:cubicBezTo>
                  <a:pt x="1573721" y="255235"/>
                  <a:pt x="1570673" y="253997"/>
                  <a:pt x="1571911" y="251806"/>
                </a:cubicBezTo>
                <a:cubicBezTo>
                  <a:pt x="1573149" y="249615"/>
                  <a:pt x="1565339" y="246281"/>
                  <a:pt x="1563719" y="247139"/>
                </a:cubicBezTo>
                <a:close/>
                <a:moveTo>
                  <a:pt x="1590104" y="239519"/>
                </a:moveTo>
                <a:lnTo>
                  <a:pt x="1587437" y="241233"/>
                </a:lnTo>
                <a:lnTo>
                  <a:pt x="1584198" y="243329"/>
                </a:lnTo>
                <a:cubicBezTo>
                  <a:pt x="1584579" y="246472"/>
                  <a:pt x="1589723" y="249806"/>
                  <a:pt x="1595723" y="250758"/>
                </a:cubicBezTo>
                <a:lnTo>
                  <a:pt x="1599629" y="246091"/>
                </a:lnTo>
                <a:cubicBezTo>
                  <a:pt x="1599819" y="245805"/>
                  <a:pt x="1601343" y="246281"/>
                  <a:pt x="1602200" y="246377"/>
                </a:cubicBezTo>
                <a:lnTo>
                  <a:pt x="1605344" y="246853"/>
                </a:lnTo>
                <a:cubicBezTo>
                  <a:pt x="1608773" y="247234"/>
                  <a:pt x="1611725" y="247234"/>
                  <a:pt x="1611725" y="246948"/>
                </a:cubicBezTo>
                <a:cubicBezTo>
                  <a:pt x="1611821" y="246662"/>
                  <a:pt x="1610582" y="244853"/>
                  <a:pt x="1608773" y="243614"/>
                </a:cubicBezTo>
                <a:lnTo>
                  <a:pt x="1606963" y="243233"/>
                </a:lnTo>
                <a:lnTo>
                  <a:pt x="1603153" y="242471"/>
                </a:lnTo>
                <a:cubicBezTo>
                  <a:pt x="1598867" y="241709"/>
                  <a:pt x="1593056" y="240376"/>
                  <a:pt x="1590104" y="239519"/>
                </a:cubicBezTo>
                <a:close/>
                <a:moveTo>
                  <a:pt x="2042636" y="236852"/>
                </a:moveTo>
                <a:cubicBezTo>
                  <a:pt x="2038731" y="235709"/>
                  <a:pt x="2033588" y="240566"/>
                  <a:pt x="2032730" y="243043"/>
                </a:cubicBezTo>
                <a:cubicBezTo>
                  <a:pt x="2031873" y="245424"/>
                  <a:pt x="2034350" y="247710"/>
                  <a:pt x="2038064" y="247996"/>
                </a:cubicBezTo>
                <a:lnTo>
                  <a:pt x="2038541" y="247424"/>
                </a:lnTo>
                <a:cubicBezTo>
                  <a:pt x="2040255" y="245043"/>
                  <a:pt x="2042160" y="242281"/>
                  <a:pt x="2042446" y="239614"/>
                </a:cubicBezTo>
                <a:close/>
                <a:moveTo>
                  <a:pt x="226314" y="231899"/>
                </a:moveTo>
                <a:cubicBezTo>
                  <a:pt x="223457" y="232946"/>
                  <a:pt x="215836" y="233899"/>
                  <a:pt x="216122" y="234470"/>
                </a:cubicBezTo>
                <a:lnTo>
                  <a:pt x="216503" y="234947"/>
                </a:lnTo>
                <a:lnTo>
                  <a:pt x="221075" y="239519"/>
                </a:lnTo>
                <a:cubicBezTo>
                  <a:pt x="216408" y="239900"/>
                  <a:pt x="218599" y="241709"/>
                  <a:pt x="221075" y="242376"/>
                </a:cubicBezTo>
                <a:cubicBezTo>
                  <a:pt x="223552" y="243043"/>
                  <a:pt x="225171" y="241043"/>
                  <a:pt x="224790" y="238090"/>
                </a:cubicBezTo>
                <a:lnTo>
                  <a:pt x="225743" y="236090"/>
                </a:lnTo>
                <a:lnTo>
                  <a:pt x="226790" y="233804"/>
                </a:lnTo>
                <a:cubicBezTo>
                  <a:pt x="229362" y="231803"/>
                  <a:pt x="229172" y="230946"/>
                  <a:pt x="226314" y="231899"/>
                </a:cubicBezTo>
                <a:close/>
                <a:moveTo>
                  <a:pt x="42862" y="231612"/>
                </a:moveTo>
                <a:cubicBezTo>
                  <a:pt x="42862" y="229612"/>
                  <a:pt x="44100" y="229993"/>
                  <a:pt x="45624" y="232469"/>
                </a:cubicBezTo>
                <a:cubicBezTo>
                  <a:pt x="47148" y="234946"/>
                  <a:pt x="50482" y="240947"/>
                  <a:pt x="48958" y="240470"/>
                </a:cubicBezTo>
                <a:cubicBezTo>
                  <a:pt x="47434" y="239994"/>
                  <a:pt x="42862" y="233612"/>
                  <a:pt x="42862" y="231612"/>
                </a:cubicBezTo>
                <a:close/>
                <a:moveTo>
                  <a:pt x="200787" y="228565"/>
                </a:moveTo>
                <a:cubicBezTo>
                  <a:pt x="199739" y="228470"/>
                  <a:pt x="196501" y="228184"/>
                  <a:pt x="198310" y="230089"/>
                </a:cubicBezTo>
                <a:lnTo>
                  <a:pt x="201168" y="233423"/>
                </a:lnTo>
                <a:cubicBezTo>
                  <a:pt x="200692" y="237899"/>
                  <a:pt x="196977" y="242281"/>
                  <a:pt x="192881" y="243233"/>
                </a:cubicBezTo>
                <a:lnTo>
                  <a:pt x="189071" y="242090"/>
                </a:lnTo>
                <a:lnTo>
                  <a:pt x="187261" y="241519"/>
                </a:lnTo>
                <a:cubicBezTo>
                  <a:pt x="185642" y="246186"/>
                  <a:pt x="186500" y="249234"/>
                  <a:pt x="189262" y="248282"/>
                </a:cubicBezTo>
                <a:lnTo>
                  <a:pt x="191072" y="247329"/>
                </a:lnTo>
                <a:cubicBezTo>
                  <a:pt x="193643" y="245900"/>
                  <a:pt x="194501" y="250472"/>
                  <a:pt x="198406" y="248091"/>
                </a:cubicBezTo>
                <a:cubicBezTo>
                  <a:pt x="201358" y="246281"/>
                  <a:pt x="205169" y="246758"/>
                  <a:pt x="205454" y="242090"/>
                </a:cubicBezTo>
                <a:lnTo>
                  <a:pt x="205550" y="240281"/>
                </a:lnTo>
                <a:cubicBezTo>
                  <a:pt x="205550" y="238090"/>
                  <a:pt x="206121" y="235709"/>
                  <a:pt x="206788" y="234947"/>
                </a:cubicBezTo>
                <a:lnTo>
                  <a:pt x="207550" y="234851"/>
                </a:lnTo>
                <a:cubicBezTo>
                  <a:pt x="211836" y="234470"/>
                  <a:pt x="210503" y="231518"/>
                  <a:pt x="210026" y="230184"/>
                </a:cubicBezTo>
                <a:cubicBezTo>
                  <a:pt x="208788" y="227041"/>
                  <a:pt x="206597" y="228660"/>
                  <a:pt x="204407" y="229898"/>
                </a:cubicBezTo>
                <a:cubicBezTo>
                  <a:pt x="203835" y="230184"/>
                  <a:pt x="202025" y="228755"/>
                  <a:pt x="200787" y="228565"/>
                </a:cubicBezTo>
                <a:close/>
                <a:moveTo>
                  <a:pt x="124397" y="217516"/>
                </a:moveTo>
                <a:lnTo>
                  <a:pt x="123730" y="218278"/>
                </a:lnTo>
                <a:lnTo>
                  <a:pt x="120777" y="221802"/>
                </a:lnTo>
                <a:cubicBezTo>
                  <a:pt x="120872" y="226946"/>
                  <a:pt x="122301" y="229327"/>
                  <a:pt x="123920" y="226946"/>
                </a:cubicBezTo>
                <a:cubicBezTo>
                  <a:pt x="125539" y="224564"/>
                  <a:pt x="127349" y="217897"/>
                  <a:pt x="124397" y="217516"/>
                </a:cubicBezTo>
                <a:close/>
                <a:moveTo>
                  <a:pt x="1030605" y="217040"/>
                </a:moveTo>
                <a:cubicBezTo>
                  <a:pt x="1028224" y="215897"/>
                  <a:pt x="1026890" y="216944"/>
                  <a:pt x="1027652" y="219421"/>
                </a:cubicBezTo>
                <a:lnTo>
                  <a:pt x="1029176" y="219992"/>
                </a:lnTo>
                <a:cubicBezTo>
                  <a:pt x="1032224" y="221135"/>
                  <a:pt x="1035272" y="223707"/>
                  <a:pt x="1039082" y="221802"/>
                </a:cubicBezTo>
                <a:lnTo>
                  <a:pt x="1039844" y="221421"/>
                </a:lnTo>
                <a:cubicBezTo>
                  <a:pt x="1039940" y="220183"/>
                  <a:pt x="1032986" y="218183"/>
                  <a:pt x="1030605" y="217040"/>
                </a:cubicBezTo>
                <a:close/>
                <a:moveTo>
                  <a:pt x="359569" y="211896"/>
                </a:moveTo>
                <a:cubicBezTo>
                  <a:pt x="358807" y="211801"/>
                  <a:pt x="357188" y="212753"/>
                  <a:pt x="357092" y="213325"/>
                </a:cubicBezTo>
                <a:cubicBezTo>
                  <a:pt x="356902" y="214087"/>
                  <a:pt x="358045" y="215897"/>
                  <a:pt x="358235" y="215801"/>
                </a:cubicBezTo>
                <a:lnTo>
                  <a:pt x="365093" y="214658"/>
                </a:lnTo>
                <a:cubicBezTo>
                  <a:pt x="368808" y="218945"/>
                  <a:pt x="373666" y="221612"/>
                  <a:pt x="375857" y="220564"/>
                </a:cubicBezTo>
                <a:lnTo>
                  <a:pt x="378143" y="220183"/>
                </a:lnTo>
                <a:lnTo>
                  <a:pt x="380333" y="219802"/>
                </a:lnTo>
                <a:cubicBezTo>
                  <a:pt x="384143" y="219992"/>
                  <a:pt x="385191" y="218373"/>
                  <a:pt x="382619" y="216278"/>
                </a:cubicBezTo>
                <a:lnTo>
                  <a:pt x="380810" y="215611"/>
                </a:lnTo>
                <a:cubicBezTo>
                  <a:pt x="376142" y="213706"/>
                  <a:pt x="372142" y="208943"/>
                  <a:pt x="365855" y="213611"/>
                </a:cubicBezTo>
                <a:cubicBezTo>
                  <a:pt x="365093" y="214182"/>
                  <a:pt x="361760" y="212277"/>
                  <a:pt x="359569" y="211896"/>
                </a:cubicBezTo>
                <a:close/>
                <a:moveTo>
                  <a:pt x="768287" y="211134"/>
                </a:moveTo>
                <a:cubicBezTo>
                  <a:pt x="767715" y="212087"/>
                  <a:pt x="768953" y="215611"/>
                  <a:pt x="771049" y="218945"/>
                </a:cubicBezTo>
                <a:lnTo>
                  <a:pt x="773716" y="219326"/>
                </a:lnTo>
                <a:cubicBezTo>
                  <a:pt x="776954" y="219802"/>
                  <a:pt x="780669" y="216849"/>
                  <a:pt x="784384" y="216087"/>
                </a:cubicBezTo>
                <a:lnTo>
                  <a:pt x="787241" y="215516"/>
                </a:lnTo>
                <a:cubicBezTo>
                  <a:pt x="787146" y="213896"/>
                  <a:pt x="786003" y="213039"/>
                  <a:pt x="784765" y="213611"/>
                </a:cubicBezTo>
                <a:lnTo>
                  <a:pt x="783527" y="213706"/>
                </a:lnTo>
                <a:cubicBezTo>
                  <a:pt x="782384" y="213801"/>
                  <a:pt x="781050" y="213706"/>
                  <a:pt x="780098" y="213230"/>
                </a:cubicBezTo>
                <a:lnTo>
                  <a:pt x="776764" y="211420"/>
                </a:lnTo>
                <a:cubicBezTo>
                  <a:pt x="773430" y="209324"/>
                  <a:pt x="768953" y="210182"/>
                  <a:pt x="768287" y="211134"/>
                </a:cubicBezTo>
                <a:close/>
                <a:moveTo>
                  <a:pt x="440341" y="209134"/>
                </a:moveTo>
                <a:cubicBezTo>
                  <a:pt x="438626" y="207991"/>
                  <a:pt x="437198" y="208753"/>
                  <a:pt x="437198" y="210753"/>
                </a:cubicBezTo>
                <a:cubicBezTo>
                  <a:pt x="437198" y="212753"/>
                  <a:pt x="439674" y="218183"/>
                  <a:pt x="442627" y="218659"/>
                </a:cubicBezTo>
                <a:cubicBezTo>
                  <a:pt x="445675" y="219135"/>
                  <a:pt x="454057" y="219326"/>
                  <a:pt x="454628" y="218278"/>
                </a:cubicBezTo>
                <a:cubicBezTo>
                  <a:pt x="455295" y="217230"/>
                  <a:pt x="455581" y="214277"/>
                  <a:pt x="453866" y="213992"/>
                </a:cubicBezTo>
                <a:cubicBezTo>
                  <a:pt x="452152" y="213706"/>
                  <a:pt x="447770" y="210372"/>
                  <a:pt x="447294" y="211039"/>
                </a:cubicBezTo>
                <a:cubicBezTo>
                  <a:pt x="447008" y="211801"/>
                  <a:pt x="442055" y="210277"/>
                  <a:pt x="440341" y="209134"/>
                </a:cubicBezTo>
                <a:close/>
                <a:moveTo>
                  <a:pt x="2333135" y="199826"/>
                </a:moveTo>
                <a:lnTo>
                  <a:pt x="2332697" y="202847"/>
                </a:lnTo>
                <a:lnTo>
                  <a:pt x="2333421" y="208687"/>
                </a:lnTo>
                <a:lnTo>
                  <a:pt x="2330863" y="209039"/>
                </a:lnTo>
                <a:lnTo>
                  <a:pt x="2327910" y="208277"/>
                </a:lnTo>
                <a:cubicBezTo>
                  <a:pt x="2327624" y="208181"/>
                  <a:pt x="2327529" y="206657"/>
                  <a:pt x="2327910" y="206276"/>
                </a:cubicBezTo>
                <a:lnTo>
                  <a:pt x="2329434" y="205038"/>
                </a:lnTo>
                <a:lnTo>
                  <a:pt x="2329538" y="202042"/>
                </a:lnTo>
                <a:close/>
                <a:moveTo>
                  <a:pt x="2322100" y="189131"/>
                </a:moveTo>
                <a:cubicBezTo>
                  <a:pt x="2320290" y="189989"/>
                  <a:pt x="2311241" y="190560"/>
                  <a:pt x="2307146" y="192656"/>
                </a:cubicBezTo>
                <a:lnTo>
                  <a:pt x="2308193" y="197037"/>
                </a:lnTo>
                <a:lnTo>
                  <a:pt x="2308384" y="197799"/>
                </a:lnTo>
                <a:cubicBezTo>
                  <a:pt x="2309051" y="198561"/>
                  <a:pt x="2310765" y="199133"/>
                  <a:pt x="2312194" y="199133"/>
                </a:cubicBezTo>
                <a:lnTo>
                  <a:pt x="2312289" y="198942"/>
                </a:lnTo>
                <a:cubicBezTo>
                  <a:pt x="2313051" y="196085"/>
                  <a:pt x="2315623" y="195132"/>
                  <a:pt x="2318480" y="193799"/>
                </a:cubicBezTo>
                <a:lnTo>
                  <a:pt x="2321623" y="192370"/>
                </a:lnTo>
                <a:cubicBezTo>
                  <a:pt x="2323719" y="189703"/>
                  <a:pt x="2324005" y="188274"/>
                  <a:pt x="2322100" y="189131"/>
                </a:cubicBezTo>
                <a:close/>
                <a:moveTo>
                  <a:pt x="2330387" y="183226"/>
                </a:moveTo>
                <a:lnTo>
                  <a:pt x="2331339" y="187036"/>
                </a:lnTo>
                <a:cubicBezTo>
                  <a:pt x="2332196" y="190179"/>
                  <a:pt x="2335625" y="188084"/>
                  <a:pt x="2337721" y="188750"/>
                </a:cubicBezTo>
                <a:cubicBezTo>
                  <a:pt x="2338483" y="189036"/>
                  <a:pt x="2338864" y="190084"/>
                  <a:pt x="2339626" y="190084"/>
                </a:cubicBezTo>
                <a:lnTo>
                  <a:pt x="2341055" y="190274"/>
                </a:lnTo>
                <a:cubicBezTo>
                  <a:pt x="2342674" y="190084"/>
                  <a:pt x="2343722" y="188750"/>
                  <a:pt x="2343436" y="187417"/>
                </a:cubicBezTo>
                <a:lnTo>
                  <a:pt x="2342579" y="186464"/>
                </a:lnTo>
                <a:lnTo>
                  <a:pt x="2341340" y="184940"/>
                </a:lnTo>
                <a:cubicBezTo>
                  <a:pt x="2339150" y="183321"/>
                  <a:pt x="2334292" y="182559"/>
                  <a:pt x="2330387" y="183226"/>
                </a:cubicBezTo>
                <a:close/>
                <a:moveTo>
                  <a:pt x="2422588" y="173700"/>
                </a:moveTo>
                <a:cubicBezTo>
                  <a:pt x="2426398" y="172652"/>
                  <a:pt x="2426875" y="174367"/>
                  <a:pt x="2423636" y="177605"/>
                </a:cubicBezTo>
                <a:lnTo>
                  <a:pt x="2421255" y="179320"/>
                </a:lnTo>
                <a:cubicBezTo>
                  <a:pt x="2418397" y="181320"/>
                  <a:pt x="2415921" y="180368"/>
                  <a:pt x="2413444" y="176748"/>
                </a:cubicBezTo>
                <a:lnTo>
                  <a:pt x="2412968" y="176081"/>
                </a:lnTo>
                <a:cubicBezTo>
                  <a:pt x="2411730" y="174938"/>
                  <a:pt x="2413825" y="174081"/>
                  <a:pt x="2417635" y="174176"/>
                </a:cubicBezTo>
                <a:lnTo>
                  <a:pt x="2420493" y="173891"/>
                </a:lnTo>
                <a:close/>
                <a:moveTo>
                  <a:pt x="84105" y="173510"/>
                </a:moveTo>
                <a:lnTo>
                  <a:pt x="86201" y="177034"/>
                </a:lnTo>
                <a:cubicBezTo>
                  <a:pt x="87058" y="178463"/>
                  <a:pt x="88010" y="179892"/>
                  <a:pt x="88772" y="181320"/>
                </a:cubicBezTo>
                <a:cubicBezTo>
                  <a:pt x="89249" y="182178"/>
                  <a:pt x="89058" y="183511"/>
                  <a:pt x="89820" y="184083"/>
                </a:cubicBezTo>
                <a:cubicBezTo>
                  <a:pt x="91820" y="185416"/>
                  <a:pt x="97916" y="182559"/>
                  <a:pt x="96202" y="187607"/>
                </a:cubicBezTo>
                <a:cubicBezTo>
                  <a:pt x="95630" y="189226"/>
                  <a:pt x="91725" y="190083"/>
                  <a:pt x="89439" y="191322"/>
                </a:cubicBezTo>
                <a:lnTo>
                  <a:pt x="88772" y="191703"/>
                </a:lnTo>
                <a:cubicBezTo>
                  <a:pt x="87725" y="192655"/>
                  <a:pt x="86486" y="191131"/>
                  <a:pt x="86105" y="188274"/>
                </a:cubicBezTo>
                <a:lnTo>
                  <a:pt x="86391" y="185988"/>
                </a:lnTo>
                <a:lnTo>
                  <a:pt x="86867" y="181320"/>
                </a:lnTo>
                <a:cubicBezTo>
                  <a:pt x="82010" y="179130"/>
                  <a:pt x="80771" y="175605"/>
                  <a:pt x="84105" y="173510"/>
                </a:cubicBezTo>
                <a:close/>
                <a:moveTo>
                  <a:pt x="150305" y="159128"/>
                </a:moveTo>
                <a:cubicBezTo>
                  <a:pt x="149447" y="159985"/>
                  <a:pt x="148590" y="161795"/>
                  <a:pt x="148495" y="163319"/>
                </a:cubicBezTo>
                <a:lnTo>
                  <a:pt x="146590" y="163319"/>
                </a:lnTo>
                <a:cubicBezTo>
                  <a:pt x="144590" y="163223"/>
                  <a:pt x="142399" y="162080"/>
                  <a:pt x="140589" y="162461"/>
                </a:cubicBezTo>
                <a:lnTo>
                  <a:pt x="138208" y="162938"/>
                </a:lnTo>
                <a:cubicBezTo>
                  <a:pt x="136208" y="162461"/>
                  <a:pt x="130112" y="162938"/>
                  <a:pt x="124492" y="164176"/>
                </a:cubicBezTo>
                <a:lnTo>
                  <a:pt x="120301" y="166462"/>
                </a:lnTo>
                <a:lnTo>
                  <a:pt x="114395" y="169605"/>
                </a:lnTo>
                <a:cubicBezTo>
                  <a:pt x="114872" y="166652"/>
                  <a:pt x="112776" y="165224"/>
                  <a:pt x="109728" y="166462"/>
                </a:cubicBezTo>
                <a:lnTo>
                  <a:pt x="113062" y="169415"/>
                </a:lnTo>
                <a:cubicBezTo>
                  <a:pt x="117729" y="173510"/>
                  <a:pt x="118205" y="174177"/>
                  <a:pt x="116205" y="177892"/>
                </a:cubicBezTo>
                <a:cubicBezTo>
                  <a:pt x="115062" y="179987"/>
                  <a:pt x="113252" y="181797"/>
                  <a:pt x="112205" y="183893"/>
                </a:cubicBezTo>
                <a:cubicBezTo>
                  <a:pt x="111824" y="184559"/>
                  <a:pt x="112681" y="185798"/>
                  <a:pt x="113443" y="186464"/>
                </a:cubicBezTo>
                <a:cubicBezTo>
                  <a:pt x="113824" y="186845"/>
                  <a:pt x="115443" y="186845"/>
                  <a:pt x="115824" y="186464"/>
                </a:cubicBezTo>
                <a:cubicBezTo>
                  <a:pt x="118396" y="184083"/>
                  <a:pt x="122682" y="182940"/>
                  <a:pt x="120206" y="177987"/>
                </a:cubicBezTo>
                <a:cubicBezTo>
                  <a:pt x="118110" y="173891"/>
                  <a:pt x="122587" y="171224"/>
                  <a:pt x="127730" y="173225"/>
                </a:cubicBezTo>
                <a:cubicBezTo>
                  <a:pt x="131064" y="174558"/>
                  <a:pt x="131921" y="172653"/>
                  <a:pt x="134112" y="171891"/>
                </a:cubicBezTo>
                <a:cubicBezTo>
                  <a:pt x="140589" y="169700"/>
                  <a:pt x="145352" y="162557"/>
                  <a:pt x="154400" y="167129"/>
                </a:cubicBezTo>
                <a:cubicBezTo>
                  <a:pt x="156115" y="167986"/>
                  <a:pt x="161354" y="164462"/>
                  <a:pt x="161163" y="163033"/>
                </a:cubicBezTo>
                <a:cubicBezTo>
                  <a:pt x="160687" y="160271"/>
                  <a:pt x="158020" y="161699"/>
                  <a:pt x="156210" y="161223"/>
                </a:cubicBezTo>
                <a:cubicBezTo>
                  <a:pt x="154400" y="160747"/>
                  <a:pt x="152686" y="159794"/>
                  <a:pt x="150781" y="159223"/>
                </a:cubicBezTo>
                <a:close/>
                <a:moveTo>
                  <a:pt x="60674" y="156556"/>
                </a:moveTo>
                <a:cubicBezTo>
                  <a:pt x="59531" y="155222"/>
                  <a:pt x="56102" y="156175"/>
                  <a:pt x="52959" y="158651"/>
                </a:cubicBezTo>
                <a:lnTo>
                  <a:pt x="50483" y="159128"/>
                </a:lnTo>
                <a:cubicBezTo>
                  <a:pt x="46387" y="159890"/>
                  <a:pt x="47244" y="162366"/>
                  <a:pt x="47911" y="163795"/>
                </a:cubicBezTo>
                <a:cubicBezTo>
                  <a:pt x="49149" y="166462"/>
                  <a:pt x="51245" y="168938"/>
                  <a:pt x="53435" y="171224"/>
                </a:cubicBezTo>
                <a:cubicBezTo>
                  <a:pt x="54959" y="172844"/>
                  <a:pt x="62675" y="172082"/>
                  <a:pt x="62865" y="170272"/>
                </a:cubicBezTo>
                <a:lnTo>
                  <a:pt x="63532" y="165414"/>
                </a:lnTo>
                <a:cubicBezTo>
                  <a:pt x="67532" y="166081"/>
                  <a:pt x="71342" y="164652"/>
                  <a:pt x="71914" y="162366"/>
                </a:cubicBezTo>
                <a:cubicBezTo>
                  <a:pt x="72581" y="160080"/>
                  <a:pt x="66199" y="156175"/>
                  <a:pt x="65913" y="157318"/>
                </a:cubicBezTo>
                <a:cubicBezTo>
                  <a:pt x="65627" y="158366"/>
                  <a:pt x="61722" y="157889"/>
                  <a:pt x="60674" y="156556"/>
                </a:cubicBezTo>
                <a:close/>
                <a:moveTo>
                  <a:pt x="195929" y="153698"/>
                </a:moveTo>
                <a:cubicBezTo>
                  <a:pt x="192405" y="153508"/>
                  <a:pt x="190500" y="154556"/>
                  <a:pt x="191738" y="156080"/>
                </a:cubicBezTo>
                <a:cubicBezTo>
                  <a:pt x="192977" y="157508"/>
                  <a:pt x="195072" y="162080"/>
                  <a:pt x="191262" y="162938"/>
                </a:cubicBezTo>
                <a:lnTo>
                  <a:pt x="188214" y="163604"/>
                </a:lnTo>
                <a:cubicBezTo>
                  <a:pt x="186785" y="163890"/>
                  <a:pt x="186023" y="159318"/>
                  <a:pt x="184404" y="163223"/>
                </a:cubicBezTo>
                <a:cubicBezTo>
                  <a:pt x="184214" y="163700"/>
                  <a:pt x="185928" y="165033"/>
                  <a:pt x="186976" y="165700"/>
                </a:cubicBezTo>
                <a:lnTo>
                  <a:pt x="190786" y="167986"/>
                </a:lnTo>
                <a:cubicBezTo>
                  <a:pt x="195548" y="167414"/>
                  <a:pt x="199454" y="153889"/>
                  <a:pt x="195929" y="153698"/>
                </a:cubicBezTo>
                <a:close/>
                <a:moveTo>
                  <a:pt x="218027" y="153603"/>
                </a:moveTo>
                <a:cubicBezTo>
                  <a:pt x="217265" y="153698"/>
                  <a:pt x="214312" y="156746"/>
                  <a:pt x="213170" y="159890"/>
                </a:cubicBezTo>
                <a:lnTo>
                  <a:pt x="218599" y="159223"/>
                </a:lnTo>
                <a:lnTo>
                  <a:pt x="223266" y="158651"/>
                </a:lnTo>
                <a:cubicBezTo>
                  <a:pt x="224028" y="161509"/>
                  <a:pt x="226314" y="162271"/>
                  <a:pt x="228505" y="160366"/>
                </a:cubicBezTo>
                <a:lnTo>
                  <a:pt x="230315" y="158461"/>
                </a:lnTo>
                <a:lnTo>
                  <a:pt x="230791" y="157985"/>
                </a:lnTo>
                <a:cubicBezTo>
                  <a:pt x="230791" y="156556"/>
                  <a:pt x="228600" y="156365"/>
                  <a:pt x="225933" y="157604"/>
                </a:cubicBezTo>
                <a:cubicBezTo>
                  <a:pt x="223266" y="158842"/>
                  <a:pt x="218789" y="153508"/>
                  <a:pt x="218027" y="153603"/>
                </a:cubicBezTo>
                <a:close/>
                <a:moveTo>
                  <a:pt x="304991" y="146936"/>
                </a:moveTo>
                <a:lnTo>
                  <a:pt x="300038" y="148841"/>
                </a:lnTo>
                <a:cubicBezTo>
                  <a:pt x="293465" y="151793"/>
                  <a:pt x="289465" y="154651"/>
                  <a:pt x="291084" y="155318"/>
                </a:cubicBezTo>
                <a:cubicBezTo>
                  <a:pt x="292799" y="155984"/>
                  <a:pt x="299561" y="155032"/>
                  <a:pt x="303562" y="152174"/>
                </a:cubicBezTo>
                <a:lnTo>
                  <a:pt x="307657" y="150079"/>
                </a:lnTo>
                <a:cubicBezTo>
                  <a:pt x="308039" y="149888"/>
                  <a:pt x="308229" y="148555"/>
                  <a:pt x="307848" y="148174"/>
                </a:cubicBezTo>
                <a:cubicBezTo>
                  <a:pt x="307181" y="147507"/>
                  <a:pt x="305562" y="146650"/>
                  <a:pt x="304991" y="146936"/>
                </a:cubicBezTo>
                <a:close/>
                <a:moveTo>
                  <a:pt x="124968" y="146174"/>
                </a:moveTo>
                <a:lnTo>
                  <a:pt x="124015" y="146840"/>
                </a:lnTo>
                <a:cubicBezTo>
                  <a:pt x="122301" y="148079"/>
                  <a:pt x="120587" y="149984"/>
                  <a:pt x="120396" y="151698"/>
                </a:cubicBezTo>
                <a:lnTo>
                  <a:pt x="120301" y="153508"/>
                </a:lnTo>
                <a:cubicBezTo>
                  <a:pt x="122111" y="156365"/>
                  <a:pt x="124111" y="157508"/>
                  <a:pt x="124873" y="156080"/>
                </a:cubicBezTo>
                <a:cubicBezTo>
                  <a:pt x="125539" y="154651"/>
                  <a:pt x="129731" y="149984"/>
                  <a:pt x="129731" y="148841"/>
                </a:cubicBezTo>
                <a:cubicBezTo>
                  <a:pt x="129731" y="147698"/>
                  <a:pt x="127540" y="146555"/>
                  <a:pt x="124968" y="146174"/>
                </a:cubicBezTo>
                <a:close/>
                <a:moveTo>
                  <a:pt x="361569" y="143316"/>
                </a:moveTo>
                <a:cubicBezTo>
                  <a:pt x="360902" y="143030"/>
                  <a:pt x="358045" y="144840"/>
                  <a:pt x="357188" y="145507"/>
                </a:cubicBezTo>
                <a:cubicBezTo>
                  <a:pt x="356330" y="146174"/>
                  <a:pt x="354806" y="146269"/>
                  <a:pt x="353663" y="145793"/>
                </a:cubicBezTo>
                <a:cubicBezTo>
                  <a:pt x="352520" y="145316"/>
                  <a:pt x="347853" y="149412"/>
                  <a:pt x="352044" y="150841"/>
                </a:cubicBezTo>
                <a:lnTo>
                  <a:pt x="360236" y="147317"/>
                </a:lnTo>
                <a:cubicBezTo>
                  <a:pt x="360617" y="147126"/>
                  <a:pt x="361379" y="147698"/>
                  <a:pt x="361950" y="147793"/>
                </a:cubicBezTo>
                <a:lnTo>
                  <a:pt x="362807" y="147888"/>
                </a:lnTo>
                <a:cubicBezTo>
                  <a:pt x="363760" y="147888"/>
                  <a:pt x="363855" y="146555"/>
                  <a:pt x="362903" y="145031"/>
                </a:cubicBezTo>
                <a:lnTo>
                  <a:pt x="361855" y="143697"/>
                </a:lnTo>
                <a:close/>
                <a:moveTo>
                  <a:pt x="2410111" y="143030"/>
                </a:moveTo>
                <a:cubicBezTo>
                  <a:pt x="2406110" y="145983"/>
                  <a:pt x="2401729" y="157508"/>
                  <a:pt x="2403158" y="156461"/>
                </a:cubicBezTo>
                <a:cubicBezTo>
                  <a:pt x="2404586" y="155318"/>
                  <a:pt x="2408587" y="154937"/>
                  <a:pt x="2408873" y="155794"/>
                </a:cubicBezTo>
                <a:cubicBezTo>
                  <a:pt x="2409254" y="156651"/>
                  <a:pt x="2411730" y="154556"/>
                  <a:pt x="2414302" y="151127"/>
                </a:cubicBezTo>
                <a:lnTo>
                  <a:pt x="2413635" y="147888"/>
                </a:lnTo>
                <a:lnTo>
                  <a:pt x="2412778" y="143888"/>
                </a:lnTo>
                <a:cubicBezTo>
                  <a:pt x="2415350" y="140459"/>
                  <a:pt x="2414206" y="140078"/>
                  <a:pt x="2410111" y="143030"/>
                </a:cubicBezTo>
                <a:close/>
                <a:moveTo>
                  <a:pt x="74792" y="130101"/>
                </a:moveTo>
                <a:lnTo>
                  <a:pt x="75628" y="130457"/>
                </a:lnTo>
                <a:lnTo>
                  <a:pt x="77438" y="132458"/>
                </a:lnTo>
                <a:lnTo>
                  <a:pt x="75327" y="134657"/>
                </a:lnTo>
                <a:lnTo>
                  <a:pt x="73743" y="134950"/>
                </a:lnTo>
                <a:close/>
                <a:moveTo>
                  <a:pt x="1142238" y="121980"/>
                </a:moveTo>
                <a:lnTo>
                  <a:pt x="1143571" y="126076"/>
                </a:lnTo>
                <a:cubicBezTo>
                  <a:pt x="1144429" y="128648"/>
                  <a:pt x="1149382" y="130076"/>
                  <a:pt x="1153668" y="129886"/>
                </a:cubicBezTo>
                <a:lnTo>
                  <a:pt x="1155287" y="129791"/>
                </a:lnTo>
                <a:cubicBezTo>
                  <a:pt x="1157192" y="129981"/>
                  <a:pt x="1155097" y="125600"/>
                  <a:pt x="1153763" y="123980"/>
                </a:cubicBezTo>
                <a:cubicBezTo>
                  <a:pt x="1152430" y="122456"/>
                  <a:pt x="1147286" y="121599"/>
                  <a:pt x="1142238" y="121980"/>
                </a:cubicBezTo>
                <a:close/>
                <a:moveTo>
                  <a:pt x="188405" y="109217"/>
                </a:moveTo>
                <a:cubicBezTo>
                  <a:pt x="187071" y="110455"/>
                  <a:pt x="181547" y="111217"/>
                  <a:pt x="181166" y="110455"/>
                </a:cubicBezTo>
                <a:cubicBezTo>
                  <a:pt x="180784" y="109693"/>
                  <a:pt x="178499" y="111312"/>
                  <a:pt x="176212" y="113979"/>
                </a:cubicBezTo>
                <a:lnTo>
                  <a:pt x="182023" y="115503"/>
                </a:lnTo>
                <a:lnTo>
                  <a:pt x="184690" y="116265"/>
                </a:lnTo>
                <a:cubicBezTo>
                  <a:pt x="187738" y="119789"/>
                  <a:pt x="191453" y="120361"/>
                  <a:pt x="192786" y="117503"/>
                </a:cubicBezTo>
                <a:cubicBezTo>
                  <a:pt x="194120" y="114646"/>
                  <a:pt x="189738" y="107978"/>
                  <a:pt x="188405" y="109217"/>
                </a:cubicBezTo>
                <a:close/>
                <a:moveTo>
                  <a:pt x="103061" y="108169"/>
                </a:moveTo>
                <a:cubicBezTo>
                  <a:pt x="105632" y="109788"/>
                  <a:pt x="101156" y="116836"/>
                  <a:pt x="98584" y="115884"/>
                </a:cubicBezTo>
                <a:lnTo>
                  <a:pt x="96107" y="115503"/>
                </a:lnTo>
                <a:cubicBezTo>
                  <a:pt x="93631" y="115122"/>
                  <a:pt x="90773" y="115979"/>
                  <a:pt x="88583" y="115217"/>
                </a:cubicBezTo>
                <a:lnTo>
                  <a:pt x="86297" y="114360"/>
                </a:lnTo>
                <a:cubicBezTo>
                  <a:pt x="83249" y="111407"/>
                  <a:pt x="84201" y="109788"/>
                  <a:pt x="88583" y="110740"/>
                </a:cubicBezTo>
                <a:lnTo>
                  <a:pt x="90964" y="111121"/>
                </a:lnTo>
                <a:lnTo>
                  <a:pt x="92583" y="111312"/>
                </a:lnTo>
                <a:cubicBezTo>
                  <a:pt x="94393" y="111217"/>
                  <a:pt x="95155" y="109883"/>
                  <a:pt x="94298" y="108454"/>
                </a:cubicBezTo>
                <a:cubicBezTo>
                  <a:pt x="93440" y="107026"/>
                  <a:pt x="100489" y="106549"/>
                  <a:pt x="103061" y="108169"/>
                </a:cubicBezTo>
                <a:close/>
                <a:moveTo>
                  <a:pt x="2395728" y="95501"/>
                </a:moveTo>
                <a:cubicBezTo>
                  <a:pt x="2395156" y="95977"/>
                  <a:pt x="2393252" y="101025"/>
                  <a:pt x="2393156" y="105597"/>
                </a:cubicBezTo>
                <a:lnTo>
                  <a:pt x="2398395" y="108074"/>
                </a:lnTo>
                <a:cubicBezTo>
                  <a:pt x="2398967" y="108359"/>
                  <a:pt x="2399824" y="108836"/>
                  <a:pt x="2400110" y="108645"/>
                </a:cubicBezTo>
                <a:cubicBezTo>
                  <a:pt x="2401157" y="108074"/>
                  <a:pt x="2402777" y="106645"/>
                  <a:pt x="2402777" y="106550"/>
                </a:cubicBezTo>
                <a:lnTo>
                  <a:pt x="2399062" y="103025"/>
                </a:lnTo>
                <a:cubicBezTo>
                  <a:pt x="2397823" y="98358"/>
                  <a:pt x="2396300" y="94929"/>
                  <a:pt x="2395728" y="95501"/>
                </a:cubicBezTo>
                <a:close/>
                <a:moveTo>
                  <a:pt x="99631" y="94358"/>
                </a:moveTo>
                <a:cubicBezTo>
                  <a:pt x="100679" y="94834"/>
                  <a:pt x="102012" y="96739"/>
                  <a:pt x="101631" y="97215"/>
                </a:cubicBezTo>
                <a:cubicBezTo>
                  <a:pt x="99250" y="100835"/>
                  <a:pt x="90582" y="106073"/>
                  <a:pt x="85915" y="105883"/>
                </a:cubicBezTo>
                <a:lnTo>
                  <a:pt x="82486" y="105788"/>
                </a:lnTo>
                <a:cubicBezTo>
                  <a:pt x="78105" y="103692"/>
                  <a:pt x="75819" y="99882"/>
                  <a:pt x="77438" y="97310"/>
                </a:cubicBezTo>
                <a:lnTo>
                  <a:pt x="81343" y="99596"/>
                </a:lnTo>
                <a:cubicBezTo>
                  <a:pt x="81915" y="99977"/>
                  <a:pt x="83724" y="99215"/>
                  <a:pt x="84867" y="98644"/>
                </a:cubicBezTo>
                <a:cubicBezTo>
                  <a:pt x="87630" y="97310"/>
                  <a:pt x="89916" y="92643"/>
                  <a:pt x="92583" y="94643"/>
                </a:cubicBezTo>
                <a:cubicBezTo>
                  <a:pt x="96202" y="97406"/>
                  <a:pt x="97631" y="93405"/>
                  <a:pt x="99631" y="94358"/>
                </a:cubicBezTo>
                <a:close/>
                <a:moveTo>
                  <a:pt x="121920" y="86737"/>
                </a:moveTo>
                <a:lnTo>
                  <a:pt x="126587" y="90642"/>
                </a:lnTo>
                <a:lnTo>
                  <a:pt x="127540" y="91309"/>
                </a:lnTo>
                <a:cubicBezTo>
                  <a:pt x="127540" y="92928"/>
                  <a:pt x="126778" y="95214"/>
                  <a:pt x="125825" y="96452"/>
                </a:cubicBezTo>
                <a:cubicBezTo>
                  <a:pt x="124873" y="97595"/>
                  <a:pt x="120967" y="99024"/>
                  <a:pt x="119253" y="97119"/>
                </a:cubicBezTo>
                <a:lnTo>
                  <a:pt x="119443" y="93500"/>
                </a:lnTo>
                <a:cubicBezTo>
                  <a:pt x="119539" y="92071"/>
                  <a:pt x="118586" y="90071"/>
                  <a:pt x="117253" y="89404"/>
                </a:cubicBezTo>
                <a:lnTo>
                  <a:pt x="115062" y="88261"/>
                </a:lnTo>
                <a:cubicBezTo>
                  <a:pt x="111442" y="87499"/>
                  <a:pt x="114490" y="86832"/>
                  <a:pt x="121920" y="86737"/>
                </a:cubicBezTo>
                <a:close/>
                <a:moveTo>
                  <a:pt x="130218" y="80594"/>
                </a:moveTo>
                <a:cubicBezTo>
                  <a:pt x="131302" y="80094"/>
                  <a:pt x="132540" y="79927"/>
                  <a:pt x="134302" y="81403"/>
                </a:cubicBezTo>
                <a:lnTo>
                  <a:pt x="136112" y="83023"/>
                </a:lnTo>
                <a:cubicBezTo>
                  <a:pt x="141636" y="82356"/>
                  <a:pt x="140874" y="85213"/>
                  <a:pt x="134397" y="89404"/>
                </a:cubicBezTo>
                <a:lnTo>
                  <a:pt x="126777" y="85880"/>
                </a:lnTo>
                <a:cubicBezTo>
                  <a:pt x="125920" y="85499"/>
                  <a:pt x="124967" y="84451"/>
                  <a:pt x="125063" y="83689"/>
                </a:cubicBezTo>
                <a:cubicBezTo>
                  <a:pt x="125063" y="83023"/>
                  <a:pt x="126491" y="81784"/>
                  <a:pt x="127063" y="81784"/>
                </a:cubicBezTo>
                <a:cubicBezTo>
                  <a:pt x="128206" y="81927"/>
                  <a:pt x="129135" y="81094"/>
                  <a:pt x="130218" y="80594"/>
                </a:cubicBezTo>
                <a:close/>
                <a:moveTo>
                  <a:pt x="1758506" y="67973"/>
                </a:moveTo>
                <a:cubicBezTo>
                  <a:pt x="1756982" y="66735"/>
                  <a:pt x="1751552" y="73022"/>
                  <a:pt x="1751743" y="75403"/>
                </a:cubicBezTo>
                <a:cubicBezTo>
                  <a:pt x="1751838" y="77689"/>
                  <a:pt x="1753553" y="78070"/>
                  <a:pt x="1755362" y="76165"/>
                </a:cubicBezTo>
                <a:cubicBezTo>
                  <a:pt x="1757267" y="74260"/>
                  <a:pt x="1760125" y="69116"/>
                  <a:pt x="1758506" y="67973"/>
                </a:cubicBezTo>
                <a:close/>
                <a:moveTo>
                  <a:pt x="789623" y="63116"/>
                </a:moveTo>
                <a:cubicBezTo>
                  <a:pt x="788099" y="61687"/>
                  <a:pt x="783908" y="61877"/>
                  <a:pt x="780383" y="63592"/>
                </a:cubicBezTo>
                <a:lnTo>
                  <a:pt x="778097" y="65306"/>
                </a:lnTo>
                <a:cubicBezTo>
                  <a:pt x="775811" y="67021"/>
                  <a:pt x="777145" y="69878"/>
                  <a:pt x="780288" y="71212"/>
                </a:cubicBezTo>
                <a:cubicBezTo>
                  <a:pt x="781717" y="71783"/>
                  <a:pt x="782955" y="73117"/>
                  <a:pt x="784384" y="73212"/>
                </a:cubicBezTo>
                <a:lnTo>
                  <a:pt x="787051" y="73498"/>
                </a:lnTo>
                <a:cubicBezTo>
                  <a:pt x="788956" y="71688"/>
                  <a:pt x="791147" y="64544"/>
                  <a:pt x="789623" y="63116"/>
                </a:cubicBezTo>
                <a:close/>
                <a:moveTo>
                  <a:pt x="1336548" y="59687"/>
                </a:moveTo>
                <a:cubicBezTo>
                  <a:pt x="1335596" y="60353"/>
                  <a:pt x="1334738" y="62354"/>
                  <a:pt x="1334929" y="62449"/>
                </a:cubicBezTo>
                <a:lnTo>
                  <a:pt x="1337882" y="64259"/>
                </a:lnTo>
                <a:cubicBezTo>
                  <a:pt x="1335881" y="65592"/>
                  <a:pt x="1336072" y="66735"/>
                  <a:pt x="1338263" y="66735"/>
                </a:cubicBezTo>
                <a:cubicBezTo>
                  <a:pt x="1340453" y="66735"/>
                  <a:pt x="1346835" y="65306"/>
                  <a:pt x="1345216" y="63497"/>
                </a:cubicBezTo>
                <a:lnTo>
                  <a:pt x="1343882" y="62925"/>
                </a:lnTo>
                <a:cubicBezTo>
                  <a:pt x="1342263" y="62258"/>
                  <a:pt x="1339501" y="63782"/>
                  <a:pt x="1339025" y="61020"/>
                </a:cubicBezTo>
                <a:cubicBezTo>
                  <a:pt x="1338834" y="59877"/>
                  <a:pt x="1339025" y="57877"/>
                  <a:pt x="1336548" y="59687"/>
                </a:cubicBezTo>
                <a:close/>
                <a:moveTo>
                  <a:pt x="1935575" y="54829"/>
                </a:moveTo>
                <a:cubicBezTo>
                  <a:pt x="1933766" y="54829"/>
                  <a:pt x="1932146" y="55972"/>
                  <a:pt x="1931861" y="57401"/>
                </a:cubicBezTo>
                <a:lnTo>
                  <a:pt x="1931194" y="58067"/>
                </a:lnTo>
                <a:cubicBezTo>
                  <a:pt x="1930051" y="59115"/>
                  <a:pt x="1928813" y="59877"/>
                  <a:pt x="1930908" y="61115"/>
                </a:cubicBezTo>
                <a:cubicBezTo>
                  <a:pt x="1932051" y="61782"/>
                  <a:pt x="1932527" y="63401"/>
                  <a:pt x="1934623" y="61782"/>
                </a:cubicBezTo>
                <a:cubicBezTo>
                  <a:pt x="1936623" y="60258"/>
                  <a:pt x="1939385" y="59401"/>
                  <a:pt x="1941576" y="57972"/>
                </a:cubicBezTo>
                <a:lnTo>
                  <a:pt x="1942243" y="57591"/>
                </a:lnTo>
                <a:cubicBezTo>
                  <a:pt x="1942148" y="56067"/>
                  <a:pt x="1937385" y="54829"/>
                  <a:pt x="1935575" y="54829"/>
                </a:cubicBezTo>
                <a:close/>
                <a:moveTo>
                  <a:pt x="2425446" y="48352"/>
                </a:moveTo>
                <a:lnTo>
                  <a:pt x="2425541" y="48352"/>
                </a:lnTo>
                <a:lnTo>
                  <a:pt x="2428589" y="50352"/>
                </a:lnTo>
                <a:cubicBezTo>
                  <a:pt x="2431827" y="52638"/>
                  <a:pt x="2433256" y="55496"/>
                  <a:pt x="2431732" y="56639"/>
                </a:cubicBezTo>
                <a:lnTo>
                  <a:pt x="2431351" y="56448"/>
                </a:lnTo>
                <a:lnTo>
                  <a:pt x="2428398" y="55019"/>
                </a:lnTo>
                <a:cubicBezTo>
                  <a:pt x="2424398" y="55400"/>
                  <a:pt x="2421445" y="54638"/>
                  <a:pt x="2421921" y="53400"/>
                </a:cubicBezTo>
                <a:cubicBezTo>
                  <a:pt x="2422398" y="52067"/>
                  <a:pt x="2424207" y="49114"/>
                  <a:pt x="2425446" y="48352"/>
                </a:cubicBezTo>
                <a:close/>
                <a:moveTo>
                  <a:pt x="1299876" y="41875"/>
                </a:moveTo>
                <a:cubicBezTo>
                  <a:pt x="1302734" y="42256"/>
                  <a:pt x="1309020" y="42922"/>
                  <a:pt x="1306925" y="46637"/>
                </a:cubicBezTo>
                <a:lnTo>
                  <a:pt x="1302829" y="48161"/>
                </a:lnTo>
                <a:cubicBezTo>
                  <a:pt x="1302162" y="48447"/>
                  <a:pt x="1300733" y="48447"/>
                  <a:pt x="1300352" y="48161"/>
                </a:cubicBezTo>
                <a:lnTo>
                  <a:pt x="1298352" y="45875"/>
                </a:lnTo>
                <a:cubicBezTo>
                  <a:pt x="1296257" y="43303"/>
                  <a:pt x="1297019" y="41494"/>
                  <a:pt x="1299876" y="41875"/>
                </a:cubicBezTo>
                <a:close/>
                <a:moveTo>
                  <a:pt x="1558862" y="40351"/>
                </a:moveTo>
                <a:cubicBezTo>
                  <a:pt x="1558481" y="40351"/>
                  <a:pt x="1558195" y="42065"/>
                  <a:pt x="1558100" y="43018"/>
                </a:cubicBezTo>
                <a:cubicBezTo>
                  <a:pt x="1557528" y="45971"/>
                  <a:pt x="1562767" y="47590"/>
                  <a:pt x="1562291" y="48542"/>
                </a:cubicBezTo>
                <a:lnTo>
                  <a:pt x="1560576" y="51686"/>
                </a:lnTo>
                <a:cubicBezTo>
                  <a:pt x="1563148" y="53400"/>
                  <a:pt x="1566672" y="53019"/>
                  <a:pt x="1568577" y="51019"/>
                </a:cubicBezTo>
                <a:lnTo>
                  <a:pt x="1568101" y="49495"/>
                </a:lnTo>
                <a:cubicBezTo>
                  <a:pt x="1567244" y="46447"/>
                  <a:pt x="1565148" y="43589"/>
                  <a:pt x="1563053" y="40922"/>
                </a:cubicBezTo>
                <a:cubicBezTo>
                  <a:pt x="1562576" y="40256"/>
                  <a:pt x="1560290" y="40160"/>
                  <a:pt x="1558862" y="40351"/>
                </a:cubicBezTo>
                <a:close/>
                <a:moveTo>
                  <a:pt x="1723954" y="34124"/>
                </a:moveTo>
                <a:cubicBezTo>
                  <a:pt x="1724430" y="33017"/>
                  <a:pt x="1724216" y="33064"/>
                  <a:pt x="1723168" y="34541"/>
                </a:cubicBezTo>
                <a:cubicBezTo>
                  <a:pt x="1721168" y="37493"/>
                  <a:pt x="1709928" y="38446"/>
                  <a:pt x="1710595" y="39113"/>
                </a:cubicBezTo>
                <a:cubicBezTo>
                  <a:pt x="1711262" y="39684"/>
                  <a:pt x="1711833" y="41399"/>
                  <a:pt x="1710404" y="41684"/>
                </a:cubicBezTo>
                <a:lnTo>
                  <a:pt x="1709261" y="41875"/>
                </a:lnTo>
                <a:lnTo>
                  <a:pt x="1707833" y="42161"/>
                </a:lnTo>
                <a:cubicBezTo>
                  <a:pt x="1705451" y="42542"/>
                  <a:pt x="1705261" y="45209"/>
                  <a:pt x="1707356" y="48161"/>
                </a:cubicBezTo>
                <a:cubicBezTo>
                  <a:pt x="1709547" y="51114"/>
                  <a:pt x="1720787" y="51495"/>
                  <a:pt x="1719453" y="51019"/>
                </a:cubicBezTo>
                <a:cubicBezTo>
                  <a:pt x="1718120" y="50543"/>
                  <a:pt x="1717453" y="48733"/>
                  <a:pt x="1720215" y="47876"/>
                </a:cubicBezTo>
                <a:lnTo>
                  <a:pt x="1720215" y="47114"/>
                </a:lnTo>
                <a:lnTo>
                  <a:pt x="1720596" y="40637"/>
                </a:lnTo>
                <a:cubicBezTo>
                  <a:pt x="1722311" y="37493"/>
                  <a:pt x="1723477" y="35231"/>
                  <a:pt x="1723954" y="34124"/>
                </a:cubicBezTo>
                <a:close/>
                <a:moveTo>
                  <a:pt x="1084231" y="32731"/>
                </a:moveTo>
                <a:cubicBezTo>
                  <a:pt x="1081659" y="32350"/>
                  <a:pt x="1079373" y="32636"/>
                  <a:pt x="1079278" y="33302"/>
                </a:cubicBezTo>
                <a:lnTo>
                  <a:pt x="1078059" y="35496"/>
                </a:lnTo>
                <a:lnTo>
                  <a:pt x="1083373" y="34636"/>
                </a:lnTo>
                <a:lnTo>
                  <a:pt x="1083659" y="37303"/>
                </a:lnTo>
                <a:cubicBezTo>
                  <a:pt x="1083944" y="40065"/>
                  <a:pt x="1081658" y="41113"/>
                  <a:pt x="1077848" y="40160"/>
                </a:cubicBezTo>
                <a:cubicBezTo>
                  <a:pt x="1074419" y="39303"/>
                  <a:pt x="1073181" y="40160"/>
                  <a:pt x="1073467" y="42923"/>
                </a:cubicBezTo>
                <a:lnTo>
                  <a:pt x="1073562" y="43971"/>
                </a:lnTo>
                <a:cubicBezTo>
                  <a:pt x="1073562" y="45113"/>
                  <a:pt x="1073181" y="46352"/>
                  <a:pt x="1072895" y="46637"/>
                </a:cubicBezTo>
                <a:lnTo>
                  <a:pt x="1071679" y="47124"/>
                </a:lnTo>
                <a:lnTo>
                  <a:pt x="1072420" y="47495"/>
                </a:lnTo>
                <a:cubicBezTo>
                  <a:pt x="1072706" y="47209"/>
                  <a:pt x="1075277" y="46066"/>
                  <a:pt x="1077468" y="45685"/>
                </a:cubicBezTo>
                <a:cubicBezTo>
                  <a:pt x="1079659" y="45304"/>
                  <a:pt x="1085755" y="44923"/>
                  <a:pt x="1086136" y="45685"/>
                </a:cubicBezTo>
                <a:cubicBezTo>
                  <a:pt x="1086517" y="46447"/>
                  <a:pt x="1087279" y="44066"/>
                  <a:pt x="1086612" y="38351"/>
                </a:cubicBezTo>
                <a:lnTo>
                  <a:pt x="1084612" y="33588"/>
                </a:lnTo>
                <a:close/>
                <a:moveTo>
                  <a:pt x="1058501" y="31612"/>
                </a:moveTo>
                <a:cubicBezTo>
                  <a:pt x="1060060" y="32016"/>
                  <a:pt x="1061656" y="32921"/>
                  <a:pt x="1063085" y="32731"/>
                </a:cubicBezTo>
                <a:lnTo>
                  <a:pt x="1064228" y="32540"/>
                </a:lnTo>
                <a:cubicBezTo>
                  <a:pt x="1066514" y="35398"/>
                  <a:pt x="1066323" y="38731"/>
                  <a:pt x="1063752" y="39970"/>
                </a:cubicBezTo>
                <a:lnTo>
                  <a:pt x="1061942" y="39493"/>
                </a:lnTo>
                <a:cubicBezTo>
                  <a:pt x="1059846" y="38922"/>
                  <a:pt x="1058418" y="36541"/>
                  <a:pt x="1055655" y="38636"/>
                </a:cubicBezTo>
                <a:lnTo>
                  <a:pt x="1053941" y="39874"/>
                </a:lnTo>
                <a:cubicBezTo>
                  <a:pt x="1051941" y="41017"/>
                  <a:pt x="1049559" y="41970"/>
                  <a:pt x="1048607" y="41970"/>
                </a:cubicBezTo>
                <a:cubicBezTo>
                  <a:pt x="1047654" y="41970"/>
                  <a:pt x="1046226" y="41113"/>
                  <a:pt x="1047559" y="40065"/>
                </a:cubicBezTo>
                <a:cubicBezTo>
                  <a:pt x="1048893" y="39017"/>
                  <a:pt x="1051274" y="35398"/>
                  <a:pt x="1050131" y="34159"/>
                </a:cubicBezTo>
                <a:lnTo>
                  <a:pt x="1050512" y="33207"/>
                </a:lnTo>
                <a:cubicBezTo>
                  <a:pt x="1051941" y="29302"/>
                  <a:pt x="1053846" y="33874"/>
                  <a:pt x="1054131" y="33493"/>
                </a:cubicBezTo>
                <a:cubicBezTo>
                  <a:pt x="1055417" y="31302"/>
                  <a:pt x="1056941" y="31207"/>
                  <a:pt x="1058501" y="31612"/>
                </a:cubicBezTo>
                <a:close/>
                <a:moveTo>
                  <a:pt x="985170" y="27682"/>
                </a:moveTo>
                <a:lnTo>
                  <a:pt x="988599" y="29206"/>
                </a:lnTo>
                <a:lnTo>
                  <a:pt x="990218" y="29968"/>
                </a:lnTo>
                <a:cubicBezTo>
                  <a:pt x="993266" y="28920"/>
                  <a:pt x="996029" y="28349"/>
                  <a:pt x="996314" y="28730"/>
                </a:cubicBezTo>
                <a:lnTo>
                  <a:pt x="996219" y="28920"/>
                </a:lnTo>
                <a:lnTo>
                  <a:pt x="994981" y="31873"/>
                </a:lnTo>
                <a:cubicBezTo>
                  <a:pt x="993457" y="35111"/>
                  <a:pt x="986694" y="34254"/>
                  <a:pt x="984599" y="32921"/>
                </a:cubicBezTo>
                <a:cubicBezTo>
                  <a:pt x="982503" y="31587"/>
                  <a:pt x="982694" y="29206"/>
                  <a:pt x="985170" y="27682"/>
                </a:cubicBezTo>
                <a:close/>
                <a:moveTo>
                  <a:pt x="1358646" y="27206"/>
                </a:moveTo>
                <a:cubicBezTo>
                  <a:pt x="1359789" y="27301"/>
                  <a:pt x="1361217" y="27492"/>
                  <a:pt x="1361979" y="28158"/>
                </a:cubicBezTo>
                <a:cubicBezTo>
                  <a:pt x="1366075" y="31587"/>
                  <a:pt x="1365980" y="31587"/>
                  <a:pt x="1369885" y="28254"/>
                </a:cubicBezTo>
                <a:cubicBezTo>
                  <a:pt x="1370647" y="27587"/>
                  <a:pt x="1372743" y="27015"/>
                  <a:pt x="1373028" y="27301"/>
                </a:cubicBezTo>
                <a:cubicBezTo>
                  <a:pt x="1373981" y="28158"/>
                  <a:pt x="1375124" y="29968"/>
                  <a:pt x="1374743" y="30349"/>
                </a:cubicBezTo>
                <a:cubicBezTo>
                  <a:pt x="1372552" y="32349"/>
                  <a:pt x="1371600" y="32826"/>
                  <a:pt x="1375981" y="33873"/>
                </a:cubicBezTo>
                <a:lnTo>
                  <a:pt x="1378172" y="34350"/>
                </a:lnTo>
                <a:cubicBezTo>
                  <a:pt x="1379505" y="37969"/>
                  <a:pt x="1377981" y="37874"/>
                  <a:pt x="1374933" y="34159"/>
                </a:cubicBezTo>
                <a:lnTo>
                  <a:pt x="1368171" y="35207"/>
                </a:lnTo>
                <a:cubicBezTo>
                  <a:pt x="1367313" y="35397"/>
                  <a:pt x="1366742" y="33778"/>
                  <a:pt x="1364456" y="34445"/>
                </a:cubicBezTo>
                <a:lnTo>
                  <a:pt x="1360836" y="35588"/>
                </a:lnTo>
                <a:cubicBezTo>
                  <a:pt x="1356264" y="35683"/>
                  <a:pt x="1357407" y="35112"/>
                  <a:pt x="1363408" y="34255"/>
                </a:cubicBezTo>
                <a:lnTo>
                  <a:pt x="1357312" y="28349"/>
                </a:lnTo>
                <a:cubicBezTo>
                  <a:pt x="1357217" y="28254"/>
                  <a:pt x="1358265" y="27206"/>
                  <a:pt x="1358646" y="27206"/>
                </a:cubicBezTo>
                <a:close/>
                <a:moveTo>
                  <a:pt x="2407527" y="25242"/>
                </a:moveTo>
                <a:cubicBezTo>
                  <a:pt x="2406325" y="25873"/>
                  <a:pt x="2405111" y="27016"/>
                  <a:pt x="2403920" y="27302"/>
                </a:cubicBezTo>
                <a:cubicBezTo>
                  <a:pt x="2402491" y="27587"/>
                  <a:pt x="2400967" y="28445"/>
                  <a:pt x="2399824" y="29302"/>
                </a:cubicBezTo>
                <a:cubicBezTo>
                  <a:pt x="2399062" y="29969"/>
                  <a:pt x="2398205" y="31588"/>
                  <a:pt x="2398490" y="31778"/>
                </a:cubicBezTo>
                <a:lnTo>
                  <a:pt x="2401919" y="34160"/>
                </a:lnTo>
                <a:cubicBezTo>
                  <a:pt x="2400395" y="36922"/>
                  <a:pt x="2399633" y="39303"/>
                  <a:pt x="2400205" y="39398"/>
                </a:cubicBezTo>
                <a:cubicBezTo>
                  <a:pt x="2400872" y="39589"/>
                  <a:pt x="2403443" y="34922"/>
                  <a:pt x="2403443" y="33112"/>
                </a:cubicBezTo>
                <a:cubicBezTo>
                  <a:pt x="2403443" y="31397"/>
                  <a:pt x="2404586" y="29683"/>
                  <a:pt x="2405920" y="29302"/>
                </a:cubicBezTo>
                <a:lnTo>
                  <a:pt x="2406682" y="29302"/>
                </a:lnTo>
                <a:cubicBezTo>
                  <a:pt x="2409444" y="29397"/>
                  <a:pt x="2412873" y="28921"/>
                  <a:pt x="2411063" y="26254"/>
                </a:cubicBezTo>
                <a:cubicBezTo>
                  <a:pt x="2409920" y="24492"/>
                  <a:pt x="2408730" y="24611"/>
                  <a:pt x="2407527" y="25242"/>
                </a:cubicBezTo>
                <a:close/>
                <a:moveTo>
                  <a:pt x="1907952" y="24729"/>
                </a:moveTo>
                <a:lnTo>
                  <a:pt x="1909952" y="25205"/>
                </a:lnTo>
                <a:cubicBezTo>
                  <a:pt x="1911095" y="25491"/>
                  <a:pt x="1912715" y="25396"/>
                  <a:pt x="1913286" y="25967"/>
                </a:cubicBezTo>
                <a:lnTo>
                  <a:pt x="1914905" y="27491"/>
                </a:lnTo>
                <a:cubicBezTo>
                  <a:pt x="1916048" y="26539"/>
                  <a:pt x="1917858" y="26158"/>
                  <a:pt x="1918906" y="26729"/>
                </a:cubicBezTo>
                <a:lnTo>
                  <a:pt x="1918906" y="27110"/>
                </a:lnTo>
                <a:lnTo>
                  <a:pt x="1918620" y="31492"/>
                </a:lnTo>
                <a:cubicBezTo>
                  <a:pt x="1914810" y="32063"/>
                  <a:pt x="1909952" y="31397"/>
                  <a:pt x="1907857" y="30063"/>
                </a:cubicBezTo>
                <a:cubicBezTo>
                  <a:pt x="1905761" y="28730"/>
                  <a:pt x="1905095" y="23967"/>
                  <a:pt x="1907952" y="24729"/>
                </a:cubicBezTo>
                <a:close/>
                <a:moveTo>
                  <a:pt x="1593532" y="24444"/>
                </a:moveTo>
                <a:lnTo>
                  <a:pt x="1599056" y="28349"/>
                </a:lnTo>
                <a:cubicBezTo>
                  <a:pt x="1601819" y="30254"/>
                  <a:pt x="1603343" y="29207"/>
                  <a:pt x="1605343" y="27683"/>
                </a:cubicBezTo>
                <a:cubicBezTo>
                  <a:pt x="1609058" y="24730"/>
                  <a:pt x="1613249" y="26730"/>
                  <a:pt x="1617059" y="27492"/>
                </a:cubicBezTo>
                <a:cubicBezTo>
                  <a:pt x="1621916" y="28445"/>
                  <a:pt x="1622012" y="29778"/>
                  <a:pt x="1618392" y="33779"/>
                </a:cubicBezTo>
                <a:lnTo>
                  <a:pt x="1618106" y="34064"/>
                </a:lnTo>
                <a:cubicBezTo>
                  <a:pt x="1617725" y="34350"/>
                  <a:pt x="1616963" y="35969"/>
                  <a:pt x="1616487" y="37684"/>
                </a:cubicBezTo>
                <a:cubicBezTo>
                  <a:pt x="1615916" y="39398"/>
                  <a:pt x="1614106" y="43875"/>
                  <a:pt x="1610201" y="43494"/>
                </a:cubicBezTo>
                <a:lnTo>
                  <a:pt x="1608581" y="41875"/>
                </a:lnTo>
                <a:lnTo>
                  <a:pt x="1605533" y="38922"/>
                </a:lnTo>
                <a:cubicBezTo>
                  <a:pt x="1603438" y="40637"/>
                  <a:pt x="1601438" y="40541"/>
                  <a:pt x="1600961" y="38732"/>
                </a:cubicBezTo>
                <a:lnTo>
                  <a:pt x="1599723" y="37970"/>
                </a:lnTo>
                <a:cubicBezTo>
                  <a:pt x="1598390" y="37112"/>
                  <a:pt x="1595056" y="37779"/>
                  <a:pt x="1594294" y="36827"/>
                </a:cubicBezTo>
                <a:lnTo>
                  <a:pt x="1590484" y="32445"/>
                </a:lnTo>
                <a:cubicBezTo>
                  <a:pt x="1587341" y="34541"/>
                  <a:pt x="1585531" y="39208"/>
                  <a:pt x="1585817" y="40160"/>
                </a:cubicBezTo>
                <a:cubicBezTo>
                  <a:pt x="1586102" y="41113"/>
                  <a:pt x="1582292" y="42161"/>
                  <a:pt x="1577339" y="42446"/>
                </a:cubicBezTo>
                <a:lnTo>
                  <a:pt x="1576292" y="41018"/>
                </a:lnTo>
                <a:cubicBezTo>
                  <a:pt x="1575911" y="40541"/>
                  <a:pt x="1576006" y="39113"/>
                  <a:pt x="1576101" y="39113"/>
                </a:cubicBezTo>
                <a:lnTo>
                  <a:pt x="1583340" y="37398"/>
                </a:lnTo>
                <a:cubicBezTo>
                  <a:pt x="1586007" y="32159"/>
                  <a:pt x="1588769" y="28349"/>
                  <a:pt x="1589627" y="28921"/>
                </a:cubicBezTo>
                <a:cubicBezTo>
                  <a:pt x="1590484" y="29492"/>
                  <a:pt x="1593246" y="28254"/>
                  <a:pt x="1593532" y="24444"/>
                </a:cubicBezTo>
                <a:close/>
                <a:moveTo>
                  <a:pt x="448342" y="23967"/>
                </a:moveTo>
                <a:lnTo>
                  <a:pt x="451485" y="27777"/>
                </a:lnTo>
                <a:lnTo>
                  <a:pt x="454152" y="31016"/>
                </a:lnTo>
                <a:cubicBezTo>
                  <a:pt x="450532" y="33873"/>
                  <a:pt x="447199" y="34159"/>
                  <a:pt x="446722" y="31777"/>
                </a:cubicBezTo>
                <a:cubicBezTo>
                  <a:pt x="446246" y="29301"/>
                  <a:pt x="442627" y="25205"/>
                  <a:pt x="448342" y="23967"/>
                </a:cubicBezTo>
                <a:close/>
                <a:moveTo>
                  <a:pt x="1829276" y="22920"/>
                </a:moveTo>
                <a:lnTo>
                  <a:pt x="1829562" y="23206"/>
                </a:lnTo>
                <a:lnTo>
                  <a:pt x="1831848" y="25397"/>
                </a:lnTo>
                <a:cubicBezTo>
                  <a:pt x="1834515" y="28349"/>
                  <a:pt x="1835182" y="31016"/>
                  <a:pt x="1833372" y="31492"/>
                </a:cubicBezTo>
                <a:cubicBezTo>
                  <a:pt x="1831562" y="31874"/>
                  <a:pt x="1826419" y="32350"/>
                  <a:pt x="1826133" y="31588"/>
                </a:cubicBezTo>
                <a:lnTo>
                  <a:pt x="1826324" y="30730"/>
                </a:lnTo>
                <a:cubicBezTo>
                  <a:pt x="1826609" y="29016"/>
                  <a:pt x="1827466" y="27302"/>
                  <a:pt x="1827848" y="25587"/>
                </a:cubicBezTo>
                <a:lnTo>
                  <a:pt x="1827943" y="24920"/>
                </a:lnTo>
                <a:cubicBezTo>
                  <a:pt x="1827562" y="24063"/>
                  <a:pt x="1828133" y="23206"/>
                  <a:pt x="1829276" y="22920"/>
                </a:cubicBezTo>
                <a:close/>
                <a:moveTo>
                  <a:pt x="1063562" y="22538"/>
                </a:moveTo>
                <a:cubicBezTo>
                  <a:pt x="1064990" y="21681"/>
                  <a:pt x="1067657" y="22157"/>
                  <a:pt x="1069658" y="23681"/>
                </a:cubicBezTo>
                <a:lnTo>
                  <a:pt x="1070705" y="25301"/>
                </a:lnTo>
                <a:cubicBezTo>
                  <a:pt x="1071086" y="25872"/>
                  <a:pt x="1069372" y="27777"/>
                  <a:pt x="1068134" y="28444"/>
                </a:cubicBezTo>
                <a:lnTo>
                  <a:pt x="1064228" y="30444"/>
                </a:lnTo>
                <a:cubicBezTo>
                  <a:pt x="1059656" y="27968"/>
                  <a:pt x="1058704" y="26539"/>
                  <a:pt x="1062133" y="27301"/>
                </a:cubicBezTo>
                <a:lnTo>
                  <a:pt x="1063276" y="23491"/>
                </a:lnTo>
                <a:close/>
                <a:moveTo>
                  <a:pt x="1963388" y="21777"/>
                </a:moveTo>
                <a:cubicBezTo>
                  <a:pt x="1964626" y="21587"/>
                  <a:pt x="1970531" y="22539"/>
                  <a:pt x="1971389" y="24158"/>
                </a:cubicBezTo>
                <a:cubicBezTo>
                  <a:pt x="1972246" y="25873"/>
                  <a:pt x="1973008" y="27873"/>
                  <a:pt x="1973008" y="28635"/>
                </a:cubicBezTo>
                <a:cubicBezTo>
                  <a:pt x="1973008" y="29397"/>
                  <a:pt x="1971579" y="30540"/>
                  <a:pt x="1969769" y="29302"/>
                </a:cubicBezTo>
                <a:cubicBezTo>
                  <a:pt x="1967960" y="28064"/>
                  <a:pt x="1962245" y="26635"/>
                  <a:pt x="1960911" y="28540"/>
                </a:cubicBezTo>
                <a:cubicBezTo>
                  <a:pt x="1959578" y="30445"/>
                  <a:pt x="1955387" y="35207"/>
                  <a:pt x="1953577" y="34350"/>
                </a:cubicBezTo>
                <a:cubicBezTo>
                  <a:pt x="1951767" y="33493"/>
                  <a:pt x="1953958" y="27397"/>
                  <a:pt x="1954434" y="25206"/>
                </a:cubicBezTo>
                <a:lnTo>
                  <a:pt x="1955672" y="23587"/>
                </a:lnTo>
                <a:lnTo>
                  <a:pt x="1956625" y="22349"/>
                </a:lnTo>
                <a:cubicBezTo>
                  <a:pt x="1959101" y="22349"/>
                  <a:pt x="1962149" y="22158"/>
                  <a:pt x="1963388" y="21777"/>
                </a:cubicBezTo>
                <a:close/>
                <a:moveTo>
                  <a:pt x="815487" y="20864"/>
                </a:moveTo>
                <a:lnTo>
                  <a:pt x="816673" y="24539"/>
                </a:lnTo>
                <a:cubicBezTo>
                  <a:pt x="818292" y="27111"/>
                  <a:pt x="817054" y="25873"/>
                  <a:pt x="814006" y="21682"/>
                </a:cubicBezTo>
                <a:close/>
                <a:moveTo>
                  <a:pt x="1935861" y="19300"/>
                </a:moveTo>
                <a:lnTo>
                  <a:pt x="1936813" y="21205"/>
                </a:lnTo>
                <a:cubicBezTo>
                  <a:pt x="1938051" y="23491"/>
                  <a:pt x="1939385" y="23301"/>
                  <a:pt x="1941480" y="22443"/>
                </a:cubicBezTo>
                <a:lnTo>
                  <a:pt x="1942337" y="22062"/>
                </a:lnTo>
                <a:cubicBezTo>
                  <a:pt x="1943385" y="21777"/>
                  <a:pt x="1944433" y="22539"/>
                  <a:pt x="1944719" y="23777"/>
                </a:cubicBezTo>
                <a:lnTo>
                  <a:pt x="1944147" y="24253"/>
                </a:lnTo>
                <a:cubicBezTo>
                  <a:pt x="1942814" y="25396"/>
                  <a:pt x="1940814" y="26063"/>
                  <a:pt x="1939385" y="27206"/>
                </a:cubicBezTo>
                <a:lnTo>
                  <a:pt x="1938051" y="28158"/>
                </a:lnTo>
                <a:cubicBezTo>
                  <a:pt x="1937004" y="29682"/>
                  <a:pt x="1928812" y="25491"/>
                  <a:pt x="1929955" y="22158"/>
                </a:cubicBezTo>
                <a:cubicBezTo>
                  <a:pt x="1931098" y="18824"/>
                  <a:pt x="1933765" y="17586"/>
                  <a:pt x="1935861" y="19300"/>
                </a:cubicBezTo>
                <a:close/>
                <a:moveTo>
                  <a:pt x="2030730" y="18919"/>
                </a:moveTo>
                <a:lnTo>
                  <a:pt x="2031492" y="19395"/>
                </a:lnTo>
                <a:cubicBezTo>
                  <a:pt x="2033683" y="20919"/>
                  <a:pt x="2035207" y="21681"/>
                  <a:pt x="2037969" y="19967"/>
                </a:cubicBezTo>
                <a:lnTo>
                  <a:pt x="2038541" y="19490"/>
                </a:lnTo>
                <a:cubicBezTo>
                  <a:pt x="2040731" y="20729"/>
                  <a:pt x="2040827" y="24634"/>
                  <a:pt x="2038731" y="28063"/>
                </a:cubicBezTo>
                <a:lnTo>
                  <a:pt x="2036064" y="27111"/>
                </a:lnTo>
                <a:cubicBezTo>
                  <a:pt x="2033588" y="26158"/>
                  <a:pt x="2031111" y="24920"/>
                  <a:pt x="2029016" y="23396"/>
                </a:cubicBezTo>
                <a:lnTo>
                  <a:pt x="2027968" y="22634"/>
                </a:lnTo>
                <a:cubicBezTo>
                  <a:pt x="2027492" y="21110"/>
                  <a:pt x="2028730" y="19490"/>
                  <a:pt x="2030730" y="18919"/>
                </a:cubicBezTo>
                <a:close/>
                <a:moveTo>
                  <a:pt x="1223295" y="18824"/>
                </a:moveTo>
                <a:lnTo>
                  <a:pt x="1223105" y="25206"/>
                </a:lnTo>
                <a:cubicBezTo>
                  <a:pt x="1223105" y="25968"/>
                  <a:pt x="1224533" y="27397"/>
                  <a:pt x="1224819" y="27301"/>
                </a:cubicBezTo>
                <a:lnTo>
                  <a:pt x="1230534" y="25682"/>
                </a:lnTo>
                <a:cubicBezTo>
                  <a:pt x="1234344" y="29206"/>
                  <a:pt x="1237773" y="31016"/>
                  <a:pt x="1238059" y="29778"/>
                </a:cubicBezTo>
                <a:cubicBezTo>
                  <a:pt x="1238440" y="28444"/>
                  <a:pt x="1240155" y="25682"/>
                  <a:pt x="1241202" y="26539"/>
                </a:cubicBezTo>
                <a:cubicBezTo>
                  <a:pt x="1242345" y="27397"/>
                  <a:pt x="1245489" y="29016"/>
                  <a:pt x="1245774" y="28254"/>
                </a:cubicBezTo>
                <a:cubicBezTo>
                  <a:pt x="1246060" y="27492"/>
                  <a:pt x="1249013" y="26349"/>
                  <a:pt x="1251204" y="27968"/>
                </a:cubicBezTo>
                <a:lnTo>
                  <a:pt x="1250918" y="28540"/>
                </a:lnTo>
                <a:lnTo>
                  <a:pt x="1249203" y="31778"/>
                </a:lnTo>
                <a:cubicBezTo>
                  <a:pt x="1246632" y="35207"/>
                  <a:pt x="1240250" y="36636"/>
                  <a:pt x="1235011" y="34921"/>
                </a:cubicBezTo>
                <a:lnTo>
                  <a:pt x="1230058" y="33778"/>
                </a:lnTo>
                <a:lnTo>
                  <a:pt x="1225867" y="32826"/>
                </a:lnTo>
                <a:cubicBezTo>
                  <a:pt x="1225677" y="35588"/>
                  <a:pt x="1222724" y="37302"/>
                  <a:pt x="1219485" y="36445"/>
                </a:cubicBezTo>
                <a:lnTo>
                  <a:pt x="1216437" y="35779"/>
                </a:lnTo>
                <a:lnTo>
                  <a:pt x="1209770" y="34350"/>
                </a:lnTo>
                <a:cubicBezTo>
                  <a:pt x="1206722" y="37017"/>
                  <a:pt x="1203579" y="39398"/>
                  <a:pt x="1202721" y="39493"/>
                </a:cubicBezTo>
                <a:cubicBezTo>
                  <a:pt x="1201864" y="39589"/>
                  <a:pt x="1200150" y="38160"/>
                  <a:pt x="1200816" y="35969"/>
                </a:cubicBezTo>
                <a:lnTo>
                  <a:pt x="1196816" y="35683"/>
                </a:lnTo>
                <a:lnTo>
                  <a:pt x="1195292" y="35398"/>
                </a:lnTo>
                <a:cubicBezTo>
                  <a:pt x="1193482" y="34350"/>
                  <a:pt x="1192530" y="31587"/>
                  <a:pt x="1193196" y="29206"/>
                </a:cubicBezTo>
                <a:lnTo>
                  <a:pt x="1188910" y="29301"/>
                </a:lnTo>
                <a:lnTo>
                  <a:pt x="1188243" y="29206"/>
                </a:lnTo>
                <a:cubicBezTo>
                  <a:pt x="1187481" y="28063"/>
                  <a:pt x="1188815" y="27111"/>
                  <a:pt x="1191101" y="27015"/>
                </a:cubicBezTo>
                <a:cubicBezTo>
                  <a:pt x="1193387" y="26920"/>
                  <a:pt x="1197578" y="31302"/>
                  <a:pt x="1199959" y="29873"/>
                </a:cubicBezTo>
                <a:cubicBezTo>
                  <a:pt x="1202245" y="28349"/>
                  <a:pt x="1209389" y="25015"/>
                  <a:pt x="1209675" y="26349"/>
                </a:cubicBezTo>
                <a:cubicBezTo>
                  <a:pt x="1209960" y="27682"/>
                  <a:pt x="1212056" y="30635"/>
                  <a:pt x="1213770" y="30064"/>
                </a:cubicBezTo>
                <a:lnTo>
                  <a:pt x="1215294" y="29397"/>
                </a:lnTo>
                <a:lnTo>
                  <a:pt x="1218152" y="28159"/>
                </a:lnTo>
                <a:cubicBezTo>
                  <a:pt x="1216437" y="24634"/>
                  <a:pt x="1218723" y="20443"/>
                  <a:pt x="1223295" y="18824"/>
                </a:cubicBezTo>
                <a:close/>
                <a:moveTo>
                  <a:pt x="645699" y="17205"/>
                </a:moveTo>
                <a:cubicBezTo>
                  <a:pt x="647795" y="17205"/>
                  <a:pt x="652748" y="18539"/>
                  <a:pt x="651414" y="20253"/>
                </a:cubicBezTo>
                <a:lnTo>
                  <a:pt x="651605" y="21491"/>
                </a:lnTo>
                <a:lnTo>
                  <a:pt x="651795" y="22825"/>
                </a:lnTo>
                <a:cubicBezTo>
                  <a:pt x="653319" y="24063"/>
                  <a:pt x="656082" y="23968"/>
                  <a:pt x="656844" y="23396"/>
                </a:cubicBezTo>
                <a:cubicBezTo>
                  <a:pt x="657606" y="22825"/>
                  <a:pt x="658177" y="23396"/>
                  <a:pt x="658177" y="24730"/>
                </a:cubicBezTo>
                <a:cubicBezTo>
                  <a:pt x="658177" y="26063"/>
                  <a:pt x="656463" y="28064"/>
                  <a:pt x="654367" y="27111"/>
                </a:cubicBezTo>
                <a:cubicBezTo>
                  <a:pt x="652272" y="26159"/>
                  <a:pt x="648652" y="29111"/>
                  <a:pt x="647604" y="26635"/>
                </a:cubicBezTo>
                <a:cubicBezTo>
                  <a:pt x="646461" y="24158"/>
                  <a:pt x="643604" y="17205"/>
                  <a:pt x="645699" y="17205"/>
                </a:cubicBezTo>
                <a:close/>
                <a:moveTo>
                  <a:pt x="857249" y="17204"/>
                </a:moveTo>
                <a:cubicBezTo>
                  <a:pt x="859154" y="16919"/>
                  <a:pt x="864298" y="19871"/>
                  <a:pt x="864298" y="20919"/>
                </a:cubicBezTo>
                <a:cubicBezTo>
                  <a:pt x="864298" y="21967"/>
                  <a:pt x="863821" y="22824"/>
                  <a:pt x="863155" y="22824"/>
                </a:cubicBezTo>
                <a:lnTo>
                  <a:pt x="862964" y="22729"/>
                </a:lnTo>
                <a:lnTo>
                  <a:pt x="862298" y="22253"/>
                </a:lnTo>
                <a:cubicBezTo>
                  <a:pt x="861631" y="21681"/>
                  <a:pt x="860488" y="22824"/>
                  <a:pt x="859631" y="24824"/>
                </a:cubicBezTo>
                <a:cubicBezTo>
                  <a:pt x="858773" y="26729"/>
                  <a:pt x="847248" y="30444"/>
                  <a:pt x="847248" y="28920"/>
                </a:cubicBezTo>
                <a:cubicBezTo>
                  <a:pt x="847248" y="27491"/>
                  <a:pt x="848200" y="23396"/>
                  <a:pt x="849344" y="23300"/>
                </a:cubicBezTo>
                <a:cubicBezTo>
                  <a:pt x="850487" y="23205"/>
                  <a:pt x="853915" y="22157"/>
                  <a:pt x="853915" y="21300"/>
                </a:cubicBezTo>
                <a:cubicBezTo>
                  <a:pt x="853915" y="20443"/>
                  <a:pt x="855440" y="17300"/>
                  <a:pt x="857249" y="17204"/>
                </a:cubicBezTo>
                <a:close/>
                <a:moveTo>
                  <a:pt x="816863" y="15967"/>
                </a:moveTo>
                <a:lnTo>
                  <a:pt x="819626" y="16824"/>
                </a:lnTo>
                <a:cubicBezTo>
                  <a:pt x="820007" y="16919"/>
                  <a:pt x="820483" y="18157"/>
                  <a:pt x="820388" y="18157"/>
                </a:cubicBezTo>
                <a:lnTo>
                  <a:pt x="815487" y="20864"/>
                </a:lnTo>
                <a:lnTo>
                  <a:pt x="814875" y="18967"/>
                </a:lnTo>
                <a:cubicBezTo>
                  <a:pt x="814672" y="17038"/>
                  <a:pt x="815101" y="15538"/>
                  <a:pt x="816863" y="15967"/>
                </a:cubicBezTo>
                <a:close/>
                <a:moveTo>
                  <a:pt x="664083" y="15300"/>
                </a:moveTo>
                <a:cubicBezTo>
                  <a:pt x="667988" y="13871"/>
                  <a:pt x="671036" y="13967"/>
                  <a:pt x="671893" y="18253"/>
                </a:cubicBezTo>
                <a:lnTo>
                  <a:pt x="672179" y="19491"/>
                </a:lnTo>
                <a:cubicBezTo>
                  <a:pt x="673513" y="20920"/>
                  <a:pt x="675513" y="20729"/>
                  <a:pt x="676465" y="19015"/>
                </a:cubicBezTo>
                <a:cubicBezTo>
                  <a:pt x="677608" y="17205"/>
                  <a:pt x="678370" y="22634"/>
                  <a:pt x="676656" y="23968"/>
                </a:cubicBezTo>
                <a:cubicBezTo>
                  <a:pt x="674941" y="25301"/>
                  <a:pt x="672465" y="25301"/>
                  <a:pt x="671131" y="23873"/>
                </a:cubicBezTo>
                <a:cubicBezTo>
                  <a:pt x="669798" y="22444"/>
                  <a:pt x="664559" y="19491"/>
                  <a:pt x="664083" y="20253"/>
                </a:cubicBezTo>
                <a:cubicBezTo>
                  <a:pt x="663607" y="21015"/>
                  <a:pt x="661606" y="22539"/>
                  <a:pt x="660844" y="21682"/>
                </a:cubicBezTo>
                <a:cubicBezTo>
                  <a:pt x="659987" y="20825"/>
                  <a:pt x="659606" y="17396"/>
                  <a:pt x="662083" y="16062"/>
                </a:cubicBezTo>
                <a:close/>
                <a:moveTo>
                  <a:pt x="692753" y="15205"/>
                </a:moveTo>
                <a:lnTo>
                  <a:pt x="694658" y="15300"/>
                </a:lnTo>
                <a:cubicBezTo>
                  <a:pt x="696658" y="15014"/>
                  <a:pt x="698849" y="15490"/>
                  <a:pt x="699515" y="16348"/>
                </a:cubicBezTo>
                <a:lnTo>
                  <a:pt x="699515" y="17110"/>
                </a:lnTo>
                <a:cubicBezTo>
                  <a:pt x="699515" y="18634"/>
                  <a:pt x="700468" y="21396"/>
                  <a:pt x="697039" y="20729"/>
                </a:cubicBezTo>
                <a:lnTo>
                  <a:pt x="692277" y="19967"/>
                </a:lnTo>
                <a:cubicBezTo>
                  <a:pt x="690657" y="23587"/>
                  <a:pt x="689229" y="23777"/>
                  <a:pt x="689038" y="20348"/>
                </a:cubicBezTo>
                <a:lnTo>
                  <a:pt x="689514" y="18062"/>
                </a:lnTo>
                <a:cubicBezTo>
                  <a:pt x="689800" y="16919"/>
                  <a:pt x="691705" y="15109"/>
                  <a:pt x="692753" y="15205"/>
                </a:cubicBezTo>
                <a:close/>
                <a:moveTo>
                  <a:pt x="1982153" y="14538"/>
                </a:moveTo>
                <a:cubicBezTo>
                  <a:pt x="1984248" y="15300"/>
                  <a:pt x="1985582" y="16538"/>
                  <a:pt x="1985200" y="17395"/>
                </a:cubicBezTo>
                <a:cubicBezTo>
                  <a:pt x="1984820" y="18158"/>
                  <a:pt x="1984629" y="20634"/>
                  <a:pt x="1985962" y="20825"/>
                </a:cubicBezTo>
                <a:cubicBezTo>
                  <a:pt x="1987201" y="21015"/>
                  <a:pt x="1990820" y="22158"/>
                  <a:pt x="1990820" y="23111"/>
                </a:cubicBezTo>
                <a:cubicBezTo>
                  <a:pt x="1990820" y="24063"/>
                  <a:pt x="1988153" y="26825"/>
                  <a:pt x="1984915" y="27397"/>
                </a:cubicBezTo>
                <a:lnTo>
                  <a:pt x="1983295" y="25682"/>
                </a:lnTo>
                <a:cubicBezTo>
                  <a:pt x="1980533" y="22825"/>
                  <a:pt x="1980724" y="22920"/>
                  <a:pt x="1978057" y="25587"/>
                </a:cubicBezTo>
                <a:lnTo>
                  <a:pt x="1977104" y="26635"/>
                </a:lnTo>
                <a:cubicBezTo>
                  <a:pt x="1975009" y="27206"/>
                  <a:pt x="1973008" y="26063"/>
                  <a:pt x="1972723" y="23968"/>
                </a:cubicBezTo>
                <a:cubicBezTo>
                  <a:pt x="1972342" y="21967"/>
                  <a:pt x="1979486" y="19967"/>
                  <a:pt x="1977962" y="19491"/>
                </a:cubicBezTo>
                <a:cubicBezTo>
                  <a:pt x="1976533" y="19110"/>
                  <a:pt x="1973770" y="17777"/>
                  <a:pt x="1973770" y="17110"/>
                </a:cubicBezTo>
                <a:lnTo>
                  <a:pt x="1974056" y="17015"/>
                </a:lnTo>
                <a:cubicBezTo>
                  <a:pt x="1976152" y="16157"/>
                  <a:pt x="1978247" y="15014"/>
                  <a:pt x="1980438" y="14729"/>
                </a:cubicBezTo>
                <a:close/>
                <a:moveTo>
                  <a:pt x="800385" y="11966"/>
                </a:moveTo>
                <a:cubicBezTo>
                  <a:pt x="802004" y="13871"/>
                  <a:pt x="804862" y="18443"/>
                  <a:pt x="804290" y="19014"/>
                </a:cubicBezTo>
                <a:lnTo>
                  <a:pt x="803528" y="19300"/>
                </a:lnTo>
                <a:cubicBezTo>
                  <a:pt x="795146" y="22729"/>
                  <a:pt x="795146" y="22634"/>
                  <a:pt x="792098" y="30635"/>
                </a:cubicBezTo>
                <a:lnTo>
                  <a:pt x="791908" y="31111"/>
                </a:lnTo>
                <a:cubicBezTo>
                  <a:pt x="790860" y="31302"/>
                  <a:pt x="788574" y="28444"/>
                  <a:pt x="786955" y="24825"/>
                </a:cubicBezTo>
                <a:lnTo>
                  <a:pt x="784574" y="21777"/>
                </a:lnTo>
                <a:lnTo>
                  <a:pt x="782002" y="18633"/>
                </a:lnTo>
                <a:cubicBezTo>
                  <a:pt x="777906" y="18729"/>
                  <a:pt x="775811" y="17490"/>
                  <a:pt x="777525" y="15871"/>
                </a:cubicBezTo>
                <a:lnTo>
                  <a:pt x="779335" y="14728"/>
                </a:lnTo>
                <a:cubicBezTo>
                  <a:pt x="780192" y="14252"/>
                  <a:pt x="782002" y="15014"/>
                  <a:pt x="783050" y="14633"/>
                </a:cubicBezTo>
                <a:cubicBezTo>
                  <a:pt x="791051" y="11680"/>
                  <a:pt x="790955" y="11680"/>
                  <a:pt x="795146" y="17395"/>
                </a:cubicBezTo>
                <a:lnTo>
                  <a:pt x="795527" y="17871"/>
                </a:lnTo>
                <a:cubicBezTo>
                  <a:pt x="796575" y="18729"/>
                  <a:pt x="797432" y="18157"/>
                  <a:pt x="797432" y="16538"/>
                </a:cubicBezTo>
                <a:cubicBezTo>
                  <a:pt x="797432" y="14919"/>
                  <a:pt x="798766" y="10061"/>
                  <a:pt x="800385" y="11966"/>
                </a:cubicBezTo>
                <a:close/>
                <a:moveTo>
                  <a:pt x="840772" y="11776"/>
                </a:moveTo>
                <a:lnTo>
                  <a:pt x="841629" y="14252"/>
                </a:lnTo>
                <a:cubicBezTo>
                  <a:pt x="843439" y="19110"/>
                  <a:pt x="836485" y="19015"/>
                  <a:pt x="835152" y="22444"/>
                </a:cubicBezTo>
                <a:cubicBezTo>
                  <a:pt x="834199" y="24920"/>
                  <a:pt x="827056" y="22539"/>
                  <a:pt x="826008" y="18919"/>
                </a:cubicBezTo>
                <a:lnTo>
                  <a:pt x="825627" y="17205"/>
                </a:lnTo>
                <a:cubicBezTo>
                  <a:pt x="825817" y="14633"/>
                  <a:pt x="828484" y="13300"/>
                  <a:pt x="831437" y="14157"/>
                </a:cubicBezTo>
                <a:cubicBezTo>
                  <a:pt x="834390" y="15014"/>
                  <a:pt x="841153" y="8728"/>
                  <a:pt x="840772" y="11776"/>
                </a:cubicBezTo>
                <a:close/>
                <a:moveTo>
                  <a:pt x="2372963" y="6156"/>
                </a:moveTo>
                <a:cubicBezTo>
                  <a:pt x="2374392" y="4823"/>
                  <a:pt x="2377535" y="6632"/>
                  <a:pt x="2379917" y="10157"/>
                </a:cubicBezTo>
                <a:lnTo>
                  <a:pt x="2383536" y="8252"/>
                </a:lnTo>
                <a:lnTo>
                  <a:pt x="2387251" y="6251"/>
                </a:lnTo>
                <a:cubicBezTo>
                  <a:pt x="2387346" y="8156"/>
                  <a:pt x="2388585" y="11109"/>
                  <a:pt x="2390204" y="12919"/>
                </a:cubicBezTo>
                <a:cubicBezTo>
                  <a:pt x="2391728" y="14633"/>
                  <a:pt x="2396871" y="9014"/>
                  <a:pt x="2398395" y="8442"/>
                </a:cubicBezTo>
                <a:lnTo>
                  <a:pt x="2398681" y="8728"/>
                </a:lnTo>
                <a:cubicBezTo>
                  <a:pt x="2400395" y="10347"/>
                  <a:pt x="2404491" y="11204"/>
                  <a:pt x="2402015" y="14443"/>
                </a:cubicBezTo>
                <a:lnTo>
                  <a:pt x="2401538" y="15110"/>
                </a:lnTo>
                <a:cubicBezTo>
                  <a:pt x="2400110" y="16634"/>
                  <a:pt x="2402205" y="16919"/>
                  <a:pt x="2406301" y="15872"/>
                </a:cubicBezTo>
                <a:lnTo>
                  <a:pt x="2408682" y="14919"/>
                </a:lnTo>
                <a:cubicBezTo>
                  <a:pt x="2412111" y="13586"/>
                  <a:pt x="2412968" y="11776"/>
                  <a:pt x="2410587" y="9014"/>
                </a:cubicBezTo>
                <a:lnTo>
                  <a:pt x="2409825" y="8156"/>
                </a:lnTo>
                <a:cubicBezTo>
                  <a:pt x="2410206" y="6918"/>
                  <a:pt x="2411921" y="7109"/>
                  <a:pt x="2413730" y="8537"/>
                </a:cubicBezTo>
                <a:cubicBezTo>
                  <a:pt x="2415540" y="9966"/>
                  <a:pt x="2425256" y="12062"/>
                  <a:pt x="2431828" y="10442"/>
                </a:cubicBezTo>
                <a:lnTo>
                  <a:pt x="2436781" y="9395"/>
                </a:lnTo>
                <a:lnTo>
                  <a:pt x="2437543" y="9204"/>
                </a:lnTo>
                <a:cubicBezTo>
                  <a:pt x="2438591" y="9871"/>
                  <a:pt x="2441543" y="11585"/>
                  <a:pt x="2444020" y="13205"/>
                </a:cubicBezTo>
                <a:lnTo>
                  <a:pt x="2447258" y="13014"/>
                </a:lnTo>
                <a:cubicBezTo>
                  <a:pt x="2447830" y="13014"/>
                  <a:pt x="2449068" y="14348"/>
                  <a:pt x="2448973" y="15110"/>
                </a:cubicBezTo>
                <a:cubicBezTo>
                  <a:pt x="2448973" y="15776"/>
                  <a:pt x="2447735" y="17015"/>
                  <a:pt x="2446973" y="17015"/>
                </a:cubicBezTo>
                <a:cubicBezTo>
                  <a:pt x="2442496" y="17396"/>
                  <a:pt x="2438210" y="17015"/>
                  <a:pt x="2433733" y="19015"/>
                </a:cubicBezTo>
                <a:lnTo>
                  <a:pt x="2429637" y="20920"/>
                </a:lnTo>
                <a:cubicBezTo>
                  <a:pt x="2426494" y="17491"/>
                  <a:pt x="2422493" y="15300"/>
                  <a:pt x="2420779" y="15967"/>
                </a:cubicBezTo>
                <a:cubicBezTo>
                  <a:pt x="2419064" y="16729"/>
                  <a:pt x="2414016" y="20444"/>
                  <a:pt x="2412968" y="22253"/>
                </a:cubicBezTo>
                <a:lnTo>
                  <a:pt x="2413159" y="22349"/>
                </a:lnTo>
                <a:lnTo>
                  <a:pt x="2418112" y="24539"/>
                </a:lnTo>
                <a:cubicBezTo>
                  <a:pt x="2415921" y="27397"/>
                  <a:pt x="2418398" y="29302"/>
                  <a:pt x="2423541" y="28826"/>
                </a:cubicBezTo>
                <a:cubicBezTo>
                  <a:pt x="2428685" y="28349"/>
                  <a:pt x="2443544" y="29111"/>
                  <a:pt x="2445068" y="31588"/>
                </a:cubicBezTo>
                <a:lnTo>
                  <a:pt x="2440972" y="31874"/>
                </a:lnTo>
                <a:lnTo>
                  <a:pt x="2435828" y="32255"/>
                </a:lnTo>
                <a:cubicBezTo>
                  <a:pt x="2430209" y="32731"/>
                  <a:pt x="2423065" y="33588"/>
                  <a:pt x="2420017" y="34160"/>
                </a:cubicBezTo>
                <a:lnTo>
                  <a:pt x="2418398" y="35588"/>
                </a:lnTo>
                <a:lnTo>
                  <a:pt x="2416683" y="37112"/>
                </a:lnTo>
                <a:cubicBezTo>
                  <a:pt x="2416112" y="39779"/>
                  <a:pt x="2415921" y="42256"/>
                  <a:pt x="2416207" y="42732"/>
                </a:cubicBezTo>
                <a:cubicBezTo>
                  <a:pt x="2416397" y="43208"/>
                  <a:pt x="2417540" y="44066"/>
                  <a:pt x="2418017" y="43685"/>
                </a:cubicBezTo>
                <a:cubicBezTo>
                  <a:pt x="2418493" y="43304"/>
                  <a:pt x="2421255" y="43113"/>
                  <a:pt x="2422112" y="44637"/>
                </a:cubicBezTo>
                <a:cubicBezTo>
                  <a:pt x="2422970" y="46161"/>
                  <a:pt x="2417445" y="49590"/>
                  <a:pt x="2417160" y="50543"/>
                </a:cubicBezTo>
                <a:cubicBezTo>
                  <a:pt x="2416873" y="51495"/>
                  <a:pt x="2417350" y="54829"/>
                  <a:pt x="2414969" y="54638"/>
                </a:cubicBezTo>
                <a:lnTo>
                  <a:pt x="2413635" y="54257"/>
                </a:lnTo>
                <a:lnTo>
                  <a:pt x="2412206" y="53781"/>
                </a:lnTo>
                <a:cubicBezTo>
                  <a:pt x="2410778" y="53019"/>
                  <a:pt x="2408968" y="53210"/>
                  <a:pt x="2408301" y="54353"/>
                </a:cubicBezTo>
                <a:cubicBezTo>
                  <a:pt x="2407635" y="55400"/>
                  <a:pt x="2407253" y="59401"/>
                  <a:pt x="2408873" y="61020"/>
                </a:cubicBezTo>
                <a:cubicBezTo>
                  <a:pt x="2410492" y="62639"/>
                  <a:pt x="2415731" y="66449"/>
                  <a:pt x="2416588" y="65306"/>
                </a:cubicBezTo>
                <a:cubicBezTo>
                  <a:pt x="2417445" y="64259"/>
                  <a:pt x="2421636" y="63497"/>
                  <a:pt x="2423827" y="66164"/>
                </a:cubicBezTo>
                <a:lnTo>
                  <a:pt x="2429637" y="65592"/>
                </a:lnTo>
                <a:lnTo>
                  <a:pt x="2432399" y="65306"/>
                </a:lnTo>
                <a:cubicBezTo>
                  <a:pt x="2434590" y="67878"/>
                  <a:pt x="2432780" y="71117"/>
                  <a:pt x="2428399" y="72450"/>
                </a:cubicBezTo>
                <a:cubicBezTo>
                  <a:pt x="2424017" y="73784"/>
                  <a:pt x="2416873" y="82070"/>
                  <a:pt x="2418874" y="82070"/>
                </a:cubicBezTo>
                <a:cubicBezTo>
                  <a:pt x="2420779" y="82070"/>
                  <a:pt x="2425732" y="83309"/>
                  <a:pt x="2425732" y="84833"/>
                </a:cubicBezTo>
                <a:cubicBezTo>
                  <a:pt x="2425732" y="86357"/>
                  <a:pt x="2424303" y="90262"/>
                  <a:pt x="2422493" y="90548"/>
                </a:cubicBezTo>
                <a:cubicBezTo>
                  <a:pt x="2420684" y="90833"/>
                  <a:pt x="2415254" y="92072"/>
                  <a:pt x="2414302" y="92929"/>
                </a:cubicBezTo>
                <a:cubicBezTo>
                  <a:pt x="2413349" y="93786"/>
                  <a:pt x="2412778" y="96453"/>
                  <a:pt x="2414397" y="97977"/>
                </a:cubicBezTo>
                <a:cubicBezTo>
                  <a:pt x="2416112" y="99406"/>
                  <a:pt x="2422017" y="103121"/>
                  <a:pt x="2423160" y="102263"/>
                </a:cubicBezTo>
                <a:cubicBezTo>
                  <a:pt x="2424303" y="101406"/>
                  <a:pt x="2427637" y="101406"/>
                  <a:pt x="2428018" y="104264"/>
                </a:cubicBezTo>
                <a:lnTo>
                  <a:pt x="2432590" y="103597"/>
                </a:lnTo>
                <a:cubicBezTo>
                  <a:pt x="2432780" y="103597"/>
                  <a:pt x="2433828" y="105502"/>
                  <a:pt x="2433447" y="106169"/>
                </a:cubicBezTo>
                <a:cubicBezTo>
                  <a:pt x="2433161" y="106835"/>
                  <a:pt x="2431447" y="107502"/>
                  <a:pt x="2430494" y="107407"/>
                </a:cubicBezTo>
                <a:lnTo>
                  <a:pt x="2428304" y="107216"/>
                </a:lnTo>
                <a:cubicBezTo>
                  <a:pt x="2425351" y="106454"/>
                  <a:pt x="2423541" y="106931"/>
                  <a:pt x="2424208" y="108264"/>
                </a:cubicBezTo>
                <a:cubicBezTo>
                  <a:pt x="2424875" y="109598"/>
                  <a:pt x="2425827" y="114360"/>
                  <a:pt x="2425827" y="115884"/>
                </a:cubicBezTo>
                <a:cubicBezTo>
                  <a:pt x="2425827" y="117408"/>
                  <a:pt x="2426875" y="121790"/>
                  <a:pt x="2428018" y="121790"/>
                </a:cubicBezTo>
                <a:cubicBezTo>
                  <a:pt x="2429256" y="121790"/>
                  <a:pt x="2432304" y="120170"/>
                  <a:pt x="2431637" y="118170"/>
                </a:cubicBezTo>
                <a:lnTo>
                  <a:pt x="2431066" y="116265"/>
                </a:lnTo>
                <a:lnTo>
                  <a:pt x="2430494" y="114360"/>
                </a:lnTo>
                <a:cubicBezTo>
                  <a:pt x="2429828" y="112074"/>
                  <a:pt x="2430590" y="109979"/>
                  <a:pt x="2432114" y="109598"/>
                </a:cubicBezTo>
                <a:cubicBezTo>
                  <a:pt x="2433638" y="109217"/>
                  <a:pt x="2438495" y="108550"/>
                  <a:pt x="2438972" y="109217"/>
                </a:cubicBezTo>
                <a:lnTo>
                  <a:pt x="2438781" y="109693"/>
                </a:lnTo>
                <a:lnTo>
                  <a:pt x="2438114" y="111217"/>
                </a:lnTo>
                <a:cubicBezTo>
                  <a:pt x="2437067" y="112836"/>
                  <a:pt x="2436210" y="117122"/>
                  <a:pt x="2436019" y="120742"/>
                </a:cubicBezTo>
                <a:lnTo>
                  <a:pt x="2440400" y="122171"/>
                </a:lnTo>
                <a:lnTo>
                  <a:pt x="2444401" y="123504"/>
                </a:lnTo>
                <a:cubicBezTo>
                  <a:pt x="2448878" y="125409"/>
                  <a:pt x="2451449" y="128838"/>
                  <a:pt x="2450116" y="131124"/>
                </a:cubicBezTo>
                <a:cubicBezTo>
                  <a:pt x="2448687" y="133410"/>
                  <a:pt x="2444306" y="138554"/>
                  <a:pt x="2444115" y="136363"/>
                </a:cubicBezTo>
                <a:cubicBezTo>
                  <a:pt x="2444020" y="134172"/>
                  <a:pt x="2442020" y="129410"/>
                  <a:pt x="2440019" y="129981"/>
                </a:cubicBezTo>
                <a:cubicBezTo>
                  <a:pt x="2438019" y="130553"/>
                  <a:pt x="2433161" y="132267"/>
                  <a:pt x="2433733" y="131029"/>
                </a:cubicBezTo>
                <a:cubicBezTo>
                  <a:pt x="2434304" y="129791"/>
                  <a:pt x="2434019" y="126076"/>
                  <a:pt x="2432018" y="124838"/>
                </a:cubicBezTo>
                <a:cubicBezTo>
                  <a:pt x="2430113" y="123599"/>
                  <a:pt x="2424113" y="127219"/>
                  <a:pt x="2425922" y="129124"/>
                </a:cubicBezTo>
                <a:lnTo>
                  <a:pt x="2427446" y="130934"/>
                </a:lnTo>
                <a:lnTo>
                  <a:pt x="2430399" y="134553"/>
                </a:lnTo>
                <a:cubicBezTo>
                  <a:pt x="2426875" y="134934"/>
                  <a:pt x="2424875" y="136077"/>
                  <a:pt x="2425922" y="137125"/>
                </a:cubicBezTo>
                <a:cubicBezTo>
                  <a:pt x="2426970" y="138173"/>
                  <a:pt x="2434781" y="140459"/>
                  <a:pt x="2433638" y="141411"/>
                </a:cubicBezTo>
                <a:cubicBezTo>
                  <a:pt x="2432495" y="142364"/>
                  <a:pt x="2434685" y="146555"/>
                  <a:pt x="2434400" y="147602"/>
                </a:cubicBezTo>
                <a:cubicBezTo>
                  <a:pt x="2434114" y="148650"/>
                  <a:pt x="2432209" y="149888"/>
                  <a:pt x="2431923" y="147983"/>
                </a:cubicBezTo>
                <a:cubicBezTo>
                  <a:pt x="2431542" y="146078"/>
                  <a:pt x="2425256" y="147888"/>
                  <a:pt x="2423827" y="147507"/>
                </a:cubicBezTo>
                <a:cubicBezTo>
                  <a:pt x="2422398" y="147126"/>
                  <a:pt x="2418588" y="146269"/>
                  <a:pt x="2418588" y="147793"/>
                </a:cubicBezTo>
                <a:cubicBezTo>
                  <a:pt x="2418588" y="149317"/>
                  <a:pt x="2419445" y="153127"/>
                  <a:pt x="2420493" y="152174"/>
                </a:cubicBezTo>
                <a:lnTo>
                  <a:pt x="2421350" y="152079"/>
                </a:lnTo>
                <a:cubicBezTo>
                  <a:pt x="2422779" y="151984"/>
                  <a:pt x="2424398" y="152270"/>
                  <a:pt x="2425732" y="152746"/>
                </a:cubicBezTo>
                <a:lnTo>
                  <a:pt x="2426780" y="153127"/>
                </a:lnTo>
                <a:cubicBezTo>
                  <a:pt x="2428018" y="154460"/>
                  <a:pt x="2427256" y="155508"/>
                  <a:pt x="2424970" y="155413"/>
                </a:cubicBezTo>
                <a:lnTo>
                  <a:pt x="2423541" y="155889"/>
                </a:lnTo>
                <a:lnTo>
                  <a:pt x="2422398" y="156270"/>
                </a:lnTo>
                <a:cubicBezTo>
                  <a:pt x="2421541" y="157318"/>
                  <a:pt x="2421922" y="159223"/>
                  <a:pt x="2423255" y="160366"/>
                </a:cubicBezTo>
                <a:lnTo>
                  <a:pt x="2425351" y="159318"/>
                </a:lnTo>
                <a:lnTo>
                  <a:pt x="2426113" y="158937"/>
                </a:lnTo>
                <a:cubicBezTo>
                  <a:pt x="2427161" y="158842"/>
                  <a:pt x="2428208" y="159794"/>
                  <a:pt x="2428304" y="161033"/>
                </a:cubicBezTo>
                <a:lnTo>
                  <a:pt x="2427637" y="161414"/>
                </a:lnTo>
                <a:cubicBezTo>
                  <a:pt x="2425446" y="162842"/>
                  <a:pt x="2422779" y="163795"/>
                  <a:pt x="2420588" y="165224"/>
                </a:cubicBezTo>
                <a:cubicBezTo>
                  <a:pt x="2418493" y="166557"/>
                  <a:pt x="2417255" y="165986"/>
                  <a:pt x="2415159" y="165128"/>
                </a:cubicBezTo>
                <a:lnTo>
                  <a:pt x="2411349" y="163700"/>
                </a:lnTo>
                <a:cubicBezTo>
                  <a:pt x="2409158" y="166652"/>
                  <a:pt x="2406777" y="169605"/>
                  <a:pt x="2406110" y="170177"/>
                </a:cubicBezTo>
                <a:cubicBezTo>
                  <a:pt x="2405444" y="170748"/>
                  <a:pt x="2402300" y="172748"/>
                  <a:pt x="2400872" y="173415"/>
                </a:cubicBezTo>
                <a:cubicBezTo>
                  <a:pt x="2399443" y="174082"/>
                  <a:pt x="2396966" y="169605"/>
                  <a:pt x="2396109" y="167795"/>
                </a:cubicBezTo>
                <a:lnTo>
                  <a:pt x="2393728" y="168462"/>
                </a:lnTo>
                <a:cubicBezTo>
                  <a:pt x="2391537" y="169034"/>
                  <a:pt x="2391728" y="173415"/>
                  <a:pt x="2393823" y="174653"/>
                </a:cubicBezTo>
                <a:lnTo>
                  <a:pt x="2395442" y="175606"/>
                </a:lnTo>
                <a:cubicBezTo>
                  <a:pt x="2397443" y="176368"/>
                  <a:pt x="2401157" y="178082"/>
                  <a:pt x="2403634" y="179416"/>
                </a:cubicBezTo>
                <a:cubicBezTo>
                  <a:pt x="2406110" y="180749"/>
                  <a:pt x="2411063" y="190941"/>
                  <a:pt x="2412206" y="192370"/>
                </a:cubicBezTo>
                <a:cubicBezTo>
                  <a:pt x="2413445" y="193799"/>
                  <a:pt x="2416112" y="195989"/>
                  <a:pt x="2413826" y="195323"/>
                </a:cubicBezTo>
                <a:cubicBezTo>
                  <a:pt x="2411540" y="194656"/>
                  <a:pt x="2405158" y="196466"/>
                  <a:pt x="2404205" y="195513"/>
                </a:cubicBezTo>
                <a:cubicBezTo>
                  <a:pt x="2403253" y="194561"/>
                  <a:pt x="2403539" y="190941"/>
                  <a:pt x="2404301" y="188179"/>
                </a:cubicBezTo>
                <a:lnTo>
                  <a:pt x="2399729" y="187131"/>
                </a:lnTo>
                <a:lnTo>
                  <a:pt x="2398395" y="186845"/>
                </a:lnTo>
                <a:cubicBezTo>
                  <a:pt x="2397157" y="184845"/>
                  <a:pt x="2395252" y="183893"/>
                  <a:pt x="2394109" y="184845"/>
                </a:cubicBezTo>
                <a:lnTo>
                  <a:pt x="2393061" y="185702"/>
                </a:lnTo>
                <a:cubicBezTo>
                  <a:pt x="2391823" y="186750"/>
                  <a:pt x="2390609" y="187607"/>
                  <a:pt x="2389585" y="187655"/>
                </a:cubicBezTo>
                <a:lnTo>
                  <a:pt x="2387270" y="184773"/>
                </a:lnTo>
                <a:lnTo>
                  <a:pt x="2383726" y="187226"/>
                </a:lnTo>
                <a:cubicBezTo>
                  <a:pt x="2380964" y="189036"/>
                  <a:pt x="2380582" y="187322"/>
                  <a:pt x="2378963" y="186655"/>
                </a:cubicBezTo>
                <a:lnTo>
                  <a:pt x="2378011" y="186274"/>
                </a:lnTo>
                <a:cubicBezTo>
                  <a:pt x="2376487" y="186464"/>
                  <a:pt x="2374487" y="186274"/>
                  <a:pt x="2373629" y="185702"/>
                </a:cubicBezTo>
                <a:cubicBezTo>
                  <a:pt x="2372772" y="185226"/>
                  <a:pt x="2369438" y="182940"/>
                  <a:pt x="2368676" y="180940"/>
                </a:cubicBezTo>
                <a:cubicBezTo>
                  <a:pt x="2367914" y="179035"/>
                  <a:pt x="2372867" y="175511"/>
                  <a:pt x="2374106" y="177701"/>
                </a:cubicBezTo>
                <a:lnTo>
                  <a:pt x="2375630" y="179416"/>
                </a:lnTo>
                <a:lnTo>
                  <a:pt x="2377344" y="181416"/>
                </a:lnTo>
                <a:lnTo>
                  <a:pt x="2387209" y="184581"/>
                </a:lnTo>
                <a:lnTo>
                  <a:pt x="2386584" y="182083"/>
                </a:lnTo>
                <a:cubicBezTo>
                  <a:pt x="2384108" y="182654"/>
                  <a:pt x="2380869" y="181416"/>
                  <a:pt x="2379440" y="179511"/>
                </a:cubicBezTo>
                <a:cubicBezTo>
                  <a:pt x="2378012" y="177511"/>
                  <a:pt x="2377726" y="168938"/>
                  <a:pt x="2378488" y="168748"/>
                </a:cubicBezTo>
                <a:cubicBezTo>
                  <a:pt x="2379345" y="168557"/>
                  <a:pt x="2382298" y="167605"/>
                  <a:pt x="2382107" y="167414"/>
                </a:cubicBezTo>
                <a:cubicBezTo>
                  <a:pt x="2381917" y="167224"/>
                  <a:pt x="2380012" y="166748"/>
                  <a:pt x="2378202" y="166748"/>
                </a:cubicBezTo>
                <a:cubicBezTo>
                  <a:pt x="2376488" y="166748"/>
                  <a:pt x="2371820" y="167605"/>
                  <a:pt x="2371725" y="168653"/>
                </a:cubicBezTo>
                <a:cubicBezTo>
                  <a:pt x="2371630" y="169700"/>
                  <a:pt x="2369820" y="172463"/>
                  <a:pt x="2368010" y="172558"/>
                </a:cubicBezTo>
                <a:cubicBezTo>
                  <a:pt x="2366105" y="172653"/>
                  <a:pt x="2361248" y="173987"/>
                  <a:pt x="2361057" y="175225"/>
                </a:cubicBezTo>
                <a:lnTo>
                  <a:pt x="2361438" y="175701"/>
                </a:lnTo>
                <a:lnTo>
                  <a:pt x="2363724" y="178368"/>
                </a:lnTo>
                <a:cubicBezTo>
                  <a:pt x="2364105" y="181702"/>
                  <a:pt x="2365058" y="184655"/>
                  <a:pt x="2365915" y="184750"/>
                </a:cubicBezTo>
                <a:cubicBezTo>
                  <a:pt x="2366772" y="184845"/>
                  <a:pt x="2370201" y="185036"/>
                  <a:pt x="2371535" y="184750"/>
                </a:cubicBezTo>
                <a:cubicBezTo>
                  <a:pt x="2372868" y="184464"/>
                  <a:pt x="2374202" y="190179"/>
                  <a:pt x="2374202" y="193513"/>
                </a:cubicBezTo>
                <a:cubicBezTo>
                  <a:pt x="2374202" y="196942"/>
                  <a:pt x="2373154" y="205991"/>
                  <a:pt x="2371820" y="206086"/>
                </a:cubicBezTo>
                <a:cubicBezTo>
                  <a:pt x="2370487" y="206181"/>
                  <a:pt x="2366963" y="207229"/>
                  <a:pt x="2366963" y="208181"/>
                </a:cubicBezTo>
                <a:cubicBezTo>
                  <a:pt x="2366963" y="209134"/>
                  <a:pt x="2362962" y="211991"/>
                  <a:pt x="2358104" y="213230"/>
                </a:cubicBezTo>
                <a:lnTo>
                  <a:pt x="2356390" y="210372"/>
                </a:lnTo>
                <a:cubicBezTo>
                  <a:pt x="2355056" y="208181"/>
                  <a:pt x="2353818" y="207991"/>
                  <a:pt x="2351818" y="208848"/>
                </a:cubicBezTo>
                <a:cubicBezTo>
                  <a:pt x="2349056" y="210086"/>
                  <a:pt x="2345627" y="211229"/>
                  <a:pt x="2344007" y="213230"/>
                </a:cubicBezTo>
                <a:cubicBezTo>
                  <a:pt x="2339912" y="218373"/>
                  <a:pt x="2332292" y="215516"/>
                  <a:pt x="2327529" y="218754"/>
                </a:cubicBezTo>
                <a:cubicBezTo>
                  <a:pt x="2327339" y="218945"/>
                  <a:pt x="2325624" y="218278"/>
                  <a:pt x="2325624" y="217897"/>
                </a:cubicBezTo>
                <a:cubicBezTo>
                  <a:pt x="2325434" y="217040"/>
                  <a:pt x="2325719" y="215230"/>
                  <a:pt x="2326005" y="215230"/>
                </a:cubicBezTo>
                <a:lnTo>
                  <a:pt x="2334102" y="214182"/>
                </a:lnTo>
                <a:lnTo>
                  <a:pt x="2333421" y="208687"/>
                </a:lnTo>
                <a:lnTo>
                  <a:pt x="2338483" y="207991"/>
                </a:lnTo>
                <a:cubicBezTo>
                  <a:pt x="2339245" y="206753"/>
                  <a:pt x="2340483" y="202847"/>
                  <a:pt x="2339340" y="202466"/>
                </a:cubicBezTo>
                <a:cubicBezTo>
                  <a:pt x="2338197" y="202085"/>
                  <a:pt x="2336292" y="199895"/>
                  <a:pt x="2337149" y="198561"/>
                </a:cubicBezTo>
                <a:cubicBezTo>
                  <a:pt x="2337578" y="197894"/>
                  <a:pt x="2335602" y="198609"/>
                  <a:pt x="2333256" y="199752"/>
                </a:cubicBezTo>
                <a:lnTo>
                  <a:pt x="2333135" y="199826"/>
                </a:lnTo>
                <a:lnTo>
                  <a:pt x="2333720" y="195799"/>
                </a:lnTo>
                <a:lnTo>
                  <a:pt x="2332387" y="197037"/>
                </a:lnTo>
                <a:lnTo>
                  <a:pt x="2329625" y="199514"/>
                </a:lnTo>
                <a:lnTo>
                  <a:pt x="2329538" y="202042"/>
                </a:lnTo>
                <a:lnTo>
                  <a:pt x="2327148" y="203514"/>
                </a:lnTo>
                <a:cubicBezTo>
                  <a:pt x="2325053" y="205610"/>
                  <a:pt x="2320195" y="208086"/>
                  <a:pt x="2319719" y="209801"/>
                </a:cubicBezTo>
                <a:cubicBezTo>
                  <a:pt x="2319242" y="211420"/>
                  <a:pt x="2321814" y="216373"/>
                  <a:pt x="2320576" y="217325"/>
                </a:cubicBezTo>
                <a:cubicBezTo>
                  <a:pt x="2319338" y="218183"/>
                  <a:pt x="2315528" y="219040"/>
                  <a:pt x="2314575" y="217135"/>
                </a:cubicBezTo>
                <a:cubicBezTo>
                  <a:pt x="2313623" y="215325"/>
                  <a:pt x="2306384" y="219707"/>
                  <a:pt x="2304002" y="220564"/>
                </a:cubicBezTo>
                <a:lnTo>
                  <a:pt x="2301621" y="221040"/>
                </a:lnTo>
                <a:lnTo>
                  <a:pt x="2300288" y="221326"/>
                </a:lnTo>
                <a:cubicBezTo>
                  <a:pt x="2298954" y="223517"/>
                  <a:pt x="2297240" y="224660"/>
                  <a:pt x="2296573" y="223707"/>
                </a:cubicBezTo>
                <a:cubicBezTo>
                  <a:pt x="2295906" y="222755"/>
                  <a:pt x="2293430" y="220754"/>
                  <a:pt x="2292668" y="221326"/>
                </a:cubicBezTo>
                <a:cubicBezTo>
                  <a:pt x="2291906" y="221897"/>
                  <a:pt x="2290001" y="222755"/>
                  <a:pt x="2289524" y="222469"/>
                </a:cubicBezTo>
                <a:lnTo>
                  <a:pt x="2289524" y="222183"/>
                </a:lnTo>
                <a:cubicBezTo>
                  <a:pt x="2289524" y="217230"/>
                  <a:pt x="2286857" y="211896"/>
                  <a:pt x="2293239" y="207896"/>
                </a:cubicBezTo>
                <a:lnTo>
                  <a:pt x="2294001" y="207419"/>
                </a:lnTo>
                <a:cubicBezTo>
                  <a:pt x="2293715" y="205800"/>
                  <a:pt x="2292668" y="204467"/>
                  <a:pt x="2291715" y="204467"/>
                </a:cubicBezTo>
                <a:cubicBezTo>
                  <a:pt x="2290763" y="204562"/>
                  <a:pt x="2286953" y="207800"/>
                  <a:pt x="2284095" y="210753"/>
                </a:cubicBezTo>
                <a:lnTo>
                  <a:pt x="2284857" y="211515"/>
                </a:lnTo>
                <a:cubicBezTo>
                  <a:pt x="2288667" y="215801"/>
                  <a:pt x="2282000" y="215516"/>
                  <a:pt x="2281619" y="217611"/>
                </a:cubicBezTo>
                <a:cubicBezTo>
                  <a:pt x="2281428" y="218468"/>
                  <a:pt x="2281809" y="219707"/>
                  <a:pt x="2282571" y="220373"/>
                </a:cubicBezTo>
                <a:cubicBezTo>
                  <a:pt x="2283809" y="221612"/>
                  <a:pt x="2284857" y="222659"/>
                  <a:pt x="2281904" y="222755"/>
                </a:cubicBezTo>
                <a:lnTo>
                  <a:pt x="2275237" y="223136"/>
                </a:lnTo>
                <a:cubicBezTo>
                  <a:pt x="2274475" y="225612"/>
                  <a:pt x="2273522" y="227898"/>
                  <a:pt x="2273237" y="228089"/>
                </a:cubicBezTo>
                <a:cubicBezTo>
                  <a:pt x="2272951" y="228279"/>
                  <a:pt x="2270760" y="228279"/>
                  <a:pt x="2269427" y="227327"/>
                </a:cubicBezTo>
                <a:cubicBezTo>
                  <a:pt x="2267998" y="226374"/>
                  <a:pt x="2263902" y="223612"/>
                  <a:pt x="2262283" y="224279"/>
                </a:cubicBezTo>
                <a:cubicBezTo>
                  <a:pt x="2260664" y="224945"/>
                  <a:pt x="2256473" y="225136"/>
                  <a:pt x="2256949" y="222850"/>
                </a:cubicBezTo>
                <a:cubicBezTo>
                  <a:pt x="2257425" y="220659"/>
                  <a:pt x="2256854" y="216182"/>
                  <a:pt x="2254568" y="217421"/>
                </a:cubicBezTo>
                <a:cubicBezTo>
                  <a:pt x="2252282" y="218659"/>
                  <a:pt x="2246471" y="214849"/>
                  <a:pt x="2245709" y="215230"/>
                </a:cubicBezTo>
                <a:lnTo>
                  <a:pt x="2245519" y="215706"/>
                </a:lnTo>
                <a:cubicBezTo>
                  <a:pt x="2245328" y="216278"/>
                  <a:pt x="2245233" y="217325"/>
                  <a:pt x="2245709" y="217706"/>
                </a:cubicBezTo>
                <a:cubicBezTo>
                  <a:pt x="2247995" y="219802"/>
                  <a:pt x="2250662" y="221612"/>
                  <a:pt x="2252853" y="223707"/>
                </a:cubicBezTo>
                <a:lnTo>
                  <a:pt x="2253329" y="224183"/>
                </a:lnTo>
                <a:cubicBezTo>
                  <a:pt x="2252853" y="225422"/>
                  <a:pt x="2251043" y="226469"/>
                  <a:pt x="2249329" y="226469"/>
                </a:cubicBezTo>
                <a:lnTo>
                  <a:pt x="2248186" y="225898"/>
                </a:lnTo>
                <a:cubicBezTo>
                  <a:pt x="2247424" y="225517"/>
                  <a:pt x="2247900" y="223802"/>
                  <a:pt x="2247138" y="223231"/>
                </a:cubicBezTo>
                <a:cubicBezTo>
                  <a:pt x="2245709" y="222183"/>
                  <a:pt x="2243804" y="221516"/>
                  <a:pt x="2241995" y="220754"/>
                </a:cubicBezTo>
                <a:cubicBezTo>
                  <a:pt x="2241899" y="220754"/>
                  <a:pt x="2240566" y="222183"/>
                  <a:pt x="2240375" y="223040"/>
                </a:cubicBezTo>
                <a:cubicBezTo>
                  <a:pt x="2240090" y="225136"/>
                  <a:pt x="2239709" y="227327"/>
                  <a:pt x="2243995" y="227136"/>
                </a:cubicBezTo>
                <a:lnTo>
                  <a:pt x="2244471" y="227136"/>
                </a:lnTo>
                <a:cubicBezTo>
                  <a:pt x="2245519" y="229422"/>
                  <a:pt x="2243233" y="231232"/>
                  <a:pt x="2239328" y="231327"/>
                </a:cubicBezTo>
                <a:lnTo>
                  <a:pt x="2236470" y="231232"/>
                </a:lnTo>
                <a:cubicBezTo>
                  <a:pt x="2233898" y="231137"/>
                  <a:pt x="2233327" y="231899"/>
                  <a:pt x="2232374" y="233899"/>
                </a:cubicBezTo>
                <a:lnTo>
                  <a:pt x="2231041" y="236471"/>
                </a:lnTo>
                <a:cubicBezTo>
                  <a:pt x="2227802" y="234851"/>
                  <a:pt x="2223421" y="232470"/>
                  <a:pt x="2221325" y="231137"/>
                </a:cubicBezTo>
                <a:lnTo>
                  <a:pt x="2219420" y="231518"/>
                </a:lnTo>
                <a:cubicBezTo>
                  <a:pt x="2215991" y="232089"/>
                  <a:pt x="2212658" y="233327"/>
                  <a:pt x="2209419" y="234661"/>
                </a:cubicBezTo>
                <a:lnTo>
                  <a:pt x="2205038" y="236566"/>
                </a:lnTo>
                <a:cubicBezTo>
                  <a:pt x="2199799" y="237328"/>
                  <a:pt x="2188845" y="239423"/>
                  <a:pt x="2180654" y="241138"/>
                </a:cubicBezTo>
                <a:lnTo>
                  <a:pt x="2178272" y="239709"/>
                </a:lnTo>
                <a:cubicBezTo>
                  <a:pt x="2171414" y="235518"/>
                  <a:pt x="2167604" y="238852"/>
                  <a:pt x="2163604" y="242567"/>
                </a:cubicBezTo>
                <a:lnTo>
                  <a:pt x="2163032" y="243043"/>
                </a:lnTo>
                <a:cubicBezTo>
                  <a:pt x="2162366" y="243519"/>
                  <a:pt x="2159318" y="242567"/>
                  <a:pt x="2156365" y="240852"/>
                </a:cubicBezTo>
                <a:lnTo>
                  <a:pt x="2152936" y="242757"/>
                </a:lnTo>
                <a:cubicBezTo>
                  <a:pt x="2148935" y="245043"/>
                  <a:pt x="2150745" y="241900"/>
                  <a:pt x="2150078" y="240852"/>
                </a:cubicBezTo>
                <a:lnTo>
                  <a:pt x="2149888" y="240471"/>
                </a:lnTo>
                <a:cubicBezTo>
                  <a:pt x="2149031" y="240281"/>
                  <a:pt x="2148173" y="240566"/>
                  <a:pt x="2147983" y="241138"/>
                </a:cubicBezTo>
                <a:cubicBezTo>
                  <a:pt x="2147792" y="241614"/>
                  <a:pt x="2145697" y="243043"/>
                  <a:pt x="2144078" y="242471"/>
                </a:cubicBezTo>
                <a:lnTo>
                  <a:pt x="2142554" y="241900"/>
                </a:lnTo>
                <a:cubicBezTo>
                  <a:pt x="2136934" y="239804"/>
                  <a:pt x="2136648" y="239804"/>
                  <a:pt x="2129504" y="242948"/>
                </a:cubicBezTo>
                <a:lnTo>
                  <a:pt x="2128933" y="243233"/>
                </a:lnTo>
                <a:cubicBezTo>
                  <a:pt x="2128266" y="243424"/>
                  <a:pt x="2125885" y="243710"/>
                  <a:pt x="2123694" y="243805"/>
                </a:cubicBezTo>
                <a:cubicBezTo>
                  <a:pt x="2121408" y="243995"/>
                  <a:pt x="2115026" y="243519"/>
                  <a:pt x="2114550" y="242662"/>
                </a:cubicBezTo>
                <a:cubicBezTo>
                  <a:pt x="2114074" y="241900"/>
                  <a:pt x="2112169" y="240757"/>
                  <a:pt x="2111312" y="241805"/>
                </a:cubicBezTo>
                <a:cubicBezTo>
                  <a:pt x="2110454" y="242852"/>
                  <a:pt x="2106168" y="245710"/>
                  <a:pt x="2103692" y="245710"/>
                </a:cubicBezTo>
                <a:lnTo>
                  <a:pt x="2101501" y="245900"/>
                </a:lnTo>
                <a:lnTo>
                  <a:pt x="2100167" y="245996"/>
                </a:lnTo>
                <a:cubicBezTo>
                  <a:pt x="2097977" y="243519"/>
                  <a:pt x="2095405" y="242948"/>
                  <a:pt x="2094452" y="244757"/>
                </a:cubicBezTo>
                <a:cubicBezTo>
                  <a:pt x="2093500" y="246567"/>
                  <a:pt x="2101310" y="247901"/>
                  <a:pt x="2102834" y="247329"/>
                </a:cubicBezTo>
                <a:cubicBezTo>
                  <a:pt x="2104358" y="246758"/>
                  <a:pt x="2106168" y="250377"/>
                  <a:pt x="2103787" y="252663"/>
                </a:cubicBezTo>
                <a:lnTo>
                  <a:pt x="2100263" y="252377"/>
                </a:lnTo>
                <a:cubicBezTo>
                  <a:pt x="2098834" y="252282"/>
                  <a:pt x="2097596" y="250853"/>
                  <a:pt x="2096167" y="250377"/>
                </a:cubicBezTo>
                <a:lnTo>
                  <a:pt x="2091119" y="249044"/>
                </a:lnTo>
                <a:cubicBezTo>
                  <a:pt x="2092547" y="245710"/>
                  <a:pt x="2091690" y="243995"/>
                  <a:pt x="2089214" y="245234"/>
                </a:cubicBezTo>
                <a:cubicBezTo>
                  <a:pt x="2086642" y="246472"/>
                  <a:pt x="2081403" y="250663"/>
                  <a:pt x="2082165" y="252092"/>
                </a:cubicBezTo>
                <a:lnTo>
                  <a:pt x="2083118" y="252282"/>
                </a:lnTo>
                <a:lnTo>
                  <a:pt x="2085785" y="252758"/>
                </a:lnTo>
                <a:cubicBezTo>
                  <a:pt x="2087023" y="254663"/>
                  <a:pt x="2085308" y="256378"/>
                  <a:pt x="2081975" y="256568"/>
                </a:cubicBezTo>
                <a:cubicBezTo>
                  <a:pt x="2078641" y="256854"/>
                  <a:pt x="2071878" y="252377"/>
                  <a:pt x="2073116" y="251234"/>
                </a:cubicBezTo>
                <a:lnTo>
                  <a:pt x="2072831" y="250377"/>
                </a:lnTo>
                <a:cubicBezTo>
                  <a:pt x="2072354" y="248853"/>
                  <a:pt x="2070735" y="247615"/>
                  <a:pt x="2069402" y="246377"/>
                </a:cubicBezTo>
                <a:cubicBezTo>
                  <a:pt x="2069021" y="245996"/>
                  <a:pt x="2067782" y="245996"/>
                  <a:pt x="2067020" y="246091"/>
                </a:cubicBezTo>
                <a:cubicBezTo>
                  <a:pt x="2064163" y="246472"/>
                  <a:pt x="2066068" y="251996"/>
                  <a:pt x="2061782" y="250091"/>
                </a:cubicBezTo>
                <a:cubicBezTo>
                  <a:pt x="2059019" y="248853"/>
                  <a:pt x="2054352" y="247424"/>
                  <a:pt x="2054066" y="248282"/>
                </a:cubicBezTo>
                <a:lnTo>
                  <a:pt x="2052257" y="253425"/>
                </a:lnTo>
                <a:cubicBezTo>
                  <a:pt x="2053971" y="256187"/>
                  <a:pt x="2052638" y="258473"/>
                  <a:pt x="2049399" y="258378"/>
                </a:cubicBezTo>
                <a:lnTo>
                  <a:pt x="2047399" y="257426"/>
                </a:lnTo>
                <a:cubicBezTo>
                  <a:pt x="2044541" y="256187"/>
                  <a:pt x="2043113" y="254092"/>
                  <a:pt x="2046542" y="251711"/>
                </a:cubicBezTo>
                <a:lnTo>
                  <a:pt x="2048161" y="250568"/>
                </a:lnTo>
                <a:cubicBezTo>
                  <a:pt x="2050066" y="247805"/>
                  <a:pt x="2045684" y="247043"/>
                  <a:pt x="2038445" y="248948"/>
                </a:cubicBezTo>
                <a:lnTo>
                  <a:pt x="2039207" y="255425"/>
                </a:lnTo>
                <a:cubicBezTo>
                  <a:pt x="2039398" y="256759"/>
                  <a:pt x="2035969" y="257045"/>
                  <a:pt x="2034350" y="255235"/>
                </a:cubicBezTo>
                <a:cubicBezTo>
                  <a:pt x="2033492" y="254282"/>
                  <a:pt x="2033111" y="252854"/>
                  <a:pt x="2032064" y="252377"/>
                </a:cubicBezTo>
                <a:lnTo>
                  <a:pt x="2030730" y="251806"/>
                </a:lnTo>
                <a:cubicBezTo>
                  <a:pt x="2028825" y="251806"/>
                  <a:pt x="2027492" y="251330"/>
                  <a:pt x="2027777" y="250758"/>
                </a:cubicBezTo>
                <a:cubicBezTo>
                  <a:pt x="2028063" y="250187"/>
                  <a:pt x="2026253" y="247043"/>
                  <a:pt x="2023110" y="244948"/>
                </a:cubicBezTo>
                <a:lnTo>
                  <a:pt x="2019586" y="247996"/>
                </a:lnTo>
                <a:cubicBezTo>
                  <a:pt x="2018824" y="248663"/>
                  <a:pt x="2016443" y="248758"/>
                  <a:pt x="2016443" y="249044"/>
                </a:cubicBezTo>
                <a:cubicBezTo>
                  <a:pt x="2016347" y="253044"/>
                  <a:pt x="2014538" y="252854"/>
                  <a:pt x="2010918" y="251139"/>
                </a:cubicBezTo>
                <a:cubicBezTo>
                  <a:pt x="2007870" y="249710"/>
                  <a:pt x="2004060" y="248282"/>
                  <a:pt x="2002822" y="253425"/>
                </a:cubicBezTo>
                <a:cubicBezTo>
                  <a:pt x="2002346" y="255616"/>
                  <a:pt x="1998726" y="256092"/>
                  <a:pt x="1995583" y="256568"/>
                </a:cubicBezTo>
                <a:lnTo>
                  <a:pt x="1989487" y="257521"/>
                </a:lnTo>
                <a:cubicBezTo>
                  <a:pt x="1988153" y="261426"/>
                  <a:pt x="1985867" y="264569"/>
                  <a:pt x="1984248" y="264569"/>
                </a:cubicBezTo>
                <a:cubicBezTo>
                  <a:pt x="1982724" y="264569"/>
                  <a:pt x="1978343" y="263903"/>
                  <a:pt x="1978438" y="263045"/>
                </a:cubicBezTo>
                <a:lnTo>
                  <a:pt x="1978533" y="263045"/>
                </a:lnTo>
                <a:lnTo>
                  <a:pt x="1985296" y="262664"/>
                </a:lnTo>
                <a:cubicBezTo>
                  <a:pt x="1983581" y="258854"/>
                  <a:pt x="1980629" y="256473"/>
                  <a:pt x="1978724" y="257330"/>
                </a:cubicBezTo>
                <a:lnTo>
                  <a:pt x="1977295" y="257616"/>
                </a:lnTo>
                <a:lnTo>
                  <a:pt x="1975866" y="257902"/>
                </a:lnTo>
                <a:cubicBezTo>
                  <a:pt x="1974247" y="257807"/>
                  <a:pt x="1973771" y="256949"/>
                  <a:pt x="1974914" y="255997"/>
                </a:cubicBezTo>
                <a:lnTo>
                  <a:pt x="1974723" y="255521"/>
                </a:lnTo>
                <a:cubicBezTo>
                  <a:pt x="1972437" y="250949"/>
                  <a:pt x="1964436" y="248377"/>
                  <a:pt x="1957864" y="250758"/>
                </a:cubicBezTo>
                <a:lnTo>
                  <a:pt x="1956340" y="251330"/>
                </a:lnTo>
                <a:cubicBezTo>
                  <a:pt x="1955006" y="253806"/>
                  <a:pt x="1952625" y="256092"/>
                  <a:pt x="1951006" y="256568"/>
                </a:cubicBezTo>
                <a:lnTo>
                  <a:pt x="1950625" y="256187"/>
                </a:lnTo>
                <a:cubicBezTo>
                  <a:pt x="1949672" y="255235"/>
                  <a:pt x="1949577" y="253711"/>
                  <a:pt x="1948625" y="252758"/>
                </a:cubicBezTo>
                <a:cubicBezTo>
                  <a:pt x="1946434" y="250472"/>
                  <a:pt x="1943862" y="248472"/>
                  <a:pt x="1940528" y="251901"/>
                </a:cubicBezTo>
                <a:cubicBezTo>
                  <a:pt x="1938814" y="250853"/>
                  <a:pt x="1937480" y="252473"/>
                  <a:pt x="1937480" y="255425"/>
                </a:cubicBezTo>
                <a:cubicBezTo>
                  <a:pt x="1937480" y="258378"/>
                  <a:pt x="1935290" y="266855"/>
                  <a:pt x="1934432" y="266855"/>
                </a:cubicBezTo>
                <a:cubicBezTo>
                  <a:pt x="1933575" y="266855"/>
                  <a:pt x="1930908" y="264188"/>
                  <a:pt x="1929860" y="260759"/>
                </a:cubicBezTo>
                <a:lnTo>
                  <a:pt x="1927479" y="258854"/>
                </a:lnTo>
                <a:cubicBezTo>
                  <a:pt x="1925669" y="257426"/>
                  <a:pt x="1921955" y="257997"/>
                  <a:pt x="1919764" y="260378"/>
                </a:cubicBezTo>
                <a:cubicBezTo>
                  <a:pt x="1919383" y="260759"/>
                  <a:pt x="1916621" y="260188"/>
                  <a:pt x="1916525" y="259902"/>
                </a:cubicBezTo>
                <a:cubicBezTo>
                  <a:pt x="1915668" y="254378"/>
                  <a:pt x="1908715" y="255425"/>
                  <a:pt x="1907286" y="256568"/>
                </a:cubicBezTo>
                <a:lnTo>
                  <a:pt x="1903571" y="259616"/>
                </a:lnTo>
                <a:cubicBezTo>
                  <a:pt x="1899095" y="259331"/>
                  <a:pt x="1895475" y="259807"/>
                  <a:pt x="1895475" y="260759"/>
                </a:cubicBezTo>
                <a:cubicBezTo>
                  <a:pt x="1895475" y="261712"/>
                  <a:pt x="1898809" y="265236"/>
                  <a:pt x="1902905" y="265998"/>
                </a:cubicBezTo>
                <a:lnTo>
                  <a:pt x="1906238" y="263236"/>
                </a:lnTo>
                <a:lnTo>
                  <a:pt x="1906905" y="262760"/>
                </a:lnTo>
                <a:cubicBezTo>
                  <a:pt x="1908810" y="263236"/>
                  <a:pt x="1911096" y="264474"/>
                  <a:pt x="1912049" y="265522"/>
                </a:cubicBezTo>
                <a:cubicBezTo>
                  <a:pt x="1913001" y="266570"/>
                  <a:pt x="1917764" y="266570"/>
                  <a:pt x="1919097" y="268475"/>
                </a:cubicBezTo>
                <a:lnTo>
                  <a:pt x="1920716" y="268856"/>
                </a:lnTo>
                <a:cubicBezTo>
                  <a:pt x="1924717" y="269808"/>
                  <a:pt x="1922621" y="265712"/>
                  <a:pt x="1924812" y="264950"/>
                </a:cubicBezTo>
                <a:cubicBezTo>
                  <a:pt x="1925098" y="264855"/>
                  <a:pt x="1925955" y="265903"/>
                  <a:pt x="1926622" y="266093"/>
                </a:cubicBezTo>
                <a:lnTo>
                  <a:pt x="1928146" y="266570"/>
                </a:lnTo>
                <a:cubicBezTo>
                  <a:pt x="1930146" y="266855"/>
                  <a:pt x="1932718" y="267522"/>
                  <a:pt x="1933861" y="267903"/>
                </a:cubicBezTo>
                <a:cubicBezTo>
                  <a:pt x="1934909" y="268284"/>
                  <a:pt x="1938623" y="266951"/>
                  <a:pt x="1938528" y="264950"/>
                </a:cubicBezTo>
                <a:lnTo>
                  <a:pt x="1939481" y="263712"/>
                </a:lnTo>
                <a:cubicBezTo>
                  <a:pt x="1941195" y="261426"/>
                  <a:pt x="1948053" y="262855"/>
                  <a:pt x="1948910" y="265522"/>
                </a:cubicBezTo>
                <a:cubicBezTo>
                  <a:pt x="1949006" y="265808"/>
                  <a:pt x="1947291" y="266284"/>
                  <a:pt x="1946910" y="266951"/>
                </a:cubicBezTo>
                <a:lnTo>
                  <a:pt x="1944148" y="270475"/>
                </a:lnTo>
                <a:cubicBezTo>
                  <a:pt x="1939576" y="272951"/>
                  <a:pt x="1931480" y="272951"/>
                  <a:pt x="1926146" y="270475"/>
                </a:cubicBezTo>
                <a:lnTo>
                  <a:pt x="1920050" y="270951"/>
                </a:lnTo>
                <a:cubicBezTo>
                  <a:pt x="1911572" y="271713"/>
                  <a:pt x="1911572" y="271427"/>
                  <a:pt x="1906715" y="268665"/>
                </a:cubicBezTo>
                <a:cubicBezTo>
                  <a:pt x="1905381" y="267903"/>
                  <a:pt x="1903952" y="267236"/>
                  <a:pt x="1902428" y="266951"/>
                </a:cubicBezTo>
                <a:lnTo>
                  <a:pt x="1901285" y="266665"/>
                </a:lnTo>
                <a:cubicBezTo>
                  <a:pt x="1898999" y="266951"/>
                  <a:pt x="1898523" y="268284"/>
                  <a:pt x="1900142" y="269618"/>
                </a:cubicBezTo>
                <a:cubicBezTo>
                  <a:pt x="1901762" y="270951"/>
                  <a:pt x="1903286" y="274285"/>
                  <a:pt x="1899380" y="273618"/>
                </a:cubicBezTo>
                <a:cubicBezTo>
                  <a:pt x="1895380" y="272951"/>
                  <a:pt x="1887379" y="263998"/>
                  <a:pt x="1884998" y="265427"/>
                </a:cubicBezTo>
                <a:cubicBezTo>
                  <a:pt x="1882616" y="266760"/>
                  <a:pt x="1874711" y="269999"/>
                  <a:pt x="1872996" y="269237"/>
                </a:cubicBezTo>
                <a:cubicBezTo>
                  <a:pt x="1871282" y="268475"/>
                  <a:pt x="1866995" y="267617"/>
                  <a:pt x="1867471" y="268951"/>
                </a:cubicBezTo>
                <a:cubicBezTo>
                  <a:pt x="1867853" y="270284"/>
                  <a:pt x="1863662" y="274952"/>
                  <a:pt x="1859375" y="276476"/>
                </a:cubicBezTo>
                <a:lnTo>
                  <a:pt x="1856137" y="275809"/>
                </a:lnTo>
                <a:cubicBezTo>
                  <a:pt x="1852232" y="275047"/>
                  <a:pt x="1848517" y="275047"/>
                  <a:pt x="1846231" y="271046"/>
                </a:cubicBezTo>
                <a:cubicBezTo>
                  <a:pt x="1844802" y="268475"/>
                  <a:pt x="1840706" y="266570"/>
                  <a:pt x="1837373" y="264950"/>
                </a:cubicBezTo>
                <a:cubicBezTo>
                  <a:pt x="1836420" y="264474"/>
                  <a:pt x="1833944" y="266665"/>
                  <a:pt x="1832229" y="266570"/>
                </a:cubicBezTo>
                <a:lnTo>
                  <a:pt x="1827371" y="266284"/>
                </a:lnTo>
                <a:cubicBezTo>
                  <a:pt x="1823085" y="263141"/>
                  <a:pt x="1818323" y="262379"/>
                  <a:pt x="1816894" y="264569"/>
                </a:cubicBezTo>
                <a:lnTo>
                  <a:pt x="1815656" y="266570"/>
                </a:lnTo>
                <a:lnTo>
                  <a:pt x="1812227" y="272380"/>
                </a:lnTo>
                <a:cubicBezTo>
                  <a:pt x="1816608" y="274190"/>
                  <a:pt x="1817465" y="277714"/>
                  <a:pt x="1814227" y="280095"/>
                </a:cubicBezTo>
                <a:lnTo>
                  <a:pt x="1820894" y="281524"/>
                </a:lnTo>
                <a:cubicBezTo>
                  <a:pt x="1821656" y="281714"/>
                  <a:pt x="1822609" y="281905"/>
                  <a:pt x="1822990" y="282286"/>
                </a:cubicBezTo>
                <a:cubicBezTo>
                  <a:pt x="1823371" y="282762"/>
                  <a:pt x="1823657" y="283715"/>
                  <a:pt x="1823275" y="284191"/>
                </a:cubicBezTo>
                <a:cubicBezTo>
                  <a:pt x="1822895" y="284572"/>
                  <a:pt x="1821371" y="284953"/>
                  <a:pt x="1821085" y="284762"/>
                </a:cubicBezTo>
                <a:cubicBezTo>
                  <a:pt x="1817084" y="282191"/>
                  <a:pt x="1814036" y="283429"/>
                  <a:pt x="1811369" y="286096"/>
                </a:cubicBezTo>
                <a:lnTo>
                  <a:pt x="1808702" y="288763"/>
                </a:lnTo>
                <a:cubicBezTo>
                  <a:pt x="1805750" y="286572"/>
                  <a:pt x="1802416" y="286572"/>
                  <a:pt x="1801273" y="288763"/>
                </a:cubicBezTo>
                <a:cubicBezTo>
                  <a:pt x="1800130" y="290954"/>
                  <a:pt x="1805654" y="292763"/>
                  <a:pt x="1801368" y="293716"/>
                </a:cubicBezTo>
                <a:lnTo>
                  <a:pt x="1798415" y="292001"/>
                </a:lnTo>
                <a:cubicBezTo>
                  <a:pt x="1795844" y="290477"/>
                  <a:pt x="1793177" y="288572"/>
                  <a:pt x="1790224" y="288001"/>
                </a:cubicBezTo>
                <a:lnTo>
                  <a:pt x="1788128" y="287620"/>
                </a:lnTo>
                <a:cubicBezTo>
                  <a:pt x="1784985" y="289049"/>
                  <a:pt x="1782890" y="288382"/>
                  <a:pt x="1783366" y="286001"/>
                </a:cubicBezTo>
                <a:cubicBezTo>
                  <a:pt x="1783842" y="283715"/>
                  <a:pt x="1784318" y="277904"/>
                  <a:pt x="1783175" y="278000"/>
                </a:cubicBezTo>
                <a:cubicBezTo>
                  <a:pt x="1782032" y="278095"/>
                  <a:pt x="1778127" y="276761"/>
                  <a:pt x="1776317" y="274761"/>
                </a:cubicBezTo>
                <a:lnTo>
                  <a:pt x="1773460" y="277142"/>
                </a:lnTo>
                <a:cubicBezTo>
                  <a:pt x="1771745" y="278476"/>
                  <a:pt x="1766792" y="279809"/>
                  <a:pt x="1764125" y="279428"/>
                </a:cubicBezTo>
                <a:lnTo>
                  <a:pt x="1760601" y="278952"/>
                </a:lnTo>
                <a:cubicBezTo>
                  <a:pt x="1759363" y="281524"/>
                  <a:pt x="1755839" y="282572"/>
                  <a:pt x="1752791" y="281238"/>
                </a:cubicBezTo>
                <a:lnTo>
                  <a:pt x="1750409" y="279809"/>
                </a:lnTo>
                <a:lnTo>
                  <a:pt x="1747171" y="277809"/>
                </a:lnTo>
                <a:cubicBezTo>
                  <a:pt x="1750886" y="275999"/>
                  <a:pt x="1750695" y="272189"/>
                  <a:pt x="1746790" y="269332"/>
                </a:cubicBezTo>
                <a:lnTo>
                  <a:pt x="1741837" y="269046"/>
                </a:lnTo>
                <a:cubicBezTo>
                  <a:pt x="1736789" y="268760"/>
                  <a:pt x="1732312" y="269522"/>
                  <a:pt x="1730407" y="274190"/>
                </a:cubicBezTo>
                <a:cubicBezTo>
                  <a:pt x="1730312" y="274380"/>
                  <a:pt x="1728692" y="274285"/>
                  <a:pt x="1727835" y="274190"/>
                </a:cubicBezTo>
                <a:cubicBezTo>
                  <a:pt x="1726406" y="274094"/>
                  <a:pt x="1723930" y="273428"/>
                  <a:pt x="1723549" y="273809"/>
                </a:cubicBezTo>
                <a:lnTo>
                  <a:pt x="1720501" y="277714"/>
                </a:lnTo>
                <a:lnTo>
                  <a:pt x="1712592" y="273784"/>
                </a:lnTo>
                <a:lnTo>
                  <a:pt x="1713929" y="273047"/>
                </a:lnTo>
                <a:lnTo>
                  <a:pt x="1715834" y="270570"/>
                </a:lnTo>
                <a:cubicBezTo>
                  <a:pt x="1719644" y="268570"/>
                  <a:pt x="1721453" y="265141"/>
                  <a:pt x="1719834" y="262950"/>
                </a:cubicBezTo>
                <a:lnTo>
                  <a:pt x="1716977" y="266093"/>
                </a:lnTo>
                <a:cubicBezTo>
                  <a:pt x="1714595" y="268665"/>
                  <a:pt x="1712976" y="262950"/>
                  <a:pt x="1709738" y="265522"/>
                </a:cubicBezTo>
                <a:lnTo>
                  <a:pt x="1708309" y="266665"/>
                </a:lnTo>
                <a:lnTo>
                  <a:pt x="1707947" y="271476"/>
                </a:lnTo>
                <a:lnTo>
                  <a:pt x="1705166" y="270094"/>
                </a:lnTo>
                <a:lnTo>
                  <a:pt x="1704785" y="271142"/>
                </a:lnTo>
                <a:cubicBezTo>
                  <a:pt x="1703927" y="273713"/>
                  <a:pt x="1702689" y="271523"/>
                  <a:pt x="1701641" y="271046"/>
                </a:cubicBezTo>
                <a:cubicBezTo>
                  <a:pt x="1698498" y="269427"/>
                  <a:pt x="1696974" y="271618"/>
                  <a:pt x="1695545" y="273142"/>
                </a:cubicBezTo>
                <a:cubicBezTo>
                  <a:pt x="1694879" y="273904"/>
                  <a:pt x="1694974" y="275904"/>
                  <a:pt x="1695736" y="276571"/>
                </a:cubicBezTo>
                <a:cubicBezTo>
                  <a:pt x="1696974" y="277714"/>
                  <a:pt x="1700117" y="279238"/>
                  <a:pt x="1700689" y="278857"/>
                </a:cubicBezTo>
                <a:cubicBezTo>
                  <a:pt x="1702642" y="277571"/>
                  <a:pt x="1705142" y="277166"/>
                  <a:pt x="1707559" y="276559"/>
                </a:cubicBezTo>
                <a:lnTo>
                  <a:pt x="1707971" y="276332"/>
                </a:lnTo>
                <a:lnTo>
                  <a:pt x="1709928" y="281143"/>
                </a:lnTo>
                <a:cubicBezTo>
                  <a:pt x="1711071" y="281714"/>
                  <a:pt x="1717548" y="282762"/>
                  <a:pt x="1721834" y="282286"/>
                </a:cubicBezTo>
                <a:lnTo>
                  <a:pt x="1725454" y="280476"/>
                </a:lnTo>
                <a:cubicBezTo>
                  <a:pt x="1729169" y="278571"/>
                  <a:pt x="1732788" y="276476"/>
                  <a:pt x="1737646" y="276571"/>
                </a:cubicBezTo>
                <a:lnTo>
                  <a:pt x="1738217" y="276571"/>
                </a:lnTo>
                <a:cubicBezTo>
                  <a:pt x="1739265" y="273904"/>
                  <a:pt x="1743170" y="274761"/>
                  <a:pt x="1746885" y="278476"/>
                </a:cubicBezTo>
                <a:lnTo>
                  <a:pt x="1741361" y="282953"/>
                </a:lnTo>
                <a:cubicBezTo>
                  <a:pt x="1740027" y="284000"/>
                  <a:pt x="1739741" y="285334"/>
                  <a:pt x="1737265" y="285524"/>
                </a:cubicBezTo>
                <a:cubicBezTo>
                  <a:pt x="1735455" y="285715"/>
                  <a:pt x="1733360" y="286572"/>
                  <a:pt x="1732026" y="287715"/>
                </a:cubicBezTo>
                <a:cubicBezTo>
                  <a:pt x="1729550" y="289906"/>
                  <a:pt x="1727930" y="289906"/>
                  <a:pt x="1724692" y="288096"/>
                </a:cubicBezTo>
                <a:cubicBezTo>
                  <a:pt x="1721263" y="286191"/>
                  <a:pt x="1717358" y="287810"/>
                  <a:pt x="1718120" y="289620"/>
                </a:cubicBezTo>
                <a:lnTo>
                  <a:pt x="1719167" y="292097"/>
                </a:lnTo>
                <a:cubicBezTo>
                  <a:pt x="1717358" y="293335"/>
                  <a:pt x="1716024" y="295907"/>
                  <a:pt x="1716310" y="297716"/>
                </a:cubicBezTo>
                <a:lnTo>
                  <a:pt x="1716596" y="297716"/>
                </a:lnTo>
                <a:cubicBezTo>
                  <a:pt x="1718977" y="297812"/>
                  <a:pt x="1721072" y="298193"/>
                  <a:pt x="1720406" y="300574"/>
                </a:cubicBezTo>
                <a:cubicBezTo>
                  <a:pt x="1720025" y="301717"/>
                  <a:pt x="1718596" y="303146"/>
                  <a:pt x="1717262" y="303622"/>
                </a:cubicBezTo>
                <a:lnTo>
                  <a:pt x="1713643" y="304765"/>
                </a:lnTo>
                <a:cubicBezTo>
                  <a:pt x="1708975" y="305717"/>
                  <a:pt x="1705070" y="305527"/>
                  <a:pt x="1705070" y="304289"/>
                </a:cubicBezTo>
                <a:cubicBezTo>
                  <a:pt x="1705070" y="303050"/>
                  <a:pt x="1700594" y="297526"/>
                  <a:pt x="1701641" y="299240"/>
                </a:cubicBezTo>
                <a:cubicBezTo>
                  <a:pt x="1702689" y="300955"/>
                  <a:pt x="1710785" y="297716"/>
                  <a:pt x="1708785" y="295526"/>
                </a:cubicBezTo>
                <a:cubicBezTo>
                  <a:pt x="1706785" y="293335"/>
                  <a:pt x="1700689" y="288096"/>
                  <a:pt x="1699832" y="288668"/>
                </a:cubicBezTo>
                <a:cubicBezTo>
                  <a:pt x="1698974" y="289239"/>
                  <a:pt x="1698974" y="297526"/>
                  <a:pt x="1698117" y="299050"/>
                </a:cubicBezTo>
                <a:cubicBezTo>
                  <a:pt x="1697260" y="300669"/>
                  <a:pt x="1692783" y="305717"/>
                  <a:pt x="1694117" y="309623"/>
                </a:cubicBezTo>
                <a:lnTo>
                  <a:pt x="1700022" y="307432"/>
                </a:lnTo>
                <a:cubicBezTo>
                  <a:pt x="1700879" y="307146"/>
                  <a:pt x="1703070" y="307718"/>
                  <a:pt x="1703451" y="308384"/>
                </a:cubicBezTo>
                <a:cubicBezTo>
                  <a:pt x="1704689" y="310385"/>
                  <a:pt x="1704785" y="313147"/>
                  <a:pt x="1706499" y="314576"/>
                </a:cubicBezTo>
                <a:lnTo>
                  <a:pt x="1707833" y="315719"/>
                </a:lnTo>
                <a:cubicBezTo>
                  <a:pt x="1710881" y="316004"/>
                  <a:pt x="1715357" y="318100"/>
                  <a:pt x="1717929" y="320386"/>
                </a:cubicBezTo>
                <a:lnTo>
                  <a:pt x="1720596" y="322100"/>
                </a:lnTo>
                <a:lnTo>
                  <a:pt x="1721549" y="322767"/>
                </a:lnTo>
                <a:cubicBezTo>
                  <a:pt x="1723358" y="322767"/>
                  <a:pt x="1724787" y="321624"/>
                  <a:pt x="1724692" y="320291"/>
                </a:cubicBezTo>
                <a:lnTo>
                  <a:pt x="1724311" y="319148"/>
                </a:lnTo>
                <a:cubicBezTo>
                  <a:pt x="1724120" y="318576"/>
                  <a:pt x="1723263" y="318100"/>
                  <a:pt x="1722977" y="317528"/>
                </a:cubicBezTo>
                <a:cubicBezTo>
                  <a:pt x="1722406" y="316385"/>
                  <a:pt x="1723358" y="315528"/>
                  <a:pt x="1725168" y="315623"/>
                </a:cubicBezTo>
                <a:lnTo>
                  <a:pt x="1725835" y="315623"/>
                </a:lnTo>
                <a:cubicBezTo>
                  <a:pt x="1726978" y="316576"/>
                  <a:pt x="1727930" y="316481"/>
                  <a:pt x="1728025" y="315433"/>
                </a:cubicBezTo>
                <a:cubicBezTo>
                  <a:pt x="1728121" y="314385"/>
                  <a:pt x="1726692" y="310956"/>
                  <a:pt x="1724787" y="310766"/>
                </a:cubicBezTo>
                <a:cubicBezTo>
                  <a:pt x="1722882" y="310575"/>
                  <a:pt x="1719644" y="309146"/>
                  <a:pt x="1721834" y="307908"/>
                </a:cubicBezTo>
                <a:cubicBezTo>
                  <a:pt x="1724025" y="306670"/>
                  <a:pt x="1732598" y="308289"/>
                  <a:pt x="1735265" y="308003"/>
                </a:cubicBezTo>
                <a:cubicBezTo>
                  <a:pt x="1737836" y="307813"/>
                  <a:pt x="1739741" y="301336"/>
                  <a:pt x="1740980" y="302955"/>
                </a:cubicBezTo>
                <a:cubicBezTo>
                  <a:pt x="1742218" y="304574"/>
                  <a:pt x="1745361" y="307813"/>
                  <a:pt x="1745933" y="307718"/>
                </a:cubicBezTo>
                <a:lnTo>
                  <a:pt x="1746314" y="307337"/>
                </a:lnTo>
                <a:cubicBezTo>
                  <a:pt x="1747647" y="305717"/>
                  <a:pt x="1748504" y="302765"/>
                  <a:pt x="1750028" y="302479"/>
                </a:cubicBezTo>
                <a:cubicBezTo>
                  <a:pt x="1758601" y="300955"/>
                  <a:pt x="1753171" y="298669"/>
                  <a:pt x="1750886" y="296478"/>
                </a:cubicBezTo>
                <a:lnTo>
                  <a:pt x="1750219" y="295811"/>
                </a:lnTo>
                <a:cubicBezTo>
                  <a:pt x="1748885" y="294478"/>
                  <a:pt x="1750409" y="294573"/>
                  <a:pt x="1753553" y="296192"/>
                </a:cubicBezTo>
                <a:cubicBezTo>
                  <a:pt x="1756696" y="297716"/>
                  <a:pt x="1761363" y="304193"/>
                  <a:pt x="1763173" y="303431"/>
                </a:cubicBezTo>
                <a:cubicBezTo>
                  <a:pt x="1764983" y="302669"/>
                  <a:pt x="1764030" y="297526"/>
                  <a:pt x="1766602" y="295526"/>
                </a:cubicBezTo>
                <a:lnTo>
                  <a:pt x="1769174" y="293906"/>
                </a:lnTo>
                <a:lnTo>
                  <a:pt x="1769459" y="293716"/>
                </a:lnTo>
                <a:cubicBezTo>
                  <a:pt x="1770698" y="294478"/>
                  <a:pt x="1773555" y="297050"/>
                  <a:pt x="1775841" y="299431"/>
                </a:cubicBezTo>
                <a:lnTo>
                  <a:pt x="1776317" y="302288"/>
                </a:lnTo>
                <a:lnTo>
                  <a:pt x="1776317" y="302384"/>
                </a:lnTo>
                <a:cubicBezTo>
                  <a:pt x="1778127" y="302288"/>
                  <a:pt x="1779651" y="300955"/>
                  <a:pt x="1779651" y="299621"/>
                </a:cubicBezTo>
                <a:cubicBezTo>
                  <a:pt x="1779651" y="298193"/>
                  <a:pt x="1784509" y="294478"/>
                  <a:pt x="1790510" y="296002"/>
                </a:cubicBezTo>
                <a:lnTo>
                  <a:pt x="1795367" y="297145"/>
                </a:lnTo>
                <a:cubicBezTo>
                  <a:pt x="1796796" y="297526"/>
                  <a:pt x="1799082" y="298002"/>
                  <a:pt x="1799654" y="297526"/>
                </a:cubicBezTo>
                <a:cubicBezTo>
                  <a:pt x="1802987" y="294573"/>
                  <a:pt x="1803559" y="298288"/>
                  <a:pt x="1805178" y="299050"/>
                </a:cubicBezTo>
                <a:lnTo>
                  <a:pt x="1805654" y="299240"/>
                </a:lnTo>
                <a:cubicBezTo>
                  <a:pt x="1805273" y="300574"/>
                  <a:pt x="1804130" y="301622"/>
                  <a:pt x="1802987" y="301526"/>
                </a:cubicBezTo>
                <a:cubicBezTo>
                  <a:pt x="1801844" y="301431"/>
                  <a:pt x="1798320" y="302003"/>
                  <a:pt x="1797844" y="303241"/>
                </a:cubicBezTo>
                <a:cubicBezTo>
                  <a:pt x="1797368" y="304384"/>
                  <a:pt x="1798701" y="308480"/>
                  <a:pt x="1802225" y="308194"/>
                </a:cubicBezTo>
                <a:lnTo>
                  <a:pt x="1802702" y="307146"/>
                </a:lnTo>
                <a:cubicBezTo>
                  <a:pt x="1803654" y="305241"/>
                  <a:pt x="1804130" y="304003"/>
                  <a:pt x="1806702" y="304479"/>
                </a:cubicBezTo>
                <a:cubicBezTo>
                  <a:pt x="1808607" y="304860"/>
                  <a:pt x="1810512" y="306575"/>
                  <a:pt x="1812036" y="306289"/>
                </a:cubicBezTo>
                <a:cubicBezTo>
                  <a:pt x="1813846" y="305908"/>
                  <a:pt x="1814989" y="303812"/>
                  <a:pt x="1816703" y="302860"/>
                </a:cubicBezTo>
                <a:cubicBezTo>
                  <a:pt x="1819751" y="301145"/>
                  <a:pt x="1821275" y="303431"/>
                  <a:pt x="1822799" y="304860"/>
                </a:cubicBezTo>
                <a:cubicBezTo>
                  <a:pt x="1824419" y="306384"/>
                  <a:pt x="1824514" y="308194"/>
                  <a:pt x="1821466" y="308575"/>
                </a:cubicBezTo>
                <a:cubicBezTo>
                  <a:pt x="1818418" y="308861"/>
                  <a:pt x="1817942" y="310194"/>
                  <a:pt x="1818989" y="311909"/>
                </a:cubicBezTo>
                <a:cubicBezTo>
                  <a:pt x="1819275" y="312385"/>
                  <a:pt x="1821942" y="312480"/>
                  <a:pt x="1823180" y="312099"/>
                </a:cubicBezTo>
                <a:cubicBezTo>
                  <a:pt x="1828800" y="310099"/>
                  <a:pt x="1828800" y="310004"/>
                  <a:pt x="1827371" y="304289"/>
                </a:cubicBezTo>
                <a:cubicBezTo>
                  <a:pt x="1827276" y="303812"/>
                  <a:pt x="1826800" y="303050"/>
                  <a:pt x="1827086" y="302860"/>
                </a:cubicBezTo>
                <a:cubicBezTo>
                  <a:pt x="1831467" y="299431"/>
                  <a:pt x="1828324" y="298574"/>
                  <a:pt x="1824514" y="297716"/>
                </a:cubicBezTo>
                <a:lnTo>
                  <a:pt x="1823466" y="297431"/>
                </a:lnTo>
                <a:cubicBezTo>
                  <a:pt x="1822418" y="296288"/>
                  <a:pt x="1822037" y="294478"/>
                  <a:pt x="1822704" y="293525"/>
                </a:cubicBezTo>
                <a:cubicBezTo>
                  <a:pt x="1823371" y="292478"/>
                  <a:pt x="1829086" y="290763"/>
                  <a:pt x="1834229" y="292001"/>
                </a:cubicBezTo>
                <a:lnTo>
                  <a:pt x="1839087" y="290954"/>
                </a:lnTo>
                <a:lnTo>
                  <a:pt x="1839754" y="290858"/>
                </a:lnTo>
                <a:cubicBezTo>
                  <a:pt x="1840421" y="290477"/>
                  <a:pt x="1846231" y="289239"/>
                  <a:pt x="1852803" y="288096"/>
                </a:cubicBezTo>
                <a:lnTo>
                  <a:pt x="1856232" y="293906"/>
                </a:lnTo>
                <a:cubicBezTo>
                  <a:pt x="1856423" y="294192"/>
                  <a:pt x="1858232" y="294192"/>
                  <a:pt x="1858613" y="293811"/>
                </a:cubicBezTo>
                <a:lnTo>
                  <a:pt x="1862423" y="290192"/>
                </a:lnTo>
                <a:cubicBezTo>
                  <a:pt x="1868043" y="290954"/>
                  <a:pt x="1872615" y="292859"/>
                  <a:pt x="1872615" y="294383"/>
                </a:cubicBezTo>
                <a:cubicBezTo>
                  <a:pt x="1872615" y="295907"/>
                  <a:pt x="1874139" y="299050"/>
                  <a:pt x="1876044" y="298288"/>
                </a:cubicBezTo>
                <a:cubicBezTo>
                  <a:pt x="1877949" y="297431"/>
                  <a:pt x="1882235" y="294573"/>
                  <a:pt x="1881950" y="293335"/>
                </a:cubicBezTo>
                <a:cubicBezTo>
                  <a:pt x="1881664" y="292097"/>
                  <a:pt x="1885760" y="290192"/>
                  <a:pt x="1887093" y="290477"/>
                </a:cubicBezTo>
                <a:cubicBezTo>
                  <a:pt x="1888427" y="290858"/>
                  <a:pt x="1887284" y="296002"/>
                  <a:pt x="1887950" y="297907"/>
                </a:cubicBezTo>
                <a:cubicBezTo>
                  <a:pt x="1888617" y="299812"/>
                  <a:pt x="1893094" y="303622"/>
                  <a:pt x="1893189" y="302003"/>
                </a:cubicBezTo>
                <a:cubicBezTo>
                  <a:pt x="1893284" y="300383"/>
                  <a:pt x="1896046" y="296002"/>
                  <a:pt x="1898809" y="296383"/>
                </a:cubicBezTo>
                <a:lnTo>
                  <a:pt x="1901000" y="296859"/>
                </a:lnTo>
                <a:lnTo>
                  <a:pt x="1904238" y="297621"/>
                </a:lnTo>
                <a:cubicBezTo>
                  <a:pt x="1906905" y="296192"/>
                  <a:pt x="1909858" y="294954"/>
                  <a:pt x="1910715" y="294954"/>
                </a:cubicBezTo>
                <a:lnTo>
                  <a:pt x="1911572" y="295049"/>
                </a:lnTo>
                <a:cubicBezTo>
                  <a:pt x="1913001" y="295145"/>
                  <a:pt x="1915287" y="295811"/>
                  <a:pt x="1915859" y="295335"/>
                </a:cubicBezTo>
                <a:lnTo>
                  <a:pt x="1917192" y="293906"/>
                </a:lnTo>
                <a:cubicBezTo>
                  <a:pt x="1918049" y="291906"/>
                  <a:pt x="1917954" y="290192"/>
                  <a:pt x="1917097" y="290001"/>
                </a:cubicBezTo>
                <a:lnTo>
                  <a:pt x="1916621" y="289620"/>
                </a:lnTo>
                <a:lnTo>
                  <a:pt x="1915668" y="288763"/>
                </a:lnTo>
                <a:cubicBezTo>
                  <a:pt x="1914811" y="287715"/>
                  <a:pt x="1915763" y="286191"/>
                  <a:pt x="1917859" y="285334"/>
                </a:cubicBezTo>
                <a:lnTo>
                  <a:pt x="1919573" y="285524"/>
                </a:lnTo>
                <a:lnTo>
                  <a:pt x="1924621" y="286001"/>
                </a:lnTo>
                <a:cubicBezTo>
                  <a:pt x="1923860" y="289430"/>
                  <a:pt x="1922717" y="292763"/>
                  <a:pt x="1922050" y="293335"/>
                </a:cubicBezTo>
                <a:lnTo>
                  <a:pt x="1921097" y="293811"/>
                </a:lnTo>
                <a:lnTo>
                  <a:pt x="1917859" y="295526"/>
                </a:lnTo>
                <a:cubicBezTo>
                  <a:pt x="1919192" y="298002"/>
                  <a:pt x="1922812" y="296954"/>
                  <a:pt x="1925955" y="293144"/>
                </a:cubicBezTo>
                <a:lnTo>
                  <a:pt x="1930241" y="292478"/>
                </a:lnTo>
                <a:lnTo>
                  <a:pt x="1937195" y="291525"/>
                </a:lnTo>
                <a:cubicBezTo>
                  <a:pt x="1938242" y="287144"/>
                  <a:pt x="1939385" y="284477"/>
                  <a:pt x="1939862" y="285620"/>
                </a:cubicBezTo>
                <a:lnTo>
                  <a:pt x="1939862" y="286667"/>
                </a:lnTo>
                <a:cubicBezTo>
                  <a:pt x="1939766" y="289620"/>
                  <a:pt x="1942052" y="291525"/>
                  <a:pt x="1944910" y="291525"/>
                </a:cubicBezTo>
                <a:cubicBezTo>
                  <a:pt x="1946624" y="291525"/>
                  <a:pt x="1948529" y="289239"/>
                  <a:pt x="1950149" y="287906"/>
                </a:cubicBezTo>
                <a:lnTo>
                  <a:pt x="1950815" y="287334"/>
                </a:lnTo>
                <a:cubicBezTo>
                  <a:pt x="1951387" y="285715"/>
                  <a:pt x="1952244" y="285810"/>
                  <a:pt x="1952720" y="287525"/>
                </a:cubicBezTo>
                <a:lnTo>
                  <a:pt x="1952720" y="288477"/>
                </a:lnTo>
                <a:cubicBezTo>
                  <a:pt x="1952720" y="290287"/>
                  <a:pt x="1952816" y="292382"/>
                  <a:pt x="1955864" y="291620"/>
                </a:cubicBezTo>
                <a:cubicBezTo>
                  <a:pt x="1957578" y="291239"/>
                  <a:pt x="1961198" y="290287"/>
                  <a:pt x="1959388" y="287810"/>
                </a:cubicBezTo>
                <a:cubicBezTo>
                  <a:pt x="1956911" y="284381"/>
                  <a:pt x="1960340" y="285620"/>
                  <a:pt x="1961769" y="285524"/>
                </a:cubicBezTo>
                <a:cubicBezTo>
                  <a:pt x="1962341" y="285524"/>
                  <a:pt x="1963007" y="286382"/>
                  <a:pt x="1963579" y="286858"/>
                </a:cubicBezTo>
                <a:cubicBezTo>
                  <a:pt x="1964246" y="287334"/>
                  <a:pt x="1965484" y="288001"/>
                  <a:pt x="1965293" y="288287"/>
                </a:cubicBezTo>
                <a:lnTo>
                  <a:pt x="1962531" y="293335"/>
                </a:lnTo>
                <a:cubicBezTo>
                  <a:pt x="1966913" y="296954"/>
                  <a:pt x="1969484" y="299812"/>
                  <a:pt x="1968341" y="299812"/>
                </a:cubicBezTo>
                <a:cubicBezTo>
                  <a:pt x="1967198" y="299812"/>
                  <a:pt x="1963293" y="298955"/>
                  <a:pt x="1963103" y="298002"/>
                </a:cubicBezTo>
                <a:cubicBezTo>
                  <a:pt x="1962912" y="296954"/>
                  <a:pt x="1960912" y="293906"/>
                  <a:pt x="1959102" y="293906"/>
                </a:cubicBezTo>
                <a:cubicBezTo>
                  <a:pt x="1957388" y="293906"/>
                  <a:pt x="1952244" y="294668"/>
                  <a:pt x="1954054" y="295716"/>
                </a:cubicBezTo>
                <a:cubicBezTo>
                  <a:pt x="1955864" y="296669"/>
                  <a:pt x="1960055" y="299812"/>
                  <a:pt x="1959959" y="300669"/>
                </a:cubicBezTo>
                <a:lnTo>
                  <a:pt x="1959388" y="301431"/>
                </a:lnTo>
                <a:cubicBezTo>
                  <a:pt x="1957769" y="303622"/>
                  <a:pt x="1955959" y="305813"/>
                  <a:pt x="1954054" y="307908"/>
                </a:cubicBezTo>
                <a:cubicBezTo>
                  <a:pt x="1952625" y="309432"/>
                  <a:pt x="1951673" y="310385"/>
                  <a:pt x="1948529" y="308575"/>
                </a:cubicBezTo>
                <a:lnTo>
                  <a:pt x="1944434" y="306289"/>
                </a:lnTo>
                <a:cubicBezTo>
                  <a:pt x="1944815" y="309242"/>
                  <a:pt x="1943481" y="311432"/>
                  <a:pt x="1941576" y="311051"/>
                </a:cubicBezTo>
                <a:cubicBezTo>
                  <a:pt x="1939671" y="310766"/>
                  <a:pt x="1936242" y="312766"/>
                  <a:pt x="1934718" y="314671"/>
                </a:cubicBezTo>
                <a:lnTo>
                  <a:pt x="1932813" y="314290"/>
                </a:lnTo>
                <a:lnTo>
                  <a:pt x="1928908" y="313623"/>
                </a:lnTo>
                <a:lnTo>
                  <a:pt x="1928169" y="319581"/>
                </a:lnTo>
                <a:lnTo>
                  <a:pt x="1927098" y="319243"/>
                </a:lnTo>
                <a:cubicBezTo>
                  <a:pt x="1926241" y="317814"/>
                  <a:pt x="1922145" y="318100"/>
                  <a:pt x="1921955" y="319814"/>
                </a:cubicBezTo>
                <a:lnTo>
                  <a:pt x="1921684" y="320889"/>
                </a:lnTo>
                <a:lnTo>
                  <a:pt x="1912430" y="318576"/>
                </a:lnTo>
                <a:cubicBezTo>
                  <a:pt x="1913096" y="320862"/>
                  <a:pt x="1916240" y="326958"/>
                  <a:pt x="1918240" y="327434"/>
                </a:cubicBezTo>
                <a:cubicBezTo>
                  <a:pt x="1919240" y="327673"/>
                  <a:pt x="1920121" y="326220"/>
                  <a:pt x="1920776" y="324482"/>
                </a:cubicBezTo>
                <a:lnTo>
                  <a:pt x="1921684" y="320889"/>
                </a:lnTo>
                <a:lnTo>
                  <a:pt x="1921955" y="320957"/>
                </a:lnTo>
                <a:lnTo>
                  <a:pt x="1926527" y="324386"/>
                </a:lnTo>
                <a:lnTo>
                  <a:pt x="1927479" y="325148"/>
                </a:lnTo>
                <a:lnTo>
                  <a:pt x="1928169" y="319581"/>
                </a:lnTo>
                <a:lnTo>
                  <a:pt x="1936147" y="322100"/>
                </a:lnTo>
                <a:cubicBezTo>
                  <a:pt x="1939385" y="320672"/>
                  <a:pt x="1949672" y="322100"/>
                  <a:pt x="1949768" y="323053"/>
                </a:cubicBezTo>
                <a:cubicBezTo>
                  <a:pt x="1949863" y="323910"/>
                  <a:pt x="1951292" y="326863"/>
                  <a:pt x="1952530" y="327053"/>
                </a:cubicBezTo>
                <a:cubicBezTo>
                  <a:pt x="1953768" y="327244"/>
                  <a:pt x="1957102" y="328387"/>
                  <a:pt x="1956625" y="329244"/>
                </a:cubicBezTo>
                <a:lnTo>
                  <a:pt x="1956340" y="329244"/>
                </a:lnTo>
                <a:lnTo>
                  <a:pt x="1952530" y="329339"/>
                </a:lnTo>
                <a:cubicBezTo>
                  <a:pt x="1947767" y="329339"/>
                  <a:pt x="1945291" y="328292"/>
                  <a:pt x="1947005" y="327053"/>
                </a:cubicBezTo>
                <a:lnTo>
                  <a:pt x="1947005" y="326387"/>
                </a:lnTo>
                <a:cubicBezTo>
                  <a:pt x="1947005" y="325244"/>
                  <a:pt x="1946339" y="324101"/>
                  <a:pt x="1945481" y="323148"/>
                </a:cubicBezTo>
                <a:cubicBezTo>
                  <a:pt x="1945291" y="322958"/>
                  <a:pt x="1942529" y="323529"/>
                  <a:pt x="1942338" y="324101"/>
                </a:cubicBezTo>
                <a:lnTo>
                  <a:pt x="1940147" y="330387"/>
                </a:lnTo>
                <a:cubicBezTo>
                  <a:pt x="1938623" y="337340"/>
                  <a:pt x="1935099" y="344008"/>
                  <a:pt x="1932432" y="345341"/>
                </a:cubicBezTo>
                <a:cubicBezTo>
                  <a:pt x="1929765" y="346675"/>
                  <a:pt x="1923574" y="343627"/>
                  <a:pt x="1926336" y="341627"/>
                </a:cubicBezTo>
                <a:cubicBezTo>
                  <a:pt x="1929003" y="339626"/>
                  <a:pt x="1930241" y="331721"/>
                  <a:pt x="1927765" y="332483"/>
                </a:cubicBezTo>
                <a:cubicBezTo>
                  <a:pt x="1925384" y="333149"/>
                  <a:pt x="1921574" y="335626"/>
                  <a:pt x="1919764" y="338293"/>
                </a:cubicBezTo>
                <a:lnTo>
                  <a:pt x="1916335" y="334578"/>
                </a:lnTo>
                <a:cubicBezTo>
                  <a:pt x="1912906" y="330863"/>
                  <a:pt x="1910810" y="335816"/>
                  <a:pt x="1907667" y="335912"/>
                </a:cubicBezTo>
                <a:lnTo>
                  <a:pt x="1905095" y="336007"/>
                </a:lnTo>
                <a:cubicBezTo>
                  <a:pt x="1901666" y="338864"/>
                  <a:pt x="1898904" y="339817"/>
                  <a:pt x="1898904" y="338102"/>
                </a:cubicBezTo>
                <a:cubicBezTo>
                  <a:pt x="1898904" y="336483"/>
                  <a:pt x="1900142" y="331625"/>
                  <a:pt x="1901666" y="331054"/>
                </a:cubicBezTo>
                <a:cubicBezTo>
                  <a:pt x="1903190" y="330482"/>
                  <a:pt x="1908429" y="327149"/>
                  <a:pt x="1908334" y="325625"/>
                </a:cubicBezTo>
                <a:lnTo>
                  <a:pt x="1908715" y="324005"/>
                </a:lnTo>
                <a:lnTo>
                  <a:pt x="1909953" y="318767"/>
                </a:lnTo>
                <a:cubicBezTo>
                  <a:pt x="1904810" y="316004"/>
                  <a:pt x="1897475" y="316862"/>
                  <a:pt x="1893761" y="320767"/>
                </a:cubicBezTo>
                <a:lnTo>
                  <a:pt x="1890808" y="324196"/>
                </a:lnTo>
                <a:cubicBezTo>
                  <a:pt x="1890332" y="324672"/>
                  <a:pt x="1891094" y="326101"/>
                  <a:pt x="1891760" y="326958"/>
                </a:cubicBezTo>
                <a:lnTo>
                  <a:pt x="1894713" y="331149"/>
                </a:lnTo>
                <a:cubicBezTo>
                  <a:pt x="1893856" y="336864"/>
                  <a:pt x="1891475" y="340484"/>
                  <a:pt x="1889474" y="339150"/>
                </a:cubicBezTo>
                <a:cubicBezTo>
                  <a:pt x="1887474" y="337817"/>
                  <a:pt x="1886712" y="334673"/>
                  <a:pt x="1891094" y="334292"/>
                </a:cubicBezTo>
                <a:lnTo>
                  <a:pt x="1887284" y="329625"/>
                </a:lnTo>
                <a:lnTo>
                  <a:pt x="1885950" y="328006"/>
                </a:lnTo>
                <a:cubicBezTo>
                  <a:pt x="1885093" y="325529"/>
                  <a:pt x="1883188" y="323434"/>
                  <a:pt x="1881759" y="323434"/>
                </a:cubicBezTo>
                <a:cubicBezTo>
                  <a:pt x="1880330" y="323434"/>
                  <a:pt x="1875949" y="324005"/>
                  <a:pt x="1876044" y="324672"/>
                </a:cubicBezTo>
                <a:cubicBezTo>
                  <a:pt x="1876139" y="325339"/>
                  <a:pt x="1874615" y="326482"/>
                  <a:pt x="1872425" y="325720"/>
                </a:cubicBezTo>
                <a:cubicBezTo>
                  <a:pt x="1870234" y="324958"/>
                  <a:pt x="1860709" y="327244"/>
                  <a:pt x="1856232" y="327434"/>
                </a:cubicBezTo>
                <a:cubicBezTo>
                  <a:pt x="1851755" y="327625"/>
                  <a:pt x="1842611" y="320957"/>
                  <a:pt x="1842135" y="320862"/>
                </a:cubicBezTo>
                <a:cubicBezTo>
                  <a:pt x="1841659" y="320862"/>
                  <a:pt x="1842230" y="322672"/>
                  <a:pt x="1844516" y="324958"/>
                </a:cubicBezTo>
                <a:lnTo>
                  <a:pt x="1840230" y="327339"/>
                </a:lnTo>
                <a:cubicBezTo>
                  <a:pt x="1838039" y="328577"/>
                  <a:pt x="1837563" y="331721"/>
                  <a:pt x="1835468" y="332864"/>
                </a:cubicBezTo>
                <a:lnTo>
                  <a:pt x="1833086" y="334197"/>
                </a:lnTo>
                <a:cubicBezTo>
                  <a:pt x="1829276" y="334673"/>
                  <a:pt x="1827657" y="332768"/>
                  <a:pt x="1829657" y="329911"/>
                </a:cubicBezTo>
                <a:cubicBezTo>
                  <a:pt x="1831562" y="327149"/>
                  <a:pt x="1824133" y="321719"/>
                  <a:pt x="1823942" y="322862"/>
                </a:cubicBezTo>
                <a:lnTo>
                  <a:pt x="1823561" y="323815"/>
                </a:lnTo>
                <a:lnTo>
                  <a:pt x="1823085" y="324958"/>
                </a:lnTo>
                <a:cubicBezTo>
                  <a:pt x="1822323" y="326196"/>
                  <a:pt x="1820418" y="326577"/>
                  <a:pt x="1818704" y="325815"/>
                </a:cubicBezTo>
                <a:lnTo>
                  <a:pt x="1818608" y="325053"/>
                </a:lnTo>
                <a:cubicBezTo>
                  <a:pt x="1818132" y="322196"/>
                  <a:pt x="1815656" y="323053"/>
                  <a:pt x="1813846" y="323053"/>
                </a:cubicBezTo>
                <a:cubicBezTo>
                  <a:pt x="1812798" y="323053"/>
                  <a:pt x="1811179" y="323624"/>
                  <a:pt x="1810893" y="324291"/>
                </a:cubicBezTo>
                <a:cubicBezTo>
                  <a:pt x="1810607" y="325053"/>
                  <a:pt x="1811369" y="326863"/>
                  <a:pt x="1811846" y="326863"/>
                </a:cubicBezTo>
                <a:cubicBezTo>
                  <a:pt x="1814703" y="327149"/>
                  <a:pt x="1817561" y="328196"/>
                  <a:pt x="1815275" y="330387"/>
                </a:cubicBezTo>
                <a:cubicBezTo>
                  <a:pt x="1813655" y="332006"/>
                  <a:pt x="1808988" y="333530"/>
                  <a:pt x="1808036" y="328673"/>
                </a:cubicBezTo>
                <a:cubicBezTo>
                  <a:pt x="1807940" y="328292"/>
                  <a:pt x="1806131" y="327815"/>
                  <a:pt x="1805845" y="328006"/>
                </a:cubicBezTo>
                <a:cubicBezTo>
                  <a:pt x="1803368" y="330101"/>
                  <a:pt x="1801654" y="329244"/>
                  <a:pt x="1799463" y="327625"/>
                </a:cubicBezTo>
                <a:cubicBezTo>
                  <a:pt x="1798796" y="327149"/>
                  <a:pt x="1795939" y="327530"/>
                  <a:pt x="1795367" y="328292"/>
                </a:cubicBezTo>
                <a:lnTo>
                  <a:pt x="1793272" y="330673"/>
                </a:lnTo>
                <a:cubicBezTo>
                  <a:pt x="1791462" y="333530"/>
                  <a:pt x="1791843" y="336483"/>
                  <a:pt x="1794129" y="337245"/>
                </a:cubicBezTo>
                <a:cubicBezTo>
                  <a:pt x="1796415" y="338007"/>
                  <a:pt x="1801654" y="335054"/>
                  <a:pt x="1801654" y="336959"/>
                </a:cubicBezTo>
                <a:cubicBezTo>
                  <a:pt x="1801559" y="338769"/>
                  <a:pt x="1801368" y="343246"/>
                  <a:pt x="1800892" y="342484"/>
                </a:cubicBezTo>
                <a:cubicBezTo>
                  <a:pt x="1800416" y="341722"/>
                  <a:pt x="1798320" y="340007"/>
                  <a:pt x="1798130" y="341722"/>
                </a:cubicBezTo>
                <a:cubicBezTo>
                  <a:pt x="1797939" y="343436"/>
                  <a:pt x="1796796" y="347532"/>
                  <a:pt x="1796034" y="347627"/>
                </a:cubicBezTo>
                <a:lnTo>
                  <a:pt x="1795653" y="347342"/>
                </a:lnTo>
                <a:cubicBezTo>
                  <a:pt x="1792034" y="345151"/>
                  <a:pt x="1788605" y="342674"/>
                  <a:pt x="1784795" y="340769"/>
                </a:cubicBezTo>
                <a:cubicBezTo>
                  <a:pt x="1782128" y="339341"/>
                  <a:pt x="1778699" y="339150"/>
                  <a:pt x="1779365" y="335150"/>
                </a:cubicBezTo>
                <a:cubicBezTo>
                  <a:pt x="1779556" y="334197"/>
                  <a:pt x="1774793" y="332006"/>
                  <a:pt x="1771936" y="331435"/>
                </a:cubicBezTo>
                <a:lnTo>
                  <a:pt x="1765649" y="330101"/>
                </a:lnTo>
                <a:cubicBezTo>
                  <a:pt x="1759649" y="332959"/>
                  <a:pt x="1754505" y="333340"/>
                  <a:pt x="1754124" y="330959"/>
                </a:cubicBezTo>
                <a:cubicBezTo>
                  <a:pt x="1753838" y="328577"/>
                  <a:pt x="1756505" y="322481"/>
                  <a:pt x="1751838" y="320862"/>
                </a:cubicBezTo>
                <a:lnTo>
                  <a:pt x="1748885" y="318957"/>
                </a:lnTo>
                <a:lnTo>
                  <a:pt x="1746314" y="317243"/>
                </a:lnTo>
                <a:cubicBezTo>
                  <a:pt x="1743837" y="314766"/>
                  <a:pt x="1741742" y="315433"/>
                  <a:pt x="1741837" y="318576"/>
                </a:cubicBezTo>
                <a:cubicBezTo>
                  <a:pt x="1741932" y="321719"/>
                  <a:pt x="1752219" y="326672"/>
                  <a:pt x="1750981" y="327339"/>
                </a:cubicBezTo>
                <a:cubicBezTo>
                  <a:pt x="1749743" y="328006"/>
                  <a:pt x="1746218" y="330197"/>
                  <a:pt x="1745075" y="330959"/>
                </a:cubicBezTo>
                <a:cubicBezTo>
                  <a:pt x="1743932" y="331721"/>
                  <a:pt x="1739170" y="327244"/>
                  <a:pt x="1738884" y="328482"/>
                </a:cubicBezTo>
                <a:cubicBezTo>
                  <a:pt x="1738694" y="329816"/>
                  <a:pt x="1736027" y="331721"/>
                  <a:pt x="1733550" y="330578"/>
                </a:cubicBezTo>
                <a:lnTo>
                  <a:pt x="1731740" y="333626"/>
                </a:lnTo>
                <a:lnTo>
                  <a:pt x="1730788" y="335245"/>
                </a:lnTo>
                <a:cubicBezTo>
                  <a:pt x="1729169" y="336197"/>
                  <a:pt x="1728121" y="334483"/>
                  <a:pt x="1728502" y="331435"/>
                </a:cubicBezTo>
                <a:lnTo>
                  <a:pt x="1722692" y="334673"/>
                </a:lnTo>
                <a:lnTo>
                  <a:pt x="1721358" y="335435"/>
                </a:lnTo>
                <a:cubicBezTo>
                  <a:pt x="1718405" y="334864"/>
                  <a:pt x="1715643" y="336388"/>
                  <a:pt x="1715262" y="338769"/>
                </a:cubicBezTo>
                <a:lnTo>
                  <a:pt x="1714691" y="341341"/>
                </a:lnTo>
                <a:cubicBezTo>
                  <a:pt x="1714595" y="341627"/>
                  <a:pt x="1713071" y="342008"/>
                  <a:pt x="1712500" y="341817"/>
                </a:cubicBezTo>
                <a:lnTo>
                  <a:pt x="1711833" y="341627"/>
                </a:lnTo>
                <a:cubicBezTo>
                  <a:pt x="1711452" y="340865"/>
                  <a:pt x="1711643" y="338579"/>
                  <a:pt x="1712309" y="336388"/>
                </a:cubicBezTo>
                <a:cubicBezTo>
                  <a:pt x="1712976" y="334292"/>
                  <a:pt x="1709547" y="332292"/>
                  <a:pt x="1710119" y="335912"/>
                </a:cubicBezTo>
                <a:lnTo>
                  <a:pt x="1704499" y="332102"/>
                </a:lnTo>
                <a:cubicBezTo>
                  <a:pt x="1703927" y="331721"/>
                  <a:pt x="1702975" y="331435"/>
                  <a:pt x="1702308" y="331530"/>
                </a:cubicBezTo>
                <a:cubicBezTo>
                  <a:pt x="1700498" y="331721"/>
                  <a:pt x="1697546" y="330578"/>
                  <a:pt x="1697450" y="333340"/>
                </a:cubicBezTo>
                <a:lnTo>
                  <a:pt x="1697450" y="334483"/>
                </a:lnTo>
                <a:cubicBezTo>
                  <a:pt x="1698593" y="335816"/>
                  <a:pt x="1699070" y="337150"/>
                  <a:pt x="1698593" y="337436"/>
                </a:cubicBezTo>
                <a:lnTo>
                  <a:pt x="1698022" y="337817"/>
                </a:lnTo>
                <a:lnTo>
                  <a:pt x="1696974" y="338579"/>
                </a:lnTo>
                <a:cubicBezTo>
                  <a:pt x="1695831" y="339436"/>
                  <a:pt x="1695450" y="340769"/>
                  <a:pt x="1696117" y="341722"/>
                </a:cubicBezTo>
                <a:lnTo>
                  <a:pt x="1697069" y="342008"/>
                </a:lnTo>
                <a:cubicBezTo>
                  <a:pt x="1698879" y="342674"/>
                  <a:pt x="1700975" y="342865"/>
                  <a:pt x="1702880" y="343341"/>
                </a:cubicBezTo>
                <a:lnTo>
                  <a:pt x="1704404" y="343722"/>
                </a:lnTo>
                <a:cubicBezTo>
                  <a:pt x="1706499" y="344484"/>
                  <a:pt x="1705546" y="345818"/>
                  <a:pt x="1702213" y="346675"/>
                </a:cubicBezTo>
                <a:cubicBezTo>
                  <a:pt x="1698879" y="347532"/>
                  <a:pt x="1689830" y="349247"/>
                  <a:pt x="1690211" y="348294"/>
                </a:cubicBezTo>
                <a:cubicBezTo>
                  <a:pt x="1690688" y="347342"/>
                  <a:pt x="1688783" y="344294"/>
                  <a:pt x="1685258" y="343055"/>
                </a:cubicBezTo>
                <a:lnTo>
                  <a:pt x="1682401" y="340960"/>
                </a:lnTo>
                <a:lnTo>
                  <a:pt x="1679829" y="339245"/>
                </a:lnTo>
                <a:cubicBezTo>
                  <a:pt x="1677734" y="340293"/>
                  <a:pt x="1675257" y="340769"/>
                  <a:pt x="1674305" y="340293"/>
                </a:cubicBezTo>
                <a:lnTo>
                  <a:pt x="1674114" y="339722"/>
                </a:lnTo>
                <a:cubicBezTo>
                  <a:pt x="1673733" y="338388"/>
                  <a:pt x="1672400" y="336483"/>
                  <a:pt x="1671733" y="338579"/>
                </a:cubicBezTo>
                <a:cubicBezTo>
                  <a:pt x="1670209" y="343627"/>
                  <a:pt x="1668113" y="342103"/>
                  <a:pt x="1665256" y="339722"/>
                </a:cubicBezTo>
                <a:lnTo>
                  <a:pt x="1663446" y="338293"/>
                </a:lnTo>
                <a:cubicBezTo>
                  <a:pt x="1662303" y="337245"/>
                  <a:pt x="1658684" y="336674"/>
                  <a:pt x="1655350" y="336959"/>
                </a:cubicBezTo>
                <a:lnTo>
                  <a:pt x="1653635" y="336388"/>
                </a:lnTo>
                <a:lnTo>
                  <a:pt x="1651825" y="335816"/>
                </a:lnTo>
                <a:cubicBezTo>
                  <a:pt x="1650302" y="334197"/>
                  <a:pt x="1648016" y="333340"/>
                  <a:pt x="1646777" y="334102"/>
                </a:cubicBezTo>
                <a:cubicBezTo>
                  <a:pt x="1645539" y="334769"/>
                  <a:pt x="1641062" y="334864"/>
                  <a:pt x="1640110" y="336769"/>
                </a:cubicBezTo>
                <a:lnTo>
                  <a:pt x="1640681" y="338007"/>
                </a:lnTo>
                <a:cubicBezTo>
                  <a:pt x="1641539" y="339817"/>
                  <a:pt x="1644015" y="341055"/>
                  <a:pt x="1645444" y="342674"/>
                </a:cubicBezTo>
                <a:lnTo>
                  <a:pt x="1646587" y="344008"/>
                </a:lnTo>
                <a:cubicBezTo>
                  <a:pt x="1647349" y="345627"/>
                  <a:pt x="1648587" y="348389"/>
                  <a:pt x="1649349" y="350009"/>
                </a:cubicBezTo>
                <a:cubicBezTo>
                  <a:pt x="1650111" y="351723"/>
                  <a:pt x="1651730" y="356295"/>
                  <a:pt x="1650587" y="355914"/>
                </a:cubicBezTo>
                <a:cubicBezTo>
                  <a:pt x="1649444" y="355533"/>
                  <a:pt x="1645825" y="355533"/>
                  <a:pt x="1646111" y="356867"/>
                </a:cubicBezTo>
                <a:cubicBezTo>
                  <a:pt x="1646301" y="358200"/>
                  <a:pt x="1645825" y="362391"/>
                  <a:pt x="1644491" y="362486"/>
                </a:cubicBezTo>
                <a:cubicBezTo>
                  <a:pt x="1643063" y="362582"/>
                  <a:pt x="1638586" y="362105"/>
                  <a:pt x="1638681" y="361248"/>
                </a:cubicBezTo>
                <a:lnTo>
                  <a:pt x="1638967" y="360962"/>
                </a:lnTo>
                <a:cubicBezTo>
                  <a:pt x="1639729" y="360105"/>
                  <a:pt x="1640872" y="359534"/>
                  <a:pt x="1641634" y="358676"/>
                </a:cubicBezTo>
                <a:lnTo>
                  <a:pt x="1644396" y="355628"/>
                </a:lnTo>
                <a:cubicBezTo>
                  <a:pt x="1640967" y="355247"/>
                  <a:pt x="1637919" y="353533"/>
                  <a:pt x="1637443" y="351818"/>
                </a:cubicBezTo>
                <a:lnTo>
                  <a:pt x="1637062" y="350580"/>
                </a:lnTo>
                <a:lnTo>
                  <a:pt x="1636871" y="349818"/>
                </a:lnTo>
                <a:cubicBezTo>
                  <a:pt x="1636586" y="349056"/>
                  <a:pt x="1637062" y="348294"/>
                  <a:pt x="1637919" y="348199"/>
                </a:cubicBezTo>
                <a:lnTo>
                  <a:pt x="1638681" y="348104"/>
                </a:lnTo>
                <a:cubicBezTo>
                  <a:pt x="1640300" y="347723"/>
                  <a:pt x="1641062" y="351723"/>
                  <a:pt x="1642967" y="348866"/>
                </a:cubicBezTo>
                <a:cubicBezTo>
                  <a:pt x="1643444" y="348199"/>
                  <a:pt x="1642110" y="346294"/>
                  <a:pt x="1641062" y="345532"/>
                </a:cubicBezTo>
                <a:cubicBezTo>
                  <a:pt x="1639634" y="344484"/>
                  <a:pt x="1637633" y="344008"/>
                  <a:pt x="1635919" y="343341"/>
                </a:cubicBezTo>
                <a:cubicBezTo>
                  <a:pt x="1631728" y="341627"/>
                  <a:pt x="1628394" y="342389"/>
                  <a:pt x="1627727" y="345532"/>
                </a:cubicBezTo>
                <a:cubicBezTo>
                  <a:pt x="1627346" y="347437"/>
                  <a:pt x="1626965" y="350294"/>
                  <a:pt x="1628204" y="351342"/>
                </a:cubicBezTo>
                <a:lnTo>
                  <a:pt x="1630204" y="353057"/>
                </a:lnTo>
                <a:cubicBezTo>
                  <a:pt x="1634585" y="354104"/>
                  <a:pt x="1637252" y="355724"/>
                  <a:pt x="1636014" y="356771"/>
                </a:cubicBezTo>
                <a:cubicBezTo>
                  <a:pt x="1634776" y="357819"/>
                  <a:pt x="1630871" y="360105"/>
                  <a:pt x="1629823" y="359343"/>
                </a:cubicBezTo>
                <a:cubicBezTo>
                  <a:pt x="1628775" y="358581"/>
                  <a:pt x="1625156" y="357438"/>
                  <a:pt x="1625156" y="359534"/>
                </a:cubicBezTo>
                <a:cubicBezTo>
                  <a:pt x="1625156" y="361629"/>
                  <a:pt x="1624870" y="366582"/>
                  <a:pt x="1624584" y="366677"/>
                </a:cubicBezTo>
                <a:cubicBezTo>
                  <a:pt x="1624203" y="366677"/>
                  <a:pt x="1623155" y="364868"/>
                  <a:pt x="1622774" y="362582"/>
                </a:cubicBezTo>
                <a:lnTo>
                  <a:pt x="1621441" y="361153"/>
                </a:lnTo>
                <a:cubicBezTo>
                  <a:pt x="1619345" y="359057"/>
                  <a:pt x="1620298" y="358010"/>
                  <a:pt x="1621536" y="355914"/>
                </a:cubicBezTo>
                <a:cubicBezTo>
                  <a:pt x="1623250" y="353057"/>
                  <a:pt x="1626584" y="350199"/>
                  <a:pt x="1624870" y="346675"/>
                </a:cubicBezTo>
                <a:lnTo>
                  <a:pt x="1624203" y="345151"/>
                </a:lnTo>
                <a:cubicBezTo>
                  <a:pt x="1622298" y="343722"/>
                  <a:pt x="1621441" y="341436"/>
                  <a:pt x="1622298" y="340007"/>
                </a:cubicBezTo>
                <a:cubicBezTo>
                  <a:pt x="1623155" y="338674"/>
                  <a:pt x="1622584" y="332102"/>
                  <a:pt x="1617821" y="330578"/>
                </a:cubicBezTo>
                <a:lnTo>
                  <a:pt x="1617155" y="336578"/>
                </a:lnTo>
                <a:cubicBezTo>
                  <a:pt x="1617059" y="337340"/>
                  <a:pt x="1615535" y="338198"/>
                  <a:pt x="1614488" y="338769"/>
                </a:cubicBezTo>
                <a:cubicBezTo>
                  <a:pt x="1613535" y="339245"/>
                  <a:pt x="1611916" y="339912"/>
                  <a:pt x="1611154" y="339626"/>
                </a:cubicBezTo>
                <a:cubicBezTo>
                  <a:pt x="1608296" y="338483"/>
                  <a:pt x="1611535" y="337817"/>
                  <a:pt x="1611630" y="336864"/>
                </a:cubicBezTo>
                <a:cubicBezTo>
                  <a:pt x="1611725" y="335721"/>
                  <a:pt x="1611440" y="333911"/>
                  <a:pt x="1610582" y="333530"/>
                </a:cubicBezTo>
                <a:lnTo>
                  <a:pt x="1608868" y="332673"/>
                </a:lnTo>
                <a:cubicBezTo>
                  <a:pt x="1606487" y="332387"/>
                  <a:pt x="1601915" y="331816"/>
                  <a:pt x="1598676" y="331340"/>
                </a:cubicBezTo>
                <a:lnTo>
                  <a:pt x="1597914" y="335340"/>
                </a:lnTo>
                <a:lnTo>
                  <a:pt x="1597438" y="337626"/>
                </a:lnTo>
                <a:cubicBezTo>
                  <a:pt x="1594866" y="339817"/>
                  <a:pt x="1590485" y="341246"/>
                  <a:pt x="1587818" y="340865"/>
                </a:cubicBezTo>
                <a:lnTo>
                  <a:pt x="1590294" y="337150"/>
                </a:lnTo>
                <a:lnTo>
                  <a:pt x="1593247" y="332673"/>
                </a:lnTo>
                <a:cubicBezTo>
                  <a:pt x="1590199" y="329720"/>
                  <a:pt x="1585341" y="327815"/>
                  <a:pt x="1582388" y="328292"/>
                </a:cubicBezTo>
                <a:lnTo>
                  <a:pt x="1585055" y="331435"/>
                </a:lnTo>
                <a:cubicBezTo>
                  <a:pt x="1585817" y="332292"/>
                  <a:pt x="1586198" y="334197"/>
                  <a:pt x="1585627" y="334864"/>
                </a:cubicBezTo>
                <a:cubicBezTo>
                  <a:pt x="1583531" y="337055"/>
                  <a:pt x="1581150" y="339150"/>
                  <a:pt x="1578388" y="340769"/>
                </a:cubicBezTo>
                <a:cubicBezTo>
                  <a:pt x="1576959" y="341627"/>
                  <a:pt x="1573340" y="342293"/>
                  <a:pt x="1572673" y="341722"/>
                </a:cubicBezTo>
                <a:cubicBezTo>
                  <a:pt x="1567910" y="337150"/>
                  <a:pt x="1563529" y="341341"/>
                  <a:pt x="1559243" y="341912"/>
                </a:cubicBezTo>
                <a:lnTo>
                  <a:pt x="1554766" y="342484"/>
                </a:lnTo>
                <a:cubicBezTo>
                  <a:pt x="1556480" y="345056"/>
                  <a:pt x="1556957" y="347532"/>
                  <a:pt x="1555718" y="348008"/>
                </a:cubicBezTo>
                <a:cubicBezTo>
                  <a:pt x="1554480" y="348485"/>
                  <a:pt x="1551051" y="348104"/>
                  <a:pt x="1550956" y="345913"/>
                </a:cubicBezTo>
                <a:cubicBezTo>
                  <a:pt x="1550861" y="343722"/>
                  <a:pt x="1544003" y="342960"/>
                  <a:pt x="1544003" y="344389"/>
                </a:cubicBezTo>
                <a:cubicBezTo>
                  <a:pt x="1543907" y="345818"/>
                  <a:pt x="1541336" y="348866"/>
                  <a:pt x="1536859" y="347151"/>
                </a:cubicBezTo>
                <a:lnTo>
                  <a:pt x="1534954" y="343722"/>
                </a:lnTo>
                <a:lnTo>
                  <a:pt x="1532763" y="339912"/>
                </a:lnTo>
                <a:cubicBezTo>
                  <a:pt x="1530477" y="342008"/>
                  <a:pt x="1527715" y="342579"/>
                  <a:pt x="1526667" y="341246"/>
                </a:cubicBezTo>
                <a:cubicBezTo>
                  <a:pt x="1525619" y="339912"/>
                  <a:pt x="1522857" y="335816"/>
                  <a:pt x="1523333" y="335435"/>
                </a:cubicBezTo>
                <a:cubicBezTo>
                  <a:pt x="1523810" y="334959"/>
                  <a:pt x="1526572" y="333816"/>
                  <a:pt x="1527143" y="334959"/>
                </a:cubicBezTo>
                <a:cubicBezTo>
                  <a:pt x="1527715" y="336007"/>
                  <a:pt x="1530953" y="338483"/>
                  <a:pt x="1532192" y="335912"/>
                </a:cubicBezTo>
                <a:lnTo>
                  <a:pt x="1532287" y="335054"/>
                </a:lnTo>
                <a:cubicBezTo>
                  <a:pt x="1532668" y="331911"/>
                  <a:pt x="1530858" y="330006"/>
                  <a:pt x="1527048" y="329149"/>
                </a:cubicBezTo>
                <a:lnTo>
                  <a:pt x="1523619" y="328387"/>
                </a:lnTo>
                <a:cubicBezTo>
                  <a:pt x="1519904" y="327339"/>
                  <a:pt x="1518857" y="323910"/>
                  <a:pt x="1521428" y="320767"/>
                </a:cubicBezTo>
                <a:cubicBezTo>
                  <a:pt x="1524000" y="317624"/>
                  <a:pt x="1520571" y="311337"/>
                  <a:pt x="1520381" y="315052"/>
                </a:cubicBezTo>
                <a:lnTo>
                  <a:pt x="1514951" y="310385"/>
                </a:lnTo>
                <a:cubicBezTo>
                  <a:pt x="1513904" y="309527"/>
                  <a:pt x="1508570" y="308956"/>
                  <a:pt x="1509046" y="313337"/>
                </a:cubicBezTo>
                <a:cubicBezTo>
                  <a:pt x="1509046" y="313433"/>
                  <a:pt x="1506284" y="313909"/>
                  <a:pt x="1504855" y="313814"/>
                </a:cubicBezTo>
                <a:cubicBezTo>
                  <a:pt x="1504569" y="313814"/>
                  <a:pt x="1503998" y="311909"/>
                  <a:pt x="1504283" y="311147"/>
                </a:cubicBezTo>
                <a:lnTo>
                  <a:pt x="1504664" y="310194"/>
                </a:lnTo>
                <a:cubicBezTo>
                  <a:pt x="1506188" y="308861"/>
                  <a:pt x="1503426" y="309337"/>
                  <a:pt x="1498473" y="311337"/>
                </a:cubicBezTo>
                <a:lnTo>
                  <a:pt x="1496473" y="314195"/>
                </a:lnTo>
                <a:cubicBezTo>
                  <a:pt x="1495901" y="314957"/>
                  <a:pt x="1496187" y="316290"/>
                  <a:pt x="1496473" y="317338"/>
                </a:cubicBezTo>
                <a:cubicBezTo>
                  <a:pt x="1497140" y="319529"/>
                  <a:pt x="1501997" y="317719"/>
                  <a:pt x="1501997" y="321719"/>
                </a:cubicBezTo>
                <a:cubicBezTo>
                  <a:pt x="1501997" y="324005"/>
                  <a:pt x="1505617" y="322196"/>
                  <a:pt x="1507808" y="321053"/>
                </a:cubicBezTo>
                <a:lnTo>
                  <a:pt x="1509332" y="320291"/>
                </a:lnTo>
                <a:cubicBezTo>
                  <a:pt x="1512665" y="320481"/>
                  <a:pt x="1514951" y="322386"/>
                  <a:pt x="1514380" y="324577"/>
                </a:cubicBezTo>
                <a:cubicBezTo>
                  <a:pt x="1513808" y="326768"/>
                  <a:pt x="1508284" y="330197"/>
                  <a:pt x="1507141" y="329054"/>
                </a:cubicBezTo>
                <a:cubicBezTo>
                  <a:pt x="1505903" y="327911"/>
                  <a:pt x="1498759" y="326291"/>
                  <a:pt x="1496187" y="323339"/>
                </a:cubicBezTo>
                <a:lnTo>
                  <a:pt x="1493139" y="321434"/>
                </a:lnTo>
                <a:cubicBezTo>
                  <a:pt x="1491806" y="320576"/>
                  <a:pt x="1488186" y="320862"/>
                  <a:pt x="1486471" y="321719"/>
                </a:cubicBezTo>
                <a:cubicBezTo>
                  <a:pt x="1483900" y="323053"/>
                  <a:pt x="1483614" y="327911"/>
                  <a:pt x="1485233" y="329435"/>
                </a:cubicBezTo>
                <a:cubicBezTo>
                  <a:pt x="1487043" y="331054"/>
                  <a:pt x="1488948" y="332483"/>
                  <a:pt x="1491234" y="330006"/>
                </a:cubicBezTo>
                <a:cubicBezTo>
                  <a:pt x="1492091" y="329149"/>
                  <a:pt x="1492472" y="327339"/>
                  <a:pt x="1493425" y="327149"/>
                </a:cubicBezTo>
                <a:cubicBezTo>
                  <a:pt x="1496473" y="326577"/>
                  <a:pt x="1495711" y="329054"/>
                  <a:pt x="1496759" y="330197"/>
                </a:cubicBezTo>
                <a:lnTo>
                  <a:pt x="1498949" y="332768"/>
                </a:lnTo>
                <a:cubicBezTo>
                  <a:pt x="1502569" y="331911"/>
                  <a:pt x="1506188" y="331149"/>
                  <a:pt x="1506855" y="331149"/>
                </a:cubicBezTo>
                <a:cubicBezTo>
                  <a:pt x="1507522" y="331149"/>
                  <a:pt x="1509236" y="332387"/>
                  <a:pt x="1509046" y="333816"/>
                </a:cubicBezTo>
                <a:lnTo>
                  <a:pt x="1509332" y="335150"/>
                </a:lnTo>
                <a:lnTo>
                  <a:pt x="1511141" y="342293"/>
                </a:lnTo>
                <a:cubicBezTo>
                  <a:pt x="1504474" y="345437"/>
                  <a:pt x="1497425" y="347627"/>
                  <a:pt x="1495425" y="347342"/>
                </a:cubicBezTo>
                <a:cubicBezTo>
                  <a:pt x="1493520" y="346961"/>
                  <a:pt x="1492472" y="342103"/>
                  <a:pt x="1490948" y="341436"/>
                </a:cubicBezTo>
                <a:lnTo>
                  <a:pt x="1490377" y="341817"/>
                </a:lnTo>
                <a:lnTo>
                  <a:pt x="1482852" y="346103"/>
                </a:lnTo>
                <a:cubicBezTo>
                  <a:pt x="1473899" y="344770"/>
                  <a:pt x="1466374" y="343055"/>
                  <a:pt x="1465993" y="342389"/>
                </a:cubicBezTo>
                <a:cubicBezTo>
                  <a:pt x="1465612" y="341722"/>
                  <a:pt x="1462469" y="340293"/>
                  <a:pt x="1460183" y="341627"/>
                </a:cubicBezTo>
                <a:cubicBezTo>
                  <a:pt x="1457896" y="343055"/>
                  <a:pt x="1452372" y="345913"/>
                  <a:pt x="1454087" y="348675"/>
                </a:cubicBezTo>
                <a:cubicBezTo>
                  <a:pt x="1455801" y="351437"/>
                  <a:pt x="1445514" y="356771"/>
                  <a:pt x="1441799" y="356105"/>
                </a:cubicBezTo>
                <a:lnTo>
                  <a:pt x="1438085" y="356486"/>
                </a:lnTo>
                <a:lnTo>
                  <a:pt x="1431798" y="357057"/>
                </a:lnTo>
                <a:cubicBezTo>
                  <a:pt x="1427798" y="353723"/>
                  <a:pt x="1425702" y="347246"/>
                  <a:pt x="1427036" y="342865"/>
                </a:cubicBezTo>
                <a:lnTo>
                  <a:pt x="1422845" y="341817"/>
                </a:lnTo>
                <a:cubicBezTo>
                  <a:pt x="1421130" y="341436"/>
                  <a:pt x="1417511" y="340198"/>
                  <a:pt x="1416653" y="343436"/>
                </a:cubicBezTo>
                <a:lnTo>
                  <a:pt x="1416272" y="344960"/>
                </a:lnTo>
                <a:cubicBezTo>
                  <a:pt x="1415987" y="347246"/>
                  <a:pt x="1412939" y="347151"/>
                  <a:pt x="1409510" y="344770"/>
                </a:cubicBezTo>
                <a:cubicBezTo>
                  <a:pt x="1406081" y="342389"/>
                  <a:pt x="1392365" y="341436"/>
                  <a:pt x="1389031" y="341150"/>
                </a:cubicBezTo>
                <a:lnTo>
                  <a:pt x="1388555" y="343436"/>
                </a:lnTo>
                <a:cubicBezTo>
                  <a:pt x="1387793" y="346865"/>
                  <a:pt x="1391698" y="345437"/>
                  <a:pt x="1393889" y="345818"/>
                </a:cubicBezTo>
                <a:lnTo>
                  <a:pt x="1394650" y="346008"/>
                </a:lnTo>
                <a:cubicBezTo>
                  <a:pt x="1395508" y="346484"/>
                  <a:pt x="1395413" y="347246"/>
                  <a:pt x="1394460" y="347532"/>
                </a:cubicBezTo>
                <a:cubicBezTo>
                  <a:pt x="1393508" y="347913"/>
                  <a:pt x="1391317" y="350294"/>
                  <a:pt x="1392460" y="351818"/>
                </a:cubicBezTo>
                <a:cubicBezTo>
                  <a:pt x="1393603" y="353342"/>
                  <a:pt x="1394270" y="357438"/>
                  <a:pt x="1390745" y="356962"/>
                </a:cubicBezTo>
                <a:lnTo>
                  <a:pt x="1388364" y="356200"/>
                </a:lnTo>
                <a:cubicBezTo>
                  <a:pt x="1387316" y="355819"/>
                  <a:pt x="1385888" y="354390"/>
                  <a:pt x="1385983" y="353438"/>
                </a:cubicBezTo>
                <a:lnTo>
                  <a:pt x="1386364" y="348485"/>
                </a:lnTo>
                <a:cubicBezTo>
                  <a:pt x="1382173" y="349437"/>
                  <a:pt x="1378458" y="351056"/>
                  <a:pt x="1378268" y="352009"/>
                </a:cubicBezTo>
                <a:cubicBezTo>
                  <a:pt x="1378077" y="353057"/>
                  <a:pt x="1376458" y="355819"/>
                  <a:pt x="1375410" y="354485"/>
                </a:cubicBezTo>
                <a:cubicBezTo>
                  <a:pt x="1374362" y="353152"/>
                  <a:pt x="1373696" y="349532"/>
                  <a:pt x="1376267" y="349437"/>
                </a:cubicBezTo>
                <a:cubicBezTo>
                  <a:pt x="1378839" y="349342"/>
                  <a:pt x="1383887" y="345246"/>
                  <a:pt x="1381792" y="342674"/>
                </a:cubicBezTo>
                <a:lnTo>
                  <a:pt x="1377601" y="344865"/>
                </a:lnTo>
                <a:cubicBezTo>
                  <a:pt x="1377029" y="345246"/>
                  <a:pt x="1375600" y="345151"/>
                  <a:pt x="1375029" y="344770"/>
                </a:cubicBezTo>
                <a:lnTo>
                  <a:pt x="1369219" y="341150"/>
                </a:lnTo>
                <a:cubicBezTo>
                  <a:pt x="1369028" y="344865"/>
                  <a:pt x="1368171" y="345913"/>
                  <a:pt x="1367219" y="343532"/>
                </a:cubicBezTo>
                <a:cubicBezTo>
                  <a:pt x="1366266" y="341150"/>
                  <a:pt x="1357122" y="341341"/>
                  <a:pt x="1357122" y="343151"/>
                </a:cubicBezTo>
                <a:cubicBezTo>
                  <a:pt x="1357122" y="345056"/>
                  <a:pt x="1356836" y="349818"/>
                  <a:pt x="1356550" y="349818"/>
                </a:cubicBezTo>
                <a:cubicBezTo>
                  <a:pt x="1356170" y="349818"/>
                  <a:pt x="1354931" y="348389"/>
                  <a:pt x="1354455" y="346484"/>
                </a:cubicBezTo>
                <a:lnTo>
                  <a:pt x="1354646" y="344770"/>
                </a:lnTo>
                <a:lnTo>
                  <a:pt x="1354931" y="341722"/>
                </a:lnTo>
                <a:cubicBezTo>
                  <a:pt x="1352264" y="340293"/>
                  <a:pt x="1350264" y="338674"/>
                  <a:pt x="1350550" y="338102"/>
                </a:cubicBezTo>
                <a:cubicBezTo>
                  <a:pt x="1350836" y="337531"/>
                  <a:pt x="1350836" y="335721"/>
                  <a:pt x="1349597" y="335721"/>
                </a:cubicBezTo>
                <a:cubicBezTo>
                  <a:pt x="1348454" y="335721"/>
                  <a:pt x="1344740" y="336483"/>
                  <a:pt x="1344454" y="337436"/>
                </a:cubicBezTo>
                <a:cubicBezTo>
                  <a:pt x="1344263" y="338388"/>
                  <a:pt x="1341787" y="341246"/>
                  <a:pt x="1339406" y="341436"/>
                </a:cubicBezTo>
                <a:cubicBezTo>
                  <a:pt x="1337120" y="341627"/>
                  <a:pt x="1329214" y="342865"/>
                  <a:pt x="1328928" y="339626"/>
                </a:cubicBezTo>
                <a:lnTo>
                  <a:pt x="1332357" y="337626"/>
                </a:lnTo>
                <a:cubicBezTo>
                  <a:pt x="1334262" y="336483"/>
                  <a:pt x="1336643" y="335816"/>
                  <a:pt x="1338453" y="334578"/>
                </a:cubicBezTo>
                <a:lnTo>
                  <a:pt x="1339025" y="334197"/>
                </a:lnTo>
                <a:cubicBezTo>
                  <a:pt x="1338739" y="332864"/>
                  <a:pt x="1337120" y="329339"/>
                  <a:pt x="1335596" y="326291"/>
                </a:cubicBezTo>
                <a:lnTo>
                  <a:pt x="1332262" y="324672"/>
                </a:lnTo>
                <a:cubicBezTo>
                  <a:pt x="1329119" y="323243"/>
                  <a:pt x="1325499" y="322386"/>
                  <a:pt x="1322832" y="320576"/>
                </a:cubicBezTo>
                <a:cubicBezTo>
                  <a:pt x="1320165" y="318767"/>
                  <a:pt x="1318260" y="316100"/>
                  <a:pt x="1316260" y="313623"/>
                </a:cubicBezTo>
                <a:lnTo>
                  <a:pt x="1315784" y="312956"/>
                </a:lnTo>
                <a:cubicBezTo>
                  <a:pt x="1316069" y="311813"/>
                  <a:pt x="1317117" y="311242"/>
                  <a:pt x="1318165" y="311813"/>
                </a:cubicBezTo>
                <a:lnTo>
                  <a:pt x="1319022" y="311718"/>
                </a:lnTo>
                <a:lnTo>
                  <a:pt x="1322832" y="311242"/>
                </a:lnTo>
                <a:cubicBezTo>
                  <a:pt x="1327499" y="310385"/>
                  <a:pt x="1331309" y="307908"/>
                  <a:pt x="1331309" y="305717"/>
                </a:cubicBezTo>
                <a:cubicBezTo>
                  <a:pt x="1331309" y="303527"/>
                  <a:pt x="1332452" y="297335"/>
                  <a:pt x="1333881" y="296954"/>
                </a:cubicBezTo>
                <a:cubicBezTo>
                  <a:pt x="1335310" y="296573"/>
                  <a:pt x="1338548" y="297526"/>
                  <a:pt x="1337977" y="300002"/>
                </a:cubicBezTo>
                <a:lnTo>
                  <a:pt x="1341025" y="299621"/>
                </a:lnTo>
                <a:lnTo>
                  <a:pt x="1348264" y="298574"/>
                </a:lnTo>
                <a:cubicBezTo>
                  <a:pt x="1347978" y="302765"/>
                  <a:pt x="1349312" y="304384"/>
                  <a:pt x="1351121" y="302193"/>
                </a:cubicBezTo>
                <a:cubicBezTo>
                  <a:pt x="1352931" y="300002"/>
                  <a:pt x="1349693" y="293430"/>
                  <a:pt x="1348550" y="293430"/>
                </a:cubicBezTo>
                <a:cubicBezTo>
                  <a:pt x="1347407" y="293430"/>
                  <a:pt x="1342644" y="292382"/>
                  <a:pt x="1340739" y="291144"/>
                </a:cubicBezTo>
                <a:cubicBezTo>
                  <a:pt x="1338834" y="289906"/>
                  <a:pt x="1331786" y="287525"/>
                  <a:pt x="1329500" y="288668"/>
                </a:cubicBezTo>
                <a:cubicBezTo>
                  <a:pt x="1327214" y="289906"/>
                  <a:pt x="1323689" y="295716"/>
                  <a:pt x="1320546" y="295907"/>
                </a:cubicBezTo>
                <a:lnTo>
                  <a:pt x="1320832" y="292287"/>
                </a:lnTo>
                <a:lnTo>
                  <a:pt x="1320927" y="291335"/>
                </a:lnTo>
                <a:cubicBezTo>
                  <a:pt x="1319594" y="290192"/>
                  <a:pt x="1319689" y="288287"/>
                  <a:pt x="1321022" y="287239"/>
                </a:cubicBezTo>
                <a:cubicBezTo>
                  <a:pt x="1322356" y="286096"/>
                  <a:pt x="1327785" y="282953"/>
                  <a:pt x="1326166" y="281619"/>
                </a:cubicBezTo>
                <a:lnTo>
                  <a:pt x="1324546" y="281333"/>
                </a:lnTo>
                <a:cubicBezTo>
                  <a:pt x="1320546" y="280667"/>
                  <a:pt x="1320260" y="280762"/>
                  <a:pt x="1322165" y="279047"/>
                </a:cubicBezTo>
                <a:lnTo>
                  <a:pt x="1325023" y="276476"/>
                </a:lnTo>
                <a:cubicBezTo>
                  <a:pt x="1324832" y="272951"/>
                  <a:pt x="1320641" y="270094"/>
                  <a:pt x="1315593" y="270189"/>
                </a:cubicBezTo>
                <a:lnTo>
                  <a:pt x="1311402" y="271427"/>
                </a:lnTo>
                <a:lnTo>
                  <a:pt x="1309783" y="271904"/>
                </a:lnTo>
                <a:cubicBezTo>
                  <a:pt x="1307592" y="273713"/>
                  <a:pt x="1307878" y="275237"/>
                  <a:pt x="1310354" y="275333"/>
                </a:cubicBezTo>
                <a:lnTo>
                  <a:pt x="1312640" y="274666"/>
                </a:lnTo>
                <a:lnTo>
                  <a:pt x="1313307" y="274475"/>
                </a:lnTo>
                <a:cubicBezTo>
                  <a:pt x="1314260" y="274666"/>
                  <a:pt x="1315593" y="277047"/>
                  <a:pt x="1316165" y="279714"/>
                </a:cubicBezTo>
                <a:cubicBezTo>
                  <a:pt x="1316831" y="282381"/>
                  <a:pt x="1316736" y="289620"/>
                  <a:pt x="1314545" y="290096"/>
                </a:cubicBezTo>
                <a:cubicBezTo>
                  <a:pt x="1312355" y="290477"/>
                  <a:pt x="1305878" y="287715"/>
                  <a:pt x="1300353" y="290573"/>
                </a:cubicBezTo>
                <a:lnTo>
                  <a:pt x="1294352" y="287334"/>
                </a:lnTo>
                <a:cubicBezTo>
                  <a:pt x="1293590" y="286953"/>
                  <a:pt x="1290733" y="287810"/>
                  <a:pt x="1290352" y="288572"/>
                </a:cubicBezTo>
                <a:lnTo>
                  <a:pt x="1289875" y="289525"/>
                </a:lnTo>
                <a:cubicBezTo>
                  <a:pt x="1290828" y="291049"/>
                  <a:pt x="1289875" y="293144"/>
                  <a:pt x="1287875" y="294097"/>
                </a:cubicBezTo>
                <a:cubicBezTo>
                  <a:pt x="1285780" y="295145"/>
                  <a:pt x="1275493" y="291525"/>
                  <a:pt x="1275112" y="289430"/>
                </a:cubicBezTo>
                <a:cubicBezTo>
                  <a:pt x="1274826" y="287239"/>
                  <a:pt x="1283589" y="285715"/>
                  <a:pt x="1283018" y="288287"/>
                </a:cubicBezTo>
                <a:lnTo>
                  <a:pt x="1282732" y="290668"/>
                </a:lnTo>
                <a:cubicBezTo>
                  <a:pt x="1282732" y="290858"/>
                  <a:pt x="1284065" y="291335"/>
                  <a:pt x="1284827" y="291430"/>
                </a:cubicBezTo>
                <a:cubicBezTo>
                  <a:pt x="1285589" y="291430"/>
                  <a:pt x="1286923" y="291049"/>
                  <a:pt x="1286923" y="290763"/>
                </a:cubicBezTo>
                <a:cubicBezTo>
                  <a:pt x="1287304" y="288763"/>
                  <a:pt x="1287304" y="286667"/>
                  <a:pt x="1287494" y="284667"/>
                </a:cubicBezTo>
                <a:cubicBezTo>
                  <a:pt x="1287685" y="283143"/>
                  <a:pt x="1286732" y="281143"/>
                  <a:pt x="1290161" y="280857"/>
                </a:cubicBezTo>
                <a:lnTo>
                  <a:pt x="1291114" y="280762"/>
                </a:lnTo>
                <a:cubicBezTo>
                  <a:pt x="1291971" y="279333"/>
                  <a:pt x="1291400" y="277714"/>
                  <a:pt x="1289875" y="277142"/>
                </a:cubicBezTo>
                <a:lnTo>
                  <a:pt x="1288447" y="276761"/>
                </a:lnTo>
                <a:lnTo>
                  <a:pt x="1287304" y="276476"/>
                </a:lnTo>
                <a:cubicBezTo>
                  <a:pt x="1285589" y="276190"/>
                  <a:pt x="1285018" y="272666"/>
                  <a:pt x="1285970" y="268665"/>
                </a:cubicBezTo>
                <a:lnTo>
                  <a:pt x="1291781" y="267903"/>
                </a:lnTo>
                <a:lnTo>
                  <a:pt x="1292162" y="267903"/>
                </a:lnTo>
                <a:cubicBezTo>
                  <a:pt x="1292352" y="266474"/>
                  <a:pt x="1291495" y="265236"/>
                  <a:pt x="1290447" y="265236"/>
                </a:cubicBezTo>
                <a:lnTo>
                  <a:pt x="1289780" y="265617"/>
                </a:lnTo>
                <a:lnTo>
                  <a:pt x="1284542" y="268475"/>
                </a:lnTo>
                <a:cubicBezTo>
                  <a:pt x="1281779" y="265046"/>
                  <a:pt x="1279874" y="263045"/>
                  <a:pt x="1280255" y="263998"/>
                </a:cubicBezTo>
                <a:cubicBezTo>
                  <a:pt x="1280636" y="265046"/>
                  <a:pt x="1278350" y="268094"/>
                  <a:pt x="1274159" y="268570"/>
                </a:cubicBezTo>
                <a:cubicBezTo>
                  <a:pt x="1269968" y="269046"/>
                  <a:pt x="1268063" y="278571"/>
                  <a:pt x="1269492" y="278762"/>
                </a:cubicBezTo>
                <a:cubicBezTo>
                  <a:pt x="1270825" y="278952"/>
                  <a:pt x="1273778" y="280476"/>
                  <a:pt x="1273112" y="281905"/>
                </a:cubicBezTo>
                <a:cubicBezTo>
                  <a:pt x="1272445" y="283334"/>
                  <a:pt x="1267492" y="291906"/>
                  <a:pt x="1272350" y="294383"/>
                </a:cubicBezTo>
                <a:cubicBezTo>
                  <a:pt x="1277112" y="296859"/>
                  <a:pt x="1288447" y="304384"/>
                  <a:pt x="1286351" y="305241"/>
                </a:cubicBezTo>
                <a:cubicBezTo>
                  <a:pt x="1284256" y="306194"/>
                  <a:pt x="1277588" y="307241"/>
                  <a:pt x="1277398" y="304955"/>
                </a:cubicBezTo>
                <a:lnTo>
                  <a:pt x="1277017" y="303336"/>
                </a:lnTo>
                <a:cubicBezTo>
                  <a:pt x="1276731" y="302098"/>
                  <a:pt x="1276445" y="300098"/>
                  <a:pt x="1275493" y="299907"/>
                </a:cubicBezTo>
                <a:cubicBezTo>
                  <a:pt x="1273016" y="299145"/>
                  <a:pt x="1272254" y="300479"/>
                  <a:pt x="1271683" y="302574"/>
                </a:cubicBezTo>
                <a:cubicBezTo>
                  <a:pt x="1270921" y="305146"/>
                  <a:pt x="1269683" y="302574"/>
                  <a:pt x="1268444" y="302288"/>
                </a:cubicBezTo>
                <a:cubicBezTo>
                  <a:pt x="1264825" y="301431"/>
                  <a:pt x="1263587" y="302288"/>
                  <a:pt x="1264063" y="305051"/>
                </a:cubicBezTo>
                <a:cubicBezTo>
                  <a:pt x="1264158" y="305717"/>
                  <a:pt x="1263777" y="306765"/>
                  <a:pt x="1264158" y="307051"/>
                </a:cubicBezTo>
                <a:lnTo>
                  <a:pt x="1266825" y="308765"/>
                </a:lnTo>
                <a:cubicBezTo>
                  <a:pt x="1269302" y="311051"/>
                  <a:pt x="1270540" y="315433"/>
                  <a:pt x="1269778" y="318481"/>
                </a:cubicBezTo>
                <a:lnTo>
                  <a:pt x="1269397" y="321243"/>
                </a:lnTo>
                <a:cubicBezTo>
                  <a:pt x="1269302" y="321719"/>
                  <a:pt x="1271016" y="322672"/>
                  <a:pt x="1271969" y="322672"/>
                </a:cubicBezTo>
                <a:cubicBezTo>
                  <a:pt x="1274540" y="322767"/>
                  <a:pt x="1273588" y="321910"/>
                  <a:pt x="1273207" y="320386"/>
                </a:cubicBezTo>
                <a:lnTo>
                  <a:pt x="1272826" y="318767"/>
                </a:lnTo>
                <a:cubicBezTo>
                  <a:pt x="1274255" y="316385"/>
                  <a:pt x="1277112" y="314385"/>
                  <a:pt x="1279208" y="314385"/>
                </a:cubicBezTo>
                <a:cubicBezTo>
                  <a:pt x="1281303" y="314385"/>
                  <a:pt x="1287304" y="313814"/>
                  <a:pt x="1286732" y="313147"/>
                </a:cubicBezTo>
                <a:cubicBezTo>
                  <a:pt x="1286256" y="312480"/>
                  <a:pt x="1285970" y="310575"/>
                  <a:pt x="1286923" y="310099"/>
                </a:cubicBezTo>
                <a:lnTo>
                  <a:pt x="1287304" y="310289"/>
                </a:lnTo>
                <a:lnTo>
                  <a:pt x="1290066" y="311623"/>
                </a:lnTo>
                <a:cubicBezTo>
                  <a:pt x="1293209" y="313433"/>
                  <a:pt x="1297305" y="313814"/>
                  <a:pt x="1299020" y="312480"/>
                </a:cubicBezTo>
                <a:lnTo>
                  <a:pt x="1300258" y="311147"/>
                </a:lnTo>
                <a:lnTo>
                  <a:pt x="1300639" y="310766"/>
                </a:lnTo>
                <a:cubicBezTo>
                  <a:pt x="1300448" y="309908"/>
                  <a:pt x="1299400" y="309242"/>
                  <a:pt x="1298448" y="309337"/>
                </a:cubicBezTo>
                <a:lnTo>
                  <a:pt x="1297591" y="309146"/>
                </a:lnTo>
                <a:lnTo>
                  <a:pt x="1295971" y="308765"/>
                </a:lnTo>
                <a:cubicBezTo>
                  <a:pt x="1292828" y="307813"/>
                  <a:pt x="1292924" y="306670"/>
                  <a:pt x="1296162" y="306289"/>
                </a:cubicBezTo>
                <a:lnTo>
                  <a:pt x="1297781" y="305908"/>
                </a:lnTo>
                <a:lnTo>
                  <a:pt x="1299972" y="305336"/>
                </a:lnTo>
                <a:cubicBezTo>
                  <a:pt x="1302353" y="304574"/>
                  <a:pt x="1306735" y="305336"/>
                  <a:pt x="1309688" y="306956"/>
                </a:cubicBezTo>
                <a:lnTo>
                  <a:pt x="1310640" y="310004"/>
                </a:lnTo>
                <a:cubicBezTo>
                  <a:pt x="1311974" y="314004"/>
                  <a:pt x="1314069" y="317909"/>
                  <a:pt x="1315688" y="321910"/>
                </a:cubicBezTo>
                <a:lnTo>
                  <a:pt x="1317117" y="325434"/>
                </a:lnTo>
                <a:cubicBezTo>
                  <a:pt x="1319975" y="323910"/>
                  <a:pt x="1322737" y="323148"/>
                  <a:pt x="1323404" y="323624"/>
                </a:cubicBezTo>
                <a:cubicBezTo>
                  <a:pt x="1324070" y="324101"/>
                  <a:pt x="1325118" y="326291"/>
                  <a:pt x="1323594" y="326482"/>
                </a:cubicBezTo>
                <a:cubicBezTo>
                  <a:pt x="1322070" y="326768"/>
                  <a:pt x="1317974" y="328387"/>
                  <a:pt x="1318736" y="329435"/>
                </a:cubicBezTo>
                <a:cubicBezTo>
                  <a:pt x="1319594" y="330482"/>
                  <a:pt x="1322261" y="332673"/>
                  <a:pt x="1322737" y="331816"/>
                </a:cubicBezTo>
                <a:cubicBezTo>
                  <a:pt x="1323213" y="330959"/>
                  <a:pt x="1325118" y="329149"/>
                  <a:pt x="1325690" y="329720"/>
                </a:cubicBezTo>
                <a:cubicBezTo>
                  <a:pt x="1326261" y="330387"/>
                  <a:pt x="1327118" y="333911"/>
                  <a:pt x="1325118" y="334769"/>
                </a:cubicBezTo>
                <a:lnTo>
                  <a:pt x="1323499" y="336197"/>
                </a:lnTo>
                <a:cubicBezTo>
                  <a:pt x="1321880" y="337531"/>
                  <a:pt x="1321308" y="339817"/>
                  <a:pt x="1319594" y="341055"/>
                </a:cubicBezTo>
                <a:cubicBezTo>
                  <a:pt x="1318927" y="341531"/>
                  <a:pt x="1316165" y="339341"/>
                  <a:pt x="1314545" y="339531"/>
                </a:cubicBezTo>
                <a:lnTo>
                  <a:pt x="1311402" y="339722"/>
                </a:lnTo>
                <a:cubicBezTo>
                  <a:pt x="1308068" y="340674"/>
                  <a:pt x="1306735" y="339722"/>
                  <a:pt x="1308354" y="337626"/>
                </a:cubicBezTo>
                <a:cubicBezTo>
                  <a:pt x="1310069" y="335531"/>
                  <a:pt x="1307878" y="329054"/>
                  <a:pt x="1303020" y="329911"/>
                </a:cubicBezTo>
                <a:lnTo>
                  <a:pt x="1301972" y="334578"/>
                </a:lnTo>
                <a:cubicBezTo>
                  <a:pt x="1301782" y="335340"/>
                  <a:pt x="1299210" y="335816"/>
                  <a:pt x="1297591" y="336293"/>
                </a:cubicBezTo>
                <a:lnTo>
                  <a:pt x="1296829" y="336483"/>
                </a:lnTo>
                <a:cubicBezTo>
                  <a:pt x="1295781" y="336388"/>
                  <a:pt x="1294924" y="336769"/>
                  <a:pt x="1294924" y="337340"/>
                </a:cubicBezTo>
                <a:cubicBezTo>
                  <a:pt x="1294924" y="337912"/>
                  <a:pt x="1292828" y="338388"/>
                  <a:pt x="1290257" y="337245"/>
                </a:cubicBezTo>
                <a:lnTo>
                  <a:pt x="1289495" y="334483"/>
                </a:lnTo>
                <a:cubicBezTo>
                  <a:pt x="1289114" y="333149"/>
                  <a:pt x="1285208" y="332483"/>
                  <a:pt x="1284827" y="331054"/>
                </a:cubicBezTo>
                <a:cubicBezTo>
                  <a:pt x="1283875" y="327625"/>
                  <a:pt x="1280732" y="328768"/>
                  <a:pt x="1278827" y="329054"/>
                </a:cubicBezTo>
                <a:lnTo>
                  <a:pt x="1275398" y="329625"/>
                </a:lnTo>
                <a:cubicBezTo>
                  <a:pt x="1271588" y="331149"/>
                  <a:pt x="1268921" y="332959"/>
                  <a:pt x="1269397" y="333816"/>
                </a:cubicBezTo>
                <a:cubicBezTo>
                  <a:pt x="1269873" y="334578"/>
                  <a:pt x="1268444" y="338007"/>
                  <a:pt x="1264158" y="338579"/>
                </a:cubicBezTo>
                <a:lnTo>
                  <a:pt x="1260729" y="335912"/>
                </a:lnTo>
                <a:lnTo>
                  <a:pt x="1259015" y="334578"/>
                </a:lnTo>
                <a:cubicBezTo>
                  <a:pt x="1257491" y="335912"/>
                  <a:pt x="1257205" y="338102"/>
                  <a:pt x="1258348" y="339341"/>
                </a:cubicBezTo>
                <a:lnTo>
                  <a:pt x="1260443" y="339436"/>
                </a:lnTo>
                <a:lnTo>
                  <a:pt x="1261586" y="339531"/>
                </a:lnTo>
                <a:cubicBezTo>
                  <a:pt x="1263110" y="339912"/>
                  <a:pt x="1263301" y="340674"/>
                  <a:pt x="1261967" y="341246"/>
                </a:cubicBezTo>
                <a:cubicBezTo>
                  <a:pt x="1260634" y="341817"/>
                  <a:pt x="1255586" y="342960"/>
                  <a:pt x="1255014" y="342008"/>
                </a:cubicBezTo>
                <a:lnTo>
                  <a:pt x="1254062" y="340960"/>
                </a:lnTo>
                <a:cubicBezTo>
                  <a:pt x="1252633" y="339436"/>
                  <a:pt x="1250537" y="338293"/>
                  <a:pt x="1249013" y="340293"/>
                </a:cubicBezTo>
                <a:lnTo>
                  <a:pt x="1248346" y="341150"/>
                </a:lnTo>
                <a:cubicBezTo>
                  <a:pt x="1249394" y="343341"/>
                  <a:pt x="1249680" y="345151"/>
                  <a:pt x="1249013" y="345341"/>
                </a:cubicBezTo>
                <a:lnTo>
                  <a:pt x="1248061" y="345722"/>
                </a:lnTo>
                <a:lnTo>
                  <a:pt x="1247013" y="346199"/>
                </a:lnTo>
                <a:cubicBezTo>
                  <a:pt x="1245965" y="346770"/>
                  <a:pt x="1243489" y="345722"/>
                  <a:pt x="1241584" y="343913"/>
                </a:cubicBezTo>
                <a:cubicBezTo>
                  <a:pt x="1239679" y="342103"/>
                  <a:pt x="1231392" y="338102"/>
                  <a:pt x="1227201" y="338960"/>
                </a:cubicBezTo>
                <a:lnTo>
                  <a:pt x="1223772" y="339722"/>
                </a:lnTo>
                <a:lnTo>
                  <a:pt x="1222820" y="340198"/>
                </a:lnTo>
                <a:cubicBezTo>
                  <a:pt x="1220629" y="338198"/>
                  <a:pt x="1218057" y="338007"/>
                  <a:pt x="1217105" y="339817"/>
                </a:cubicBezTo>
                <a:cubicBezTo>
                  <a:pt x="1216152" y="341627"/>
                  <a:pt x="1211009" y="343341"/>
                  <a:pt x="1207484" y="340388"/>
                </a:cubicBezTo>
                <a:lnTo>
                  <a:pt x="1206437" y="335912"/>
                </a:lnTo>
                <a:lnTo>
                  <a:pt x="1205675" y="332578"/>
                </a:lnTo>
                <a:cubicBezTo>
                  <a:pt x="1201960" y="329244"/>
                  <a:pt x="1198245" y="327530"/>
                  <a:pt x="1197388" y="328768"/>
                </a:cubicBezTo>
                <a:cubicBezTo>
                  <a:pt x="1196531" y="330006"/>
                  <a:pt x="1193006" y="332483"/>
                  <a:pt x="1191387" y="331625"/>
                </a:cubicBezTo>
                <a:cubicBezTo>
                  <a:pt x="1189768" y="330863"/>
                  <a:pt x="1186244" y="331149"/>
                  <a:pt x="1186910" y="333816"/>
                </a:cubicBezTo>
                <a:cubicBezTo>
                  <a:pt x="1187577" y="336578"/>
                  <a:pt x="1197388" y="339341"/>
                  <a:pt x="1198817" y="341341"/>
                </a:cubicBezTo>
                <a:cubicBezTo>
                  <a:pt x="1200341" y="343436"/>
                  <a:pt x="1198055" y="348866"/>
                  <a:pt x="1197293" y="346961"/>
                </a:cubicBezTo>
                <a:cubicBezTo>
                  <a:pt x="1196435" y="345056"/>
                  <a:pt x="1192435" y="340103"/>
                  <a:pt x="1190054" y="340007"/>
                </a:cubicBezTo>
                <a:cubicBezTo>
                  <a:pt x="1187672" y="339912"/>
                  <a:pt x="1179671" y="340674"/>
                  <a:pt x="1177195" y="339436"/>
                </a:cubicBezTo>
                <a:lnTo>
                  <a:pt x="1180814" y="336864"/>
                </a:lnTo>
                <a:lnTo>
                  <a:pt x="1182053" y="336007"/>
                </a:lnTo>
                <a:cubicBezTo>
                  <a:pt x="1181481" y="332768"/>
                  <a:pt x="1178719" y="330768"/>
                  <a:pt x="1175766" y="331530"/>
                </a:cubicBezTo>
                <a:cubicBezTo>
                  <a:pt x="1172909" y="332292"/>
                  <a:pt x="1168527" y="337721"/>
                  <a:pt x="1168051" y="338102"/>
                </a:cubicBezTo>
                <a:lnTo>
                  <a:pt x="1167496" y="338880"/>
                </a:lnTo>
                <a:lnTo>
                  <a:pt x="1173766" y="337626"/>
                </a:lnTo>
                <a:lnTo>
                  <a:pt x="1175290" y="339626"/>
                </a:lnTo>
                <a:lnTo>
                  <a:pt x="1176814" y="341627"/>
                </a:lnTo>
                <a:cubicBezTo>
                  <a:pt x="1179481" y="341722"/>
                  <a:pt x="1181481" y="342770"/>
                  <a:pt x="1181291" y="344103"/>
                </a:cubicBezTo>
                <a:lnTo>
                  <a:pt x="1181862" y="344865"/>
                </a:lnTo>
                <a:lnTo>
                  <a:pt x="1183196" y="346484"/>
                </a:lnTo>
                <a:cubicBezTo>
                  <a:pt x="1183291" y="348389"/>
                  <a:pt x="1181291" y="350104"/>
                  <a:pt x="1178814" y="350294"/>
                </a:cubicBezTo>
                <a:lnTo>
                  <a:pt x="1176623" y="350104"/>
                </a:lnTo>
                <a:cubicBezTo>
                  <a:pt x="1175195" y="350008"/>
                  <a:pt x="1173575" y="348961"/>
                  <a:pt x="1172718" y="348008"/>
                </a:cubicBezTo>
                <a:lnTo>
                  <a:pt x="1170337" y="345246"/>
                </a:lnTo>
                <a:lnTo>
                  <a:pt x="1167241" y="339236"/>
                </a:lnTo>
                <a:lnTo>
                  <a:pt x="1165193" y="342103"/>
                </a:lnTo>
                <a:cubicBezTo>
                  <a:pt x="1164527" y="343532"/>
                  <a:pt x="1162050" y="346580"/>
                  <a:pt x="1159764" y="344675"/>
                </a:cubicBezTo>
                <a:cubicBezTo>
                  <a:pt x="1157478" y="342770"/>
                  <a:pt x="1159478" y="336007"/>
                  <a:pt x="1156525" y="337436"/>
                </a:cubicBezTo>
                <a:cubicBezTo>
                  <a:pt x="1153668" y="338769"/>
                  <a:pt x="1146905" y="343151"/>
                  <a:pt x="1145191" y="342389"/>
                </a:cubicBezTo>
                <a:cubicBezTo>
                  <a:pt x="1143476" y="341722"/>
                  <a:pt x="1138714" y="341150"/>
                  <a:pt x="1137571" y="342484"/>
                </a:cubicBezTo>
                <a:cubicBezTo>
                  <a:pt x="1136523" y="343817"/>
                  <a:pt x="1135094" y="349056"/>
                  <a:pt x="1134713" y="350390"/>
                </a:cubicBezTo>
                <a:cubicBezTo>
                  <a:pt x="1134332" y="351818"/>
                  <a:pt x="1129379" y="351723"/>
                  <a:pt x="1127760" y="348770"/>
                </a:cubicBezTo>
                <a:cubicBezTo>
                  <a:pt x="1126141" y="345818"/>
                  <a:pt x="1115187" y="343151"/>
                  <a:pt x="1113758" y="345818"/>
                </a:cubicBezTo>
                <a:lnTo>
                  <a:pt x="1112139" y="347913"/>
                </a:lnTo>
                <a:cubicBezTo>
                  <a:pt x="1111472" y="348866"/>
                  <a:pt x="1109663" y="350009"/>
                  <a:pt x="1108900" y="349818"/>
                </a:cubicBezTo>
                <a:cubicBezTo>
                  <a:pt x="1105757" y="349056"/>
                  <a:pt x="1108805" y="348199"/>
                  <a:pt x="1108996" y="347246"/>
                </a:cubicBezTo>
                <a:cubicBezTo>
                  <a:pt x="1109948" y="342865"/>
                  <a:pt x="1111282" y="338388"/>
                  <a:pt x="1105757" y="335150"/>
                </a:cubicBezTo>
                <a:cubicBezTo>
                  <a:pt x="1105376" y="334959"/>
                  <a:pt x="1105757" y="333721"/>
                  <a:pt x="1106043" y="332959"/>
                </a:cubicBezTo>
                <a:cubicBezTo>
                  <a:pt x="1106234" y="332387"/>
                  <a:pt x="1107186" y="331530"/>
                  <a:pt x="1106996" y="331244"/>
                </a:cubicBezTo>
                <a:cubicBezTo>
                  <a:pt x="1105662" y="329720"/>
                  <a:pt x="1104043" y="327053"/>
                  <a:pt x="1102519" y="327053"/>
                </a:cubicBezTo>
                <a:cubicBezTo>
                  <a:pt x="1095470" y="327053"/>
                  <a:pt x="1103662" y="323910"/>
                  <a:pt x="1100900" y="322577"/>
                </a:cubicBezTo>
                <a:lnTo>
                  <a:pt x="1098614" y="321529"/>
                </a:lnTo>
                <a:cubicBezTo>
                  <a:pt x="1096137" y="321053"/>
                  <a:pt x="1096042" y="318862"/>
                  <a:pt x="1098328" y="316766"/>
                </a:cubicBezTo>
                <a:lnTo>
                  <a:pt x="1100138" y="316957"/>
                </a:lnTo>
                <a:cubicBezTo>
                  <a:pt x="1104519" y="317433"/>
                  <a:pt x="1108805" y="318957"/>
                  <a:pt x="1112996" y="320291"/>
                </a:cubicBezTo>
                <a:cubicBezTo>
                  <a:pt x="1114806" y="320862"/>
                  <a:pt x="1116235" y="322196"/>
                  <a:pt x="1118045" y="322577"/>
                </a:cubicBezTo>
                <a:lnTo>
                  <a:pt x="1122331" y="323434"/>
                </a:lnTo>
                <a:cubicBezTo>
                  <a:pt x="1122331" y="320195"/>
                  <a:pt x="1122331" y="317624"/>
                  <a:pt x="1122331" y="317528"/>
                </a:cubicBezTo>
                <a:cubicBezTo>
                  <a:pt x="1122331" y="317528"/>
                  <a:pt x="1124712" y="318100"/>
                  <a:pt x="1127665" y="318195"/>
                </a:cubicBezTo>
                <a:lnTo>
                  <a:pt x="1129665" y="319243"/>
                </a:lnTo>
                <a:lnTo>
                  <a:pt x="1132332" y="320672"/>
                </a:lnTo>
                <a:cubicBezTo>
                  <a:pt x="1134904" y="323339"/>
                  <a:pt x="1138238" y="322767"/>
                  <a:pt x="1139762" y="319433"/>
                </a:cubicBezTo>
                <a:lnTo>
                  <a:pt x="1141762" y="318767"/>
                </a:lnTo>
                <a:cubicBezTo>
                  <a:pt x="1144524" y="317909"/>
                  <a:pt x="1146334" y="317433"/>
                  <a:pt x="1145667" y="314861"/>
                </a:cubicBezTo>
                <a:lnTo>
                  <a:pt x="1144429" y="309908"/>
                </a:lnTo>
                <a:cubicBezTo>
                  <a:pt x="1147953" y="305336"/>
                  <a:pt x="1148810" y="301336"/>
                  <a:pt x="1146429" y="301050"/>
                </a:cubicBezTo>
                <a:lnTo>
                  <a:pt x="1145572" y="301717"/>
                </a:lnTo>
                <a:cubicBezTo>
                  <a:pt x="1142048" y="304384"/>
                  <a:pt x="1139190" y="302003"/>
                  <a:pt x="1136333" y="301050"/>
                </a:cubicBezTo>
                <a:cubicBezTo>
                  <a:pt x="1135285" y="300669"/>
                  <a:pt x="1135380" y="298288"/>
                  <a:pt x="1134332" y="297716"/>
                </a:cubicBezTo>
                <a:cubicBezTo>
                  <a:pt x="1133380" y="297240"/>
                  <a:pt x="1132046" y="300574"/>
                  <a:pt x="1129760" y="298193"/>
                </a:cubicBezTo>
                <a:cubicBezTo>
                  <a:pt x="1129189" y="297621"/>
                  <a:pt x="1126046" y="297716"/>
                  <a:pt x="1125665" y="298288"/>
                </a:cubicBezTo>
                <a:lnTo>
                  <a:pt x="1122712" y="302479"/>
                </a:lnTo>
                <a:cubicBezTo>
                  <a:pt x="1119759" y="307241"/>
                  <a:pt x="1122140" y="311051"/>
                  <a:pt x="1127950" y="310861"/>
                </a:cubicBezTo>
                <a:lnTo>
                  <a:pt x="1130332" y="305432"/>
                </a:lnTo>
                <a:cubicBezTo>
                  <a:pt x="1131094" y="303622"/>
                  <a:pt x="1134904" y="303146"/>
                  <a:pt x="1134904" y="304479"/>
                </a:cubicBezTo>
                <a:lnTo>
                  <a:pt x="1134904" y="309813"/>
                </a:lnTo>
                <a:cubicBezTo>
                  <a:pt x="1139666" y="309432"/>
                  <a:pt x="1143000" y="310194"/>
                  <a:pt x="1142333" y="311337"/>
                </a:cubicBezTo>
                <a:cubicBezTo>
                  <a:pt x="1141667" y="312575"/>
                  <a:pt x="1136999" y="316576"/>
                  <a:pt x="1133951" y="316576"/>
                </a:cubicBezTo>
                <a:cubicBezTo>
                  <a:pt x="1130903" y="316576"/>
                  <a:pt x="1120807" y="316671"/>
                  <a:pt x="1118616" y="315719"/>
                </a:cubicBezTo>
                <a:cubicBezTo>
                  <a:pt x="1116425" y="314766"/>
                  <a:pt x="1110710" y="310194"/>
                  <a:pt x="1112139" y="308956"/>
                </a:cubicBezTo>
                <a:lnTo>
                  <a:pt x="1113473" y="308003"/>
                </a:lnTo>
                <a:cubicBezTo>
                  <a:pt x="1116140" y="306003"/>
                  <a:pt x="1115187" y="304098"/>
                  <a:pt x="1112711" y="303050"/>
                </a:cubicBezTo>
                <a:cubicBezTo>
                  <a:pt x="1108900" y="301431"/>
                  <a:pt x="1106996" y="299526"/>
                  <a:pt x="1106900" y="295621"/>
                </a:cubicBezTo>
                <a:lnTo>
                  <a:pt x="1106900" y="292954"/>
                </a:lnTo>
                <a:cubicBezTo>
                  <a:pt x="1104424" y="289906"/>
                  <a:pt x="1102995" y="286763"/>
                  <a:pt x="1103757" y="285905"/>
                </a:cubicBezTo>
                <a:lnTo>
                  <a:pt x="1104805" y="285810"/>
                </a:lnTo>
                <a:lnTo>
                  <a:pt x="1109091" y="285334"/>
                </a:lnTo>
                <a:cubicBezTo>
                  <a:pt x="1108805" y="282667"/>
                  <a:pt x="1109186" y="278762"/>
                  <a:pt x="1109853" y="276666"/>
                </a:cubicBezTo>
                <a:lnTo>
                  <a:pt x="1109948" y="274571"/>
                </a:lnTo>
                <a:cubicBezTo>
                  <a:pt x="1109948" y="273809"/>
                  <a:pt x="1110806" y="272475"/>
                  <a:pt x="1111568" y="272285"/>
                </a:cubicBezTo>
                <a:cubicBezTo>
                  <a:pt x="1112520" y="272094"/>
                  <a:pt x="1114235" y="272570"/>
                  <a:pt x="1114806" y="273142"/>
                </a:cubicBezTo>
                <a:cubicBezTo>
                  <a:pt x="1116806" y="275237"/>
                  <a:pt x="1118997" y="277333"/>
                  <a:pt x="1119950" y="279714"/>
                </a:cubicBezTo>
                <a:lnTo>
                  <a:pt x="1120807" y="281810"/>
                </a:lnTo>
                <a:cubicBezTo>
                  <a:pt x="1121474" y="284477"/>
                  <a:pt x="1122236" y="285239"/>
                  <a:pt x="1122426" y="283524"/>
                </a:cubicBezTo>
                <a:cubicBezTo>
                  <a:pt x="1122617" y="281810"/>
                  <a:pt x="1124617" y="277904"/>
                  <a:pt x="1126427" y="279333"/>
                </a:cubicBezTo>
                <a:lnTo>
                  <a:pt x="1128427" y="279905"/>
                </a:lnTo>
                <a:lnTo>
                  <a:pt x="1130713" y="280571"/>
                </a:lnTo>
                <a:cubicBezTo>
                  <a:pt x="1133380" y="280952"/>
                  <a:pt x="1134713" y="282000"/>
                  <a:pt x="1133570" y="282857"/>
                </a:cubicBezTo>
                <a:cubicBezTo>
                  <a:pt x="1132523" y="283810"/>
                  <a:pt x="1128046" y="284096"/>
                  <a:pt x="1127474" y="285143"/>
                </a:cubicBezTo>
                <a:cubicBezTo>
                  <a:pt x="1126903" y="286286"/>
                  <a:pt x="1126617" y="290287"/>
                  <a:pt x="1128713" y="290763"/>
                </a:cubicBezTo>
                <a:lnTo>
                  <a:pt x="1129951" y="291716"/>
                </a:lnTo>
                <a:cubicBezTo>
                  <a:pt x="1132427" y="293621"/>
                  <a:pt x="1133951" y="293240"/>
                  <a:pt x="1136333" y="291525"/>
                </a:cubicBezTo>
                <a:lnTo>
                  <a:pt x="1138904" y="289715"/>
                </a:lnTo>
                <a:cubicBezTo>
                  <a:pt x="1142619" y="288001"/>
                  <a:pt x="1145667" y="287715"/>
                  <a:pt x="1145667" y="289239"/>
                </a:cubicBezTo>
                <a:cubicBezTo>
                  <a:pt x="1145667" y="290668"/>
                  <a:pt x="1149382" y="294478"/>
                  <a:pt x="1153954" y="294097"/>
                </a:cubicBezTo>
                <a:cubicBezTo>
                  <a:pt x="1158526" y="293716"/>
                  <a:pt x="1168337" y="298669"/>
                  <a:pt x="1168527" y="297335"/>
                </a:cubicBezTo>
                <a:lnTo>
                  <a:pt x="1169289" y="296764"/>
                </a:lnTo>
                <a:lnTo>
                  <a:pt x="1170242" y="296002"/>
                </a:lnTo>
                <a:cubicBezTo>
                  <a:pt x="1171861" y="295621"/>
                  <a:pt x="1173766" y="296192"/>
                  <a:pt x="1174528" y="297240"/>
                </a:cubicBezTo>
                <a:lnTo>
                  <a:pt x="1174242" y="297907"/>
                </a:lnTo>
                <a:cubicBezTo>
                  <a:pt x="1173480" y="299717"/>
                  <a:pt x="1172528" y="301717"/>
                  <a:pt x="1170908" y="302955"/>
                </a:cubicBezTo>
                <a:lnTo>
                  <a:pt x="1168337" y="305051"/>
                </a:lnTo>
                <a:cubicBezTo>
                  <a:pt x="1171194" y="310099"/>
                  <a:pt x="1171766" y="313433"/>
                  <a:pt x="1169480" y="312290"/>
                </a:cubicBezTo>
                <a:cubicBezTo>
                  <a:pt x="1167194" y="311242"/>
                  <a:pt x="1163955" y="304860"/>
                  <a:pt x="1161193" y="308670"/>
                </a:cubicBezTo>
                <a:lnTo>
                  <a:pt x="1159097" y="306575"/>
                </a:lnTo>
                <a:cubicBezTo>
                  <a:pt x="1158145" y="305622"/>
                  <a:pt x="1157954" y="303717"/>
                  <a:pt x="1157002" y="303527"/>
                </a:cubicBezTo>
                <a:cubicBezTo>
                  <a:pt x="1154144" y="302860"/>
                  <a:pt x="1154240" y="304765"/>
                  <a:pt x="1153573" y="306575"/>
                </a:cubicBezTo>
                <a:lnTo>
                  <a:pt x="1152620" y="309051"/>
                </a:lnTo>
                <a:cubicBezTo>
                  <a:pt x="1150525" y="311528"/>
                  <a:pt x="1149096" y="313623"/>
                  <a:pt x="1149477" y="313814"/>
                </a:cubicBezTo>
                <a:cubicBezTo>
                  <a:pt x="1149858" y="314004"/>
                  <a:pt x="1151477" y="313718"/>
                  <a:pt x="1152239" y="312861"/>
                </a:cubicBezTo>
                <a:cubicBezTo>
                  <a:pt x="1153096" y="312004"/>
                  <a:pt x="1157097" y="311813"/>
                  <a:pt x="1159859" y="313814"/>
                </a:cubicBezTo>
                <a:lnTo>
                  <a:pt x="1162145" y="313623"/>
                </a:lnTo>
                <a:lnTo>
                  <a:pt x="1170242" y="313052"/>
                </a:lnTo>
                <a:cubicBezTo>
                  <a:pt x="1171575" y="318195"/>
                  <a:pt x="1173480" y="321910"/>
                  <a:pt x="1174433" y="321243"/>
                </a:cubicBezTo>
                <a:cubicBezTo>
                  <a:pt x="1175385" y="320576"/>
                  <a:pt x="1174242" y="312575"/>
                  <a:pt x="1174718" y="310670"/>
                </a:cubicBezTo>
                <a:cubicBezTo>
                  <a:pt x="1175290" y="308765"/>
                  <a:pt x="1180052" y="305336"/>
                  <a:pt x="1179481" y="306765"/>
                </a:cubicBezTo>
                <a:cubicBezTo>
                  <a:pt x="1178909" y="308194"/>
                  <a:pt x="1178814" y="312385"/>
                  <a:pt x="1180814" y="313147"/>
                </a:cubicBezTo>
                <a:cubicBezTo>
                  <a:pt x="1182719" y="313909"/>
                  <a:pt x="1185958" y="307337"/>
                  <a:pt x="1187006" y="305908"/>
                </a:cubicBezTo>
                <a:cubicBezTo>
                  <a:pt x="1188053" y="304574"/>
                  <a:pt x="1191673" y="301717"/>
                  <a:pt x="1192721" y="302765"/>
                </a:cubicBezTo>
                <a:lnTo>
                  <a:pt x="1193292" y="302765"/>
                </a:lnTo>
                <a:cubicBezTo>
                  <a:pt x="1193959" y="302765"/>
                  <a:pt x="1195197" y="301717"/>
                  <a:pt x="1195102" y="301431"/>
                </a:cubicBezTo>
                <a:lnTo>
                  <a:pt x="1194340" y="299621"/>
                </a:lnTo>
                <a:cubicBezTo>
                  <a:pt x="1193864" y="297145"/>
                  <a:pt x="1194340" y="295716"/>
                  <a:pt x="1195292" y="296383"/>
                </a:cubicBezTo>
                <a:lnTo>
                  <a:pt x="1196340" y="296859"/>
                </a:lnTo>
                <a:cubicBezTo>
                  <a:pt x="1198055" y="297716"/>
                  <a:pt x="1200626" y="299336"/>
                  <a:pt x="1201484" y="298955"/>
                </a:cubicBezTo>
                <a:cubicBezTo>
                  <a:pt x="1204627" y="297335"/>
                  <a:pt x="1201865" y="295811"/>
                  <a:pt x="1200817" y="294002"/>
                </a:cubicBezTo>
                <a:lnTo>
                  <a:pt x="1199674" y="292001"/>
                </a:lnTo>
                <a:cubicBezTo>
                  <a:pt x="1199864" y="289144"/>
                  <a:pt x="1199007" y="286763"/>
                  <a:pt x="1197769" y="286667"/>
                </a:cubicBezTo>
                <a:cubicBezTo>
                  <a:pt x="1196626" y="286572"/>
                  <a:pt x="1196721" y="283810"/>
                  <a:pt x="1200626" y="280857"/>
                </a:cubicBezTo>
                <a:lnTo>
                  <a:pt x="1191863" y="280095"/>
                </a:lnTo>
                <a:cubicBezTo>
                  <a:pt x="1190339" y="280000"/>
                  <a:pt x="1189387" y="277238"/>
                  <a:pt x="1187672" y="276190"/>
                </a:cubicBezTo>
                <a:cubicBezTo>
                  <a:pt x="1186625" y="275523"/>
                  <a:pt x="1183958" y="276095"/>
                  <a:pt x="1186148" y="274094"/>
                </a:cubicBezTo>
                <a:cubicBezTo>
                  <a:pt x="1187006" y="273332"/>
                  <a:pt x="1188530" y="272761"/>
                  <a:pt x="1189768" y="272761"/>
                </a:cubicBezTo>
                <a:lnTo>
                  <a:pt x="1192340" y="272951"/>
                </a:lnTo>
                <a:cubicBezTo>
                  <a:pt x="1195673" y="273618"/>
                  <a:pt x="1197864" y="273428"/>
                  <a:pt x="1197197" y="272570"/>
                </a:cubicBezTo>
                <a:cubicBezTo>
                  <a:pt x="1196864" y="272094"/>
                  <a:pt x="1196292" y="270475"/>
                  <a:pt x="1195757" y="269046"/>
                </a:cubicBezTo>
                <a:lnTo>
                  <a:pt x="1195682" y="268902"/>
                </a:lnTo>
                <a:lnTo>
                  <a:pt x="1200721" y="271332"/>
                </a:lnTo>
                <a:lnTo>
                  <a:pt x="1205103" y="274475"/>
                </a:lnTo>
                <a:cubicBezTo>
                  <a:pt x="1206722" y="279333"/>
                  <a:pt x="1208246" y="283810"/>
                  <a:pt x="1208342" y="284381"/>
                </a:cubicBezTo>
                <a:cubicBezTo>
                  <a:pt x="1208532" y="284953"/>
                  <a:pt x="1210437" y="283619"/>
                  <a:pt x="1211961" y="278666"/>
                </a:cubicBezTo>
                <a:lnTo>
                  <a:pt x="1213295" y="274952"/>
                </a:lnTo>
                <a:cubicBezTo>
                  <a:pt x="1213866" y="273428"/>
                  <a:pt x="1215200" y="272094"/>
                  <a:pt x="1215676" y="270570"/>
                </a:cubicBezTo>
                <a:lnTo>
                  <a:pt x="1215962" y="269808"/>
                </a:lnTo>
                <a:cubicBezTo>
                  <a:pt x="1215295" y="268760"/>
                  <a:pt x="1213390" y="268189"/>
                  <a:pt x="1211771" y="268570"/>
                </a:cubicBezTo>
                <a:lnTo>
                  <a:pt x="1210723" y="269332"/>
                </a:lnTo>
                <a:lnTo>
                  <a:pt x="1209961" y="269903"/>
                </a:lnTo>
                <a:cubicBezTo>
                  <a:pt x="1209866" y="270856"/>
                  <a:pt x="1208151" y="269903"/>
                  <a:pt x="1205960" y="267713"/>
                </a:cubicBezTo>
                <a:cubicBezTo>
                  <a:pt x="1203770" y="265522"/>
                  <a:pt x="1193006" y="264760"/>
                  <a:pt x="1190435" y="263426"/>
                </a:cubicBezTo>
                <a:lnTo>
                  <a:pt x="1187863" y="260283"/>
                </a:lnTo>
                <a:lnTo>
                  <a:pt x="1185196" y="256949"/>
                </a:lnTo>
                <a:cubicBezTo>
                  <a:pt x="1189768" y="252949"/>
                  <a:pt x="1191768" y="250377"/>
                  <a:pt x="1189768" y="251234"/>
                </a:cubicBezTo>
                <a:cubicBezTo>
                  <a:pt x="1187768" y="252092"/>
                  <a:pt x="1183100" y="254759"/>
                  <a:pt x="1182815" y="254473"/>
                </a:cubicBezTo>
                <a:lnTo>
                  <a:pt x="1182434" y="254282"/>
                </a:lnTo>
                <a:cubicBezTo>
                  <a:pt x="1180148" y="253044"/>
                  <a:pt x="1179100" y="249615"/>
                  <a:pt x="1175385" y="251425"/>
                </a:cubicBezTo>
                <a:cubicBezTo>
                  <a:pt x="1172909" y="252663"/>
                  <a:pt x="1174433" y="258378"/>
                  <a:pt x="1178338" y="258950"/>
                </a:cubicBezTo>
                <a:cubicBezTo>
                  <a:pt x="1184720" y="259902"/>
                  <a:pt x="1179386" y="261807"/>
                  <a:pt x="1179862" y="263045"/>
                </a:cubicBezTo>
                <a:lnTo>
                  <a:pt x="1180719" y="265141"/>
                </a:lnTo>
                <a:cubicBezTo>
                  <a:pt x="1182719" y="267332"/>
                  <a:pt x="1181767" y="268760"/>
                  <a:pt x="1178624" y="268379"/>
                </a:cubicBezTo>
                <a:cubicBezTo>
                  <a:pt x="1175480" y="267998"/>
                  <a:pt x="1168337" y="271523"/>
                  <a:pt x="1169575" y="272856"/>
                </a:cubicBezTo>
                <a:cubicBezTo>
                  <a:pt x="1170813" y="274190"/>
                  <a:pt x="1173671" y="284191"/>
                  <a:pt x="1175004" y="284381"/>
                </a:cubicBezTo>
                <a:cubicBezTo>
                  <a:pt x="1176338" y="284572"/>
                  <a:pt x="1179386" y="285715"/>
                  <a:pt x="1178433" y="286382"/>
                </a:cubicBezTo>
                <a:lnTo>
                  <a:pt x="1177766" y="286477"/>
                </a:lnTo>
                <a:cubicBezTo>
                  <a:pt x="1176528" y="286667"/>
                  <a:pt x="1175195" y="286667"/>
                  <a:pt x="1173956" y="286477"/>
                </a:cubicBezTo>
                <a:lnTo>
                  <a:pt x="1170337" y="286096"/>
                </a:lnTo>
                <a:cubicBezTo>
                  <a:pt x="1166432" y="285334"/>
                  <a:pt x="1162431" y="285620"/>
                  <a:pt x="1161288" y="286858"/>
                </a:cubicBezTo>
                <a:cubicBezTo>
                  <a:pt x="1160240" y="288096"/>
                  <a:pt x="1155383" y="290573"/>
                  <a:pt x="1154240" y="288382"/>
                </a:cubicBezTo>
                <a:lnTo>
                  <a:pt x="1153478" y="287048"/>
                </a:lnTo>
                <a:lnTo>
                  <a:pt x="1152525" y="285620"/>
                </a:lnTo>
                <a:cubicBezTo>
                  <a:pt x="1151382" y="283905"/>
                  <a:pt x="1149001" y="282381"/>
                  <a:pt x="1147382" y="282286"/>
                </a:cubicBezTo>
                <a:cubicBezTo>
                  <a:pt x="1145667" y="282191"/>
                  <a:pt x="1141857" y="279905"/>
                  <a:pt x="1143095" y="277619"/>
                </a:cubicBezTo>
                <a:lnTo>
                  <a:pt x="1147477" y="278095"/>
                </a:lnTo>
                <a:cubicBezTo>
                  <a:pt x="1151287" y="278476"/>
                  <a:pt x="1152239" y="275618"/>
                  <a:pt x="1154716" y="274571"/>
                </a:cubicBezTo>
                <a:lnTo>
                  <a:pt x="1155859" y="274094"/>
                </a:lnTo>
                <a:cubicBezTo>
                  <a:pt x="1157669" y="274475"/>
                  <a:pt x="1159097" y="275714"/>
                  <a:pt x="1159097" y="276857"/>
                </a:cubicBezTo>
                <a:lnTo>
                  <a:pt x="1158526" y="277523"/>
                </a:lnTo>
                <a:cubicBezTo>
                  <a:pt x="1157288" y="278952"/>
                  <a:pt x="1155383" y="279905"/>
                  <a:pt x="1154240" y="281333"/>
                </a:cubicBezTo>
                <a:cubicBezTo>
                  <a:pt x="1153859" y="281905"/>
                  <a:pt x="1154525" y="283524"/>
                  <a:pt x="1155287" y="283905"/>
                </a:cubicBezTo>
                <a:lnTo>
                  <a:pt x="1156049" y="284286"/>
                </a:lnTo>
                <a:cubicBezTo>
                  <a:pt x="1157478" y="283905"/>
                  <a:pt x="1160526" y="281905"/>
                  <a:pt x="1162812" y="279714"/>
                </a:cubicBezTo>
                <a:cubicBezTo>
                  <a:pt x="1165098" y="277523"/>
                  <a:pt x="1164527" y="269332"/>
                  <a:pt x="1164527" y="268570"/>
                </a:cubicBezTo>
                <a:cubicBezTo>
                  <a:pt x="1164527" y="267808"/>
                  <a:pt x="1165574" y="265522"/>
                  <a:pt x="1166813" y="265427"/>
                </a:cubicBezTo>
                <a:cubicBezTo>
                  <a:pt x="1168051" y="265331"/>
                  <a:pt x="1171004" y="263903"/>
                  <a:pt x="1170242" y="262379"/>
                </a:cubicBezTo>
                <a:lnTo>
                  <a:pt x="1170718" y="261521"/>
                </a:lnTo>
                <a:cubicBezTo>
                  <a:pt x="1171480" y="260188"/>
                  <a:pt x="1173004" y="259045"/>
                  <a:pt x="1170051" y="259140"/>
                </a:cubicBezTo>
                <a:cubicBezTo>
                  <a:pt x="1167765" y="259235"/>
                  <a:pt x="1165003" y="259997"/>
                  <a:pt x="1163574" y="261236"/>
                </a:cubicBezTo>
                <a:lnTo>
                  <a:pt x="1162145" y="262474"/>
                </a:lnTo>
                <a:cubicBezTo>
                  <a:pt x="1161669" y="264760"/>
                  <a:pt x="1158050" y="263522"/>
                  <a:pt x="1154240" y="259521"/>
                </a:cubicBezTo>
                <a:lnTo>
                  <a:pt x="1147477" y="260664"/>
                </a:lnTo>
                <a:lnTo>
                  <a:pt x="1147382" y="260664"/>
                </a:lnTo>
                <a:cubicBezTo>
                  <a:pt x="1147000" y="259140"/>
                  <a:pt x="1145667" y="257426"/>
                  <a:pt x="1144524" y="256854"/>
                </a:cubicBezTo>
                <a:cubicBezTo>
                  <a:pt x="1143381" y="256187"/>
                  <a:pt x="1144048" y="251901"/>
                  <a:pt x="1147096" y="249806"/>
                </a:cubicBezTo>
                <a:lnTo>
                  <a:pt x="1150525" y="252758"/>
                </a:lnTo>
                <a:cubicBezTo>
                  <a:pt x="1151954" y="253997"/>
                  <a:pt x="1153001" y="255425"/>
                  <a:pt x="1154335" y="256664"/>
                </a:cubicBezTo>
                <a:lnTo>
                  <a:pt x="1155287" y="257521"/>
                </a:lnTo>
                <a:cubicBezTo>
                  <a:pt x="1156430" y="258283"/>
                  <a:pt x="1158335" y="258092"/>
                  <a:pt x="1159383" y="256949"/>
                </a:cubicBezTo>
                <a:lnTo>
                  <a:pt x="1159383" y="255902"/>
                </a:lnTo>
                <a:cubicBezTo>
                  <a:pt x="1159478" y="251996"/>
                  <a:pt x="1161288" y="251806"/>
                  <a:pt x="1164812" y="253901"/>
                </a:cubicBezTo>
                <a:lnTo>
                  <a:pt x="1168718" y="256187"/>
                </a:lnTo>
                <a:cubicBezTo>
                  <a:pt x="1169289" y="253044"/>
                  <a:pt x="1164527" y="249044"/>
                  <a:pt x="1158145" y="247234"/>
                </a:cubicBezTo>
                <a:cubicBezTo>
                  <a:pt x="1151763" y="245424"/>
                  <a:pt x="1132999" y="245234"/>
                  <a:pt x="1134428" y="245805"/>
                </a:cubicBezTo>
                <a:cubicBezTo>
                  <a:pt x="1135856" y="246377"/>
                  <a:pt x="1138809" y="248377"/>
                  <a:pt x="1135952" y="248377"/>
                </a:cubicBezTo>
                <a:cubicBezTo>
                  <a:pt x="1133094" y="248377"/>
                  <a:pt x="1127093" y="250949"/>
                  <a:pt x="1127760" y="254187"/>
                </a:cubicBezTo>
                <a:lnTo>
                  <a:pt x="1131284" y="254854"/>
                </a:lnTo>
                <a:cubicBezTo>
                  <a:pt x="1133570" y="255330"/>
                  <a:pt x="1136523" y="254092"/>
                  <a:pt x="1136428" y="257711"/>
                </a:cubicBezTo>
                <a:cubicBezTo>
                  <a:pt x="1136333" y="261045"/>
                  <a:pt x="1134523" y="262855"/>
                  <a:pt x="1130713" y="263331"/>
                </a:cubicBezTo>
                <a:lnTo>
                  <a:pt x="1128617" y="263522"/>
                </a:lnTo>
                <a:cubicBezTo>
                  <a:pt x="1125474" y="263426"/>
                  <a:pt x="1123760" y="262474"/>
                  <a:pt x="1124807" y="261426"/>
                </a:cubicBezTo>
                <a:cubicBezTo>
                  <a:pt x="1125855" y="260378"/>
                  <a:pt x="1126998" y="257711"/>
                  <a:pt x="1125284" y="257616"/>
                </a:cubicBezTo>
                <a:cubicBezTo>
                  <a:pt x="1123569" y="257426"/>
                  <a:pt x="1117664" y="261045"/>
                  <a:pt x="1115759" y="260283"/>
                </a:cubicBezTo>
                <a:cubicBezTo>
                  <a:pt x="1113854" y="259521"/>
                  <a:pt x="1108805" y="258664"/>
                  <a:pt x="1108615" y="260093"/>
                </a:cubicBezTo>
                <a:cubicBezTo>
                  <a:pt x="1108424" y="261521"/>
                  <a:pt x="1104043" y="259331"/>
                  <a:pt x="1104805" y="257426"/>
                </a:cubicBezTo>
                <a:lnTo>
                  <a:pt x="1105376" y="255711"/>
                </a:lnTo>
                <a:lnTo>
                  <a:pt x="1106519" y="252092"/>
                </a:lnTo>
                <a:cubicBezTo>
                  <a:pt x="1109948" y="253901"/>
                  <a:pt x="1112806" y="254378"/>
                  <a:pt x="1112901" y="253235"/>
                </a:cubicBezTo>
                <a:cubicBezTo>
                  <a:pt x="1112996" y="252092"/>
                  <a:pt x="1110425" y="249139"/>
                  <a:pt x="1107091" y="248948"/>
                </a:cubicBezTo>
                <a:cubicBezTo>
                  <a:pt x="1103662" y="248853"/>
                  <a:pt x="1098804" y="258854"/>
                  <a:pt x="1098328" y="257997"/>
                </a:cubicBezTo>
                <a:cubicBezTo>
                  <a:pt x="1097852" y="257140"/>
                  <a:pt x="1095185" y="255997"/>
                  <a:pt x="1093375" y="256949"/>
                </a:cubicBezTo>
                <a:cubicBezTo>
                  <a:pt x="1091565" y="257997"/>
                  <a:pt x="1093375" y="262855"/>
                  <a:pt x="1091660" y="263903"/>
                </a:cubicBezTo>
                <a:cubicBezTo>
                  <a:pt x="1089946" y="264950"/>
                  <a:pt x="1089184" y="269332"/>
                  <a:pt x="1088231" y="268951"/>
                </a:cubicBezTo>
                <a:cubicBezTo>
                  <a:pt x="1087279" y="268570"/>
                  <a:pt x="1085279" y="265617"/>
                  <a:pt x="1085945" y="263236"/>
                </a:cubicBezTo>
                <a:lnTo>
                  <a:pt x="1082802" y="263522"/>
                </a:lnTo>
                <a:cubicBezTo>
                  <a:pt x="1079945" y="263807"/>
                  <a:pt x="1077754" y="264379"/>
                  <a:pt x="1074515" y="263617"/>
                </a:cubicBezTo>
                <a:lnTo>
                  <a:pt x="1069372" y="262283"/>
                </a:lnTo>
                <a:cubicBezTo>
                  <a:pt x="1070039" y="259426"/>
                  <a:pt x="1069277" y="257902"/>
                  <a:pt x="1067753" y="258854"/>
                </a:cubicBezTo>
                <a:cubicBezTo>
                  <a:pt x="1066229" y="259902"/>
                  <a:pt x="1061657" y="262855"/>
                  <a:pt x="1061657" y="261045"/>
                </a:cubicBezTo>
                <a:cubicBezTo>
                  <a:pt x="1061657" y="259235"/>
                  <a:pt x="1057370" y="254949"/>
                  <a:pt x="1052132" y="255521"/>
                </a:cubicBezTo>
                <a:lnTo>
                  <a:pt x="1056227" y="260759"/>
                </a:lnTo>
                <a:lnTo>
                  <a:pt x="1057085" y="261902"/>
                </a:lnTo>
                <a:cubicBezTo>
                  <a:pt x="1054703" y="265331"/>
                  <a:pt x="1051465" y="266189"/>
                  <a:pt x="1049941" y="263998"/>
                </a:cubicBezTo>
                <a:lnTo>
                  <a:pt x="1048703" y="262283"/>
                </a:lnTo>
                <a:cubicBezTo>
                  <a:pt x="1046607" y="259140"/>
                  <a:pt x="1045274" y="254949"/>
                  <a:pt x="1042035" y="253330"/>
                </a:cubicBezTo>
                <a:cubicBezTo>
                  <a:pt x="1039654" y="252092"/>
                  <a:pt x="1039082" y="250949"/>
                  <a:pt x="1037844" y="249425"/>
                </a:cubicBezTo>
                <a:cubicBezTo>
                  <a:pt x="1034796" y="245805"/>
                  <a:pt x="1025652" y="245043"/>
                  <a:pt x="1022318" y="248377"/>
                </a:cubicBezTo>
                <a:cubicBezTo>
                  <a:pt x="1019747" y="250949"/>
                  <a:pt x="1017842" y="253139"/>
                  <a:pt x="1013365" y="253520"/>
                </a:cubicBezTo>
                <a:lnTo>
                  <a:pt x="1010698" y="254473"/>
                </a:lnTo>
                <a:cubicBezTo>
                  <a:pt x="1008983" y="256378"/>
                  <a:pt x="1006507" y="256759"/>
                  <a:pt x="1005173" y="255330"/>
                </a:cubicBezTo>
                <a:lnTo>
                  <a:pt x="1003840" y="254092"/>
                </a:lnTo>
                <a:cubicBezTo>
                  <a:pt x="1002983" y="253235"/>
                  <a:pt x="1002030" y="251901"/>
                  <a:pt x="1000887" y="251806"/>
                </a:cubicBezTo>
                <a:cubicBezTo>
                  <a:pt x="999173" y="251615"/>
                  <a:pt x="996125" y="250853"/>
                  <a:pt x="996315" y="253616"/>
                </a:cubicBezTo>
                <a:cubicBezTo>
                  <a:pt x="996315" y="254378"/>
                  <a:pt x="998220" y="255140"/>
                  <a:pt x="999268" y="255806"/>
                </a:cubicBezTo>
                <a:lnTo>
                  <a:pt x="999935" y="256187"/>
                </a:lnTo>
                <a:cubicBezTo>
                  <a:pt x="1001173" y="256854"/>
                  <a:pt x="998887" y="257616"/>
                  <a:pt x="994886" y="257902"/>
                </a:cubicBezTo>
                <a:lnTo>
                  <a:pt x="991743" y="258378"/>
                </a:lnTo>
                <a:cubicBezTo>
                  <a:pt x="990600" y="258569"/>
                  <a:pt x="989552" y="261045"/>
                  <a:pt x="988600" y="258473"/>
                </a:cubicBezTo>
                <a:cubicBezTo>
                  <a:pt x="988314" y="257807"/>
                  <a:pt x="989933" y="255997"/>
                  <a:pt x="990981" y="255902"/>
                </a:cubicBezTo>
                <a:cubicBezTo>
                  <a:pt x="994124" y="255425"/>
                  <a:pt x="994315" y="253806"/>
                  <a:pt x="992981" y="252282"/>
                </a:cubicBezTo>
                <a:cubicBezTo>
                  <a:pt x="991934" y="251139"/>
                  <a:pt x="990505" y="247901"/>
                  <a:pt x="987647" y="251139"/>
                </a:cubicBezTo>
                <a:cubicBezTo>
                  <a:pt x="987457" y="251330"/>
                  <a:pt x="986790" y="251615"/>
                  <a:pt x="986600" y="251520"/>
                </a:cubicBezTo>
                <a:lnTo>
                  <a:pt x="985457" y="250853"/>
                </a:lnTo>
                <a:cubicBezTo>
                  <a:pt x="984218" y="250091"/>
                  <a:pt x="983933" y="248567"/>
                  <a:pt x="984599" y="247520"/>
                </a:cubicBezTo>
                <a:lnTo>
                  <a:pt x="985361" y="247424"/>
                </a:lnTo>
                <a:cubicBezTo>
                  <a:pt x="987933" y="247139"/>
                  <a:pt x="990505" y="247329"/>
                  <a:pt x="993077" y="247329"/>
                </a:cubicBezTo>
                <a:cubicBezTo>
                  <a:pt x="995267" y="247329"/>
                  <a:pt x="998411" y="248091"/>
                  <a:pt x="999268" y="247234"/>
                </a:cubicBezTo>
                <a:cubicBezTo>
                  <a:pt x="1001363" y="245234"/>
                  <a:pt x="1006888" y="246758"/>
                  <a:pt x="1006316" y="242852"/>
                </a:cubicBezTo>
                <a:cubicBezTo>
                  <a:pt x="1006031" y="240471"/>
                  <a:pt x="1003840" y="240662"/>
                  <a:pt x="1001649" y="241805"/>
                </a:cubicBezTo>
                <a:cubicBezTo>
                  <a:pt x="1000697" y="242376"/>
                  <a:pt x="999363" y="242567"/>
                  <a:pt x="998506" y="243233"/>
                </a:cubicBezTo>
                <a:cubicBezTo>
                  <a:pt x="994601" y="246091"/>
                  <a:pt x="989838" y="245424"/>
                  <a:pt x="985361" y="245234"/>
                </a:cubicBezTo>
                <a:lnTo>
                  <a:pt x="981266" y="245043"/>
                </a:lnTo>
                <a:cubicBezTo>
                  <a:pt x="977456" y="246281"/>
                  <a:pt x="973836" y="247043"/>
                  <a:pt x="973360" y="246662"/>
                </a:cubicBezTo>
                <a:cubicBezTo>
                  <a:pt x="972884" y="246281"/>
                  <a:pt x="970693" y="246281"/>
                  <a:pt x="970502" y="247710"/>
                </a:cubicBezTo>
                <a:cubicBezTo>
                  <a:pt x="970312" y="249234"/>
                  <a:pt x="969169" y="251234"/>
                  <a:pt x="968121" y="250377"/>
                </a:cubicBezTo>
                <a:cubicBezTo>
                  <a:pt x="967073" y="249520"/>
                  <a:pt x="964025" y="247043"/>
                  <a:pt x="964120" y="246948"/>
                </a:cubicBezTo>
                <a:cubicBezTo>
                  <a:pt x="964120" y="246948"/>
                  <a:pt x="963930" y="245234"/>
                  <a:pt x="961454" y="245234"/>
                </a:cubicBezTo>
                <a:lnTo>
                  <a:pt x="960596" y="245900"/>
                </a:lnTo>
                <a:cubicBezTo>
                  <a:pt x="958025" y="247901"/>
                  <a:pt x="955167" y="248186"/>
                  <a:pt x="952691" y="246567"/>
                </a:cubicBezTo>
                <a:cubicBezTo>
                  <a:pt x="950119" y="244853"/>
                  <a:pt x="948500" y="244948"/>
                  <a:pt x="946309" y="246853"/>
                </a:cubicBezTo>
                <a:lnTo>
                  <a:pt x="942118" y="250568"/>
                </a:lnTo>
                <a:cubicBezTo>
                  <a:pt x="938594" y="247805"/>
                  <a:pt x="932879" y="242662"/>
                  <a:pt x="929450" y="239042"/>
                </a:cubicBezTo>
                <a:lnTo>
                  <a:pt x="928307" y="246567"/>
                </a:lnTo>
                <a:cubicBezTo>
                  <a:pt x="928307" y="246758"/>
                  <a:pt x="923925" y="246662"/>
                  <a:pt x="921639" y="246567"/>
                </a:cubicBezTo>
                <a:lnTo>
                  <a:pt x="920782" y="246567"/>
                </a:lnTo>
                <a:cubicBezTo>
                  <a:pt x="918877" y="248567"/>
                  <a:pt x="917067" y="249139"/>
                  <a:pt x="916591" y="247805"/>
                </a:cubicBezTo>
                <a:cubicBezTo>
                  <a:pt x="916210" y="246472"/>
                  <a:pt x="913448" y="243233"/>
                  <a:pt x="911352" y="243233"/>
                </a:cubicBezTo>
                <a:cubicBezTo>
                  <a:pt x="909257" y="243233"/>
                  <a:pt x="903446" y="242281"/>
                  <a:pt x="903161" y="244281"/>
                </a:cubicBezTo>
                <a:cubicBezTo>
                  <a:pt x="902875" y="246377"/>
                  <a:pt x="893731" y="247424"/>
                  <a:pt x="891254" y="246091"/>
                </a:cubicBezTo>
                <a:cubicBezTo>
                  <a:pt x="888778" y="244757"/>
                  <a:pt x="883253" y="239233"/>
                  <a:pt x="882968" y="239900"/>
                </a:cubicBezTo>
                <a:cubicBezTo>
                  <a:pt x="882682" y="240662"/>
                  <a:pt x="880110" y="242662"/>
                  <a:pt x="878300" y="241805"/>
                </a:cubicBezTo>
                <a:lnTo>
                  <a:pt x="876586" y="241519"/>
                </a:lnTo>
                <a:cubicBezTo>
                  <a:pt x="873633" y="241043"/>
                  <a:pt x="869728" y="239042"/>
                  <a:pt x="869347" y="243995"/>
                </a:cubicBezTo>
                <a:lnTo>
                  <a:pt x="869347" y="244281"/>
                </a:lnTo>
                <a:cubicBezTo>
                  <a:pt x="867061" y="244567"/>
                  <a:pt x="865061" y="243519"/>
                  <a:pt x="864870" y="242090"/>
                </a:cubicBezTo>
                <a:lnTo>
                  <a:pt x="865537" y="241233"/>
                </a:lnTo>
                <a:lnTo>
                  <a:pt x="866775" y="239614"/>
                </a:lnTo>
                <a:cubicBezTo>
                  <a:pt x="868680" y="238090"/>
                  <a:pt x="867442" y="235423"/>
                  <a:pt x="863918" y="233708"/>
                </a:cubicBezTo>
                <a:lnTo>
                  <a:pt x="862489" y="235518"/>
                </a:lnTo>
                <a:cubicBezTo>
                  <a:pt x="859345" y="239519"/>
                  <a:pt x="854297" y="237995"/>
                  <a:pt x="850583" y="238471"/>
                </a:cubicBezTo>
                <a:lnTo>
                  <a:pt x="846296" y="239042"/>
                </a:lnTo>
                <a:cubicBezTo>
                  <a:pt x="845630" y="241233"/>
                  <a:pt x="844391" y="242281"/>
                  <a:pt x="843439" y="241424"/>
                </a:cubicBezTo>
                <a:lnTo>
                  <a:pt x="842391" y="240947"/>
                </a:lnTo>
                <a:cubicBezTo>
                  <a:pt x="840200" y="239995"/>
                  <a:pt x="842391" y="236280"/>
                  <a:pt x="838295" y="236756"/>
                </a:cubicBezTo>
                <a:lnTo>
                  <a:pt x="833438" y="237328"/>
                </a:lnTo>
                <a:cubicBezTo>
                  <a:pt x="834295" y="240376"/>
                  <a:pt x="834104" y="240376"/>
                  <a:pt x="833152" y="237423"/>
                </a:cubicBezTo>
                <a:lnTo>
                  <a:pt x="828866" y="238947"/>
                </a:lnTo>
                <a:lnTo>
                  <a:pt x="826294" y="239900"/>
                </a:lnTo>
                <a:cubicBezTo>
                  <a:pt x="823341" y="241614"/>
                  <a:pt x="819436" y="241519"/>
                  <a:pt x="817626" y="239709"/>
                </a:cubicBezTo>
                <a:lnTo>
                  <a:pt x="815435" y="238090"/>
                </a:lnTo>
                <a:lnTo>
                  <a:pt x="812387" y="235804"/>
                </a:lnTo>
                <a:cubicBezTo>
                  <a:pt x="810101" y="239519"/>
                  <a:pt x="807149" y="241043"/>
                  <a:pt x="805910" y="239042"/>
                </a:cubicBezTo>
                <a:lnTo>
                  <a:pt x="804672" y="237804"/>
                </a:lnTo>
                <a:cubicBezTo>
                  <a:pt x="802100" y="235137"/>
                  <a:pt x="800005" y="233994"/>
                  <a:pt x="795433" y="236661"/>
                </a:cubicBezTo>
                <a:cubicBezTo>
                  <a:pt x="791813" y="238757"/>
                  <a:pt x="785527" y="235518"/>
                  <a:pt x="781050" y="238566"/>
                </a:cubicBezTo>
                <a:cubicBezTo>
                  <a:pt x="780764" y="238757"/>
                  <a:pt x="779812" y="238280"/>
                  <a:pt x="779240" y="238090"/>
                </a:cubicBezTo>
                <a:cubicBezTo>
                  <a:pt x="773144" y="235328"/>
                  <a:pt x="773144" y="235232"/>
                  <a:pt x="770477" y="236756"/>
                </a:cubicBezTo>
                <a:cubicBezTo>
                  <a:pt x="764762" y="239900"/>
                  <a:pt x="762381" y="240185"/>
                  <a:pt x="757333" y="236852"/>
                </a:cubicBezTo>
                <a:cubicBezTo>
                  <a:pt x="754285" y="234851"/>
                  <a:pt x="752094" y="234280"/>
                  <a:pt x="748379" y="235613"/>
                </a:cubicBezTo>
                <a:cubicBezTo>
                  <a:pt x="745617" y="236661"/>
                  <a:pt x="740759" y="237614"/>
                  <a:pt x="739140" y="236471"/>
                </a:cubicBezTo>
                <a:lnTo>
                  <a:pt x="732854" y="232184"/>
                </a:lnTo>
                <a:cubicBezTo>
                  <a:pt x="728853" y="236280"/>
                  <a:pt x="724472" y="238661"/>
                  <a:pt x="723329" y="237328"/>
                </a:cubicBezTo>
                <a:cubicBezTo>
                  <a:pt x="722090" y="235994"/>
                  <a:pt x="718280" y="233137"/>
                  <a:pt x="717614" y="233994"/>
                </a:cubicBezTo>
                <a:cubicBezTo>
                  <a:pt x="716947" y="234756"/>
                  <a:pt x="711041" y="236471"/>
                  <a:pt x="705612" y="236280"/>
                </a:cubicBezTo>
                <a:lnTo>
                  <a:pt x="700754" y="237042"/>
                </a:lnTo>
                <a:lnTo>
                  <a:pt x="699421" y="237328"/>
                </a:lnTo>
                <a:cubicBezTo>
                  <a:pt x="697802" y="238471"/>
                  <a:pt x="696087" y="236185"/>
                  <a:pt x="695611" y="232375"/>
                </a:cubicBezTo>
                <a:lnTo>
                  <a:pt x="689610" y="235709"/>
                </a:lnTo>
                <a:lnTo>
                  <a:pt x="685038" y="238185"/>
                </a:lnTo>
                <a:cubicBezTo>
                  <a:pt x="681323" y="235423"/>
                  <a:pt x="676561" y="233423"/>
                  <a:pt x="674465" y="233804"/>
                </a:cubicBezTo>
                <a:lnTo>
                  <a:pt x="673037" y="234661"/>
                </a:lnTo>
                <a:cubicBezTo>
                  <a:pt x="670655" y="236090"/>
                  <a:pt x="668941" y="238471"/>
                  <a:pt x="665798" y="235518"/>
                </a:cubicBezTo>
                <a:cubicBezTo>
                  <a:pt x="665131" y="234947"/>
                  <a:pt x="663416" y="234661"/>
                  <a:pt x="662369" y="234851"/>
                </a:cubicBezTo>
                <a:cubicBezTo>
                  <a:pt x="659225" y="235328"/>
                  <a:pt x="656082" y="236947"/>
                  <a:pt x="653129" y="236661"/>
                </a:cubicBezTo>
                <a:cubicBezTo>
                  <a:pt x="650653" y="236375"/>
                  <a:pt x="648748" y="233708"/>
                  <a:pt x="646176" y="232851"/>
                </a:cubicBezTo>
                <a:cubicBezTo>
                  <a:pt x="644652" y="232375"/>
                  <a:pt x="642366" y="233423"/>
                  <a:pt x="640366" y="233899"/>
                </a:cubicBezTo>
                <a:cubicBezTo>
                  <a:pt x="636175" y="234851"/>
                  <a:pt x="631984" y="236090"/>
                  <a:pt x="627698" y="236852"/>
                </a:cubicBezTo>
                <a:cubicBezTo>
                  <a:pt x="625983" y="237137"/>
                  <a:pt x="623030" y="237899"/>
                  <a:pt x="622459" y="235423"/>
                </a:cubicBezTo>
                <a:cubicBezTo>
                  <a:pt x="621506" y="231232"/>
                  <a:pt x="619601" y="232375"/>
                  <a:pt x="616553" y="234185"/>
                </a:cubicBezTo>
                <a:cubicBezTo>
                  <a:pt x="614172" y="235613"/>
                  <a:pt x="603123" y="235709"/>
                  <a:pt x="597980" y="234851"/>
                </a:cubicBezTo>
                <a:lnTo>
                  <a:pt x="595217" y="234375"/>
                </a:lnTo>
                <a:cubicBezTo>
                  <a:pt x="591788" y="234185"/>
                  <a:pt x="589026" y="235423"/>
                  <a:pt x="589026" y="237137"/>
                </a:cubicBezTo>
                <a:cubicBezTo>
                  <a:pt x="589026" y="238852"/>
                  <a:pt x="587693" y="243614"/>
                  <a:pt x="586073" y="242852"/>
                </a:cubicBezTo>
                <a:cubicBezTo>
                  <a:pt x="584454" y="242090"/>
                  <a:pt x="582073" y="239709"/>
                  <a:pt x="583978" y="238947"/>
                </a:cubicBezTo>
                <a:cubicBezTo>
                  <a:pt x="585883" y="238185"/>
                  <a:pt x="580739" y="234566"/>
                  <a:pt x="578834" y="236661"/>
                </a:cubicBezTo>
                <a:lnTo>
                  <a:pt x="573786" y="235423"/>
                </a:lnTo>
                <a:cubicBezTo>
                  <a:pt x="568928" y="234185"/>
                  <a:pt x="562356" y="233232"/>
                  <a:pt x="556736" y="236661"/>
                </a:cubicBezTo>
                <a:cubicBezTo>
                  <a:pt x="555022" y="237709"/>
                  <a:pt x="550259" y="237518"/>
                  <a:pt x="548450" y="236280"/>
                </a:cubicBezTo>
                <a:lnTo>
                  <a:pt x="545020" y="233899"/>
                </a:lnTo>
                <a:cubicBezTo>
                  <a:pt x="542830" y="235613"/>
                  <a:pt x="539306" y="236280"/>
                  <a:pt x="537115" y="235518"/>
                </a:cubicBezTo>
                <a:lnTo>
                  <a:pt x="533781" y="236280"/>
                </a:lnTo>
                <a:lnTo>
                  <a:pt x="526923" y="237804"/>
                </a:lnTo>
                <a:cubicBezTo>
                  <a:pt x="518446" y="236280"/>
                  <a:pt x="511588" y="237042"/>
                  <a:pt x="511683" y="239423"/>
                </a:cubicBezTo>
                <a:lnTo>
                  <a:pt x="511397" y="241424"/>
                </a:lnTo>
                <a:cubicBezTo>
                  <a:pt x="511302" y="242090"/>
                  <a:pt x="510064" y="243138"/>
                  <a:pt x="509207" y="243233"/>
                </a:cubicBezTo>
                <a:cubicBezTo>
                  <a:pt x="508254" y="243329"/>
                  <a:pt x="506730" y="242567"/>
                  <a:pt x="506444" y="241900"/>
                </a:cubicBezTo>
                <a:cubicBezTo>
                  <a:pt x="505682" y="240376"/>
                  <a:pt x="506063" y="238471"/>
                  <a:pt x="505016" y="237137"/>
                </a:cubicBezTo>
                <a:cubicBezTo>
                  <a:pt x="503777" y="235518"/>
                  <a:pt x="502158" y="233899"/>
                  <a:pt x="498824" y="235613"/>
                </a:cubicBezTo>
                <a:cubicBezTo>
                  <a:pt x="496538" y="236756"/>
                  <a:pt x="493205" y="237233"/>
                  <a:pt x="490633" y="236852"/>
                </a:cubicBezTo>
                <a:lnTo>
                  <a:pt x="487870" y="236375"/>
                </a:lnTo>
                <a:cubicBezTo>
                  <a:pt x="488061" y="233804"/>
                  <a:pt x="486823" y="230660"/>
                  <a:pt x="485203" y="229327"/>
                </a:cubicBezTo>
                <a:lnTo>
                  <a:pt x="487870" y="227898"/>
                </a:lnTo>
                <a:cubicBezTo>
                  <a:pt x="487966" y="227898"/>
                  <a:pt x="487394" y="226850"/>
                  <a:pt x="487013" y="226469"/>
                </a:cubicBezTo>
                <a:lnTo>
                  <a:pt x="485394" y="225041"/>
                </a:lnTo>
                <a:cubicBezTo>
                  <a:pt x="483394" y="223421"/>
                  <a:pt x="481965" y="223802"/>
                  <a:pt x="482155" y="225803"/>
                </a:cubicBezTo>
                <a:cubicBezTo>
                  <a:pt x="482346" y="227803"/>
                  <a:pt x="478726" y="233137"/>
                  <a:pt x="479298" y="234661"/>
                </a:cubicBezTo>
                <a:cubicBezTo>
                  <a:pt x="479870" y="236185"/>
                  <a:pt x="479298" y="240757"/>
                  <a:pt x="477774" y="239423"/>
                </a:cubicBezTo>
                <a:lnTo>
                  <a:pt x="476631" y="239138"/>
                </a:lnTo>
                <a:cubicBezTo>
                  <a:pt x="475012" y="238757"/>
                  <a:pt x="472821" y="239519"/>
                  <a:pt x="471678" y="238852"/>
                </a:cubicBezTo>
                <a:cubicBezTo>
                  <a:pt x="470345" y="238090"/>
                  <a:pt x="469964" y="235423"/>
                  <a:pt x="468820" y="235232"/>
                </a:cubicBezTo>
                <a:cubicBezTo>
                  <a:pt x="467201" y="234947"/>
                  <a:pt x="465201" y="236947"/>
                  <a:pt x="463391" y="236756"/>
                </a:cubicBezTo>
                <a:lnTo>
                  <a:pt x="457962" y="236375"/>
                </a:lnTo>
                <a:cubicBezTo>
                  <a:pt x="453771" y="239900"/>
                  <a:pt x="448913" y="240757"/>
                  <a:pt x="447199" y="238280"/>
                </a:cubicBezTo>
                <a:lnTo>
                  <a:pt x="445865" y="236947"/>
                </a:lnTo>
                <a:cubicBezTo>
                  <a:pt x="443865" y="234851"/>
                  <a:pt x="441389" y="233232"/>
                  <a:pt x="438817" y="236375"/>
                </a:cubicBezTo>
                <a:lnTo>
                  <a:pt x="436912" y="238566"/>
                </a:lnTo>
                <a:cubicBezTo>
                  <a:pt x="434435" y="237899"/>
                  <a:pt x="432149" y="237804"/>
                  <a:pt x="431864" y="238471"/>
                </a:cubicBezTo>
                <a:cubicBezTo>
                  <a:pt x="431578" y="239138"/>
                  <a:pt x="430149" y="240662"/>
                  <a:pt x="429673" y="239804"/>
                </a:cubicBezTo>
                <a:cubicBezTo>
                  <a:pt x="429197" y="238947"/>
                  <a:pt x="424434" y="236375"/>
                  <a:pt x="420719" y="236756"/>
                </a:cubicBezTo>
                <a:cubicBezTo>
                  <a:pt x="417005" y="237137"/>
                  <a:pt x="406337" y="237614"/>
                  <a:pt x="406146" y="238757"/>
                </a:cubicBezTo>
                <a:cubicBezTo>
                  <a:pt x="405956" y="239900"/>
                  <a:pt x="404432" y="242662"/>
                  <a:pt x="403384" y="242281"/>
                </a:cubicBezTo>
                <a:lnTo>
                  <a:pt x="403384" y="242090"/>
                </a:lnTo>
                <a:cubicBezTo>
                  <a:pt x="403574" y="239995"/>
                  <a:pt x="402717" y="238280"/>
                  <a:pt x="399955" y="239042"/>
                </a:cubicBezTo>
                <a:lnTo>
                  <a:pt x="397002" y="239900"/>
                </a:lnTo>
                <a:cubicBezTo>
                  <a:pt x="394049" y="241519"/>
                  <a:pt x="389287" y="240471"/>
                  <a:pt x="386429" y="237518"/>
                </a:cubicBezTo>
                <a:lnTo>
                  <a:pt x="383572" y="234851"/>
                </a:lnTo>
                <a:lnTo>
                  <a:pt x="383286" y="234566"/>
                </a:lnTo>
                <a:cubicBezTo>
                  <a:pt x="382143" y="234851"/>
                  <a:pt x="381381" y="235709"/>
                  <a:pt x="381667" y="236471"/>
                </a:cubicBezTo>
                <a:lnTo>
                  <a:pt x="381857" y="237233"/>
                </a:lnTo>
                <a:lnTo>
                  <a:pt x="382143" y="238376"/>
                </a:lnTo>
                <a:cubicBezTo>
                  <a:pt x="381476" y="239995"/>
                  <a:pt x="379000" y="238852"/>
                  <a:pt x="376714" y="235899"/>
                </a:cubicBezTo>
                <a:lnTo>
                  <a:pt x="374332" y="233423"/>
                </a:lnTo>
                <a:cubicBezTo>
                  <a:pt x="373761" y="232851"/>
                  <a:pt x="371761" y="232565"/>
                  <a:pt x="370999" y="232946"/>
                </a:cubicBezTo>
                <a:cubicBezTo>
                  <a:pt x="370237" y="233327"/>
                  <a:pt x="369570" y="234851"/>
                  <a:pt x="369856" y="235518"/>
                </a:cubicBezTo>
                <a:lnTo>
                  <a:pt x="370523" y="236947"/>
                </a:lnTo>
                <a:cubicBezTo>
                  <a:pt x="372237" y="238947"/>
                  <a:pt x="370142" y="240662"/>
                  <a:pt x="365855" y="240662"/>
                </a:cubicBezTo>
                <a:lnTo>
                  <a:pt x="362712" y="241138"/>
                </a:lnTo>
                <a:cubicBezTo>
                  <a:pt x="359950" y="241519"/>
                  <a:pt x="357664" y="243329"/>
                  <a:pt x="354425" y="241233"/>
                </a:cubicBezTo>
                <a:cubicBezTo>
                  <a:pt x="352616" y="240090"/>
                  <a:pt x="349663" y="241138"/>
                  <a:pt x="347853" y="243138"/>
                </a:cubicBezTo>
                <a:cubicBezTo>
                  <a:pt x="345567" y="245805"/>
                  <a:pt x="342233" y="246472"/>
                  <a:pt x="339185" y="244376"/>
                </a:cubicBezTo>
                <a:cubicBezTo>
                  <a:pt x="335756" y="242090"/>
                  <a:pt x="328422" y="244376"/>
                  <a:pt x="328327" y="237899"/>
                </a:cubicBezTo>
                <a:lnTo>
                  <a:pt x="328327" y="235137"/>
                </a:lnTo>
                <a:cubicBezTo>
                  <a:pt x="326422" y="231613"/>
                  <a:pt x="320897" y="227708"/>
                  <a:pt x="316040" y="226565"/>
                </a:cubicBezTo>
                <a:lnTo>
                  <a:pt x="314325" y="232661"/>
                </a:lnTo>
                <a:cubicBezTo>
                  <a:pt x="314230" y="233137"/>
                  <a:pt x="309372" y="231899"/>
                  <a:pt x="307277" y="231137"/>
                </a:cubicBezTo>
                <a:cubicBezTo>
                  <a:pt x="304419" y="230089"/>
                  <a:pt x="301752" y="230089"/>
                  <a:pt x="299371" y="232184"/>
                </a:cubicBezTo>
                <a:cubicBezTo>
                  <a:pt x="298418" y="233042"/>
                  <a:pt x="298132" y="235042"/>
                  <a:pt x="294799" y="233708"/>
                </a:cubicBezTo>
                <a:cubicBezTo>
                  <a:pt x="290894" y="232089"/>
                  <a:pt x="289179" y="233423"/>
                  <a:pt x="290036" y="236185"/>
                </a:cubicBezTo>
                <a:cubicBezTo>
                  <a:pt x="290513" y="237709"/>
                  <a:pt x="292037" y="239042"/>
                  <a:pt x="292513" y="240566"/>
                </a:cubicBezTo>
                <a:cubicBezTo>
                  <a:pt x="293465" y="243710"/>
                  <a:pt x="290894" y="247234"/>
                  <a:pt x="286988" y="247234"/>
                </a:cubicBezTo>
                <a:cubicBezTo>
                  <a:pt x="279845" y="247234"/>
                  <a:pt x="273368" y="248853"/>
                  <a:pt x="267176" y="251425"/>
                </a:cubicBezTo>
                <a:lnTo>
                  <a:pt x="266605" y="251615"/>
                </a:lnTo>
                <a:cubicBezTo>
                  <a:pt x="265367" y="250853"/>
                  <a:pt x="264700" y="249901"/>
                  <a:pt x="265081" y="249615"/>
                </a:cubicBezTo>
                <a:cubicBezTo>
                  <a:pt x="265462" y="249234"/>
                  <a:pt x="263747" y="246853"/>
                  <a:pt x="259080" y="246377"/>
                </a:cubicBezTo>
                <a:lnTo>
                  <a:pt x="257937" y="247520"/>
                </a:lnTo>
                <a:cubicBezTo>
                  <a:pt x="254127" y="251425"/>
                  <a:pt x="249555" y="247139"/>
                  <a:pt x="245174" y="249139"/>
                </a:cubicBezTo>
                <a:cubicBezTo>
                  <a:pt x="241554" y="250758"/>
                  <a:pt x="235268" y="250663"/>
                  <a:pt x="231362" y="249234"/>
                </a:cubicBezTo>
                <a:cubicBezTo>
                  <a:pt x="225076" y="246853"/>
                  <a:pt x="219361" y="249044"/>
                  <a:pt x="214122" y="249996"/>
                </a:cubicBezTo>
                <a:cubicBezTo>
                  <a:pt x="209931" y="250758"/>
                  <a:pt x="206883" y="252663"/>
                  <a:pt x="203168" y="249615"/>
                </a:cubicBezTo>
                <a:cubicBezTo>
                  <a:pt x="202882" y="249425"/>
                  <a:pt x="200025" y="250568"/>
                  <a:pt x="199739" y="251330"/>
                </a:cubicBezTo>
                <a:cubicBezTo>
                  <a:pt x="198882" y="254568"/>
                  <a:pt x="197072" y="254187"/>
                  <a:pt x="194501" y="252758"/>
                </a:cubicBezTo>
                <a:cubicBezTo>
                  <a:pt x="193834" y="252377"/>
                  <a:pt x="192119" y="252377"/>
                  <a:pt x="191929" y="252758"/>
                </a:cubicBezTo>
                <a:cubicBezTo>
                  <a:pt x="189738" y="255711"/>
                  <a:pt x="187261" y="255616"/>
                  <a:pt x="184118" y="253711"/>
                </a:cubicBezTo>
                <a:cubicBezTo>
                  <a:pt x="183452" y="253235"/>
                  <a:pt x="180594" y="255521"/>
                  <a:pt x="178403" y="254949"/>
                </a:cubicBezTo>
                <a:lnTo>
                  <a:pt x="173355" y="253711"/>
                </a:lnTo>
                <a:cubicBezTo>
                  <a:pt x="168021" y="254473"/>
                  <a:pt x="166402" y="254378"/>
                  <a:pt x="169545" y="253711"/>
                </a:cubicBezTo>
                <a:lnTo>
                  <a:pt x="168878" y="249996"/>
                </a:lnTo>
                <a:lnTo>
                  <a:pt x="168211" y="246567"/>
                </a:lnTo>
                <a:cubicBezTo>
                  <a:pt x="165640" y="246948"/>
                  <a:pt x="165259" y="246567"/>
                  <a:pt x="167450" y="245519"/>
                </a:cubicBezTo>
                <a:cubicBezTo>
                  <a:pt x="169640" y="244567"/>
                  <a:pt x="176022" y="241233"/>
                  <a:pt x="176212" y="239233"/>
                </a:cubicBezTo>
                <a:lnTo>
                  <a:pt x="176689" y="237614"/>
                </a:lnTo>
                <a:cubicBezTo>
                  <a:pt x="177832" y="233994"/>
                  <a:pt x="176403" y="232184"/>
                  <a:pt x="172307" y="232851"/>
                </a:cubicBezTo>
                <a:cubicBezTo>
                  <a:pt x="169831" y="233232"/>
                  <a:pt x="166687" y="235042"/>
                  <a:pt x="165164" y="234375"/>
                </a:cubicBezTo>
                <a:lnTo>
                  <a:pt x="152686" y="228851"/>
                </a:lnTo>
                <a:cubicBezTo>
                  <a:pt x="141065" y="233899"/>
                  <a:pt x="132398" y="239138"/>
                  <a:pt x="133350" y="240662"/>
                </a:cubicBezTo>
                <a:lnTo>
                  <a:pt x="134207" y="241328"/>
                </a:lnTo>
                <a:cubicBezTo>
                  <a:pt x="137160" y="243710"/>
                  <a:pt x="139732" y="244948"/>
                  <a:pt x="140589" y="239995"/>
                </a:cubicBezTo>
                <a:lnTo>
                  <a:pt x="140684" y="239519"/>
                </a:lnTo>
                <a:cubicBezTo>
                  <a:pt x="143256" y="239042"/>
                  <a:pt x="144494" y="240090"/>
                  <a:pt x="143351" y="241900"/>
                </a:cubicBezTo>
                <a:cubicBezTo>
                  <a:pt x="142304" y="243614"/>
                  <a:pt x="137922" y="248948"/>
                  <a:pt x="140970" y="252473"/>
                </a:cubicBezTo>
                <a:lnTo>
                  <a:pt x="143923" y="255521"/>
                </a:lnTo>
                <a:lnTo>
                  <a:pt x="144304" y="255902"/>
                </a:lnTo>
                <a:cubicBezTo>
                  <a:pt x="145923" y="255616"/>
                  <a:pt x="147066" y="254854"/>
                  <a:pt x="146780" y="254282"/>
                </a:cubicBezTo>
                <a:cubicBezTo>
                  <a:pt x="146495" y="253711"/>
                  <a:pt x="146971" y="251615"/>
                  <a:pt x="148876" y="251615"/>
                </a:cubicBezTo>
                <a:cubicBezTo>
                  <a:pt x="150781" y="251615"/>
                  <a:pt x="154019" y="254854"/>
                  <a:pt x="151924" y="258950"/>
                </a:cubicBezTo>
                <a:lnTo>
                  <a:pt x="144113" y="258092"/>
                </a:lnTo>
                <a:cubicBezTo>
                  <a:pt x="141351" y="257807"/>
                  <a:pt x="137446" y="257521"/>
                  <a:pt x="135731" y="258759"/>
                </a:cubicBezTo>
                <a:lnTo>
                  <a:pt x="131731" y="261617"/>
                </a:lnTo>
                <a:cubicBezTo>
                  <a:pt x="130778" y="258950"/>
                  <a:pt x="130778" y="256568"/>
                  <a:pt x="131731" y="256187"/>
                </a:cubicBezTo>
                <a:cubicBezTo>
                  <a:pt x="132683" y="255806"/>
                  <a:pt x="134779" y="252758"/>
                  <a:pt x="134017" y="250187"/>
                </a:cubicBezTo>
                <a:lnTo>
                  <a:pt x="132398" y="248567"/>
                </a:lnTo>
                <a:lnTo>
                  <a:pt x="131540" y="247710"/>
                </a:lnTo>
                <a:cubicBezTo>
                  <a:pt x="128207" y="247996"/>
                  <a:pt x="125539" y="247234"/>
                  <a:pt x="125635" y="246186"/>
                </a:cubicBezTo>
                <a:lnTo>
                  <a:pt x="124777" y="245138"/>
                </a:lnTo>
                <a:cubicBezTo>
                  <a:pt x="123539" y="243519"/>
                  <a:pt x="130778" y="242090"/>
                  <a:pt x="124968" y="241233"/>
                </a:cubicBezTo>
                <a:cubicBezTo>
                  <a:pt x="120872" y="240662"/>
                  <a:pt x="122873" y="243995"/>
                  <a:pt x="122206" y="245710"/>
                </a:cubicBezTo>
                <a:lnTo>
                  <a:pt x="122015" y="246281"/>
                </a:lnTo>
                <a:cubicBezTo>
                  <a:pt x="121444" y="246853"/>
                  <a:pt x="119539" y="246472"/>
                  <a:pt x="117729" y="245329"/>
                </a:cubicBezTo>
                <a:cubicBezTo>
                  <a:pt x="115919" y="244186"/>
                  <a:pt x="118110" y="239042"/>
                  <a:pt x="115157" y="238471"/>
                </a:cubicBezTo>
                <a:lnTo>
                  <a:pt x="114300" y="239138"/>
                </a:lnTo>
                <a:lnTo>
                  <a:pt x="112205" y="240852"/>
                </a:lnTo>
                <a:cubicBezTo>
                  <a:pt x="110681" y="243329"/>
                  <a:pt x="108299" y="244853"/>
                  <a:pt x="106871" y="244376"/>
                </a:cubicBezTo>
                <a:cubicBezTo>
                  <a:pt x="105537" y="243805"/>
                  <a:pt x="102108" y="241995"/>
                  <a:pt x="102489" y="241614"/>
                </a:cubicBezTo>
                <a:cubicBezTo>
                  <a:pt x="102965" y="241233"/>
                  <a:pt x="102965" y="239614"/>
                  <a:pt x="101537" y="238852"/>
                </a:cubicBezTo>
                <a:lnTo>
                  <a:pt x="100965" y="239138"/>
                </a:lnTo>
                <a:lnTo>
                  <a:pt x="98584" y="240376"/>
                </a:lnTo>
                <a:cubicBezTo>
                  <a:pt x="96393" y="241995"/>
                  <a:pt x="93345" y="241709"/>
                  <a:pt x="91916" y="239900"/>
                </a:cubicBezTo>
                <a:cubicBezTo>
                  <a:pt x="90488" y="237995"/>
                  <a:pt x="84011" y="234947"/>
                  <a:pt x="84392" y="233518"/>
                </a:cubicBezTo>
                <a:lnTo>
                  <a:pt x="85344" y="232851"/>
                </a:lnTo>
                <a:lnTo>
                  <a:pt x="87154" y="231613"/>
                </a:lnTo>
                <a:cubicBezTo>
                  <a:pt x="90202" y="230375"/>
                  <a:pt x="91535" y="227803"/>
                  <a:pt x="90107" y="225898"/>
                </a:cubicBezTo>
                <a:lnTo>
                  <a:pt x="85535" y="227517"/>
                </a:lnTo>
                <a:cubicBezTo>
                  <a:pt x="80201" y="229422"/>
                  <a:pt x="74009" y="233708"/>
                  <a:pt x="67342" y="229041"/>
                </a:cubicBezTo>
                <a:cubicBezTo>
                  <a:pt x="67151" y="228851"/>
                  <a:pt x="65913" y="229232"/>
                  <a:pt x="65627" y="229613"/>
                </a:cubicBezTo>
                <a:lnTo>
                  <a:pt x="61627" y="234947"/>
                </a:lnTo>
                <a:cubicBezTo>
                  <a:pt x="57150" y="232470"/>
                  <a:pt x="53816" y="229232"/>
                  <a:pt x="54197" y="227898"/>
                </a:cubicBezTo>
                <a:cubicBezTo>
                  <a:pt x="54578" y="226469"/>
                  <a:pt x="51340" y="223707"/>
                  <a:pt x="46387" y="224374"/>
                </a:cubicBezTo>
                <a:lnTo>
                  <a:pt x="42386" y="225612"/>
                </a:lnTo>
                <a:lnTo>
                  <a:pt x="42005" y="225707"/>
                </a:lnTo>
                <a:cubicBezTo>
                  <a:pt x="42196" y="227327"/>
                  <a:pt x="40291" y="231613"/>
                  <a:pt x="37719" y="235423"/>
                </a:cubicBezTo>
                <a:lnTo>
                  <a:pt x="32195" y="235994"/>
                </a:lnTo>
                <a:lnTo>
                  <a:pt x="29909" y="236185"/>
                </a:lnTo>
                <a:cubicBezTo>
                  <a:pt x="26670" y="236947"/>
                  <a:pt x="24289" y="236185"/>
                  <a:pt x="24670" y="234661"/>
                </a:cubicBezTo>
                <a:cubicBezTo>
                  <a:pt x="24955" y="233042"/>
                  <a:pt x="24098" y="228755"/>
                  <a:pt x="21908" y="228851"/>
                </a:cubicBezTo>
                <a:lnTo>
                  <a:pt x="19526" y="228660"/>
                </a:lnTo>
                <a:cubicBezTo>
                  <a:pt x="15430" y="228374"/>
                  <a:pt x="17716" y="232089"/>
                  <a:pt x="15430" y="232851"/>
                </a:cubicBezTo>
                <a:lnTo>
                  <a:pt x="13430" y="233518"/>
                </a:lnTo>
                <a:cubicBezTo>
                  <a:pt x="11049" y="234089"/>
                  <a:pt x="11621" y="229422"/>
                  <a:pt x="14669" y="223326"/>
                </a:cubicBezTo>
                <a:lnTo>
                  <a:pt x="21622" y="220469"/>
                </a:lnTo>
                <a:cubicBezTo>
                  <a:pt x="23241" y="219802"/>
                  <a:pt x="26289" y="219802"/>
                  <a:pt x="26765" y="218945"/>
                </a:cubicBezTo>
                <a:cubicBezTo>
                  <a:pt x="27432" y="217706"/>
                  <a:pt x="26670" y="215516"/>
                  <a:pt x="25622" y="214277"/>
                </a:cubicBezTo>
                <a:cubicBezTo>
                  <a:pt x="24194" y="212563"/>
                  <a:pt x="24098" y="211515"/>
                  <a:pt x="25717" y="209801"/>
                </a:cubicBezTo>
                <a:lnTo>
                  <a:pt x="26479" y="209039"/>
                </a:lnTo>
                <a:cubicBezTo>
                  <a:pt x="26384" y="207515"/>
                  <a:pt x="25432" y="206467"/>
                  <a:pt x="24289" y="206562"/>
                </a:cubicBezTo>
                <a:cubicBezTo>
                  <a:pt x="23146" y="206657"/>
                  <a:pt x="19812" y="204276"/>
                  <a:pt x="19431" y="200942"/>
                </a:cubicBezTo>
                <a:lnTo>
                  <a:pt x="28003" y="199799"/>
                </a:lnTo>
                <a:lnTo>
                  <a:pt x="32385" y="199228"/>
                </a:lnTo>
                <a:cubicBezTo>
                  <a:pt x="33147" y="196942"/>
                  <a:pt x="33814" y="197323"/>
                  <a:pt x="33909" y="199990"/>
                </a:cubicBezTo>
                <a:cubicBezTo>
                  <a:pt x="34004" y="202657"/>
                  <a:pt x="31337" y="210563"/>
                  <a:pt x="33719" y="212182"/>
                </a:cubicBezTo>
                <a:lnTo>
                  <a:pt x="35338" y="211801"/>
                </a:lnTo>
                <a:lnTo>
                  <a:pt x="40767" y="210753"/>
                </a:lnTo>
                <a:cubicBezTo>
                  <a:pt x="45244" y="210277"/>
                  <a:pt x="47911" y="207610"/>
                  <a:pt x="46768" y="204943"/>
                </a:cubicBezTo>
                <a:cubicBezTo>
                  <a:pt x="45529" y="202181"/>
                  <a:pt x="55340" y="200657"/>
                  <a:pt x="54102" y="199609"/>
                </a:cubicBezTo>
                <a:cubicBezTo>
                  <a:pt x="52864" y="198561"/>
                  <a:pt x="51435" y="195513"/>
                  <a:pt x="53912" y="195513"/>
                </a:cubicBezTo>
                <a:cubicBezTo>
                  <a:pt x="56388" y="195513"/>
                  <a:pt x="62675" y="193799"/>
                  <a:pt x="61055" y="191703"/>
                </a:cubicBezTo>
                <a:lnTo>
                  <a:pt x="61246" y="190465"/>
                </a:lnTo>
                <a:lnTo>
                  <a:pt x="61436" y="189227"/>
                </a:lnTo>
                <a:cubicBezTo>
                  <a:pt x="63056" y="187893"/>
                  <a:pt x="65056" y="187417"/>
                  <a:pt x="66008" y="188179"/>
                </a:cubicBezTo>
                <a:cubicBezTo>
                  <a:pt x="66961" y="188941"/>
                  <a:pt x="70771" y="190084"/>
                  <a:pt x="72581" y="189322"/>
                </a:cubicBezTo>
                <a:cubicBezTo>
                  <a:pt x="74486" y="188560"/>
                  <a:pt x="80105" y="188084"/>
                  <a:pt x="81058" y="189989"/>
                </a:cubicBezTo>
                <a:cubicBezTo>
                  <a:pt x="82106" y="191894"/>
                  <a:pt x="83058" y="196751"/>
                  <a:pt x="85915" y="196180"/>
                </a:cubicBezTo>
                <a:cubicBezTo>
                  <a:pt x="88678" y="195704"/>
                  <a:pt x="101918" y="197132"/>
                  <a:pt x="102680" y="193608"/>
                </a:cubicBezTo>
                <a:lnTo>
                  <a:pt x="101156" y="191989"/>
                </a:lnTo>
                <a:cubicBezTo>
                  <a:pt x="98012" y="188560"/>
                  <a:pt x="100965" y="189322"/>
                  <a:pt x="103251" y="188750"/>
                </a:cubicBezTo>
                <a:cubicBezTo>
                  <a:pt x="103918" y="188560"/>
                  <a:pt x="104585" y="186941"/>
                  <a:pt x="104299" y="186179"/>
                </a:cubicBezTo>
                <a:cubicBezTo>
                  <a:pt x="104013" y="185321"/>
                  <a:pt x="102680" y="184655"/>
                  <a:pt x="101918" y="183893"/>
                </a:cubicBezTo>
                <a:lnTo>
                  <a:pt x="98108" y="179702"/>
                </a:lnTo>
                <a:cubicBezTo>
                  <a:pt x="101060" y="176558"/>
                  <a:pt x="103823" y="175034"/>
                  <a:pt x="104108" y="176273"/>
                </a:cubicBezTo>
                <a:cubicBezTo>
                  <a:pt x="104394" y="177606"/>
                  <a:pt x="107251" y="180654"/>
                  <a:pt x="109538" y="179416"/>
                </a:cubicBezTo>
                <a:lnTo>
                  <a:pt x="110966" y="178368"/>
                </a:lnTo>
                <a:cubicBezTo>
                  <a:pt x="113062" y="176939"/>
                  <a:pt x="112490" y="175320"/>
                  <a:pt x="110585" y="174082"/>
                </a:cubicBezTo>
                <a:lnTo>
                  <a:pt x="106680" y="171605"/>
                </a:lnTo>
                <a:cubicBezTo>
                  <a:pt x="101441" y="170939"/>
                  <a:pt x="97060" y="171320"/>
                  <a:pt x="96869" y="172463"/>
                </a:cubicBezTo>
                <a:cubicBezTo>
                  <a:pt x="96679" y="173510"/>
                  <a:pt x="95917" y="176368"/>
                  <a:pt x="95631" y="176368"/>
                </a:cubicBezTo>
                <a:cubicBezTo>
                  <a:pt x="95345" y="176368"/>
                  <a:pt x="94583" y="175606"/>
                  <a:pt x="94393" y="174558"/>
                </a:cubicBezTo>
                <a:cubicBezTo>
                  <a:pt x="94202" y="173606"/>
                  <a:pt x="91440" y="170177"/>
                  <a:pt x="88773" y="170177"/>
                </a:cubicBezTo>
                <a:cubicBezTo>
                  <a:pt x="86106" y="170177"/>
                  <a:pt x="81534" y="168843"/>
                  <a:pt x="85058" y="167224"/>
                </a:cubicBezTo>
                <a:cubicBezTo>
                  <a:pt x="88583" y="165605"/>
                  <a:pt x="96298" y="159032"/>
                  <a:pt x="95060" y="157794"/>
                </a:cubicBezTo>
                <a:cubicBezTo>
                  <a:pt x="93821" y="156556"/>
                  <a:pt x="89440" y="154365"/>
                  <a:pt x="88106" y="155508"/>
                </a:cubicBezTo>
                <a:lnTo>
                  <a:pt x="87344" y="155413"/>
                </a:lnTo>
                <a:cubicBezTo>
                  <a:pt x="80486" y="154365"/>
                  <a:pt x="77819" y="158842"/>
                  <a:pt x="77152" y="162271"/>
                </a:cubicBezTo>
                <a:cubicBezTo>
                  <a:pt x="76295" y="166938"/>
                  <a:pt x="72866" y="169415"/>
                  <a:pt x="69533" y="172367"/>
                </a:cubicBezTo>
                <a:lnTo>
                  <a:pt x="67532" y="174177"/>
                </a:lnTo>
                <a:cubicBezTo>
                  <a:pt x="65627" y="176368"/>
                  <a:pt x="63818" y="177701"/>
                  <a:pt x="63437" y="177035"/>
                </a:cubicBezTo>
                <a:cubicBezTo>
                  <a:pt x="63151" y="176368"/>
                  <a:pt x="60865" y="175606"/>
                  <a:pt x="59055" y="176463"/>
                </a:cubicBezTo>
                <a:cubicBezTo>
                  <a:pt x="57150" y="177225"/>
                  <a:pt x="50959" y="178463"/>
                  <a:pt x="50673" y="176654"/>
                </a:cubicBezTo>
                <a:cubicBezTo>
                  <a:pt x="50387" y="174844"/>
                  <a:pt x="48577" y="170462"/>
                  <a:pt x="46958" y="170462"/>
                </a:cubicBezTo>
                <a:cubicBezTo>
                  <a:pt x="45339" y="170462"/>
                  <a:pt x="40481" y="171224"/>
                  <a:pt x="40196" y="172177"/>
                </a:cubicBezTo>
                <a:cubicBezTo>
                  <a:pt x="40005" y="173129"/>
                  <a:pt x="38576" y="175796"/>
                  <a:pt x="37624" y="175606"/>
                </a:cubicBezTo>
                <a:lnTo>
                  <a:pt x="37624" y="175511"/>
                </a:lnTo>
                <a:lnTo>
                  <a:pt x="38100" y="170558"/>
                </a:lnTo>
                <a:cubicBezTo>
                  <a:pt x="33719" y="171224"/>
                  <a:pt x="30099" y="171034"/>
                  <a:pt x="30099" y="170177"/>
                </a:cubicBezTo>
                <a:cubicBezTo>
                  <a:pt x="30099" y="169319"/>
                  <a:pt x="28194" y="166462"/>
                  <a:pt x="25813" y="166462"/>
                </a:cubicBezTo>
                <a:cubicBezTo>
                  <a:pt x="23432" y="166462"/>
                  <a:pt x="17240" y="166938"/>
                  <a:pt x="16859" y="167510"/>
                </a:cubicBezTo>
                <a:lnTo>
                  <a:pt x="16669" y="168176"/>
                </a:lnTo>
                <a:cubicBezTo>
                  <a:pt x="16288" y="169605"/>
                  <a:pt x="17812" y="171891"/>
                  <a:pt x="14478" y="172177"/>
                </a:cubicBezTo>
                <a:cubicBezTo>
                  <a:pt x="11239" y="172463"/>
                  <a:pt x="11525" y="170462"/>
                  <a:pt x="11525" y="168748"/>
                </a:cubicBezTo>
                <a:lnTo>
                  <a:pt x="11525" y="167795"/>
                </a:lnTo>
                <a:cubicBezTo>
                  <a:pt x="10859" y="165700"/>
                  <a:pt x="9430" y="165605"/>
                  <a:pt x="8573" y="167510"/>
                </a:cubicBezTo>
                <a:cubicBezTo>
                  <a:pt x="7620" y="169415"/>
                  <a:pt x="2858" y="172653"/>
                  <a:pt x="0" y="170843"/>
                </a:cubicBezTo>
                <a:lnTo>
                  <a:pt x="1619" y="168176"/>
                </a:lnTo>
                <a:cubicBezTo>
                  <a:pt x="3048" y="165700"/>
                  <a:pt x="5905" y="163414"/>
                  <a:pt x="8858" y="161890"/>
                </a:cubicBezTo>
                <a:cubicBezTo>
                  <a:pt x="11430" y="160556"/>
                  <a:pt x="14954" y="160461"/>
                  <a:pt x="17907" y="159509"/>
                </a:cubicBezTo>
                <a:lnTo>
                  <a:pt x="18288" y="159413"/>
                </a:lnTo>
                <a:cubicBezTo>
                  <a:pt x="17907" y="157223"/>
                  <a:pt x="19336" y="155508"/>
                  <a:pt x="21526" y="155508"/>
                </a:cubicBezTo>
                <a:lnTo>
                  <a:pt x="23527" y="155508"/>
                </a:lnTo>
                <a:lnTo>
                  <a:pt x="25051" y="155508"/>
                </a:lnTo>
                <a:cubicBezTo>
                  <a:pt x="26670" y="155508"/>
                  <a:pt x="28861" y="154556"/>
                  <a:pt x="29813" y="153413"/>
                </a:cubicBezTo>
                <a:cubicBezTo>
                  <a:pt x="30766" y="152270"/>
                  <a:pt x="32861" y="150746"/>
                  <a:pt x="32480" y="152555"/>
                </a:cubicBezTo>
                <a:cubicBezTo>
                  <a:pt x="32099" y="154365"/>
                  <a:pt x="38576" y="155413"/>
                  <a:pt x="39148" y="155222"/>
                </a:cubicBezTo>
                <a:lnTo>
                  <a:pt x="39148" y="155032"/>
                </a:lnTo>
                <a:cubicBezTo>
                  <a:pt x="39052" y="151698"/>
                  <a:pt x="39719" y="148269"/>
                  <a:pt x="38576" y="145221"/>
                </a:cubicBezTo>
                <a:cubicBezTo>
                  <a:pt x="37338" y="142078"/>
                  <a:pt x="36386" y="139982"/>
                  <a:pt x="38862" y="138839"/>
                </a:cubicBezTo>
                <a:lnTo>
                  <a:pt x="40196" y="138268"/>
                </a:lnTo>
                <a:cubicBezTo>
                  <a:pt x="42291" y="138554"/>
                  <a:pt x="43815" y="139887"/>
                  <a:pt x="43529" y="141411"/>
                </a:cubicBezTo>
                <a:cubicBezTo>
                  <a:pt x="43244" y="142840"/>
                  <a:pt x="43720" y="146936"/>
                  <a:pt x="45244" y="147412"/>
                </a:cubicBezTo>
                <a:lnTo>
                  <a:pt x="45720" y="147126"/>
                </a:lnTo>
                <a:cubicBezTo>
                  <a:pt x="50197" y="144650"/>
                  <a:pt x="49816" y="144459"/>
                  <a:pt x="50959" y="138077"/>
                </a:cubicBezTo>
                <a:cubicBezTo>
                  <a:pt x="51245" y="136744"/>
                  <a:pt x="53912" y="135410"/>
                  <a:pt x="55912" y="134648"/>
                </a:cubicBezTo>
                <a:cubicBezTo>
                  <a:pt x="59055" y="133315"/>
                  <a:pt x="62770" y="132839"/>
                  <a:pt x="65818" y="131315"/>
                </a:cubicBezTo>
                <a:cubicBezTo>
                  <a:pt x="69818" y="129314"/>
                  <a:pt x="69342" y="127886"/>
                  <a:pt x="64961" y="124076"/>
                </a:cubicBezTo>
                <a:cubicBezTo>
                  <a:pt x="64484" y="123695"/>
                  <a:pt x="64294" y="122456"/>
                  <a:pt x="64579" y="122075"/>
                </a:cubicBezTo>
                <a:cubicBezTo>
                  <a:pt x="67723" y="118837"/>
                  <a:pt x="71152" y="119123"/>
                  <a:pt x="73628" y="122647"/>
                </a:cubicBezTo>
                <a:lnTo>
                  <a:pt x="75724" y="125790"/>
                </a:lnTo>
                <a:lnTo>
                  <a:pt x="74792" y="130101"/>
                </a:lnTo>
                <a:lnTo>
                  <a:pt x="71152" y="128552"/>
                </a:lnTo>
                <a:cubicBezTo>
                  <a:pt x="71057" y="130172"/>
                  <a:pt x="69533" y="134267"/>
                  <a:pt x="68199" y="134458"/>
                </a:cubicBezTo>
                <a:cubicBezTo>
                  <a:pt x="66865" y="134648"/>
                  <a:pt x="63532" y="135887"/>
                  <a:pt x="63532" y="136839"/>
                </a:cubicBezTo>
                <a:lnTo>
                  <a:pt x="73743" y="134950"/>
                </a:lnTo>
                <a:lnTo>
                  <a:pt x="72676" y="139887"/>
                </a:lnTo>
                <a:lnTo>
                  <a:pt x="73628" y="135791"/>
                </a:lnTo>
                <a:cubicBezTo>
                  <a:pt x="73724" y="135410"/>
                  <a:pt x="74581" y="135029"/>
                  <a:pt x="75152" y="134839"/>
                </a:cubicBezTo>
                <a:lnTo>
                  <a:pt x="75327" y="134657"/>
                </a:lnTo>
                <a:lnTo>
                  <a:pt x="82582" y="133315"/>
                </a:lnTo>
                <a:lnTo>
                  <a:pt x="84296" y="133982"/>
                </a:lnTo>
                <a:lnTo>
                  <a:pt x="86297" y="134839"/>
                </a:lnTo>
                <a:cubicBezTo>
                  <a:pt x="88868" y="136363"/>
                  <a:pt x="90107" y="133220"/>
                  <a:pt x="89154" y="127886"/>
                </a:cubicBezTo>
                <a:lnTo>
                  <a:pt x="92488" y="124361"/>
                </a:lnTo>
                <a:cubicBezTo>
                  <a:pt x="95155" y="121504"/>
                  <a:pt x="98774" y="121028"/>
                  <a:pt x="102108" y="123409"/>
                </a:cubicBezTo>
                <a:lnTo>
                  <a:pt x="103251" y="124171"/>
                </a:lnTo>
                <a:cubicBezTo>
                  <a:pt x="103918" y="125600"/>
                  <a:pt x="103251" y="127409"/>
                  <a:pt x="101727" y="128171"/>
                </a:cubicBezTo>
                <a:lnTo>
                  <a:pt x="100394" y="128171"/>
                </a:lnTo>
                <a:lnTo>
                  <a:pt x="94202" y="128362"/>
                </a:lnTo>
                <a:cubicBezTo>
                  <a:pt x="95726" y="131505"/>
                  <a:pt x="101346" y="132077"/>
                  <a:pt x="106489" y="129695"/>
                </a:cubicBezTo>
                <a:lnTo>
                  <a:pt x="106966" y="129410"/>
                </a:lnTo>
                <a:lnTo>
                  <a:pt x="111633" y="127124"/>
                </a:lnTo>
                <a:cubicBezTo>
                  <a:pt x="110966" y="123123"/>
                  <a:pt x="110871" y="120170"/>
                  <a:pt x="111347" y="120456"/>
                </a:cubicBezTo>
                <a:cubicBezTo>
                  <a:pt x="111824" y="120837"/>
                  <a:pt x="113919" y="120932"/>
                  <a:pt x="114776" y="119980"/>
                </a:cubicBezTo>
                <a:lnTo>
                  <a:pt x="114490" y="119504"/>
                </a:lnTo>
                <a:lnTo>
                  <a:pt x="112300" y="115694"/>
                </a:lnTo>
                <a:cubicBezTo>
                  <a:pt x="109442" y="111312"/>
                  <a:pt x="109823" y="107597"/>
                  <a:pt x="113252" y="107502"/>
                </a:cubicBezTo>
                <a:lnTo>
                  <a:pt x="116300" y="107121"/>
                </a:lnTo>
                <a:lnTo>
                  <a:pt x="120682" y="106645"/>
                </a:lnTo>
                <a:cubicBezTo>
                  <a:pt x="121634" y="103502"/>
                  <a:pt x="123158" y="99977"/>
                  <a:pt x="124111" y="98739"/>
                </a:cubicBezTo>
                <a:cubicBezTo>
                  <a:pt x="125063" y="97596"/>
                  <a:pt x="129159" y="95310"/>
                  <a:pt x="131064" y="96167"/>
                </a:cubicBezTo>
                <a:cubicBezTo>
                  <a:pt x="132969" y="97025"/>
                  <a:pt x="136874" y="100358"/>
                  <a:pt x="135731" y="101120"/>
                </a:cubicBezTo>
                <a:lnTo>
                  <a:pt x="135446" y="101978"/>
                </a:lnTo>
                <a:cubicBezTo>
                  <a:pt x="135160" y="102740"/>
                  <a:pt x="135827" y="103883"/>
                  <a:pt x="136398" y="104740"/>
                </a:cubicBezTo>
                <a:cubicBezTo>
                  <a:pt x="136684" y="105121"/>
                  <a:pt x="138494" y="105216"/>
                  <a:pt x="138684" y="105026"/>
                </a:cubicBezTo>
                <a:cubicBezTo>
                  <a:pt x="141351" y="101025"/>
                  <a:pt x="145447" y="107502"/>
                  <a:pt x="148971" y="103692"/>
                </a:cubicBezTo>
                <a:cubicBezTo>
                  <a:pt x="152019" y="100454"/>
                  <a:pt x="154877" y="96167"/>
                  <a:pt x="161925" y="96358"/>
                </a:cubicBezTo>
                <a:cubicBezTo>
                  <a:pt x="164782" y="96453"/>
                  <a:pt x="163925" y="92929"/>
                  <a:pt x="163258" y="91214"/>
                </a:cubicBezTo>
                <a:lnTo>
                  <a:pt x="162211" y="88643"/>
                </a:lnTo>
                <a:cubicBezTo>
                  <a:pt x="155353" y="86547"/>
                  <a:pt x="151733" y="84547"/>
                  <a:pt x="154115" y="84261"/>
                </a:cubicBezTo>
                <a:lnTo>
                  <a:pt x="154877" y="83499"/>
                </a:lnTo>
                <a:cubicBezTo>
                  <a:pt x="160401" y="77975"/>
                  <a:pt x="160401" y="78070"/>
                  <a:pt x="167069" y="75308"/>
                </a:cubicBezTo>
                <a:cubicBezTo>
                  <a:pt x="169259" y="74355"/>
                  <a:pt x="170783" y="72736"/>
                  <a:pt x="172783" y="75308"/>
                </a:cubicBezTo>
                <a:cubicBezTo>
                  <a:pt x="173069" y="75593"/>
                  <a:pt x="174593" y="75593"/>
                  <a:pt x="175260" y="75308"/>
                </a:cubicBezTo>
                <a:cubicBezTo>
                  <a:pt x="177927" y="73974"/>
                  <a:pt x="176117" y="67973"/>
                  <a:pt x="181547" y="70355"/>
                </a:cubicBezTo>
                <a:cubicBezTo>
                  <a:pt x="186500" y="72450"/>
                  <a:pt x="187071" y="68735"/>
                  <a:pt x="189738" y="67973"/>
                </a:cubicBezTo>
                <a:cubicBezTo>
                  <a:pt x="191833" y="67307"/>
                  <a:pt x="194501" y="67211"/>
                  <a:pt x="196596" y="67783"/>
                </a:cubicBezTo>
                <a:lnTo>
                  <a:pt x="199549" y="68545"/>
                </a:lnTo>
                <a:cubicBezTo>
                  <a:pt x="202692" y="70259"/>
                  <a:pt x="206216" y="70831"/>
                  <a:pt x="207455" y="69974"/>
                </a:cubicBezTo>
                <a:cubicBezTo>
                  <a:pt x="208693" y="69116"/>
                  <a:pt x="213836" y="67307"/>
                  <a:pt x="215360" y="68640"/>
                </a:cubicBezTo>
                <a:cubicBezTo>
                  <a:pt x="216980" y="69974"/>
                  <a:pt x="220408" y="74641"/>
                  <a:pt x="218027" y="74927"/>
                </a:cubicBezTo>
                <a:cubicBezTo>
                  <a:pt x="215646" y="75212"/>
                  <a:pt x="210598" y="78260"/>
                  <a:pt x="212884" y="80927"/>
                </a:cubicBezTo>
                <a:cubicBezTo>
                  <a:pt x="215170" y="83594"/>
                  <a:pt x="223837" y="88071"/>
                  <a:pt x="227267" y="85309"/>
                </a:cubicBezTo>
                <a:lnTo>
                  <a:pt x="224123" y="81499"/>
                </a:lnTo>
                <a:cubicBezTo>
                  <a:pt x="222885" y="79975"/>
                  <a:pt x="222123" y="76641"/>
                  <a:pt x="223076" y="75784"/>
                </a:cubicBezTo>
                <a:lnTo>
                  <a:pt x="226695" y="72831"/>
                </a:lnTo>
                <a:cubicBezTo>
                  <a:pt x="224695" y="70069"/>
                  <a:pt x="225933" y="68640"/>
                  <a:pt x="229457" y="69593"/>
                </a:cubicBezTo>
                <a:cubicBezTo>
                  <a:pt x="232982" y="70640"/>
                  <a:pt x="242030" y="70926"/>
                  <a:pt x="241649" y="68450"/>
                </a:cubicBezTo>
                <a:cubicBezTo>
                  <a:pt x="241268" y="65973"/>
                  <a:pt x="243078" y="64449"/>
                  <a:pt x="245745" y="65497"/>
                </a:cubicBezTo>
                <a:lnTo>
                  <a:pt x="245745" y="66354"/>
                </a:lnTo>
                <a:cubicBezTo>
                  <a:pt x="245840" y="69878"/>
                  <a:pt x="248698" y="69116"/>
                  <a:pt x="251079" y="69116"/>
                </a:cubicBezTo>
                <a:cubicBezTo>
                  <a:pt x="254603" y="69116"/>
                  <a:pt x="253079" y="71402"/>
                  <a:pt x="253841" y="72736"/>
                </a:cubicBezTo>
                <a:lnTo>
                  <a:pt x="254699" y="74260"/>
                </a:lnTo>
                <a:cubicBezTo>
                  <a:pt x="256508" y="75689"/>
                  <a:pt x="257366" y="77879"/>
                  <a:pt x="256508" y="79308"/>
                </a:cubicBezTo>
                <a:cubicBezTo>
                  <a:pt x="255651" y="80737"/>
                  <a:pt x="255365" y="85690"/>
                  <a:pt x="259175" y="85309"/>
                </a:cubicBezTo>
                <a:lnTo>
                  <a:pt x="261557" y="84642"/>
                </a:lnTo>
                <a:cubicBezTo>
                  <a:pt x="262319" y="84452"/>
                  <a:pt x="263081" y="82356"/>
                  <a:pt x="262700" y="81880"/>
                </a:cubicBezTo>
                <a:lnTo>
                  <a:pt x="258699" y="77213"/>
                </a:lnTo>
                <a:cubicBezTo>
                  <a:pt x="263176" y="74450"/>
                  <a:pt x="265652" y="71498"/>
                  <a:pt x="264224" y="70736"/>
                </a:cubicBezTo>
                <a:cubicBezTo>
                  <a:pt x="262795" y="69974"/>
                  <a:pt x="262604" y="67688"/>
                  <a:pt x="267748" y="67783"/>
                </a:cubicBezTo>
                <a:lnTo>
                  <a:pt x="270986" y="66259"/>
                </a:lnTo>
                <a:lnTo>
                  <a:pt x="274034" y="64830"/>
                </a:lnTo>
                <a:cubicBezTo>
                  <a:pt x="276225" y="61115"/>
                  <a:pt x="278702" y="59496"/>
                  <a:pt x="279559" y="61306"/>
                </a:cubicBezTo>
                <a:lnTo>
                  <a:pt x="282131" y="59877"/>
                </a:lnTo>
                <a:cubicBezTo>
                  <a:pt x="283178" y="59210"/>
                  <a:pt x="285083" y="59115"/>
                  <a:pt x="286417" y="59306"/>
                </a:cubicBezTo>
                <a:cubicBezTo>
                  <a:pt x="288322" y="59591"/>
                  <a:pt x="290132" y="60544"/>
                  <a:pt x="292037" y="60734"/>
                </a:cubicBezTo>
                <a:cubicBezTo>
                  <a:pt x="292894" y="60830"/>
                  <a:pt x="294037" y="59972"/>
                  <a:pt x="294799" y="59306"/>
                </a:cubicBezTo>
                <a:lnTo>
                  <a:pt x="295275" y="58925"/>
                </a:lnTo>
                <a:cubicBezTo>
                  <a:pt x="295370" y="57686"/>
                  <a:pt x="298228" y="56353"/>
                  <a:pt x="301847" y="56067"/>
                </a:cubicBezTo>
                <a:cubicBezTo>
                  <a:pt x="305372" y="55781"/>
                  <a:pt x="314897" y="58544"/>
                  <a:pt x="315182" y="57305"/>
                </a:cubicBezTo>
                <a:cubicBezTo>
                  <a:pt x="315468" y="55972"/>
                  <a:pt x="317849" y="54162"/>
                  <a:pt x="319945" y="56258"/>
                </a:cubicBezTo>
                <a:cubicBezTo>
                  <a:pt x="322040" y="58258"/>
                  <a:pt x="330041" y="57401"/>
                  <a:pt x="329565" y="56067"/>
                </a:cubicBezTo>
                <a:cubicBezTo>
                  <a:pt x="329184" y="54734"/>
                  <a:pt x="328994" y="51019"/>
                  <a:pt x="330232" y="50924"/>
                </a:cubicBezTo>
                <a:lnTo>
                  <a:pt x="330518" y="51209"/>
                </a:lnTo>
                <a:cubicBezTo>
                  <a:pt x="333375" y="53591"/>
                  <a:pt x="337471" y="55496"/>
                  <a:pt x="336232" y="59782"/>
                </a:cubicBezTo>
                <a:cubicBezTo>
                  <a:pt x="336232" y="59972"/>
                  <a:pt x="338328" y="60925"/>
                  <a:pt x="339281" y="60830"/>
                </a:cubicBezTo>
                <a:cubicBezTo>
                  <a:pt x="340043" y="60734"/>
                  <a:pt x="341376" y="59020"/>
                  <a:pt x="341186" y="58829"/>
                </a:cubicBezTo>
                <a:lnTo>
                  <a:pt x="336232" y="53495"/>
                </a:lnTo>
                <a:cubicBezTo>
                  <a:pt x="341376" y="50638"/>
                  <a:pt x="345757" y="51400"/>
                  <a:pt x="346043" y="55210"/>
                </a:cubicBezTo>
                <a:lnTo>
                  <a:pt x="351758" y="51495"/>
                </a:lnTo>
                <a:cubicBezTo>
                  <a:pt x="352616" y="50924"/>
                  <a:pt x="354425" y="50162"/>
                  <a:pt x="354902" y="50447"/>
                </a:cubicBezTo>
                <a:lnTo>
                  <a:pt x="359569" y="52924"/>
                </a:lnTo>
                <a:cubicBezTo>
                  <a:pt x="362998" y="50447"/>
                  <a:pt x="367856" y="48257"/>
                  <a:pt x="370332" y="47971"/>
                </a:cubicBezTo>
                <a:lnTo>
                  <a:pt x="372142" y="49209"/>
                </a:lnTo>
                <a:cubicBezTo>
                  <a:pt x="374142" y="50543"/>
                  <a:pt x="377095" y="52067"/>
                  <a:pt x="377285" y="53686"/>
                </a:cubicBezTo>
                <a:lnTo>
                  <a:pt x="377952" y="58734"/>
                </a:lnTo>
                <a:cubicBezTo>
                  <a:pt x="382334" y="57496"/>
                  <a:pt x="384905" y="55019"/>
                  <a:pt x="383762" y="53305"/>
                </a:cubicBezTo>
                <a:lnTo>
                  <a:pt x="383286" y="51876"/>
                </a:lnTo>
                <a:cubicBezTo>
                  <a:pt x="382048" y="48542"/>
                  <a:pt x="383762" y="47590"/>
                  <a:pt x="388620" y="47780"/>
                </a:cubicBezTo>
                <a:cubicBezTo>
                  <a:pt x="391478" y="47876"/>
                  <a:pt x="396716" y="46256"/>
                  <a:pt x="397097" y="46733"/>
                </a:cubicBezTo>
                <a:cubicBezTo>
                  <a:pt x="399860" y="51590"/>
                  <a:pt x="404432" y="44066"/>
                  <a:pt x="407575" y="48161"/>
                </a:cubicBezTo>
                <a:lnTo>
                  <a:pt x="409289" y="50352"/>
                </a:lnTo>
                <a:cubicBezTo>
                  <a:pt x="413957" y="51781"/>
                  <a:pt x="418052" y="51971"/>
                  <a:pt x="418433" y="50828"/>
                </a:cubicBezTo>
                <a:cubicBezTo>
                  <a:pt x="418814" y="49590"/>
                  <a:pt x="420624" y="46256"/>
                  <a:pt x="421005" y="47685"/>
                </a:cubicBezTo>
                <a:cubicBezTo>
                  <a:pt x="421386" y="49114"/>
                  <a:pt x="424529" y="50924"/>
                  <a:pt x="427196" y="48923"/>
                </a:cubicBezTo>
                <a:cubicBezTo>
                  <a:pt x="429863" y="46923"/>
                  <a:pt x="439388" y="47495"/>
                  <a:pt x="436531" y="47971"/>
                </a:cubicBezTo>
                <a:lnTo>
                  <a:pt x="435578" y="48638"/>
                </a:lnTo>
                <a:lnTo>
                  <a:pt x="434626" y="48923"/>
                </a:lnTo>
                <a:cubicBezTo>
                  <a:pt x="434435" y="50162"/>
                  <a:pt x="435007" y="51209"/>
                  <a:pt x="435959" y="51400"/>
                </a:cubicBezTo>
                <a:lnTo>
                  <a:pt x="436817" y="51305"/>
                </a:lnTo>
                <a:cubicBezTo>
                  <a:pt x="438817" y="51019"/>
                  <a:pt x="440817" y="50162"/>
                  <a:pt x="442722" y="50352"/>
                </a:cubicBezTo>
                <a:cubicBezTo>
                  <a:pt x="449199" y="51019"/>
                  <a:pt x="453866" y="49876"/>
                  <a:pt x="456343" y="44161"/>
                </a:cubicBezTo>
                <a:cubicBezTo>
                  <a:pt x="457295" y="41970"/>
                  <a:pt x="460439" y="40351"/>
                  <a:pt x="463391" y="43399"/>
                </a:cubicBezTo>
                <a:cubicBezTo>
                  <a:pt x="463487" y="43589"/>
                  <a:pt x="465106" y="42732"/>
                  <a:pt x="466058" y="42446"/>
                </a:cubicBezTo>
                <a:lnTo>
                  <a:pt x="470916" y="40351"/>
                </a:lnTo>
                <a:cubicBezTo>
                  <a:pt x="471202" y="43494"/>
                  <a:pt x="474821" y="42827"/>
                  <a:pt x="479012" y="38922"/>
                </a:cubicBezTo>
                <a:lnTo>
                  <a:pt x="484918" y="43875"/>
                </a:lnTo>
                <a:cubicBezTo>
                  <a:pt x="485775" y="44542"/>
                  <a:pt x="488823" y="43494"/>
                  <a:pt x="490823" y="43208"/>
                </a:cubicBezTo>
                <a:cubicBezTo>
                  <a:pt x="493586" y="42827"/>
                  <a:pt x="497300" y="41208"/>
                  <a:pt x="499015" y="42161"/>
                </a:cubicBezTo>
                <a:cubicBezTo>
                  <a:pt x="502825" y="44161"/>
                  <a:pt x="504444" y="42827"/>
                  <a:pt x="506825" y="40827"/>
                </a:cubicBezTo>
                <a:cubicBezTo>
                  <a:pt x="509111" y="39017"/>
                  <a:pt x="511302" y="39017"/>
                  <a:pt x="511778" y="42256"/>
                </a:cubicBezTo>
                <a:lnTo>
                  <a:pt x="511874" y="42827"/>
                </a:lnTo>
                <a:cubicBezTo>
                  <a:pt x="512445" y="43399"/>
                  <a:pt x="516350" y="43589"/>
                  <a:pt x="520637" y="43304"/>
                </a:cubicBezTo>
                <a:lnTo>
                  <a:pt x="524447" y="43018"/>
                </a:lnTo>
                <a:cubicBezTo>
                  <a:pt x="528542" y="42732"/>
                  <a:pt x="532638" y="42351"/>
                  <a:pt x="536543" y="41399"/>
                </a:cubicBezTo>
                <a:cubicBezTo>
                  <a:pt x="537686" y="41113"/>
                  <a:pt x="538258" y="38065"/>
                  <a:pt x="539401" y="37970"/>
                </a:cubicBezTo>
                <a:cubicBezTo>
                  <a:pt x="541020" y="37779"/>
                  <a:pt x="542830" y="39303"/>
                  <a:pt x="544735" y="39779"/>
                </a:cubicBezTo>
                <a:lnTo>
                  <a:pt x="545402" y="39970"/>
                </a:lnTo>
                <a:cubicBezTo>
                  <a:pt x="546449" y="39208"/>
                  <a:pt x="547021" y="38351"/>
                  <a:pt x="546640" y="37970"/>
                </a:cubicBezTo>
                <a:cubicBezTo>
                  <a:pt x="546259" y="37589"/>
                  <a:pt x="545973" y="36160"/>
                  <a:pt x="547497" y="36160"/>
                </a:cubicBezTo>
                <a:cubicBezTo>
                  <a:pt x="549021" y="36160"/>
                  <a:pt x="552736" y="36541"/>
                  <a:pt x="552164" y="37112"/>
                </a:cubicBezTo>
                <a:cubicBezTo>
                  <a:pt x="551593" y="37684"/>
                  <a:pt x="551593" y="39589"/>
                  <a:pt x="553974" y="39684"/>
                </a:cubicBezTo>
                <a:cubicBezTo>
                  <a:pt x="556260" y="39779"/>
                  <a:pt x="562451" y="38351"/>
                  <a:pt x="560927" y="36160"/>
                </a:cubicBezTo>
                <a:lnTo>
                  <a:pt x="560927" y="34636"/>
                </a:lnTo>
                <a:cubicBezTo>
                  <a:pt x="560927" y="33207"/>
                  <a:pt x="562356" y="31588"/>
                  <a:pt x="563594" y="30350"/>
                </a:cubicBezTo>
                <a:cubicBezTo>
                  <a:pt x="564261" y="29683"/>
                  <a:pt x="566071" y="29302"/>
                  <a:pt x="566928" y="29588"/>
                </a:cubicBezTo>
                <a:cubicBezTo>
                  <a:pt x="567690" y="29873"/>
                  <a:pt x="568166" y="31207"/>
                  <a:pt x="568262" y="32064"/>
                </a:cubicBezTo>
                <a:cubicBezTo>
                  <a:pt x="568357" y="32540"/>
                  <a:pt x="567214" y="33112"/>
                  <a:pt x="567023" y="33683"/>
                </a:cubicBezTo>
                <a:lnTo>
                  <a:pt x="566642" y="34826"/>
                </a:lnTo>
                <a:cubicBezTo>
                  <a:pt x="566452" y="36160"/>
                  <a:pt x="567690" y="37208"/>
                  <a:pt x="569309" y="37112"/>
                </a:cubicBezTo>
                <a:lnTo>
                  <a:pt x="570738" y="36922"/>
                </a:lnTo>
                <a:cubicBezTo>
                  <a:pt x="573595" y="36446"/>
                  <a:pt x="577406" y="37970"/>
                  <a:pt x="579025" y="34541"/>
                </a:cubicBezTo>
                <a:cubicBezTo>
                  <a:pt x="579025" y="34445"/>
                  <a:pt x="580835" y="34826"/>
                  <a:pt x="581597" y="35207"/>
                </a:cubicBezTo>
                <a:cubicBezTo>
                  <a:pt x="583692" y="36255"/>
                  <a:pt x="585502" y="36541"/>
                  <a:pt x="586264" y="34064"/>
                </a:cubicBezTo>
                <a:cubicBezTo>
                  <a:pt x="586645" y="33017"/>
                  <a:pt x="585788" y="31207"/>
                  <a:pt x="588740" y="32540"/>
                </a:cubicBezTo>
                <a:cubicBezTo>
                  <a:pt x="590836" y="33493"/>
                  <a:pt x="593979" y="33017"/>
                  <a:pt x="595503" y="34160"/>
                </a:cubicBezTo>
                <a:cubicBezTo>
                  <a:pt x="599504" y="37112"/>
                  <a:pt x="598646" y="34350"/>
                  <a:pt x="599408" y="32540"/>
                </a:cubicBezTo>
                <a:cubicBezTo>
                  <a:pt x="599599" y="31969"/>
                  <a:pt x="601694" y="31493"/>
                  <a:pt x="602647" y="31683"/>
                </a:cubicBezTo>
                <a:cubicBezTo>
                  <a:pt x="603409" y="31874"/>
                  <a:pt x="604361" y="33302"/>
                  <a:pt x="604171" y="33969"/>
                </a:cubicBezTo>
                <a:lnTo>
                  <a:pt x="603409" y="36350"/>
                </a:lnTo>
                <a:cubicBezTo>
                  <a:pt x="603028" y="39303"/>
                  <a:pt x="604076" y="39970"/>
                  <a:pt x="605885" y="37779"/>
                </a:cubicBezTo>
                <a:lnTo>
                  <a:pt x="607790" y="36065"/>
                </a:lnTo>
                <a:cubicBezTo>
                  <a:pt x="609029" y="34922"/>
                  <a:pt x="610553" y="39303"/>
                  <a:pt x="611886" y="36350"/>
                </a:cubicBezTo>
                <a:lnTo>
                  <a:pt x="612362" y="35303"/>
                </a:lnTo>
                <a:cubicBezTo>
                  <a:pt x="610934" y="33398"/>
                  <a:pt x="611600" y="31588"/>
                  <a:pt x="613696" y="31397"/>
                </a:cubicBezTo>
                <a:cubicBezTo>
                  <a:pt x="615791" y="31207"/>
                  <a:pt x="620459" y="36255"/>
                  <a:pt x="621887" y="37684"/>
                </a:cubicBezTo>
                <a:cubicBezTo>
                  <a:pt x="623411" y="39113"/>
                  <a:pt x="621792" y="42732"/>
                  <a:pt x="621983" y="41399"/>
                </a:cubicBezTo>
                <a:cubicBezTo>
                  <a:pt x="622173" y="40065"/>
                  <a:pt x="624745" y="36731"/>
                  <a:pt x="627412" y="37112"/>
                </a:cubicBezTo>
                <a:lnTo>
                  <a:pt x="629793" y="36922"/>
                </a:lnTo>
                <a:cubicBezTo>
                  <a:pt x="632174" y="36731"/>
                  <a:pt x="634937" y="36446"/>
                  <a:pt x="636651" y="35398"/>
                </a:cubicBezTo>
                <a:cubicBezTo>
                  <a:pt x="639318" y="33683"/>
                  <a:pt x="640175" y="32731"/>
                  <a:pt x="640747" y="36541"/>
                </a:cubicBezTo>
                <a:cubicBezTo>
                  <a:pt x="641033" y="38351"/>
                  <a:pt x="643985" y="38255"/>
                  <a:pt x="645605" y="36636"/>
                </a:cubicBezTo>
                <a:lnTo>
                  <a:pt x="646367" y="35874"/>
                </a:lnTo>
                <a:cubicBezTo>
                  <a:pt x="647033" y="34922"/>
                  <a:pt x="647700" y="34922"/>
                  <a:pt x="647986" y="36065"/>
                </a:cubicBezTo>
                <a:lnTo>
                  <a:pt x="648557" y="36922"/>
                </a:lnTo>
                <a:cubicBezTo>
                  <a:pt x="648748" y="37112"/>
                  <a:pt x="650272" y="36731"/>
                  <a:pt x="651224" y="36541"/>
                </a:cubicBezTo>
                <a:cubicBezTo>
                  <a:pt x="652367" y="36350"/>
                  <a:pt x="653701" y="35684"/>
                  <a:pt x="654653" y="35874"/>
                </a:cubicBezTo>
                <a:lnTo>
                  <a:pt x="655701" y="36065"/>
                </a:lnTo>
                <a:cubicBezTo>
                  <a:pt x="656654" y="37017"/>
                  <a:pt x="657987" y="35969"/>
                  <a:pt x="658749" y="33683"/>
                </a:cubicBezTo>
                <a:cubicBezTo>
                  <a:pt x="659511" y="31397"/>
                  <a:pt x="673703" y="29778"/>
                  <a:pt x="673322" y="32731"/>
                </a:cubicBezTo>
                <a:lnTo>
                  <a:pt x="678370" y="31112"/>
                </a:lnTo>
                <a:lnTo>
                  <a:pt x="679799" y="30635"/>
                </a:lnTo>
                <a:cubicBezTo>
                  <a:pt x="681800" y="29397"/>
                  <a:pt x="683705" y="29683"/>
                  <a:pt x="683895" y="31397"/>
                </a:cubicBezTo>
                <a:cubicBezTo>
                  <a:pt x="684086" y="33112"/>
                  <a:pt x="687705" y="37684"/>
                  <a:pt x="691229" y="37684"/>
                </a:cubicBezTo>
                <a:cubicBezTo>
                  <a:pt x="694754" y="37684"/>
                  <a:pt x="704564" y="38541"/>
                  <a:pt x="704660" y="39684"/>
                </a:cubicBezTo>
                <a:cubicBezTo>
                  <a:pt x="704850" y="40827"/>
                  <a:pt x="707898" y="42065"/>
                  <a:pt x="711327" y="40541"/>
                </a:cubicBezTo>
                <a:lnTo>
                  <a:pt x="712661" y="35874"/>
                </a:lnTo>
                <a:lnTo>
                  <a:pt x="712851" y="35207"/>
                </a:lnTo>
                <a:cubicBezTo>
                  <a:pt x="713232" y="34445"/>
                  <a:pt x="715994" y="37112"/>
                  <a:pt x="719042" y="41113"/>
                </a:cubicBezTo>
                <a:lnTo>
                  <a:pt x="724186" y="35779"/>
                </a:lnTo>
                <a:cubicBezTo>
                  <a:pt x="724567" y="35398"/>
                  <a:pt x="725900" y="35493"/>
                  <a:pt x="726662" y="35684"/>
                </a:cubicBezTo>
                <a:lnTo>
                  <a:pt x="731996" y="36827"/>
                </a:lnTo>
                <a:cubicBezTo>
                  <a:pt x="738378" y="38255"/>
                  <a:pt x="743617" y="37493"/>
                  <a:pt x="743522" y="35112"/>
                </a:cubicBezTo>
                <a:lnTo>
                  <a:pt x="743617" y="32826"/>
                </a:lnTo>
                <a:cubicBezTo>
                  <a:pt x="743617" y="31874"/>
                  <a:pt x="743903" y="30064"/>
                  <a:pt x="744284" y="30064"/>
                </a:cubicBezTo>
                <a:lnTo>
                  <a:pt x="748665" y="29588"/>
                </a:lnTo>
                <a:cubicBezTo>
                  <a:pt x="748760" y="26730"/>
                  <a:pt x="746760" y="21777"/>
                  <a:pt x="744379" y="18634"/>
                </a:cubicBezTo>
                <a:lnTo>
                  <a:pt x="739045" y="18729"/>
                </a:lnTo>
                <a:lnTo>
                  <a:pt x="737140" y="18824"/>
                </a:lnTo>
                <a:cubicBezTo>
                  <a:pt x="735235" y="16538"/>
                  <a:pt x="736092" y="14633"/>
                  <a:pt x="739140" y="14443"/>
                </a:cubicBezTo>
                <a:lnTo>
                  <a:pt x="740474" y="15491"/>
                </a:lnTo>
                <a:lnTo>
                  <a:pt x="744855" y="19015"/>
                </a:lnTo>
                <a:cubicBezTo>
                  <a:pt x="750665" y="18920"/>
                  <a:pt x="755714" y="18348"/>
                  <a:pt x="755999" y="17681"/>
                </a:cubicBezTo>
                <a:cubicBezTo>
                  <a:pt x="756285" y="17015"/>
                  <a:pt x="759333" y="15205"/>
                  <a:pt x="762000" y="15014"/>
                </a:cubicBezTo>
                <a:cubicBezTo>
                  <a:pt x="764572" y="14824"/>
                  <a:pt x="766953" y="18634"/>
                  <a:pt x="763810" y="18253"/>
                </a:cubicBezTo>
                <a:cubicBezTo>
                  <a:pt x="760667" y="17872"/>
                  <a:pt x="757238" y="24539"/>
                  <a:pt x="758285" y="25587"/>
                </a:cubicBezTo>
                <a:cubicBezTo>
                  <a:pt x="759238" y="26635"/>
                  <a:pt x="757904" y="30159"/>
                  <a:pt x="753237" y="31112"/>
                </a:cubicBezTo>
                <a:lnTo>
                  <a:pt x="749237" y="32445"/>
                </a:lnTo>
                <a:cubicBezTo>
                  <a:pt x="746855" y="33207"/>
                  <a:pt x="745427" y="35017"/>
                  <a:pt x="748760" y="36827"/>
                </a:cubicBezTo>
                <a:lnTo>
                  <a:pt x="749427" y="37208"/>
                </a:lnTo>
                <a:cubicBezTo>
                  <a:pt x="749332" y="38446"/>
                  <a:pt x="751237" y="39398"/>
                  <a:pt x="753523" y="39398"/>
                </a:cubicBezTo>
                <a:cubicBezTo>
                  <a:pt x="755809" y="39398"/>
                  <a:pt x="762667" y="38636"/>
                  <a:pt x="761143" y="37684"/>
                </a:cubicBezTo>
                <a:cubicBezTo>
                  <a:pt x="759619" y="36731"/>
                  <a:pt x="756952" y="34064"/>
                  <a:pt x="758095" y="33493"/>
                </a:cubicBezTo>
                <a:cubicBezTo>
                  <a:pt x="759143" y="32921"/>
                  <a:pt x="762286" y="33017"/>
                  <a:pt x="762857" y="34922"/>
                </a:cubicBezTo>
                <a:cubicBezTo>
                  <a:pt x="763524" y="36827"/>
                  <a:pt x="769049" y="40637"/>
                  <a:pt x="773906" y="39113"/>
                </a:cubicBezTo>
                <a:cubicBezTo>
                  <a:pt x="778764" y="37589"/>
                  <a:pt x="789337" y="32636"/>
                  <a:pt x="788289" y="33969"/>
                </a:cubicBezTo>
                <a:cubicBezTo>
                  <a:pt x="787337" y="35303"/>
                  <a:pt x="788194" y="40446"/>
                  <a:pt x="792194" y="41589"/>
                </a:cubicBezTo>
                <a:lnTo>
                  <a:pt x="793147" y="36446"/>
                </a:lnTo>
                <a:cubicBezTo>
                  <a:pt x="793814" y="33112"/>
                  <a:pt x="798862" y="31874"/>
                  <a:pt x="800386" y="28635"/>
                </a:cubicBezTo>
                <a:cubicBezTo>
                  <a:pt x="800576" y="28349"/>
                  <a:pt x="802005" y="28254"/>
                  <a:pt x="802767" y="28349"/>
                </a:cubicBezTo>
                <a:lnTo>
                  <a:pt x="806768" y="28826"/>
                </a:lnTo>
                <a:cubicBezTo>
                  <a:pt x="811244" y="29397"/>
                  <a:pt x="815721" y="32826"/>
                  <a:pt x="816769" y="36446"/>
                </a:cubicBezTo>
                <a:lnTo>
                  <a:pt x="823532" y="33874"/>
                </a:lnTo>
                <a:cubicBezTo>
                  <a:pt x="828104" y="32159"/>
                  <a:pt x="829818" y="34636"/>
                  <a:pt x="828675" y="39779"/>
                </a:cubicBezTo>
                <a:lnTo>
                  <a:pt x="828389" y="41018"/>
                </a:lnTo>
                <a:cubicBezTo>
                  <a:pt x="828485" y="43113"/>
                  <a:pt x="832676" y="42732"/>
                  <a:pt x="837724" y="40160"/>
                </a:cubicBezTo>
                <a:lnTo>
                  <a:pt x="842772" y="41875"/>
                </a:lnTo>
                <a:cubicBezTo>
                  <a:pt x="843725" y="42161"/>
                  <a:pt x="846487" y="41018"/>
                  <a:pt x="846582" y="40446"/>
                </a:cubicBezTo>
                <a:cubicBezTo>
                  <a:pt x="846773" y="35969"/>
                  <a:pt x="852107" y="37303"/>
                  <a:pt x="853059" y="37970"/>
                </a:cubicBezTo>
                <a:cubicBezTo>
                  <a:pt x="857726" y="41399"/>
                  <a:pt x="859155" y="38065"/>
                  <a:pt x="859441" y="35779"/>
                </a:cubicBezTo>
                <a:lnTo>
                  <a:pt x="859822" y="32921"/>
                </a:lnTo>
                <a:cubicBezTo>
                  <a:pt x="862298" y="31112"/>
                  <a:pt x="863251" y="31112"/>
                  <a:pt x="861727" y="33017"/>
                </a:cubicBezTo>
                <a:cubicBezTo>
                  <a:pt x="860298" y="34922"/>
                  <a:pt x="866013" y="39494"/>
                  <a:pt x="868585" y="38541"/>
                </a:cubicBezTo>
                <a:cubicBezTo>
                  <a:pt x="871061" y="37493"/>
                  <a:pt x="880205" y="40446"/>
                  <a:pt x="882872" y="41018"/>
                </a:cubicBezTo>
                <a:cubicBezTo>
                  <a:pt x="885539" y="41589"/>
                  <a:pt x="893350" y="37112"/>
                  <a:pt x="894683" y="33969"/>
                </a:cubicBezTo>
                <a:lnTo>
                  <a:pt x="894779" y="31112"/>
                </a:lnTo>
                <a:cubicBezTo>
                  <a:pt x="894874" y="29683"/>
                  <a:pt x="892207" y="28159"/>
                  <a:pt x="890873" y="26635"/>
                </a:cubicBezTo>
                <a:cubicBezTo>
                  <a:pt x="890016" y="25682"/>
                  <a:pt x="890302" y="25968"/>
                  <a:pt x="893731" y="24730"/>
                </a:cubicBezTo>
                <a:lnTo>
                  <a:pt x="896398" y="23777"/>
                </a:lnTo>
                <a:cubicBezTo>
                  <a:pt x="898970" y="21777"/>
                  <a:pt x="899922" y="19682"/>
                  <a:pt x="898493" y="19015"/>
                </a:cubicBezTo>
                <a:cubicBezTo>
                  <a:pt x="897065" y="18348"/>
                  <a:pt x="897350" y="12824"/>
                  <a:pt x="897636" y="13681"/>
                </a:cubicBezTo>
                <a:cubicBezTo>
                  <a:pt x="897922" y="14443"/>
                  <a:pt x="901446" y="15110"/>
                  <a:pt x="904685" y="13490"/>
                </a:cubicBezTo>
                <a:lnTo>
                  <a:pt x="907828" y="12919"/>
                </a:lnTo>
                <a:lnTo>
                  <a:pt x="912114" y="12157"/>
                </a:lnTo>
                <a:lnTo>
                  <a:pt x="910255" y="18756"/>
                </a:lnTo>
                <a:lnTo>
                  <a:pt x="910304" y="18729"/>
                </a:lnTo>
                <a:cubicBezTo>
                  <a:pt x="910780" y="17681"/>
                  <a:pt x="914019" y="17872"/>
                  <a:pt x="917448" y="19110"/>
                </a:cubicBezTo>
                <a:lnTo>
                  <a:pt x="921067" y="19015"/>
                </a:lnTo>
                <a:lnTo>
                  <a:pt x="922020" y="19015"/>
                </a:lnTo>
                <a:cubicBezTo>
                  <a:pt x="923163" y="20158"/>
                  <a:pt x="921353" y="21777"/>
                  <a:pt x="918115" y="22730"/>
                </a:cubicBezTo>
                <a:lnTo>
                  <a:pt x="915924" y="24635"/>
                </a:lnTo>
                <a:lnTo>
                  <a:pt x="913828" y="26254"/>
                </a:lnTo>
                <a:lnTo>
                  <a:pt x="905007" y="21749"/>
                </a:lnTo>
                <a:lnTo>
                  <a:pt x="904780" y="21872"/>
                </a:lnTo>
                <a:cubicBezTo>
                  <a:pt x="906780" y="24920"/>
                  <a:pt x="906304" y="29778"/>
                  <a:pt x="903542" y="32540"/>
                </a:cubicBezTo>
                <a:lnTo>
                  <a:pt x="903923" y="32826"/>
                </a:lnTo>
                <a:lnTo>
                  <a:pt x="909542" y="37398"/>
                </a:lnTo>
                <a:cubicBezTo>
                  <a:pt x="905066" y="37589"/>
                  <a:pt x="903637" y="38732"/>
                  <a:pt x="906399" y="39970"/>
                </a:cubicBezTo>
                <a:cubicBezTo>
                  <a:pt x="909161" y="41208"/>
                  <a:pt x="918782" y="41780"/>
                  <a:pt x="920972" y="38160"/>
                </a:cubicBezTo>
                <a:lnTo>
                  <a:pt x="924973" y="40256"/>
                </a:lnTo>
                <a:cubicBezTo>
                  <a:pt x="929259" y="42542"/>
                  <a:pt x="932212" y="43018"/>
                  <a:pt x="935927" y="40160"/>
                </a:cubicBezTo>
                <a:cubicBezTo>
                  <a:pt x="936308" y="39875"/>
                  <a:pt x="938308" y="40446"/>
                  <a:pt x="939165" y="41018"/>
                </a:cubicBezTo>
                <a:lnTo>
                  <a:pt x="944499" y="44351"/>
                </a:lnTo>
                <a:cubicBezTo>
                  <a:pt x="946023" y="41303"/>
                  <a:pt x="946023" y="37970"/>
                  <a:pt x="944594" y="36731"/>
                </a:cubicBezTo>
                <a:cubicBezTo>
                  <a:pt x="943166" y="35588"/>
                  <a:pt x="938784" y="33398"/>
                  <a:pt x="937927" y="34445"/>
                </a:cubicBezTo>
                <a:lnTo>
                  <a:pt x="936117" y="35303"/>
                </a:lnTo>
                <a:lnTo>
                  <a:pt x="935069" y="35779"/>
                </a:lnTo>
                <a:cubicBezTo>
                  <a:pt x="933260" y="35303"/>
                  <a:pt x="932021" y="33779"/>
                  <a:pt x="932402" y="32255"/>
                </a:cubicBezTo>
                <a:lnTo>
                  <a:pt x="932498" y="32255"/>
                </a:lnTo>
                <a:cubicBezTo>
                  <a:pt x="937355" y="32731"/>
                  <a:pt x="936212" y="28445"/>
                  <a:pt x="938689" y="27016"/>
                </a:cubicBezTo>
                <a:lnTo>
                  <a:pt x="938879" y="26921"/>
                </a:lnTo>
                <a:cubicBezTo>
                  <a:pt x="938498" y="25873"/>
                  <a:pt x="937355" y="25301"/>
                  <a:pt x="936403" y="25778"/>
                </a:cubicBezTo>
                <a:cubicBezTo>
                  <a:pt x="935450" y="26159"/>
                  <a:pt x="932021" y="26730"/>
                  <a:pt x="931164" y="26063"/>
                </a:cubicBezTo>
                <a:cubicBezTo>
                  <a:pt x="930307" y="25397"/>
                  <a:pt x="927354" y="24063"/>
                  <a:pt x="926878" y="24730"/>
                </a:cubicBezTo>
                <a:cubicBezTo>
                  <a:pt x="926497" y="25492"/>
                  <a:pt x="924020" y="28254"/>
                  <a:pt x="924020" y="26444"/>
                </a:cubicBezTo>
                <a:cubicBezTo>
                  <a:pt x="924020" y="24635"/>
                  <a:pt x="925830" y="20063"/>
                  <a:pt x="928021" y="18539"/>
                </a:cubicBezTo>
                <a:cubicBezTo>
                  <a:pt x="930212" y="17110"/>
                  <a:pt x="937832" y="20539"/>
                  <a:pt x="940022" y="19777"/>
                </a:cubicBezTo>
                <a:cubicBezTo>
                  <a:pt x="942213" y="19015"/>
                  <a:pt x="950786" y="21206"/>
                  <a:pt x="954310" y="26349"/>
                </a:cubicBezTo>
                <a:lnTo>
                  <a:pt x="960596" y="29111"/>
                </a:lnTo>
                <a:cubicBezTo>
                  <a:pt x="963549" y="30350"/>
                  <a:pt x="964216" y="31969"/>
                  <a:pt x="959834" y="34064"/>
                </a:cubicBezTo>
                <a:lnTo>
                  <a:pt x="955739" y="36065"/>
                </a:lnTo>
                <a:cubicBezTo>
                  <a:pt x="952119" y="40732"/>
                  <a:pt x="952024" y="44542"/>
                  <a:pt x="955453" y="44542"/>
                </a:cubicBezTo>
                <a:lnTo>
                  <a:pt x="956882" y="43494"/>
                </a:lnTo>
                <a:cubicBezTo>
                  <a:pt x="959644" y="41589"/>
                  <a:pt x="962882" y="41780"/>
                  <a:pt x="965168" y="42446"/>
                </a:cubicBezTo>
                <a:cubicBezTo>
                  <a:pt x="968597" y="43399"/>
                  <a:pt x="971074" y="45494"/>
                  <a:pt x="974884" y="42446"/>
                </a:cubicBezTo>
                <a:cubicBezTo>
                  <a:pt x="976122" y="41399"/>
                  <a:pt x="980694" y="43685"/>
                  <a:pt x="983170" y="43018"/>
                </a:cubicBezTo>
                <a:lnTo>
                  <a:pt x="986123" y="42161"/>
                </a:lnTo>
                <a:cubicBezTo>
                  <a:pt x="988790" y="39875"/>
                  <a:pt x="990886" y="38827"/>
                  <a:pt x="990886" y="39779"/>
                </a:cubicBezTo>
                <a:cubicBezTo>
                  <a:pt x="990886" y="40732"/>
                  <a:pt x="996791" y="42542"/>
                  <a:pt x="1004030" y="41303"/>
                </a:cubicBezTo>
                <a:lnTo>
                  <a:pt x="1010793" y="41780"/>
                </a:lnTo>
                <a:cubicBezTo>
                  <a:pt x="1010984" y="41780"/>
                  <a:pt x="1011555" y="40637"/>
                  <a:pt x="1011460" y="40065"/>
                </a:cubicBezTo>
                <a:cubicBezTo>
                  <a:pt x="1011460" y="39494"/>
                  <a:pt x="1010984" y="38446"/>
                  <a:pt x="1010507" y="38446"/>
                </a:cubicBezTo>
                <a:lnTo>
                  <a:pt x="1008507" y="38065"/>
                </a:lnTo>
                <a:cubicBezTo>
                  <a:pt x="1004888" y="37874"/>
                  <a:pt x="1004983" y="35874"/>
                  <a:pt x="1008793" y="33683"/>
                </a:cubicBezTo>
                <a:lnTo>
                  <a:pt x="1010126" y="34160"/>
                </a:lnTo>
                <a:lnTo>
                  <a:pt x="1014889" y="35874"/>
                </a:lnTo>
                <a:cubicBezTo>
                  <a:pt x="1019556" y="34731"/>
                  <a:pt x="1023938" y="33302"/>
                  <a:pt x="1024604" y="32731"/>
                </a:cubicBezTo>
                <a:cubicBezTo>
                  <a:pt x="1025271" y="32159"/>
                  <a:pt x="1024985" y="30064"/>
                  <a:pt x="1021461" y="29969"/>
                </a:cubicBezTo>
                <a:lnTo>
                  <a:pt x="1018699" y="29588"/>
                </a:lnTo>
                <a:cubicBezTo>
                  <a:pt x="1017937" y="29492"/>
                  <a:pt x="1016889" y="28254"/>
                  <a:pt x="1016889" y="27492"/>
                </a:cubicBezTo>
                <a:cubicBezTo>
                  <a:pt x="1016889" y="26825"/>
                  <a:pt x="1018318" y="25492"/>
                  <a:pt x="1018794" y="25587"/>
                </a:cubicBezTo>
                <a:lnTo>
                  <a:pt x="1023461" y="26349"/>
                </a:lnTo>
                <a:cubicBezTo>
                  <a:pt x="1026033" y="23587"/>
                  <a:pt x="1027843" y="22730"/>
                  <a:pt x="1027557" y="24349"/>
                </a:cubicBezTo>
                <a:lnTo>
                  <a:pt x="1034635" y="28627"/>
                </a:lnTo>
                <a:lnTo>
                  <a:pt x="1038796" y="23872"/>
                </a:lnTo>
                <a:lnTo>
                  <a:pt x="1042130" y="23110"/>
                </a:lnTo>
                <a:cubicBezTo>
                  <a:pt x="1043558" y="22729"/>
                  <a:pt x="1045368" y="23205"/>
                  <a:pt x="1046987" y="23491"/>
                </a:cubicBezTo>
                <a:cubicBezTo>
                  <a:pt x="1047368" y="23586"/>
                  <a:pt x="1047749" y="24634"/>
                  <a:pt x="1047749" y="25205"/>
                </a:cubicBezTo>
                <a:lnTo>
                  <a:pt x="1047749" y="25777"/>
                </a:lnTo>
                <a:cubicBezTo>
                  <a:pt x="1047273" y="26444"/>
                  <a:pt x="1046416" y="26729"/>
                  <a:pt x="1045940" y="26348"/>
                </a:cubicBezTo>
                <a:cubicBezTo>
                  <a:pt x="1045463" y="26063"/>
                  <a:pt x="1043368" y="26825"/>
                  <a:pt x="1042701" y="28730"/>
                </a:cubicBezTo>
                <a:lnTo>
                  <a:pt x="1036213" y="29599"/>
                </a:lnTo>
                <a:lnTo>
                  <a:pt x="1033177" y="32445"/>
                </a:lnTo>
                <a:cubicBezTo>
                  <a:pt x="1030034" y="35398"/>
                  <a:pt x="1028891" y="39779"/>
                  <a:pt x="1027176" y="43685"/>
                </a:cubicBezTo>
                <a:lnTo>
                  <a:pt x="1026890" y="44351"/>
                </a:lnTo>
                <a:cubicBezTo>
                  <a:pt x="1027652" y="45399"/>
                  <a:pt x="1029938" y="45971"/>
                  <a:pt x="1032034" y="45494"/>
                </a:cubicBezTo>
                <a:lnTo>
                  <a:pt x="1032034" y="45018"/>
                </a:lnTo>
                <a:cubicBezTo>
                  <a:pt x="1032415" y="40446"/>
                  <a:pt x="1034320" y="44066"/>
                  <a:pt x="1036130" y="44066"/>
                </a:cubicBezTo>
                <a:lnTo>
                  <a:pt x="1039082" y="44161"/>
                </a:lnTo>
                <a:cubicBezTo>
                  <a:pt x="1042416" y="43113"/>
                  <a:pt x="1045940" y="42161"/>
                  <a:pt x="1046893" y="42161"/>
                </a:cubicBezTo>
                <a:cubicBezTo>
                  <a:pt x="1047845" y="42161"/>
                  <a:pt x="1052989" y="42351"/>
                  <a:pt x="1056323" y="42542"/>
                </a:cubicBezTo>
                <a:lnTo>
                  <a:pt x="1057847" y="43399"/>
                </a:lnTo>
                <a:lnTo>
                  <a:pt x="1060609" y="45018"/>
                </a:lnTo>
                <a:cubicBezTo>
                  <a:pt x="1062609" y="48161"/>
                  <a:pt x="1064705" y="49400"/>
                  <a:pt x="1065276" y="47876"/>
                </a:cubicBezTo>
                <a:cubicBezTo>
                  <a:pt x="1065848" y="46256"/>
                  <a:pt x="1071182" y="46637"/>
                  <a:pt x="1071277" y="46923"/>
                </a:cubicBezTo>
                <a:lnTo>
                  <a:pt x="1071404" y="46987"/>
                </a:lnTo>
                <a:lnTo>
                  <a:pt x="1070419" y="43494"/>
                </a:lnTo>
                <a:lnTo>
                  <a:pt x="1070038" y="42256"/>
                </a:lnTo>
                <a:lnTo>
                  <a:pt x="1069562" y="40732"/>
                </a:lnTo>
                <a:cubicBezTo>
                  <a:pt x="1068895" y="39113"/>
                  <a:pt x="1072038" y="36731"/>
                  <a:pt x="1073467" y="36350"/>
                </a:cubicBezTo>
                <a:cubicBezTo>
                  <a:pt x="1074896" y="35969"/>
                  <a:pt x="1076420" y="35684"/>
                  <a:pt x="1076896" y="35684"/>
                </a:cubicBezTo>
                <a:lnTo>
                  <a:pt x="1077701" y="35554"/>
                </a:lnTo>
                <a:lnTo>
                  <a:pt x="1073944" y="27397"/>
                </a:lnTo>
                <a:lnTo>
                  <a:pt x="1073658" y="23111"/>
                </a:lnTo>
                <a:lnTo>
                  <a:pt x="1073563" y="21015"/>
                </a:lnTo>
                <a:cubicBezTo>
                  <a:pt x="1075658" y="17300"/>
                  <a:pt x="1078516" y="18539"/>
                  <a:pt x="1079849" y="23682"/>
                </a:cubicBezTo>
                <a:lnTo>
                  <a:pt x="1082040" y="24539"/>
                </a:lnTo>
                <a:lnTo>
                  <a:pt x="1086231" y="25873"/>
                </a:lnTo>
                <a:cubicBezTo>
                  <a:pt x="1086898" y="28826"/>
                  <a:pt x="1088517" y="29588"/>
                  <a:pt x="1090041" y="27587"/>
                </a:cubicBezTo>
                <a:lnTo>
                  <a:pt x="1091851" y="26159"/>
                </a:lnTo>
                <a:lnTo>
                  <a:pt x="1092708" y="25492"/>
                </a:lnTo>
                <a:cubicBezTo>
                  <a:pt x="1094613" y="25587"/>
                  <a:pt x="1097471" y="27206"/>
                  <a:pt x="1099090" y="29016"/>
                </a:cubicBezTo>
                <a:lnTo>
                  <a:pt x="1101376" y="30159"/>
                </a:lnTo>
                <a:lnTo>
                  <a:pt x="1103567" y="31207"/>
                </a:lnTo>
                <a:cubicBezTo>
                  <a:pt x="1105757" y="33302"/>
                  <a:pt x="1104614" y="35017"/>
                  <a:pt x="1100995" y="35112"/>
                </a:cubicBezTo>
                <a:lnTo>
                  <a:pt x="1100423" y="36065"/>
                </a:lnTo>
                <a:cubicBezTo>
                  <a:pt x="1098518" y="39494"/>
                  <a:pt x="1092518" y="35303"/>
                  <a:pt x="1091279" y="39970"/>
                </a:cubicBezTo>
                <a:lnTo>
                  <a:pt x="1090613" y="42542"/>
                </a:lnTo>
                <a:cubicBezTo>
                  <a:pt x="1091279" y="44828"/>
                  <a:pt x="1092708" y="47399"/>
                  <a:pt x="1093661" y="48257"/>
                </a:cubicBezTo>
                <a:lnTo>
                  <a:pt x="1094232" y="48066"/>
                </a:lnTo>
                <a:cubicBezTo>
                  <a:pt x="1095756" y="47685"/>
                  <a:pt x="1097090" y="46066"/>
                  <a:pt x="1098328" y="46161"/>
                </a:cubicBezTo>
                <a:cubicBezTo>
                  <a:pt x="1101471" y="46447"/>
                  <a:pt x="1104710" y="48257"/>
                  <a:pt x="1107567" y="47876"/>
                </a:cubicBezTo>
                <a:cubicBezTo>
                  <a:pt x="1110901" y="47399"/>
                  <a:pt x="1113758" y="44828"/>
                  <a:pt x="1117092" y="44066"/>
                </a:cubicBezTo>
                <a:lnTo>
                  <a:pt x="1120235" y="43399"/>
                </a:lnTo>
                <a:cubicBezTo>
                  <a:pt x="1123855" y="43685"/>
                  <a:pt x="1126427" y="43018"/>
                  <a:pt x="1126046" y="41875"/>
                </a:cubicBezTo>
                <a:lnTo>
                  <a:pt x="1121357" y="35592"/>
                </a:lnTo>
                <a:lnTo>
                  <a:pt x="1118044" y="36160"/>
                </a:lnTo>
                <a:cubicBezTo>
                  <a:pt x="1115568" y="34159"/>
                  <a:pt x="1110424" y="27302"/>
                  <a:pt x="1113853" y="26920"/>
                </a:cubicBezTo>
                <a:lnTo>
                  <a:pt x="1115663" y="27397"/>
                </a:lnTo>
                <a:lnTo>
                  <a:pt x="1124616" y="29683"/>
                </a:lnTo>
                <a:cubicBezTo>
                  <a:pt x="1127379" y="25778"/>
                  <a:pt x="1130903" y="23396"/>
                  <a:pt x="1132522" y="24349"/>
                </a:cubicBezTo>
                <a:cubicBezTo>
                  <a:pt x="1134141" y="25301"/>
                  <a:pt x="1139666" y="25778"/>
                  <a:pt x="1141380" y="23396"/>
                </a:cubicBezTo>
                <a:lnTo>
                  <a:pt x="1139475" y="21396"/>
                </a:lnTo>
                <a:cubicBezTo>
                  <a:pt x="1138047" y="19967"/>
                  <a:pt x="1137761" y="19110"/>
                  <a:pt x="1140428" y="19110"/>
                </a:cubicBezTo>
                <a:cubicBezTo>
                  <a:pt x="1141380" y="19110"/>
                  <a:pt x="1142333" y="20063"/>
                  <a:pt x="1143095" y="20634"/>
                </a:cubicBezTo>
                <a:cubicBezTo>
                  <a:pt x="1143285" y="20825"/>
                  <a:pt x="1143190" y="21301"/>
                  <a:pt x="1143095" y="21682"/>
                </a:cubicBezTo>
                <a:cubicBezTo>
                  <a:pt x="1142238" y="26539"/>
                  <a:pt x="1146714" y="26063"/>
                  <a:pt x="1149477" y="25111"/>
                </a:cubicBezTo>
                <a:lnTo>
                  <a:pt x="1151953" y="24349"/>
                </a:lnTo>
                <a:cubicBezTo>
                  <a:pt x="1152715" y="25397"/>
                  <a:pt x="1155287" y="26635"/>
                  <a:pt x="1157478" y="27206"/>
                </a:cubicBezTo>
                <a:cubicBezTo>
                  <a:pt x="1159668" y="27778"/>
                  <a:pt x="1166717" y="28349"/>
                  <a:pt x="1168241" y="27302"/>
                </a:cubicBezTo>
                <a:cubicBezTo>
                  <a:pt x="1169670" y="26254"/>
                  <a:pt x="1173194" y="22634"/>
                  <a:pt x="1175575" y="21015"/>
                </a:cubicBezTo>
                <a:lnTo>
                  <a:pt x="1177766" y="21301"/>
                </a:lnTo>
                <a:lnTo>
                  <a:pt x="1184529" y="22063"/>
                </a:lnTo>
                <a:cubicBezTo>
                  <a:pt x="1185862" y="25016"/>
                  <a:pt x="1186148" y="27778"/>
                  <a:pt x="1185195" y="28159"/>
                </a:cubicBezTo>
                <a:cubicBezTo>
                  <a:pt x="1184148" y="28540"/>
                  <a:pt x="1180147" y="30731"/>
                  <a:pt x="1178242" y="32159"/>
                </a:cubicBezTo>
                <a:cubicBezTo>
                  <a:pt x="1176337" y="33588"/>
                  <a:pt x="1182052" y="37779"/>
                  <a:pt x="1183195" y="35588"/>
                </a:cubicBezTo>
                <a:cubicBezTo>
                  <a:pt x="1184338" y="33398"/>
                  <a:pt x="1191291" y="34636"/>
                  <a:pt x="1190244" y="35588"/>
                </a:cubicBezTo>
                <a:cubicBezTo>
                  <a:pt x="1189196" y="36541"/>
                  <a:pt x="1188910" y="40351"/>
                  <a:pt x="1185291" y="41780"/>
                </a:cubicBezTo>
                <a:lnTo>
                  <a:pt x="1181862" y="42065"/>
                </a:lnTo>
                <a:lnTo>
                  <a:pt x="1179385" y="42256"/>
                </a:lnTo>
                <a:cubicBezTo>
                  <a:pt x="1176432" y="41113"/>
                  <a:pt x="1174432" y="37493"/>
                  <a:pt x="1174813" y="34255"/>
                </a:cubicBezTo>
                <a:lnTo>
                  <a:pt x="1169860" y="37970"/>
                </a:lnTo>
                <a:lnTo>
                  <a:pt x="1169193" y="38446"/>
                </a:lnTo>
                <a:cubicBezTo>
                  <a:pt x="1167574" y="38255"/>
                  <a:pt x="1166717" y="37493"/>
                  <a:pt x="1167098" y="36922"/>
                </a:cubicBezTo>
                <a:cubicBezTo>
                  <a:pt x="1167574" y="36350"/>
                  <a:pt x="1168146" y="34255"/>
                  <a:pt x="1167574" y="33779"/>
                </a:cubicBezTo>
                <a:cubicBezTo>
                  <a:pt x="1166907" y="33207"/>
                  <a:pt x="1164240" y="32540"/>
                  <a:pt x="1163097" y="33398"/>
                </a:cubicBezTo>
                <a:cubicBezTo>
                  <a:pt x="1161954" y="34255"/>
                  <a:pt x="1158144" y="35969"/>
                  <a:pt x="1156906" y="35493"/>
                </a:cubicBezTo>
                <a:lnTo>
                  <a:pt x="1156335" y="35112"/>
                </a:lnTo>
                <a:cubicBezTo>
                  <a:pt x="1155382" y="34445"/>
                  <a:pt x="1154620" y="33207"/>
                  <a:pt x="1153572" y="33017"/>
                </a:cubicBezTo>
                <a:lnTo>
                  <a:pt x="1151286" y="32540"/>
                </a:lnTo>
                <a:cubicBezTo>
                  <a:pt x="1148619" y="32350"/>
                  <a:pt x="1146524" y="33017"/>
                  <a:pt x="1146714" y="33969"/>
                </a:cubicBezTo>
                <a:cubicBezTo>
                  <a:pt x="1146905" y="34922"/>
                  <a:pt x="1141857" y="38351"/>
                  <a:pt x="1139571" y="38922"/>
                </a:cubicBezTo>
                <a:cubicBezTo>
                  <a:pt x="1137285" y="39398"/>
                  <a:pt x="1132903" y="37970"/>
                  <a:pt x="1129950" y="35588"/>
                </a:cubicBezTo>
                <a:lnTo>
                  <a:pt x="1129938" y="35588"/>
                </a:lnTo>
                <a:lnTo>
                  <a:pt x="1135761" y="42351"/>
                </a:lnTo>
                <a:lnTo>
                  <a:pt x="1135094" y="42732"/>
                </a:lnTo>
                <a:cubicBezTo>
                  <a:pt x="1130999" y="45304"/>
                  <a:pt x="1134618" y="46542"/>
                  <a:pt x="1136428" y="47876"/>
                </a:cubicBezTo>
                <a:lnTo>
                  <a:pt x="1136999" y="48257"/>
                </a:lnTo>
                <a:cubicBezTo>
                  <a:pt x="1138523" y="47876"/>
                  <a:pt x="1139571" y="47018"/>
                  <a:pt x="1139285" y="46542"/>
                </a:cubicBezTo>
                <a:cubicBezTo>
                  <a:pt x="1139000" y="45971"/>
                  <a:pt x="1140809" y="44732"/>
                  <a:pt x="1144429" y="45590"/>
                </a:cubicBezTo>
                <a:cubicBezTo>
                  <a:pt x="1147953" y="46447"/>
                  <a:pt x="1157859" y="47209"/>
                  <a:pt x="1158431" y="46161"/>
                </a:cubicBezTo>
                <a:cubicBezTo>
                  <a:pt x="1159097" y="45113"/>
                  <a:pt x="1158716" y="41780"/>
                  <a:pt x="1155954" y="41589"/>
                </a:cubicBezTo>
                <a:lnTo>
                  <a:pt x="1153954" y="41875"/>
                </a:lnTo>
                <a:lnTo>
                  <a:pt x="1152049" y="42161"/>
                </a:lnTo>
                <a:cubicBezTo>
                  <a:pt x="1149477" y="43113"/>
                  <a:pt x="1149953" y="40256"/>
                  <a:pt x="1153192" y="35779"/>
                </a:cubicBezTo>
                <a:lnTo>
                  <a:pt x="1157478" y="38446"/>
                </a:lnTo>
                <a:lnTo>
                  <a:pt x="1161860" y="41113"/>
                </a:lnTo>
                <a:cubicBezTo>
                  <a:pt x="1164146" y="39208"/>
                  <a:pt x="1165670" y="39208"/>
                  <a:pt x="1165193" y="41113"/>
                </a:cubicBezTo>
                <a:cubicBezTo>
                  <a:pt x="1164717" y="43113"/>
                  <a:pt x="1171289" y="48828"/>
                  <a:pt x="1172623" y="47876"/>
                </a:cubicBezTo>
                <a:lnTo>
                  <a:pt x="1173766" y="46923"/>
                </a:lnTo>
                <a:lnTo>
                  <a:pt x="1173956" y="46733"/>
                </a:lnTo>
                <a:cubicBezTo>
                  <a:pt x="1173861" y="46256"/>
                  <a:pt x="1175480" y="47018"/>
                  <a:pt x="1177576" y="48352"/>
                </a:cubicBezTo>
                <a:cubicBezTo>
                  <a:pt x="1179671" y="49685"/>
                  <a:pt x="1186148" y="51114"/>
                  <a:pt x="1186529" y="49971"/>
                </a:cubicBezTo>
                <a:cubicBezTo>
                  <a:pt x="1186910" y="48733"/>
                  <a:pt x="1189673" y="45018"/>
                  <a:pt x="1191863" y="43970"/>
                </a:cubicBezTo>
                <a:cubicBezTo>
                  <a:pt x="1194054" y="42827"/>
                  <a:pt x="1200245" y="41970"/>
                  <a:pt x="1201103" y="44637"/>
                </a:cubicBezTo>
                <a:cubicBezTo>
                  <a:pt x="1201960" y="47399"/>
                  <a:pt x="1211961" y="48161"/>
                  <a:pt x="1212628" y="46256"/>
                </a:cubicBezTo>
                <a:cubicBezTo>
                  <a:pt x="1213295" y="44447"/>
                  <a:pt x="1217009" y="40256"/>
                  <a:pt x="1219676" y="41208"/>
                </a:cubicBezTo>
                <a:cubicBezTo>
                  <a:pt x="1222343" y="42161"/>
                  <a:pt x="1225391" y="47018"/>
                  <a:pt x="1231106" y="46447"/>
                </a:cubicBezTo>
                <a:lnTo>
                  <a:pt x="1229392" y="44542"/>
                </a:lnTo>
                <a:lnTo>
                  <a:pt x="1226725" y="41589"/>
                </a:lnTo>
                <a:cubicBezTo>
                  <a:pt x="1228820" y="40446"/>
                  <a:pt x="1231583" y="41684"/>
                  <a:pt x="1232821" y="44256"/>
                </a:cubicBezTo>
                <a:lnTo>
                  <a:pt x="1232916" y="46542"/>
                </a:lnTo>
                <a:cubicBezTo>
                  <a:pt x="1233011" y="49495"/>
                  <a:pt x="1235012" y="51971"/>
                  <a:pt x="1237393" y="51971"/>
                </a:cubicBezTo>
                <a:cubicBezTo>
                  <a:pt x="1241012" y="51971"/>
                  <a:pt x="1246442" y="54924"/>
                  <a:pt x="1248346" y="50162"/>
                </a:cubicBezTo>
                <a:cubicBezTo>
                  <a:pt x="1249680" y="46923"/>
                  <a:pt x="1253014" y="47590"/>
                  <a:pt x="1254157" y="48161"/>
                </a:cubicBezTo>
                <a:lnTo>
                  <a:pt x="1257776" y="50066"/>
                </a:lnTo>
                <a:cubicBezTo>
                  <a:pt x="1259586" y="48066"/>
                  <a:pt x="1264634" y="45590"/>
                  <a:pt x="1268921" y="44542"/>
                </a:cubicBezTo>
                <a:lnTo>
                  <a:pt x="1267016" y="40160"/>
                </a:lnTo>
                <a:cubicBezTo>
                  <a:pt x="1267016" y="40065"/>
                  <a:pt x="1267778" y="39684"/>
                  <a:pt x="1267873" y="39684"/>
                </a:cubicBezTo>
                <a:lnTo>
                  <a:pt x="1270064" y="41303"/>
                </a:lnTo>
                <a:cubicBezTo>
                  <a:pt x="1272254" y="40351"/>
                  <a:pt x="1273302" y="37970"/>
                  <a:pt x="1272540" y="36065"/>
                </a:cubicBezTo>
                <a:lnTo>
                  <a:pt x="1271588" y="34255"/>
                </a:lnTo>
                <a:lnTo>
                  <a:pt x="1271397" y="33969"/>
                </a:lnTo>
                <a:cubicBezTo>
                  <a:pt x="1271016" y="33683"/>
                  <a:pt x="1268063" y="33493"/>
                  <a:pt x="1264825" y="33398"/>
                </a:cubicBezTo>
                <a:cubicBezTo>
                  <a:pt x="1261586" y="33302"/>
                  <a:pt x="1254347" y="38827"/>
                  <a:pt x="1253776" y="37779"/>
                </a:cubicBezTo>
                <a:cubicBezTo>
                  <a:pt x="1253204" y="36827"/>
                  <a:pt x="1252252" y="32731"/>
                  <a:pt x="1253681" y="31874"/>
                </a:cubicBezTo>
                <a:cubicBezTo>
                  <a:pt x="1255109" y="31016"/>
                  <a:pt x="1258824" y="28159"/>
                  <a:pt x="1258253" y="27683"/>
                </a:cubicBezTo>
                <a:cubicBezTo>
                  <a:pt x="1257681" y="27206"/>
                  <a:pt x="1257300" y="25682"/>
                  <a:pt x="1258157" y="24825"/>
                </a:cubicBezTo>
                <a:lnTo>
                  <a:pt x="1258634" y="24920"/>
                </a:lnTo>
                <a:lnTo>
                  <a:pt x="1264253" y="26444"/>
                </a:lnTo>
                <a:cubicBezTo>
                  <a:pt x="1271111" y="27397"/>
                  <a:pt x="1275683" y="27492"/>
                  <a:pt x="1274350" y="26635"/>
                </a:cubicBezTo>
                <a:lnTo>
                  <a:pt x="1274350" y="25873"/>
                </a:lnTo>
                <a:lnTo>
                  <a:pt x="1274350" y="24825"/>
                </a:lnTo>
                <a:cubicBezTo>
                  <a:pt x="1275398" y="23682"/>
                  <a:pt x="1277969" y="22539"/>
                  <a:pt x="1280065" y="22349"/>
                </a:cubicBezTo>
                <a:cubicBezTo>
                  <a:pt x="1282160" y="22063"/>
                  <a:pt x="1286828" y="18443"/>
                  <a:pt x="1286923" y="19491"/>
                </a:cubicBezTo>
                <a:cubicBezTo>
                  <a:pt x="1287018" y="20539"/>
                  <a:pt x="1286923" y="24730"/>
                  <a:pt x="1286732" y="27206"/>
                </a:cubicBezTo>
                <a:lnTo>
                  <a:pt x="1291209" y="27492"/>
                </a:lnTo>
                <a:cubicBezTo>
                  <a:pt x="1292828" y="27587"/>
                  <a:pt x="1294257" y="29778"/>
                  <a:pt x="1295781" y="31016"/>
                </a:cubicBezTo>
                <a:cubicBezTo>
                  <a:pt x="1297115" y="32159"/>
                  <a:pt x="1296829" y="31874"/>
                  <a:pt x="1293590" y="33493"/>
                </a:cubicBezTo>
                <a:lnTo>
                  <a:pt x="1291209" y="34636"/>
                </a:lnTo>
                <a:cubicBezTo>
                  <a:pt x="1288352" y="37112"/>
                  <a:pt x="1285685" y="37874"/>
                  <a:pt x="1285208" y="36446"/>
                </a:cubicBezTo>
                <a:cubicBezTo>
                  <a:pt x="1284732" y="34922"/>
                  <a:pt x="1282541" y="31302"/>
                  <a:pt x="1281303" y="31397"/>
                </a:cubicBezTo>
                <a:cubicBezTo>
                  <a:pt x="1280065" y="31493"/>
                  <a:pt x="1276350" y="33302"/>
                  <a:pt x="1278160" y="35112"/>
                </a:cubicBezTo>
                <a:cubicBezTo>
                  <a:pt x="1279970" y="36922"/>
                  <a:pt x="1283113" y="41684"/>
                  <a:pt x="1280636" y="41589"/>
                </a:cubicBezTo>
                <a:lnTo>
                  <a:pt x="1279112" y="41875"/>
                </a:lnTo>
                <a:cubicBezTo>
                  <a:pt x="1278160" y="42065"/>
                  <a:pt x="1277303" y="42923"/>
                  <a:pt x="1276826" y="43685"/>
                </a:cubicBezTo>
                <a:cubicBezTo>
                  <a:pt x="1276541" y="44066"/>
                  <a:pt x="1276921" y="45209"/>
                  <a:pt x="1277493" y="45494"/>
                </a:cubicBezTo>
                <a:lnTo>
                  <a:pt x="1280827" y="47209"/>
                </a:lnTo>
                <a:cubicBezTo>
                  <a:pt x="1284637" y="49019"/>
                  <a:pt x="1289209" y="47018"/>
                  <a:pt x="1291019" y="42923"/>
                </a:cubicBezTo>
                <a:lnTo>
                  <a:pt x="1296162" y="48066"/>
                </a:lnTo>
                <a:lnTo>
                  <a:pt x="1296638" y="48542"/>
                </a:lnTo>
                <a:cubicBezTo>
                  <a:pt x="1298448" y="48257"/>
                  <a:pt x="1299877" y="49019"/>
                  <a:pt x="1299877" y="50066"/>
                </a:cubicBezTo>
                <a:cubicBezTo>
                  <a:pt x="1299877" y="51209"/>
                  <a:pt x="1303115" y="53114"/>
                  <a:pt x="1307116" y="51590"/>
                </a:cubicBezTo>
                <a:cubicBezTo>
                  <a:pt x="1310735" y="48638"/>
                  <a:pt x="1315212" y="50828"/>
                  <a:pt x="1319213" y="50162"/>
                </a:cubicBezTo>
                <a:lnTo>
                  <a:pt x="1322737" y="49590"/>
                </a:lnTo>
                <a:cubicBezTo>
                  <a:pt x="1326547" y="48828"/>
                  <a:pt x="1331595" y="47780"/>
                  <a:pt x="1333976" y="47304"/>
                </a:cubicBezTo>
                <a:lnTo>
                  <a:pt x="1336262" y="49114"/>
                </a:lnTo>
                <a:lnTo>
                  <a:pt x="1337596" y="50257"/>
                </a:lnTo>
                <a:cubicBezTo>
                  <a:pt x="1340834" y="49590"/>
                  <a:pt x="1342739" y="48733"/>
                  <a:pt x="1341977" y="48447"/>
                </a:cubicBezTo>
                <a:cubicBezTo>
                  <a:pt x="1341215" y="48161"/>
                  <a:pt x="1338358" y="46447"/>
                  <a:pt x="1340834" y="46352"/>
                </a:cubicBezTo>
                <a:cubicBezTo>
                  <a:pt x="1343311" y="46256"/>
                  <a:pt x="1348550" y="46733"/>
                  <a:pt x="1347883" y="47685"/>
                </a:cubicBezTo>
                <a:cubicBezTo>
                  <a:pt x="1347216" y="48638"/>
                  <a:pt x="1348931" y="49876"/>
                  <a:pt x="1353312" y="47971"/>
                </a:cubicBezTo>
                <a:lnTo>
                  <a:pt x="1356741" y="51209"/>
                </a:lnTo>
                <a:cubicBezTo>
                  <a:pt x="1357027" y="51495"/>
                  <a:pt x="1358741" y="51305"/>
                  <a:pt x="1359313" y="50924"/>
                </a:cubicBezTo>
                <a:cubicBezTo>
                  <a:pt x="1360646" y="50066"/>
                  <a:pt x="1361599" y="48638"/>
                  <a:pt x="1363028" y="48066"/>
                </a:cubicBezTo>
                <a:lnTo>
                  <a:pt x="1369886" y="45209"/>
                </a:lnTo>
                <a:cubicBezTo>
                  <a:pt x="1368266" y="41684"/>
                  <a:pt x="1369314" y="39779"/>
                  <a:pt x="1372171" y="40922"/>
                </a:cubicBezTo>
                <a:lnTo>
                  <a:pt x="1373600" y="42161"/>
                </a:lnTo>
                <a:cubicBezTo>
                  <a:pt x="1375220" y="43494"/>
                  <a:pt x="1375696" y="45971"/>
                  <a:pt x="1377506" y="47018"/>
                </a:cubicBezTo>
                <a:lnTo>
                  <a:pt x="1378934" y="47780"/>
                </a:lnTo>
                <a:cubicBezTo>
                  <a:pt x="1381887" y="47304"/>
                  <a:pt x="1384459" y="47209"/>
                  <a:pt x="1384649" y="47590"/>
                </a:cubicBezTo>
                <a:cubicBezTo>
                  <a:pt x="1384840" y="47971"/>
                  <a:pt x="1386650" y="49495"/>
                  <a:pt x="1387983" y="49019"/>
                </a:cubicBezTo>
                <a:cubicBezTo>
                  <a:pt x="1389221" y="48542"/>
                  <a:pt x="1391698" y="45399"/>
                  <a:pt x="1389983" y="43494"/>
                </a:cubicBezTo>
                <a:cubicBezTo>
                  <a:pt x="1388269" y="41589"/>
                  <a:pt x="1391126" y="35303"/>
                  <a:pt x="1389221" y="33779"/>
                </a:cubicBezTo>
                <a:cubicBezTo>
                  <a:pt x="1387316" y="32255"/>
                  <a:pt x="1383887" y="26730"/>
                  <a:pt x="1385792" y="25016"/>
                </a:cubicBezTo>
                <a:lnTo>
                  <a:pt x="1386935" y="25301"/>
                </a:lnTo>
                <a:lnTo>
                  <a:pt x="1389507" y="25873"/>
                </a:lnTo>
                <a:cubicBezTo>
                  <a:pt x="1391984" y="27492"/>
                  <a:pt x="1395508" y="27968"/>
                  <a:pt x="1397318" y="27016"/>
                </a:cubicBezTo>
                <a:cubicBezTo>
                  <a:pt x="1399127" y="26063"/>
                  <a:pt x="1405223" y="26063"/>
                  <a:pt x="1404461" y="27016"/>
                </a:cubicBezTo>
                <a:lnTo>
                  <a:pt x="1403890" y="27302"/>
                </a:lnTo>
                <a:cubicBezTo>
                  <a:pt x="1397699" y="30731"/>
                  <a:pt x="1397699" y="30731"/>
                  <a:pt x="1403414" y="34826"/>
                </a:cubicBezTo>
                <a:lnTo>
                  <a:pt x="1404175" y="35398"/>
                </a:lnTo>
                <a:cubicBezTo>
                  <a:pt x="1406081" y="35684"/>
                  <a:pt x="1407700" y="34350"/>
                  <a:pt x="1407700" y="32350"/>
                </a:cubicBezTo>
                <a:cubicBezTo>
                  <a:pt x="1407700" y="30445"/>
                  <a:pt x="1408843" y="26825"/>
                  <a:pt x="1410367" y="27968"/>
                </a:cubicBezTo>
                <a:cubicBezTo>
                  <a:pt x="1411796" y="29111"/>
                  <a:pt x="1416844" y="30731"/>
                  <a:pt x="1417892" y="28540"/>
                </a:cubicBezTo>
                <a:cubicBezTo>
                  <a:pt x="1419035" y="26349"/>
                  <a:pt x="1426464" y="28826"/>
                  <a:pt x="1428274" y="28540"/>
                </a:cubicBezTo>
                <a:lnTo>
                  <a:pt x="1428845" y="26349"/>
                </a:lnTo>
                <a:lnTo>
                  <a:pt x="1429417" y="24254"/>
                </a:lnTo>
                <a:cubicBezTo>
                  <a:pt x="1431703" y="25206"/>
                  <a:pt x="1433989" y="27683"/>
                  <a:pt x="1434560" y="29778"/>
                </a:cubicBezTo>
                <a:cubicBezTo>
                  <a:pt x="1435132" y="31874"/>
                  <a:pt x="1438942" y="39303"/>
                  <a:pt x="1437989" y="36446"/>
                </a:cubicBezTo>
                <a:lnTo>
                  <a:pt x="1429988" y="37493"/>
                </a:lnTo>
                <a:cubicBezTo>
                  <a:pt x="1425321" y="33969"/>
                  <a:pt x="1421321" y="32064"/>
                  <a:pt x="1421130" y="33207"/>
                </a:cubicBezTo>
                <a:cubicBezTo>
                  <a:pt x="1420940" y="34350"/>
                  <a:pt x="1418082" y="36350"/>
                  <a:pt x="1415320" y="34922"/>
                </a:cubicBezTo>
                <a:lnTo>
                  <a:pt x="1411891" y="37208"/>
                </a:lnTo>
                <a:lnTo>
                  <a:pt x="1407795" y="39970"/>
                </a:lnTo>
                <a:cubicBezTo>
                  <a:pt x="1403318" y="37874"/>
                  <a:pt x="1398651" y="36827"/>
                  <a:pt x="1397318" y="37684"/>
                </a:cubicBezTo>
                <a:cubicBezTo>
                  <a:pt x="1396079" y="38636"/>
                  <a:pt x="1394555" y="41589"/>
                  <a:pt x="1396270" y="42732"/>
                </a:cubicBezTo>
                <a:lnTo>
                  <a:pt x="1397699" y="44066"/>
                </a:lnTo>
                <a:cubicBezTo>
                  <a:pt x="1399127" y="45304"/>
                  <a:pt x="1400175" y="46733"/>
                  <a:pt x="1401604" y="47971"/>
                </a:cubicBezTo>
                <a:lnTo>
                  <a:pt x="1402080" y="48352"/>
                </a:lnTo>
                <a:cubicBezTo>
                  <a:pt x="1403223" y="48161"/>
                  <a:pt x="1404271" y="47304"/>
                  <a:pt x="1404461" y="46447"/>
                </a:cubicBezTo>
                <a:lnTo>
                  <a:pt x="1404080" y="45971"/>
                </a:lnTo>
                <a:cubicBezTo>
                  <a:pt x="1402366" y="43780"/>
                  <a:pt x="1402842" y="40922"/>
                  <a:pt x="1405700" y="42161"/>
                </a:cubicBezTo>
                <a:cubicBezTo>
                  <a:pt x="1409891" y="43970"/>
                  <a:pt x="1411129" y="42446"/>
                  <a:pt x="1413510" y="40732"/>
                </a:cubicBezTo>
                <a:cubicBezTo>
                  <a:pt x="1414367" y="40065"/>
                  <a:pt x="1417130" y="39875"/>
                  <a:pt x="1417701" y="40446"/>
                </a:cubicBezTo>
                <a:lnTo>
                  <a:pt x="1420749" y="43399"/>
                </a:lnTo>
                <a:cubicBezTo>
                  <a:pt x="1424940" y="43018"/>
                  <a:pt x="1425988" y="43018"/>
                  <a:pt x="1423035" y="43399"/>
                </a:cubicBezTo>
                <a:cubicBezTo>
                  <a:pt x="1420082" y="43875"/>
                  <a:pt x="1417796" y="48161"/>
                  <a:pt x="1423130" y="49590"/>
                </a:cubicBezTo>
                <a:cubicBezTo>
                  <a:pt x="1428560" y="50924"/>
                  <a:pt x="1443514" y="53210"/>
                  <a:pt x="1444371" y="51495"/>
                </a:cubicBezTo>
                <a:lnTo>
                  <a:pt x="1445609" y="50257"/>
                </a:lnTo>
                <a:cubicBezTo>
                  <a:pt x="1447229" y="48638"/>
                  <a:pt x="1449229" y="47304"/>
                  <a:pt x="1450943" y="45780"/>
                </a:cubicBezTo>
                <a:lnTo>
                  <a:pt x="1451229" y="45494"/>
                </a:lnTo>
                <a:cubicBezTo>
                  <a:pt x="1451134" y="44923"/>
                  <a:pt x="1450658" y="44066"/>
                  <a:pt x="1450086" y="43685"/>
                </a:cubicBezTo>
                <a:cubicBezTo>
                  <a:pt x="1449515" y="43208"/>
                  <a:pt x="1447229" y="42637"/>
                  <a:pt x="1446276" y="43399"/>
                </a:cubicBezTo>
                <a:cubicBezTo>
                  <a:pt x="1445324" y="44161"/>
                  <a:pt x="1440275" y="41018"/>
                  <a:pt x="1441228" y="39875"/>
                </a:cubicBezTo>
                <a:cubicBezTo>
                  <a:pt x="1442180" y="38732"/>
                  <a:pt x="1446562" y="35874"/>
                  <a:pt x="1446657" y="33493"/>
                </a:cubicBezTo>
                <a:cubicBezTo>
                  <a:pt x="1446752" y="31112"/>
                  <a:pt x="1452753" y="28921"/>
                  <a:pt x="1451610" y="30159"/>
                </a:cubicBezTo>
                <a:cubicBezTo>
                  <a:pt x="1450467" y="31493"/>
                  <a:pt x="1450086" y="39494"/>
                  <a:pt x="1450372" y="39875"/>
                </a:cubicBezTo>
                <a:lnTo>
                  <a:pt x="1450753" y="39875"/>
                </a:lnTo>
                <a:lnTo>
                  <a:pt x="1452467" y="39970"/>
                </a:lnTo>
                <a:cubicBezTo>
                  <a:pt x="1454563" y="39970"/>
                  <a:pt x="1455515" y="41494"/>
                  <a:pt x="1454468" y="43494"/>
                </a:cubicBezTo>
                <a:lnTo>
                  <a:pt x="1454563" y="45113"/>
                </a:lnTo>
                <a:cubicBezTo>
                  <a:pt x="1454658" y="46256"/>
                  <a:pt x="1456754" y="46542"/>
                  <a:pt x="1455515" y="49019"/>
                </a:cubicBezTo>
                <a:cubicBezTo>
                  <a:pt x="1454182" y="51686"/>
                  <a:pt x="1459135" y="50447"/>
                  <a:pt x="1460564" y="50257"/>
                </a:cubicBezTo>
                <a:cubicBezTo>
                  <a:pt x="1462278" y="49971"/>
                  <a:pt x="1463802" y="48161"/>
                  <a:pt x="1465136" y="46828"/>
                </a:cubicBezTo>
                <a:lnTo>
                  <a:pt x="1466183" y="45875"/>
                </a:lnTo>
                <a:cubicBezTo>
                  <a:pt x="1466660" y="44923"/>
                  <a:pt x="1468088" y="44828"/>
                  <a:pt x="1469327" y="45685"/>
                </a:cubicBezTo>
                <a:cubicBezTo>
                  <a:pt x="1470565" y="46542"/>
                  <a:pt x="1475804" y="47399"/>
                  <a:pt x="1479137" y="46161"/>
                </a:cubicBezTo>
                <a:lnTo>
                  <a:pt x="1482376" y="48923"/>
                </a:lnTo>
                <a:cubicBezTo>
                  <a:pt x="1483805" y="50162"/>
                  <a:pt x="1486853" y="50352"/>
                  <a:pt x="1489234" y="50447"/>
                </a:cubicBezTo>
                <a:cubicBezTo>
                  <a:pt x="1492377" y="50543"/>
                  <a:pt x="1495425" y="47971"/>
                  <a:pt x="1498759" y="50447"/>
                </a:cubicBezTo>
                <a:cubicBezTo>
                  <a:pt x="1499425" y="50924"/>
                  <a:pt x="1501235" y="50638"/>
                  <a:pt x="1502378" y="50257"/>
                </a:cubicBezTo>
                <a:cubicBezTo>
                  <a:pt x="1507998" y="48257"/>
                  <a:pt x="1510379" y="47780"/>
                  <a:pt x="1512951" y="49114"/>
                </a:cubicBezTo>
                <a:cubicBezTo>
                  <a:pt x="1514475" y="49876"/>
                  <a:pt x="1514856" y="50066"/>
                  <a:pt x="1516761" y="49400"/>
                </a:cubicBezTo>
                <a:cubicBezTo>
                  <a:pt x="1522000" y="47399"/>
                  <a:pt x="1527524" y="43875"/>
                  <a:pt x="1533620" y="48352"/>
                </a:cubicBezTo>
                <a:lnTo>
                  <a:pt x="1534192" y="48828"/>
                </a:lnTo>
                <a:cubicBezTo>
                  <a:pt x="1536764" y="47685"/>
                  <a:pt x="1539050" y="47590"/>
                  <a:pt x="1539240" y="48733"/>
                </a:cubicBezTo>
                <a:cubicBezTo>
                  <a:pt x="1539431" y="49781"/>
                  <a:pt x="1543241" y="49495"/>
                  <a:pt x="1547050" y="44637"/>
                </a:cubicBezTo>
                <a:lnTo>
                  <a:pt x="1553813" y="44161"/>
                </a:lnTo>
                <a:cubicBezTo>
                  <a:pt x="1554290" y="44161"/>
                  <a:pt x="1555052" y="42256"/>
                  <a:pt x="1554766" y="41589"/>
                </a:cubicBezTo>
                <a:cubicBezTo>
                  <a:pt x="1554480" y="40922"/>
                  <a:pt x="1552956" y="40637"/>
                  <a:pt x="1551813" y="40351"/>
                </a:cubicBezTo>
                <a:cubicBezTo>
                  <a:pt x="1550003" y="39875"/>
                  <a:pt x="1549527" y="43589"/>
                  <a:pt x="1546955" y="41303"/>
                </a:cubicBezTo>
                <a:lnTo>
                  <a:pt x="1545431" y="39970"/>
                </a:lnTo>
                <a:cubicBezTo>
                  <a:pt x="1546098" y="38636"/>
                  <a:pt x="1545908" y="36922"/>
                  <a:pt x="1544955" y="36065"/>
                </a:cubicBezTo>
                <a:lnTo>
                  <a:pt x="1544479" y="36160"/>
                </a:lnTo>
                <a:cubicBezTo>
                  <a:pt x="1541907" y="37017"/>
                  <a:pt x="1539526" y="38160"/>
                  <a:pt x="1536954" y="39017"/>
                </a:cubicBezTo>
                <a:cubicBezTo>
                  <a:pt x="1535144" y="39589"/>
                  <a:pt x="1533049" y="40351"/>
                  <a:pt x="1531144" y="40160"/>
                </a:cubicBezTo>
                <a:lnTo>
                  <a:pt x="1523429" y="39494"/>
                </a:lnTo>
                <a:cubicBezTo>
                  <a:pt x="1521238" y="42827"/>
                  <a:pt x="1518190" y="41303"/>
                  <a:pt x="1516856" y="36065"/>
                </a:cubicBezTo>
                <a:lnTo>
                  <a:pt x="1522000" y="32445"/>
                </a:lnTo>
                <a:cubicBezTo>
                  <a:pt x="1524571" y="30540"/>
                  <a:pt x="1526572" y="28159"/>
                  <a:pt x="1530191" y="31493"/>
                </a:cubicBezTo>
                <a:cubicBezTo>
                  <a:pt x="1531144" y="32350"/>
                  <a:pt x="1537907" y="29873"/>
                  <a:pt x="1540002" y="28445"/>
                </a:cubicBezTo>
                <a:cubicBezTo>
                  <a:pt x="1540574" y="28064"/>
                  <a:pt x="1541431" y="27778"/>
                  <a:pt x="1542193" y="27778"/>
                </a:cubicBezTo>
                <a:cubicBezTo>
                  <a:pt x="1546003" y="27397"/>
                  <a:pt x="1543526" y="33112"/>
                  <a:pt x="1548860" y="32064"/>
                </a:cubicBezTo>
                <a:lnTo>
                  <a:pt x="1555052" y="30921"/>
                </a:lnTo>
                <a:cubicBezTo>
                  <a:pt x="1554480" y="35017"/>
                  <a:pt x="1555433" y="37589"/>
                  <a:pt x="1557052" y="36827"/>
                </a:cubicBezTo>
                <a:cubicBezTo>
                  <a:pt x="1558671" y="35969"/>
                  <a:pt x="1564196" y="34445"/>
                  <a:pt x="1564767" y="35588"/>
                </a:cubicBezTo>
                <a:lnTo>
                  <a:pt x="1565148" y="36446"/>
                </a:lnTo>
                <a:cubicBezTo>
                  <a:pt x="1566482" y="39113"/>
                  <a:pt x="1566863" y="42923"/>
                  <a:pt x="1569339" y="44256"/>
                </a:cubicBezTo>
                <a:cubicBezTo>
                  <a:pt x="1573435" y="46542"/>
                  <a:pt x="1578769" y="47495"/>
                  <a:pt x="1583722" y="48638"/>
                </a:cubicBezTo>
                <a:lnTo>
                  <a:pt x="1587913" y="49590"/>
                </a:lnTo>
                <a:cubicBezTo>
                  <a:pt x="1588103" y="46828"/>
                  <a:pt x="1589913" y="44923"/>
                  <a:pt x="1591723" y="45304"/>
                </a:cubicBezTo>
                <a:cubicBezTo>
                  <a:pt x="1593628" y="45780"/>
                  <a:pt x="1596676" y="43304"/>
                  <a:pt x="1597819" y="43780"/>
                </a:cubicBezTo>
                <a:cubicBezTo>
                  <a:pt x="1598962" y="44161"/>
                  <a:pt x="1602581" y="44256"/>
                  <a:pt x="1604296" y="46542"/>
                </a:cubicBezTo>
                <a:cubicBezTo>
                  <a:pt x="1606010" y="48828"/>
                  <a:pt x="1611535" y="54257"/>
                  <a:pt x="1612678" y="53495"/>
                </a:cubicBezTo>
                <a:cubicBezTo>
                  <a:pt x="1613821" y="52733"/>
                  <a:pt x="1617726" y="51019"/>
                  <a:pt x="1618964" y="51305"/>
                </a:cubicBezTo>
                <a:cubicBezTo>
                  <a:pt x="1620203" y="51590"/>
                  <a:pt x="1625918" y="49590"/>
                  <a:pt x="1628680" y="46352"/>
                </a:cubicBezTo>
                <a:lnTo>
                  <a:pt x="1624679" y="42351"/>
                </a:lnTo>
                <a:lnTo>
                  <a:pt x="1624298" y="41970"/>
                </a:lnTo>
                <a:cubicBezTo>
                  <a:pt x="1626299" y="39875"/>
                  <a:pt x="1629156" y="39398"/>
                  <a:pt x="1630775" y="40827"/>
                </a:cubicBezTo>
                <a:cubicBezTo>
                  <a:pt x="1632395" y="42256"/>
                  <a:pt x="1635347" y="46352"/>
                  <a:pt x="1634109" y="46923"/>
                </a:cubicBezTo>
                <a:cubicBezTo>
                  <a:pt x="1632871" y="47495"/>
                  <a:pt x="1631252" y="49209"/>
                  <a:pt x="1633538" y="48923"/>
                </a:cubicBezTo>
                <a:cubicBezTo>
                  <a:pt x="1635824" y="48542"/>
                  <a:pt x="1641443" y="47304"/>
                  <a:pt x="1641062" y="46066"/>
                </a:cubicBezTo>
                <a:cubicBezTo>
                  <a:pt x="1640681" y="44828"/>
                  <a:pt x="1644110" y="41494"/>
                  <a:pt x="1649540" y="41589"/>
                </a:cubicBezTo>
                <a:lnTo>
                  <a:pt x="1647825" y="47304"/>
                </a:lnTo>
                <a:cubicBezTo>
                  <a:pt x="1647730" y="47590"/>
                  <a:pt x="1650016" y="48923"/>
                  <a:pt x="1650302" y="48733"/>
                </a:cubicBezTo>
                <a:cubicBezTo>
                  <a:pt x="1655445" y="45590"/>
                  <a:pt x="1658588" y="49590"/>
                  <a:pt x="1662494" y="50924"/>
                </a:cubicBezTo>
                <a:lnTo>
                  <a:pt x="1665732" y="51971"/>
                </a:lnTo>
                <a:lnTo>
                  <a:pt x="1665513" y="46558"/>
                </a:lnTo>
                <a:lnTo>
                  <a:pt x="1666295" y="45878"/>
                </a:lnTo>
                <a:lnTo>
                  <a:pt x="1672209" y="46637"/>
                </a:lnTo>
                <a:cubicBezTo>
                  <a:pt x="1675829" y="47114"/>
                  <a:pt x="1676210" y="48161"/>
                  <a:pt x="1676114" y="50447"/>
                </a:cubicBezTo>
                <a:lnTo>
                  <a:pt x="1676114" y="51305"/>
                </a:lnTo>
                <a:cubicBezTo>
                  <a:pt x="1676971" y="53019"/>
                  <a:pt x="1677924" y="53210"/>
                  <a:pt x="1678305" y="51686"/>
                </a:cubicBezTo>
                <a:cubicBezTo>
                  <a:pt x="1678686" y="50162"/>
                  <a:pt x="1680115" y="46828"/>
                  <a:pt x="1680686" y="47780"/>
                </a:cubicBezTo>
                <a:cubicBezTo>
                  <a:pt x="1681258" y="48733"/>
                  <a:pt x="1683830" y="49876"/>
                  <a:pt x="1685639" y="49114"/>
                </a:cubicBezTo>
                <a:cubicBezTo>
                  <a:pt x="1687449" y="48352"/>
                  <a:pt x="1692688" y="47971"/>
                  <a:pt x="1693450" y="49876"/>
                </a:cubicBezTo>
                <a:cubicBezTo>
                  <a:pt x="1694212" y="51781"/>
                  <a:pt x="1700117" y="51495"/>
                  <a:pt x="1699736" y="49590"/>
                </a:cubicBezTo>
                <a:cubicBezTo>
                  <a:pt x="1699355" y="47685"/>
                  <a:pt x="1697450" y="42732"/>
                  <a:pt x="1698498" y="41970"/>
                </a:cubicBezTo>
                <a:cubicBezTo>
                  <a:pt x="1699546" y="41208"/>
                  <a:pt x="1700403" y="37779"/>
                  <a:pt x="1697736" y="36446"/>
                </a:cubicBezTo>
                <a:cubicBezTo>
                  <a:pt x="1695069" y="35017"/>
                  <a:pt x="1686782" y="32445"/>
                  <a:pt x="1686592" y="34636"/>
                </a:cubicBezTo>
                <a:cubicBezTo>
                  <a:pt x="1686496" y="36827"/>
                  <a:pt x="1684592" y="42923"/>
                  <a:pt x="1682591" y="44066"/>
                </a:cubicBezTo>
                <a:cubicBezTo>
                  <a:pt x="1680591" y="45304"/>
                  <a:pt x="1677067" y="40732"/>
                  <a:pt x="1678210" y="40065"/>
                </a:cubicBezTo>
                <a:cubicBezTo>
                  <a:pt x="1679258" y="39303"/>
                  <a:pt x="1678972" y="36636"/>
                  <a:pt x="1675924" y="37493"/>
                </a:cubicBezTo>
                <a:lnTo>
                  <a:pt x="1666295" y="45878"/>
                </a:lnTo>
                <a:lnTo>
                  <a:pt x="1665481" y="45773"/>
                </a:lnTo>
                <a:lnTo>
                  <a:pt x="1665458" y="45209"/>
                </a:lnTo>
                <a:cubicBezTo>
                  <a:pt x="1664756" y="43994"/>
                  <a:pt x="1663494" y="43923"/>
                  <a:pt x="1661827" y="45304"/>
                </a:cubicBezTo>
                <a:lnTo>
                  <a:pt x="1665481" y="45773"/>
                </a:lnTo>
                <a:lnTo>
                  <a:pt x="1665513" y="46558"/>
                </a:lnTo>
                <a:lnTo>
                  <a:pt x="1664875" y="47114"/>
                </a:lnTo>
                <a:lnTo>
                  <a:pt x="1663256" y="46733"/>
                </a:lnTo>
                <a:lnTo>
                  <a:pt x="1658874" y="45685"/>
                </a:lnTo>
                <a:cubicBezTo>
                  <a:pt x="1659350" y="42732"/>
                  <a:pt x="1660017" y="39208"/>
                  <a:pt x="1660493" y="37970"/>
                </a:cubicBezTo>
                <a:cubicBezTo>
                  <a:pt x="1660970" y="36731"/>
                  <a:pt x="1658017" y="33112"/>
                  <a:pt x="1661065" y="33017"/>
                </a:cubicBezTo>
                <a:cubicBezTo>
                  <a:pt x="1664113" y="33017"/>
                  <a:pt x="1672876" y="31112"/>
                  <a:pt x="1673066" y="30159"/>
                </a:cubicBezTo>
                <a:cubicBezTo>
                  <a:pt x="1673257" y="29207"/>
                  <a:pt x="1674590" y="26349"/>
                  <a:pt x="1675448" y="26349"/>
                </a:cubicBezTo>
                <a:lnTo>
                  <a:pt x="1675733" y="26635"/>
                </a:lnTo>
                <a:cubicBezTo>
                  <a:pt x="1679258" y="29873"/>
                  <a:pt x="1684592" y="28064"/>
                  <a:pt x="1688783" y="29778"/>
                </a:cubicBezTo>
                <a:lnTo>
                  <a:pt x="1689354" y="29969"/>
                </a:lnTo>
                <a:cubicBezTo>
                  <a:pt x="1691164" y="28064"/>
                  <a:pt x="1693736" y="27587"/>
                  <a:pt x="1695164" y="29016"/>
                </a:cubicBezTo>
                <a:cubicBezTo>
                  <a:pt x="1696593" y="30445"/>
                  <a:pt x="1701356" y="33207"/>
                  <a:pt x="1702213" y="31588"/>
                </a:cubicBezTo>
                <a:cubicBezTo>
                  <a:pt x="1703165" y="29969"/>
                  <a:pt x="1706975" y="25873"/>
                  <a:pt x="1708404" y="26730"/>
                </a:cubicBezTo>
                <a:cubicBezTo>
                  <a:pt x="1709833" y="27587"/>
                  <a:pt x="1714405" y="29207"/>
                  <a:pt x="1715262" y="28540"/>
                </a:cubicBezTo>
                <a:lnTo>
                  <a:pt x="1716310" y="27968"/>
                </a:lnTo>
                <a:cubicBezTo>
                  <a:pt x="1718596" y="26635"/>
                  <a:pt x="1720787" y="24635"/>
                  <a:pt x="1723358" y="24254"/>
                </a:cubicBezTo>
                <a:cubicBezTo>
                  <a:pt x="1725740" y="23873"/>
                  <a:pt x="1728502" y="25492"/>
                  <a:pt x="1731169" y="25778"/>
                </a:cubicBezTo>
                <a:lnTo>
                  <a:pt x="1737836" y="25873"/>
                </a:lnTo>
                <a:cubicBezTo>
                  <a:pt x="1743266" y="23206"/>
                  <a:pt x="1748314" y="22634"/>
                  <a:pt x="1749171" y="24635"/>
                </a:cubicBezTo>
                <a:lnTo>
                  <a:pt x="1750505" y="24920"/>
                </a:lnTo>
                <a:lnTo>
                  <a:pt x="1754505" y="25873"/>
                </a:lnTo>
                <a:cubicBezTo>
                  <a:pt x="1759077" y="26540"/>
                  <a:pt x="1763268" y="26635"/>
                  <a:pt x="1763935" y="26063"/>
                </a:cubicBezTo>
                <a:lnTo>
                  <a:pt x="1764602" y="25968"/>
                </a:lnTo>
                <a:cubicBezTo>
                  <a:pt x="1768888" y="25206"/>
                  <a:pt x="1773460" y="27873"/>
                  <a:pt x="1771650" y="29778"/>
                </a:cubicBezTo>
                <a:lnTo>
                  <a:pt x="1768602" y="33112"/>
                </a:lnTo>
                <a:cubicBezTo>
                  <a:pt x="1771079" y="37112"/>
                  <a:pt x="1772603" y="39303"/>
                  <a:pt x="1771841" y="37970"/>
                </a:cubicBezTo>
                <a:lnTo>
                  <a:pt x="1770698" y="37970"/>
                </a:lnTo>
                <a:cubicBezTo>
                  <a:pt x="1764316" y="38065"/>
                  <a:pt x="1768221" y="33779"/>
                  <a:pt x="1766316" y="32159"/>
                </a:cubicBezTo>
                <a:cubicBezTo>
                  <a:pt x="1765649" y="31588"/>
                  <a:pt x="1764125" y="31588"/>
                  <a:pt x="1762887" y="31493"/>
                </a:cubicBezTo>
                <a:cubicBezTo>
                  <a:pt x="1762696" y="31493"/>
                  <a:pt x="1762220" y="32350"/>
                  <a:pt x="1762125" y="32921"/>
                </a:cubicBezTo>
                <a:cubicBezTo>
                  <a:pt x="1761839" y="35779"/>
                  <a:pt x="1761458" y="36255"/>
                  <a:pt x="1760125" y="35303"/>
                </a:cubicBezTo>
                <a:lnTo>
                  <a:pt x="1758315" y="34064"/>
                </a:lnTo>
                <a:cubicBezTo>
                  <a:pt x="1756791" y="34731"/>
                  <a:pt x="1753648" y="37398"/>
                  <a:pt x="1751267" y="39970"/>
                </a:cubicBezTo>
                <a:lnTo>
                  <a:pt x="1749266" y="42446"/>
                </a:lnTo>
                <a:cubicBezTo>
                  <a:pt x="1747266" y="44923"/>
                  <a:pt x="1750028" y="46066"/>
                  <a:pt x="1751648" y="47399"/>
                </a:cubicBezTo>
                <a:cubicBezTo>
                  <a:pt x="1753648" y="49114"/>
                  <a:pt x="1755458" y="48161"/>
                  <a:pt x="1756886" y="46637"/>
                </a:cubicBezTo>
                <a:lnTo>
                  <a:pt x="1758220" y="45209"/>
                </a:lnTo>
                <a:cubicBezTo>
                  <a:pt x="1759649" y="43208"/>
                  <a:pt x="1760982" y="42542"/>
                  <a:pt x="1761363" y="43780"/>
                </a:cubicBezTo>
                <a:cubicBezTo>
                  <a:pt x="1761649" y="45018"/>
                  <a:pt x="1764221" y="47495"/>
                  <a:pt x="1766316" y="46733"/>
                </a:cubicBezTo>
                <a:cubicBezTo>
                  <a:pt x="1768507" y="46066"/>
                  <a:pt x="1775270" y="40541"/>
                  <a:pt x="1778032" y="40732"/>
                </a:cubicBezTo>
                <a:lnTo>
                  <a:pt x="1781366" y="41875"/>
                </a:lnTo>
                <a:lnTo>
                  <a:pt x="1785461" y="43208"/>
                </a:lnTo>
                <a:cubicBezTo>
                  <a:pt x="1783556" y="45590"/>
                  <a:pt x="1783175" y="47780"/>
                  <a:pt x="1784509" y="48257"/>
                </a:cubicBezTo>
                <a:lnTo>
                  <a:pt x="1785652" y="48161"/>
                </a:lnTo>
                <a:cubicBezTo>
                  <a:pt x="1787366" y="47971"/>
                  <a:pt x="1791938" y="49400"/>
                  <a:pt x="1788224" y="45399"/>
                </a:cubicBezTo>
                <a:lnTo>
                  <a:pt x="1787462" y="44637"/>
                </a:lnTo>
                <a:cubicBezTo>
                  <a:pt x="1789748" y="41494"/>
                  <a:pt x="1791938" y="39970"/>
                  <a:pt x="1792224" y="41303"/>
                </a:cubicBezTo>
                <a:cubicBezTo>
                  <a:pt x="1792510" y="42637"/>
                  <a:pt x="1794796" y="46352"/>
                  <a:pt x="1796796" y="46542"/>
                </a:cubicBezTo>
                <a:lnTo>
                  <a:pt x="1798130" y="46066"/>
                </a:lnTo>
                <a:cubicBezTo>
                  <a:pt x="1800701" y="45018"/>
                  <a:pt x="1802892" y="43875"/>
                  <a:pt x="1804797" y="46637"/>
                </a:cubicBezTo>
                <a:cubicBezTo>
                  <a:pt x="1804988" y="46923"/>
                  <a:pt x="1805464" y="47399"/>
                  <a:pt x="1805654" y="47304"/>
                </a:cubicBezTo>
                <a:cubicBezTo>
                  <a:pt x="1808607" y="46923"/>
                  <a:pt x="1812417" y="45399"/>
                  <a:pt x="1814227" y="46352"/>
                </a:cubicBezTo>
                <a:lnTo>
                  <a:pt x="1817370" y="48066"/>
                </a:lnTo>
                <a:cubicBezTo>
                  <a:pt x="1820990" y="47590"/>
                  <a:pt x="1822704" y="46447"/>
                  <a:pt x="1821180" y="45685"/>
                </a:cubicBezTo>
                <a:cubicBezTo>
                  <a:pt x="1819656" y="44923"/>
                  <a:pt x="1816703" y="42256"/>
                  <a:pt x="1818227" y="41684"/>
                </a:cubicBezTo>
                <a:lnTo>
                  <a:pt x="1819085" y="41970"/>
                </a:lnTo>
                <a:lnTo>
                  <a:pt x="1822037" y="42923"/>
                </a:lnTo>
                <a:cubicBezTo>
                  <a:pt x="1825371" y="44447"/>
                  <a:pt x="1827943" y="43494"/>
                  <a:pt x="1827657" y="40827"/>
                </a:cubicBezTo>
                <a:lnTo>
                  <a:pt x="1832610" y="41780"/>
                </a:lnTo>
                <a:lnTo>
                  <a:pt x="1840650" y="38963"/>
                </a:lnTo>
                <a:lnTo>
                  <a:pt x="1841183" y="39779"/>
                </a:lnTo>
                <a:lnTo>
                  <a:pt x="1841279" y="38743"/>
                </a:lnTo>
                <a:lnTo>
                  <a:pt x="1845659" y="37208"/>
                </a:lnTo>
                <a:lnTo>
                  <a:pt x="1846326" y="36446"/>
                </a:lnTo>
                <a:cubicBezTo>
                  <a:pt x="1845945" y="34922"/>
                  <a:pt x="1843945" y="33969"/>
                  <a:pt x="1841659" y="34255"/>
                </a:cubicBezTo>
                <a:lnTo>
                  <a:pt x="1841659" y="34636"/>
                </a:lnTo>
                <a:lnTo>
                  <a:pt x="1841279" y="38743"/>
                </a:lnTo>
                <a:lnTo>
                  <a:pt x="1840650" y="38963"/>
                </a:lnTo>
                <a:lnTo>
                  <a:pt x="1838135" y="35112"/>
                </a:lnTo>
                <a:lnTo>
                  <a:pt x="1838706" y="33874"/>
                </a:lnTo>
                <a:lnTo>
                  <a:pt x="1839468" y="32064"/>
                </a:lnTo>
                <a:cubicBezTo>
                  <a:pt x="1839182" y="28826"/>
                  <a:pt x="1840516" y="27683"/>
                  <a:pt x="1842421" y="29778"/>
                </a:cubicBezTo>
                <a:lnTo>
                  <a:pt x="1843945" y="30159"/>
                </a:lnTo>
                <a:cubicBezTo>
                  <a:pt x="1849946" y="31493"/>
                  <a:pt x="1850041" y="35207"/>
                  <a:pt x="1848993" y="38732"/>
                </a:cubicBezTo>
                <a:cubicBezTo>
                  <a:pt x="1848517" y="40446"/>
                  <a:pt x="1844707" y="41589"/>
                  <a:pt x="1850136" y="42161"/>
                </a:cubicBezTo>
                <a:lnTo>
                  <a:pt x="1852136" y="42351"/>
                </a:lnTo>
                <a:cubicBezTo>
                  <a:pt x="1854327" y="44542"/>
                  <a:pt x="1857851" y="45685"/>
                  <a:pt x="1859947" y="44923"/>
                </a:cubicBezTo>
                <a:cubicBezTo>
                  <a:pt x="1862042" y="44161"/>
                  <a:pt x="1866710" y="39303"/>
                  <a:pt x="1865757" y="37398"/>
                </a:cubicBezTo>
                <a:cubicBezTo>
                  <a:pt x="1864805" y="35493"/>
                  <a:pt x="1858042" y="36827"/>
                  <a:pt x="1857756" y="35874"/>
                </a:cubicBezTo>
                <a:cubicBezTo>
                  <a:pt x="1857470" y="34922"/>
                  <a:pt x="1858518" y="31207"/>
                  <a:pt x="1861090" y="30921"/>
                </a:cubicBezTo>
                <a:lnTo>
                  <a:pt x="1862042" y="31588"/>
                </a:lnTo>
                <a:cubicBezTo>
                  <a:pt x="1866900" y="34636"/>
                  <a:pt x="1870329" y="33302"/>
                  <a:pt x="1873282" y="29683"/>
                </a:cubicBezTo>
                <a:cubicBezTo>
                  <a:pt x="1875187" y="27397"/>
                  <a:pt x="1875949" y="23777"/>
                  <a:pt x="1881092" y="25111"/>
                </a:cubicBezTo>
                <a:cubicBezTo>
                  <a:pt x="1881283" y="25206"/>
                  <a:pt x="1881759" y="24825"/>
                  <a:pt x="1882140" y="24635"/>
                </a:cubicBezTo>
                <a:lnTo>
                  <a:pt x="1884236" y="23396"/>
                </a:lnTo>
                <a:cubicBezTo>
                  <a:pt x="1885760" y="24444"/>
                  <a:pt x="1887284" y="24730"/>
                  <a:pt x="1887569" y="23968"/>
                </a:cubicBezTo>
                <a:cubicBezTo>
                  <a:pt x="1887855" y="23301"/>
                  <a:pt x="1889760" y="22730"/>
                  <a:pt x="1890998" y="24635"/>
                </a:cubicBezTo>
                <a:lnTo>
                  <a:pt x="1892522" y="25111"/>
                </a:lnTo>
                <a:cubicBezTo>
                  <a:pt x="1895380" y="25968"/>
                  <a:pt x="1895570" y="23873"/>
                  <a:pt x="1895856" y="22063"/>
                </a:cubicBezTo>
                <a:cubicBezTo>
                  <a:pt x="1895951" y="21587"/>
                  <a:pt x="1898142" y="20920"/>
                  <a:pt x="1898999" y="21206"/>
                </a:cubicBezTo>
                <a:cubicBezTo>
                  <a:pt x="1902047" y="22158"/>
                  <a:pt x="1898999" y="22920"/>
                  <a:pt x="1898714" y="23873"/>
                </a:cubicBezTo>
                <a:lnTo>
                  <a:pt x="1898047" y="25778"/>
                </a:lnTo>
                <a:cubicBezTo>
                  <a:pt x="1897666" y="27778"/>
                  <a:pt x="1895761" y="28445"/>
                  <a:pt x="1893761" y="27302"/>
                </a:cubicBezTo>
                <a:cubicBezTo>
                  <a:pt x="1891760" y="26159"/>
                  <a:pt x="1888808" y="32064"/>
                  <a:pt x="1888046" y="30826"/>
                </a:cubicBezTo>
                <a:cubicBezTo>
                  <a:pt x="1887188" y="29588"/>
                  <a:pt x="1883569" y="28254"/>
                  <a:pt x="1880997" y="29683"/>
                </a:cubicBezTo>
                <a:cubicBezTo>
                  <a:pt x="1878425" y="31112"/>
                  <a:pt x="1873091" y="35398"/>
                  <a:pt x="1875282" y="35779"/>
                </a:cubicBezTo>
                <a:lnTo>
                  <a:pt x="1876711" y="35874"/>
                </a:lnTo>
                <a:lnTo>
                  <a:pt x="1884521" y="36541"/>
                </a:lnTo>
                <a:cubicBezTo>
                  <a:pt x="1883569" y="40351"/>
                  <a:pt x="1883188" y="43970"/>
                  <a:pt x="1883569" y="44447"/>
                </a:cubicBezTo>
                <a:cubicBezTo>
                  <a:pt x="1883950" y="44923"/>
                  <a:pt x="1886331" y="45971"/>
                  <a:pt x="1887760" y="45399"/>
                </a:cubicBezTo>
                <a:cubicBezTo>
                  <a:pt x="1889284" y="44923"/>
                  <a:pt x="1893951" y="45494"/>
                  <a:pt x="1894808" y="44542"/>
                </a:cubicBezTo>
                <a:cubicBezTo>
                  <a:pt x="1895666" y="43589"/>
                  <a:pt x="1897190" y="40446"/>
                  <a:pt x="1895666" y="40256"/>
                </a:cubicBezTo>
                <a:cubicBezTo>
                  <a:pt x="1894142" y="40065"/>
                  <a:pt x="1890236" y="38541"/>
                  <a:pt x="1892618" y="37970"/>
                </a:cubicBezTo>
                <a:lnTo>
                  <a:pt x="1893761" y="37970"/>
                </a:lnTo>
                <a:cubicBezTo>
                  <a:pt x="1897666" y="37970"/>
                  <a:pt x="1899666" y="37303"/>
                  <a:pt x="1896999" y="33874"/>
                </a:cubicBezTo>
                <a:lnTo>
                  <a:pt x="1896523" y="33302"/>
                </a:lnTo>
                <a:cubicBezTo>
                  <a:pt x="1896618" y="32350"/>
                  <a:pt x="1898142" y="31778"/>
                  <a:pt x="1899761" y="31874"/>
                </a:cubicBezTo>
                <a:lnTo>
                  <a:pt x="1900047" y="32445"/>
                </a:lnTo>
                <a:cubicBezTo>
                  <a:pt x="1902333" y="36636"/>
                  <a:pt x="1906048" y="41018"/>
                  <a:pt x="1898904" y="44732"/>
                </a:cubicBezTo>
                <a:lnTo>
                  <a:pt x="1898142" y="45113"/>
                </a:lnTo>
                <a:cubicBezTo>
                  <a:pt x="1898047" y="46447"/>
                  <a:pt x="1899380" y="47876"/>
                  <a:pt x="1901095" y="48257"/>
                </a:cubicBezTo>
                <a:lnTo>
                  <a:pt x="1902333" y="47971"/>
                </a:lnTo>
                <a:lnTo>
                  <a:pt x="1906810" y="46733"/>
                </a:lnTo>
                <a:cubicBezTo>
                  <a:pt x="1908143" y="42923"/>
                  <a:pt x="1912334" y="41399"/>
                  <a:pt x="1916049" y="43399"/>
                </a:cubicBezTo>
                <a:lnTo>
                  <a:pt x="1915954" y="47209"/>
                </a:lnTo>
                <a:cubicBezTo>
                  <a:pt x="1915954" y="47304"/>
                  <a:pt x="1917764" y="47780"/>
                  <a:pt x="1918240" y="47590"/>
                </a:cubicBezTo>
                <a:lnTo>
                  <a:pt x="1925765" y="43589"/>
                </a:lnTo>
                <a:cubicBezTo>
                  <a:pt x="1934242" y="45494"/>
                  <a:pt x="1941005" y="47495"/>
                  <a:pt x="1940624" y="48066"/>
                </a:cubicBezTo>
                <a:cubicBezTo>
                  <a:pt x="1940338" y="48638"/>
                  <a:pt x="1940528" y="49971"/>
                  <a:pt x="1941862" y="49971"/>
                </a:cubicBezTo>
                <a:cubicBezTo>
                  <a:pt x="1943195" y="49971"/>
                  <a:pt x="1946243" y="49209"/>
                  <a:pt x="1945958" y="48352"/>
                </a:cubicBezTo>
                <a:cubicBezTo>
                  <a:pt x="1945672" y="47495"/>
                  <a:pt x="1946815" y="44637"/>
                  <a:pt x="1949291" y="44542"/>
                </a:cubicBezTo>
                <a:cubicBezTo>
                  <a:pt x="1951863" y="44447"/>
                  <a:pt x="1958721" y="43970"/>
                  <a:pt x="1958912" y="43780"/>
                </a:cubicBezTo>
                <a:cubicBezTo>
                  <a:pt x="1959102" y="43589"/>
                  <a:pt x="1959293" y="43018"/>
                  <a:pt x="1958816" y="42827"/>
                </a:cubicBezTo>
                <a:lnTo>
                  <a:pt x="1958721" y="42542"/>
                </a:lnTo>
                <a:cubicBezTo>
                  <a:pt x="1957959" y="40256"/>
                  <a:pt x="1959674" y="37874"/>
                  <a:pt x="1962055" y="38160"/>
                </a:cubicBezTo>
                <a:cubicBezTo>
                  <a:pt x="1963198" y="38255"/>
                  <a:pt x="1964150" y="39113"/>
                  <a:pt x="1965198" y="39494"/>
                </a:cubicBezTo>
                <a:cubicBezTo>
                  <a:pt x="1968627" y="40922"/>
                  <a:pt x="1971294" y="40160"/>
                  <a:pt x="1974056" y="37970"/>
                </a:cubicBezTo>
                <a:lnTo>
                  <a:pt x="1977866" y="34922"/>
                </a:lnTo>
                <a:cubicBezTo>
                  <a:pt x="1974914" y="33207"/>
                  <a:pt x="1973866" y="30921"/>
                  <a:pt x="1975580" y="29873"/>
                </a:cubicBezTo>
                <a:cubicBezTo>
                  <a:pt x="1977295" y="28826"/>
                  <a:pt x="1981962" y="31302"/>
                  <a:pt x="1981010" y="32064"/>
                </a:cubicBezTo>
                <a:cubicBezTo>
                  <a:pt x="1980057" y="32826"/>
                  <a:pt x="1979200" y="34731"/>
                  <a:pt x="1979676" y="35684"/>
                </a:cubicBezTo>
                <a:cubicBezTo>
                  <a:pt x="1980152" y="36541"/>
                  <a:pt x="1982629" y="38160"/>
                  <a:pt x="1984343" y="37874"/>
                </a:cubicBezTo>
                <a:lnTo>
                  <a:pt x="1984724" y="37493"/>
                </a:lnTo>
                <a:cubicBezTo>
                  <a:pt x="1986915" y="35112"/>
                  <a:pt x="1988915" y="32636"/>
                  <a:pt x="1991296" y="30350"/>
                </a:cubicBezTo>
                <a:lnTo>
                  <a:pt x="1991582" y="30064"/>
                </a:lnTo>
                <a:cubicBezTo>
                  <a:pt x="1994154" y="31112"/>
                  <a:pt x="1995773" y="29778"/>
                  <a:pt x="1995202" y="27206"/>
                </a:cubicBezTo>
                <a:cubicBezTo>
                  <a:pt x="1994630" y="24635"/>
                  <a:pt x="1994059" y="17300"/>
                  <a:pt x="1995392" y="17300"/>
                </a:cubicBezTo>
                <a:cubicBezTo>
                  <a:pt x="1996726" y="17205"/>
                  <a:pt x="2001012" y="18348"/>
                  <a:pt x="2000250" y="19872"/>
                </a:cubicBezTo>
                <a:cubicBezTo>
                  <a:pt x="1999393" y="21396"/>
                  <a:pt x="1999869" y="25682"/>
                  <a:pt x="2000917" y="26730"/>
                </a:cubicBezTo>
                <a:cubicBezTo>
                  <a:pt x="2001965" y="27778"/>
                  <a:pt x="2002631" y="31588"/>
                  <a:pt x="2002155" y="32636"/>
                </a:cubicBezTo>
                <a:cubicBezTo>
                  <a:pt x="2001679" y="33683"/>
                  <a:pt x="2001107" y="37874"/>
                  <a:pt x="2003108" y="37779"/>
                </a:cubicBezTo>
                <a:cubicBezTo>
                  <a:pt x="2005203" y="37589"/>
                  <a:pt x="2010918" y="38160"/>
                  <a:pt x="2011109" y="39398"/>
                </a:cubicBezTo>
                <a:cubicBezTo>
                  <a:pt x="2011299" y="40637"/>
                  <a:pt x="2013871" y="43685"/>
                  <a:pt x="2015966" y="42065"/>
                </a:cubicBezTo>
                <a:lnTo>
                  <a:pt x="2016252" y="40637"/>
                </a:lnTo>
                <a:cubicBezTo>
                  <a:pt x="2016728" y="38255"/>
                  <a:pt x="2018157" y="37493"/>
                  <a:pt x="2020348" y="38351"/>
                </a:cubicBezTo>
                <a:lnTo>
                  <a:pt x="2021396" y="38732"/>
                </a:lnTo>
                <a:cubicBezTo>
                  <a:pt x="2021872" y="40541"/>
                  <a:pt x="2023396" y="41589"/>
                  <a:pt x="2024634" y="41018"/>
                </a:cubicBezTo>
                <a:cubicBezTo>
                  <a:pt x="2025872" y="40541"/>
                  <a:pt x="2028635" y="38732"/>
                  <a:pt x="2027682" y="38351"/>
                </a:cubicBezTo>
                <a:cubicBezTo>
                  <a:pt x="2026730" y="37970"/>
                  <a:pt x="2027587" y="36446"/>
                  <a:pt x="2031873" y="35874"/>
                </a:cubicBezTo>
                <a:lnTo>
                  <a:pt x="2026730" y="32159"/>
                </a:lnTo>
                <a:cubicBezTo>
                  <a:pt x="2026444" y="31969"/>
                  <a:pt x="2027396" y="30064"/>
                  <a:pt x="2028158" y="29778"/>
                </a:cubicBezTo>
                <a:cubicBezTo>
                  <a:pt x="2029016" y="29492"/>
                  <a:pt x="2030825" y="29873"/>
                  <a:pt x="2031492" y="30540"/>
                </a:cubicBezTo>
                <a:cubicBezTo>
                  <a:pt x="2032730" y="31778"/>
                  <a:pt x="2033397" y="33398"/>
                  <a:pt x="2034350" y="34826"/>
                </a:cubicBezTo>
                <a:cubicBezTo>
                  <a:pt x="2035493" y="36541"/>
                  <a:pt x="2036350" y="38922"/>
                  <a:pt x="2038064" y="39684"/>
                </a:cubicBezTo>
                <a:cubicBezTo>
                  <a:pt x="2039779" y="40351"/>
                  <a:pt x="2042541" y="39303"/>
                  <a:pt x="2044922" y="39113"/>
                </a:cubicBezTo>
                <a:cubicBezTo>
                  <a:pt x="2045780" y="39017"/>
                  <a:pt x="2047304" y="39113"/>
                  <a:pt x="2047589" y="39494"/>
                </a:cubicBezTo>
                <a:cubicBezTo>
                  <a:pt x="2049780" y="43018"/>
                  <a:pt x="2052447" y="41399"/>
                  <a:pt x="2055495" y="40351"/>
                </a:cubicBezTo>
                <a:cubicBezTo>
                  <a:pt x="2059400" y="39017"/>
                  <a:pt x="2057876" y="37493"/>
                  <a:pt x="2056162" y="35779"/>
                </a:cubicBezTo>
                <a:lnTo>
                  <a:pt x="2055876" y="35493"/>
                </a:lnTo>
                <a:cubicBezTo>
                  <a:pt x="2055495" y="35207"/>
                  <a:pt x="2055686" y="33112"/>
                  <a:pt x="2056352" y="30731"/>
                </a:cubicBezTo>
                <a:cubicBezTo>
                  <a:pt x="2056924" y="28349"/>
                  <a:pt x="2063210" y="23873"/>
                  <a:pt x="2064925" y="24349"/>
                </a:cubicBezTo>
                <a:cubicBezTo>
                  <a:pt x="2066544" y="24825"/>
                  <a:pt x="2064449" y="28445"/>
                  <a:pt x="2065115" y="29111"/>
                </a:cubicBezTo>
                <a:cubicBezTo>
                  <a:pt x="2065782" y="29683"/>
                  <a:pt x="2068925" y="31016"/>
                  <a:pt x="2070354" y="30635"/>
                </a:cubicBezTo>
                <a:cubicBezTo>
                  <a:pt x="2071878" y="30350"/>
                  <a:pt x="2075498" y="31683"/>
                  <a:pt x="2075021" y="34160"/>
                </a:cubicBezTo>
                <a:lnTo>
                  <a:pt x="2075974" y="34731"/>
                </a:lnTo>
                <a:cubicBezTo>
                  <a:pt x="2078736" y="36350"/>
                  <a:pt x="2082165" y="37208"/>
                  <a:pt x="2085499" y="38065"/>
                </a:cubicBezTo>
                <a:lnTo>
                  <a:pt x="2086356" y="38255"/>
                </a:lnTo>
                <a:cubicBezTo>
                  <a:pt x="2087690" y="37589"/>
                  <a:pt x="2088166" y="35684"/>
                  <a:pt x="2087404" y="34064"/>
                </a:cubicBezTo>
                <a:lnTo>
                  <a:pt x="2086737" y="34064"/>
                </a:lnTo>
                <a:lnTo>
                  <a:pt x="2082451" y="33969"/>
                </a:lnTo>
                <a:cubicBezTo>
                  <a:pt x="2083118" y="31588"/>
                  <a:pt x="2084927" y="29683"/>
                  <a:pt x="2086546" y="29683"/>
                </a:cubicBezTo>
                <a:cubicBezTo>
                  <a:pt x="2088166" y="29683"/>
                  <a:pt x="2093309" y="28730"/>
                  <a:pt x="2093595" y="27587"/>
                </a:cubicBezTo>
                <a:cubicBezTo>
                  <a:pt x="2093881" y="26444"/>
                  <a:pt x="2094833" y="23396"/>
                  <a:pt x="2095024" y="23396"/>
                </a:cubicBezTo>
                <a:cubicBezTo>
                  <a:pt x="2095214" y="23396"/>
                  <a:pt x="2095976" y="24254"/>
                  <a:pt x="2096167" y="25301"/>
                </a:cubicBezTo>
                <a:cubicBezTo>
                  <a:pt x="2096357" y="26349"/>
                  <a:pt x="2099024" y="29207"/>
                  <a:pt x="2101406" y="28064"/>
                </a:cubicBezTo>
                <a:lnTo>
                  <a:pt x="2103311" y="27206"/>
                </a:lnTo>
                <a:lnTo>
                  <a:pt x="2104930" y="26540"/>
                </a:lnTo>
                <a:cubicBezTo>
                  <a:pt x="2107406" y="26540"/>
                  <a:pt x="2108168" y="27492"/>
                  <a:pt x="2106644" y="28730"/>
                </a:cubicBezTo>
                <a:cubicBezTo>
                  <a:pt x="2105120" y="29969"/>
                  <a:pt x="2101882" y="35017"/>
                  <a:pt x="2103501" y="36636"/>
                </a:cubicBezTo>
                <a:lnTo>
                  <a:pt x="2105120" y="37589"/>
                </a:lnTo>
                <a:lnTo>
                  <a:pt x="2105882" y="38065"/>
                </a:lnTo>
                <a:cubicBezTo>
                  <a:pt x="2107311" y="37874"/>
                  <a:pt x="2108264" y="37017"/>
                  <a:pt x="2107883" y="36160"/>
                </a:cubicBezTo>
                <a:lnTo>
                  <a:pt x="2107502" y="35493"/>
                </a:lnTo>
                <a:cubicBezTo>
                  <a:pt x="2106454" y="33779"/>
                  <a:pt x="2106073" y="32350"/>
                  <a:pt x="2109216" y="31778"/>
                </a:cubicBezTo>
                <a:lnTo>
                  <a:pt x="2113502" y="31016"/>
                </a:lnTo>
                <a:cubicBezTo>
                  <a:pt x="2118646" y="29873"/>
                  <a:pt x="2120932" y="27492"/>
                  <a:pt x="2118455" y="25778"/>
                </a:cubicBezTo>
                <a:cubicBezTo>
                  <a:pt x="2115979" y="24063"/>
                  <a:pt x="2110740" y="18158"/>
                  <a:pt x="2112645" y="17015"/>
                </a:cubicBezTo>
                <a:cubicBezTo>
                  <a:pt x="2114550" y="15872"/>
                  <a:pt x="2121122" y="13014"/>
                  <a:pt x="2121694" y="14157"/>
                </a:cubicBezTo>
                <a:cubicBezTo>
                  <a:pt x="2122265" y="15300"/>
                  <a:pt x="2123313" y="18729"/>
                  <a:pt x="2122742" y="19015"/>
                </a:cubicBezTo>
                <a:cubicBezTo>
                  <a:pt x="2122075" y="19301"/>
                  <a:pt x="2121027" y="22634"/>
                  <a:pt x="2123504" y="24825"/>
                </a:cubicBezTo>
                <a:lnTo>
                  <a:pt x="2124647" y="27111"/>
                </a:lnTo>
                <a:lnTo>
                  <a:pt x="2125599" y="29111"/>
                </a:lnTo>
                <a:cubicBezTo>
                  <a:pt x="2125409" y="32064"/>
                  <a:pt x="2126647" y="31302"/>
                  <a:pt x="2128266" y="27492"/>
                </a:cubicBezTo>
                <a:lnTo>
                  <a:pt x="2130838" y="26349"/>
                </a:lnTo>
                <a:lnTo>
                  <a:pt x="2132933" y="25397"/>
                </a:lnTo>
                <a:cubicBezTo>
                  <a:pt x="2137124" y="27016"/>
                  <a:pt x="2139315" y="29016"/>
                  <a:pt x="2137791" y="29778"/>
                </a:cubicBezTo>
                <a:cubicBezTo>
                  <a:pt x="2136267" y="30635"/>
                  <a:pt x="2135886" y="32350"/>
                  <a:pt x="2140363" y="31874"/>
                </a:cubicBezTo>
                <a:lnTo>
                  <a:pt x="2144173" y="31588"/>
                </a:lnTo>
                <a:lnTo>
                  <a:pt x="2145983" y="31397"/>
                </a:lnTo>
                <a:cubicBezTo>
                  <a:pt x="2147792" y="30635"/>
                  <a:pt x="2153126" y="29397"/>
                  <a:pt x="2157698" y="28635"/>
                </a:cubicBezTo>
                <a:lnTo>
                  <a:pt x="2161032" y="26349"/>
                </a:lnTo>
                <a:lnTo>
                  <a:pt x="2161318" y="26159"/>
                </a:lnTo>
                <a:cubicBezTo>
                  <a:pt x="2161794" y="25778"/>
                  <a:pt x="2163890" y="26635"/>
                  <a:pt x="2165890" y="27968"/>
                </a:cubicBezTo>
                <a:cubicBezTo>
                  <a:pt x="2167985" y="29397"/>
                  <a:pt x="2174843" y="28254"/>
                  <a:pt x="2173986" y="26921"/>
                </a:cubicBezTo>
                <a:lnTo>
                  <a:pt x="2173700" y="25587"/>
                </a:lnTo>
                <a:lnTo>
                  <a:pt x="2173319" y="23873"/>
                </a:lnTo>
                <a:cubicBezTo>
                  <a:pt x="2173415" y="21777"/>
                  <a:pt x="2171414" y="19301"/>
                  <a:pt x="2168747" y="18443"/>
                </a:cubicBezTo>
                <a:cubicBezTo>
                  <a:pt x="2166080" y="17586"/>
                  <a:pt x="2164366" y="11300"/>
                  <a:pt x="2165699" y="11300"/>
                </a:cubicBezTo>
                <a:cubicBezTo>
                  <a:pt x="2167033" y="11300"/>
                  <a:pt x="2168557" y="12347"/>
                  <a:pt x="2166557" y="13586"/>
                </a:cubicBezTo>
                <a:lnTo>
                  <a:pt x="2169986" y="15110"/>
                </a:lnTo>
                <a:cubicBezTo>
                  <a:pt x="2171414" y="15681"/>
                  <a:pt x="2172843" y="16253"/>
                  <a:pt x="2174272" y="16729"/>
                </a:cubicBezTo>
                <a:lnTo>
                  <a:pt x="2175701" y="17205"/>
                </a:lnTo>
                <a:cubicBezTo>
                  <a:pt x="2177415" y="17681"/>
                  <a:pt x="2177701" y="18729"/>
                  <a:pt x="2176367" y="19682"/>
                </a:cubicBezTo>
                <a:lnTo>
                  <a:pt x="2176177" y="20539"/>
                </a:lnTo>
                <a:lnTo>
                  <a:pt x="2175796" y="22158"/>
                </a:lnTo>
                <a:cubicBezTo>
                  <a:pt x="2175986" y="24349"/>
                  <a:pt x="2177606" y="25682"/>
                  <a:pt x="2179415" y="25206"/>
                </a:cubicBezTo>
                <a:cubicBezTo>
                  <a:pt x="2181225" y="24635"/>
                  <a:pt x="2185607" y="23587"/>
                  <a:pt x="2185797" y="23873"/>
                </a:cubicBezTo>
                <a:cubicBezTo>
                  <a:pt x="2185892" y="24158"/>
                  <a:pt x="2185226" y="25397"/>
                  <a:pt x="2183892" y="26159"/>
                </a:cubicBezTo>
                <a:cubicBezTo>
                  <a:pt x="2182559" y="26921"/>
                  <a:pt x="2180749" y="30064"/>
                  <a:pt x="2182749" y="31588"/>
                </a:cubicBezTo>
                <a:lnTo>
                  <a:pt x="2186654" y="28826"/>
                </a:lnTo>
                <a:lnTo>
                  <a:pt x="2187797" y="27968"/>
                </a:lnTo>
                <a:cubicBezTo>
                  <a:pt x="2190655" y="28445"/>
                  <a:pt x="2193608" y="26825"/>
                  <a:pt x="2194274" y="24444"/>
                </a:cubicBezTo>
                <a:cubicBezTo>
                  <a:pt x="2195036" y="21968"/>
                  <a:pt x="2197799" y="15110"/>
                  <a:pt x="2198561" y="15681"/>
                </a:cubicBezTo>
                <a:cubicBezTo>
                  <a:pt x="2199323" y="16253"/>
                  <a:pt x="2200561" y="19682"/>
                  <a:pt x="2199704" y="21777"/>
                </a:cubicBezTo>
                <a:lnTo>
                  <a:pt x="2198084" y="23206"/>
                </a:lnTo>
                <a:cubicBezTo>
                  <a:pt x="2194751" y="26159"/>
                  <a:pt x="2197513" y="27683"/>
                  <a:pt x="2199799" y="29016"/>
                </a:cubicBezTo>
                <a:cubicBezTo>
                  <a:pt x="2202371" y="30445"/>
                  <a:pt x="2205609" y="30635"/>
                  <a:pt x="2207514" y="28159"/>
                </a:cubicBezTo>
                <a:cubicBezTo>
                  <a:pt x="2208752" y="26540"/>
                  <a:pt x="2208848" y="24444"/>
                  <a:pt x="2209610" y="22634"/>
                </a:cubicBezTo>
                <a:cubicBezTo>
                  <a:pt x="2210276" y="21015"/>
                  <a:pt x="2212086" y="21110"/>
                  <a:pt x="2214944" y="22539"/>
                </a:cubicBezTo>
                <a:cubicBezTo>
                  <a:pt x="2215896" y="23015"/>
                  <a:pt x="2217134" y="23396"/>
                  <a:pt x="2218277" y="23492"/>
                </a:cubicBezTo>
                <a:lnTo>
                  <a:pt x="2221135" y="23587"/>
                </a:lnTo>
                <a:cubicBezTo>
                  <a:pt x="2223897" y="22444"/>
                  <a:pt x="2228374" y="22920"/>
                  <a:pt x="2231041" y="24635"/>
                </a:cubicBezTo>
                <a:lnTo>
                  <a:pt x="2232660" y="23396"/>
                </a:lnTo>
                <a:cubicBezTo>
                  <a:pt x="2237518" y="19586"/>
                  <a:pt x="2241804" y="23396"/>
                  <a:pt x="2246090" y="23873"/>
                </a:cubicBezTo>
                <a:lnTo>
                  <a:pt x="2248757" y="24063"/>
                </a:lnTo>
                <a:cubicBezTo>
                  <a:pt x="2250853" y="23396"/>
                  <a:pt x="2254758" y="21015"/>
                  <a:pt x="2257425" y="18634"/>
                </a:cubicBezTo>
                <a:lnTo>
                  <a:pt x="2261521" y="20729"/>
                </a:lnTo>
                <a:lnTo>
                  <a:pt x="2262473" y="21206"/>
                </a:lnTo>
                <a:cubicBezTo>
                  <a:pt x="2264093" y="21491"/>
                  <a:pt x="2265617" y="20729"/>
                  <a:pt x="2265807" y="19682"/>
                </a:cubicBezTo>
                <a:cubicBezTo>
                  <a:pt x="2266093" y="18539"/>
                  <a:pt x="2267617" y="15110"/>
                  <a:pt x="2268379" y="16253"/>
                </a:cubicBezTo>
                <a:cubicBezTo>
                  <a:pt x="2269141" y="17491"/>
                  <a:pt x="2274665" y="18729"/>
                  <a:pt x="2278571" y="15586"/>
                </a:cubicBezTo>
                <a:lnTo>
                  <a:pt x="2283143" y="17110"/>
                </a:lnTo>
                <a:cubicBezTo>
                  <a:pt x="2286857" y="18348"/>
                  <a:pt x="2291620" y="15586"/>
                  <a:pt x="2295239" y="18729"/>
                </a:cubicBezTo>
                <a:cubicBezTo>
                  <a:pt x="2295430" y="18920"/>
                  <a:pt x="2296954" y="18539"/>
                  <a:pt x="2296954" y="18348"/>
                </a:cubicBezTo>
                <a:cubicBezTo>
                  <a:pt x="2296954" y="13490"/>
                  <a:pt x="2301907" y="14252"/>
                  <a:pt x="2303812" y="15586"/>
                </a:cubicBezTo>
                <a:cubicBezTo>
                  <a:pt x="2308670" y="19015"/>
                  <a:pt x="2310384" y="16062"/>
                  <a:pt x="2312575" y="13586"/>
                </a:cubicBezTo>
                <a:lnTo>
                  <a:pt x="2313242" y="12824"/>
                </a:lnTo>
                <a:cubicBezTo>
                  <a:pt x="2313718" y="10919"/>
                  <a:pt x="2314289" y="10442"/>
                  <a:pt x="2314670" y="11871"/>
                </a:cubicBezTo>
                <a:cubicBezTo>
                  <a:pt x="2314956" y="13300"/>
                  <a:pt x="2317242" y="15776"/>
                  <a:pt x="2319147" y="15110"/>
                </a:cubicBezTo>
                <a:cubicBezTo>
                  <a:pt x="2321052" y="14348"/>
                  <a:pt x="2324672" y="10728"/>
                  <a:pt x="2325910" y="11776"/>
                </a:cubicBezTo>
                <a:cubicBezTo>
                  <a:pt x="2327243" y="12824"/>
                  <a:pt x="2332196" y="13967"/>
                  <a:pt x="2333435" y="11395"/>
                </a:cubicBezTo>
                <a:lnTo>
                  <a:pt x="2334768" y="11014"/>
                </a:lnTo>
                <a:cubicBezTo>
                  <a:pt x="2337054" y="10347"/>
                  <a:pt x="2340960" y="9966"/>
                  <a:pt x="2342198" y="11014"/>
                </a:cubicBezTo>
                <a:lnTo>
                  <a:pt x="2347531" y="15586"/>
                </a:lnTo>
                <a:cubicBezTo>
                  <a:pt x="2350485" y="11776"/>
                  <a:pt x="2353532" y="9585"/>
                  <a:pt x="2354485" y="10728"/>
                </a:cubicBezTo>
                <a:cubicBezTo>
                  <a:pt x="2355342" y="11871"/>
                  <a:pt x="2358485" y="14252"/>
                  <a:pt x="2359628" y="13776"/>
                </a:cubicBezTo>
                <a:cubicBezTo>
                  <a:pt x="2360771" y="13300"/>
                  <a:pt x="2363343" y="11585"/>
                  <a:pt x="2362391" y="11204"/>
                </a:cubicBezTo>
                <a:cubicBezTo>
                  <a:pt x="2361438" y="10823"/>
                  <a:pt x="2359819" y="9395"/>
                  <a:pt x="2361057" y="8918"/>
                </a:cubicBezTo>
                <a:cubicBezTo>
                  <a:pt x="2362200" y="8442"/>
                  <a:pt x="2366296" y="8537"/>
                  <a:pt x="2367439" y="10157"/>
                </a:cubicBezTo>
                <a:lnTo>
                  <a:pt x="2369058" y="10538"/>
                </a:lnTo>
                <a:cubicBezTo>
                  <a:pt x="2372202" y="11395"/>
                  <a:pt x="2371344" y="8537"/>
                  <a:pt x="2372202" y="7299"/>
                </a:cubicBezTo>
                <a:close/>
                <a:moveTo>
                  <a:pt x="2224849" y="536"/>
                </a:moveTo>
                <a:cubicBezTo>
                  <a:pt x="2225897" y="250"/>
                  <a:pt x="2227707" y="1393"/>
                  <a:pt x="2229040" y="2060"/>
                </a:cubicBezTo>
                <a:cubicBezTo>
                  <a:pt x="2231421" y="3203"/>
                  <a:pt x="2231517" y="5489"/>
                  <a:pt x="2229421" y="5965"/>
                </a:cubicBezTo>
                <a:lnTo>
                  <a:pt x="2221801" y="7870"/>
                </a:lnTo>
                <a:cubicBezTo>
                  <a:pt x="2225421" y="12156"/>
                  <a:pt x="2223516" y="14442"/>
                  <a:pt x="2217515" y="12823"/>
                </a:cubicBezTo>
                <a:lnTo>
                  <a:pt x="2212943" y="11680"/>
                </a:lnTo>
                <a:cubicBezTo>
                  <a:pt x="2211514" y="11299"/>
                  <a:pt x="2208942" y="10537"/>
                  <a:pt x="2208752" y="10728"/>
                </a:cubicBezTo>
                <a:lnTo>
                  <a:pt x="2204942" y="16538"/>
                </a:lnTo>
                <a:cubicBezTo>
                  <a:pt x="2199513" y="13871"/>
                  <a:pt x="2195512" y="9394"/>
                  <a:pt x="2195893" y="6537"/>
                </a:cubicBezTo>
                <a:lnTo>
                  <a:pt x="2200370" y="9775"/>
                </a:lnTo>
                <a:cubicBezTo>
                  <a:pt x="2201132" y="10347"/>
                  <a:pt x="2202942" y="10632"/>
                  <a:pt x="2203704" y="10251"/>
                </a:cubicBezTo>
                <a:cubicBezTo>
                  <a:pt x="2209514" y="7394"/>
                  <a:pt x="2215229" y="4536"/>
                  <a:pt x="2222087" y="3584"/>
                </a:cubicBezTo>
                <a:cubicBezTo>
                  <a:pt x="2223135" y="3393"/>
                  <a:pt x="2223611" y="917"/>
                  <a:pt x="2224849" y="536"/>
                </a:cubicBezTo>
                <a:close/>
                <a:moveTo>
                  <a:pt x="2266855" y="60"/>
                </a:moveTo>
                <a:cubicBezTo>
                  <a:pt x="2267712" y="60"/>
                  <a:pt x="2269331" y="1108"/>
                  <a:pt x="2269236" y="1584"/>
                </a:cubicBezTo>
                <a:cubicBezTo>
                  <a:pt x="2269046" y="3298"/>
                  <a:pt x="2270760" y="5489"/>
                  <a:pt x="2266664" y="6346"/>
                </a:cubicBezTo>
                <a:cubicBezTo>
                  <a:pt x="2262188" y="7204"/>
                  <a:pt x="2265140" y="7680"/>
                  <a:pt x="2267141" y="8442"/>
                </a:cubicBezTo>
                <a:cubicBezTo>
                  <a:pt x="2268188" y="8823"/>
                  <a:pt x="2269617" y="10633"/>
                  <a:pt x="2269236" y="11204"/>
                </a:cubicBezTo>
                <a:cubicBezTo>
                  <a:pt x="2267903" y="13490"/>
                  <a:pt x="2267045" y="11109"/>
                  <a:pt x="2265902" y="10728"/>
                </a:cubicBezTo>
                <a:cubicBezTo>
                  <a:pt x="2264474" y="10156"/>
                  <a:pt x="2261902" y="9775"/>
                  <a:pt x="2261807" y="9204"/>
                </a:cubicBezTo>
                <a:cubicBezTo>
                  <a:pt x="2261330" y="4251"/>
                  <a:pt x="2257425" y="6061"/>
                  <a:pt x="2254568" y="6823"/>
                </a:cubicBezTo>
                <a:cubicBezTo>
                  <a:pt x="2248853" y="8347"/>
                  <a:pt x="2254187" y="11014"/>
                  <a:pt x="2253806" y="13109"/>
                </a:cubicBezTo>
                <a:lnTo>
                  <a:pt x="2253996" y="13490"/>
                </a:lnTo>
                <a:cubicBezTo>
                  <a:pt x="2253425" y="14252"/>
                  <a:pt x="2251710" y="13966"/>
                  <a:pt x="2249996" y="12728"/>
                </a:cubicBezTo>
                <a:lnTo>
                  <a:pt x="2249043" y="11585"/>
                </a:lnTo>
                <a:cubicBezTo>
                  <a:pt x="2245995" y="7966"/>
                  <a:pt x="2244757" y="7489"/>
                  <a:pt x="2241137" y="9394"/>
                </a:cubicBezTo>
                <a:lnTo>
                  <a:pt x="2238947" y="10633"/>
                </a:lnTo>
                <a:cubicBezTo>
                  <a:pt x="2235422" y="11299"/>
                  <a:pt x="2233994" y="10252"/>
                  <a:pt x="2235804" y="8347"/>
                </a:cubicBezTo>
                <a:cubicBezTo>
                  <a:pt x="2237613" y="6442"/>
                  <a:pt x="2239423" y="250"/>
                  <a:pt x="2240661" y="250"/>
                </a:cubicBezTo>
                <a:cubicBezTo>
                  <a:pt x="2241995" y="250"/>
                  <a:pt x="2246090" y="727"/>
                  <a:pt x="2245614" y="1203"/>
                </a:cubicBezTo>
                <a:cubicBezTo>
                  <a:pt x="2245138" y="1774"/>
                  <a:pt x="2246376" y="3679"/>
                  <a:pt x="2249424" y="4346"/>
                </a:cubicBezTo>
                <a:lnTo>
                  <a:pt x="2252377" y="2441"/>
                </a:lnTo>
                <a:cubicBezTo>
                  <a:pt x="2254377" y="1108"/>
                  <a:pt x="2259044" y="-512"/>
                  <a:pt x="2259711" y="155"/>
                </a:cubicBezTo>
                <a:cubicBezTo>
                  <a:pt x="2262664" y="2727"/>
                  <a:pt x="2264569" y="60"/>
                  <a:pt x="2266855" y="6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highlight>
                <a:srgbClr val="0000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639695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8" name="组合 117">
            <a:extLst>
              <a:ext uri="{FF2B5EF4-FFF2-40B4-BE49-F238E27FC236}">
                <a16:creationId xmlns:a16="http://schemas.microsoft.com/office/drawing/2014/main" id="{8E63F8A9-BB15-7436-A1C0-6C2CAA36E6D5}"/>
              </a:ext>
            </a:extLst>
          </p:cNvPr>
          <p:cNvGrpSpPr/>
          <p:nvPr/>
        </p:nvGrpSpPr>
        <p:grpSpPr>
          <a:xfrm>
            <a:off x="10922727" y="739279"/>
            <a:ext cx="810481" cy="3343606"/>
            <a:chOff x="8189524" y="2104699"/>
            <a:chExt cx="810481" cy="3343606"/>
          </a:xfrm>
        </p:grpSpPr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1E90FCC9-21D7-1C09-913B-7B3257BC57C6}"/>
                </a:ext>
              </a:extLst>
            </p:cNvPr>
            <p:cNvSpPr/>
            <p:nvPr/>
          </p:nvSpPr>
          <p:spPr>
            <a:xfrm rot="5400000">
              <a:off x="6960339" y="3484115"/>
              <a:ext cx="3343606" cy="584773"/>
            </a:xfrm>
            <a:custGeom>
              <a:avLst/>
              <a:gdLst>
                <a:gd name="connsiteX0" fmla="*/ 73388 w 2411631"/>
                <a:gd name="connsiteY0" fmla="*/ 0 h 421776"/>
                <a:gd name="connsiteX1" fmla="*/ 420932 w 2411631"/>
                <a:gd name="connsiteY1" fmla="*/ 0 h 421776"/>
                <a:gd name="connsiteX2" fmla="*/ 1004485 w 2411631"/>
                <a:gd name="connsiteY2" fmla="*/ 0 h 421776"/>
                <a:gd name="connsiteX3" fmla="*/ 1059602 w 2411631"/>
                <a:gd name="connsiteY3" fmla="*/ 0 h 421776"/>
                <a:gd name="connsiteX4" fmla="*/ 1352029 w 2411631"/>
                <a:gd name="connsiteY4" fmla="*/ 0 h 421776"/>
                <a:gd name="connsiteX5" fmla="*/ 1407147 w 2411631"/>
                <a:gd name="connsiteY5" fmla="*/ 0 h 421776"/>
                <a:gd name="connsiteX6" fmla="*/ 1990699 w 2411631"/>
                <a:gd name="connsiteY6" fmla="*/ 0 h 421776"/>
                <a:gd name="connsiteX7" fmla="*/ 2338243 w 2411631"/>
                <a:gd name="connsiteY7" fmla="*/ 0 h 421776"/>
                <a:gd name="connsiteX8" fmla="*/ 2411631 w 2411631"/>
                <a:gd name="connsiteY8" fmla="*/ 73388 h 421776"/>
                <a:gd name="connsiteX9" fmla="*/ 2411631 w 2411631"/>
                <a:gd name="connsiteY9" fmla="*/ 353314 h 421776"/>
                <a:gd name="connsiteX10" fmla="*/ 2339734 w 2411631"/>
                <a:gd name="connsiteY10" fmla="*/ 411911 h 421776"/>
                <a:gd name="connsiteX11" fmla="*/ 2338740 w 2411631"/>
                <a:gd name="connsiteY11" fmla="*/ 421776 h 421776"/>
                <a:gd name="connsiteX12" fmla="*/ 1991195 w 2411631"/>
                <a:gd name="connsiteY12" fmla="*/ 421776 h 421776"/>
                <a:gd name="connsiteX13" fmla="*/ 1406650 w 2411631"/>
                <a:gd name="connsiteY13" fmla="*/ 421776 h 421776"/>
                <a:gd name="connsiteX14" fmla="*/ 1352526 w 2411631"/>
                <a:gd name="connsiteY14" fmla="*/ 421776 h 421776"/>
                <a:gd name="connsiteX15" fmla="*/ 1059106 w 2411631"/>
                <a:gd name="connsiteY15" fmla="*/ 421776 h 421776"/>
                <a:gd name="connsiteX16" fmla="*/ 1004981 w 2411631"/>
                <a:gd name="connsiteY16" fmla="*/ 421776 h 421776"/>
                <a:gd name="connsiteX17" fmla="*/ 420436 w 2411631"/>
                <a:gd name="connsiteY17" fmla="*/ 421776 h 421776"/>
                <a:gd name="connsiteX18" fmla="*/ 72891 w 2411631"/>
                <a:gd name="connsiteY18" fmla="*/ 421776 h 421776"/>
                <a:gd name="connsiteX19" fmla="*/ 71897 w 2411631"/>
                <a:gd name="connsiteY19" fmla="*/ 411911 h 421776"/>
                <a:gd name="connsiteX20" fmla="*/ 0 w 2411631"/>
                <a:gd name="connsiteY20" fmla="*/ 353314 h 421776"/>
                <a:gd name="connsiteX21" fmla="*/ 0 w 2411631"/>
                <a:gd name="connsiteY21" fmla="*/ 73388 h 421776"/>
                <a:gd name="connsiteX22" fmla="*/ 73388 w 2411631"/>
                <a:gd name="connsiteY22" fmla="*/ 0 h 421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411631" h="421776">
                  <a:moveTo>
                    <a:pt x="73388" y="0"/>
                  </a:moveTo>
                  <a:lnTo>
                    <a:pt x="420932" y="0"/>
                  </a:lnTo>
                  <a:lnTo>
                    <a:pt x="1004485" y="0"/>
                  </a:lnTo>
                  <a:lnTo>
                    <a:pt x="1059602" y="0"/>
                  </a:lnTo>
                  <a:lnTo>
                    <a:pt x="1352029" y="0"/>
                  </a:lnTo>
                  <a:lnTo>
                    <a:pt x="1407147" y="0"/>
                  </a:lnTo>
                  <a:lnTo>
                    <a:pt x="1990699" y="0"/>
                  </a:lnTo>
                  <a:lnTo>
                    <a:pt x="2338243" y="0"/>
                  </a:lnTo>
                  <a:cubicBezTo>
                    <a:pt x="2338243" y="40531"/>
                    <a:pt x="2371100" y="73388"/>
                    <a:pt x="2411631" y="73388"/>
                  </a:cubicBezTo>
                  <a:lnTo>
                    <a:pt x="2411631" y="353314"/>
                  </a:lnTo>
                  <a:cubicBezTo>
                    <a:pt x="2376167" y="353314"/>
                    <a:pt x="2346577" y="378470"/>
                    <a:pt x="2339734" y="411911"/>
                  </a:cubicBezTo>
                  <a:lnTo>
                    <a:pt x="2338740" y="421776"/>
                  </a:lnTo>
                  <a:lnTo>
                    <a:pt x="1991195" y="421776"/>
                  </a:lnTo>
                  <a:lnTo>
                    <a:pt x="1406650" y="421776"/>
                  </a:lnTo>
                  <a:lnTo>
                    <a:pt x="1352526" y="421776"/>
                  </a:lnTo>
                  <a:lnTo>
                    <a:pt x="1059106" y="421776"/>
                  </a:lnTo>
                  <a:lnTo>
                    <a:pt x="1004981" y="421776"/>
                  </a:lnTo>
                  <a:lnTo>
                    <a:pt x="420436" y="421776"/>
                  </a:lnTo>
                  <a:lnTo>
                    <a:pt x="72891" y="421776"/>
                  </a:lnTo>
                  <a:lnTo>
                    <a:pt x="71897" y="411911"/>
                  </a:lnTo>
                  <a:cubicBezTo>
                    <a:pt x="65054" y="378470"/>
                    <a:pt x="35465" y="353314"/>
                    <a:pt x="0" y="353314"/>
                  </a:cubicBezTo>
                  <a:lnTo>
                    <a:pt x="0" y="73388"/>
                  </a:lnTo>
                  <a:cubicBezTo>
                    <a:pt x="40531" y="73388"/>
                    <a:pt x="73388" y="40531"/>
                    <a:pt x="73388" y="0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ym typeface="+mn-lt"/>
              </a:endParaRPr>
            </a:p>
          </p:txBody>
        </p:sp>
        <p:sp>
          <p:nvSpPr>
            <p:cNvPr id="120" name="文本框 119">
              <a:extLst>
                <a:ext uri="{FF2B5EF4-FFF2-40B4-BE49-F238E27FC236}">
                  <a16:creationId xmlns:a16="http://schemas.microsoft.com/office/drawing/2014/main" id="{5ADD3614-33BA-7C70-539A-A772C81491F8}"/>
                </a:ext>
              </a:extLst>
            </p:cNvPr>
            <p:cNvSpPr txBox="1"/>
            <p:nvPr/>
          </p:nvSpPr>
          <p:spPr>
            <a:xfrm>
              <a:off x="8302378" y="2228850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latin typeface="三极行楷简体-粗" panose="00000500000000000000" pitchFamily="2" charset="-122"/>
                  <a:ea typeface="三极行楷简体-粗" panose="00000500000000000000" pitchFamily="2" charset="-122"/>
                </a:rPr>
                <a:t>肆</a:t>
              </a:r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AECEBED0-07E5-A0E6-ACFA-DB98020981B9}"/>
                </a:ext>
              </a:extLst>
            </p:cNvPr>
            <p:cNvSpPr/>
            <p:nvPr/>
          </p:nvSpPr>
          <p:spPr>
            <a:xfrm>
              <a:off x="8189524" y="2989792"/>
              <a:ext cx="663963" cy="126142"/>
            </a:xfrm>
            <a:custGeom>
              <a:avLst/>
              <a:gdLst>
                <a:gd name="connsiteX0" fmla="*/ 95250 w 2107946"/>
                <a:gd name="connsiteY0" fmla="*/ 487 h 400473"/>
                <a:gd name="connsiteX1" fmla="*/ 1028573 w 2107946"/>
                <a:gd name="connsiteY1" fmla="*/ 6837 h 400473"/>
                <a:gd name="connsiteX2" fmla="*/ 285687 w 2107946"/>
                <a:gd name="connsiteY2" fmla="*/ 6837 h 400473"/>
                <a:gd name="connsiteX3" fmla="*/ 146050 w 2107946"/>
                <a:gd name="connsiteY3" fmla="*/ 95737 h 400473"/>
                <a:gd name="connsiteX4" fmla="*/ 215837 w 2107946"/>
                <a:gd name="connsiteY4" fmla="*/ 178287 h 400473"/>
                <a:gd name="connsiteX5" fmla="*/ 1987296 w 2107946"/>
                <a:gd name="connsiteY5" fmla="*/ 178287 h 400473"/>
                <a:gd name="connsiteX6" fmla="*/ 2107946 w 2107946"/>
                <a:gd name="connsiteY6" fmla="*/ 292523 h 400473"/>
                <a:gd name="connsiteX7" fmla="*/ 1999996 w 2107946"/>
                <a:gd name="connsiteY7" fmla="*/ 400473 h 400473"/>
                <a:gd name="connsiteX8" fmla="*/ 819023 w 2107946"/>
                <a:gd name="connsiteY8" fmla="*/ 394123 h 400473"/>
                <a:gd name="connsiteX9" fmla="*/ 1828546 w 2107946"/>
                <a:gd name="connsiteY9" fmla="*/ 394123 h 400473"/>
                <a:gd name="connsiteX10" fmla="*/ 1930146 w 2107946"/>
                <a:gd name="connsiteY10" fmla="*/ 292523 h 400473"/>
                <a:gd name="connsiteX11" fmla="*/ 1834896 w 2107946"/>
                <a:gd name="connsiteY11" fmla="*/ 190987 h 400473"/>
                <a:gd name="connsiteX12" fmla="*/ 82550 w 2107946"/>
                <a:gd name="connsiteY12" fmla="*/ 190987 h 400473"/>
                <a:gd name="connsiteX13" fmla="*/ 0 w 2107946"/>
                <a:gd name="connsiteY13" fmla="*/ 95737 h 400473"/>
                <a:gd name="connsiteX14" fmla="*/ 95250 w 2107946"/>
                <a:gd name="connsiteY14" fmla="*/ 487 h 400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07946" h="400473">
                  <a:moveTo>
                    <a:pt x="95250" y="487"/>
                  </a:moveTo>
                  <a:lnTo>
                    <a:pt x="1028573" y="6837"/>
                  </a:lnTo>
                  <a:lnTo>
                    <a:pt x="285687" y="6837"/>
                  </a:lnTo>
                  <a:cubicBezTo>
                    <a:pt x="234887" y="6837"/>
                    <a:pt x="146050" y="13187"/>
                    <a:pt x="146050" y="95737"/>
                  </a:cubicBezTo>
                  <a:cubicBezTo>
                    <a:pt x="146050" y="121137"/>
                    <a:pt x="171451" y="178287"/>
                    <a:pt x="215837" y="178287"/>
                  </a:cubicBezTo>
                  <a:lnTo>
                    <a:pt x="1987296" y="178287"/>
                  </a:lnTo>
                  <a:cubicBezTo>
                    <a:pt x="2076196" y="197337"/>
                    <a:pt x="2107946" y="235437"/>
                    <a:pt x="2107946" y="292523"/>
                  </a:cubicBezTo>
                  <a:cubicBezTo>
                    <a:pt x="2107946" y="343323"/>
                    <a:pt x="2063496" y="387773"/>
                    <a:pt x="1999996" y="400473"/>
                  </a:cubicBezTo>
                  <a:lnTo>
                    <a:pt x="819023" y="394123"/>
                  </a:lnTo>
                  <a:lnTo>
                    <a:pt x="1828546" y="394123"/>
                  </a:lnTo>
                  <a:cubicBezTo>
                    <a:pt x="1879346" y="387773"/>
                    <a:pt x="1930146" y="330623"/>
                    <a:pt x="1930146" y="292523"/>
                  </a:cubicBezTo>
                  <a:cubicBezTo>
                    <a:pt x="1930146" y="254423"/>
                    <a:pt x="1892046" y="190987"/>
                    <a:pt x="1834896" y="190987"/>
                  </a:cubicBezTo>
                  <a:lnTo>
                    <a:pt x="82550" y="190987"/>
                  </a:lnTo>
                  <a:cubicBezTo>
                    <a:pt x="31750" y="165587"/>
                    <a:pt x="0" y="133837"/>
                    <a:pt x="0" y="95737"/>
                  </a:cubicBezTo>
                  <a:cubicBezTo>
                    <a:pt x="0" y="51287"/>
                    <a:pt x="44450" y="-5863"/>
                    <a:pt x="95250" y="487"/>
                  </a:cubicBezTo>
                  <a:close/>
                </a:path>
              </a:pathLst>
            </a:custGeom>
            <a:solidFill>
              <a:srgbClr val="D53216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文本框 121">
              <a:extLst>
                <a:ext uri="{FF2B5EF4-FFF2-40B4-BE49-F238E27FC236}">
                  <a16:creationId xmlns:a16="http://schemas.microsoft.com/office/drawing/2014/main" id="{AA2EDE90-8543-8759-BA6E-B96A3014B54D}"/>
                </a:ext>
              </a:extLst>
            </p:cNvPr>
            <p:cNvSpPr txBox="1"/>
            <p:nvPr/>
          </p:nvSpPr>
          <p:spPr>
            <a:xfrm>
              <a:off x="8420358" y="3476821"/>
              <a:ext cx="461665" cy="102207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tx1">
                      <a:lumMod val="95000"/>
                      <a:lumOff val="5000"/>
                    </a:schemeClr>
                  </a:solidFill>
                  <a:latin typeface="三极行楷简体-粗" panose="00000500000000000000" pitchFamily="2" charset="-122"/>
                  <a:ea typeface="三极行楷简体-粗" panose="00000500000000000000" pitchFamily="2" charset="-122"/>
                </a:defRPr>
              </a:lvl1pPr>
            </a:lstStyle>
            <a:p>
              <a:r>
                <a:rPr lang="zh-CN" altLang="en-US" dirty="0">
                  <a:sym typeface="+mn-lt"/>
                </a:rPr>
                <a:t>冬至诗歌</a:t>
              </a:r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AC3D9438-1F27-14DE-73A2-6991879C7FF1}"/>
              </a:ext>
            </a:extLst>
          </p:cNvPr>
          <p:cNvSpPr/>
          <p:nvPr/>
        </p:nvSpPr>
        <p:spPr>
          <a:xfrm>
            <a:off x="1564076" y="2715147"/>
            <a:ext cx="3877985" cy="152041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      年年至日长为客，忽忽穷愁泥杀人。</a:t>
            </a: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　　江上形容吾独老，天边风俗自相亲。</a:t>
            </a: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　　杖藜雪后临丹壑，鸣玉朝来散紫宸。</a:t>
            </a: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　　心折此时无一寸，路迷何处见三秦。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3DD4188-A2D5-0769-9C0B-1B6E9706806C}"/>
              </a:ext>
            </a:extLst>
          </p:cNvPr>
          <p:cNvSpPr txBox="1"/>
          <p:nvPr/>
        </p:nvSpPr>
        <p:spPr>
          <a:xfrm>
            <a:off x="2956741" y="1537640"/>
            <a:ext cx="1370888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  <a:lvl1pPr algn="ctr">
              <a:defRPr sz="3600" b="1"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冬至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BA7A7816-5B9C-FB79-429F-F39F3496D15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42526" y="1043588"/>
            <a:ext cx="5147662" cy="5147662"/>
          </a:xfrm>
          <a:prstGeom prst="rect">
            <a:avLst/>
          </a:prstGeom>
        </p:spPr>
      </p:pic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2CBB2B11-BA3A-618A-6992-CDB1A7241E48}"/>
              </a:ext>
            </a:extLst>
          </p:cNvPr>
          <p:cNvSpPr/>
          <p:nvPr/>
        </p:nvSpPr>
        <p:spPr>
          <a:xfrm rot="10800000">
            <a:off x="2041843" y="2381711"/>
            <a:ext cx="3421471" cy="183657"/>
          </a:xfrm>
          <a:custGeom>
            <a:avLst/>
            <a:gdLst>
              <a:gd name="connsiteX0" fmla="*/ 1481614 w 2450468"/>
              <a:gd name="connsiteY0" fmla="*/ 372201 h 377583"/>
              <a:gd name="connsiteX1" fmla="*/ 1488281 w 2450468"/>
              <a:gd name="connsiteY1" fmla="*/ 377440 h 377583"/>
              <a:gd name="connsiteX2" fmla="*/ 1478375 w 2450468"/>
              <a:gd name="connsiteY2" fmla="*/ 375535 h 377583"/>
              <a:gd name="connsiteX3" fmla="*/ 1481614 w 2450468"/>
              <a:gd name="connsiteY3" fmla="*/ 372201 h 377583"/>
              <a:gd name="connsiteX4" fmla="*/ 1302544 w 2450468"/>
              <a:gd name="connsiteY4" fmla="*/ 370392 h 377583"/>
              <a:gd name="connsiteX5" fmla="*/ 1300353 w 2450468"/>
              <a:gd name="connsiteY5" fmla="*/ 375726 h 377583"/>
              <a:gd name="connsiteX6" fmla="*/ 1295686 w 2450468"/>
              <a:gd name="connsiteY6" fmla="*/ 374583 h 377583"/>
              <a:gd name="connsiteX7" fmla="*/ 1295305 w 2450468"/>
              <a:gd name="connsiteY7" fmla="*/ 372773 h 377583"/>
              <a:gd name="connsiteX8" fmla="*/ 1296543 w 2450468"/>
              <a:gd name="connsiteY8" fmla="*/ 371249 h 377583"/>
              <a:gd name="connsiteX9" fmla="*/ 1366849 w 2450468"/>
              <a:gd name="connsiteY9" fmla="*/ 362735 h 377583"/>
              <a:gd name="connsiteX10" fmla="*/ 1369123 w 2450468"/>
              <a:gd name="connsiteY10" fmla="*/ 363724 h 377583"/>
              <a:gd name="connsiteX11" fmla="*/ 1366837 w 2450468"/>
              <a:gd name="connsiteY11" fmla="*/ 362867 h 377583"/>
              <a:gd name="connsiteX12" fmla="*/ 1364361 w 2450468"/>
              <a:gd name="connsiteY12" fmla="*/ 354295 h 377583"/>
              <a:gd name="connsiteX13" fmla="*/ 1367313 w 2450468"/>
              <a:gd name="connsiteY13" fmla="*/ 357724 h 377583"/>
              <a:gd name="connsiteX14" fmla="*/ 1366849 w 2450468"/>
              <a:gd name="connsiteY14" fmla="*/ 362735 h 377583"/>
              <a:gd name="connsiteX15" fmla="*/ 1364742 w 2450468"/>
              <a:gd name="connsiteY15" fmla="*/ 361819 h 377583"/>
              <a:gd name="connsiteX16" fmla="*/ 1362456 w 2450468"/>
              <a:gd name="connsiteY16" fmla="*/ 360772 h 377583"/>
              <a:gd name="connsiteX17" fmla="*/ 1359503 w 2450468"/>
              <a:gd name="connsiteY17" fmla="*/ 358009 h 377583"/>
              <a:gd name="connsiteX18" fmla="*/ 1359408 w 2450468"/>
              <a:gd name="connsiteY18" fmla="*/ 357343 h 377583"/>
              <a:gd name="connsiteX19" fmla="*/ 1364361 w 2450468"/>
              <a:gd name="connsiteY19" fmla="*/ 354295 h 377583"/>
              <a:gd name="connsiteX20" fmla="*/ 978217 w 2450468"/>
              <a:gd name="connsiteY20" fmla="*/ 352008 h 377583"/>
              <a:gd name="connsiteX21" fmla="*/ 987361 w 2450468"/>
              <a:gd name="connsiteY21" fmla="*/ 353437 h 377583"/>
              <a:gd name="connsiteX22" fmla="*/ 988504 w 2450468"/>
              <a:gd name="connsiteY22" fmla="*/ 356390 h 377583"/>
              <a:gd name="connsiteX23" fmla="*/ 984599 w 2450468"/>
              <a:gd name="connsiteY23" fmla="*/ 354580 h 377583"/>
              <a:gd name="connsiteX24" fmla="*/ 978312 w 2450468"/>
              <a:gd name="connsiteY24" fmla="*/ 355437 h 377583"/>
              <a:gd name="connsiteX25" fmla="*/ 978217 w 2450468"/>
              <a:gd name="connsiteY25" fmla="*/ 352008 h 377583"/>
              <a:gd name="connsiteX26" fmla="*/ 1700402 w 2450468"/>
              <a:gd name="connsiteY26" fmla="*/ 351628 h 377583"/>
              <a:gd name="connsiteX27" fmla="*/ 1702879 w 2450468"/>
              <a:gd name="connsiteY27" fmla="*/ 356105 h 377583"/>
              <a:gd name="connsiteX28" fmla="*/ 1697545 w 2450468"/>
              <a:gd name="connsiteY28" fmla="*/ 360010 h 377583"/>
              <a:gd name="connsiteX29" fmla="*/ 1695926 w 2450468"/>
              <a:gd name="connsiteY29" fmla="*/ 355343 h 377583"/>
              <a:gd name="connsiteX30" fmla="*/ 1700402 w 2450468"/>
              <a:gd name="connsiteY30" fmla="*/ 351628 h 377583"/>
              <a:gd name="connsiteX31" fmla="*/ 1869758 w 2450468"/>
              <a:gd name="connsiteY31" fmla="*/ 351247 h 377583"/>
              <a:gd name="connsiteX32" fmla="*/ 1877473 w 2450468"/>
              <a:gd name="connsiteY32" fmla="*/ 351628 h 377583"/>
              <a:gd name="connsiteX33" fmla="*/ 1879092 w 2450468"/>
              <a:gd name="connsiteY33" fmla="*/ 354485 h 377583"/>
              <a:gd name="connsiteX34" fmla="*/ 1878616 w 2450468"/>
              <a:gd name="connsiteY34" fmla="*/ 356581 h 377583"/>
              <a:gd name="connsiteX35" fmla="*/ 1875187 w 2450468"/>
              <a:gd name="connsiteY35" fmla="*/ 357343 h 377583"/>
              <a:gd name="connsiteX36" fmla="*/ 1872615 w 2450468"/>
              <a:gd name="connsiteY36" fmla="*/ 356581 h 377583"/>
              <a:gd name="connsiteX37" fmla="*/ 1869758 w 2450468"/>
              <a:gd name="connsiteY37" fmla="*/ 351247 h 377583"/>
              <a:gd name="connsiteX38" fmla="*/ 1495329 w 2450468"/>
              <a:gd name="connsiteY38" fmla="*/ 349817 h 377583"/>
              <a:gd name="connsiteX39" fmla="*/ 1498853 w 2450468"/>
              <a:gd name="connsiteY39" fmla="*/ 350960 h 377583"/>
              <a:gd name="connsiteX40" fmla="*/ 1497901 w 2450468"/>
              <a:gd name="connsiteY40" fmla="*/ 351818 h 377583"/>
              <a:gd name="connsiteX41" fmla="*/ 1498091 w 2450468"/>
              <a:gd name="connsiteY41" fmla="*/ 356866 h 377583"/>
              <a:gd name="connsiteX42" fmla="*/ 1501044 w 2450468"/>
              <a:gd name="connsiteY42" fmla="*/ 358676 h 377583"/>
              <a:gd name="connsiteX43" fmla="*/ 1496567 w 2450468"/>
              <a:gd name="connsiteY43" fmla="*/ 362295 h 377583"/>
              <a:gd name="connsiteX44" fmla="*/ 1495139 w 2450468"/>
              <a:gd name="connsiteY44" fmla="*/ 362867 h 377583"/>
              <a:gd name="connsiteX45" fmla="*/ 1493138 w 2450468"/>
              <a:gd name="connsiteY45" fmla="*/ 363629 h 377583"/>
              <a:gd name="connsiteX46" fmla="*/ 1491995 w 2450468"/>
              <a:gd name="connsiteY46" fmla="*/ 364676 h 377583"/>
              <a:gd name="connsiteX47" fmla="*/ 1489709 w 2450468"/>
              <a:gd name="connsiteY47" fmla="*/ 355532 h 377583"/>
              <a:gd name="connsiteX48" fmla="*/ 1492091 w 2450468"/>
              <a:gd name="connsiteY48" fmla="*/ 350103 h 377583"/>
              <a:gd name="connsiteX49" fmla="*/ 1493519 w 2450468"/>
              <a:gd name="connsiteY49" fmla="*/ 350008 h 377583"/>
              <a:gd name="connsiteX50" fmla="*/ 1459611 w 2450468"/>
              <a:gd name="connsiteY50" fmla="*/ 348675 h 377583"/>
              <a:gd name="connsiteX51" fmla="*/ 1459991 w 2450468"/>
              <a:gd name="connsiteY51" fmla="*/ 348960 h 377583"/>
              <a:gd name="connsiteX52" fmla="*/ 1465516 w 2450468"/>
              <a:gd name="connsiteY52" fmla="*/ 353342 h 377583"/>
              <a:gd name="connsiteX53" fmla="*/ 1475994 w 2450468"/>
              <a:gd name="connsiteY53" fmla="*/ 351056 h 377583"/>
              <a:gd name="connsiteX54" fmla="*/ 1476946 w 2450468"/>
              <a:gd name="connsiteY54" fmla="*/ 349913 h 377583"/>
              <a:gd name="connsiteX55" fmla="*/ 1482947 w 2450468"/>
              <a:gd name="connsiteY55" fmla="*/ 353437 h 377583"/>
              <a:gd name="connsiteX56" fmla="*/ 1482566 w 2450468"/>
              <a:gd name="connsiteY56" fmla="*/ 353628 h 377583"/>
              <a:gd name="connsiteX57" fmla="*/ 1476565 w 2450468"/>
              <a:gd name="connsiteY57" fmla="*/ 356676 h 377583"/>
              <a:gd name="connsiteX58" fmla="*/ 1478756 w 2450468"/>
              <a:gd name="connsiteY58" fmla="*/ 365058 h 377583"/>
              <a:gd name="connsiteX59" fmla="*/ 1477041 w 2450468"/>
              <a:gd name="connsiteY59" fmla="*/ 365153 h 377583"/>
              <a:gd name="connsiteX60" fmla="*/ 1471612 w 2450468"/>
              <a:gd name="connsiteY60" fmla="*/ 365629 h 377583"/>
              <a:gd name="connsiteX61" fmla="*/ 1458372 w 2450468"/>
              <a:gd name="connsiteY61" fmla="*/ 362105 h 377583"/>
              <a:gd name="connsiteX62" fmla="*/ 1457706 w 2450468"/>
              <a:gd name="connsiteY62" fmla="*/ 358581 h 377583"/>
              <a:gd name="connsiteX63" fmla="*/ 1457229 w 2450468"/>
              <a:gd name="connsiteY63" fmla="*/ 355818 h 377583"/>
              <a:gd name="connsiteX64" fmla="*/ 1456372 w 2450468"/>
              <a:gd name="connsiteY64" fmla="*/ 350103 h 377583"/>
              <a:gd name="connsiteX65" fmla="*/ 1459611 w 2450468"/>
              <a:gd name="connsiteY65" fmla="*/ 348675 h 377583"/>
              <a:gd name="connsiteX66" fmla="*/ 1054322 w 2450468"/>
              <a:gd name="connsiteY66" fmla="*/ 348389 h 377583"/>
              <a:gd name="connsiteX67" fmla="*/ 1063752 w 2450468"/>
              <a:gd name="connsiteY67" fmla="*/ 350770 h 377583"/>
              <a:gd name="connsiteX68" fmla="*/ 1064419 w 2450468"/>
              <a:gd name="connsiteY68" fmla="*/ 352199 h 377583"/>
              <a:gd name="connsiteX69" fmla="*/ 1065181 w 2450468"/>
              <a:gd name="connsiteY69" fmla="*/ 355723 h 377583"/>
              <a:gd name="connsiteX70" fmla="*/ 1063085 w 2450468"/>
              <a:gd name="connsiteY70" fmla="*/ 356295 h 377583"/>
              <a:gd name="connsiteX71" fmla="*/ 1058894 w 2450468"/>
              <a:gd name="connsiteY71" fmla="*/ 352580 h 377583"/>
              <a:gd name="connsiteX72" fmla="*/ 1058608 w 2450468"/>
              <a:gd name="connsiteY72" fmla="*/ 352199 h 377583"/>
              <a:gd name="connsiteX73" fmla="*/ 1056989 w 2450468"/>
              <a:gd name="connsiteY73" fmla="*/ 350008 h 377583"/>
              <a:gd name="connsiteX74" fmla="*/ 1056418 w 2450468"/>
              <a:gd name="connsiteY74" fmla="*/ 350485 h 377583"/>
              <a:gd name="connsiteX75" fmla="*/ 1052417 w 2450468"/>
              <a:gd name="connsiteY75" fmla="*/ 354104 h 377583"/>
              <a:gd name="connsiteX76" fmla="*/ 1054322 w 2450468"/>
              <a:gd name="connsiteY76" fmla="*/ 348389 h 377583"/>
              <a:gd name="connsiteX77" fmla="*/ 1259491 w 2450468"/>
              <a:gd name="connsiteY77" fmla="*/ 348008 h 377583"/>
              <a:gd name="connsiteX78" fmla="*/ 1260729 w 2450468"/>
              <a:gd name="connsiteY78" fmla="*/ 352485 h 377583"/>
              <a:gd name="connsiteX79" fmla="*/ 1263777 w 2450468"/>
              <a:gd name="connsiteY79" fmla="*/ 361914 h 377583"/>
              <a:gd name="connsiteX80" fmla="*/ 1265491 w 2450468"/>
              <a:gd name="connsiteY80" fmla="*/ 360486 h 377583"/>
              <a:gd name="connsiteX81" fmla="*/ 1267016 w 2450468"/>
              <a:gd name="connsiteY81" fmla="*/ 354866 h 377583"/>
              <a:gd name="connsiteX82" fmla="*/ 1267778 w 2450468"/>
              <a:gd name="connsiteY82" fmla="*/ 353152 h 377583"/>
              <a:gd name="connsiteX83" fmla="*/ 1273397 w 2450468"/>
              <a:gd name="connsiteY83" fmla="*/ 352961 h 377583"/>
              <a:gd name="connsiteX84" fmla="*/ 1272350 w 2450468"/>
              <a:gd name="connsiteY84" fmla="*/ 357533 h 377583"/>
              <a:gd name="connsiteX85" fmla="*/ 1263777 w 2450468"/>
              <a:gd name="connsiteY85" fmla="*/ 364772 h 377583"/>
              <a:gd name="connsiteX86" fmla="*/ 1261300 w 2450468"/>
              <a:gd name="connsiteY86" fmla="*/ 364772 h 377583"/>
              <a:gd name="connsiteX87" fmla="*/ 1253109 w 2450468"/>
              <a:gd name="connsiteY87" fmla="*/ 364772 h 377583"/>
              <a:gd name="connsiteX88" fmla="*/ 1245679 w 2450468"/>
              <a:gd name="connsiteY88" fmla="*/ 363819 h 377583"/>
              <a:gd name="connsiteX89" fmla="*/ 1241489 w 2450468"/>
              <a:gd name="connsiteY89" fmla="*/ 361819 h 377583"/>
              <a:gd name="connsiteX90" fmla="*/ 1240536 w 2450468"/>
              <a:gd name="connsiteY90" fmla="*/ 357724 h 377583"/>
              <a:gd name="connsiteX91" fmla="*/ 1233678 w 2450468"/>
              <a:gd name="connsiteY91" fmla="*/ 359152 h 377583"/>
              <a:gd name="connsiteX92" fmla="*/ 1233487 w 2450468"/>
              <a:gd name="connsiteY92" fmla="*/ 358485 h 377583"/>
              <a:gd name="connsiteX93" fmla="*/ 1234345 w 2450468"/>
              <a:gd name="connsiteY93" fmla="*/ 356771 h 377583"/>
              <a:gd name="connsiteX94" fmla="*/ 1242917 w 2450468"/>
              <a:gd name="connsiteY94" fmla="*/ 356866 h 377583"/>
              <a:gd name="connsiteX95" fmla="*/ 1255300 w 2450468"/>
              <a:gd name="connsiteY95" fmla="*/ 359533 h 377583"/>
              <a:gd name="connsiteX96" fmla="*/ 1259491 w 2450468"/>
              <a:gd name="connsiteY96" fmla="*/ 348008 h 377583"/>
              <a:gd name="connsiteX97" fmla="*/ 1902238 w 2450468"/>
              <a:gd name="connsiteY97" fmla="*/ 345437 h 377583"/>
              <a:gd name="connsiteX98" fmla="*/ 1909572 w 2450468"/>
              <a:gd name="connsiteY98" fmla="*/ 354200 h 377583"/>
              <a:gd name="connsiteX99" fmla="*/ 1902618 w 2450468"/>
              <a:gd name="connsiteY99" fmla="*/ 355724 h 377583"/>
              <a:gd name="connsiteX100" fmla="*/ 1904047 w 2450468"/>
              <a:gd name="connsiteY100" fmla="*/ 348294 h 377583"/>
              <a:gd name="connsiteX101" fmla="*/ 1900333 w 2450468"/>
              <a:gd name="connsiteY101" fmla="*/ 346294 h 377583"/>
              <a:gd name="connsiteX102" fmla="*/ 1901190 w 2450468"/>
              <a:gd name="connsiteY102" fmla="*/ 345913 h 377583"/>
              <a:gd name="connsiteX103" fmla="*/ 1149286 w 2450468"/>
              <a:gd name="connsiteY103" fmla="*/ 344389 h 377583"/>
              <a:gd name="connsiteX104" fmla="*/ 1155097 w 2450468"/>
              <a:gd name="connsiteY104" fmla="*/ 347151 h 377583"/>
              <a:gd name="connsiteX105" fmla="*/ 1158526 w 2450468"/>
              <a:gd name="connsiteY105" fmla="*/ 354771 h 377583"/>
              <a:gd name="connsiteX106" fmla="*/ 1159478 w 2450468"/>
              <a:gd name="connsiteY106" fmla="*/ 354771 h 377583"/>
              <a:gd name="connsiteX107" fmla="*/ 1160812 w 2450468"/>
              <a:gd name="connsiteY107" fmla="*/ 354676 h 377583"/>
              <a:gd name="connsiteX108" fmla="*/ 1162145 w 2450468"/>
              <a:gd name="connsiteY108" fmla="*/ 358391 h 377583"/>
              <a:gd name="connsiteX109" fmla="*/ 1161383 w 2450468"/>
              <a:gd name="connsiteY109" fmla="*/ 358391 h 377583"/>
              <a:gd name="connsiteX110" fmla="*/ 1141666 w 2450468"/>
              <a:gd name="connsiteY110" fmla="*/ 358676 h 377583"/>
              <a:gd name="connsiteX111" fmla="*/ 1137666 w 2450468"/>
              <a:gd name="connsiteY111" fmla="*/ 361153 h 377583"/>
              <a:gd name="connsiteX112" fmla="*/ 1137571 w 2450468"/>
              <a:gd name="connsiteY112" fmla="*/ 361915 h 377583"/>
              <a:gd name="connsiteX113" fmla="*/ 1135761 w 2450468"/>
              <a:gd name="connsiteY113" fmla="*/ 358486 h 377583"/>
              <a:gd name="connsiteX114" fmla="*/ 1139285 w 2450468"/>
              <a:gd name="connsiteY114" fmla="*/ 356200 h 377583"/>
              <a:gd name="connsiteX115" fmla="*/ 1140809 w 2450468"/>
              <a:gd name="connsiteY115" fmla="*/ 355247 h 377583"/>
              <a:gd name="connsiteX116" fmla="*/ 1146524 w 2450468"/>
              <a:gd name="connsiteY116" fmla="*/ 353914 h 377583"/>
              <a:gd name="connsiteX117" fmla="*/ 1149858 w 2450468"/>
              <a:gd name="connsiteY117" fmla="*/ 346389 h 377583"/>
              <a:gd name="connsiteX118" fmla="*/ 1149286 w 2450468"/>
              <a:gd name="connsiteY118" fmla="*/ 344389 h 377583"/>
              <a:gd name="connsiteX119" fmla="*/ 1286923 w 2450468"/>
              <a:gd name="connsiteY119" fmla="*/ 338197 h 377583"/>
              <a:gd name="connsiteX120" fmla="*/ 1287304 w 2450468"/>
              <a:gd name="connsiteY120" fmla="*/ 338483 h 377583"/>
              <a:gd name="connsiteX121" fmla="*/ 1290066 w 2450468"/>
              <a:gd name="connsiteY121" fmla="*/ 341626 h 377583"/>
              <a:gd name="connsiteX122" fmla="*/ 1293209 w 2450468"/>
              <a:gd name="connsiteY122" fmla="*/ 343627 h 377583"/>
              <a:gd name="connsiteX123" fmla="*/ 1296352 w 2450468"/>
              <a:gd name="connsiteY123" fmla="*/ 343341 h 377583"/>
              <a:gd name="connsiteX124" fmla="*/ 1302163 w 2450468"/>
              <a:gd name="connsiteY124" fmla="*/ 340579 h 377583"/>
              <a:gd name="connsiteX125" fmla="*/ 1306354 w 2450468"/>
              <a:gd name="connsiteY125" fmla="*/ 344865 h 377583"/>
              <a:gd name="connsiteX126" fmla="*/ 1303496 w 2450468"/>
              <a:gd name="connsiteY126" fmla="*/ 346103 h 377583"/>
              <a:gd name="connsiteX127" fmla="*/ 1300353 w 2450468"/>
              <a:gd name="connsiteY127" fmla="*/ 347437 h 377583"/>
              <a:gd name="connsiteX128" fmla="*/ 1291876 w 2450468"/>
              <a:gd name="connsiteY128" fmla="*/ 351818 h 377583"/>
              <a:gd name="connsiteX129" fmla="*/ 1290447 w 2450468"/>
              <a:gd name="connsiteY129" fmla="*/ 351628 h 377583"/>
              <a:gd name="connsiteX130" fmla="*/ 1288542 w 2450468"/>
              <a:gd name="connsiteY130" fmla="*/ 351342 h 377583"/>
              <a:gd name="connsiteX131" fmla="*/ 1284541 w 2450468"/>
              <a:gd name="connsiteY131" fmla="*/ 348103 h 377583"/>
              <a:gd name="connsiteX132" fmla="*/ 1277588 w 2450468"/>
              <a:gd name="connsiteY132" fmla="*/ 346103 h 377583"/>
              <a:gd name="connsiteX133" fmla="*/ 1263110 w 2450468"/>
              <a:gd name="connsiteY133" fmla="*/ 343817 h 377583"/>
              <a:gd name="connsiteX134" fmla="*/ 1266158 w 2450468"/>
              <a:gd name="connsiteY134" fmla="*/ 344008 h 377583"/>
              <a:gd name="connsiteX135" fmla="*/ 1272254 w 2450468"/>
              <a:gd name="connsiteY135" fmla="*/ 344484 h 377583"/>
              <a:gd name="connsiteX136" fmla="*/ 1277302 w 2450468"/>
              <a:gd name="connsiteY136" fmla="*/ 338959 h 377583"/>
              <a:gd name="connsiteX137" fmla="*/ 1282065 w 2450468"/>
              <a:gd name="connsiteY137" fmla="*/ 340960 h 377583"/>
              <a:gd name="connsiteX138" fmla="*/ 1286923 w 2450468"/>
              <a:gd name="connsiteY138" fmla="*/ 338197 h 377583"/>
              <a:gd name="connsiteX139" fmla="*/ 1741170 w 2450468"/>
              <a:gd name="connsiteY139" fmla="*/ 337912 h 377583"/>
              <a:gd name="connsiteX140" fmla="*/ 1740979 w 2450468"/>
              <a:gd name="connsiteY140" fmla="*/ 339150 h 377583"/>
              <a:gd name="connsiteX141" fmla="*/ 1740789 w 2450468"/>
              <a:gd name="connsiteY141" fmla="*/ 340388 h 377583"/>
              <a:gd name="connsiteX142" fmla="*/ 1739646 w 2450468"/>
              <a:gd name="connsiteY142" fmla="*/ 343627 h 377583"/>
              <a:gd name="connsiteX143" fmla="*/ 1740217 w 2450468"/>
              <a:gd name="connsiteY143" fmla="*/ 343817 h 377583"/>
              <a:gd name="connsiteX144" fmla="*/ 1746027 w 2450468"/>
              <a:gd name="connsiteY144" fmla="*/ 345817 h 377583"/>
              <a:gd name="connsiteX145" fmla="*/ 1744980 w 2450468"/>
              <a:gd name="connsiteY145" fmla="*/ 351151 h 377583"/>
              <a:gd name="connsiteX146" fmla="*/ 1733359 w 2450468"/>
              <a:gd name="connsiteY146" fmla="*/ 344865 h 377583"/>
              <a:gd name="connsiteX147" fmla="*/ 1728597 w 2450468"/>
              <a:gd name="connsiteY147" fmla="*/ 346675 h 377583"/>
              <a:gd name="connsiteX148" fmla="*/ 1726692 w 2450468"/>
              <a:gd name="connsiteY148" fmla="*/ 347913 h 377583"/>
              <a:gd name="connsiteX149" fmla="*/ 1723834 w 2450468"/>
              <a:gd name="connsiteY149" fmla="*/ 348484 h 377583"/>
              <a:gd name="connsiteX150" fmla="*/ 1722025 w 2450468"/>
              <a:gd name="connsiteY150" fmla="*/ 347246 h 377583"/>
              <a:gd name="connsiteX151" fmla="*/ 1729835 w 2450468"/>
              <a:gd name="connsiteY151" fmla="*/ 340102 h 377583"/>
              <a:gd name="connsiteX152" fmla="*/ 1732883 w 2450468"/>
              <a:gd name="connsiteY152" fmla="*/ 339436 h 377583"/>
              <a:gd name="connsiteX153" fmla="*/ 1735455 w 2450468"/>
              <a:gd name="connsiteY153" fmla="*/ 338864 h 377583"/>
              <a:gd name="connsiteX154" fmla="*/ 1741170 w 2450468"/>
              <a:gd name="connsiteY154" fmla="*/ 337912 h 377583"/>
              <a:gd name="connsiteX155" fmla="*/ 1757838 w 2450468"/>
              <a:gd name="connsiteY155" fmla="*/ 337721 h 377583"/>
              <a:gd name="connsiteX156" fmla="*/ 1763553 w 2450468"/>
              <a:gd name="connsiteY156" fmla="*/ 338292 h 377583"/>
              <a:gd name="connsiteX157" fmla="*/ 1771745 w 2450468"/>
              <a:gd name="connsiteY157" fmla="*/ 338387 h 377583"/>
              <a:gd name="connsiteX158" fmla="*/ 1776888 w 2450468"/>
              <a:gd name="connsiteY158" fmla="*/ 346007 h 377583"/>
              <a:gd name="connsiteX159" fmla="*/ 1777650 w 2450468"/>
              <a:gd name="connsiteY159" fmla="*/ 347817 h 377583"/>
              <a:gd name="connsiteX160" fmla="*/ 1772411 w 2450468"/>
              <a:gd name="connsiteY160" fmla="*/ 346484 h 377583"/>
              <a:gd name="connsiteX161" fmla="*/ 1770601 w 2450468"/>
              <a:gd name="connsiteY161" fmla="*/ 343817 h 377583"/>
              <a:gd name="connsiteX162" fmla="*/ 1764029 w 2450468"/>
              <a:gd name="connsiteY162" fmla="*/ 341721 h 377583"/>
              <a:gd name="connsiteX163" fmla="*/ 1761553 w 2450468"/>
              <a:gd name="connsiteY163" fmla="*/ 345626 h 377583"/>
              <a:gd name="connsiteX164" fmla="*/ 1760886 w 2450468"/>
              <a:gd name="connsiteY164" fmla="*/ 347150 h 377583"/>
              <a:gd name="connsiteX165" fmla="*/ 1756886 w 2450468"/>
              <a:gd name="connsiteY165" fmla="*/ 348103 h 377583"/>
              <a:gd name="connsiteX166" fmla="*/ 1755933 w 2450468"/>
              <a:gd name="connsiteY166" fmla="*/ 338959 h 377583"/>
              <a:gd name="connsiteX167" fmla="*/ 825532 w 2450468"/>
              <a:gd name="connsiteY167" fmla="*/ 331625 h 377583"/>
              <a:gd name="connsiteX168" fmla="*/ 839629 w 2450468"/>
              <a:gd name="connsiteY168" fmla="*/ 335530 h 377583"/>
              <a:gd name="connsiteX169" fmla="*/ 833819 w 2450468"/>
              <a:gd name="connsiteY169" fmla="*/ 339436 h 377583"/>
              <a:gd name="connsiteX170" fmla="*/ 833724 w 2450468"/>
              <a:gd name="connsiteY170" fmla="*/ 334959 h 377583"/>
              <a:gd name="connsiteX171" fmla="*/ 831152 w 2450468"/>
              <a:gd name="connsiteY171" fmla="*/ 333435 h 377583"/>
              <a:gd name="connsiteX172" fmla="*/ 919733 w 2450468"/>
              <a:gd name="connsiteY172" fmla="*/ 327434 h 377583"/>
              <a:gd name="connsiteX173" fmla="*/ 922972 w 2450468"/>
              <a:gd name="connsiteY173" fmla="*/ 327529 h 377583"/>
              <a:gd name="connsiteX174" fmla="*/ 926020 w 2450468"/>
              <a:gd name="connsiteY174" fmla="*/ 331244 h 377583"/>
              <a:gd name="connsiteX175" fmla="*/ 929449 w 2450468"/>
              <a:gd name="connsiteY175" fmla="*/ 339340 h 377583"/>
              <a:gd name="connsiteX176" fmla="*/ 924210 w 2450468"/>
              <a:gd name="connsiteY176" fmla="*/ 335626 h 377583"/>
              <a:gd name="connsiteX177" fmla="*/ 923162 w 2450468"/>
              <a:gd name="connsiteY177" fmla="*/ 333911 h 377583"/>
              <a:gd name="connsiteX178" fmla="*/ 918876 w 2450468"/>
              <a:gd name="connsiteY178" fmla="*/ 330101 h 377583"/>
              <a:gd name="connsiteX179" fmla="*/ 919733 w 2450468"/>
              <a:gd name="connsiteY179" fmla="*/ 327434 h 377583"/>
              <a:gd name="connsiteX180" fmla="*/ 1428274 w 2450468"/>
              <a:gd name="connsiteY180" fmla="*/ 324767 h 377583"/>
              <a:gd name="connsiteX181" fmla="*/ 1427988 w 2450468"/>
              <a:gd name="connsiteY181" fmla="*/ 325148 h 377583"/>
              <a:gd name="connsiteX182" fmla="*/ 1426845 w 2450468"/>
              <a:gd name="connsiteY182" fmla="*/ 327720 h 377583"/>
              <a:gd name="connsiteX183" fmla="*/ 1435227 w 2450468"/>
              <a:gd name="connsiteY183" fmla="*/ 335626 h 377583"/>
              <a:gd name="connsiteX184" fmla="*/ 1436275 w 2450468"/>
              <a:gd name="connsiteY184" fmla="*/ 336007 h 377583"/>
              <a:gd name="connsiteX185" fmla="*/ 1432655 w 2450468"/>
              <a:gd name="connsiteY185" fmla="*/ 337245 h 377583"/>
              <a:gd name="connsiteX186" fmla="*/ 1427226 w 2450468"/>
              <a:gd name="connsiteY186" fmla="*/ 342865 h 377583"/>
              <a:gd name="connsiteX187" fmla="*/ 1430465 w 2450468"/>
              <a:gd name="connsiteY187" fmla="*/ 345627 h 377583"/>
              <a:gd name="connsiteX188" fmla="*/ 1429798 w 2450468"/>
              <a:gd name="connsiteY188" fmla="*/ 349342 h 377583"/>
              <a:gd name="connsiteX189" fmla="*/ 1441037 w 2450468"/>
              <a:gd name="connsiteY189" fmla="*/ 352104 h 377583"/>
              <a:gd name="connsiteX190" fmla="*/ 1444466 w 2450468"/>
              <a:gd name="connsiteY190" fmla="*/ 350199 h 377583"/>
              <a:gd name="connsiteX191" fmla="*/ 1439132 w 2450468"/>
              <a:gd name="connsiteY191" fmla="*/ 345818 h 377583"/>
              <a:gd name="connsiteX192" fmla="*/ 1440371 w 2450468"/>
              <a:gd name="connsiteY192" fmla="*/ 341150 h 377583"/>
              <a:gd name="connsiteX193" fmla="*/ 1442085 w 2450468"/>
              <a:gd name="connsiteY193" fmla="*/ 339150 h 377583"/>
              <a:gd name="connsiteX194" fmla="*/ 1444657 w 2450468"/>
              <a:gd name="connsiteY194" fmla="*/ 337626 h 377583"/>
              <a:gd name="connsiteX195" fmla="*/ 1454087 w 2450468"/>
              <a:gd name="connsiteY195" fmla="*/ 334959 h 377583"/>
              <a:gd name="connsiteX196" fmla="*/ 1454753 w 2450468"/>
              <a:gd name="connsiteY196" fmla="*/ 334388 h 377583"/>
              <a:gd name="connsiteX197" fmla="*/ 1453610 w 2450468"/>
              <a:gd name="connsiteY197" fmla="*/ 332578 h 377583"/>
              <a:gd name="connsiteX198" fmla="*/ 1447800 w 2450468"/>
              <a:gd name="connsiteY198" fmla="*/ 328768 h 377583"/>
              <a:gd name="connsiteX199" fmla="*/ 1443419 w 2450468"/>
              <a:gd name="connsiteY199" fmla="*/ 328958 h 377583"/>
              <a:gd name="connsiteX200" fmla="*/ 1438561 w 2450468"/>
              <a:gd name="connsiteY200" fmla="*/ 329244 h 377583"/>
              <a:gd name="connsiteX201" fmla="*/ 1428274 w 2450468"/>
              <a:gd name="connsiteY201" fmla="*/ 324767 h 377583"/>
              <a:gd name="connsiteX202" fmla="*/ 1006697 w 2450468"/>
              <a:gd name="connsiteY202" fmla="*/ 323338 h 377583"/>
              <a:gd name="connsiteX203" fmla="*/ 1014508 w 2450468"/>
              <a:gd name="connsiteY203" fmla="*/ 323814 h 377583"/>
              <a:gd name="connsiteX204" fmla="*/ 1012698 w 2450468"/>
              <a:gd name="connsiteY204" fmla="*/ 325624 h 377583"/>
              <a:gd name="connsiteX205" fmla="*/ 1008983 w 2450468"/>
              <a:gd name="connsiteY205" fmla="*/ 328481 h 377583"/>
              <a:gd name="connsiteX206" fmla="*/ 1014413 w 2450468"/>
              <a:gd name="connsiteY206" fmla="*/ 328291 h 377583"/>
              <a:gd name="connsiteX207" fmla="*/ 1016984 w 2450468"/>
              <a:gd name="connsiteY207" fmla="*/ 327910 h 377583"/>
              <a:gd name="connsiteX208" fmla="*/ 1019175 w 2450468"/>
              <a:gd name="connsiteY208" fmla="*/ 328672 h 377583"/>
              <a:gd name="connsiteX209" fmla="*/ 1019461 w 2450468"/>
              <a:gd name="connsiteY209" fmla="*/ 329053 h 377583"/>
              <a:gd name="connsiteX210" fmla="*/ 1018223 w 2450468"/>
              <a:gd name="connsiteY210" fmla="*/ 331244 h 377583"/>
              <a:gd name="connsiteX211" fmla="*/ 1017937 w 2450468"/>
              <a:gd name="connsiteY211" fmla="*/ 331244 h 377583"/>
              <a:gd name="connsiteX212" fmla="*/ 1014508 w 2450468"/>
              <a:gd name="connsiteY212" fmla="*/ 331339 h 377583"/>
              <a:gd name="connsiteX213" fmla="*/ 1006221 w 2450468"/>
              <a:gd name="connsiteY213" fmla="*/ 329053 h 377583"/>
              <a:gd name="connsiteX214" fmla="*/ 1006697 w 2450468"/>
              <a:gd name="connsiteY214" fmla="*/ 323338 h 377583"/>
              <a:gd name="connsiteX215" fmla="*/ 1210913 w 2450468"/>
              <a:gd name="connsiteY215" fmla="*/ 321529 h 377583"/>
              <a:gd name="connsiteX216" fmla="*/ 1210246 w 2450468"/>
              <a:gd name="connsiteY216" fmla="*/ 322386 h 377583"/>
              <a:gd name="connsiteX217" fmla="*/ 1211390 w 2450468"/>
              <a:gd name="connsiteY217" fmla="*/ 324863 h 377583"/>
              <a:gd name="connsiteX218" fmla="*/ 1221772 w 2450468"/>
              <a:gd name="connsiteY218" fmla="*/ 329054 h 377583"/>
              <a:gd name="connsiteX219" fmla="*/ 1222629 w 2450468"/>
              <a:gd name="connsiteY219" fmla="*/ 329339 h 377583"/>
              <a:gd name="connsiteX220" fmla="*/ 1223963 w 2450468"/>
              <a:gd name="connsiteY220" fmla="*/ 325339 h 377583"/>
              <a:gd name="connsiteX221" fmla="*/ 1222915 w 2450468"/>
              <a:gd name="connsiteY221" fmla="*/ 325053 h 377583"/>
              <a:gd name="connsiteX222" fmla="*/ 1217676 w 2450468"/>
              <a:gd name="connsiteY222" fmla="*/ 322386 h 377583"/>
              <a:gd name="connsiteX223" fmla="*/ 1217676 w 2450468"/>
              <a:gd name="connsiteY223" fmla="*/ 321719 h 377583"/>
              <a:gd name="connsiteX224" fmla="*/ 1210913 w 2450468"/>
              <a:gd name="connsiteY224" fmla="*/ 321529 h 377583"/>
              <a:gd name="connsiteX225" fmla="*/ 1035177 w 2450468"/>
              <a:gd name="connsiteY225" fmla="*/ 321148 h 377583"/>
              <a:gd name="connsiteX226" fmla="*/ 1039272 w 2450468"/>
              <a:gd name="connsiteY226" fmla="*/ 326292 h 377583"/>
              <a:gd name="connsiteX227" fmla="*/ 1032224 w 2450468"/>
              <a:gd name="connsiteY227" fmla="*/ 337245 h 377583"/>
              <a:gd name="connsiteX228" fmla="*/ 1029081 w 2450468"/>
              <a:gd name="connsiteY228" fmla="*/ 334102 h 377583"/>
              <a:gd name="connsiteX229" fmla="*/ 1030890 w 2450468"/>
              <a:gd name="connsiteY229" fmla="*/ 331149 h 377583"/>
              <a:gd name="connsiteX230" fmla="*/ 1035177 w 2450468"/>
              <a:gd name="connsiteY230" fmla="*/ 321148 h 377583"/>
              <a:gd name="connsiteX231" fmla="*/ 1400175 w 2450468"/>
              <a:gd name="connsiteY231" fmla="*/ 320481 h 377583"/>
              <a:gd name="connsiteX232" fmla="*/ 1389412 w 2450468"/>
              <a:gd name="connsiteY232" fmla="*/ 322767 h 377583"/>
              <a:gd name="connsiteX233" fmla="*/ 1386935 w 2450468"/>
              <a:gd name="connsiteY233" fmla="*/ 322862 h 377583"/>
              <a:gd name="connsiteX234" fmla="*/ 1385507 w 2450468"/>
              <a:gd name="connsiteY234" fmla="*/ 325244 h 377583"/>
              <a:gd name="connsiteX235" fmla="*/ 1389221 w 2450468"/>
              <a:gd name="connsiteY235" fmla="*/ 326958 h 377583"/>
              <a:gd name="connsiteX236" fmla="*/ 1390364 w 2450468"/>
              <a:gd name="connsiteY236" fmla="*/ 327053 h 377583"/>
              <a:gd name="connsiteX237" fmla="*/ 1392365 w 2450468"/>
              <a:gd name="connsiteY237" fmla="*/ 328292 h 377583"/>
              <a:gd name="connsiteX238" fmla="*/ 1391603 w 2450468"/>
              <a:gd name="connsiteY238" fmla="*/ 329339 h 377583"/>
              <a:gd name="connsiteX239" fmla="*/ 1390745 w 2450468"/>
              <a:gd name="connsiteY239" fmla="*/ 330387 h 377583"/>
              <a:gd name="connsiteX240" fmla="*/ 1388459 w 2450468"/>
              <a:gd name="connsiteY240" fmla="*/ 332768 h 377583"/>
              <a:gd name="connsiteX241" fmla="*/ 1393127 w 2450468"/>
              <a:gd name="connsiteY241" fmla="*/ 332768 h 377583"/>
              <a:gd name="connsiteX242" fmla="*/ 1400175 w 2450468"/>
              <a:gd name="connsiteY242" fmla="*/ 320481 h 377583"/>
              <a:gd name="connsiteX243" fmla="*/ 962215 w 2450468"/>
              <a:gd name="connsiteY243" fmla="*/ 319052 h 377583"/>
              <a:gd name="connsiteX244" fmla="*/ 959548 w 2450468"/>
              <a:gd name="connsiteY244" fmla="*/ 321147 h 377583"/>
              <a:gd name="connsiteX245" fmla="*/ 960596 w 2450468"/>
              <a:gd name="connsiteY245" fmla="*/ 335149 h 377583"/>
              <a:gd name="connsiteX246" fmla="*/ 955928 w 2450468"/>
              <a:gd name="connsiteY246" fmla="*/ 334387 h 377583"/>
              <a:gd name="connsiteX247" fmla="*/ 948689 w 2450468"/>
              <a:gd name="connsiteY247" fmla="*/ 322385 h 377583"/>
              <a:gd name="connsiteX248" fmla="*/ 962215 w 2450468"/>
              <a:gd name="connsiteY248" fmla="*/ 319052 h 377583"/>
              <a:gd name="connsiteX249" fmla="*/ 1460564 w 2450468"/>
              <a:gd name="connsiteY249" fmla="*/ 316576 h 377583"/>
              <a:gd name="connsiteX250" fmla="*/ 1449800 w 2450468"/>
              <a:gd name="connsiteY250" fmla="*/ 316957 h 377583"/>
              <a:gd name="connsiteX251" fmla="*/ 1450372 w 2450468"/>
              <a:gd name="connsiteY251" fmla="*/ 317909 h 377583"/>
              <a:gd name="connsiteX252" fmla="*/ 1451039 w 2450468"/>
              <a:gd name="connsiteY252" fmla="*/ 319052 h 377583"/>
              <a:gd name="connsiteX253" fmla="*/ 1461135 w 2450468"/>
              <a:gd name="connsiteY253" fmla="*/ 323053 h 377583"/>
              <a:gd name="connsiteX254" fmla="*/ 1464469 w 2450468"/>
              <a:gd name="connsiteY254" fmla="*/ 320386 h 377583"/>
              <a:gd name="connsiteX255" fmla="*/ 1465231 w 2450468"/>
              <a:gd name="connsiteY255" fmla="*/ 317719 h 377583"/>
              <a:gd name="connsiteX256" fmla="*/ 1328928 w 2450468"/>
              <a:gd name="connsiteY256" fmla="*/ 312766 h 377583"/>
              <a:gd name="connsiteX257" fmla="*/ 1326452 w 2450468"/>
              <a:gd name="connsiteY257" fmla="*/ 316004 h 377583"/>
              <a:gd name="connsiteX258" fmla="*/ 1327023 w 2450468"/>
              <a:gd name="connsiteY258" fmla="*/ 316195 h 377583"/>
              <a:gd name="connsiteX259" fmla="*/ 1336834 w 2450468"/>
              <a:gd name="connsiteY259" fmla="*/ 326291 h 377583"/>
              <a:gd name="connsiteX260" fmla="*/ 1338834 w 2450468"/>
              <a:gd name="connsiteY260" fmla="*/ 326958 h 377583"/>
              <a:gd name="connsiteX261" fmla="*/ 1341406 w 2450468"/>
              <a:gd name="connsiteY261" fmla="*/ 325434 h 377583"/>
              <a:gd name="connsiteX262" fmla="*/ 1342358 w 2450468"/>
              <a:gd name="connsiteY262" fmla="*/ 322100 h 377583"/>
              <a:gd name="connsiteX263" fmla="*/ 1342168 w 2450468"/>
              <a:gd name="connsiteY263" fmla="*/ 314576 h 377583"/>
              <a:gd name="connsiteX264" fmla="*/ 1334738 w 2450468"/>
              <a:gd name="connsiteY264" fmla="*/ 316862 h 377583"/>
              <a:gd name="connsiteX265" fmla="*/ 1332167 w 2450468"/>
              <a:gd name="connsiteY265" fmla="*/ 314195 h 377583"/>
              <a:gd name="connsiteX266" fmla="*/ 1330357 w 2450468"/>
              <a:gd name="connsiteY266" fmla="*/ 312766 h 377583"/>
              <a:gd name="connsiteX267" fmla="*/ 1757458 w 2450468"/>
              <a:gd name="connsiteY267" fmla="*/ 312480 h 377583"/>
              <a:gd name="connsiteX268" fmla="*/ 1754219 w 2450468"/>
              <a:gd name="connsiteY268" fmla="*/ 313433 h 377583"/>
              <a:gd name="connsiteX269" fmla="*/ 1754029 w 2450468"/>
              <a:gd name="connsiteY269" fmla="*/ 315338 h 377583"/>
              <a:gd name="connsiteX270" fmla="*/ 1758315 w 2450468"/>
              <a:gd name="connsiteY270" fmla="*/ 320481 h 377583"/>
              <a:gd name="connsiteX271" fmla="*/ 1772031 w 2450468"/>
              <a:gd name="connsiteY271" fmla="*/ 317624 h 377583"/>
              <a:gd name="connsiteX272" fmla="*/ 1771745 w 2450468"/>
              <a:gd name="connsiteY272" fmla="*/ 317528 h 377583"/>
              <a:gd name="connsiteX273" fmla="*/ 1757458 w 2450468"/>
              <a:gd name="connsiteY273" fmla="*/ 312480 h 377583"/>
              <a:gd name="connsiteX274" fmla="*/ 1543431 w 2450468"/>
              <a:gd name="connsiteY274" fmla="*/ 312290 h 377583"/>
              <a:gd name="connsiteX275" fmla="*/ 1537716 w 2450468"/>
              <a:gd name="connsiteY275" fmla="*/ 312480 h 377583"/>
              <a:gd name="connsiteX276" fmla="*/ 1535049 w 2450468"/>
              <a:gd name="connsiteY276" fmla="*/ 314004 h 377583"/>
              <a:gd name="connsiteX277" fmla="*/ 1535430 w 2450468"/>
              <a:gd name="connsiteY277" fmla="*/ 315814 h 377583"/>
              <a:gd name="connsiteX278" fmla="*/ 1540669 w 2450468"/>
              <a:gd name="connsiteY278" fmla="*/ 318100 h 377583"/>
              <a:gd name="connsiteX279" fmla="*/ 1541050 w 2450468"/>
              <a:gd name="connsiteY279" fmla="*/ 322386 h 377583"/>
              <a:gd name="connsiteX280" fmla="*/ 1542479 w 2450468"/>
              <a:gd name="connsiteY280" fmla="*/ 323148 h 377583"/>
              <a:gd name="connsiteX281" fmla="*/ 1543431 w 2450468"/>
              <a:gd name="connsiteY281" fmla="*/ 312290 h 377583"/>
              <a:gd name="connsiteX282" fmla="*/ 1249775 w 2450468"/>
              <a:gd name="connsiteY282" fmla="*/ 306384 h 377583"/>
              <a:gd name="connsiteX283" fmla="*/ 1241203 w 2450468"/>
              <a:gd name="connsiteY283" fmla="*/ 307241 h 377583"/>
              <a:gd name="connsiteX284" fmla="*/ 1241108 w 2450468"/>
              <a:gd name="connsiteY284" fmla="*/ 307813 h 377583"/>
              <a:gd name="connsiteX285" fmla="*/ 1241679 w 2450468"/>
              <a:gd name="connsiteY285" fmla="*/ 309623 h 377583"/>
              <a:gd name="connsiteX286" fmla="*/ 1250156 w 2450468"/>
              <a:gd name="connsiteY286" fmla="*/ 310575 h 377583"/>
              <a:gd name="connsiteX287" fmla="*/ 1253681 w 2450468"/>
              <a:gd name="connsiteY287" fmla="*/ 313085 h 377583"/>
              <a:gd name="connsiteX288" fmla="*/ 1253966 w 2450468"/>
              <a:gd name="connsiteY288" fmla="*/ 313814 h 377583"/>
              <a:gd name="connsiteX289" fmla="*/ 1254860 w 2450468"/>
              <a:gd name="connsiteY289" fmla="*/ 321748 h 377583"/>
              <a:gd name="connsiteX290" fmla="*/ 1254062 w 2450468"/>
              <a:gd name="connsiteY290" fmla="*/ 327149 h 377583"/>
              <a:gd name="connsiteX291" fmla="*/ 1254157 w 2450468"/>
              <a:gd name="connsiteY291" fmla="*/ 328196 h 377583"/>
              <a:gd name="connsiteX292" fmla="*/ 1254347 w 2450468"/>
              <a:gd name="connsiteY292" fmla="*/ 328482 h 377583"/>
              <a:gd name="connsiteX293" fmla="*/ 1255086 w 2450468"/>
              <a:gd name="connsiteY293" fmla="*/ 323755 h 377583"/>
              <a:gd name="connsiteX294" fmla="*/ 1254860 w 2450468"/>
              <a:gd name="connsiteY294" fmla="*/ 321748 h 377583"/>
              <a:gd name="connsiteX295" fmla="*/ 1255300 w 2450468"/>
              <a:gd name="connsiteY295" fmla="*/ 318767 h 377583"/>
              <a:gd name="connsiteX296" fmla="*/ 1257014 w 2450468"/>
              <a:gd name="connsiteY296" fmla="*/ 317338 h 377583"/>
              <a:gd name="connsiteX297" fmla="*/ 1259110 w 2450468"/>
              <a:gd name="connsiteY297" fmla="*/ 317624 h 377583"/>
              <a:gd name="connsiteX298" fmla="*/ 1260539 w 2450468"/>
              <a:gd name="connsiteY298" fmla="*/ 318576 h 377583"/>
              <a:gd name="connsiteX299" fmla="*/ 1262848 w 2450468"/>
              <a:gd name="connsiteY299" fmla="*/ 322083 h 377583"/>
              <a:gd name="connsiteX300" fmla="*/ 1264444 w 2450468"/>
              <a:gd name="connsiteY300" fmla="*/ 324958 h 377583"/>
              <a:gd name="connsiteX301" fmla="*/ 1263682 w 2450468"/>
              <a:gd name="connsiteY301" fmla="*/ 323529 h 377583"/>
              <a:gd name="connsiteX302" fmla="*/ 1263110 w 2450468"/>
              <a:gd name="connsiteY302" fmla="*/ 322481 h 377583"/>
              <a:gd name="connsiteX303" fmla="*/ 1262848 w 2450468"/>
              <a:gd name="connsiteY303" fmla="*/ 322083 h 377583"/>
              <a:gd name="connsiteX304" fmla="*/ 1262824 w 2450468"/>
              <a:gd name="connsiteY304" fmla="*/ 322041 h 377583"/>
              <a:gd name="connsiteX305" fmla="*/ 1261513 w 2450468"/>
              <a:gd name="connsiteY305" fmla="*/ 317261 h 377583"/>
              <a:gd name="connsiteX306" fmla="*/ 1262634 w 2450468"/>
              <a:gd name="connsiteY306" fmla="*/ 317624 h 377583"/>
              <a:gd name="connsiteX307" fmla="*/ 1262253 w 2450468"/>
              <a:gd name="connsiteY307" fmla="*/ 311147 h 377583"/>
              <a:gd name="connsiteX308" fmla="*/ 1261491 w 2450468"/>
              <a:gd name="connsiteY308" fmla="*/ 310194 h 377583"/>
              <a:gd name="connsiteX309" fmla="*/ 1258634 w 2450468"/>
              <a:gd name="connsiteY309" fmla="*/ 306765 h 377583"/>
              <a:gd name="connsiteX310" fmla="*/ 1261513 w 2450468"/>
              <a:gd name="connsiteY310" fmla="*/ 317261 h 377583"/>
              <a:gd name="connsiteX311" fmla="*/ 1259110 w 2450468"/>
              <a:gd name="connsiteY311" fmla="*/ 316481 h 377583"/>
              <a:gd name="connsiteX312" fmla="*/ 1255776 w 2450468"/>
              <a:gd name="connsiteY312" fmla="*/ 314576 h 377583"/>
              <a:gd name="connsiteX313" fmla="*/ 1253681 w 2450468"/>
              <a:gd name="connsiteY313" fmla="*/ 313085 h 377583"/>
              <a:gd name="connsiteX314" fmla="*/ 1251192 w 2450468"/>
              <a:gd name="connsiteY314" fmla="*/ 306706 h 377583"/>
              <a:gd name="connsiteX315" fmla="*/ 1249775 w 2450468"/>
              <a:gd name="connsiteY315" fmla="*/ 306384 h 377583"/>
              <a:gd name="connsiteX316" fmla="*/ 1234631 w 2450468"/>
              <a:gd name="connsiteY316" fmla="*/ 306098 h 377583"/>
              <a:gd name="connsiteX317" fmla="*/ 1231868 w 2450468"/>
              <a:gd name="connsiteY317" fmla="*/ 309337 h 377583"/>
              <a:gd name="connsiteX318" fmla="*/ 1232821 w 2450468"/>
              <a:gd name="connsiteY318" fmla="*/ 310099 h 377583"/>
              <a:gd name="connsiteX319" fmla="*/ 1233488 w 2450468"/>
              <a:gd name="connsiteY319" fmla="*/ 310670 h 377583"/>
              <a:gd name="connsiteX320" fmla="*/ 1234631 w 2450468"/>
              <a:gd name="connsiteY320" fmla="*/ 311813 h 377583"/>
              <a:gd name="connsiteX321" fmla="*/ 1232345 w 2450468"/>
              <a:gd name="connsiteY321" fmla="*/ 314861 h 377583"/>
              <a:gd name="connsiteX322" fmla="*/ 1237012 w 2450468"/>
              <a:gd name="connsiteY322" fmla="*/ 316100 h 377583"/>
              <a:gd name="connsiteX323" fmla="*/ 1245870 w 2450468"/>
              <a:gd name="connsiteY323" fmla="*/ 321815 h 377583"/>
              <a:gd name="connsiteX324" fmla="*/ 1243965 w 2450468"/>
              <a:gd name="connsiteY324" fmla="*/ 318005 h 377583"/>
              <a:gd name="connsiteX325" fmla="*/ 1242917 w 2450468"/>
              <a:gd name="connsiteY325" fmla="*/ 315242 h 377583"/>
              <a:gd name="connsiteX326" fmla="*/ 1235107 w 2450468"/>
              <a:gd name="connsiteY326" fmla="*/ 306575 h 377583"/>
              <a:gd name="connsiteX327" fmla="*/ 659310 w 2450468"/>
              <a:gd name="connsiteY327" fmla="*/ 304856 h 377583"/>
              <a:gd name="connsiteX328" fmla="*/ 659797 w 2450468"/>
              <a:gd name="connsiteY328" fmla="*/ 306479 h 377583"/>
              <a:gd name="connsiteX329" fmla="*/ 655701 w 2450468"/>
              <a:gd name="connsiteY329" fmla="*/ 308098 h 377583"/>
              <a:gd name="connsiteX330" fmla="*/ 1062990 w 2450468"/>
              <a:gd name="connsiteY330" fmla="*/ 304288 h 377583"/>
              <a:gd name="connsiteX331" fmla="*/ 1064228 w 2450468"/>
              <a:gd name="connsiteY331" fmla="*/ 304288 h 377583"/>
              <a:gd name="connsiteX332" fmla="*/ 1065180 w 2450468"/>
              <a:gd name="connsiteY332" fmla="*/ 305621 h 377583"/>
              <a:gd name="connsiteX333" fmla="*/ 1070229 w 2450468"/>
              <a:gd name="connsiteY333" fmla="*/ 317051 h 377583"/>
              <a:gd name="connsiteX334" fmla="*/ 1084897 w 2450468"/>
              <a:gd name="connsiteY334" fmla="*/ 319147 h 377583"/>
              <a:gd name="connsiteX335" fmla="*/ 1091470 w 2450468"/>
              <a:gd name="connsiteY335" fmla="*/ 320861 h 377583"/>
              <a:gd name="connsiteX336" fmla="*/ 1094041 w 2450468"/>
              <a:gd name="connsiteY336" fmla="*/ 325148 h 377583"/>
              <a:gd name="connsiteX337" fmla="*/ 1094899 w 2450468"/>
              <a:gd name="connsiteY337" fmla="*/ 326100 h 377583"/>
              <a:gd name="connsiteX338" fmla="*/ 1092708 w 2450468"/>
              <a:gd name="connsiteY338" fmla="*/ 329148 h 377583"/>
              <a:gd name="connsiteX339" fmla="*/ 1085659 w 2450468"/>
              <a:gd name="connsiteY339" fmla="*/ 332101 h 377583"/>
              <a:gd name="connsiteX340" fmla="*/ 1089564 w 2450468"/>
              <a:gd name="connsiteY340" fmla="*/ 331815 h 377583"/>
              <a:gd name="connsiteX341" fmla="*/ 1093851 w 2450468"/>
              <a:gd name="connsiteY341" fmla="*/ 332387 h 377583"/>
              <a:gd name="connsiteX342" fmla="*/ 1096708 w 2450468"/>
              <a:gd name="connsiteY342" fmla="*/ 334196 h 377583"/>
              <a:gd name="connsiteX343" fmla="*/ 1098327 w 2450468"/>
              <a:gd name="connsiteY343" fmla="*/ 339149 h 377583"/>
              <a:gd name="connsiteX344" fmla="*/ 1096994 w 2450468"/>
              <a:gd name="connsiteY344" fmla="*/ 338864 h 377583"/>
              <a:gd name="connsiteX345" fmla="*/ 1095089 w 2450468"/>
              <a:gd name="connsiteY345" fmla="*/ 338483 h 377583"/>
              <a:gd name="connsiteX346" fmla="*/ 1083373 w 2450468"/>
              <a:gd name="connsiteY346" fmla="*/ 337244 h 377583"/>
              <a:gd name="connsiteX347" fmla="*/ 1066323 w 2450468"/>
              <a:gd name="connsiteY347" fmla="*/ 337911 h 377583"/>
              <a:gd name="connsiteX348" fmla="*/ 1065466 w 2450468"/>
              <a:gd name="connsiteY348" fmla="*/ 338768 h 377583"/>
              <a:gd name="connsiteX349" fmla="*/ 1058989 w 2450468"/>
              <a:gd name="connsiteY349" fmla="*/ 339816 h 377583"/>
              <a:gd name="connsiteX350" fmla="*/ 1058703 w 2450468"/>
              <a:gd name="connsiteY350" fmla="*/ 339530 h 377583"/>
              <a:gd name="connsiteX351" fmla="*/ 1052798 w 2450468"/>
              <a:gd name="connsiteY351" fmla="*/ 339245 h 377583"/>
              <a:gd name="connsiteX352" fmla="*/ 1052131 w 2450468"/>
              <a:gd name="connsiteY352" fmla="*/ 338102 h 377583"/>
              <a:gd name="connsiteX353" fmla="*/ 1051274 w 2450468"/>
              <a:gd name="connsiteY353" fmla="*/ 338006 h 377583"/>
              <a:gd name="connsiteX354" fmla="*/ 1045273 w 2450468"/>
              <a:gd name="connsiteY354" fmla="*/ 338483 h 377583"/>
              <a:gd name="connsiteX355" fmla="*/ 1050226 w 2450468"/>
              <a:gd name="connsiteY355" fmla="*/ 329434 h 377583"/>
              <a:gd name="connsiteX356" fmla="*/ 1057275 w 2450468"/>
              <a:gd name="connsiteY356" fmla="*/ 328958 h 377583"/>
              <a:gd name="connsiteX357" fmla="*/ 1068800 w 2450468"/>
              <a:gd name="connsiteY357" fmla="*/ 327148 h 377583"/>
              <a:gd name="connsiteX358" fmla="*/ 1070705 w 2450468"/>
              <a:gd name="connsiteY358" fmla="*/ 325243 h 377583"/>
              <a:gd name="connsiteX359" fmla="*/ 1068895 w 2450468"/>
              <a:gd name="connsiteY359" fmla="*/ 323147 h 377583"/>
              <a:gd name="connsiteX360" fmla="*/ 1062132 w 2450468"/>
              <a:gd name="connsiteY360" fmla="*/ 321242 h 377583"/>
              <a:gd name="connsiteX361" fmla="*/ 1058703 w 2450468"/>
              <a:gd name="connsiteY361" fmla="*/ 321433 h 377583"/>
              <a:gd name="connsiteX362" fmla="*/ 1052988 w 2450468"/>
              <a:gd name="connsiteY362" fmla="*/ 323433 h 377583"/>
              <a:gd name="connsiteX363" fmla="*/ 1042797 w 2450468"/>
              <a:gd name="connsiteY363" fmla="*/ 318766 h 377583"/>
              <a:gd name="connsiteX364" fmla="*/ 1046226 w 2450468"/>
              <a:gd name="connsiteY364" fmla="*/ 312670 h 377583"/>
              <a:gd name="connsiteX365" fmla="*/ 1047559 w 2450468"/>
              <a:gd name="connsiteY365" fmla="*/ 312479 h 377583"/>
              <a:gd name="connsiteX366" fmla="*/ 1054608 w 2450468"/>
              <a:gd name="connsiteY366" fmla="*/ 311241 h 377583"/>
              <a:gd name="connsiteX367" fmla="*/ 1055465 w 2450468"/>
              <a:gd name="connsiteY367" fmla="*/ 316099 h 377583"/>
              <a:gd name="connsiteX368" fmla="*/ 1056513 w 2450468"/>
              <a:gd name="connsiteY368" fmla="*/ 312384 h 377583"/>
              <a:gd name="connsiteX369" fmla="*/ 1062990 w 2450468"/>
              <a:gd name="connsiteY369" fmla="*/ 304288 h 377583"/>
              <a:gd name="connsiteX370" fmla="*/ 1680686 w 2450468"/>
              <a:gd name="connsiteY370" fmla="*/ 302384 h 377583"/>
              <a:gd name="connsiteX371" fmla="*/ 1676495 w 2450468"/>
              <a:gd name="connsiteY371" fmla="*/ 303908 h 377583"/>
              <a:gd name="connsiteX372" fmla="*/ 1675177 w 2450468"/>
              <a:gd name="connsiteY372" fmla="*/ 308191 h 377583"/>
              <a:gd name="connsiteX373" fmla="*/ 1670209 w 2450468"/>
              <a:gd name="connsiteY373" fmla="*/ 308003 h 377583"/>
              <a:gd name="connsiteX374" fmla="*/ 1674971 w 2450468"/>
              <a:gd name="connsiteY374" fmla="*/ 308861 h 377583"/>
              <a:gd name="connsiteX375" fmla="*/ 1675177 w 2450468"/>
              <a:gd name="connsiteY375" fmla="*/ 308191 h 377583"/>
              <a:gd name="connsiteX376" fmla="*/ 1680305 w 2450468"/>
              <a:gd name="connsiteY376" fmla="*/ 308384 h 377583"/>
              <a:gd name="connsiteX377" fmla="*/ 1681448 w 2450468"/>
              <a:gd name="connsiteY377" fmla="*/ 306956 h 377583"/>
              <a:gd name="connsiteX378" fmla="*/ 1680686 w 2450468"/>
              <a:gd name="connsiteY378" fmla="*/ 302384 h 377583"/>
              <a:gd name="connsiteX379" fmla="*/ 1372457 w 2450468"/>
              <a:gd name="connsiteY379" fmla="*/ 302003 h 377583"/>
              <a:gd name="connsiteX380" fmla="*/ 1369981 w 2450468"/>
              <a:gd name="connsiteY380" fmla="*/ 305527 h 377583"/>
              <a:gd name="connsiteX381" fmla="*/ 1371029 w 2450468"/>
              <a:gd name="connsiteY381" fmla="*/ 309242 h 377583"/>
              <a:gd name="connsiteX382" fmla="*/ 1376458 w 2450468"/>
              <a:gd name="connsiteY382" fmla="*/ 314766 h 377583"/>
              <a:gd name="connsiteX383" fmla="*/ 1377696 w 2450468"/>
              <a:gd name="connsiteY383" fmla="*/ 313909 h 377583"/>
              <a:gd name="connsiteX384" fmla="*/ 1382268 w 2450468"/>
              <a:gd name="connsiteY384" fmla="*/ 311528 h 377583"/>
              <a:gd name="connsiteX385" fmla="*/ 1380173 w 2450468"/>
              <a:gd name="connsiteY385" fmla="*/ 308194 h 377583"/>
              <a:gd name="connsiteX386" fmla="*/ 1374934 w 2450468"/>
              <a:gd name="connsiteY386" fmla="*/ 304479 h 377583"/>
              <a:gd name="connsiteX387" fmla="*/ 1372457 w 2450468"/>
              <a:gd name="connsiteY387" fmla="*/ 302003 h 377583"/>
              <a:gd name="connsiteX388" fmla="*/ 1217200 w 2450468"/>
              <a:gd name="connsiteY388" fmla="*/ 302003 h 377583"/>
              <a:gd name="connsiteX389" fmla="*/ 1210151 w 2450468"/>
              <a:gd name="connsiteY389" fmla="*/ 304765 h 377583"/>
              <a:gd name="connsiteX390" fmla="*/ 1207865 w 2450468"/>
              <a:gd name="connsiteY390" fmla="*/ 316004 h 377583"/>
              <a:gd name="connsiteX391" fmla="*/ 1211866 w 2450468"/>
              <a:gd name="connsiteY391" fmla="*/ 314957 h 377583"/>
              <a:gd name="connsiteX392" fmla="*/ 1212247 w 2450468"/>
              <a:gd name="connsiteY392" fmla="*/ 313814 h 377583"/>
              <a:gd name="connsiteX393" fmla="*/ 1218533 w 2450468"/>
              <a:gd name="connsiteY393" fmla="*/ 311813 h 377583"/>
              <a:gd name="connsiteX394" fmla="*/ 1220438 w 2450468"/>
              <a:gd name="connsiteY394" fmla="*/ 313147 h 377583"/>
              <a:gd name="connsiteX395" fmla="*/ 1224153 w 2450468"/>
              <a:gd name="connsiteY395" fmla="*/ 308289 h 377583"/>
              <a:gd name="connsiteX396" fmla="*/ 1223772 w 2450468"/>
              <a:gd name="connsiteY396" fmla="*/ 308289 h 377583"/>
              <a:gd name="connsiteX397" fmla="*/ 1219391 w 2450468"/>
              <a:gd name="connsiteY397" fmla="*/ 303717 h 377583"/>
              <a:gd name="connsiteX398" fmla="*/ 1219486 w 2450468"/>
              <a:gd name="connsiteY398" fmla="*/ 302384 h 377583"/>
              <a:gd name="connsiteX399" fmla="*/ 1217200 w 2450468"/>
              <a:gd name="connsiteY399" fmla="*/ 302003 h 377583"/>
              <a:gd name="connsiteX400" fmla="*/ 1843945 w 2450468"/>
              <a:gd name="connsiteY400" fmla="*/ 301145 h 377583"/>
              <a:gd name="connsiteX401" fmla="*/ 1841849 w 2450468"/>
              <a:gd name="connsiteY401" fmla="*/ 302860 h 377583"/>
              <a:gd name="connsiteX402" fmla="*/ 1838039 w 2450468"/>
              <a:gd name="connsiteY402" fmla="*/ 305908 h 377583"/>
              <a:gd name="connsiteX403" fmla="*/ 1844231 w 2450468"/>
              <a:gd name="connsiteY403" fmla="*/ 305622 h 377583"/>
              <a:gd name="connsiteX404" fmla="*/ 1848136 w 2450468"/>
              <a:gd name="connsiteY404" fmla="*/ 306003 h 377583"/>
              <a:gd name="connsiteX405" fmla="*/ 1850422 w 2450468"/>
              <a:gd name="connsiteY405" fmla="*/ 306194 h 377583"/>
              <a:gd name="connsiteX406" fmla="*/ 1855089 w 2450468"/>
              <a:gd name="connsiteY406" fmla="*/ 314385 h 377583"/>
              <a:gd name="connsiteX407" fmla="*/ 1860042 w 2450468"/>
              <a:gd name="connsiteY407" fmla="*/ 314480 h 377583"/>
              <a:gd name="connsiteX408" fmla="*/ 1861661 w 2450468"/>
              <a:gd name="connsiteY408" fmla="*/ 318005 h 377583"/>
              <a:gd name="connsiteX409" fmla="*/ 1857566 w 2450468"/>
              <a:gd name="connsiteY409" fmla="*/ 321529 h 377583"/>
              <a:gd name="connsiteX410" fmla="*/ 1864328 w 2450468"/>
              <a:gd name="connsiteY410" fmla="*/ 322767 h 377583"/>
              <a:gd name="connsiteX411" fmla="*/ 1864900 w 2450468"/>
              <a:gd name="connsiteY411" fmla="*/ 322958 h 377583"/>
              <a:gd name="connsiteX412" fmla="*/ 1866995 w 2450468"/>
              <a:gd name="connsiteY412" fmla="*/ 319148 h 377583"/>
              <a:gd name="connsiteX413" fmla="*/ 1856518 w 2450468"/>
              <a:gd name="connsiteY413" fmla="*/ 311623 h 377583"/>
              <a:gd name="connsiteX414" fmla="*/ 1856994 w 2450468"/>
              <a:gd name="connsiteY414" fmla="*/ 305813 h 377583"/>
              <a:gd name="connsiteX415" fmla="*/ 1854803 w 2450468"/>
              <a:gd name="connsiteY415" fmla="*/ 304098 h 377583"/>
              <a:gd name="connsiteX416" fmla="*/ 1847088 w 2450468"/>
              <a:gd name="connsiteY416" fmla="*/ 305717 h 377583"/>
              <a:gd name="connsiteX417" fmla="*/ 1843945 w 2450468"/>
              <a:gd name="connsiteY417" fmla="*/ 301145 h 377583"/>
              <a:gd name="connsiteX418" fmla="*/ 689610 w 2450468"/>
              <a:gd name="connsiteY418" fmla="*/ 299811 h 377583"/>
              <a:gd name="connsiteX419" fmla="*/ 692277 w 2450468"/>
              <a:gd name="connsiteY419" fmla="*/ 301812 h 377583"/>
              <a:gd name="connsiteX420" fmla="*/ 692181 w 2450468"/>
              <a:gd name="connsiteY420" fmla="*/ 303050 h 377583"/>
              <a:gd name="connsiteX421" fmla="*/ 687705 w 2450468"/>
              <a:gd name="connsiteY421" fmla="*/ 306003 h 377583"/>
              <a:gd name="connsiteX422" fmla="*/ 684847 w 2450468"/>
              <a:gd name="connsiteY422" fmla="*/ 306288 h 377583"/>
              <a:gd name="connsiteX423" fmla="*/ 683704 w 2450468"/>
              <a:gd name="connsiteY423" fmla="*/ 306384 h 377583"/>
              <a:gd name="connsiteX424" fmla="*/ 683990 w 2450468"/>
              <a:gd name="connsiteY424" fmla="*/ 309622 h 377583"/>
              <a:gd name="connsiteX425" fmla="*/ 685133 w 2450468"/>
              <a:gd name="connsiteY425" fmla="*/ 310289 h 377583"/>
              <a:gd name="connsiteX426" fmla="*/ 685704 w 2450468"/>
              <a:gd name="connsiteY426" fmla="*/ 310670 h 377583"/>
              <a:gd name="connsiteX427" fmla="*/ 684561 w 2450468"/>
              <a:gd name="connsiteY427" fmla="*/ 311908 h 377583"/>
              <a:gd name="connsiteX428" fmla="*/ 678275 w 2450468"/>
              <a:gd name="connsiteY428" fmla="*/ 306384 h 377583"/>
              <a:gd name="connsiteX429" fmla="*/ 679704 w 2450468"/>
              <a:gd name="connsiteY429" fmla="*/ 305050 h 377583"/>
              <a:gd name="connsiteX430" fmla="*/ 689610 w 2450468"/>
              <a:gd name="connsiteY430" fmla="*/ 299811 h 377583"/>
              <a:gd name="connsiteX431" fmla="*/ 727043 w 2450468"/>
              <a:gd name="connsiteY431" fmla="*/ 298097 h 377583"/>
              <a:gd name="connsiteX432" fmla="*/ 732377 w 2450468"/>
              <a:gd name="connsiteY432" fmla="*/ 298097 h 377583"/>
              <a:gd name="connsiteX433" fmla="*/ 733329 w 2450468"/>
              <a:gd name="connsiteY433" fmla="*/ 300479 h 377583"/>
              <a:gd name="connsiteX434" fmla="*/ 734187 w 2450468"/>
              <a:gd name="connsiteY434" fmla="*/ 302765 h 377583"/>
              <a:gd name="connsiteX435" fmla="*/ 730281 w 2450468"/>
              <a:gd name="connsiteY435" fmla="*/ 306384 h 377583"/>
              <a:gd name="connsiteX436" fmla="*/ 727900 w 2450468"/>
              <a:gd name="connsiteY436" fmla="*/ 306194 h 377583"/>
              <a:gd name="connsiteX437" fmla="*/ 725519 w 2450468"/>
              <a:gd name="connsiteY437" fmla="*/ 306003 h 377583"/>
              <a:gd name="connsiteX438" fmla="*/ 727043 w 2450468"/>
              <a:gd name="connsiteY438" fmla="*/ 298097 h 377583"/>
              <a:gd name="connsiteX439" fmla="*/ 910399 w 2450468"/>
              <a:gd name="connsiteY439" fmla="*/ 297431 h 377583"/>
              <a:gd name="connsiteX440" fmla="*/ 915923 w 2450468"/>
              <a:gd name="connsiteY440" fmla="*/ 297621 h 377583"/>
              <a:gd name="connsiteX441" fmla="*/ 917352 w 2450468"/>
              <a:gd name="connsiteY441" fmla="*/ 299812 h 377583"/>
              <a:gd name="connsiteX442" fmla="*/ 918686 w 2450468"/>
              <a:gd name="connsiteY442" fmla="*/ 304479 h 377583"/>
              <a:gd name="connsiteX443" fmla="*/ 917447 w 2450468"/>
              <a:gd name="connsiteY443" fmla="*/ 306003 h 377583"/>
              <a:gd name="connsiteX444" fmla="*/ 914113 w 2450468"/>
              <a:gd name="connsiteY444" fmla="*/ 305336 h 377583"/>
              <a:gd name="connsiteX445" fmla="*/ 913828 w 2450468"/>
              <a:gd name="connsiteY445" fmla="*/ 302288 h 377583"/>
              <a:gd name="connsiteX446" fmla="*/ 900969 w 2450468"/>
              <a:gd name="connsiteY446" fmla="*/ 298193 h 377583"/>
              <a:gd name="connsiteX447" fmla="*/ 909256 w 2450468"/>
              <a:gd name="connsiteY447" fmla="*/ 297526 h 377583"/>
              <a:gd name="connsiteX448" fmla="*/ 1595914 w 2450468"/>
              <a:gd name="connsiteY448" fmla="*/ 293429 h 377583"/>
              <a:gd name="connsiteX449" fmla="*/ 1592580 w 2450468"/>
              <a:gd name="connsiteY449" fmla="*/ 295620 h 377583"/>
              <a:gd name="connsiteX450" fmla="*/ 1589151 w 2450468"/>
              <a:gd name="connsiteY450" fmla="*/ 297525 h 377583"/>
              <a:gd name="connsiteX451" fmla="*/ 1593342 w 2450468"/>
              <a:gd name="connsiteY451" fmla="*/ 299811 h 377583"/>
              <a:gd name="connsiteX452" fmla="*/ 1596962 w 2450468"/>
              <a:gd name="connsiteY452" fmla="*/ 300287 h 377583"/>
              <a:gd name="connsiteX453" fmla="*/ 1597343 w 2450468"/>
              <a:gd name="connsiteY453" fmla="*/ 305145 h 377583"/>
              <a:gd name="connsiteX454" fmla="*/ 1596581 w 2450468"/>
              <a:gd name="connsiteY454" fmla="*/ 304860 h 377583"/>
              <a:gd name="connsiteX455" fmla="*/ 1595533 w 2450468"/>
              <a:gd name="connsiteY455" fmla="*/ 304478 h 377583"/>
              <a:gd name="connsiteX456" fmla="*/ 1592008 w 2450468"/>
              <a:gd name="connsiteY456" fmla="*/ 306479 h 377583"/>
              <a:gd name="connsiteX457" fmla="*/ 1590770 w 2450468"/>
              <a:gd name="connsiteY457" fmla="*/ 312384 h 377583"/>
              <a:gd name="connsiteX458" fmla="*/ 1589532 w 2450468"/>
              <a:gd name="connsiteY458" fmla="*/ 310479 h 377583"/>
              <a:gd name="connsiteX459" fmla="*/ 1584484 w 2450468"/>
              <a:gd name="connsiteY459" fmla="*/ 305907 h 377583"/>
              <a:gd name="connsiteX460" fmla="*/ 1578959 w 2450468"/>
              <a:gd name="connsiteY460" fmla="*/ 301716 h 377583"/>
              <a:gd name="connsiteX461" fmla="*/ 1578864 w 2450468"/>
              <a:gd name="connsiteY461" fmla="*/ 299716 h 377583"/>
              <a:gd name="connsiteX462" fmla="*/ 1582103 w 2450468"/>
              <a:gd name="connsiteY462" fmla="*/ 295335 h 377583"/>
              <a:gd name="connsiteX463" fmla="*/ 1584960 w 2450468"/>
              <a:gd name="connsiteY463" fmla="*/ 295239 h 377583"/>
              <a:gd name="connsiteX464" fmla="*/ 1595914 w 2450468"/>
              <a:gd name="connsiteY464" fmla="*/ 293429 h 377583"/>
              <a:gd name="connsiteX465" fmla="*/ 1556290 w 2450468"/>
              <a:gd name="connsiteY465" fmla="*/ 291525 h 377583"/>
              <a:gd name="connsiteX466" fmla="*/ 1558004 w 2450468"/>
              <a:gd name="connsiteY466" fmla="*/ 294954 h 377583"/>
              <a:gd name="connsiteX467" fmla="*/ 1558290 w 2450468"/>
              <a:gd name="connsiteY467" fmla="*/ 295621 h 377583"/>
              <a:gd name="connsiteX468" fmla="*/ 1563338 w 2450468"/>
              <a:gd name="connsiteY468" fmla="*/ 298002 h 377583"/>
              <a:gd name="connsiteX469" fmla="*/ 1569148 w 2450468"/>
              <a:gd name="connsiteY469" fmla="*/ 303145 h 377583"/>
              <a:gd name="connsiteX470" fmla="*/ 1566577 w 2450468"/>
              <a:gd name="connsiteY470" fmla="*/ 316195 h 377583"/>
              <a:gd name="connsiteX471" fmla="*/ 1564386 w 2450468"/>
              <a:gd name="connsiteY471" fmla="*/ 318671 h 377583"/>
              <a:gd name="connsiteX472" fmla="*/ 1564005 w 2450468"/>
              <a:gd name="connsiteY472" fmla="*/ 319147 h 377583"/>
              <a:gd name="connsiteX473" fmla="*/ 1562100 w 2450468"/>
              <a:gd name="connsiteY473" fmla="*/ 316195 h 377583"/>
              <a:gd name="connsiteX474" fmla="*/ 1562386 w 2450468"/>
              <a:gd name="connsiteY474" fmla="*/ 308765 h 377583"/>
              <a:gd name="connsiteX475" fmla="*/ 1560481 w 2450468"/>
              <a:gd name="connsiteY475" fmla="*/ 308384 h 377583"/>
              <a:gd name="connsiteX476" fmla="*/ 1558671 w 2450468"/>
              <a:gd name="connsiteY476" fmla="*/ 304765 h 377583"/>
              <a:gd name="connsiteX477" fmla="*/ 1556385 w 2450468"/>
              <a:gd name="connsiteY477" fmla="*/ 299431 h 377583"/>
              <a:gd name="connsiteX478" fmla="*/ 1553718 w 2450468"/>
              <a:gd name="connsiteY478" fmla="*/ 295240 h 377583"/>
              <a:gd name="connsiteX479" fmla="*/ 1554004 w 2450468"/>
              <a:gd name="connsiteY479" fmla="*/ 291715 h 377583"/>
              <a:gd name="connsiteX480" fmla="*/ 1556290 w 2450468"/>
              <a:gd name="connsiteY480" fmla="*/ 291525 h 377583"/>
              <a:gd name="connsiteX481" fmla="*/ 960755 w 2450468"/>
              <a:gd name="connsiteY481" fmla="*/ 289942 h 377583"/>
              <a:gd name="connsiteX482" fmla="*/ 959929 w 2450468"/>
              <a:gd name="connsiteY482" fmla="*/ 295406 h 377583"/>
              <a:gd name="connsiteX483" fmla="*/ 959906 w 2450468"/>
              <a:gd name="connsiteY483" fmla="*/ 297430 h 377583"/>
              <a:gd name="connsiteX484" fmla="*/ 958976 w 2450468"/>
              <a:gd name="connsiteY484" fmla="*/ 297430 h 377583"/>
              <a:gd name="connsiteX485" fmla="*/ 955970 w 2450468"/>
              <a:gd name="connsiteY485" fmla="*/ 293885 h 377583"/>
              <a:gd name="connsiteX486" fmla="*/ 960179 w 2450468"/>
              <a:gd name="connsiteY486" fmla="*/ 290370 h 377583"/>
              <a:gd name="connsiteX487" fmla="*/ 1240060 w 2450468"/>
              <a:gd name="connsiteY487" fmla="*/ 287810 h 377583"/>
              <a:gd name="connsiteX488" fmla="*/ 1235583 w 2450468"/>
              <a:gd name="connsiteY488" fmla="*/ 290287 h 377583"/>
              <a:gd name="connsiteX489" fmla="*/ 1230916 w 2450468"/>
              <a:gd name="connsiteY489" fmla="*/ 293621 h 377583"/>
              <a:gd name="connsiteX490" fmla="*/ 1230970 w 2450468"/>
              <a:gd name="connsiteY490" fmla="*/ 294279 h 377583"/>
              <a:gd name="connsiteX491" fmla="*/ 1230916 w 2450468"/>
              <a:gd name="connsiteY491" fmla="*/ 294287 h 377583"/>
              <a:gd name="connsiteX492" fmla="*/ 1230994 w 2450468"/>
              <a:gd name="connsiteY492" fmla="*/ 294581 h 377583"/>
              <a:gd name="connsiteX493" fmla="*/ 1231297 w 2450468"/>
              <a:gd name="connsiteY493" fmla="*/ 298288 h 377583"/>
              <a:gd name="connsiteX494" fmla="*/ 1228058 w 2450468"/>
              <a:gd name="connsiteY494" fmla="*/ 303241 h 377583"/>
              <a:gd name="connsiteX495" fmla="*/ 1230344 w 2450468"/>
              <a:gd name="connsiteY495" fmla="*/ 303050 h 377583"/>
              <a:gd name="connsiteX496" fmla="*/ 1233202 w 2450468"/>
              <a:gd name="connsiteY496" fmla="*/ 302860 h 377583"/>
              <a:gd name="connsiteX497" fmla="*/ 1230994 w 2450468"/>
              <a:gd name="connsiteY497" fmla="*/ 294581 h 377583"/>
              <a:gd name="connsiteX498" fmla="*/ 1230970 w 2450468"/>
              <a:gd name="connsiteY498" fmla="*/ 294279 h 377583"/>
              <a:gd name="connsiteX499" fmla="*/ 1239965 w 2450468"/>
              <a:gd name="connsiteY499" fmla="*/ 292954 h 377583"/>
              <a:gd name="connsiteX500" fmla="*/ 1240060 w 2450468"/>
              <a:gd name="connsiteY500" fmla="*/ 287810 h 377583"/>
              <a:gd name="connsiteX501" fmla="*/ 655106 w 2450468"/>
              <a:gd name="connsiteY501" fmla="*/ 287679 h 377583"/>
              <a:gd name="connsiteX502" fmla="*/ 656749 w 2450468"/>
              <a:gd name="connsiteY502" fmla="*/ 288762 h 377583"/>
              <a:gd name="connsiteX503" fmla="*/ 659892 w 2450468"/>
              <a:gd name="connsiteY503" fmla="*/ 289238 h 377583"/>
              <a:gd name="connsiteX504" fmla="*/ 667417 w 2450468"/>
              <a:gd name="connsiteY504" fmla="*/ 294191 h 377583"/>
              <a:gd name="connsiteX505" fmla="*/ 668274 w 2450468"/>
              <a:gd name="connsiteY505" fmla="*/ 296096 h 377583"/>
              <a:gd name="connsiteX506" fmla="*/ 669226 w 2450468"/>
              <a:gd name="connsiteY506" fmla="*/ 298478 h 377583"/>
              <a:gd name="connsiteX507" fmla="*/ 667988 w 2450468"/>
              <a:gd name="connsiteY507" fmla="*/ 302097 h 377583"/>
              <a:gd name="connsiteX508" fmla="*/ 661321 w 2450468"/>
              <a:gd name="connsiteY508" fmla="*/ 303050 h 377583"/>
              <a:gd name="connsiteX509" fmla="*/ 659310 w 2450468"/>
              <a:gd name="connsiteY509" fmla="*/ 304856 h 377583"/>
              <a:gd name="connsiteX510" fmla="*/ 658654 w 2450468"/>
              <a:gd name="connsiteY510" fmla="*/ 302669 h 377583"/>
              <a:gd name="connsiteX511" fmla="*/ 658749 w 2450468"/>
              <a:gd name="connsiteY511" fmla="*/ 297525 h 377583"/>
              <a:gd name="connsiteX512" fmla="*/ 655987 w 2450468"/>
              <a:gd name="connsiteY512" fmla="*/ 291334 h 377583"/>
              <a:gd name="connsiteX513" fmla="*/ 653605 w 2450468"/>
              <a:gd name="connsiteY513" fmla="*/ 288667 h 377583"/>
              <a:gd name="connsiteX514" fmla="*/ 655106 w 2450468"/>
              <a:gd name="connsiteY514" fmla="*/ 287679 h 377583"/>
              <a:gd name="connsiteX515" fmla="*/ 1671828 w 2450468"/>
              <a:gd name="connsiteY515" fmla="*/ 285810 h 377583"/>
              <a:gd name="connsiteX516" fmla="*/ 1684115 w 2450468"/>
              <a:gd name="connsiteY516" fmla="*/ 292954 h 377583"/>
              <a:gd name="connsiteX517" fmla="*/ 1671828 w 2450468"/>
              <a:gd name="connsiteY517" fmla="*/ 285810 h 377583"/>
              <a:gd name="connsiteX518" fmla="*/ 1655826 w 2450468"/>
              <a:gd name="connsiteY518" fmla="*/ 285524 h 377583"/>
              <a:gd name="connsiteX519" fmla="*/ 1645539 w 2450468"/>
              <a:gd name="connsiteY519" fmla="*/ 290192 h 377583"/>
              <a:gd name="connsiteX520" fmla="*/ 1647920 w 2450468"/>
              <a:gd name="connsiteY520" fmla="*/ 290668 h 377583"/>
              <a:gd name="connsiteX521" fmla="*/ 1651825 w 2450468"/>
              <a:gd name="connsiteY521" fmla="*/ 293811 h 377583"/>
              <a:gd name="connsiteX522" fmla="*/ 1655159 w 2450468"/>
              <a:gd name="connsiteY522" fmla="*/ 293621 h 377583"/>
              <a:gd name="connsiteX523" fmla="*/ 1656207 w 2450468"/>
              <a:gd name="connsiteY523" fmla="*/ 293525 h 377583"/>
              <a:gd name="connsiteX524" fmla="*/ 1656588 w 2450468"/>
              <a:gd name="connsiteY524" fmla="*/ 297431 h 377583"/>
              <a:gd name="connsiteX525" fmla="*/ 1655445 w 2450468"/>
              <a:gd name="connsiteY525" fmla="*/ 297621 h 377583"/>
              <a:gd name="connsiteX526" fmla="*/ 1649254 w 2450468"/>
              <a:gd name="connsiteY526" fmla="*/ 297240 h 377583"/>
              <a:gd name="connsiteX527" fmla="*/ 1647920 w 2450468"/>
              <a:gd name="connsiteY527" fmla="*/ 296764 h 377583"/>
              <a:gd name="connsiteX528" fmla="*/ 1643825 w 2450468"/>
              <a:gd name="connsiteY528" fmla="*/ 296097 h 377583"/>
              <a:gd name="connsiteX529" fmla="*/ 1642872 w 2450468"/>
              <a:gd name="connsiteY529" fmla="*/ 293144 h 377583"/>
              <a:gd name="connsiteX530" fmla="*/ 1641824 w 2450468"/>
              <a:gd name="connsiteY530" fmla="*/ 289811 h 377583"/>
              <a:gd name="connsiteX531" fmla="*/ 1632204 w 2450468"/>
              <a:gd name="connsiteY531" fmla="*/ 292954 h 377583"/>
              <a:gd name="connsiteX532" fmla="*/ 1625537 w 2450468"/>
              <a:gd name="connsiteY532" fmla="*/ 299145 h 377583"/>
              <a:gd name="connsiteX533" fmla="*/ 1633442 w 2450468"/>
              <a:gd name="connsiteY533" fmla="*/ 301812 h 377583"/>
              <a:gd name="connsiteX534" fmla="*/ 1640491 w 2450468"/>
              <a:gd name="connsiteY534" fmla="*/ 301812 h 377583"/>
              <a:gd name="connsiteX535" fmla="*/ 1640300 w 2450468"/>
              <a:gd name="connsiteY535" fmla="*/ 302003 h 377583"/>
              <a:gd name="connsiteX536" fmla="*/ 1634014 w 2450468"/>
              <a:gd name="connsiteY536" fmla="*/ 312480 h 377583"/>
              <a:gd name="connsiteX537" fmla="*/ 1633157 w 2450468"/>
              <a:gd name="connsiteY537" fmla="*/ 312861 h 377583"/>
              <a:gd name="connsiteX538" fmla="*/ 1636109 w 2450468"/>
              <a:gd name="connsiteY538" fmla="*/ 315814 h 377583"/>
              <a:gd name="connsiteX539" fmla="*/ 1637538 w 2450468"/>
              <a:gd name="connsiteY539" fmla="*/ 315623 h 377583"/>
              <a:gd name="connsiteX540" fmla="*/ 1639348 w 2450468"/>
              <a:gd name="connsiteY540" fmla="*/ 314766 h 377583"/>
              <a:gd name="connsiteX541" fmla="*/ 1645063 w 2450468"/>
              <a:gd name="connsiteY541" fmla="*/ 314861 h 377583"/>
              <a:gd name="connsiteX542" fmla="*/ 1650683 w 2450468"/>
              <a:gd name="connsiteY542" fmla="*/ 306003 h 377583"/>
              <a:gd name="connsiteX543" fmla="*/ 1656398 w 2450468"/>
              <a:gd name="connsiteY543" fmla="*/ 304289 h 377583"/>
              <a:gd name="connsiteX544" fmla="*/ 1656874 w 2450468"/>
              <a:gd name="connsiteY544" fmla="*/ 303908 h 377583"/>
              <a:gd name="connsiteX545" fmla="*/ 1664970 w 2450468"/>
              <a:gd name="connsiteY545" fmla="*/ 301907 h 377583"/>
              <a:gd name="connsiteX546" fmla="*/ 1666304 w 2450468"/>
              <a:gd name="connsiteY546" fmla="*/ 301907 h 377583"/>
              <a:gd name="connsiteX547" fmla="*/ 1667161 w 2450468"/>
              <a:gd name="connsiteY547" fmla="*/ 298288 h 377583"/>
              <a:gd name="connsiteX548" fmla="*/ 1666018 w 2450468"/>
              <a:gd name="connsiteY548" fmla="*/ 297907 h 377583"/>
              <a:gd name="connsiteX549" fmla="*/ 1665446 w 2450468"/>
              <a:gd name="connsiteY549" fmla="*/ 293716 h 377583"/>
              <a:gd name="connsiteX550" fmla="*/ 1667351 w 2450468"/>
              <a:gd name="connsiteY550" fmla="*/ 292573 h 377583"/>
              <a:gd name="connsiteX551" fmla="*/ 1670399 w 2450468"/>
              <a:gd name="connsiteY551" fmla="*/ 289620 h 377583"/>
              <a:gd name="connsiteX552" fmla="*/ 1664684 w 2450468"/>
              <a:gd name="connsiteY552" fmla="*/ 290477 h 377583"/>
              <a:gd name="connsiteX553" fmla="*/ 1657731 w 2450468"/>
              <a:gd name="connsiteY553" fmla="*/ 289144 h 377583"/>
              <a:gd name="connsiteX554" fmla="*/ 1655826 w 2450468"/>
              <a:gd name="connsiteY554" fmla="*/ 285524 h 377583"/>
              <a:gd name="connsiteX555" fmla="*/ 1063942 w 2450468"/>
              <a:gd name="connsiteY555" fmla="*/ 285428 h 377583"/>
              <a:gd name="connsiteX556" fmla="*/ 1065657 w 2450468"/>
              <a:gd name="connsiteY556" fmla="*/ 288572 h 377583"/>
              <a:gd name="connsiteX557" fmla="*/ 1061085 w 2450468"/>
              <a:gd name="connsiteY557" fmla="*/ 298382 h 377583"/>
              <a:gd name="connsiteX558" fmla="*/ 1053465 w 2450468"/>
              <a:gd name="connsiteY558" fmla="*/ 299144 h 377583"/>
              <a:gd name="connsiteX559" fmla="*/ 1052798 w 2450468"/>
              <a:gd name="connsiteY559" fmla="*/ 298478 h 377583"/>
              <a:gd name="connsiteX560" fmla="*/ 1052798 w 2450468"/>
              <a:gd name="connsiteY560" fmla="*/ 293810 h 377583"/>
              <a:gd name="connsiteX561" fmla="*/ 1048893 w 2450468"/>
              <a:gd name="connsiteY561" fmla="*/ 291905 h 377583"/>
              <a:gd name="connsiteX562" fmla="*/ 1049274 w 2450468"/>
              <a:gd name="connsiteY562" fmla="*/ 291334 h 377583"/>
              <a:gd name="connsiteX563" fmla="*/ 1052036 w 2450468"/>
              <a:gd name="connsiteY563" fmla="*/ 287524 h 377583"/>
              <a:gd name="connsiteX564" fmla="*/ 1058704 w 2450468"/>
              <a:gd name="connsiteY564" fmla="*/ 288572 h 377583"/>
              <a:gd name="connsiteX565" fmla="*/ 1059656 w 2450468"/>
              <a:gd name="connsiteY565" fmla="*/ 286190 h 377583"/>
              <a:gd name="connsiteX566" fmla="*/ 1252633 w 2450468"/>
              <a:gd name="connsiteY566" fmla="*/ 285239 h 377583"/>
              <a:gd name="connsiteX567" fmla="*/ 1251871 w 2450468"/>
              <a:gd name="connsiteY567" fmla="*/ 285810 h 377583"/>
              <a:gd name="connsiteX568" fmla="*/ 1247108 w 2450468"/>
              <a:gd name="connsiteY568" fmla="*/ 290763 h 377583"/>
              <a:gd name="connsiteX569" fmla="*/ 1243584 w 2450468"/>
              <a:gd name="connsiteY569" fmla="*/ 294573 h 377583"/>
              <a:gd name="connsiteX570" fmla="*/ 1243679 w 2450468"/>
              <a:gd name="connsiteY570" fmla="*/ 296573 h 377583"/>
              <a:gd name="connsiteX571" fmla="*/ 1246823 w 2450468"/>
              <a:gd name="connsiteY571" fmla="*/ 297621 h 377583"/>
              <a:gd name="connsiteX572" fmla="*/ 1256252 w 2450468"/>
              <a:gd name="connsiteY572" fmla="*/ 291906 h 377583"/>
              <a:gd name="connsiteX573" fmla="*/ 1257586 w 2450468"/>
              <a:gd name="connsiteY573" fmla="*/ 290477 h 377583"/>
              <a:gd name="connsiteX574" fmla="*/ 1252633 w 2450468"/>
              <a:gd name="connsiteY574" fmla="*/ 285239 h 377583"/>
              <a:gd name="connsiteX575" fmla="*/ 1217105 w 2450468"/>
              <a:gd name="connsiteY575" fmla="*/ 285143 h 377583"/>
              <a:gd name="connsiteX576" fmla="*/ 1212533 w 2450468"/>
              <a:gd name="connsiteY576" fmla="*/ 288096 h 377583"/>
              <a:gd name="connsiteX577" fmla="*/ 1213104 w 2450468"/>
              <a:gd name="connsiteY577" fmla="*/ 288477 h 377583"/>
              <a:gd name="connsiteX578" fmla="*/ 1216343 w 2450468"/>
              <a:gd name="connsiteY578" fmla="*/ 290668 h 377583"/>
              <a:gd name="connsiteX579" fmla="*/ 1222820 w 2450468"/>
              <a:gd name="connsiteY579" fmla="*/ 289239 h 377583"/>
              <a:gd name="connsiteX580" fmla="*/ 1222915 w 2450468"/>
              <a:gd name="connsiteY580" fmla="*/ 289906 h 377583"/>
              <a:gd name="connsiteX581" fmla="*/ 1225582 w 2450468"/>
              <a:gd name="connsiteY581" fmla="*/ 293335 h 377583"/>
              <a:gd name="connsiteX582" fmla="*/ 1227963 w 2450468"/>
              <a:gd name="connsiteY582" fmla="*/ 290763 h 377583"/>
              <a:gd name="connsiteX583" fmla="*/ 1227106 w 2450468"/>
              <a:gd name="connsiteY583" fmla="*/ 287239 h 377583"/>
              <a:gd name="connsiteX584" fmla="*/ 1223677 w 2450468"/>
              <a:gd name="connsiteY584" fmla="*/ 285143 h 377583"/>
              <a:gd name="connsiteX585" fmla="*/ 1219105 w 2450468"/>
              <a:gd name="connsiteY585" fmla="*/ 285143 h 377583"/>
              <a:gd name="connsiteX586" fmla="*/ 1776793 w 2450468"/>
              <a:gd name="connsiteY586" fmla="*/ 283429 h 377583"/>
              <a:gd name="connsiteX587" fmla="*/ 1778603 w 2450468"/>
              <a:gd name="connsiteY587" fmla="*/ 286382 h 377583"/>
              <a:gd name="connsiteX588" fmla="*/ 1777651 w 2450468"/>
              <a:gd name="connsiteY588" fmla="*/ 287239 h 377583"/>
              <a:gd name="connsiteX589" fmla="*/ 1774698 w 2450468"/>
              <a:gd name="connsiteY589" fmla="*/ 288477 h 377583"/>
              <a:gd name="connsiteX590" fmla="*/ 1774698 w 2450468"/>
              <a:gd name="connsiteY590" fmla="*/ 292763 h 377583"/>
              <a:gd name="connsiteX591" fmla="*/ 1768316 w 2450468"/>
              <a:gd name="connsiteY591" fmla="*/ 293716 h 377583"/>
              <a:gd name="connsiteX592" fmla="*/ 1766983 w 2450468"/>
              <a:gd name="connsiteY592" fmla="*/ 289715 h 377583"/>
              <a:gd name="connsiteX593" fmla="*/ 1768602 w 2450468"/>
              <a:gd name="connsiteY593" fmla="*/ 285334 h 377583"/>
              <a:gd name="connsiteX594" fmla="*/ 1775365 w 2450468"/>
              <a:gd name="connsiteY594" fmla="*/ 283619 h 377583"/>
              <a:gd name="connsiteX595" fmla="*/ 709707 w 2450468"/>
              <a:gd name="connsiteY595" fmla="*/ 283428 h 377583"/>
              <a:gd name="connsiteX596" fmla="*/ 708564 w 2450468"/>
              <a:gd name="connsiteY596" fmla="*/ 290763 h 377583"/>
              <a:gd name="connsiteX597" fmla="*/ 712469 w 2450468"/>
              <a:gd name="connsiteY597" fmla="*/ 289143 h 377583"/>
              <a:gd name="connsiteX598" fmla="*/ 715041 w 2450468"/>
              <a:gd name="connsiteY598" fmla="*/ 288096 h 377583"/>
              <a:gd name="connsiteX599" fmla="*/ 709707 w 2450468"/>
              <a:gd name="connsiteY599" fmla="*/ 283428 h 377583"/>
              <a:gd name="connsiteX600" fmla="*/ 1020127 w 2450468"/>
              <a:gd name="connsiteY600" fmla="*/ 283238 h 377583"/>
              <a:gd name="connsiteX601" fmla="*/ 1019651 w 2450468"/>
              <a:gd name="connsiteY601" fmla="*/ 284190 h 377583"/>
              <a:gd name="connsiteX602" fmla="*/ 1016888 w 2450468"/>
              <a:gd name="connsiteY602" fmla="*/ 295525 h 377583"/>
              <a:gd name="connsiteX603" fmla="*/ 1016793 w 2450468"/>
              <a:gd name="connsiteY603" fmla="*/ 296192 h 377583"/>
              <a:gd name="connsiteX604" fmla="*/ 1021460 w 2450468"/>
              <a:gd name="connsiteY604" fmla="*/ 296573 h 377583"/>
              <a:gd name="connsiteX605" fmla="*/ 1021841 w 2450468"/>
              <a:gd name="connsiteY605" fmla="*/ 295716 h 377583"/>
              <a:gd name="connsiteX606" fmla="*/ 1023461 w 2450468"/>
              <a:gd name="connsiteY606" fmla="*/ 291810 h 377583"/>
              <a:gd name="connsiteX607" fmla="*/ 1020127 w 2450468"/>
              <a:gd name="connsiteY607" fmla="*/ 283238 h 377583"/>
              <a:gd name="connsiteX608" fmla="*/ 1433512 w 2450468"/>
              <a:gd name="connsiteY608" fmla="*/ 281333 h 377583"/>
              <a:gd name="connsiteX609" fmla="*/ 1433798 w 2450468"/>
              <a:gd name="connsiteY609" fmla="*/ 281333 h 377583"/>
              <a:gd name="connsiteX610" fmla="*/ 1434369 w 2450468"/>
              <a:gd name="connsiteY610" fmla="*/ 284476 h 377583"/>
              <a:gd name="connsiteX611" fmla="*/ 1430178 w 2450468"/>
              <a:gd name="connsiteY611" fmla="*/ 287810 h 377583"/>
              <a:gd name="connsiteX612" fmla="*/ 1428178 w 2450468"/>
              <a:gd name="connsiteY612" fmla="*/ 289143 h 377583"/>
              <a:gd name="connsiteX613" fmla="*/ 1422177 w 2450468"/>
              <a:gd name="connsiteY613" fmla="*/ 290572 h 377583"/>
              <a:gd name="connsiteX614" fmla="*/ 1424178 w 2450468"/>
              <a:gd name="connsiteY614" fmla="*/ 285524 h 377583"/>
              <a:gd name="connsiteX615" fmla="*/ 1433512 w 2450468"/>
              <a:gd name="connsiteY615" fmla="*/ 281333 h 377583"/>
              <a:gd name="connsiteX616" fmla="*/ 1577911 w 2450468"/>
              <a:gd name="connsiteY616" fmla="*/ 279047 h 377583"/>
              <a:gd name="connsiteX617" fmla="*/ 1581055 w 2450468"/>
              <a:gd name="connsiteY617" fmla="*/ 279904 h 377583"/>
              <a:gd name="connsiteX618" fmla="*/ 1582198 w 2450468"/>
              <a:gd name="connsiteY618" fmla="*/ 284000 h 377583"/>
              <a:gd name="connsiteX619" fmla="*/ 1577149 w 2450468"/>
              <a:gd name="connsiteY619" fmla="*/ 295715 h 377583"/>
              <a:gd name="connsiteX620" fmla="*/ 1570958 w 2450468"/>
              <a:gd name="connsiteY620" fmla="*/ 286095 h 377583"/>
              <a:gd name="connsiteX621" fmla="*/ 1577530 w 2450468"/>
              <a:gd name="connsiteY621" fmla="*/ 287143 h 377583"/>
              <a:gd name="connsiteX622" fmla="*/ 1578578 w 2450468"/>
              <a:gd name="connsiteY622" fmla="*/ 284571 h 377583"/>
              <a:gd name="connsiteX623" fmla="*/ 1576292 w 2450468"/>
              <a:gd name="connsiteY623" fmla="*/ 281237 h 377583"/>
              <a:gd name="connsiteX624" fmla="*/ 1577911 w 2450468"/>
              <a:gd name="connsiteY624" fmla="*/ 279047 h 377583"/>
              <a:gd name="connsiteX625" fmla="*/ 1084993 w 2450468"/>
              <a:gd name="connsiteY625" fmla="*/ 278094 h 377583"/>
              <a:gd name="connsiteX626" fmla="*/ 1091851 w 2450468"/>
              <a:gd name="connsiteY626" fmla="*/ 278094 h 377583"/>
              <a:gd name="connsiteX627" fmla="*/ 1093946 w 2450468"/>
              <a:gd name="connsiteY627" fmla="*/ 280952 h 377583"/>
              <a:gd name="connsiteX628" fmla="*/ 1091375 w 2450468"/>
              <a:gd name="connsiteY628" fmla="*/ 282095 h 377583"/>
              <a:gd name="connsiteX629" fmla="*/ 1086231 w 2450468"/>
              <a:gd name="connsiteY629" fmla="*/ 287524 h 377583"/>
              <a:gd name="connsiteX630" fmla="*/ 1087469 w 2450468"/>
              <a:gd name="connsiteY630" fmla="*/ 291429 h 377583"/>
              <a:gd name="connsiteX631" fmla="*/ 1092518 w 2450468"/>
              <a:gd name="connsiteY631" fmla="*/ 292096 h 377583"/>
              <a:gd name="connsiteX632" fmla="*/ 1087660 w 2450468"/>
              <a:gd name="connsiteY632" fmla="*/ 294954 h 377583"/>
              <a:gd name="connsiteX633" fmla="*/ 1081945 w 2450468"/>
              <a:gd name="connsiteY633" fmla="*/ 292191 h 377583"/>
              <a:gd name="connsiteX634" fmla="*/ 1081469 w 2450468"/>
              <a:gd name="connsiteY634" fmla="*/ 292477 h 377583"/>
              <a:gd name="connsiteX635" fmla="*/ 1073849 w 2450468"/>
              <a:gd name="connsiteY635" fmla="*/ 296954 h 377583"/>
              <a:gd name="connsiteX636" fmla="*/ 1069277 w 2450468"/>
              <a:gd name="connsiteY636" fmla="*/ 299335 h 377583"/>
              <a:gd name="connsiteX637" fmla="*/ 1069562 w 2450468"/>
              <a:gd name="connsiteY637" fmla="*/ 294001 h 377583"/>
              <a:gd name="connsiteX638" fmla="*/ 1070229 w 2450468"/>
              <a:gd name="connsiteY638" fmla="*/ 292763 h 377583"/>
              <a:gd name="connsiteX639" fmla="*/ 1072229 w 2450468"/>
              <a:gd name="connsiteY639" fmla="*/ 289524 h 377583"/>
              <a:gd name="connsiteX640" fmla="*/ 1072801 w 2450468"/>
              <a:gd name="connsiteY640" fmla="*/ 282857 h 377583"/>
              <a:gd name="connsiteX641" fmla="*/ 1076420 w 2450468"/>
              <a:gd name="connsiteY641" fmla="*/ 283047 h 377583"/>
              <a:gd name="connsiteX642" fmla="*/ 1081850 w 2450468"/>
              <a:gd name="connsiteY642" fmla="*/ 283428 h 377583"/>
              <a:gd name="connsiteX643" fmla="*/ 1084993 w 2450468"/>
              <a:gd name="connsiteY643" fmla="*/ 278094 h 377583"/>
              <a:gd name="connsiteX644" fmla="*/ 449580 w 2450468"/>
              <a:gd name="connsiteY644" fmla="*/ 276476 h 377583"/>
              <a:gd name="connsiteX645" fmla="*/ 452533 w 2450468"/>
              <a:gd name="connsiteY645" fmla="*/ 276952 h 377583"/>
              <a:gd name="connsiteX646" fmla="*/ 462249 w 2450468"/>
              <a:gd name="connsiteY646" fmla="*/ 281238 h 377583"/>
              <a:gd name="connsiteX647" fmla="*/ 456057 w 2450468"/>
              <a:gd name="connsiteY647" fmla="*/ 280952 h 377583"/>
              <a:gd name="connsiteX648" fmla="*/ 453581 w 2450468"/>
              <a:gd name="connsiteY648" fmla="*/ 280952 h 377583"/>
              <a:gd name="connsiteX649" fmla="*/ 449676 w 2450468"/>
              <a:gd name="connsiteY649" fmla="*/ 291430 h 377583"/>
              <a:gd name="connsiteX650" fmla="*/ 436436 w 2450468"/>
              <a:gd name="connsiteY650" fmla="*/ 281905 h 377583"/>
              <a:gd name="connsiteX651" fmla="*/ 439579 w 2450468"/>
              <a:gd name="connsiteY651" fmla="*/ 283143 h 377583"/>
              <a:gd name="connsiteX652" fmla="*/ 445484 w 2450468"/>
              <a:gd name="connsiteY652" fmla="*/ 280286 h 377583"/>
              <a:gd name="connsiteX653" fmla="*/ 449580 w 2450468"/>
              <a:gd name="connsiteY653" fmla="*/ 276476 h 377583"/>
              <a:gd name="connsiteX654" fmla="*/ 1405890 w 2450468"/>
              <a:gd name="connsiteY654" fmla="*/ 275618 h 377583"/>
              <a:gd name="connsiteX655" fmla="*/ 1400746 w 2450468"/>
              <a:gd name="connsiteY655" fmla="*/ 279714 h 377583"/>
              <a:gd name="connsiteX656" fmla="*/ 1400270 w 2450468"/>
              <a:gd name="connsiteY656" fmla="*/ 288382 h 377583"/>
              <a:gd name="connsiteX657" fmla="*/ 1405890 w 2450468"/>
              <a:gd name="connsiteY657" fmla="*/ 275618 h 377583"/>
              <a:gd name="connsiteX658" fmla="*/ 624935 w 2450468"/>
              <a:gd name="connsiteY658" fmla="*/ 274570 h 377583"/>
              <a:gd name="connsiteX659" fmla="*/ 630459 w 2450468"/>
              <a:gd name="connsiteY659" fmla="*/ 276475 h 377583"/>
              <a:gd name="connsiteX660" fmla="*/ 625792 w 2450468"/>
              <a:gd name="connsiteY660" fmla="*/ 279999 h 377583"/>
              <a:gd name="connsiteX661" fmla="*/ 622363 w 2450468"/>
              <a:gd name="connsiteY661" fmla="*/ 279142 h 377583"/>
              <a:gd name="connsiteX662" fmla="*/ 617410 w 2450468"/>
              <a:gd name="connsiteY662" fmla="*/ 280761 h 377583"/>
              <a:gd name="connsiteX663" fmla="*/ 621506 w 2450468"/>
              <a:gd name="connsiteY663" fmla="*/ 283428 h 377583"/>
              <a:gd name="connsiteX664" fmla="*/ 621887 w 2450468"/>
              <a:gd name="connsiteY664" fmla="*/ 283523 h 377583"/>
              <a:gd name="connsiteX665" fmla="*/ 614838 w 2450468"/>
              <a:gd name="connsiteY665" fmla="*/ 288858 h 377583"/>
              <a:gd name="connsiteX666" fmla="*/ 611314 w 2450468"/>
              <a:gd name="connsiteY666" fmla="*/ 291429 h 377583"/>
              <a:gd name="connsiteX667" fmla="*/ 604646 w 2450468"/>
              <a:gd name="connsiteY667" fmla="*/ 293715 h 377583"/>
              <a:gd name="connsiteX668" fmla="*/ 599122 w 2450468"/>
              <a:gd name="connsiteY668" fmla="*/ 297335 h 377583"/>
              <a:gd name="connsiteX669" fmla="*/ 598836 w 2450468"/>
              <a:gd name="connsiteY669" fmla="*/ 299621 h 377583"/>
              <a:gd name="connsiteX670" fmla="*/ 586739 w 2450468"/>
              <a:gd name="connsiteY670" fmla="*/ 300478 h 377583"/>
              <a:gd name="connsiteX671" fmla="*/ 583596 w 2450468"/>
              <a:gd name="connsiteY671" fmla="*/ 298668 h 377583"/>
              <a:gd name="connsiteX672" fmla="*/ 582739 w 2450468"/>
              <a:gd name="connsiteY672" fmla="*/ 298001 h 377583"/>
              <a:gd name="connsiteX673" fmla="*/ 576643 w 2450468"/>
              <a:gd name="connsiteY673" fmla="*/ 299049 h 377583"/>
              <a:gd name="connsiteX674" fmla="*/ 578548 w 2450468"/>
              <a:gd name="connsiteY674" fmla="*/ 295049 h 377583"/>
              <a:gd name="connsiteX675" fmla="*/ 578834 w 2450468"/>
              <a:gd name="connsiteY675" fmla="*/ 290381 h 377583"/>
              <a:gd name="connsiteX676" fmla="*/ 580167 w 2450468"/>
              <a:gd name="connsiteY676" fmla="*/ 289429 h 377583"/>
              <a:gd name="connsiteX677" fmla="*/ 576643 w 2450468"/>
              <a:gd name="connsiteY677" fmla="*/ 287524 h 377583"/>
              <a:gd name="connsiteX678" fmla="*/ 574738 w 2450468"/>
              <a:gd name="connsiteY678" fmla="*/ 287334 h 377583"/>
              <a:gd name="connsiteX679" fmla="*/ 570261 w 2450468"/>
              <a:gd name="connsiteY679" fmla="*/ 291048 h 377583"/>
              <a:gd name="connsiteX680" fmla="*/ 565880 w 2450468"/>
              <a:gd name="connsiteY680" fmla="*/ 289619 h 377583"/>
              <a:gd name="connsiteX681" fmla="*/ 565689 w 2450468"/>
              <a:gd name="connsiteY681" fmla="*/ 288286 h 377583"/>
              <a:gd name="connsiteX682" fmla="*/ 560355 w 2450468"/>
              <a:gd name="connsiteY682" fmla="*/ 288191 h 377583"/>
              <a:gd name="connsiteX683" fmla="*/ 548068 w 2450468"/>
              <a:gd name="connsiteY683" fmla="*/ 286476 h 377583"/>
              <a:gd name="connsiteX684" fmla="*/ 549687 w 2450468"/>
              <a:gd name="connsiteY684" fmla="*/ 281047 h 377583"/>
              <a:gd name="connsiteX685" fmla="*/ 550354 w 2450468"/>
              <a:gd name="connsiteY685" fmla="*/ 281142 h 377583"/>
              <a:gd name="connsiteX686" fmla="*/ 561308 w 2450468"/>
              <a:gd name="connsiteY686" fmla="*/ 282476 h 377583"/>
              <a:gd name="connsiteX687" fmla="*/ 565594 w 2450468"/>
              <a:gd name="connsiteY687" fmla="*/ 282285 h 377583"/>
              <a:gd name="connsiteX688" fmla="*/ 574928 w 2450468"/>
              <a:gd name="connsiteY688" fmla="*/ 281523 h 377583"/>
              <a:gd name="connsiteX689" fmla="*/ 580167 w 2450468"/>
              <a:gd name="connsiteY689" fmla="*/ 284285 h 377583"/>
              <a:gd name="connsiteX690" fmla="*/ 584168 w 2450468"/>
              <a:gd name="connsiteY690" fmla="*/ 287048 h 377583"/>
              <a:gd name="connsiteX691" fmla="*/ 587787 w 2450468"/>
              <a:gd name="connsiteY691" fmla="*/ 291620 h 377583"/>
              <a:gd name="connsiteX692" fmla="*/ 588930 w 2450468"/>
              <a:gd name="connsiteY692" fmla="*/ 294382 h 377583"/>
              <a:gd name="connsiteX693" fmla="*/ 590740 w 2450468"/>
              <a:gd name="connsiteY693" fmla="*/ 299621 h 377583"/>
              <a:gd name="connsiteX694" fmla="*/ 595598 w 2450468"/>
              <a:gd name="connsiteY694" fmla="*/ 295049 h 377583"/>
              <a:gd name="connsiteX695" fmla="*/ 597122 w 2450468"/>
              <a:gd name="connsiteY695" fmla="*/ 294096 h 377583"/>
              <a:gd name="connsiteX696" fmla="*/ 600646 w 2450468"/>
              <a:gd name="connsiteY696" fmla="*/ 289905 h 377583"/>
              <a:gd name="connsiteX697" fmla="*/ 595979 w 2450468"/>
              <a:gd name="connsiteY697" fmla="*/ 284666 h 377583"/>
              <a:gd name="connsiteX698" fmla="*/ 591216 w 2450468"/>
              <a:gd name="connsiteY698" fmla="*/ 282952 h 377583"/>
              <a:gd name="connsiteX699" fmla="*/ 587501 w 2450468"/>
              <a:gd name="connsiteY699" fmla="*/ 278475 h 377583"/>
              <a:gd name="connsiteX700" fmla="*/ 587025 w 2450468"/>
              <a:gd name="connsiteY700" fmla="*/ 277332 h 377583"/>
              <a:gd name="connsiteX701" fmla="*/ 594359 w 2450468"/>
              <a:gd name="connsiteY701" fmla="*/ 277713 h 377583"/>
              <a:gd name="connsiteX702" fmla="*/ 609790 w 2450468"/>
              <a:gd name="connsiteY702" fmla="*/ 280761 h 377583"/>
              <a:gd name="connsiteX703" fmla="*/ 613505 w 2450468"/>
              <a:gd name="connsiteY703" fmla="*/ 278951 h 377583"/>
              <a:gd name="connsiteX704" fmla="*/ 624268 w 2450468"/>
              <a:gd name="connsiteY704" fmla="*/ 274760 h 377583"/>
              <a:gd name="connsiteX705" fmla="*/ 2115026 w 2450468"/>
              <a:gd name="connsiteY705" fmla="*/ 273046 h 377583"/>
              <a:gd name="connsiteX706" fmla="*/ 2122075 w 2450468"/>
              <a:gd name="connsiteY706" fmla="*/ 273141 h 377583"/>
              <a:gd name="connsiteX707" fmla="*/ 2125694 w 2450468"/>
              <a:gd name="connsiteY707" fmla="*/ 277713 h 377583"/>
              <a:gd name="connsiteX708" fmla="*/ 2135695 w 2450468"/>
              <a:gd name="connsiteY708" fmla="*/ 278571 h 377583"/>
              <a:gd name="connsiteX709" fmla="*/ 2138458 w 2450468"/>
              <a:gd name="connsiteY709" fmla="*/ 286572 h 377583"/>
              <a:gd name="connsiteX710" fmla="*/ 2140934 w 2450468"/>
              <a:gd name="connsiteY710" fmla="*/ 293430 h 377583"/>
              <a:gd name="connsiteX711" fmla="*/ 2134457 w 2450468"/>
              <a:gd name="connsiteY711" fmla="*/ 293239 h 377583"/>
              <a:gd name="connsiteX712" fmla="*/ 2123599 w 2450468"/>
              <a:gd name="connsiteY712" fmla="*/ 287048 h 377583"/>
              <a:gd name="connsiteX713" fmla="*/ 2121122 w 2450468"/>
              <a:gd name="connsiteY713" fmla="*/ 287715 h 377583"/>
              <a:gd name="connsiteX714" fmla="*/ 2118360 w 2450468"/>
              <a:gd name="connsiteY714" fmla="*/ 288477 h 377583"/>
              <a:gd name="connsiteX715" fmla="*/ 2115407 w 2450468"/>
              <a:gd name="connsiteY715" fmla="*/ 281333 h 377583"/>
              <a:gd name="connsiteX716" fmla="*/ 2116169 w 2450468"/>
              <a:gd name="connsiteY716" fmla="*/ 278856 h 377583"/>
              <a:gd name="connsiteX717" fmla="*/ 2118931 w 2450468"/>
              <a:gd name="connsiteY717" fmla="*/ 277142 h 377583"/>
              <a:gd name="connsiteX718" fmla="*/ 2118455 w 2450468"/>
              <a:gd name="connsiteY718" fmla="*/ 276666 h 377583"/>
              <a:gd name="connsiteX719" fmla="*/ 1094613 w 2450468"/>
              <a:gd name="connsiteY719" fmla="*/ 272284 h 377583"/>
              <a:gd name="connsiteX720" fmla="*/ 1101090 w 2450468"/>
              <a:gd name="connsiteY720" fmla="*/ 278380 h 377583"/>
              <a:gd name="connsiteX721" fmla="*/ 1092803 w 2450468"/>
              <a:gd name="connsiteY721" fmla="*/ 274761 h 377583"/>
              <a:gd name="connsiteX722" fmla="*/ 1092136 w 2450468"/>
              <a:gd name="connsiteY722" fmla="*/ 274761 h 377583"/>
              <a:gd name="connsiteX723" fmla="*/ 1087850 w 2450468"/>
              <a:gd name="connsiteY723" fmla="*/ 274856 h 377583"/>
              <a:gd name="connsiteX724" fmla="*/ 1094613 w 2450468"/>
              <a:gd name="connsiteY724" fmla="*/ 272284 h 377583"/>
              <a:gd name="connsiteX725" fmla="*/ 1707947 w 2450468"/>
              <a:gd name="connsiteY725" fmla="*/ 271476 h 377583"/>
              <a:gd name="connsiteX726" fmla="*/ 1712592 w 2450468"/>
              <a:gd name="connsiteY726" fmla="*/ 273784 h 377583"/>
              <a:gd name="connsiteX727" fmla="*/ 1707971 w 2450468"/>
              <a:gd name="connsiteY727" fmla="*/ 276332 h 377583"/>
              <a:gd name="connsiteX728" fmla="*/ 1707642 w 2450468"/>
              <a:gd name="connsiteY728" fmla="*/ 275523 h 377583"/>
              <a:gd name="connsiteX729" fmla="*/ 1552289 w 2450468"/>
              <a:gd name="connsiteY729" fmla="*/ 270665 h 377583"/>
              <a:gd name="connsiteX730" fmla="*/ 1546765 w 2450468"/>
              <a:gd name="connsiteY730" fmla="*/ 280857 h 377583"/>
              <a:gd name="connsiteX731" fmla="*/ 1547908 w 2450468"/>
              <a:gd name="connsiteY731" fmla="*/ 282857 h 377583"/>
              <a:gd name="connsiteX732" fmla="*/ 1550861 w 2450468"/>
              <a:gd name="connsiteY732" fmla="*/ 284953 h 377583"/>
              <a:gd name="connsiteX733" fmla="*/ 1550384 w 2450468"/>
              <a:gd name="connsiteY733" fmla="*/ 281810 h 377583"/>
              <a:gd name="connsiteX734" fmla="*/ 1550575 w 2450468"/>
              <a:gd name="connsiteY734" fmla="*/ 280190 h 377583"/>
              <a:gd name="connsiteX735" fmla="*/ 1556290 w 2450468"/>
              <a:gd name="connsiteY735" fmla="*/ 280000 h 377583"/>
              <a:gd name="connsiteX736" fmla="*/ 1560957 w 2450468"/>
              <a:gd name="connsiteY736" fmla="*/ 275047 h 377583"/>
              <a:gd name="connsiteX737" fmla="*/ 1557528 w 2450468"/>
              <a:gd name="connsiteY737" fmla="*/ 273332 h 377583"/>
              <a:gd name="connsiteX738" fmla="*/ 1076515 w 2450468"/>
              <a:gd name="connsiteY738" fmla="*/ 269522 h 377583"/>
              <a:gd name="connsiteX739" fmla="*/ 1078230 w 2450468"/>
              <a:gd name="connsiteY739" fmla="*/ 270284 h 377583"/>
              <a:gd name="connsiteX740" fmla="*/ 1083850 w 2450468"/>
              <a:gd name="connsiteY740" fmla="*/ 273998 h 377583"/>
              <a:gd name="connsiteX741" fmla="*/ 1081183 w 2450468"/>
              <a:gd name="connsiteY741" fmla="*/ 275713 h 377583"/>
              <a:gd name="connsiteX742" fmla="*/ 1064609 w 2450468"/>
              <a:gd name="connsiteY742" fmla="*/ 273046 h 377583"/>
              <a:gd name="connsiteX743" fmla="*/ 1071753 w 2450468"/>
              <a:gd name="connsiteY743" fmla="*/ 272951 h 377583"/>
              <a:gd name="connsiteX744" fmla="*/ 1076515 w 2450468"/>
              <a:gd name="connsiteY744" fmla="*/ 269522 h 377583"/>
              <a:gd name="connsiteX745" fmla="*/ 1837753 w 2450468"/>
              <a:gd name="connsiteY745" fmla="*/ 269427 h 377583"/>
              <a:gd name="connsiteX746" fmla="*/ 1840611 w 2450468"/>
              <a:gd name="connsiteY746" fmla="*/ 272856 h 377583"/>
              <a:gd name="connsiteX747" fmla="*/ 1841278 w 2450468"/>
              <a:gd name="connsiteY747" fmla="*/ 273618 h 377583"/>
              <a:gd name="connsiteX748" fmla="*/ 1838134 w 2450468"/>
              <a:gd name="connsiteY748" fmla="*/ 276857 h 377583"/>
              <a:gd name="connsiteX749" fmla="*/ 1837658 w 2450468"/>
              <a:gd name="connsiteY749" fmla="*/ 276475 h 377583"/>
              <a:gd name="connsiteX750" fmla="*/ 1830419 w 2450468"/>
              <a:gd name="connsiteY750" fmla="*/ 276095 h 377583"/>
              <a:gd name="connsiteX751" fmla="*/ 1826990 w 2450468"/>
              <a:gd name="connsiteY751" fmla="*/ 276857 h 377583"/>
              <a:gd name="connsiteX752" fmla="*/ 1837753 w 2450468"/>
              <a:gd name="connsiteY752" fmla="*/ 269427 h 377583"/>
              <a:gd name="connsiteX753" fmla="*/ 1355789 w 2450468"/>
              <a:gd name="connsiteY753" fmla="*/ 268951 h 377583"/>
              <a:gd name="connsiteX754" fmla="*/ 1353217 w 2450468"/>
              <a:gd name="connsiteY754" fmla="*/ 269618 h 377583"/>
              <a:gd name="connsiteX755" fmla="*/ 1351670 w 2450468"/>
              <a:gd name="connsiteY755" fmla="*/ 271369 h 377583"/>
              <a:gd name="connsiteX756" fmla="*/ 1350776 w 2450468"/>
              <a:gd name="connsiteY756" fmla="*/ 270922 h 377583"/>
              <a:gd name="connsiteX757" fmla="*/ 1350550 w 2450468"/>
              <a:gd name="connsiteY757" fmla="*/ 269808 h 377583"/>
              <a:gd name="connsiteX758" fmla="*/ 1350645 w 2450468"/>
              <a:gd name="connsiteY758" fmla="*/ 270856 h 377583"/>
              <a:gd name="connsiteX759" fmla="*/ 1350776 w 2450468"/>
              <a:gd name="connsiteY759" fmla="*/ 270922 h 377583"/>
              <a:gd name="connsiteX760" fmla="*/ 1351018 w 2450468"/>
              <a:gd name="connsiteY760" fmla="*/ 272108 h 377583"/>
              <a:gd name="connsiteX761" fmla="*/ 1348169 w 2450468"/>
              <a:gd name="connsiteY761" fmla="*/ 275333 h 377583"/>
              <a:gd name="connsiteX762" fmla="*/ 1346835 w 2450468"/>
              <a:gd name="connsiteY762" fmla="*/ 276285 h 377583"/>
              <a:gd name="connsiteX763" fmla="*/ 1341311 w 2450468"/>
              <a:gd name="connsiteY763" fmla="*/ 280857 h 377583"/>
              <a:gd name="connsiteX764" fmla="*/ 1339215 w 2450468"/>
              <a:gd name="connsiteY764" fmla="*/ 282000 h 377583"/>
              <a:gd name="connsiteX765" fmla="*/ 1339215 w 2450468"/>
              <a:gd name="connsiteY765" fmla="*/ 284762 h 377583"/>
              <a:gd name="connsiteX766" fmla="*/ 1341977 w 2450468"/>
              <a:gd name="connsiteY766" fmla="*/ 285048 h 377583"/>
              <a:gd name="connsiteX767" fmla="*/ 1344644 w 2450468"/>
              <a:gd name="connsiteY767" fmla="*/ 285334 h 377583"/>
              <a:gd name="connsiteX768" fmla="*/ 1358437 w 2450468"/>
              <a:gd name="connsiteY768" fmla="*/ 282787 h 377583"/>
              <a:gd name="connsiteX769" fmla="*/ 1359313 w 2450468"/>
              <a:gd name="connsiteY769" fmla="*/ 283524 h 377583"/>
              <a:gd name="connsiteX770" fmla="*/ 1359961 w 2450468"/>
              <a:gd name="connsiteY770" fmla="*/ 282801 h 377583"/>
              <a:gd name="connsiteX771" fmla="*/ 1364266 w 2450468"/>
              <a:gd name="connsiteY771" fmla="*/ 285524 h 377583"/>
              <a:gd name="connsiteX772" fmla="*/ 1368457 w 2450468"/>
              <a:gd name="connsiteY772" fmla="*/ 288096 h 377583"/>
              <a:gd name="connsiteX773" fmla="*/ 1372362 w 2450468"/>
              <a:gd name="connsiteY773" fmla="*/ 280667 h 377583"/>
              <a:gd name="connsiteX774" fmla="*/ 1364361 w 2450468"/>
              <a:gd name="connsiteY774" fmla="*/ 278000 h 377583"/>
              <a:gd name="connsiteX775" fmla="*/ 1362646 w 2450468"/>
              <a:gd name="connsiteY775" fmla="*/ 279809 h 377583"/>
              <a:gd name="connsiteX776" fmla="*/ 1359961 w 2450468"/>
              <a:gd name="connsiteY776" fmla="*/ 282801 h 377583"/>
              <a:gd name="connsiteX777" fmla="*/ 1359599 w 2450468"/>
              <a:gd name="connsiteY777" fmla="*/ 282572 h 377583"/>
              <a:gd name="connsiteX778" fmla="*/ 1358437 w 2450468"/>
              <a:gd name="connsiteY778" fmla="*/ 282787 h 377583"/>
              <a:gd name="connsiteX779" fmla="*/ 1352074 w 2450468"/>
              <a:gd name="connsiteY779" fmla="*/ 277428 h 377583"/>
              <a:gd name="connsiteX780" fmla="*/ 1351788 w 2450468"/>
              <a:gd name="connsiteY780" fmla="*/ 275809 h 377583"/>
              <a:gd name="connsiteX781" fmla="*/ 1351693 w 2450468"/>
              <a:gd name="connsiteY781" fmla="*/ 275428 h 377583"/>
              <a:gd name="connsiteX782" fmla="*/ 1351018 w 2450468"/>
              <a:gd name="connsiteY782" fmla="*/ 272108 h 377583"/>
              <a:gd name="connsiteX783" fmla="*/ 1351670 w 2450468"/>
              <a:gd name="connsiteY783" fmla="*/ 271369 h 377583"/>
              <a:gd name="connsiteX784" fmla="*/ 1357884 w 2450468"/>
              <a:gd name="connsiteY784" fmla="*/ 274475 h 377583"/>
              <a:gd name="connsiteX785" fmla="*/ 1366361 w 2450468"/>
              <a:gd name="connsiteY785" fmla="*/ 274666 h 377583"/>
              <a:gd name="connsiteX786" fmla="*/ 1369695 w 2450468"/>
              <a:gd name="connsiteY786" fmla="*/ 272761 h 377583"/>
              <a:gd name="connsiteX787" fmla="*/ 1368076 w 2450468"/>
              <a:gd name="connsiteY787" fmla="*/ 270665 h 377583"/>
              <a:gd name="connsiteX788" fmla="*/ 1363504 w 2450468"/>
              <a:gd name="connsiteY788" fmla="*/ 270761 h 377583"/>
              <a:gd name="connsiteX789" fmla="*/ 1355789 w 2450468"/>
              <a:gd name="connsiteY789" fmla="*/ 268951 h 377583"/>
              <a:gd name="connsiteX790" fmla="*/ 543210 w 2450468"/>
              <a:gd name="connsiteY790" fmla="*/ 268570 h 377583"/>
              <a:gd name="connsiteX791" fmla="*/ 546353 w 2450468"/>
              <a:gd name="connsiteY791" fmla="*/ 269808 h 377583"/>
              <a:gd name="connsiteX792" fmla="*/ 544353 w 2450468"/>
              <a:gd name="connsiteY792" fmla="*/ 274856 h 377583"/>
              <a:gd name="connsiteX793" fmla="*/ 543496 w 2450468"/>
              <a:gd name="connsiteY793" fmla="*/ 278952 h 377583"/>
              <a:gd name="connsiteX794" fmla="*/ 541210 w 2450468"/>
              <a:gd name="connsiteY794" fmla="*/ 278857 h 377583"/>
              <a:gd name="connsiteX795" fmla="*/ 540067 w 2450468"/>
              <a:gd name="connsiteY795" fmla="*/ 276285 h 377583"/>
              <a:gd name="connsiteX796" fmla="*/ 540162 w 2450468"/>
              <a:gd name="connsiteY796" fmla="*/ 271523 h 377583"/>
              <a:gd name="connsiteX797" fmla="*/ 543210 w 2450468"/>
              <a:gd name="connsiteY797" fmla="*/ 268570 h 377583"/>
              <a:gd name="connsiteX798" fmla="*/ 2087975 w 2450468"/>
              <a:gd name="connsiteY798" fmla="*/ 268379 h 377583"/>
              <a:gd name="connsiteX799" fmla="*/ 2094071 w 2450468"/>
              <a:gd name="connsiteY799" fmla="*/ 269046 h 377583"/>
              <a:gd name="connsiteX800" fmla="*/ 2094262 w 2450468"/>
              <a:gd name="connsiteY800" fmla="*/ 270284 h 377583"/>
              <a:gd name="connsiteX801" fmla="*/ 2094357 w 2450468"/>
              <a:gd name="connsiteY801" fmla="*/ 275904 h 377583"/>
              <a:gd name="connsiteX802" fmla="*/ 2103215 w 2450468"/>
              <a:gd name="connsiteY802" fmla="*/ 274761 h 377583"/>
              <a:gd name="connsiteX803" fmla="*/ 2104263 w 2450468"/>
              <a:gd name="connsiteY803" fmla="*/ 273809 h 377583"/>
              <a:gd name="connsiteX804" fmla="*/ 2109978 w 2450468"/>
              <a:gd name="connsiteY804" fmla="*/ 273999 h 377583"/>
              <a:gd name="connsiteX805" fmla="*/ 2113121 w 2450468"/>
              <a:gd name="connsiteY805" fmla="*/ 281333 h 377583"/>
              <a:gd name="connsiteX806" fmla="*/ 2112168 w 2450468"/>
              <a:gd name="connsiteY806" fmla="*/ 282476 h 377583"/>
              <a:gd name="connsiteX807" fmla="*/ 2106739 w 2450468"/>
              <a:gd name="connsiteY807" fmla="*/ 286953 h 377583"/>
              <a:gd name="connsiteX808" fmla="*/ 2101691 w 2450468"/>
              <a:gd name="connsiteY808" fmla="*/ 291239 h 377583"/>
              <a:gd name="connsiteX809" fmla="*/ 2101120 w 2450468"/>
              <a:gd name="connsiteY809" fmla="*/ 293621 h 377583"/>
              <a:gd name="connsiteX810" fmla="*/ 2094547 w 2450468"/>
              <a:gd name="connsiteY810" fmla="*/ 296859 h 377583"/>
              <a:gd name="connsiteX811" fmla="*/ 2095214 w 2450468"/>
              <a:gd name="connsiteY811" fmla="*/ 293144 h 377583"/>
              <a:gd name="connsiteX812" fmla="*/ 2092928 w 2450468"/>
              <a:gd name="connsiteY812" fmla="*/ 290287 h 377583"/>
              <a:gd name="connsiteX813" fmla="*/ 2085594 w 2450468"/>
              <a:gd name="connsiteY813" fmla="*/ 289144 h 377583"/>
              <a:gd name="connsiteX814" fmla="*/ 2086165 w 2450468"/>
              <a:gd name="connsiteY814" fmla="*/ 285524 h 377583"/>
              <a:gd name="connsiteX815" fmla="*/ 2080260 w 2450468"/>
              <a:gd name="connsiteY815" fmla="*/ 288763 h 377583"/>
              <a:gd name="connsiteX816" fmla="*/ 2080164 w 2450468"/>
              <a:gd name="connsiteY816" fmla="*/ 295145 h 377583"/>
              <a:gd name="connsiteX817" fmla="*/ 2073211 w 2450468"/>
              <a:gd name="connsiteY817" fmla="*/ 294287 h 377583"/>
              <a:gd name="connsiteX818" fmla="*/ 2068734 w 2450468"/>
              <a:gd name="connsiteY818" fmla="*/ 295907 h 377583"/>
              <a:gd name="connsiteX819" fmla="*/ 2068354 w 2450468"/>
              <a:gd name="connsiteY819" fmla="*/ 294002 h 377583"/>
              <a:gd name="connsiteX820" fmla="*/ 2068163 w 2450468"/>
              <a:gd name="connsiteY820" fmla="*/ 293049 h 377583"/>
              <a:gd name="connsiteX821" fmla="*/ 2063686 w 2450468"/>
              <a:gd name="connsiteY821" fmla="*/ 293430 h 377583"/>
              <a:gd name="connsiteX822" fmla="*/ 2063400 w 2450468"/>
              <a:gd name="connsiteY822" fmla="*/ 294383 h 377583"/>
              <a:gd name="connsiteX823" fmla="*/ 2063020 w 2450468"/>
              <a:gd name="connsiteY823" fmla="*/ 296002 h 377583"/>
              <a:gd name="connsiteX824" fmla="*/ 2058829 w 2450468"/>
              <a:gd name="connsiteY824" fmla="*/ 297050 h 377583"/>
              <a:gd name="connsiteX825" fmla="*/ 2057114 w 2450468"/>
              <a:gd name="connsiteY825" fmla="*/ 295811 h 377583"/>
              <a:gd name="connsiteX826" fmla="*/ 2054733 w 2450468"/>
              <a:gd name="connsiteY826" fmla="*/ 295621 h 377583"/>
              <a:gd name="connsiteX827" fmla="*/ 2053304 w 2450468"/>
              <a:gd name="connsiteY827" fmla="*/ 296669 h 377583"/>
              <a:gd name="connsiteX828" fmla="*/ 2048065 w 2450468"/>
              <a:gd name="connsiteY828" fmla="*/ 297526 h 377583"/>
              <a:gd name="connsiteX829" fmla="*/ 2045493 w 2450468"/>
              <a:gd name="connsiteY829" fmla="*/ 298288 h 377583"/>
              <a:gd name="connsiteX830" fmla="*/ 2037874 w 2450468"/>
              <a:gd name="connsiteY830" fmla="*/ 300669 h 377583"/>
              <a:gd name="connsiteX831" fmla="*/ 2030063 w 2450468"/>
              <a:gd name="connsiteY831" fmla="*/ 293335 h 377583"/>
              <a:gd name="connsiteX832" fmla="*/ 2029110 w 2450468"/>
              <a:gd name="connsiteY832" fmla="*/ 293525 h 377583"/>
              <a:gd name="connsiteX833" fmla="*/ 2028920 w 2450468"/>
              <a:gd name="connsiteY833" fmla="*/ 296002 h 377583"/>
              <a:gd name="connsiteX834" fmla="*/ 2028825 w 2450468"/>
              <a:gd name="connsiteY834" fmla="*/ 297716 h 377583"/>
              <a:gd name="connsiteX835" fmla="*/ 2027015 w 2450468"/>
              <a:gd name="connsiteY835" fmla="*/ 302765 h 377583"/>
              <a:gd name="connsiteX836" fmla="*/ 2024348 w 2450468"/>
              <a:gd name="connsiteY836" fmla="*/ 305908 h 377583"/>
              <a:gd name="connsiteX837" fmla="*/ 2019681 w 2450468"/>
              <a:gd name="connsiteY837" fmla="*/ 305146 h 377583"/>
              <a:gd name="connsiteX838" fmla="*/ 2019395 w 2450468"/>
              <a:gd name="connsiteY838" fmla="*/ 305717 h 377583"/>
              <a:gd name="connsiteX839" fmla="*/ 2017585 w 2450468"/>
              <a:gd name="connsiteY839" fmla="*/ 310004 h 377583"/>
              <a:gd name="connsiteX840" fmla="*/ 2014156 w 2450468"/>
              <a:gd name="connsiteY840" fmla="*/ 306098 h 377583"/>
              <a:gd name="connsiteX841" fmla="*/ 2013299 w 2450468"/>
              <a:gd name="connsiteY841" fmla="*/ 301526 h 377583"/>
              <a:gd name="connsiteX842" fmla="*/ 2001583 w 2450468"/>
              <a:gd name="connsiteY842" fmla="*/ 300669 h 377583"/>
              <a:gd name="connsiteX843" fmla="*/ 1991391 w 2450468"/>
              <a:gd name="connsiteY843" fmla="*/ 300860 h 377583"/>
              <a:gd name="connsiteX844" fmla="*/ 1979104 w 2450468"/>
              <a:gd name="connsiteY844" fmla="*/ 303717 h 377583"/>
              <a:gd name="connsiteX845" fmla="*/ 1979866 w 2450468"/>
              <a:gd name="connsiteY845" fmla="*/ 305908 h 377583"/>
              <a:gd name="connsiteX846" fmla="*/ 1979485 w 2450468"/>
              <a:gd name="connsiteY846" fmla="*/ 306003 h 377583"/>
              <a:gd name="connsiteX847" fmla="*/ 1974342 w 2450468"/>
              <a:gd name="connsiteY847" fmla="*/ 306860 h 377583"/>
              <a:gd name="connsiteX848" fmla="*/ 1962912 w 2450468"/>
              <a:gd name="connsiteY848" fmla="*/ 306956 h 377583"/>
              <a:gd name="connsiteX849" fmla="*/ 1962816 w 2450468"/>
              <a:gd name="connsiteY849" fmla="*/ 306384 h 377583"/>
              <a:gd name="connsiteX850" fmla="*/ 1963388 w 2450468"/>
              <a:gd name="connsiteY850" fmla="*/ 304574 h 377583"/>
              <a:gd name="connsiteX851" fmla="*/ 1966626 w 2450468"/>
              <a:gd name="connsiteY851" fmla="*/ 303812 h 377583"/>
              <a:gd name="connsiteX852" fmla="*/ 1974151 w 2450468"/>
              <a:gd name="connsiteY852" fmla="*/ 297431 h 377583"/>
              <a:gd name="connsiteX853" fmla="*/ 1983676 w 2450468"/>
              <a:gd name="connsiteY853" fmla="*/ 293811 h 377583"/>
              <a:gd name="connsiteX854" fmla="*/ 1994916 w 2450468"/>
              <a:gd name="connsiteY854" fmla="*/ 297335 h 377583"/>
              <a:gd name="connsiteX855" fmla="*/ 1994154 w 2450468"/>
              <a:gd name="connsiteY855" fmla="*/ 292192 h 377583"/>
              <a:gd name="connsiteX856" fmla="*/ 2001393 w 2450468"/>
              <a:gd name="connsiteY856" fmla="*/ 291430 h 377583"/>
              <a:gd name="connsiteX857" fmla="*/ 2015204 w 2450468"/>
              <a:gd name="connsiteY857" fmla="*/ 295621 h 377583"/>
              <a:gd name="connsiteX858" fmla="*/ 2017204 w 2450468"/>
              <a:gd name="connsiteY858" fmla="*/ 290287 h 377583"/>
              <a:gd name="connsiteX859" fmla="*/ 2019776 w 2450468"/>
              <a:gd name="connsiteY859" fmla="*/ 290668 h 377583"/>
              <a:gd name="connsiteX860" fmla="*/ 2021205 w 2450468"/>
              <a:gd name="connsiteY860" fmla="*/ 290954 h 377583"/>
              <a:gd name="connsiteX861" fmla="*/ 2021395 w 2450468"/>
              <a:gd name="connsiteY861" fmla="*/ 288096 h 377583"/>
              <a:gd name="connsiteX862" fmla="*/ 2016347 w 2450468"/>
              <a:gd name="connsiteY862" fmla="*/ 281619 h 377583"/>
              <a:gd name="connsiteX863" fmla="*/ 2012442 w 2450468"/>
              <a:gd name="connsiteY863" fmla="*/ 276761 h 377583"/>
              <a:gd name="connsiteX864" fmla="*/ 2019871 w 2450468"/>
              <a:gd name="connsiteY864" fmla="*/ 272475 h 377583"/>
              <a:gd name="connsiteX865" fmla="*/ 2024253 w 2450468"/>
              <a:gd name="connsiteY865" fmla="*/ 276952 h 377583"/>
              <a:gd name="connsiteX866" fmla="*/ 2025396 w 2450468"/>
              <a:gd name="connsiteY866" fmla="*/ 282953 h 377583"/>
              <a:gd name="connsiteX867" fmla="*/ 2041969 w 2450468"/>
              <a:gd name="connsiteY867" fmla="*/ 286953 h 377583"/>
              <a:gd name="connsiteX868" fmla="*/ 2048256 w 2450468"/>
              <a:gd name="connsiteY868" fmla="*/ 275618 h 377583"/>
              <a:gd name="connsiteX869" fmla="*/ 2040159 w 2450468"/>
              <a:gd name="connsiteY869" fmla="*/ 277714 h 377583"/>
              <a:gd name="connsiteX870" fmla="*/ 2035016 w 2450468"/>
              <a:gd name="connsiteY870" fmla="*/ 279047 h 377583"/>
              <a:gd name="connsiteX871" fmla="*/ 2032920 w 2450468"/>
              <a:gd name="connsiteY871" fmla="*/ 270951 h 377583"/>
              <a:gd name="connsiteX872" fmla="*/ 2037112 w 2450468"/>
              <a:gd name="connsiteY872" fmla="*/ 273237 h 377583"/>
              <a:gd name="connsiteX873" fmla="*/ 2052637 w 2450468"/>
              <a:gd name="connsiteY873" fmla="*/ 273809 h 377583"/>
              <a:gd name="connsiteX874" fmla="*/ 2057400 w 2450468"/>
              <a:gd name="connsiteY874" fmla="*/ 272666 h 377583"/>
              <a:gd name="connsiteX875" fmla="*/ 2060733 w 2450468"/>
              <a:gd name="connsiteY875" fmla="*/ 279714 h 377583"/>
              <a:gd name="connsiteX876" fmla="*/ 2061591 w 2450468"/>
              <a:gd name="connsiteY876" fmla="*/ 280667 h 377583"/>
              <a:gd name="connsiteX877" fmla="*/ 2068639 w 2450468"/>
              <a:gd name="connsiteY877" fmla="*/ 281714 h 377583"/>
              <a:gd name="connsiteX878" fmla="*/ 2075402 w 2450468"/>
              <a:gd name="connsiteY878" fmla="*/ 280857 h 377583"/>
              <a:gd name="connsiteX879" fmla="*/ 2080164 w 2450468"/>
              <a:gd name="connsiteY879" fmla="*/ 278476 h 377583"/>
              <a:gd name="connsiteX880" fmla="*/ 2080355 w 2450468"/>
              <a:gd name="connsiteY880" fmla="*/ 273523 h 377583"/>
              <a:gd name="connsiteX881" fmla="*/ 2086070 w 2450468"/>
              <a:gd name="connsiteY881" fmla="*/ 270856 h 377583"/>
              <a:gd name="connsiteX882" fmla="*/ 2086641 w 2450468"/>
              <a:gd name="connsiteY882" fmla="*/ 270094 h 377583"/>
              <a:gd name="connsiteX883" fmla="*/ 1806512 w 2450468"/>
              <a:gd name="connsiteY883" fmla="*/ 267046 h 377583"/>
              <a:gd name="connsiteX884" fmla="*/ 1802321 w 2450468"/>
              <a:gd name="connsiteY884" fmla="*/ 269618 h 377583"/>
              <a:gd name="connsiteX885" fmla="*/ 1793272 w 2450468"/>
              <a:gd name="connsiteY885" fmla="*/ 269618 h 377583"/>
              <a:gd name="connsiteX886" fmla="*/ 1785175 w 2450468"/>
              <a:gd name="connsiteY886" fmla="*/ 271427 h 377583"/>
              <a:gd name="connsiteX887" fmla="*/ 1784699 w 2450468"/>
              <a:gd name="connsiteY887" fmla="*/ 271808 h 377583"/>
              <a:gd name="connsiteX888" fmla="*/ 1786700 w 2450468"/>
              <a:gd name="connsiteY888" fmla="*/ 273713 h 377583"/>
              <a:gd name="connsiteX889" fmla="*/ 1789557 w 2450468"/>
              <a:gd name="connsiteY889" fmla="*/ 277523 h 377583"/>
              <a:gd name="connsiteX890" fmla="*/ 1790986 w 2450468"/>
              <a:gd name="connsiteY890" fmla="*/ 278285 h 377583"/>
              <a:gd name="connsiteX891" fmla="*/ 1796129 w 2450468"/>
              <a:gd name="connsiteY891" fmla="*/ 275047 h 377583"/>
              <a:gd name="connsiteX892" fmla="*/ 1800987 w 2450468"/>
              <a:gd name="connsiteY892" fmla="*/ 274571 h 377583"/>
              <a:gd name="connsiteX893" fmla="*/ 1803559 w 2450468"/>
              <a:gd name="connsiteY893" fmla="*/ 273999 h 377583"/>
              <a:gd name="connsiteX894" fmla="*/ 1806512 w 2450468"/>
              <a:gd name="connsiteY894" fmla="*/ 267046 h 377583"/>
              <a:gd name="connsiteX895" fmla="*/ 1194530 w 2450468"/>
              <a:gd name="connsiteY895" fmla="*/ 266665 h 377583"/>
              <a:gd name="connsiteX896" fmla="*/ 1195682 w 2450468"/>
              <a:gd name="connsiteY896" fmla="*/ 268902 h 377583"/>
              <a:gd name="connsiteX897" fmla="*/ 1195388 w 2450468"/>
              <a:gd name="connsiteY897" fmla="*/ 268760 h 377583"/>
              <a:gd name="connsiteX898" fmla="*/ 1240060 w 2450468"/>
              <a:gd name="connsiteY898" fmla="*/ 264855 h 377583"/>
              <a:gd name="connsiteX899" fmla="*/ 1238155 w 2450468"/>
              <a:gd name="connsiteY899" fmla="*/ 271618 h 377583"/>
              <a:gd name="connsiteX900" fmla="*/ 1232535 w 2450468"/>
              <a:gd name="connsiteY900" fmla="*/ 272475 h 377583"/>
              <a:gd name="connsiteX901" fmla="*/ 1228058 w 2450468"/>
              <a:gd name="connsiteY901" fmla="*/ 268094 h 377583"/>
              <a:gd name="connsiteX902" fmla="*/ 1227106 w 2450468"/>
              <a:gd name="connsiteY902" fmla="*/ 267332 h 377583"/>
              <a:gd name="connsiteX903" fmla="*/ 1222629 w 2450468"/>
              <a:gd name="connsiteY903" fmla="*/ 269141 h 377583"/>
              <a:gd name="connsiteX904" fmla="*/ 1223105 w 2450468"/>
              <a:gd name="connsiteY904" fmla="*/ 270094 h 377583"/>
              <a:gd name="connsiteX905" fmla="*/ 1226915 w 2450468"/>
              <a:gd name="connsiteY905" fmla="*/ 275047 h 377583"/>
              <a:gd name="connsiteX906" fmla="*/ 1227392 w 2450468"/>
              <a:gd name="connsiteY906" fmla="*/ 275999 h 377583"/>
              <a:gd name="connsiteX907" fmla="*/ 1230821 w 2450468"/>
              <a:gd name="connsiteY907" fmla="*/ 276190 h 377583"/>
              <a:gd name="connsiteX908" fmla="*/ 1246346 w 2450468"/>
              <a:gd name="connsiteY908" fmla="*/ 271808 h 377583"/>
              <a:gd name="connsiteX909" fmla="*/ 1240060 w 2450468"/>
              <a:gd name="connsiteY909" fmla="*/ 264855 h 377583"/>
              <a:gd name="connsiteX910" fmla="*/ 1464183 w 2450468"/>
              <a:gd name="connsiteY910" fmla="*/ 264759 h 377583"/>
              <a:gd name="connsiteX911" fmla="*/ 1469612 w 2450468"/>
              <a:gd name="connsiteY911" fmla="*/ 268188 h 377583"/>
              <a:gd name="connsiteX912" fmla="*/ 1472945 w 2450468"/>
              <a:gd name="connsiteY912" fmla="*/ 269617 h 377583"/>
              <a:gd name="connsiteX913" fmla="*/ 1475708 w 2450468"/>
              <a:gd name="connsiteY913" fmla="*/ 274951 h 377583"/>
              <a:gd name="connsiteX914" fmla="*/ 1480280 w 2450468"/>
              <a:gd name="connsiteY914" fmla="*/ 275427 h 377583"/>
              <a:gd name="connsiteX915" fmla="*/ 1481708 w 2450468"/>
              <a:gd name="connsiteY915" fmla="*/ 277046 h 377583"/>
              <a:gd name="connsiteX916" fmla="*/ 1487614 w 2450468"/>
              <a:gd name="connsiteY916" fmla="*/ 278380 h 377583"/>
              <a:gd name="connsiteX917" fmla="*/ 1490281 w 2450468"/>
              <a:gd name="connsiteY917" fmla="*/ 281332 h 377583"/>
              <a:gd name="connsiteX918" fmla="*/ 1482852 w 2450468"/>
              <a:gd name="connsiteY918" fmla="*/ 281809 h 377583"/>
              <a:gd name="connsiteX919" fmla="*/ 1474755 w 2450468"/>
              <a:gd name="connsiteY919" fmla="*/ 281047 h 377583"/>
              <a:gd name="connsiteX920" fmla="*/ 1472469 w 2450468"/>
              <a:gd name="connsiteY920" fmla="*/ 282285 h 377583"/>
              <a:gd name="connsiteX921" fmla="*/ 1463420 w 2450468"/>
              <a:gd name="connsiteY921" fmla="*/ 273522 h 377583"/>
              <a:gd name="connsiteX922" fmla="*/ 1461611 w 2450468"/>
              <a:gd name="connsiteY922" fmla="*/ 270665 h 377583"/>
              <a:gd name="connsiteX923" fmla="*/ 1460563 w 2450468"/>
              <a:gd name="connsiteY923" fmla="*/ 269045 h 377583"/>
              <a:gd name="connsiteX924" fmla="*/ 1464183 w 2450468"/>
              <a:gd name="connsiteY924" fmla="*/ 264759 h 377583"/>
              <a:gd name="connsiteX925" fmla="*/ 1755839 w 2450468"/>
              <a:gd name="connsiteY925" fmla="*/ 264474 h 377583"/>
              <a:gd name="connsiteX926" fmla="*/ 1752314 w 2450468"/>
              <a:gd name="connsiteY926" fmla="*/ 265808 h 377583"/>
              <a:gd name="connsiteX927" fmla="*/ 1752695 w 2450468"/>
              <a:gd name="connsiteY927" fmla="*/ 266189 h 377583"/>
              <a:gd name="connsiteX928" fmla="*/ 1759172 w 2450468"/>
              <a:gd name="connsiteY928" fmla="*/ 272189 h 377583"/>
              <a:gd name="connsiteX929" fmla="*/ 1764316 w 2450468"/>
              <a:gd name="connsiteY929" fmla="*/ 272189 h 377583"/>
              <a:gd name="connsiteX930" fmla="*/ 1755839 w 2450468"/>
              <a:gd name="connsiteY930" fmla="*/ 264474 h 377583"/>
              <a:gd name="connsiteX931" fmla="*/ 1439799 w 2450468"/>
              <a:gd name="connsiteY931" fmla="*/ 264283 h 377583"/>
              <a:gd name="connsiteX932" fmla="*/ 1448753 w 2450468"/>
              <a:gd name="connsiteY932" fmla="*/ 267808 h 377583"/>
              <a:gd name="connsiteX933" fmla="*/ 1449800 w 2450468"/>
              <a:gd name="connsiteY933" fmla="*/ 270665 h 377583"/>
              <a:gd name="connsiteX934" fmla="*/ 1448753 w 2450468"/>
              <a:gd name="connsiteY934" fmla="*/ 272284 h 377583"/>
              <a:gd name="connsiteX935" fmla="*/ 1445419 w 2450468"/>
              <a:gd name="connsiteY935" fmla="*/ 271903 h 377583"/>
              <a:gd name="connsiteX936" fmla="*/ 1443990 w 2450468"/>
              <a:gd name="connsiteY936" fmla="*/ 268570 h 377583"/>
              <a:gd name="connsiteX937" fmla="*/ 1439799 w 2450468"/>
              <a:gd name="connsiteY937" fmla="*/ 264283 h 377583"/>
              <a:gd name="connsiteX938" fmla="*/ 584645 w 2450468"/>
              <a:gd name="connsiteY938" fmla="*/ 264188 h 377583"/>
              <a:gd name="connsiteX939" fmla="*/ 591217 w 2450468"/>
              <a:gd name="connsiteY939" fmla="*/ 264855 h 377583"/>
              <a:gd name="connsiteX940" fmla="*/ 597884 w 2450468"/>
              <a:gd name="connsiteY940" fmla="*/ 269617 h 377583"/>
              <a:gd name="connsiteX941" fmla="*/ 602266 w 2450468"/>
              <a:gd name="connsiteY941" fmla="*/ 272951 h 377583"/>
              <a:gd name="connsiteX942" fmla="*/ 590169 w 2450468"/>
              <a:gd name="connsiteY942" fmla="*/ 273618 h 377583"/>
              <a:gd name="connsiteX943" fmla="*/ 588645 w 2450468"/>
              <a:gd name="connsiteY943" fmla="*/ 270570 h 377583"/>
              <a:gd name="connsiteX944" fmla="*/ 587502 w 2450468"/>
              <a:gd name="connsiteY944" fmla="*/ 268188 h 377583"/>
              <a:gd name="connsiteX945" fmla="*/ 584645 w 2450468"/>
              <a:gd name="connsiteY945" fmla="*/ 264188 h 377583"/>
              <a:gd name="connsiteX946" fmla="*/ 1331881 w 2450468"/>
              <a:gd name="connsiteY946" fmla="*/ 262950 h 377583"/>
              <a:gd name="connsiteX947" fmla="*/ 1330547 w 2450468"/>
              <a:gd name="connsiteY947" fmla="*/ 270665 h 377583"/>
              <a:gd name="connsiteX948" fmla="*/ 1335500 w 2450468"/>
              <a:gd name="connsiteY948" fmla="*/ 267236 h 377583"/>
              <a:gd name="connsiteX949" fmla="*/ 1336358 w 2450468"/>
              <a:gd name="connsiteY949" fmla="*/ 264474 h 377583"/>
              <a:gd name="connsiteX950" fmla="*/ 1336548 w 2450468"/>
              <a:gd name="connsiteY950" fmla="*/ 263807 h 377583"/>
              <a:gd name="connsiteX951" fmla="*/ 1331881 w 2450468"/>
              <a:gd name="connsiteY951" fmla="*/ 262950 h 377583"/>
              <a:gd name="connsiteX952" fmla="*/ 487965 w 2450468"/>
              <a:gd name="connsiteY952" fmla="*/ 262188 h 377583"/>
              <a:gd name="connsiteX953" fmla="*/ 489966 w 2450468"/>
              <a:gd name="connsiteY953" fmla="*/ 262664 h 377583"/>
              <a:gd name="connsiteX954" fmla="*/ 491585 w 2450468"/>
              <a:gd name="connsiteY954" fmla="*/ 266951 h 377583"/>
              <a:gd name="connsiteX955" fmla="*/ 492157 w 2450468"/>
              <a:gd name="connsiteY955" fmla="*/ 270284 h 377583"/>
              <a:gd name="connsiteX956" fmla="*/ 504730 w 2450468"/>
              <a:gd name="connsiteY956" fmla="*/ 273142 h 377583"/>
              <a:gd name="connsiteX957" fmla="*/ 508063 w 2450468"/>
              <a:gd name="connsiteY957" fmla="*/ 275047 h 377583"/>
              <a:gd name="connsiteX958" fmla="*/ 511492 w 2450468"/>
              <a:gd name="connsiteY958" fmla="*/ 285810 h 377583"/>
              <a:gd name="connsiteX959" fmla="*/ 508825 w 2450468"/>
              <a:gd name="connsiteY959" fmla="*/ 289144 h 377583"/>
              <a:gd name="connsiteX960" fmla="*/ 495776 w 2450468"/>
              <a:gd name="connsiteY960" fmla="*/ 288286 h 377583"/>
              <a:gd name="connsiteX961" fmla="*/ 492252 w 2450468"/>
              <a:gd name="connsiteY961" fmla="*/ 289334 h 377583"/>
              <a:gd name="connsiteX962" fmla="*/ 487203 w 2450468"/>
              <a:gd name="connsiteY962" fmla="*/ 292287 h 377583"/>
              <a:gd name="connsiteX963" fmla="*/ 490442 w 2450468"/>
              <a:gd name="connsiteY963" fmla="*/ 282953 h 377583"/>
              <a:gd name="connsiteX964" fmla="*/ 492252 w 2450468"/>
              <a:gd name="connsiteY964" fmla="*/ 283810 h 377583"/>
              <a:gd name="connsiteX965" fmla="*/ 496062 w 2450468"/>
              <a:gd name="connsiteY965" fmla="*/ 285715 h 377583"/>
              <a:gd name="connsiteX966" fmla="*/ 501777 w 2450468"/>
              <a:gd name="connsiteY966" fmla="*/ 281143 h 377583"/>
              <a:gd name="connsiteX967" fmla="*/ 500634 w 2450468"/>
              <a:gd name="connsiteY967" fmla="*/ 279619 h 377583"/>
              <a:gd name="connsiteX968" fmla="*/ 495490 w 2450468"/>
              <a:gd name="connsiteY968" fmla="*/ 276190 h 377583"/>
              <a:gd name="connsiteX969" fmla="*/ 490728 w 2450468"/>
              <a:gd name="connsiteY969" fmla="*/ 276476 h 377583"/>
              <a:gd name="connsiteX970" fmla="*/ 482060 w 2450468"/>
              <a:gd name="connsiteY970" fmla="*/ 279047 h 377583"/>
              <a:gd name="connsiteX971" fmla="*/ 476917 w 2450468"/>
              <a:gd name="connsiteY971" fmla="*/ 277999 h 377583"/>
              <a:gd name="connsiteX972" fmla="*/ 469677 w 2450468"/>
              <a:gd name="connsiteY972" fmla="*/ 280952 h 377583"/>
              <a:gd name="connsiteX973" fmla="*/ 469106 w 2450468"/>
              <a:gd name="connsiteY973" fmla="*/ 276761 h 377583"/>
              <a:gd name="connsiteX974" fmla="*/ 469773 w 2450468"/>
              <a:gd name="connsiteY974" fmla="*/ 275618 h 377583"/>
              <a:gd name="connsiteX975" fmla="*/ 471011 w 2450468"/>
              <a:gd name="connsiteY975" fmla="*/ 274190 h 377583"/>
              <a:gd name="connsiteX976" fmla="*/ 476059 w 2450468"/>
              <a:gd name="connsiteY976" fmla="*/ 274856 h 377583"/>
              <a:gd name="connsiteX977" fmla="*/ 477964 w 2450468"/>
              <a:gd name="connsiteY977" fmla="*/ 270665 h 377583"/>
              <a:gd name="connsiteX978" fmla="*/ 479202 w 2450468"/>
              <a:gd name="connsiteY978" fmla="*/ 267903 h 377583"/>
              <a:gd name="connsiteX979" fmla="*/ 487965 w 2450468"/>
              <a:gd name="connsiteY979" fmla="*/ 262188 h 377583"/>
              <a:gd name="connsiteX980" fmla="*/ 948975 w 2450468"/>
              <a:gd name="connsiteY980" fmla="*/ 260473 h 377583"/>
              <a:gd name="connsiteX981" fmla="*/ 950880 w 2450468"/>
              <a:gd name="connsiteY981" fmla="*/ 262283 h 377583"/>
              <a:gd name="connsiteX982" fmla="*/ 954404 w 2450468"/>
              <a:gd name="connsiteY982" fmla="*/ 265617 h 377583"/>
              <a:gd name="connsiteX983" fmla="*/ 958310 w 2450468"/>
              <a:gd name="connsiteY983" fmla="*/ 265045 h 377583"/>
              <a:gd name="connsiteX984" fmla="*/ 957548 w 2450468"/>
              <a:gd name="connsiteY984" fmla="*/ 266284 h 377583"/>
              <a:gd name="connsiteX985" fmla="*/ 955547 w 2450468"/>
              <a:gd name="connsiteY985" fmla="*/ 268284 h 377583"/>
              <a:gd name="connsiteX986" fmla="*/ 953261 w 2450468"/>
              <a:gd name="connsiteY986" fmla="*/ 267998 h 377583"/>
              <a:gd name="connsiteX987" fmla="*/ 942784 w 2450468"/>
              <a:gd name="connsiteY987" fmla="*/ 263617 h 377583"/>
              <a:gd name="connsiteX988" fmla="*/ 941450 w 2450468"/>
              <a:gd name="connsiteY988" fmla="*/ 262950 h 377583"/>
              <a:gd name="connsiteX989" fmla="*/ 948975 w 2450468"/>
              <a:gd name="connsiteY989" fmla="*/ 260473 h 377583"/>
              <a:gd name="connsiteX990" fmla="*/ 1573530 w 2450468"/>
              <a:gd name="connsiteY990" fmla="*/ 259902 h 377583"/>
              <a:gd name="connsiteX991" fmla="*/ 1576006 w 2450468"/>
              <a:gd name="connsiteY991" fmla="*/ 261235 h 377583"/>
              <a:gd name="connsiteX992" fmla="*/ 1578293 w 2450468"/>
              <a:gd name="connsiteY992" fmla="*/ 262473 h 377583"/>
              <a:gd name="connsiteX993" fmla="*/ 1579626 w 2450468"/>
              <a:gd name="connsiteY993" fmla="*/ 269141 h 377583"/>
              <a:gd name="connsiteX994" fmla="*/ 1573054 w 2450468"/>
              <a:gd name="connsiteY994" fmla="*/ 270570 h 377583"/>
              <a:gd name="connsiteX995" fmla="*/ 1564767 w 2450468"/>
              <a:gd name="connsiteY995" fmla="*/ 265712 h 377583"/>
              <a:gd name="connsiteX996" fmla="*/ 1573530 w 2450468"/>
              <a:gd name="connsiteY996" fmla="*/ 259902 h 377583"/>
              <a:gd name="connsiteX997" fmla="*/ 1685258 w 2450468"/>
              <a:gd name="connsiteY997" fmla="*/ 259521 h 377583"/>
              <a:gd name="connsiteX998" fmla="*/ 1681829 w 2450468"/>
              <a:gd name="connsiteY998" fmla="*/ 262379 h 377583"/>
              <a:gd name="connsiteX999" fmla="*/ 1675733 w 2450468"/>
              <a:gd name="connsiteY999" fmla="*/ 269237 h 377583"/>
              <a:gd name="connsiteX1000" fmla="*/ 1670018 w 2450468"/>
              <a:gd name="connsiteY1000" fmla="*/ 270380 h 377583"/>
              <a:gd name="connsiteX1001" fmla="*/ 1669352 w 2450468"/>
              <a:gd name="connsiteY1001" fmla="*/ 270475 h 377583"/>
              <a:gd name="connsiteX1002" fmla="*/ 1660017 w 2450468"/>
              <a:gd name="connsiteY1002" fmla="*/ 275523 h 377583"/>
              <a:gd name="connsiteX1003" fmla="*/ 1659636 w 2450468"/>
              <a:gd name="connsiteY1003" fmla="*/ 278857 h 377583"/>
              <a:gd name="connsiteX1004" fmla="*/ 1660589 w 2450468"/>
              <a:gd name="connsiteY1004" fmla="*/ 278190 h 377583"/>
              <a:gd name="connsiteX1005" fmla="*/ 1662398 w 2450468"/>
              <a:gd name="connsiteY1005" fmla="*/ 277047 h 377583"/>
              <a:gd name="connsiteX1006" fmla="*/ 1668494 w 2450468"/>
              <a:gd name="connsiteY1006" fmla="*/ 278000 h 377583"/>
              <a:gd name="connsiteX1007" fmla="*/ 1678019 w 2450468"/>
              <a:gd name="connsiteY1007" fmla="*/ 271618 h 377583"/>
              <a:gd name="connsiteX1008" fmla="*/ 1683449 w 2450468"/>
              <a:gd name="connsiteY1008" fmla="*/ 275142 h 377583"/>
              <a:gd name="connsiteX1009" fmla="*/ 1686496 w 2450468"/>
              <a:gd name="connsiteY1009" fmla="*/ 277142 h 377583"/>
              <a:gd name="connsiteX1010" fmla="*/ 1688116 w 2450468"/>
              <a:gd name="connsiteY1010" fmla="*/ 267713 h 377583"/>
              <a:gd name="connsiteX1011" fmla="*/ 1690116 w 2450468"/>
              <a:gd name="connsiteY1011" fmla="*/ 265331 h 377583"/>
              <a:gd name="connsiteX1012" fmla="*/ 1687925 w 2450468"/>
              <a:gd name="connsiteY1012" fmla="*/ 260283 h 377583"/>
              <a:gd name="connsiteX1013" fmla="*/ 529399 w 2450468"/>
              <a:gd name="connsiteY1013" fmla="*/ 259521 h 377583"/>
              <a:gd name="connsiteX1014" fmla="*/ 533400 w 2450468"/>
              <a:gd name="connsiteY1014" fmla="*/ 264093 h 377583"/>
              <a:gd name="connsiteX1015" fmla="*/ 533305 w 2450468"/>
              <a:gd name="connsiteY1015" fmla="*/ 264093 h 377583"/>
              <a:gd name="connsiteX1016" fmla="*/ 527971 w 2450468"/>
              <a:gd name="connsiteY1016" fmla="*/ 263426 h 377583"/>
              <a:gd name="connsiteX1017" fmla="*/ 531019 w 2450468"/>
              <a:gd name="connsiteY1017" fmla="*/ 271618 h 377583"/>
              <a:gd name="connsiteX1018" fmla="*/ 532924 w 2450468"/>
              <a:gd name="connsiteY1018" fmla="*/ 272665 h 377583"/>
              <a:gd name="connsiteX1019" fmla="*/ 534638 w 2450468"/>
              <a:gd name="connsiteY1019" fmla="*/ 274856 h 377583"/>
              <a:gd name="connsiteX1020" fmla="*/ 530066 w 2450468"/>
              <a:gd name="connsiteY1020" fmla="*/ 280190 h 377583"/>
              <a:gd name="connsiteX1021" fmla="*/ 529876 w 2450468"/>
              <a:gd name="connsiteY1021" fmla="*/ 283143 h 377583"/>
              <a:gd name="connsiteX1022" fmla="*/ 525685 w 2450468"/>
              <a:gd name="connsiteY1022" fmla="*/ 286762 h 377583"/>
              <a:gd name="connsiteX1023" fmla="*/ 522256 w 2450468"/>
              <a:gd name="connsiteY1023" fmla="*/ 289810 h 377583"/>
              <a:gd name="connsiteX1024" fmla="*/ 518350 w 2450468"/>
              <a:gd name="connsiteY1024" fmla="*/ 285715 h 377583"/>
              <a:gd name="connsiteX1025" fmla="*/ 516826 w 2450468"/>
              <a:gd name="connsiteY1025" fmla="*/ 281238 h 377583"/>
              <a:gd name="connsiteX1026" fmla="*/ 517017 w 2450468"/>
              <a:gd name="connsiteY1026" fmla="*/ 275999 h 377583"/>
              <a:gd name="connsiteX1027" fmla="*/ 517017 w 2450468"/>
              <a:gd name="connsiteY1027" fmla="*/ 275332 h 377583"/>
              <a:gd name="connsiteX1028" fmla="*/ 520255 w 2450468"/>
              <a:gd name="connsiteY1028" fmla="*/ 269427 h 377583"/>
              <a:gd name="connsiteX1029" fmla="*/ 522827 w 2450468"/>
              <a:gd name="connsiteY1029" fmla="*/ 266569 h 377583"/>
              <a:gd name="connsiteX1030" fmla="*/ 528447 w 2450468"/>
              <a:gd name="connsiteY1030" fmla="*/ 260188 h 377583"/>
              <a:gd name="connsiteX1031" fmla="*/ 461295 w 2450468"/>
              <a:gd name="connsiteY1031" fmla="*/ 259235 h 377583"/>
              <a:gd name="connsiteX1032" fmla="*/ 465581 w 2450468"/>
              <a:gd name="connsiteY1032" fmla="*/ 262378 h 377583"/>
              <a:gd name="connsiteX1033" fmla="*/ 463867 w 2450468"/>
              <a:gd name="connsiteY1033" fmla="*/ 266760 h 377583"/>
              <a:gd name="connsiteX1034" fmla="*/ 466343 w 2450468"/>
              <a:gd name="connsiteY1034" fmla="*/ 271046 h 377583"/>
              <a:gd name="connsiteX1035" fmla="*/ 465391 w 2450468"/>
              <a:gd name="connsiteY1035" fmla="*/ 270379 h 377583"/>
              <a:gd name="connsiteX1036" fmla="*/ 447293 w 2450468"/>
              <a:gd name="connsiteY1036" fmla="*/ 273713 h 377583"/>
              <a:gd name="connsiteX1037" fmla="*/ 446722 w 2450468"/>
              <a:gd name="connsiteY1037" fmla="*/ 273904 h 377583"/>
              <a:gd name="connsiteX1038" fmla="*/ 444341 w 2450468"/>
              <a:gd name="connsiteY1038" fmla="*/ 274951 h 377583"/>
              <a:gd name="connsiteX1039" fmla="*/ 443960 w 2450468"/>
              <a:gd name="connsiteY1039" fmla="*/ 266379 h 377583"/>
              <a:gd name="connsiteX1040" fmla="*/ 449389 w 2450468"/>
              <a:gd name="connsiteY1040" fmla="*/ 267903 h 377583"/>
              <a:gd name="connsiteX1041" fmla="*/ 457485 w 2450468"/>
              <a:gd name="connsiteY1041" fmla="*/ 260664 h 377583"/>
              <a:gd name="connsiteX1042" fmla="*/ 457580 w 2450468"/>
              <a:gd name="connsiteY1042" fmla="*/ 259711 h 377583"/>
              <a:gd name="connsiteX1043" fmla="*/ 461295 w 2450468"/>
              <a:gd name="connsiteY1043" fmla="*/ 259235 h 377583"/>
              <a:gd name="connsiteX1044" fmla="*/ 599123 w 2450468"/>
              <a:gd name="connsiteY1044" fmla="*/ 259044 h 377583"/>
              <a:gd name="connsiteX1045" fmla="*/ 607790 w 2450468"/>
              <a:gd name="connsiteY1045" fmla="*/ 263140 h 377583"/>
              <a:gd name="connsiteX1046" fmla="*/ 612172 w 2450468"/>
              <a:gd name="connsiteY1046" fmla="*/ 263807 h 377583"/>
              <a:gd name="connsiteX1047" fmla="*/ 616553 w 2450468"/>
              <a:gd name="connsiteY1047" fmla="*/ 264569 h 377583"/>
              <a:gd name="connsiteX1048" fmla="*/ 627221 w 2450468"/>
              <a:gd name="connsiteY1048" fmla="*/ 263426 h 377583"/>
              <a:gd name="connsiteX1049" fmla="*/ 631508 w 2450468"/>
              <a:gd name="connsiteY1049" fmla="*/ 264569 h 377583"/>
              <a:gd name="connsiteX1050" fmla="*/ 633222 w 2450468"/>
              <a:gd name="connsiteY1050" fmla="*/ 264283 h 377583"/>
              <a:gd name="connsiteX1051" fmla="*/ 635318 w 2450468"/>
              <a:gd name="connsiteY1051" fmla="*/ 265997 h 377583"/>
              <a:gd name="connsiteX1052" fmla="*/ 633032 w 2450468"/>
              <a:gd name="connsiteY1052" fmla="*/ 267998 h 377583"/>
              <a:gd name="connsiteX1053" fmla="*/ 625031 w 2450468"/>
              <a:gd name="connsiteY1053" fmla="*/ 272855 h 377583"/>
              <a:gd name="connsiteX1054" fmla="*/ 618173 w 2450468"/>
              <a:gd name="connsiteY1054" fmla="*/ 272093 h 377583"/>
              <a:gd name="connsiteX1055" fmla="*/ 617887 w 2450468"/>
              <a:gd name="connsiteY1055" fmla="*/ 266474 h 377583"/>
              <a:gd name="connsiteX1056" fmla="*/ 612458 w 2450468"/>
              <a:gd name="connsiteY1056" fmla="*/ 268283 h 377583"/>
              <a:gd name="connsiteX1057" fmla="*/ 607219 w 2450468"/>
              <a:gd name="connsiteY1057" fmla="*/ 268474 h 377583"/>
              <a:gd name="connsiteX1058" fmla="*/ 599123 w 2450468"/>
              <a:gd name="connsiteY1058" fmla="*/ 259044 h 377583"/>
              <a:gd name="connsiteX1059" fmla="*/ 2214753 w 2450468"/>
              <a:gd name="connsiteY1059" fmla="*/ 258854 h 377583"/>
              <a:gd name="connsiteX1060" fmla="*/ 2230945 w 2450468"/>
              <a:gd name="connsiteY1060" fmla="*/ 261331 h 377583"/>
              <a:gd name="connsiteX1061" fmla="*/ 2235518 w 2450468"/>
              <a:gd name="connsiteY1061" fmla="*/ 263045 h 377583"/>
              <a:gd name="connsiteX1062" fmla="*/ 2235803 w 2450468"/>
              <a:gd name="connsiteY1062" fmla="*/ 264855 h 377583"/>
              <a:gd name="connsiteX1063" fmla="*/ 2233041 w 2450468"/>
              <a:gd name="connsiteY1063" fmla="*/ 266284 h 377583"/>
              <a:gd name="connsiteX1064" fmla="*/ 2228755 w 2450468"/>
              <a:gd name="connsiteY1064" fmla="*/ 267236 h 377583"/>
              <a:gd name="connsiteX1065" fmla="*/ 2223516 w 2450468"/>
              <a:gd name="connsiteY1065" fmla="*/ 264760 h 377583"/>
              <a:gd name="connsiteX1066" fmla="*/ 2221611 w 2450468"/>
              <a:gd name="connsiteY1066" fmla="*/ 267903 h 377583"/>
              <a:gd name="connsiteX1067" fmla="*/ 2215324 w 2450468"/>
              <a:gd name="connsiteY1067" fmla="*/ 264569 h 377583"/>
              <a:gd name="connsiteX1068" fmla="*/ 2215134 w 2450468"/>
              <a:gd name="connsiteY1068" fmla="*/ 262950 h 377583"/>
              <a:gd name="connsiteX1069" fmla="*/ 2197989 w 2450468"/>
              <a:gd name="connsiteY1069" fmla="*/ 258854 h 377583"/>
              <a:gd name="connsiteX1070" fmla="*/ 2201132 w 2450468"/>
              <a:gd name="connsiteY1070" fmla="*/ 260093 h 377583"/>
              <a:gd name="connsiteX1071" fmla="*/ 2204751 w 2450468"/>
              <a:gd name="connsiteY1071" fmla="*/ 264855 h 377583"/>
              <a:gd name="connsiteX1072" fmla="*/ 2197989 w 2450468"/>
              <a:gd name="connsiteY1072" fmla="*/ 268475 h 377583"/>
              <a:gd name="connsiteX1073" fmla="*/ 2194560 w 2450468"/>
              <a:gd name="connsiteY1073" fmla="*/ 265236 h 377583"/>
              <a:gd name="connsiteX1074" fmla="*/ 2193798 w 2450468"/>
              <a:gd name="connsiteY1074" fmla="*/ 262855 h 377583"/>
              <a:gd name="connsiteX1075" fmla="*/ 2197989 w 2450468"/>
              <a:gd name="connsiteY1075" fmla="*/ 258854 h 377583"/>
              <a:gd name="connsiteX1076" fmla="*/ 747902 w 2450468"/>
              <a:gd name="connsiteY1076" fmla="*/ 258473 h 377583"/>
              <a:gd name="connsiteX1077" fmla="*/ 748474 w 2450468"/>
              <a:gd name="connsiteY1077" fmla="*/ 259997 h 377583"/>
              <a:gd name="connsiteX1078" fmla="*/ 749141 w 2450468"/>
              <a:gd name="connsiteY1078" fmla="*/ 261616 h 377583"/>
              <a:gd name="connsiteX1079" fmla="*/ 751808 w 2450468"/>
              <a:gd name="connsiteY1079" fmla="*/ 266188 h 377583"/>
              <a:gd name="connsiteX1080" fmla="*/ 757427 w 2450468"/>
              <a:gd name="connsiteY1080" fmla="*/ 269046 h 377583"/>
              <a:gd name="connsiteX1081" fmla="*/ 758666 w 2450468"/>
              <a:gd name="connsiteY1081" fmla="*/ 273903 h 377583"/>
              <a:gd name="connsiteX1082" fmla="*/ 759332 w 2450468"/>
              <a:gd name="connsiteY1082" fmla="*/ 273427 h 377583"/>
              <a:gd name="connsiteX1083" fmla="*/ 764762 w 2450468"/>
              <a:gd name="connsiteY1083" fmla="*/ 274094 h 377583"/>
              <a:gd name="connsiteX1084" fmla="*/ 767619 w 2450468"/>
              <a:gd name="connsiteY1084" fmla="*/ 275427 h 377583"/>
              <a:gd name="connsiteX1085" fmla="*/ 772667 w 2450468"/>
              <a:gd name="connsiteY1085" fmla="*/ 275713 h 377583"/>
              <a:gd name="connsiteX1086" fmla="*/ 786764 w 2450468"/>
              <a:gd name="connsiteY1086" fmla="*/ 281904 h 377583"/>
              <a:gd name="connsiteX1087" fmla="*/ 783335 w 2450468"/>
              <a:gd name="connsiteY1087" fmla="*/ 278761 h 377583"/>
              <a:gd name="connsiteX1088" fmla="*/ 782573 w 2450468"/>
              <a:gd name="connsiteY1088" fmla="*/ 278094 h 377583"/>
              <a:gd name="connsiteX1089" fmla="*/ 785336 w 2450468"/>
              <a:gd name="connsiteY1089" fmla="*/ 275523 h 377583"/>
              <a:gd name="connsiteX1090" fmla="*/ 789241 w 2450468"/>
              <a:gd name="connsiteY1090" fmla="*/ 277428 h 377583"/>
              <a:gd name="connsiteX1091" fmla="*/ 792670 w 2450468"/>
              <a:gd name="connsiteY1091" fmla="*/ 279523 h 377583"/>
              <a:gd name="connsiteX1092" fmla="*/ 795146 w 2450468"/>
              <a:gd name="connsiteY1092" fmla="*/ 279142 h 377583"/>
              <a:gd name="connsiteX1093" fmla="*/ 797528 w 2450468"/>
              <a:gd name="connsiteY1093" fmla="*/ 278761 h 377583"/>
              <a:gd name="connsiteX1094" fmla="*/ 794194 w 2450468"/>
              <a:gd name="connsiteY1094" fmla="*/ 275427 h 377583"/>
              <a:gd name="connsiteX1095" fmla="*/ 790670 w 2450468"/>
              <a:gd name="connsiteY1095" fmla="*/ 272856 h 377583"/>
              <a:gd name="connsiteX1096" fmla="*/ 790765 w 2450468"/>
              <a:gd name="connsiteY1096" fmla="*/ 268474 h 377583"/>
              <a:gd name="connsiteX1097" fmla="*/ 792098 w 2450468"/>
              <a:gd name="connsiteY1097" fmla="*/ 267522 h 377583"/>
              <a:gd name="connsiteX1098" fmla="*/ 794765 w 2450468"/>
              <a:gd name="connsiteY1098" fmla="*/ 266569 h 377583"/>
              <a:gd name="connsiteX1099" fmla="*/ 798671 w 2450468"/>
              <a:gd name="connsiteY1099" fmla="*/ 272284 h 377583"/>
              <a:gd name="connsiteX1100" fmla="*/ 807243 w 2450468"/>
              <a:gd name="connsiteY1100" fmla="*/ 267331 h 377583"/>
              <a:gd name="connsiteX1101" fmla="*/ 808577 w 2450468"/>
              <a:gd name="connsiteY1101" fmla="*/ 267998 h 377583"/>
              <a:gd name="connsiteX1102" fmla="*/ 812958 w 2450468"/>
              <a:gd name="connsiteY1102" fmla="*/ 270474 h 377583"/>
              <a:gd name="connsiteX1103" fmla="*/ 808958 w 2450468"/>
              <a:gd name="connsiteY1103" fmla="*/ 273046 h 377583"/>
              <a:gd name="connsiteX1104" fmla="*/ 808100 w 2450468"/>
              <a:gd name="connsiteY1104" fmla="*/ 275713 h 377583"/>
              <a:gd name="connsiteX1105" fmla="*/ 811244 w 2450468"/>
              <a:gd name="connsiteY1105" fmla="*/ 276761 h 377583"/>
              <a:gd name="connsiteX1106" fmla="*/ 815720 w 2450468"/>
              <a:gd name="connsiteY1106" fmla="*/ 275523 h 377583"/>
              <a:gd name="connsiteX1107" fmla="*/ 824769 w 2450468"/>
              <a:gd name="connsiteY1107" fmla="*/ 274284 h 377583"/>
              <a:gd name="connsiteX1108" fmla="*/ 832199 w 2450468"/>
              <a:gd name="connsiteY1108" fmla="*/ 276856 h 377583"/>
              <a:gd name="connsiteX1109" fmla="*/ 833913 w 2450468"/>
              <a:gd name="connsiteY1109" fmla="*/ 272570 h 377583"/>
              <a:gd name="connsiteX1110" fmla="*/ 841247 w 2450468"/>
              <a:gd name="connsiteY1110" fmla="*/ 271998 h 377583"/>
              <a:gd name="connsiteX1111" fmla="*/ 846677 w 2450468"/>
              <a:gd name="connsiteY1111" fmla="*/ 281523 h 377583"/>
              <a:gd name="connsiteX1112" fmla="*/ 846200 w 2450468"/>
              <a:gd name="connsiteY1112" fmla="*/ 282381 h 377583"/>
              <a:gd name="connsiteX1113" fmla="*/ 849248 w 2450468"/>
              <a:gd name="connsiteY1113" fmla="*/ 283714 h 377583"/>
              <a:gd name="connsiteX1114" fmla="*/ 856106 w 2450468"/>
              <a:gd name="connsiteY1114" fmla="*/ 284095 h 377583"/>
              <a:gd name="connsiteX1115" fmla="*/ 859535 w 2450468"/>
              <a:gd name="connsiteY1115" fmla="*/ 282000 h 377583"/>
              <a:gd name="connsiteX1116" fmla="*/ 861917 w 2450468"/>
              <a:gd name="connsiteY1116" fmla="*/ 280571 h 377583"/>
              <a:gd name="connsiteX1117" fmla="*/ 863250 w 2450468"/>
              <a:gd name="connsiteY1117" fmla="*/ 276856 h 377583"/>
              <a:gd name="connsiteX1118" fmla="*/ 864679 w 2450468"/>
              <a:gd name="connsiteY1118" fmla="*/ 269331 h 377583"/>
              <a:gd name="connsiteX1119" fmla="*/ 872489 w 2450468"/>
              <a:gd name="connsiteY1119" fmla="*/ 269712 h 377583"/>
              <a:gd name="connsiteX1120" fmla="*/ 875156 w 2450468"/>
              <a:gd name="connsiteY1120" fmla="*/ 269236 h 377583"/>
              <a:gd name="connsiteX1121" fmla="*/ 878014 w 2450468"/>
              <a:gd name="connsiteY1121" fmla="*/ 268284 h 377583"/>
              <a:gd name="connsiteX1122" fmla="*/ 879633 w 2450468"/>
              <a:gd name="connsiteY1122" fmla="*/ 269236 h 377583"/>
              <a:gd name="connsiteX1123" fmla="*/ 876299 w 2450468"/>
              <a:gd name="connsiteY1123" fmla="*/ 278190 h 377583"/>
              <a:gd name="connsiteX1124" fmla="*/ 877919 w 2450468"/>
              <a:gd name="connsiteY1124" fmla="*/ 277523 h 377583"/>
              <a:gd name="connsiteX1125" fmla="*/ 889730 w 2450468"/>
              <a:gd name="connsiteY1125" fmla="*/ 273046 h 377583"/>
              <a:gd name="connsiteX1126" fmla="*/ 891920 w 2450468"/>
              <a:gd name="connsiteY1126" fmla="*/ 272665 h 377583"/>
              <a:gd name="connsiteX1127" fmla="*/ 895635 w 2450468"/>
              <a:gd name="connsiteY1127" fmla="*/ 270951 h 377583"/>
              <a:gd name="connsiteX1128" fmla="*/ 891444 w 2450468"/>
              <a:gd name="connsiteY1128" fmla="*/ 270284 h 377583"/>
              <a:gd name="connsiteX1129" fmla="*/ 891063 w 2450468"/>
              <a:gd name="connsiteY1129" fmla="*/ 270189 h 377583"/>
              <a:gd name="connsiteX1130" fmla="*/ 893825 w 2450468"/>
              <a:gd name="connsiteY1130" fmla="*/ 266188 h 377583"/>
              <a:gd name="connsiteX1131" fmla="*/ 894397 w 2450468"/>
              <a:gd name="connsiteY1131" fmla="*/ 266664 h 377583"/>
              <a:gd name="connsiteX1132" fmla="*/ 897254 w 2450468"/>
              <a:gd name="connsiteY1132" fmla="*/ 268665 h 377583"/>
              <a:gd name="connsiteX1133" fmla="*/ 903160 w 2450468"/>
              <a:gd name="connsiteY1133" fmla="*/ 268855 h 377583"/>
              <a:gd name="connsiteX1134" fmla="*/ 909732 w 2450468"/>
              <a:gd name="connsiteY1134" fmla="*/ 272189 h 377583"/>
              <a:gd name="connsiteX1135" fmla="*/ 913066 w 2450468"/>
              <a:gd name="connsiteY1135" fmla="*/ 272570 h 377583"/>
              <a:gd name="connsiteX1136" fmla="*/ 918781 w 2450468"/>
              <a:gd name="connsiteY1136" fmla="*/ 275904 h 377583"/>
              <a:gd name="connsiteX1137" fmla="*/ 912399 w 2450468"/>
              <a:gd name="connsiteY1137" fmla="*/ 280952 h 377583"/>
              <a:gd name="connsiteX1138" fmla="*/ 907351 w 2450468"/>
              <a:gd name="connsiteY1138" fmla="*/ 281142 h 377583"/>
              <a:gd name="connsiteX1139" fmla="*/ 906398 w 2450468"/>
              <a:gd name="connsiteY1139" fmla="*/ 281523 h 377583"/>
              <a:gd name="connsiteX1140" fmla="*/ 918971 w 2450468"/>
              <a:gd name="connsiteY1140" fmla="*/ 285333 h 377583"/>
              <a:gd name="connsiteX1141" fmla="*/ 925258 w 2450468"/>
              <a:gd name="connsiteY1141" fmla="*/ 285048 h 377583"/>
              <a:gd name="connsiteX1142" fmla="*/ 930497 w 2450468"/>
              <a:gd name="connsiteY1142" fmla="*/ 282857 h 377583"/>
              <a:gd name="connsiteX1143" fmla="*/ 928592 w 2450468"/>
              <a:gd name="connsiteY1143" fmla="*/ 278856 h 377583"/>
              <a:gd name="connsiteX1144" fmla="*/ 926115 w 2450468"/>
              <a:gd name="connsiteY1144" fmla="*/ 278761 h 377583"/>
              <a:gd name="connsiteX1145" fmla="*/ 924115 w 2450468"/>
              <a:gd name="connsiteY1145" fmla="*/ 276761 h 377583"/>
              <a:gd name="connsiteX1146" fmla="*/ 925925 w 2450468"/>
              <a:gd name="connsiteY1146" fmla="*/ 274761 h 377583"/>
              <a:gd name="connsiteX1147" fmla="*/ 929258 w 2450468"/>
              <a:gd name="connsiteY1147" fmla="*/ 274570 h 377583"/>
              <a:gd name="connsiteX1148" fmla="*/ 937164 w 2450468"/>
              <a:gd name="connsiteY1148" fmla="*/ 278952 h 377583"/>
              <a:gd name="connsiteX1149" fmla="*/ 941927 w 2450468"/>
              <a:gd name="connsiteY1149" fmla="*/ 284952 h 377583"/>
              <a:gd name="connsiteX1150" fmla="*/ 942403 w 2450468"/>
              <a:gd name="connsiteY1150" fmla="*/ 283809 h 377583"/>
              <a:gd name="connsiteX1151" fmla="*/ 951928 w 2450468"/>
              <a:gd name="connsiteY1151" fmla="*/ 280952 h 377583"/>
              <a:gd name="connsiteX1152" fmla="*/ 954214 w 2450468"/>
              <a:gd name="connsiteY1152" fmla="*/ 281619 h 377583"/>
              <a:gd name="connsiteX1153" fmla="*/ 960500 w 2450468"/>
              <a:gd name="connsiteY1153" fmla="*/ 278190 h 377583"/>
              <a:gd name="connsiteX1154" fmla="*/ 967168 w 2450468"/>
              <a:gd name="connsiteY1154" fmla="*/ 279904 h 377583"/>
              <a:gd name="connsiteX1155" fmla="*/ 972883 w 2450468"/>
              <a:gd name="connsiteY1155" fmla="*/ 278285 h 377583"/>
              <a:gd name="connsiteX1156" fmla="*/ 973740 w 2450468"/>
              <a:gd name="connsiteY1156" fmla="*/ 281238 h 377583"/>
              <a:gd name="connsiteX1157" fmla="*/ 982884 w 2450468"/>
              <a:gd name="connsiteY1157" fmla="*/ 282762 h 377583"/>
              <a:gd name="connsiteX1158" fmla="*/ 989266 w 2450468"/>
              <a:gd name="connsiteY1158" fmla="*/ 291144 h 377583"/>
              <a:gd name="connsiteX1159" fmla="*/ 993552 w 2450468"/>
              <a:gd name="connsiteY1159" fmla="*/ 288667 h 377583"/>
              <a:gd name="connsiteX1160" fmla="*/ 996410 w 2450468"/>
              <a:gd name="connsiteY1160" fmla="*/ 282857 h 377583"/>
              <a:gd name="connsiteX1161" fmla="*/ 1003839 w 2450468"/>
              <a:gd name="connsiteY1161" fmla="*/ 282857 h 377583"/>
              <a:gd name="connsiteX1162" fmla="*/ 1007459 w 2450468"/>
              <a:gd name="connsiteY1162" fmla="*/ 283428 h 377583"/>
              <a:gd name="connsiteX1163" fmla="*/ 1014888 w 2450468"/>
              <a:gd name="connsiteY1163" fmla="*/ 283143 h 377583"/>
              <a:gd name="connsiteX1164" fmla="*/ 1024889 w 2450468"/>
              <a:gd name="connsiteY1164" fmla="*/ 279142 h 377583"/>
              <a:gd name="connsiteX1165" fmla="*/ 1028890 w 2450468"/>
              <a:gd name="connsiteY1165" fmla="*/ 281428 h 377583"/>
              <a:gd name="connsiteX1166" fmla="*/ 1036319 w 2450468"/>
              <a:gd name="connsiteY1166" fmla="*/ 281142 h 377583"/>
              <a:gd name="connsiteX1167" fmla="*/ 1052321 w 2450468"/>
              <a:gd name="connsiteY1167" fmla="*/ 274665 h 377583"/>
              <a:gd name="connsiteX1168" fmla="*/ 1055465 w 2450468"/>
              <a:gd name="connsiteY1168" fmla="*/ 275618 h 377583"/>
              <a:gd name="connsiteX1169" fmla="*/ 1054798 w 2450468"/>
              <a:gd name="connsiteY1169" fmla="*/ 278285 h 377583"/>
              <a:gd name="connsiteX1170" fmla="*/ 1042892 w 2450468"/>
              <a:gd name="connsiteY1170" fmla="*/ 282857 h 377583"/>
              <a:gd name="connsiteX1171" fmla="*/ 1041558 w 2450468"/>
              <a:gd name="connsiteY1171" fmla="*/ 283333 h 377583"/>
              <a:gd name="connsiteX1172" fmla="*/ 1039558 w 2450468"/>
              <a:gd name="connsiteY1172" fmla="*/ 284667 h 377583"/>
              <a:gd name="connsiteX1173" fmla="*/ 1042796 w 2450468"/>
              <a:gd name="connsiteY1173" fmla="*/ 291810 h 377583"/>
              <a:gd name="connsiteX1174" fmla="*/ 1027842 w 2450468"/>
              <a:gd name="connsiteY1174" fmla="*/ 297144 h 377583"/>
              <a:gd name="connsiteX1175" fmla="*/ 1027842 w 2450468"/>
              <a:gd name="connsiteY1175" fmla="*/ 298478 h 377583"/>
              <a:gd name="connsiteX1176" fmla="*/ 1022413 w 2450468"/>
              <a:gd name="connsiteY1176" fmla="*/ 302859 h 377583"/>
              <a:gd name="connsiteX1177" fmla="*/ 1021746 w 2450468"/>
              <a:gd name="connsiteY1177" fmla="*/ 304193 h 377583"/>
              <a:gd name="connsiteX1178" fmla="*/ 1027080 w 2450468"/>
              <a:gd name="connsiteY1178" fmla="*/ 314099 h 377583"/>
              <a:gd name="connsiteX1179" fmla="*/ 1033462 w 2450468"/>
              <a:gd name="connsiteY1179" fmla="*/ 312575 h 377583"/>
              <a:gd name="connsiteX1180" fmla="*/ 1038891 w 2450468"/>
              <a:gd name="connsiteY1180" fmla="*/ 320671 h 377583"/>
              <a:gd name="connsiteX1181" fmla="*/ 1038891 w 2450468"/>
              <a:gd name="connsiteY1181" fmla="*/ 320766 h 377583"/>
              <a:gd name="connsiteX1182" fmla="*/ 1036224 w 2450468"/>
              <a:gd name="connsiteY1182" fmla="*/ 314289 h 377583"/>
              <a:gd name="connsiteX1183" fmla="*/ 1031271 w 2450468"/>
              <a:gd name="connsiteY1183" fmla="*/ 318290 h 377583"/>
              <a:gd name="connsiteX1184" fmla="*/ 1027556 w 2450468"/>
              <a:gd name="connsiteY1184" fmla="*/ 317147 h 377583"/>
              <a:gd name="connsiteX1185" fmla="*/ 1023746 w 2450468"/>
              <a:gd name="connsiteY1185" fmla="*/ 314480 h 377583"/>
              <a:gd name="connsiteX1186" fmla="*/ 1022222 w 2450468"/>
              <a:gd name="connsiteY1186" fmla="*/ 317909 h 377583"/>
              <a:gd name="connsiteX1187" fmla="*/ 1021841 w 2450468"/>
              <a:gd name="connsiteY1187" fmla="*/ 318861 h 377583"/>
              <a:gd name="connsiteX1188" fmla="*/ 1020032 w 2450468"/>
              <a:gd name="connsiteY1188" fmla="*/ 319433 h 377583"/>
              <a:gd name="connsiteX1189" fmla="*/ 1019555 w 2450468"/>
              <a:gd name="connsiteY1189" fmla="*/ 317814 h 377583"/>
              <a:gd name="connsiteX1190" fmla="*/ 1011364 w 2450468"/>
              <a:gd name="connsiteY1190" fmla="*/ 319623 h 377583"/>
              <a:gd name="connsiteX1191" fmla="*/ 1009840 w 2450468"/>
              <a:gd name="connsiteY1191" fmla="*/ 318004 h 377583"/>
              <a:gd name="connsiteX1192" fmla="*/ 1003553 w 2450468"/>
              <a:gd name="connsiteY1192" fmla="*/ 317814 h 377583"/>
              <a:gd name="connsiteX1193" fmla="*/ 999172 w 2450468"/>
              <a:gd name="connsiteY1193" fmla="*/ 316766 h 377583"/>
              <a:gd name="connsiteX1194" fmla="*/ 999077 w 2450468"/>
              <a:gd name="connsiteY1194" fmla="*/ 315813 h 377583"/>
              <a:gd name="connsiteX1195" fmla="*/ 999934 w 2450468"/>
              <a:gd name="connsiteY1195" fmla="*/ 310670 h 377583"/>
              <a:gd name="connsiteX1196" fmla="*/ 999172 w 2450468"/>
              <a:gd name="connsiteY1196" fmla="*/ 308860 h 377583"/>
              <a:gd name="connsiteX1197" fmla="*/ 998315 w 2450468"/>
              <a:gd name="connsiteY1197" fmla="*/ 306765 h 377583"/>
              <a:gd name="connsiteX1198" fmla="*/ 1003363 w 2450468"/>
              <a:gd name="connsiteY1198" fmla="*/ 305907 h 377583"/>
              <a:gd name="connsiteX1199" fmla="*/ 1003934 w 2450468"/>
              <a:gd name="connsiteY1199" fmla="*/ 305717 h 377583"/>
              <a:gd name="connsiteX1200" fmla="*/ 1009078 w 2450468"/>
              <a:gd name="connsiteY1200" fmla="*/ 304002 h 377583"/>
              <a:gd name="connsiteX1201" fmla="*/ 1014126 w 2450468"/>
              <a:gd name="connsiteY1201" fmla="*/ 301621 h 377583"/>
              <a:gd name="connsiteX1202" fmla="*/ 995743 w 2450468"/>
              <a:gd name="connsiteY1202" fmla="*/ 298573 h 377583"/>
              <a:gd name="connsiteX1203" fmla="*/ 992028 w 2450468"/>
              <a:gd name="connsiteY1203" fmla="*/ 299621 h 377583"/>
              <a:gd name="connsiteX1204" fmla="*/ 989742 w 2450468"/>
              <a:gd name="connsiteY1204" fmla="*/ 305431 h 377583"/>
              <a:gd name="connsiteX1205" fmla="*/ 996219 w 2450468"/>
              <a:gd name="connsiteY1205" fmla="*/ 311432 h 377583"/>
              <a:gd name="connsiteX1206" fmla="*/ 995362 w 2450468"/>
              <a:gd name="connsiteY1206" fmla="*/ 314099 h 377583"/>
              <a:gd name="connsiteX1207" fmla="*/ 986789 w 2450468"/>
              <a:gd name="connsiteY1207" fmla="*/ 317242 h 377583"/>
              <a:gd name="connsiteX1208" fmla="*/ 976883 w 2450468"/>
              <a:gd name="connsiteY1208" fmla="*/ 309717 h 377583"/>
              <a:gd name="connsiteX1209" fmla="*/ 973073 w 2450468"/>
              <a:gd name="connsiteY1209" fmla="*/ 309813 h 377583"/>
              <a:gd name="connsiteX1210" fmla="*/ 969263 w 2450468"/>
              <a:gd name="connsiteY1210" fmla="*/ 309908 h 377583"/>
              <a:gd name="connsiteX1211" fmla="*/ 959834 w 2450468"/>
              <a:gd name="connsiteY1211" fmla="*/ 303907 h 377583"/>
              <a:gd name="connsiteX1212" fmla="*/ 959906 w 2450468"/>
              <a:gd name="connsiteY1212" fmla="*/ 297430 h 377583"/>
              <a:gd name="connsiteX1213" fmla="*/ 961358 w 2450468"/>
              <a:gd name="connsiteY1213" fmla="*/ 297430 h 377583"/>
              <a:gd name="connsiteX1214" fmla="*/ 967835 w 2450468"/>
              <a:gd name="connsiteY1214" fmla="*/ 291525 h 377583"/>
              <a:gd name="connsiteX1215" fmla="*/ 968692 w 2450468"/>
              <a:gd name="connsiteY1215" fmla="*/ 290477 h 377583"/>
              <a:gd name="connsiteX1216" fmla="*/ 965168 w 2450468"/>
              <a:gd name="connsiteY1216" fmla="*/ 286667 h 377583"/>
              <a:gd name="connsiteX1217" fmla="*/ 960755 w 2450468"/>
              <a:gd name="connsiteY1217" fmla="*/ 289942 h 377583"/>
              <a:gd name="connsiteX1218" fmla="*/ 961453 w 2450468"/>
              <a:gd name="connsiteY1218" fmla="*/ 285333 h 377583"/>
              <a:gd name="connsiteX1219" fmla="*/ 961548 w 2450468"/>
              <a:gd name="connsiteY1219" fmla="*/ 284857 h 377583"/>
              <a:gd name="connsiteX1220" fmla="*/ 961453 w 2450468"/>
              <a:gd name="connsiteY1220" fmla="*/ 282857 h 377583"/>
              <a:gd name="connsiteX1221" fmla="*/ 952595 w 2450468"/>
              <a:gd name="connsiteY1221" fmla="*/ 289905 h 377583"/>
              <a:gd name="connsiteX1222" fmla="*/ 955970 w 2450468"/>
              <a:gd name="connsiteY1222" fmla="*/ 293885 h 377583"/>
              <a:gd name="connsiteX1223" fmla="*/ 954119 w 2450468"/>
              <a:gd name="connsiteY1223" fmla="*/ 295430 h 377583"/>
              <a:gd name="connsiteX1224" fmla="*/ 944879 w 2450468"/>
              <a:gd name="connsiteY1224" fmla="*/ 300573 h 377583"/>
              <a:gd name="connsiteX1225" fmla="*/ 943641 w 2450468"/>
              <a:gd name="connsiteY1225" fmla="*/ 297621 h 377583"/>
              <a:gd name="connsiteX1226" fmla="*/ 944403 w 2450468"/>
              <a:gd name="connsiteY1226" fmla="*/ 297525 h 377583"/>
              <a:gd name="connsiteX1227" fmla="*/ 946213 w 2450468"/>
              <a:gd name="connsiteY1227" fmla="*/ 293525 h 377583"/>
              <a:gd name="connsiteX1228" fmla="*/ 943546 w 2450468"/>
              <a:gd name="connsiteY1228" fmla="*/ 291620 h 377583"/>
              <a:gd name="connsiteX1229" fmla="*/ 932783 w 2450468"/>
              <a:gd name="connsiteY1229" fmla="*/ 292287 h 377583"/>
              <a:gd name="connsiteX1230" fmla="*/ 923162 w 2450468"/>
              <a:gd name="connsiteY1230" fmla="*/ 290286 h 377583"/>
              <a:gd name="connsiteX1231" fmla="*/ 915066 w 2450468"/>
              <a:gd name="connsiteY1231" fmla="*/ 290953 h 377583"/>
              <a:gd name="connsiteX1232" fmla="*/ 908875 w 2450468"/>
              <a:gd name="connsiteY1232" fmla="*/ 288191 h 377583"/>
              <a:gd name="connsiteX1233" fmla="*/ 905732 w 2450468"/>
              <a:gd name="connsiteY1233" fmla="*/ 286857 h 377583"/>
              <a:gd name="connsiteX1234" fmla="*/ 902493 w 2450468"/>
              <a:gd name="connsiteY1234" fmla="*/ 290858 h 377583"/>
              <a:gd name="connsiteX1235" fmla="*/ 904208 w 2450468"/>
              <a:gd name="connsiteY1235" fmla="*/ 292763 h 377583"/>
              <a:gd name="connsiteX1236" fmla="*/ 900017 w 2450468"/>
              <a:gd name="connsiteY1236" fmla="*/ 296192 h 377583"/>
              <a:gd name="connsiteX1237" fmla="*/ 898207 w 2450468"/>
              <a:gd name="connsiteY1237" fmla="*/ 299526 h 377583"/>
              <a:gd name="connsiteX1238" fmla="*/ 890682 w 2450468"/>
              <a:gd name="connsiteY1238" fmla="*/ 298383 h 377583"/>
              <a:gd name="connsiteX1239" fmla="*/ 882872 w 2450468"/>
              <a:gd name="connsiteY1239" fmla="*/ 302097 h 377583"/>
              <a:gd name="connsiteX1240" fmla="*/ 883824 w 2450468"/>
              <a:gd name="connsiteY1240" fmla="*/ 297621 h 377583"/>
              <a:gd name="connsiteX1241" fmla="*/ 882300 w 2450468"/>
              <a:gd name="connsiteY1241" fmla="*/ 285810 h 377583"/>
              <a:gd name="connsiteX1242" fmla="*/ 882872 w 2450468"/>
              <a:gd name="connsiteY1242" fmla="*/ 293430 h 377583"/>
              <a:gd name="connsiteX1243" fmla="*/ 882967 w 2450468"/>
              <a:gd name="connsiteY1243" fmla="*/ 294668 h 377583"/>
              <a:gd name="connsiteX1244" fmla="*/ 878681 w 2450468"/>
              <a:gd name="connsiteY1244" fmla="*/ 294954 h 377583"/>
              <a:gd name="connsiteX1245" fmla="*/ 874585 w 2450468"/>
              <a:gd name="connsiteY1245" fmla="*/ 288286 h 377583"/>
              <a:gd name="connsiteX1246" fmla="*/ 872108 w 2450468"/>
              <a:gd name="connsiteY1246" fmla="*/ 288381 h 377583"/>
              <a:gd name="connsiteX1247" fmla="*/ 864488 w 2450468"/>
              <a:gd name="connsiteY1247" fmla="*/ 287048 h 377583"/>
              <a:gd name="connsiteX1248" fmla="*/ 861250 w 2450468"/>
              <a:gd name="connsiteY1248" fmla="*/ 287143 h 377583"/>
              <a:gd name="connsiteX1249" fmla="*/ 860678 w 2450468"/>
              <a:gd name="connsiteY1249" fmla="*/ 291048 h 377583"/>
              <a:gd name="connsiteX1250" fmla="*/ 859821 w 2450468"/>
              <a:gd name="connsiteY1250" fmla="*/ 288477 h 377583"/>
              <a:gd name="connsiteX1251" fmla="*/ 855059 w 2450468"/>
              <a:gd name="connsiteY1251" fmla="*/ 287715 h 377583"/>
              <a:gd name="connsiteX1252" fmla="*/ 850582 w 2450468"/>
              <a:gd name="connsiteY1252" fmla="*/ 289810 h 377583"/>
              <a:gd name="connsiteX1253" fmla="*/ 852773 w 2450468"/>
              <a:gd name="connsiteY1253" fmla="*/ 295239 h 377583"/>
              <a:gd name="connsiteX1254" fmla="*/ 852201 w 2450468"/>
              <a:gd name="connsiteY1254" fmla="*/ 296859 h 377583"/>
              <a:gd name="connsiteX1255" fmla="*/ 871156 w 2450468"/>
              <a:gd name="connsiteY1255" fmla="*/ 292287 h 377583"/>
              <a:gd name="connsiteX1256" fmla="*/ 870680 w 2450468"/>
              <a:gd name="connsiteY1256" fmla="*/ 297811 h 377583"/>
              <a:gd name="connsiteX1257" fmla="*/ 870108 w 2450468"/>
              <a:gd name="connsiteY1257" fmla="*/ 300002 h 377583"/>
              <a:gd name="connsiteX1258" fmla="*/ 868013 w 2450468"/>
              <a:gd name="connsiteY1258" fmla="*/ 308193 h 377583"/>
              <a:gd name="connsiteX1259" fmla="*/ 864965 w 2450468"/>
              <a:gd name="connsiteY1259" fmla="*/ 308193 h 377583"/>
              <a:gd name="connsiteX1260" fmla="*/ 861059 w 2450468"/>
              <a:gd name="connsiteY1260" fmla="*/ 308193 h 377583"/>
              <a:gd name="connsiteX1261" fmla="*/ 862679 w 2450468"/>
              <a:gd name="connsiteY1261" fmla="*/ 304098 h 377583"/>
              <a:gd name="connsiteX1262" fmla="*/ 862012 w 2450468"/>
              <a:gd name="connsiteY1262" fmla="*/ 304098 h 377583"/>
              <a:gd name="connsiteX1263" fmla="*/ 849915 w 2450468"/>
              <a:gd name="connsiteY1263" fmla="*/ 301621 h 377583"/>
              <a:gd name="connsiteX1264" fmla="*/ 844772 w 2450468"/>
              <a:gd name="connsiteY1264" fmla="*/ 300383 h 377583"/>
              <a:gd name="connsiteX1265" fmla="*/ 838771 w 2450468"/>
              <a:gd name="connsiteY1265" fmla="*/ 304574 h 377583"/>
              <a:gd name="connsiteX1266" fmla="*/ 826103 w 2450468"/>
              <a:gd name="connsiteY1266" fmla="*/ 299145 h 377583"/>
              <a:gd name="connsiteX1267" fmla="*/ 830008 w 2450468"/>
              <a:gd name="connsiteY1267" fmla="*/ 302288 h 377583"/>
              <a:gd name="connsiteX1268" fmla="*/ 828198 w 2450468"/>
              <a:gd name="connsiteY1268" fmla="*/ 305050 h 377583"/>
              <a:gd name="connsiteX1269" fmla="*/ 825912 w 2450468"/>
              <a:gd name="connsiteY1269" fmla="*/ 304574 h 377583"/>
              <a:gd name="connsiteX1270" fmla="*/ 816578 w 2450468"/>
              <a:gd name="connsiteY1270" fmla="*/ 301716 h 377583"/>
              <a:gd name="connsiteX1271" fmla="*/ 815435 w 2450468"/>
              <a:gd name="connsiteY1271" fmla="*/ 301716 h 377583"/>
              <a:gd name="connsiteX1272" fmla="*/ 807053 w 2450468"/>
              <a:gd name="connsiteY1272" fmla="*/ 298573 h 377583"/>
              <a:gd name="connsiteX1273" fmla="*/ 808005 w 2450468"/>
              <a:gd name="connsiteY1273" fmla="*/ 295620 h 377583"/>
              <a:gd name="connsiteX1274" fmla="*/ 808672 w 2450468"/>
              <a:gd name="connsiteY1274" fmla="*/ 293525 h 377583"/>
              <a:gd name="connsiteX1275" fmla="*/ 808481 w 2450468"/>
              <a:gd name="connsiteY1275" fmla="*/ 290763 h 377583"/>
              <a:gd name="connsiteX1276" fmla="*/ 806481 w 2450468"/>
              <a:gd name="connsiteY1276" fmla="*/ 291144 h 377583"/>
              <a:gd name="connsiteX1277" fmla="*/ 804576 w 2450468"/>
              <a:gd name="connsiteY1277" fmla="*/ 291525 h 377583"/>
              <a:gd name="connsiteX1278" fmla="*/ 800671 w 2450468"/>
              <a:gd name="connsiteY1278" fmla="*/ 293906 h 377583"/>
              <a:gd name="connsiteX1279" fmla="*/ 797909 w 2450468"/>
              <a:gd name="connsiteY1279" fmla="*/ 296859 h 377583"/>
              <a:gd name="connsiteX1280" fmla="*/ 787622 w 2450468"/>
              <a:gd name="connsiteY1280" fmla="*/ 293239 h 377583"/>
              <a:gd name="connsiteX1281" fmla="*/ 786193 w 2450468"/>
              <a:gd name="connsiteY1281" fmla="*/ 297621 h 377583"/>
              <a:gd name="connsiteX1282" fmla="*/ 785050 w 2450468"/>
              <a:gd name="connsiteY1282" fmla="*/ 295811 h 377583"/>
              <a:gd name="connsiteX1283" fmla="*/ 780287 w 2450468"/>
              <a:gd name="connsiteY1283" fmla="*/ 293525 h 377583"/>
              <a:gd name="connsiteX1284" fmla="*/ 779621 w 2450468"/>
              <a:gd name="connsiteY1284" fmla="*/ 295335 h 377583"/>
              <a:gd name="connsiteX1285" fmla="*/ 778859 w 2450468"/>
              <a:gd name="connsiteY1285" fmla="*/ 297144 h 377583"/>
              <a:gd name="connsiteX1286" fmla="*/ 779049 w 2450468"/>
              <a:gd name="connsiteY1286" fmla="*/ 301716 h 377583"/>
              <a:gd name="connsiteX1287" fmla="*/ 780573 w 2450468"/>
              <a:gd name="connsiteY1287" fmla="*/ 307431 h 377583"/>
              <a:gd name="connsiteX1288" fmla="*/ 779240 w 2450468"/>
              <a:gd name="connsiteY1288" fmla="*/ 309336 h 377583"/>
              <a:gd name="connsiteX1289" fmla="*/ 776001 w 2450468"/>
              <a:gd name="connsiteY1289" fmla="*/ 310194 h 377583"/>
              <a:gd name="connsiteX1290" fmla="*/ 776477 w 2450468"/>
              <a:gd name="connsiteY1290" fmla="*/ 307527 h 377583"/>
              <a:gd name="connsiteX1291" fmla="*/ 776858 w 2450468"/>
              <a:gd name="connsiteY1291" fmla="*/ 305622 h 377583"/>
              <a:gd name="connsiteX1292" fmla="*/ 772667 w 2450468"/>
              <a:gd name="connsiteY1292" fmla="*/ 302478 h 377583"/>
              <a:gd name="connsiteX1293" fmla="*/ 772572 w 2450468"/>
              <a:gd name="connsiteY1293" fmla="*/ 300764 h 377583"/>
              <a:gd name="connsiteX1294" fmla="*/ 766286 w 2450468"/>
              <a:gd name="connsiteY1294" fmla="*/ 295620 h 377583"/>
              <a:gd name="connsiteX1295" fmla="*/ 762095 w 2450468"/>
              <a:gd name="connsiteY1295" fmla="*/ 297621 h 377583"/>
              <a:gd name="connsiteX1296" fmla="*/ 757332 w 2450468"/>
              <a:gd name="connsiteY1296" fmla="*/ 299907 h 377583"/>
              <a:gd name="connsiteX1297" fmla="*/ 748950 w 2450468"/>
              <a:gd name="connsiteY1297" fmla="*/ 300002 h 377583"/>
              <a:gd name="connsiteX1298" fmla="*/ 748664 w 2450468"/>
              <a:gd name="connsiteY1298" fmla="*/ 301240 h 377583"/>
              <a:gd name="connsiteX1299" fmla="*/ 748379 w 2450468"/>
              <a:gd name="connsiteY1299" fmla="*/ 302193 h 377583"/>
              <a:gd name="connsiteX1300" fmla="*/ 743616 w 2450468"/>
              <a:gd name="connsiteY1300" fmla="*/ 300859 h 377583"/>
              <a:gd name="connsiteX1301" fmla="*/ 739044 w 2450468"/>
              <a:gd name="connsiteY1301" fmla="*/ 293239 h 377583"/>
              <a:gd name="connsiteX1302" fmla="*/ 740473 w 2450468"/>
              <a:gd name="connsiteY1302" fmla="*/ 292763 h 377583"/>
              <a:gd name="connsiteX1303" fmla="*/ 746855 w 2450468"/>
              <a:gd name="connsiteY1303" fmla="*/ 285619 h 377583"/>
              <a:gd name="connsiteX1304" fmla="*/ 747045 w 2450468"/>
              <a:gd name="connsiteY1304" fmla="*/ 284381 h 377583"/>
              <a:gd name="connsiteX1305" fmla="*/ 749712 w 2450468"/>
              <a:gd name="connsiteY1305" fmla="*/ 282095 h 377583"/>
              <a:gd name="connsiteX1306" fmla="*/ 751617 w 2450468"/>
              <a:gd name="connsiteY1306" fmla="*/ 288572 h 377583"/>
              <a:gd name="connsiteX1307" fmla="*/ 755618 w 2450468"/>
              <a:gd name="connsiteY1307" fmla="*/ 286762 h 377583"/>
              <a:gd name="connsiteX1308" fmla="*/ 759618 w 2450468"/>
              <a:gd name="connsiteY1308" fmla="*/ 284952 h 377583"/>
              <a:gd name="connsiteX1309" fmla="*/ 761047 w 2450468"/>
              <a:gd name="connsiteY1309" fmla="*/ 276856 h 377583"/>
              <a:gd name="connsiteX1310" fmla="*/ 758666 w 2450468"/>
              <a:gd name="connsiteY1310" fmla="*/ 277047 h 377583"/>
              <a:gd name="connsiteX1311" fmla="*/ 756380 w 2450468"/>
              <a:gd name="connsiteY1311" fmla="*/ 277237 h 377583"/>
              <a:gd name="connsiteX1312" fmla="*/ 749712 w 2450468"/>
              <a:gd name="connsiteY1312" fmla="*/ 279333 h 377583"/>
              <a:gd name="connsiteX1313" fmla="*/ 744378 w 2450468"/>
              <a:gd name="connsiteY1313" fmla="*/ 280571 h 377583"/>
              <a:gd name="connsiteX1314" fmla="*/ 738377 w 2450468"/>
              <a:gd name="connsiteY1314" fmla="*/ 286286 h 377583"/>
              <a:gd name="connsiteX1315" fmla="*/ 729424 w 2450468"/>
              <a:gd name="connsiteY1315" fmla="*/ 290763 h 377583"/>
              <a:gd name="connsiteX1316" fmla="*/ 723614 w 2450468"/>
              <a:gd name="connsiteY1316" fmla="*/ 291906 h 377583"/>
              <a:gd name="connsiteX1317" fmla="*/ 721423 w 2450468"/>
              <a:gd name="connsiteY1317" fmla="*/ 291810 h 377583"/>
              <a:gd name="connsiteX1318" fmla="*/ 720280 w 2450468"/>
              <a:gd name="connsiteY1318" fmla="*/ 291810 h 377583"/>
              <a:gd name="connsiteX1319" fmla="*/ 717422 w 2450468"/>
              <a:gd name="connsiteY1319" fmla="*/ 296954 h 377583"/>
              <a:gd name="connsiteX1320" fmla="*/ 714851 w 2450468"/>
              <a:gd name="connsiteY1320" fmla="*/ 299526 h 377583"/>
              <a:gd name="connsiteX1321" fmla="*/ 705135 w 2450468"/>
              <a:gd name="connsiteY1321" fmla="*/ 296478 h 377583"/>
              <a:gd name="connsiteX1322" fmla="*/ 690943 w 2450468"/>
              <a:gd name="connsiteY1322" fmla="*/ 295239 h 377583"/>
              <a:gd name="connsiteX1323" fmla="*/ 693610 w 2450468"/>
              <a:gd name="connsiteY1323" fmla="*/ 293144 h 377583"/>
              <a:gd name="connsiteX1324" fmla="*/ 694277 w 2450468"/>
              <a:gd name="connsiteY1324" fmla="*/ 292668 h 377583"/>
              <a:gd name="connsiteX1325" fmla="*/ 690181 w 2450468"/>
              <a:gd name="connsiteY1325" fmla="*/ 290191 h 377583"/>
              <a:gd name="connsiteX1326" fmla="*/ 689419 w 2450468"/>
              <a:gd name="connsiteY1326" fmla="*/ 290953 h 377583"/>
              <a:gd name="connsiteX1327" fmla="*/ 687133 w 2450468"/>
              <a:gd name="connsiteY1327" fmla="*/ 293144 h 377583"/>
              <a:gd name="connsiteX1328" fmla="*/ 678656 w 2450468"/>
              <a:gd name="connsiteY1328" fmla="*/ 296097 h 377583"/>
              <a:gd name="connsiteX1329" fmla="*/ 675131 w 2450468"/>
              <a:gd name="connsiteY1329" fmla="*/ 291715 h 377583"/>
              <a:gd name="connsiteX1330" fmla="*/ 674084 w 2450468"/>
              <a:gd name="connsiteY1330" fmla="*/ 288096 h 377583"/>
              <a:gd name="connsiteX1331" fmla="*/ 678656 w 2450468"/>
              <a:gd name="connsiteY1331" fmla="*/ 285905 h 377583"/>
              <a:gd name="connsiteX1332" fmla="*/ 679418 w 2450468"/>
              <a:gd name="connsiteY1332" fmla="*/ 286286 h 377583"/>
              <a:gd name="connsiteX1333" fmla="*/ 681894 w 2450468"/>
              <a:gd name="connsiteY1333" fmla="*/ 285048 h 377583"/>
              <a:gd name="connsiteX1334" fmla="*/ 681513 w 2450468"/>
              <a:gd name="connsiteY1334" fmla="*/ 284667 h 377583"/>
              <a:gd name="connsiteX1335" fmla="*/ 679989 w 2450468"/>
              <a:gd name="connsiteY1335" fmla="*/ 283047 h 377583"/>
              <a:gd name="connsiteX1336" fmla="*/ 681132 w 2450468"/>
              <a:gd name="connsiteY1336" fmla="*/ 278761 h 377583"/>
              <a:gd name="connsiteX1337" fmla="*/ 681323 w 2450468"/>
              <a:gd name="connsiteY1337" fmla="*/ 277809 h 377583"/>
              <a:gd name="connsiteX1338" fmla="*/ 679418 w 2450468"/>
              <a:gd name="connsiteY1338" fmla="*/ 272665 h 377583"/>
              <a:gd name="connsiteX1339" fmla="*/ 678084 w 2450468"/>
              <a:gd name="connsiteY1339" fmla="*/ 272284 h 377583"/>
              <a:gd name="connsiteX1340" fmla="*/ 689324 w 2450468"/>
              <a:gd name="connsiteY1340" fmla="*/ 268379 h 377583"/>
              <a:gd name="connsiteX1341" fmla="*/ 695610 w 2450468"/>
              <a:gd name="connsiteY1341" fmla="*/ 268569 h 377583"/>
              <a:gd name="connsiteX1342" fmla="*/ 708088 w 2450468"/>
              <a:gd name="connsiteY1342" fmla="*/ 274380 h 377583"/>
              <a:gd name="connsiteX1343" fmla="*/ 709517 w 2450468"/>
              <a:gd name="connsiteY1343" fmla="*/ 275618 h 377583"/>
              <a:gd name="connsiteX1344" fmla="*/ 717232 w 2450468"/>
              <a:gd name="connsiteY1344" fmla="*/ 274761 h 377583"/>
              <a:gd name="connsiteX1345" fmla="*/ 717327 w 2450468"/>
              <a:gd name="connsiteY1345" fmla="*/ 273427 h 377583"/>
              <a:gd name="connsiteX1346" fmla="*/ 717994 w 2450468"/>
              <a:gd name="connsiteY1346" fmla="*/ 267236 h 377583"/>
              <a:gd name="connsiteX1347" fmla="*/ 731234 w 2450468"/>
              <a:gd name="connsiteY1347" fmla="*/ 265617 h 377583"/>
              <a:gd name="connsiteX1348" fmla="*/ 734282 w 2450468"/>
              <a:gd name="connsiteY1348" fmla="*/ 271332 h 377583"/>
              <a:gd name="connsiteX1349" fmla="*/ 739616 w 2450468"/>
              <a:gd name="connsiteY1349" fmla="*/ 274761 h 377583"/>
              <a:gd name="connsiteX1350" fmla="*/ 749617 w 2450468"/>
              <a:gd name="connsiteY1350" fmla="*/ 270951 h 377583"/>
              <a:gd name="connsiteX1351" fmla="*/ 744759 w 2450468"/>
              <a:gd name="connsiteY1351" fmla="*/ 265236 h 377583"/>
              <a:gd name="connsiteX1352" fmla="*/ 745807 w 2450468"/>
              <a:gd name="connsiteY1352" fmla="*/ 262759 h 377583"/>
              <a:gd name="connsiteX1353" fmla="*/ 746474 w 2450468"/>
              <a:gd name="connsiteY1353" fmla="*/ 261140 h 377583"/>
              <a:gd name="connsiteX1354" fmla="*/ 747902 w 2450468"/>
              <a:gd name="connsiteY1354" fmla="*/ 258473 h 377583"/>
              <a:gd name="connsiteX1355" fmla="*/ 2180843 w 2450468"/>
              <a:gd name="connsiteY1355" fmla="*/ 258378 h 377583"/>
              <a:gd name="connsiteX1356" fmla="*/ 2184177 w 2450468"/>
              <a:gd name="connsiteY1356" fmla="*/ 263236 h 377583"/>
              <a:gd name="connsiteX1357" fmla="*/ 2181605 w 2450468"/>
              <a:gd name="connsiteY1357" fmla="*/ 262950 h 377583"/>
              <a:gd name="connsiteX1358" fmla="*/ 2177319 w 2450468"/>
              <a:gd name="connsiteY1358" fmla="*/ 264093 h 377583"/>
              <a:gd name="connsiteX1359" fmla="*/ 2162746 w 2450468"/>
              <a:gd name="connsiteY1359" fmla="*/ 272666 h 377583"/>
              <a:gd name="connsiteX1360" fmla="*/ 2159984 w 2450468"/>
              <a:gd name="connsiteY1360" fmla="*/ 274571 h 377583"/>
              <a:gd name="connsiteX1361" fmla="*/ 2168270 w 2450468"/>
              <a:gd name="connsiteY1361" fmla="*/ 278381 h 377583"/>
              <a:gd name="connsiteX1362" fmla="*/ 2162270 w 2450468"/>
              <a:gd name="connsiteY1362" fmla="*/ 280000 h 377583"/>
              <a:gd name="connsiteX1363" fmla="*/ 2157698 w 2450468"/>
              <a:gd name="connsiteY1363" fmla="*/ 280952 h 377583"/>
              <a:gd name="connsiteX1364" fmla="*/ 2149506 w 2450468"/>
              <a:gd name="connsiteY1364" fmla="*/ 276952 h 377583"/>
              <a:gd name="connsiteX1365" fmla="*/ 2147030 w 2450468"/>
              <a:gd name="connsiteY1365" fmla="*/ 276190 h 377583"/>
              <a:gd name="connsiteX1366" fmla="*/ 2145029 w 2450468"/>
              <a:gd name="connsiteY1366" fmla="*/ 267617 h 377583"/>
              <a:gd name="connsiteX1367" fmla="*/ 2151411 w 2450468"/>
              <a:gd name="connsiteY1367" fmla="*/ 268665 h 377583"/>
              <a:gd name="connsiteX1368" fmla="*/ 2155316 w 2450468"/>
              <a:gd name="connsiteY1368" fmla="*/ 269332 h 377583"/>
              <a:gd name="connsiteX1369" fmla="*/ 2166080 w 2450468"/>
              <a:gd name="connsiteY1369" fmla="*/ 264950 h 377583"/>
              <a:gd name="connsiteX1370" fmla="*/ 2168175 w 2450468"/>
              <a:gd name="connsiteY1370" fmla="*/ 263426 h 377583"/>
              <a:gd name="connsiteX1371" fmla="*/ 2172842 w 2450468"/>
              <a:gd name="connsiteY1371" fmla="*/ 260188 h 377583"/>
              <a:gd name="connsiteX1372" fmla="*/ 2176843 w 2450468"/>
              <a:gd name="connsiteY1372" fmla="*/ 259140 h 377583"/>
              <a:gd name="connsiteX1373" fmla="*/ 2180843 w 2450468"/>
              <a:gd name="connsiteY1373" fmla="*/ 258378 h 377583"/>
              <a:gd name="connsiteX1374" fmla="*/ 2008251 w 2450468"/>
              <a:gd name="connsiteY1374" fmla="*/ 258187 h 377583"/>
              <a:gd name="connsiteX1375" fmla="*/ 1998154 w 2450468"/>
              <a:gd name="connsiteY1375" fmla="*/ 267045 h 377583"/>
              <a:gd name="connsiteX1376" fmla="*/ 1995964 w 2450468"/>
              <a:gd name="connsiteY1376" fmla="*/ 264759 h 377583"/>
              <a:gd name="connsiteX1377" fmla="*/ 1994344 w 2450468"/>
              <a:gd name="connsiteY1377" fmla="*/ 260663 h 377583"/>
              <a:gd name="connsiteX1378" fmla="*/ 1999488 w 2450468"/>
              <a:gd name="connsiteY1378" fmla="*/ 261330 h 377583"/>
              <a:gd name="connsiteX1379" fmla="*/ 1999964 w 2450468"/>
              <a:gd name="connsiteY1379" fmla="*/ 261902 h 377583"/>
              <a:gd name="connsiteX1380" fmla="*/ 2004346 w 2450468"/>
              <a:gd name="connsiteY1380" fmla="*/ 259520 h 377583"/>
              <a:gd name="connsiteX1381" fmla="*/ 2008251 w 2450468"/>
              <a:gd name="connsiteY1381" fmla="*/ 258187 h 377583"/>
              <a:gd name="connsiteX1382" fmla="*/ 1632680 w 2450468"/>
              <a:gd name="connsiteY1382" fmla="*/ 257902 h 377583"/>
              <a:gd name="connsiteX1383" fmla="*/ 1623632 w 2450468"/>
              <a:gd name="connsiteY1383" fmla="*/ 262188 h 377583"/>
              <a:gd name="connsiteX1384" fmla="*/ 1622774 w 2450468"/>
              <a:gd name="connsiteY1384" fmla="*/ 262855 h 377583"/>
              <a:gd name="connsiteX1385" fmla="*/ 1622679 w 2450468"/>
              <a:gd name="connsiteY1385" fmla="*/ 263807 h 377583"/>
              <a:gd name="connsiteX1386" fmla="*/ 1627346 w 2450468"/>
              <a:gd name="connsiteY1386" fmla="*/ 267046 h 377583"/>
              <a:gd name="connsiteX1387" fmla="*/ 1624775 w 2450468"/>
              <a:gd name="connsiteY1387" fmla="*/ 273523 h 377583"/>
              <a:gd name="connsiteX1388" fmla="*/ 1625251 w 2450468"/>
              <a:gd name="connsiteY1388" fmla="*/ 273523 h 377583"/>
              <a:gd name="connsiteX1389" fmla="*/ 1632966 w 2450468"/>
              <a:gd name="connsiteY1389" fmla="*/ 278381 h 377583"/>
              <a:gd name="connsiteX1390" fmla="*/ 1635538 w 2450468"/>
              <a:gd name="connsiteY1390" fmla="*/ 280952 h 377583"/>
              <a:gd name="connsiteX1391" fmla="*/ 1639443 w 2450468"/>
              <a:gd name="connsiteY1391" fmla="*/ 282762 h 377583"/>
              <a:gd name="connsiteX1392" fmla="*/ 1644587 w 2450468"/>
              <a:gd name="connsiteY1392" fmla="*/ 281333 h 377583"/>
              <a:gd name="connsiteX1393" fmla="*/ 1650968 w 2450468"/>
              <a:gd name="connsiteY1393" fmla="*/ 285334 h 377583"/>
              <a:gd name="connsiteX1394" fmla="*/ 1654493 w 2450468"/>
              <a:gd name="connsiteY1394" fmla="*/ 275999 h 377583"/>
              <a:gd name="connsiteX1395" fmla="*/ 1654683 w 2450468"/>
              <a:gd name="connsiteY1395" fmla="*/ 274380 h 377583"/>
              <a:gd name="connsiteX1396" fmla="*/ 1655445 w 2450468"/>
              <a:gd name="connsiteY1396" fmla="*/ 268856 h 377583"/>
              <a:gd name="connsiteX1397" fmla="*/ 1662970 w 2450468"/>
              <a:gd name="connsiteY1397" fmla="*/ 260378 h 377583"/>
              <a:gd name="connsiteX1398" fmla="*/ 1657826 w 2450468"/>
              <a:gd name="connsiteY1398" fmla="*/ 263903 h 377583"/>
              <a:gd name="connsiteX1399" fmla="*/ 1657064 w 2450468"/>
              <a:gd name="connsiteY1399" fmla="*/ 263903 h 377583"/>
              <a:gd name="connsiteX1400" fmla="*/ 1651825 w 2450468"/>
              <a:gd name="connsiteY1400" fmla="*/ 263712 h 377583"/>
              <a:gd name="connsiteX1401" fmla="*/ 1645063 w 2450468"/>
              <a:gd name="connsiteY1401" fmla="*/ 271332 h 377583"/>
              <a:gd name="connsiteX1402" fmla="*/ 1645730 w 2450468"/>
              <a:gd name="connsiteY1402" fmla="*/ 274666 h 377583"/>
              <a:gd name="connsiteX1403" fmla="*/ 1645825 w 2450468"/>
              <a:gd name="connsiteY1403" fmla="*/ 275333 h 377583"/>
              <a:gd name="connsiteX1404" fmla="*/ 1642396 w 2450468"/>
              <a:gd name="connsiteY1404" fmla="*/ 274952 h 377583"/>
              <a:gd name="connsiteX1405" fmla="*/ 1635538 w 2450468"/>
              <a:gd name="connsiteY1405" fmla="*/ 263331 h 377583"/>
              <a:gd name="connsiteX1406" fmla="*/ 1635347 w 2450468"/>
              <a:gd name="connsiteY1406" fmla="*/ 259235 h 377583"/>
              <a:gd name="connsiteX1407" fmla="*/ 1632680 w 2450468"/>
              <a:gd name="connsiteY1407" fmla="*/ 257902 h 377583"/>
              <a:gd name="connsiteX1408" fmla="*/ 1484090 w 2450468"/>
              <a:gd name="connsiteY1408" fmla="*/ 256473 h 377583"/>
              <a:gd name="connsiteX1409" fmla="*/ 1483138 w 2450468"/>
              <a:gd name="connsiteY1409" fmla="*/ 257330 h 377583"/>
              <a:gd name="connsiteX1410" fmla="*/ 1483138 w 2450468"/>
              <a:gd name="connsiteY1410" fmla="*/ 262569 h 377583"/>
              <a:gd name="connsiteX1411" fmla="*/ 1483138 w 2450468"/>
              <a:gd name="connsiteY1411" fmla="*/ 263807 h 377583"/>
              <a:gd name="connsiteX1412" fmla="*/ 1481614 w 2450468"/>
              <a:gd name="connsiteY1412" fmla="*/ 266189 h 377583"/>
              <a:gd name="connsiteX1413" fmla="*/ 1478280 w 2450468"/>
              <a:gd name="connsiteY1413" fmla="*/ 265427 h 377583"/>
              <a:gd name="connsiteX1414" fmla="*/ 1473613 w 2450468"/>
              <a:gd name="connsiteY1414" fmla="*/ 263426 h 377583"/>
              <a:gd name="connsiteX1415" fmla="*/ 1472375 w 2450468"/>
              <a:gd name="connsiteY1415" fmla="*/ 259807 h 377583"/>
              <a:gd name="connsiteX1416" fmla="*/ 1461516 w 2450468"/>
              <a:gd name="connsiteY1416" fmla="*/ 257426 h 377583"/>
              <a:gd name="connsiteX1417" fmla="*/ 1460468 w 2450468"/>
              <a:gd name="connsiteY1417" fmla="*/ 256854 h 377583"/>
              <a:gd name="connsiteX1418" fmla="*/ 1453134 w 2450468"/>
              <a:gd name="connsiteY1418" fmla="*/ 258378 h 377583"/>
              <a:gd name="connsiteX1419" fmla="*/ 1443800 w 2450468"/>
              <a:gd name="connsiteY1419" fmla="*/ 257807 h 377583"/>
              <a:gd name="connsiteX1420" fmla="*/ 1435703 w 2450468"/>
              <a:gd name="connsiteY1420" fmla="*/ 258378 h 377583"/>
              <a:gd name="connsiteX1421" fmla="*/ 1429607 w 2450468"/>
              <a:gd name="connsiteY1421" fmla="*/ 265427 h 377583"/>
              <a:gd name="connsiteX1422" fmla="*/ 1429131 w 2450468"/>
              <a:gd name="connsiteY1422" fmla="*/ 267427 h 377583"/>
              <a:gd name="connsiteX1423" fmla="*/ 1432655 w 2450468"/>
              <a:gd name="connsiteY1423" fmla="*/ 269618 h 377583"/>
              <a:gd name="connsiteX1424" fmla="*/ 1436370 w 2450468"/>
              <a:gd name="connsiteY1424" fmla="*/ 269808 h 377583"/>
              <a:gd name="connsiteX1425" fmla="*/ 1434656 w 2450468"/>
              <a:gd name="connsiteY1425" fmla="*/ 273999 h 377583"/>
              <a:gd name="connsiteX1426" fmla="*/ 1432750 w 2450468"/>
              <a:gd name="connsiteY1426" fmla="*/ 275428 h 377583"/>
              <a:gd name="connsiteX1427" fmla="*/ 1429417 w 2450468"/>
              <a:gd name="connsiteY1427" fmla="*/ 277904 h 377583"/>
              <a:gd name="connsiteX1428" fmla="*/ 1421987 w 2450468"/>
              <a:gd name="connsiteY1428" fmla="*/ 276285 h 377583"/>
              <a:gd name="connsiteX1429" fmla="*/ 1421892 w 2450468"/>
              <a:gd name="connsiteY1429" fmla="*/ 276095 h 377583"/>
              <a:gd name="connsiteX1430" fmla="*/ 1421606 w 2450468"/>
              <a:gd name="connsiteY1430" fmla="*/ 274190 h 377583"/>
              <a:gd name="connsiteX1431" fmla="*/ 1423130 w 2450468"/>
              <a:gd name="connsiteY1431" fmla="*/ 273237 h 377583"/>
              <a:gd name="connsiteX1432" fmla="*/ 1422559 w 2450468"/>
              <a:gd name="connsiteY1432" fmla="*/ 271237 h 377583"/>
              <a:gd name="connsiteX1433" fmla="*/ 1413700 w 2450468"/>
              <a:gd name="connsiteY1433" fmla="*/ 271046 h 377583"/>
              <a:gd name="connsiteX1434" fmla="*/ 1413986 w 2450468"/>
              <a:gd name="connsiteY1434" fmla="*/ 272094 h 377583"/>
              <a:gd name="connsiteX1435" fmla="*/ 1417796 w 2450468"/>
              <a:gd name="connsiteY1435" fmla="*/ 281238 h 377583"/>
              <a:gd name="connsiteX1436" fmla="*/ 1414748 w 2450468"/>
              <a:gd name="connsiteY1436" fmla="*/ 289620 h 377583"/>
              <a:gd name="connsiteX1437" fmla="*/ 1408748 w 2450468"/>
              <a:gd name="connsiteY1437" fmla="*/ 292859 h 377583"/>
              <a:gd name="connsiteX1438" fmla="*/ 1398270 w 2450468"/>
              <a:gd name="connsiteY1438" fmla="*/ 296573 h 377583"/>
              <a:gd name="connsiteX1439" fmla="*/ 1394270 w 2450468"/>
              <a:gd name="connsiteY1439" fmla="*/ 293811 h 377583"/>
              <a:gd name="connsiteX1440" fmla="*/ 1392269 w 2450468"/>
              <a:gd name="connsiteY1440" fmla="*/ 295526 h 377583"/>
              <a:gd name="connsiteX1441" fmla="*/ 1389698 w 2450468"/>
              <a:gd name="connsiteY1441" fmla="*/ 289811 h 377583"/>
              <a:gd name="connsiteX1442" fmla="*/ 1380268 w 2450468"/>
              <a:gd name="connsiteY1442" fmla="*/ 283715 h 377583"/>
              <a:gd name="connsiteX1443" fmla="*/ 1383030 w 2450468"/>
              <a:gd name="connsiteY1443" fmla="*/ 277333 h 377583"/>
              <a:gd name="connsiteX1444" fmla="*/ 1375982 w 2450468"/>
              <a:gd name="connsiteY1444" fmla="*/ 282953 h 377583"/>
              <a:gd name="connsiteX1445" fmla="*/ 1373124 w 2450468"/>
              <a:gd name="connsiteY1445" fmla="*/ 293716 h 377583"/>
              <a:gd name="connsiteX1446" fmla="*/ 1363313 w 2450468"/>
              <a:gd name="connsiteY1446" fmla="*/ 289620 h 377583"/>
              <a:gd name="connsiteX1447" fmla="*/ 1359980 w 2450468"/>
              <a:gd name="connsiteY1447" fmla="*/ 290382 h 377583"/>
              <a:gd name="connsiteX1448" fmla="*/ 1359694 w 2450468"/>
              <a:gd name="connsiteY1448" fmla="*/ 292287 h 377583"/>
              <a:gd name="connsiteX1449" fmla="*/ 1363218 w 2450468"/>
              <a:gd name="connsiteY1449" fmla="*/ 297716 h 377583"/>
              <a:gd name="connsiteX1450" fmla="*/ 1384078 w 2450468"/>
              <a:gd name="connsiteY1450" fmla="*/ 294287 h 377583"/>
              <a:gd name="connsiteX1451" fmla="*/ 1385792 w 2450468"/>
              <a:gd name="connsiteY1451" fmla="*/ 294954 h 377583"/>
              <a:gd name="connsiteX1452" fmla="*/ 1387507 w 2450468"/>
              <a:gd name="connsiteY1452" fmla="*/ 295621 h 377583"/>
              <a:gd name="connsiteX1453" fmla="*/ 1392460 w 2450468"/>
              <a:gd name="connsiteY1453" fmla="*/ 301717 h 377583"/>
              <a:gd name="connsiteX1454" fmla="*/ 1404271 w 2450468"/>
              <a:gd name="connsiteY1454" fmla="*/ 301431 h 377583"/>
              <a:gd name="connsiteX1455" fmla="*/ 1411510 w 2450468"/>
              <a:gd name="connsiteY1455" fmla="*/ 300479 h 377583"/>
              <a:gd name="connsiteX1456" fmla="*/ 1416177 w 2450468"/>
              <a:gd name="connsiteY1456" fmla="*/ 298764 h 377583"/>
              <a:gd name="connsiteX1457" fmla="*/ 1417415 w 2450468"/>
              <a:gd name="connsiteY1457" fmla="*/ 303336 h 377583"/>
              <a:gd name="connsiteX1458" fmla="*/ 1421987 w 2450468"/>
              <a:gd name="connsiteY1458" fmla="*/ 303812 h 377583"/>
              <a:gd name="connsiteX1459" fmla="*/ 1428845 w 2450468"/>
              <a:gd name="connsiteY1459" fmla="*/ 300669 h 377583"/>
              <a:gd name="connsiteX1460" fmla="*/ 1429798 w 2450468"/>
              <a:gd name="connsiteY1460" fmla="*/ 298764 h 377583"/>
              <a:gd name="connsiteX1461" fmla="*/ 1432750 w 2450468"/>
              <a:gd name="connsiteY1461" fmla="*/ 293811 h 377583"/>
              <a:gd name="connsiteX1462" fmla="*/ 1433513 w 2450468"/>
              <a:gd name="connsiteY1462" fmla="*/ 292859 h 377583"/>
              <a:gd name="connsiteX1463" fmla="*/ 1436465 w 2450468"/>
              <a:gd name="connsiteY1463" fmla="*/ 285810 h 377583"/>
              <a:gd name="connsiteX1464" fmla="*/ 1436465 w 2450468"/>
              <a:gd name="connsiteY1464" fmla="*/ 285715 h 377583"/>
              <a:gd name="connsiteX1465" fmla="*/ 1434370 w 2450468"/>
              <a:gd name="connsiteY1465" fmla="*/ 284381 h 377583"/>
              <a:gd name="connsiteX1466" fmla="*/ 1437799 w 2450468"/>
              <a:gd name="connsiteY1466" fmla="*/ 283905 h 377583"/>
              <a:gd name="connsiteX1467" fmla="*/ 1443038 w 2450468"/>
              <a:gd name="connsiteY1467" fmla="*/ 287429 h 377583"/>
              <a:gd name="connsiteX1468" fmla="*/ 1441037 w 2450468"/>
              <a:gd name="connsiteY1468" fmla="*/ 293621 h 377583"/>
              <a:gd name="connsiteX1469" fmla="*/ 1452182 w 2450468"/>
              <a:gd name="connsiteY1469" fmla="*/ 294478 h 377583"/>
              <a:gd name="connsiteX1470" fmla="*/ 1452467 w 2450468"/>
              <a:gd name="connsiteY1470" fmla="*/ 291906 h 377583"/>
              <a:gd name="connsiteX1471" fmla="*/ 1453229 w 2450468"/>
              <a:gd name="connsiteY1471" fmla="*/ 284572 h 377583"/>
              <a:gd name="connsiteX1472" fmla="*/ 1443609 w 2450468"/>
              <a:gd name="connsiteY1472" fmla="*/ 278666 h 377583"/>
              <a:gd name="connsiteX1473" fmla="*/ 1448181 w 2450468"/>
              <a:gd name="connsiteY1473" fmla="*/ 277619 h 377583"/>
              <a:gd name="connsiteX1474" fmla="*/ 1450753 w 2450468"/>
              <a:gd name="connsiteY1474" fmla="*/ 278285 h 377583"/>
              <a:gd name="connsiteX1475" fmla="*/ 1455896 w 2450468"/>
              <a:gd name="connsiteY1475" fmla="*/ 273999 h 377583"/>
              <a:gd name="connsiteX1476" fmla="*/ 1457516 w 2450468"/>
              <a:gd name="connsiteY1476" fmla="*/ 272475 h 377583"/>
              <a:gd name="connsiteX1477" fmla="*/ 1459611 w 2450468"/>
              <a:gd name="connsiteY1477" fmla="*/ 273047 h 377583"/>
              <a:gd name="connsiteX1478" fmla="*/ 1460183 w 2450468"/>
              <a:gd name="connsiteY1478" fmla="*/ 275618 h 377583"/>
              <a:gd name="connsiteX1479" fmla="*/ 1463421 w 2450468"/>
              <a:gd name="connsiteY1479" fmla="*/ 280476 h 377583"/>
              <a:gd name="connsiteX1480" fmla="*/ 1465898 w 2450468"/>
              <a:gd name="connsiteY1480" fmla="*/ 283048 h 377583"/>
              <a:gd name="connsiteX1481" fmla="*/ 1466755 w 2450468"/>
              <a:gd name="connsiteY1481" fmla="*/ 284572 h 377583"/>
              <a:gd name="connsiteX1482" fmla="*/ 1467612 w 2450468"/>
              <a:gd name="connsiteY1482" fmla="*/ 286191 h 377583"/>
              <a:gd name="connsiteX1483" fmla="*/ 1465421 w 2450468"/>
              <a:gd name="connsiteY1483" fmla="*/ 292668 h 377583"/>
              <a:gd name="connsiteX1484" fmla="*/ 1465421 w 2450468"/>
              <a:gd name="connsiteY1484" fmla="*/ 297050 h 377583"/>
              <a:gd name="connsiteX1485" fmla="*/ 1465421 w 2450468"/>
              <a:gd name="connsiteY1485" fmla="*/ 297907 h 377583"/>
              <a:gd name="connsiteX1486" fmla="*/ 1461897 w 2450468"/>
              <a:gd name="connsiteY1486" fmla="*/ 297812 h 377583"/>
              <a:gd name="connsiteX1487" fmla="*/ 1454372 w 2450468"/>
              <a:gd name="connsiteY1487" fmla="*/ 299907 h 377583"/>
              <a:gd name="connsiteX1488" fmla="*/ 1455230 w 2450468"/>
              <a:gd name="connsiteY1488" fmla="*/ 300383 h 377583"/>
              <a:gd name="connsiteX1489" fmla="*/ 1457992 w 2450468"/>
              <a:gd name="connsiteY1489" fmla="*/ 301812 h 377583"/>
              <a:gd name="connsiteX1490" fmla="*/ 1468660 w 2450468"/>
              <a:gd name="connsiteY1490" fmla="*/ 299907 h 377583"/>
              <a:gd name="connsiteX1491" fmla="*/ 1470946 w 2450468"/>
              <a:gd name="connsiteY1491" fmla="*/ 298383 h 377583"/>
              <a:gd name="connsiteX1492" fmla="*/ 1474375 w 2450468"/>
              <a:gd name="connsiteY1492" fmla="*/ 297621 h 377583"/>
              <a:gd name="connsiteX1493" fmla="*/ 1480661 w 2450468"/>
              <a:gd name="connsiteY1493" fmla="*/ 294668 h 377583"/>
              <a:gd name="connsiteX1494" fmla="*/ 1479614 w 2450468"/>
              <a:gd name="connsiteY1494" fmla="*/ 289715 h 377583"/>
              <a:gd name="connsiteX1495" fmla="*/ 1491901 w 2450468"/>
              <a:gd name="connsiteY1495" fmla="*/ 283619 h 377583"/>
              <a:gd name="connsiteX1496" fmla="*/ 1501140 w 2450468"/>
              <a:gd name="connsiteY1496" fmla="*/ 286667 h 377583"/>
              <a:gd name="connsiteX1497" fmla="*/ 1499330 w 2450468"/>
              <a:gd name="connsiteY1497" fmla="*/ 287048 h 377583"/>
              <a:gd name="connsiteX1498" fmla="*/ 1486376 w 2450468"/>
              <a:gd name="connsiteY1498" fmla="*/ 289334 h 377583"/>
              <a:gd name="connsiteX1499" fmla="*/ 1485233 w 2450468"/>
              <a:gd name="connsiteY1499" fmla="*/ 289620 h 377583"/>
              <a:gd name="connsiteX1500" fmla="*/ 1483519 w 2450468"/>
              <a:gd name="connsiteY1500" fmla="*/ 300002 h 377583"/>
              <a:gd name="connsiteX1501" fmla="*/ 1477899 w 2450468"/>
              <a:gd name="connsiteY1501" fmla="*/ 301812 h 377583"/>
              <a:gd name="connsiteX1502" fmla="*/ 1477232 w 2450468"/>
              <a:gd name="connsiteY1502" fmla="*/ 304384 h 377583"/>
              <a:gd name="connsiteX1503" fmla="*/ 1478375 w 2450468"/>
              <a:gd name="connsiteY1503" fmla="*/ 306098 h 377583"/>
              <a:gd name="connsiteX1504" fmla="*/ 1478090 w 2450468"/>
              <a:gd name="connsiteY1504" fmla="*/ 304193 h 377583"/>
              <a:gd name="connsiteX1505" fmla="*/ 1483709 w 2450468"/>
              <a:gd name="connsiteY1505" fmla="*/ 307337 h 377583"/>
              <a:gd name="connsiteX1506" fmla="*/ 1486948 w 2450468"/>
              <a:gd name="connsiteY1506" fmla="*/ 308194 h 377583"/>
              <a:gd name="connsiteX1507" fmla="*/ 1489805 w 2450468"/>
              <a:gd name="connsiteY1507" fmla="*/ 305527 h 377583"/>
              <a:gd name="connsiteX1508" fmla="*/ 1497616 w 2450468"/>
              <a:gd name="connsiteY1508" fmla="*/ 301336 h 377583"/>
              <a:gd name="connsiteX1509" fmla="*/ 1505807 w 2450468"/>
              <a:gd name="connsiteY1509" fmla="*/ 295907 h 377583"/>
              <a:gd name="connsiteX1510" fmla="*/ 1512665 w 2450468"/>
              <a:gd name="connsiteY1510" fmla="*/ 297526 h 377583"/>
              <a:gd name="connsiteX1511" fmla="*/ 1514189 w 2450468"/>
              <a:gd name="connsiteY1511" fmla="*/ 294287 h 377583"/>
              <a:gd name="connsiteX1512" fmla="*/ 1513523 w 2450468"/>
              <a:gd name="connsiteY1512" fmla="*/ 292573 h 377583"/>
              <a:gd name="connsiteX1513" fmla="*/ 1507522 w 2450468"/>
              <a:gd name="connsiteY1513" fmla="*/ 292001 h 377583"/>
              <a:gd name="connsiteX1514" fmla="*/ 1505807 w 2450468"/>
              <a:gd name="connsiteY1514" fmla="*/ 293049 h 377583"/>
              <a:gd name="connsiteX1515" fmla="*/ 1504569 w 2450468"/>
              <a:gd name="connsiteY1515" fmla="*/ 293811 h 377583"/>
              <a:gd name="connsiteX1516" fmla="*/ 1503140 w 2450468"/>
              <a:gd name="connsiteY1516" fmla="*/ 289906 h 377583"/>
              <a:gd name="connsiteX1517" fmla="*/ 1515332 w 2450468"/>
              <a:gd name="connsiteY1517" fmla="*/ 286001 h 377583"/>
              <a:gd name="connsiteX1518" fmla="*/ 1518095 w 2450468"/>
              <a:gd name="connsiteY1518" fmla="*/ 298764 h 377583"/>
              <a:gd name="connsiteX1519" fmla="*/ 1517047 w 2450468"/>
              <a:gd name="connsiteY1519" fmla="*/ 301907 h 377583"/>
              <a:gd name="connsiteX1520" fmla="*/ 1516856 w 2450468"/>
              <a:gd name="connsiteY1520" fmla="*/ 302479 h 377583"/>
              <a:gd name="connsiteX1521" fmla="*/ 1521047 w 2450468"/>
              <a:gd name="connsiteY1521" fmla="*/ 302765 h 377583"/>
              <a:gd name="connsiteX1522" fmla="*/ 1522000 w 2450468"/>
              <a:gd name="connsiteY1522" fmla="*/ 302003 h 377583"/>
              <a:gd name="connsiteX1523" fmla="*/ 1522476 w 2450468"/>
              <a:gd name="connsiteY1523" fmla="*/ 301526 h 377583"/>
              <a:gd name="connsiteX1524" fmla="*/ 1525905 w 2450468"/>
              <a:gd name="connsiteY1524" fmla="*/ 302288 h 377583"/>
              <a:gd name="connsiteX1525" fmla="*/ 1528000 w 2450468"/>
              <a:gd name="connsiteY1525" fmla="*/ 307908 h 377583"/>
              <a:gd name="connsiteX1526" fmla="*/ 1533811 w 2450468"/>
              <a:gd name="connsiteY1526" fmla="*/ 302669 h 377583"/>
              <a:gd name="connsiteX1527" fmla="*/ 1535049 w 2450468"/>
              <a:gd name="connsiteY1527" fmla="*/ 301336 h 377583"/>
              <a:gd name="connsiteX1528" fmla="*/ 1531525 w 2450468"/>
              <a:gd name="connsiteY1528" fmla="*/ 293525 h 377583"/>
              <a:gd name="connsiteX1529" fmla="*/ 1531620 w 2450468"/>
              <a:gd name="connsiteY1529" fmla="*/ 290858 h 377583"/>
              <a:gd name="connsiteX1530" fmla="*/ 1530382 w 2450468"/>
              <a:gd name="connsiteY1530" fmla="*/ 286001 h 377583"/>
              <a:gd name="connsiteX1531" fmla="*/ 1532573 w 2450468"/>
              <a:gd name="connsiteY1531" fmla="*/ 284762 h 377583"/>
              <a:gd name="connsiteX1532" fmla="*/ 1535811 w 2450468"/>
              <a:gd name="connsiteY1532" fmla="*/ 279143 h 377583"/>
              <a:gd name="connsiteX1533" fmla="*/ 1536573 w 2450468"/>
              <a:gd name="connsiteY1533" fmla="*/ 279047 h 377583"/>
              <a:gd name="connsiteX1534" fmla="*/ 1537525 w 2450468"/>
              <a:gd name="connsiteY1534" fmla="*/ 273618 h 377583"/>
              <a:gd name="connsiteX1535" fmla="*/ 1532001 w 2450468"/>
              <a:gd name="connsiteY1535" fmla="*/ 270475 h 377583"/>
              <a:gd name="connsiteX1536" fmla="*/ 1528953 w 2450468"/>
              <a:gd name="connsiteY1536" fmla="*/ 265427 h 377583"/>
              <a:gd name="connsiteX1537" fmla="*/ 1527239 w 2450468"/>
              <a:gd name="connsiteY1537" fmla="*/ 269808 h 377583"/>
              <a:gd name="connsiteX1538" fmla="*/ 1528763 w 2450468"/>
              <a:gd name="connsiteY1538" fmla="*/ 272951 h 377583"/>
              <a:gd name="connsiteX1539" fmla="*/ 1529239 w 2450468"/>
              <a:gd name="connsiteY1539" fmla="*/ 273999 h 377583"/>
              <a:gd name="connsiteX1540" fmla="*/ 1526858 w 2450468"/>
              <a:gd name="connsiteY1540" fmla="*/ 276190 h 377583"/>
              <a:gd name="connsiteX1541" fmla="*/ 1521809 w 2450468"/>
              <a:gd name="connsiteY1541" fmla="*/ 278666 h 377583"/>
              <a:gd name="connsiteX1542" fmla="*/ 1518285 w 2450468"/>
              <a:gd name="connsiteY1542" fmla="*/ 284762 h 377583"/>
              <a:gd name="connsiteX1543" fmla="*/ 1511713 w 2450468"/>
              <a:gd name="connsiteY1543" fmla="*/ 281238 h 377583"/>
              <a:gd name="connsiteX1544" fmla="*/ 1505426 w 2450468"/>
              <a:gd name="connsiteY1544" fmla="*/ 279047 h 377583"/>
              <a:gd name="connsiteX1545" fmla="*/ 1504760 w 2450468"/>
              <a:gd name="connsiteY1545" fmla="*/ 278381 h 377583"/>
              <a:gd name="connsiteX1546" fmla="*/ 1498664 w 2450468"/>
              <a:gd name="connsiteY1546" fmla="*/ 279047 h 377583"/>
              <a:gd name="connsiteX1547" fmla="*/ 1496282 w 2450468"/>
              <a:gd name="connsiteY1547" fmla="*/ 277333 h 377583"/>
              <a:gd name="connsiteX1548" fmla="*/ 1497235 w 2450468"/>
              <a:gd name="connsiteY1548" fmla="*/ 270665 h 377583"/>
              <a:gd name="connsiteX1549" fmla="*/ 1487234 w 2450468"/>
              <a:gd name="connsiteY1549" fmla="*/ 268094 h 377583"/>
              <a:gd name="connsiteX1550" fmla="*/ 1491139 w 2450468"/>
              <a:gd name="connsiteY1550" fmla="*/ 267903 h 377583"/>
              <a:gd name="connsiteX1551" fmla="*/ 1492187 w 2450468"/>
              <a:gd name="connsiteY1551" fmla="*/ 268284 h 377583"/>
              <a:gd name="connsiteX1552" fmla="*/ 1494377 w 2450468"/>
              <a:gd name="connsiteY1552" fmla="*/ 269046 h 377583"/>
              <a:gd name="connsiteX1553" fmla="*/ 1497806 w 2450468"/>
              <a:gd name="connsiteY1553" fmla="*/ 263522 h 377583"/>
              <a:gd name="connsiteX1554" fmla="*/ 1493901 w 2450468"/>
              <a:gd name="connsiteY1554" fmla="*/ 257330 h 377583"/>
              <a:gd name="connsiteX1555" fmla="*/ 1492091 w 2450468"/>
              <a:gd name="connsiteY1555" fmla="*/ 258473 h 377583"/>
              <a:gd name="connsiteX1556" fmla="*/ 1488091 w 2450468"/>
              <a:gd name="connsiteY1556" fmla="*/ 256854 h 377583"/>
              <a:gd name="connsiteX1557" fmla="*/ 1484090 w 2450468"/>
              <a:gd name="connsiteY1557" fmla="*/ 256473 h 377583"/>
              <a:gd name="connsiteX1558" fmla="*/ 917353 w 2450468"/>
              <a:gd name="connsiteY1558" fmla="*/ 255711 h 377583"/>
              <a:gd name="connsiteX1559" fmla="*/ 917353 w 2450468"/>
              <a:gd name="connsiteY1559" fmla="*/ 255806 h 377583"/>
              <a:gd name="connsiteX1560" fmla="*/ 920591 w 2450468"/>
              <a:gd name="connsiteY1560" fmla="*/ 265522 h 377583"/>
              <a:gd name="connsiteX1561" fmla="*/ 913542 w 2450468"/>
              <a:gd name="connsiteY1561" fmla="*/ 268475 h 377583"/>
              <a:gd name="connsiteX1562" fmla="*/ 910971 w 2450468"/>
              <a:gd name="connsiteY1562" fmla="*/ 266284 h 377583"/>
              <a:gd name="connsiteX1563" fmla="*/ 909447 w 2450468"/>
              <a:gd name="connsiteY1563" fmla="*/ 263807 h 377583"/>
              <a:gd name="connsiteX1564" fmla="*/ 909161 w 2450468"/>
              <a:gd name="connsiteY1564" fmla="*/ 262664 h 377583"/>
              <a:gd name="connsiteX1565" fmla="*/ 911828 w 2450468"/>
              <a:gd name="connsiteY1565" fmla="*/ 261902 h 377583"/>
              <a:gd name="connsiteX1566" fmla="*/ 912019 w 2450468"/>
              <a:gd name="connsiteY1566" fmla="*/ 261807 h 377583"/>
              <a:gd name="connsiteX1567" fmla="*/ 914209 w 2450468"/>
              <a:gd name="connsiteY1567" fmla="*/ 257140 h 377583"/>
              <a:gd name="connsiteX1568" fmla="*/ 917353 w 2450468"/>
              <a:gd name="connsiteY1568" fmla="*/ 255711 h 377583"/>
              <a:gd name="connsiteX1569" fmla="*/ 105734 w 2450468"/>
              <a:gd name="connsiteY1569" fmla="*/ 252648 h 377583"/>
              <a:gd name="connsiteX1570" fmla="*/ 104679 w 2450468"/>
              <a:gd name="connsiteY1570" fmla="*/ 253044 h 377583"/>
              <a:gd name="connsiteX1571" fmla="*/ 104218 w 2450468"/>
              <a:gd name="connsiteY1571" fmla="*/ 252813 h 377583"/>
              <a:gd name="connsiteX1572" fmla="*/ 1344263 w 2450468"/>
              <a:gd name="connsiteY1572" fmla="*/ 252568 h 377583"/>
              <a:gd name="connsiteX1573" fmla="*/ 1339596 w 2450468"/>
              <a:gd name="connsiteY1573" fmla="*/ 254759 h 377583"/>
              <a:gd name="connsiteX1574" fmla="*/ 1315307 w 2450468"/>
              <a:gd name="connsiteY1574" fmla="*/ 254282 h 377583"/>
              <a:gd name="connsiteX1575" fmla="*/ 1307687 w 2450468"/>
              <a:gd name="connsiteY1575" fmla="*/ 253901 h 377583"/>
              <a:gd name="connsiteX1576" fmla="*/ 1305973 w 2450468"/>
              <a:gd name="connsiteY1576" fmla="*/ 253806 h 377583"/>
              <a:gd name="connsiteX1577" fmla="*/ 1306354 w 2450468"/>
              <a:gd name="connsiteY1577" fmla="*/ 260283 h 377583"/>
              <a:gd name="connsiteX1578" fmla="*/ 1307592 w 2450468"/>
              <a:gd name="connsiteY1578" fmla="*/ 259807 h 377583"/>
              <a:gd name="connsiteX1579" fmla="*/ 1328738 w 2450468"/>
              <a:gd name="connsiteY1579" fmla="*/ 259712 h 377583"/>
              <a:gd name="connsiteX1580" fmla="*/ 1334357 w 2450468"/>
              <a:gd name="connsiteY1580" fmla="*/ 258473 h 377583"/>
              <a:gd name="connsiteX1581" fmla="*/ 1340549 w 2450468"/>
              <a:gd name="connsiteY1581" fmla="*/ 259426 h 377583"/>
              <a:gd name="connsiteX1582" fmla="*/ 1341596 w 2450468"/>
              <a:gd name="connsiteY1582" fmla="*/ 259235 h 377583"/>
              <a:gd name="connsiteX1583" fmla="*/ 1347121 w 2450468"/>
              <a:gd name="connsiteY1583" fmla="*/ 261998 h 377583"/>
              <a:gd name="connsiteX1584" fmla="*/ 1352360 w 2450468"/>
              <a:gd name="connsiteY1584" fmla="*/ 258569 h 377583"/>
              <a:gd name="connsiteX1585" fmla="*/ 1355693 w 2450468"/>
              <a:gd name="connsiteY1585" fmla="*/ 257807 h 377583"/>
              <a:gd name="connsiteX1586" fmla="*/ 1363218 w 2450468"/>
              <a:gd name="connsiteY1586" fmla="*/ 258473 h 377583"/>
              <a:gd name="connsiteX1587" fmla="*/ 1370648 w 2450468"/>
              <a:gd name="connsiteY1587" fmla="*/ 259712 h 377583"/>
              <a:gd name="connsiteX1588" fmla="*/ 1380839 w 2450468"/>
              <a:gd name="connsiteY1588" fmla="*/ 258569 h 377583"/>
              <a:gd name="connsiteX1589" fmla="*/ 1383411 w 2450468"/>
              <a:gd name="connsiteY1589" fmla="*/ 259140 h 377583"/>
              <a:gd name="connsiteX1590" fmla="*/ 1387983 w 2450468"/>
              <a:gd name="connsiteY1590" fmla="*/ 258092 h 377583"/>
              <a:gd name="connsiteX1591" fmla="*/ 1385221 w 2450468"/>
              <a:gd name="connsiteY1591" fmla="*/ 255711 h 377583"/>
              <a:gd name="connsiteX1592" fmla="*/ 1377982 w 2450468"/>
              <a:gd name="connsiteY1592" fmla="*/ 254759 h 377583"/>
              <a:gd name="connsiteX1593" fmla="*/ 1366647 w 2450468"/>
              <a:gd name="connsiteY1593" fmla="*/ 255425 h 377583"/>
              <a:gd name="connsiteX1594" fmla="*/ 1353217 w 2450468"/>
              <a:gd name="connsiteY1594" fmla="*/ 255425 h 377583"/>
              <a:gd name="connsiteX1595" fmla="*/ 1351407 w 2450468"/>
              <a:gd name="connsiteY1595" fmla="*/ 254092 h 377583"/>
              <a:gd name="connsiteX1596" fmla="*/ 1344263 w 2450468"/>
              <a:gd name="connsiteY1596" fmla="*/ 252568 h 377583"/>
              <a:gd name="connsiteX1597" fmla="*/ 1252252 w 2450468"/>
              <a:gd name="connsiteY1597" fmla="*/ 252187 h 377583"/>
              <a:gd name="connsiteX1598" fmla="*/ 1249490 w 2450468"/>
              <a:gd name="connsiteY1598" fmla="*/ 253711 h 377583"/>
              <a:gd name="connsiteX1599" fmla="*/ 1247585 w 2450468"/>
              <a:gd name="connsiteY1599" fmla="*/ 254759 h 377583"/>
              <a:gd name="connsiteX1600" fmla="*/ 1254728 w 2450468"/>
              <a:gd name="connsiteY1600" fmla="*/ 261331 h 377583"/>
              <a:gd name="connsiteX1601" fmla="*/ 1257110 w 2450468"/>
              <a:gd name="connsiteY1601" fmla="*/ 258473 h 377583"/>
              <a:gd name="connsiteX1602" fmla="*/ 1257014 w 2450468"/>
              <a:gd name="connsiteY1602" fmla="*/ 257140 h 377583"/>
              <a:gd name="connsiteX1603" fmla="*/ 1256919 w 2450468"/>
              <a:gd name="connsiteY1603" fmla="*/ 255521 h 377583"/>
              <a:gd name="connsiteX1604" fmla="*/ 1252252 w 2450468"/>
              <a:gd name="connsiteY1604" fmla="*/ 252187 h 377583"/>
              <a:gd name="connsiteX1605" fmla="*/ 1278446 w 2450468"/>
              <a:gd name="connsiteY1605" fmla="*/ 251711 h 377583"/>
              <a:gd name="connsiteX1606" fmla="*/ 1279684 w 2450468"/>
              <a:gd name="connsiteY1606" fmla="*/ 258473 h 377583"/>
              <a:gd name="connsiteX1607" fmla="*/ 1279589 w 2450468"/>
              <a:gd name="connsiteY1607" fmla="*/ 258854 h 377583"/>
              <a:gd name="connsiteX1608" fmla="*/ 1290447 w 2450468"/>
              <a:gd name="connsiteY1608" fmla="*/ 259616 h 377583"/>
              <a:gd name="connsiteX1609" fmla="*/ 1293305 w 2450468"/>
              <a:gd name="connsiteY1609" fmla="*/ 257235 h 377583"/>
              <a:gd name="connsiteX1610" fmla="*/ 1292543 w 2450468"/>
              <a:gd name="connsiteY1610" fmla="*/ 256283 h 377583"/>
              <a:gd name="connsiteX1611" fmla="*/ 1278446 w 2450468"/>
              <a:gd name="connsiteY1611" fmla="*/ 251711 h 377583"/>
              <a:gd name="connsiteX1612" fmla="*/ 111537 w 2450468"/>
              <a:gd name="connsiteY1612" fmla="*/ 250472 h 377583"/>
              <a:gd name="connsiteX1613" fmla="*/ 107346 w 2450468"/>
              <a:gd name="connsiteY1613" fmla="*/ 252473 h 377583"/>
              <a:gd name="connsiteX1614" fmla="*/ 105734 w 2450468"/>
              <a:gd name="connsiteY1614" fmla="*/ 252648 h 377583"/>
              <a:gd name="connsiteX1615" fmla="*/ 97821 w 2450468"/>
              <a:gd name="connsiteY1615" fmla="*/ 249615 h 377583"/>
              <a:gd name="connsiteX1616" fmla="*/ 104218 w 2450468"/>
              <a:gd name="connsiteY1616" fmla="*/ 252813 h 377583"/>
              <a:gd name="connsiteX1617" fmla="*/ 97726 w 2450468"/>
              <a:gd name="connsiteY1617" fmla="*/ 253520 h 377583"/>
              <a:gd name="connsiteX1618" fmla="*/ 96583 w 2450468"/>
              <a:gd name="connsiteY1618" fmla="*/ 250949 h 377583"/>
              <a:gd name="connsiteX1619" fmla="*/ 97821 w 2450468"/>
              <a:gd name="connsiteY1619" fmla="*/ 249615 h 377583"/>
              <a:gd name="connsiteX1620" fmla="*/ 875634 w 2450468"/>
              <a:gd name="connsiteY1620" fmla="*/ 247900 h 377583"/>
              <a:gd name="connsiteX1621" fmla="*/ 877919 w 2450468"/>
              <a:gd name="connsiteY1621" fmla="*/ 254473 h 377583"/>
              <a:gd name="connsiteX1622" fmla="*/ 871919 w 2450468"/>
              <a:gd name="connsiteY1622" fmla="*/ 258092 h 377583"/>
              <a:gd name="connsiteX1623" fmla="*/ 869442 w 2450468"/>
              <a:gd name="connsiteY1623" fmla="*/ 257806 h 377583"/>
              <a:gd name="connsiteX1624" fmla="*/ 867442 w 2450468"/>
              <a:gd name="connsiteY1624" fmla="*/ 255901 h 377583"/>
              <a:gd name="connsiteX1625" fmla="*/ 869252 w 2450468"/>
              <a:gd name="connsiteY1625" fmla="*/ 253806 h 377583"/>
              <a:gd name="connsiteX1626" fmla="*/ 871728 w 2450468"/>
              <a:gd name="connsiteY1626" fmla="*/ 253711 h 377583"/>
              <a:gd name="connsiteX1627" fmla="*/ 875824 w 2450468"/>
              <a:gd name="connsiteY1627" fmla="*/ 252853 h 377583"/>
              <a:gd name="connsiteX1628" fmla="*/ 875634 w 2450468"/>
              <a:gd name="connsiteY1628" fmla="*/ 247900 h 377583"/>
              <a:gd name="connsiteX1629" fmla="*/ 1563719 w 2450468"/>
              <a:gd name="connsiteY1629" fmla="*/ 247139 h 377583"/>
              <a:gd name="connsiteX1630" fmla="*/ 1568196 w 2450468"/>
              <a:gd name="connsiteY1630" fmla="*/ 257521 h 377583"/>
              <a:gd name="connsiteX1631" fmla="*/ 1562100 w 2450468"/>
              <a:gd name="connsiteY1631" fmla="*/ 258092 h 377583"/>
              <a:gd name="connsiteX1632" fmla="*/ 1560481 w 2450468"/>
              <a:gd name="connsiteY1632" fmla="*/ 261426 h 377583"/>
              <a:gd name="connsiteX1633" fmla="*/ 1558576 w 2450468"/>
              <a:gd name="connsiteY1633" fmla="*/ 266951 h 377583"/>
              <a:gd name="connsiteX1634" fmla="*/ 1560195 w 2450468"/>
              <a:gd name="connsiteY1634" fmla="*/ 271142 h 377583"/>
              <a:gd name="connsiteX1635" fmla="*/ 1562386 w 2450468"/>
              <a:gd name="connsiteY1635" fmla="*/ 272380 h 377583"/>
              <a:gd name="connsiteX1636" fmla="*/ 1565720 w 2450468"/>
              <a:gd name="connsiteY1636" fmla="*/ 278571 h 377583"/>
              <a:gd name="connsiteX1637" fmla="*/ 1560100 w 2450468"/>
              <a:gd name="connsiteY1637" fmla="*/ 287715 h 377583"/>
              <a:gd name="connsiteX1638" fmla="*/ 1552766 w 2450468"/>
              <a:gd name="connsiteY1638" fmla="*/ 288287 h 377583"/>
              <a:gd name="connsiteX1639" fmla="*/ 1549908 w 2450468"/>
              <a:gd name="connsiteY1639" fmla="*/ 289334 h 377583"/>
              <a:gd name="connsiteX1640" fmla="*/ 1540097 w 2450468"/>
              <a:gd name="connsiteY1640" fmla="*/ 292859 h 377583"/>
              <a:gd name="connsiteX1641" fmla="*/ 1540288 w 2450468"/>
              <a:gd name="connsiteY1641" fmla="*/ 303908 h 377583"/>
              <a:gd name="connsiteX1642" fmla="*/ 1539716 w 2450468"/>
              <a:gd name="connsiteY1642" fmla="*/ 305146 h 377583"/>
              <a:gd name="connsiteX1643" fmla="*/ 1537621 w 2450468"/>
              <a:gd name="connsiteY1643" fmla="*/ 309527 h 377583"/>
              <a:gd name="connsiteX1644" fmla="*/ 1549622 w 2450468"/>
              <a:gd name="connsiteY1644" fmla="*/ 312099 h 377583"/>
              <a:gd name="connsiteX1645" fmla="*/ 1551908 w 2450468"/>
              <a:gd name="connsiteY1645" fmla="*/ 312004 h 377583"/>
              <a:gd name="connsiteX1646" fmla="*/ 1554956 w 2450468"/>
              <a:gd name="connsiteY1646" fmla="*/ 310575 h 377583"/>
              <a:gd name="connsiteX1647" fmla="*/ 1557719 w 2450468"/>
              <a:gd name="connsiteY1647" fmla="*/ 311909 h 377583"/>
              <a:gd name="connsiteX1648" fmla="*/ 1557433 w 2450468"/>
              <a:gd name="connsiteY1648" fmla="*/ 313814 h 377583"/>
              <a:gd name="connsiteX1649" fmla="*/ 1554099 w 2450468"/>
              <a:gd name="connsiteY1649" fmla="*/ 314766 h 377583"/>
              <a:gd name="connsiteX1650" fmla="*/ 1552766 w 2450468"/>
              <a:gd name="connsiteY1650" fmla="*/ 317243 h 377583"/>
              <a:gd name="connsiteX1651" fmla="*/ 1555242 w 2450468"/>
              <a:gd name="connsiteY1651" fmla="*/ 318862 h 377583"/>
              <a:gd name="connsiteX1652" fmla="*/ 1557242 w 2450468"/>
              <a:gd name="connsiteY1652" fmla="*/ 318862 h 377583"/>
              <a:gd name="connsiteX1653" fmla="*/ 1561624 w 2450468"/>
              <a:gd name="connsiteY1653" fmla="*/ 324767 h 377583"/>
              <a:gd name="connsiteX1654" fmla="*/ 1559433 w 2450468"/>
              <a:gd name="connsiteY1654" fmla="*/ 326672 h 377583"/>
              <a:gd name="connsiteX1655" fmla="*/ 1556004 w 2450468"/>
              <a:gd name="connsiteY1655" fmla="*/ 329816 h 377583"/>
              <a:gd name="connsiteX1656" fmla="*/ 1558195 w 2450468"/>
              <a:gd name="connsiteY1656" fmla="*/ 332006 h 377583"/>
              <a:gd name="connsiteX1657" fmla="*/ 1563338 w 2450468"/>
              <a:gd name="connsiteY1657" fmla="*/ 331244 h 377583"/>
              <a:gd name="connsiteX1658" fmla="*/ 1567815 w 2450468"/>
              <a:gd name="connsiteY1658" fmla="*/ 329625 h 377583"/>
              <a:gd name="connsiteX1659" fmla="*/ 1568482 w 2450468"/>
              <a:gd name="connsiteY1659" fmla="*/ 330006 h 377583"/>
              <a:gd name="connsiteX1660" fmla="*/ 1581150 w 2450468"/>
              <a:gd name="connsiteY1660" fmla="*/ 330101 h 377583"/>
              <a:gd name="connsiteX1661" fmla="*/ 1581150 w 2450468"/>
              <a:gd name="connsiteY1661" fmla="*/ 328101 h 377583"/>
              <a:gd name="connsiteX1662" fmla="*/ 1579531 w 2450468"/>
              <a:gd name="connsiteY1662" fmla="*/ 327339 h 377583"/>
              <a:gd name="connsiteX1663" fmla="*/ 1577626 w 2450468"/>
              <a:gd name="connsiteY1663" fmla="*/ 327720 h 377583"/>
              <a:gd name="connsiteX1664" fmla="*/ 1576673 w 2450468"/>
              <a:gd name="connsiteY1664" fmla="*/ 323243 h 377583"/>
              <a:gd name="connsiteX1665" fmla="*/ 1577245 w 2450468"/>
              <a:gd name="connsiteY1665" fmla="*/ 320672 h 377583"/>
              <a:gd name="connsiteX1666" fmla="*/ 1577340 w 2450468"/>
              <a:gd name="connsiteY1666" fmla="*/ 320100 h 377583"/>
              <a:gd name="connsiteX1667" fmla="*/ 1574197 w 2450468"/>
              <a:gd name="connsiteY1667" fmla="*/ 316766 h 377583"/>
              <a:gd name="connsiteX1668" fmla="*/ 1574387 w 2450468"/>
              <a:gd name="connsiteY1668" fmla="*/ 316766 h 377583"/>
              <a:gd name="connsiteX1669" fmla="*/ 1580674 w 2450468"/>
              <a:gd name="connsiteY1669" fmla="*/ 317528 h 377583"/>
              <a:gd name="connsiteX1670" fmla="*/ 1588199 w 2450468"/>
              <a:gd name="connsiteY1670" fmla="*/ 314195 h 377583"/>
              <a:gd name="connsiteX1671" fmla="*/ 1592771 w 2450468"/>
              <a:gd name="connsiteY1671" fmla="*/ 314766 h 377583"/>
              <a:gd name="connsiteX1672" fmla="*/ 1596485 w 2450468"/>
              <a:gd name="connsiteY1672" fmla="*/ 315147 h 377583"/>
              <a:gd name="connsiteX1673" fmla="*/ 1604105 w 2450468"/>
              <a:gd name="connsiteY1673" fmla="*/ 318576 h 377583"/>
              <a:gd name="connsiteX1674" fmla="*/ 1611344 w 2450468"/>
              <a:gd name="connsiteY1674" fmla="*/ 314099 h 377583"/>
              <a:gd name="connsiteX1675" fmla="*/ 1614297 w 2450468"/>
              <a:gd name="connsiteY1675" fmla="*/ 314385 h 377583"/>
              <a:gd name="connsiteX1676" fmla="*/ 1622203 w 2450468"/>
              <a:gd name="connsiteY1676" fmla="*/ 310575 h 377583"/>
              <a:gd name="connsiteX1677" fmla="*/ 1622870 w 2450468"/>
              <a:gd name="connsiteY1677" fmla="*/ 308575 h 377583"/>
              <a:gd name="connsiteX1678" fmla="*/ 1618774 w 2450468"/>
              <a:gd name="connsiteY1678" fmla="*/ 303908 h 377583"/>
              <a:gd name="connsiteX1679" fmla="*/ 1618869 w 2450468"/>
              <a:gd name="connsiteY1679" fmla="*/ 303908 h 377583"/>
              <a:gd name="connsiteX1680" fmla="*/ 1622203 w 2450468"/>
              <a:gd name="connsiteY1680" fmla="*/ 300860 h 377583"/>
              <a:gd name="connsiteX1681" fmla="*/ 1617917 w 2450468"/>
              <a:gd name="connsiteY1681" fmla="*/ 299621 h 377583"/>
              <a:gd name="connsiteX1682" fmla="*/ 1614583 w 2450468"/>
              <a:gd name="connsiteY1682" fmla="*/ 299431 h 377583"/>
              <a:gd name="connsiteX1683" fmla="*/ 1606391 w 2450468"/>
              <a:gd name="connsiteY1683" fmla="*/ 296383 h 377583"/>
              <a:gd name="connsiteX1684" fmla="*/ 1610678 w 2450468"/>
              <a:gd name="connsiteY1684" fmla="*/ 295240 h 377583"/>
              <a:gd name="connsiteX1685" fmla="*/ 1613345 w 2450468"/>
              <a:gd name="connsiteY1685" fmla="*/ 293144 h 377583"/>
              <a:gd name="connsiteX1686" fmla="*/ 1614583 w 2450468"/>
              <a:gd name="connsiteY1686" fmla="*/ 289430 h 377583"/>
              <a:gd name="connsiteX1687" fmla="*/ 1615345 w 2450468"/>
              <a:gd name="connsiteY1687" fmla="*/ 285524 h 377583"/>
              <a:gd name="connsiteX1688" fmla="*/ 1614869 w 2450468"/>
              <a:gd name="connsiteY1688" fmla="*/ 281714 h 377583"/>
              <a:gd name="connsiteX1689" fmla="*/ 1616964 w 2450468"/>
              <a:gd name="connsiteY1689" fmla="*/ 278381 h 377583"/>
              <a:gd name="connsiteX1690" fmla="*/ 1613630 w 2450468"/>
              <a:gd name="connsiteY1690" fmla="*/ 276666 h 377583"/>
              <a:gd name="connsiteX1691" fmla="*/ 1609820 w 2450468"/>
              <a:gd name="connsiteY1691" fmla="*/ 279333 h 377583"/>
              <a:gd name="connsiteX1692" fmla="*/ 1601724 w 2450468"/>
              <a:gd name="connsiteY1692" fmla="*/ 277904 h 377583"/>
              <a:gd name="connsiteX1693" fmla="*/ 1594009 w 2450468"/>
              <a:gd name="connsiteY1693" fmla="*/ 277523 h 377583"/>
              <a:gd name="connsiteX1694" fmla="*/ 1593342 w 2450468"/>
              <a:gd name="connsiteY1694" fmla="*/ 277904 h 377583"/>
              <a:gd name="connsiteX1695" fmla="*/ 1590866 w 2450468"/>
              <a:gd name="connsiteY1695" fmla="*/ 276380 h 377583"/>
              <a:gd name="connsiteX1696" fmla="*/ 1586579 w 2450468"/>
              <a:gd name="connsiteY1696" fmla="*/ 274761 h 377583"/>
              <a:gd name="connsiteX1697" fmla="*/ 1585246 w 2450468"/>
              <a:gd name="connsiteY1697" fmla="*/ 274380 h 377583"/>
              <a:gd name="connsiteX1698" fmla="*/ 1582769 w 2450468"/>
              <a:gd name="connsiteY1698" fmla="*/ 273713 h 377583"/>
              <a:gd name="connsiteX1699" fmla="*/ 1583531 w 2450468"/>
              <a:gd name="connsiteY1699" fmla="*/ 267998 h 377583"/>
              <a:gd name="connsiteX1700" fmla="*/ 1584103 w 2450468"/>
              <a:gd name="connsiteY1700" fmla="*/ 260664 h 377583"/>
              <a:gd name="connsiteX1701" fmla="*/ 1592485 w 2450468"/>
              <a:gd name="connsiteY1701" fmla="*/ 256759 h 377583"/>
              <a:gd name="connsiteX1702" fmla="*/ 1596200 w 2450468"/>
              <a:gd name="connsiteY1702" fmla="*/ 252758 h 377583"/>
              <a:gd name="connsiteX1703" fmla="*/ 1588961 w 2450468"/>
              <a:gd name="connsiteY1703" fmla="*/ 253616 h 377583"/>
              <a:gd name="connsiteX1704" fmla="*/ 1586579 w 2450468"/>
              <a:gd name="connsiteY1704" fmla="*/ 253901 h 377583"/>
              <a:gd name="connsiteX1705" fmla="*/ 1582484 w 2450468"/>
              <a:gd name="connsiteY1705" fmla="*/ 257616 h 377583"/>
              <a:gd name="connsiteX1706" fmla="*/ 1576959 w 2450468"/>
              <a:gd name="connsiteY1706" fmla="*/ 258283 h 377583"/>
              <a:gd name="connsiteX1707" fmla="*/ 1575625 w 2450468"/>
              <a:gd name="connsiteY1707" fmla="*/ 254949 h 377583"/>
              <a:gd name="connsiteX1708" fmla="*/ 1571911 w 2450468"/>
              <a:gd name="connsiteY1708" fmla="*/ 251806 h 377583"/>
              <a:gd name="connsiteX1709" fmla="*/ 1563719 w 2450468"/>
              <a:gd name="connsiteY1709" fmla="*/ 247139 h 377583"/>
              <a:gd name="connsiteX1710" fmla="*/ 1590104 w 2450468"/>
              <a:gd name="connsiteY1710" fmla="*/ 239519 h 377583"/>
              <a:gd name="connsiteX1711" fmla="*/ 1587437 w 2450468"/>
              <a:gd name="connsiteY1711" fmla="*/ 241233 h 377583"/>
              <a:gd name="connsiteX1712" fmla="*/ 1584198 w 2450468"/>
              <a:gd name="connsiteY1712" fmla="*/ 243329 h 377583"/>
              <a:gd name="connsiteX1713" fmla="*/ 1595723 w 2450468"/>
              <a:gd name="connsiteY1713" fmla="*/ 250758 h 377583"/>
              <a:gd name="connsiteX1714" fmla="*/ 1599629 w 2450468"/>
              <a:gd name="connsiteY1714" fmla="*/ 246091 h 377583"/>
              <a:gd name="connsiteX1715" fmla="*/ 1602200 w 2450468"/>
              <a:gd name="connsiteY1715" fmla="*/ 246377 h 377583"/>
              <a:gd name="connsiteX1716" fmla="*/ 1605344 w 2450468"/>
              <a:gd name="connsiteY1716" fmla="*/ 246853 h 377583"/>
              <a:gd name="connsiteX1717" fmla="*/ 1611725 w 2450468"/>
              <a:gd name="connsiteY1717" fmla="*/ 246948 h 377583"/>
              <a:gd name="connsiteX1718" fmla="*/ 1608773 w 2450468"/>
              <a:gd name="connsiteY1718" fmla="*/ 243614 h 377583"/>
              <a:gd name="connsiteX1719" fmla="*/ 1606963 w 2450468"/>
              <a:gd name="connsiteY1719" fmla="*/ 243233 h 377583"/>
              <a:gd name="connsiteX1720" fmla="*/ 1603153 w 2450468"/>
              <a:gd name="connsiteY1720" fmla="*/ 242471 h 377583"/>
              <a:gd name="connsiteX1721" fmla="*/ 1590104 w 2450468"/>
              <a:gd name="connsiteY1721" fmla="*/ 239519 h 377583"/>
              <a:gd name="connsiteX1722" fmla="*/ 2042636 w 2450468"/>
              <a:gd name="connsiteY1722" fmla="*/ 236852 h 377583"/>
              <a:gd name="connsiteX1723" fmla="*/ 2032730 w 2450468"/>
              <a:gd name="connsiteY1723" fmla="*/ 243043 h 377583"/>
              <a:gd name="connsiteX1724" fmla="*/ 2038064 w 2450468"/>
              <a:gd name="connsiteY1724" fmla="*/ 247996 h 377583"/>
              <a:gd name="connsiteX1725" fmla="*/ 2038541 w 2450468"/>
              <a:gd name="connsiteY1725" fmla="*/ 247424 h 377583"/>
              <a:gd name="connsiteX1726" fmla="*/ 2042446 w 2450468"/>
              <a:gd name="connsiteY1726" fmla="*/ 239614 h 377583"/>
              <a:gd name="connsiteX1727" fmla="*/ 226314 w 2450468"/>
              <a:gd name="connsiteY1727" fmla="*/ 231899 h 377583"/>
              <a:gd name="connsiteX1728" fmla="*/ 216122 w 2450468"/>
              <a:gd name="connsiteY1728" fmla="*/ 234470 h 377583"/>
              <a:gd name="connsiteX1729" fmla="*/ 216503 w 2450468"/>
              <a:gd name="connsiteY1729" fmla="*/ 234947 h 377583"/>
              <a:gd name="connsiteX1730" fmla="*/ 221075 w 2450468"/>
              <a:gd name="connsiteY1730" fmla="*/ 239519 h 377583"/>
              <a:gd name="connsiteX1731" fmla="*/ 221075 w 2450468"/>
              <a:gd name="connsiteY1731" fmla="*/ 242376 h 377583"/>
              <a:gd name="connsiteX1732" fmla="*/ 224790 w 2450468"/>
              <a:gd name="connsiteY1732" fmla="*/ 238090 h 377583"/>
              <a:gd name="connsiteX1733" fmla="*/ 225743 w 2450468"/>
              <a:gd name="connsiteY1733" fmla="*/ 236090 h 377583"/>
              <a:gd name="connsiteX1734" fmla="*/ 226790 w 2450468"/>
              <a:gd name="connsiteY1734" fmla="*/ 233804 h 377583"/>
              <a:gd name="connsiteX1735" fmla="*/ 226314 w 2450468"/>
              <a:gd name="connsiteY1735" fmla="*/ 231899 h 377583"/>
              <a:gd name="connsiteX1736" fmla="*/ 42862 w 2450468"/>
              <a:gd name="connsiteY1736" fmla="*/ 231612 h 377583"/>
              <a:gd name="connsiteX1737" fmla="*/ 45624 w 2450468"/>
              <a:gd name="connsiteY1737" fmla="*/ 232469 h 377583"/>
              <a:gd name="connsiteX1738" fmla="*/ 48958 w 2450468"/>
              <a:gd name="connsiteY1738" fmla="*/ 240470 h 377583"/>
              <a:gd name="connsiteX1739" fmla="*/ 42862 w 2450468"/>
              <a:gd name="connsiteY1739" fmla="*/ 231612 h 377583"/>
              <a:gd name="connsiteX1740" fmla="*/ 200787 w 2450468"/>
              <a:gd name="connsiteY1740" fmla="*/ 228565 h 377583"/>
              <a:gd name="connsiteX1741" fmla="*/ 198310 w 2450468"/>
              <a:gd name="connsiteY1741" fmla="*/ 230089 h 377583"/>
              <a:gd name="connsiteX1742" fmla="*/ 201168 w 2450468"/>
              <a:gd name="connsiteY1742" fmla="*/ 233423 h 377583"/>
              <a:gd name="connsiteX1743" fmla="*/ 192881 w 2450468"/>
              <a:gd name="connsiteY1743" fmla="*/ 243233 h 377583"/>
              <a:gd name="connsiteX1744" fmla="*/ 189071 w 2450468"/>
              <a:gd name="connsiteY1744" fmla="*/ 242090 h 377583"/>
              <a:gd name="connsiteX1745" fmla="*/ 187261 w 2450468"/>
              <a:gd name="connsiteY1745" fmla="*/ 241519 h 377583"/>
              <a:gd name="connsiteX1746" fmla="*/ 189262 w 2450468"/>
              <a:gd name="connsiteY1746" fmla="*/ 248282 h 377583"/>
              <a:gd name="connsiteX1747" fmla="*/ 191072 w 2450468"/>
              <a:gd name="connsiteY1747" fmla="*/ 247329 h 377583"/>
              <a:gd name="connsiteX1748" fmla="*/ 198406 w 2450468"/>
              <a:gd name="connsiteY1748" fmla="*/ 248091 h 377583"/>
              <a:gd name="connsiteX1749" fmla="*/ 205454 w 2450468"/>
              <a:gd name="connsiteY1749" fmla="*/ 242090 h 377583"/>
              <a:gd name="connsiteX1750" fmla="*/ 205550 w 2450468"/>
              <a:gd name="connsiteY1750" fmla="*/ 240281 h 377583"/>
              <a:gd name="connsiteX1751" fmla="*/ 206788 w 2450468"/>
              <a:gd name="connsiteY1751" fmla="*/ 234947 h 377583"/>
              <a:gd name="connsiteX1752" fmla="*/ 207550 w 2450468"/>
              <a:gd name="connsiteY1752" fmla="*/ 234851 h 377583"/>
              <a:gd name="connsiteX1753" fmla="*/ 210026 w 2450468"/>
              <a:gd name="connsiteY1753" fmla="*/ 230184 h 377583"/>
              <a:gd name="connsiteX1754" fmla="*/ 204407 w 2450468"/>
              <a:gd name="connsiteY1754" fmla="*/ 229898 h 377583"/>
              <a:gd name="connsiteX1755" fmla="*/ 200787 w 2450468"/>
              <a:gd name="connsiteY1755" fmla="*/ 228565 h 377583"/>
              <a:gd name="connsiteX1756" fmla="*/ 124397 w 2450468"/>
              <a:gd name="connsiteY1756" fmla="*/ 217516 h 377583"/>
              <a:gd name="connsiteX1757" fmla="*/ 123730 w 2450468"/>
              <a:gd name="connsiteY1757" fmla="*/ 218278 h 377583"/>
              <a:gd name="connsiteX1758" fmla="*/ 120777 w 2450468"/>
              <a:gd name="connsiteY1758" fmla="*/ 221802 h 377583"/>
              <a:gd name="connsiteX1759" fmla="*/ 123920 w 2450468"/>
              <a:gd name="connsiteY1759" fmla="*/ 226946 h 377583"/>
              <a:gd name="connsiteX1760" fmla="*/ 124397 w 2450468"/>
              <a:gd name="connsiteY1760" fmla="*/ 217516 h 377583"/>
              <a:gd name="connsiteX1761" fmla="*/ 1030605 w 2450468"/>
              <a:gd name="connsiteY1761" fmla="*/ 217040 h 377583"/>
              <a:gd name="connsiteX1762" fmla="*/ 1027652 w 2450468"/>
              <a:gd name="connsiteY1762" fmla="*/ 219421 h 377583"/>
              <a:gd name="connsiteX1763" fmla="*/ 1029176 w 2450468"/>
              <a:gd name="connsiteY1763" fmla="*/ 219992 h 377583"/>
              <a:gd name="connsiteX1764" fmla="*/ 1039082 w 2450468"/>
              <a:gd name="connsiteY1764" fmla="*/ 221802 h 377583"/>
              <a:gd name="connsiteX1765" fmla="*/ 1039844 w 2450468"/>
              <a:gd name="connsiteY1765" fmla="*/ 221421 h 377583"/>
              <a:gd name="connsiteX1766" fmla="*/ 1030605 w 2450468"/>
              <a:gd name="connsiteY1766" fmla="*/ 217040 h 377583"/>
              <a:gd name="connsiteX1767" fmla="*/ 359569 w 2450468"/>
              <a:gd name="connsiteY1767" fmla="*/ 211896 h 377583"/>
              <a:gd name="connsiteX1768" fmla="*/ 357092 w 2450468"/>
              <a:gd name="connsiteY1768" fmla="*/ 213325 h 377583"/>
              <a:gd name="connsiteX1769" fmla="*/ 358235 w 2450468"/>
              <a:gd name="connsiteY1769" fmla="*/ 215801 h 377583"/>
              <a:gd name="connsiteX1770" fmla="*/ 365093 w 2450468"/>
              <a:gd name="connsiteY1770" fmla="*/ 214658 h 377583"/>
              <a:gd name="connsiteX1771" fmla="*/ 375857 w 2450468"/>
              <a:gd name="connsiteY1771" fmla="*/ 220564 h 377583"/>
              <a:gd name="connsiteX1772" fmla="*/ 378143 w 2450468"/>
              <a:gd name="connsiteY1772" fmla="*/ 220183 h 377583"/>
              <a:gd name="connsiteX1773" fmla="*/ 380333 w 2450468"/>
              <a:gd name="connsiteY1773" fmla="*/ 219802 h 377583"/>
              <a:gd name="connsiteX1774" fmla="*/ 382619 w 2450468"/>
              <a:gd name="connsiteY1774" fmla="*/ 216278 h 377583"/>
              <a:gd name="connsiteX1775" fmla="*/ 380810 w 2450468"/>
              <a:gd name="connsiteY1775" fmla="*/ 215611 h 377583"/>
              <a:gd name="connsiteX1776" fmla="*/ 365855 w 2450468"/>
              <a:gd name="connsiteY1776" fmla="*/ 213611 h 377583"/>
              <a:gd name="connsiteX1777" fmla="*/ 359569 w 2450468"/>
              <a:gd name="connsiteY1777" fmla="*/ 211896 h 377583"/>
              <a:gd name="connsiteX1778" fmla="*/ 768287 w 2450468"/>
              <a:gd name="connsiteY1778" fmla="*/ 211134 h 377583"/>
              <a:gd name="connsiteX1779" fmla="*/ 771049 w 2450468"/>
              <a:gd name="connsiteY1779" fmla="*/ 218945 h 377583"/>
              <a:gd name="connsiteX1780" fmla="*/ 773716 w 2450468"/>
              <a:gd name="connsiteY1780" fmla="*/ 219326 h 377583"/>
              <a:gd name="connsiteX1781" fmla="*/ 784384 w 2450468"/>
              <a:gd name="connsiteY1781" fmla="*/ 216087 h 377583"/>
              <a:gd name="connsiteX1782" fmla="*/ 787241 w 2450468"/>
              <a:gd name="connsiteY1782" fmla="*/ 215516 h 377583"/>
              <a:gd name="connsiteX1783" fmla="*/ 784765 w 2450468"/>
              <a:gd name="connsiteY1783" fmla="*/ 213611 h 377583"/>
              <a:gd name="connsiteX1784" fmla="*/ 783527 w 2450468"/>
              <a:gd name="connsiteY1784" fmla="*/ 213706 h 377583"/>
              <a:gd name="connsiteX1785" fmla="*/ 780098 w 2450468"/>
              <a:gd name="connsiteY1785" fmla="*/ 213230 h 377583"/>
              <a:gd name="connsiteX1786" fmla="*/ 776764 w 2450468"/>
              <a:gd name="connsiteY1786" fmla="*/ 211420 h 377583"/>
              <a:gd name="connsiteX1787" fmla="*/ 768287 w 2450468"/>
              <a:gd name="connsiteY1787" fmla="*/ 211134 h 377583"/>
              <a:gd name="connsiteX1788" fmla="*/ 440341 w 2450468"/>
              <a:gd name="connsiteY1788" fmla="*/ 209134 h 377583"/>
              <a:gd name="connsiteX1789" fmla="*/ 437198 w 2450468"/>
              <a:gd name="connsiteY1789" fmla="*/ 210753 h 377583"/>
              <a:gd name="connsiteX1790" fmla="*/ 442627 w 2450468"/>
              <a:gd name="connsiteY1790" fmla="*/ 218659 h 377583"/>
              <a:gd name="connsiteX1791" fmla="*/ 454628 w 2450468"/>
              <a:gd name="connsiteY1791" fmla="*/ 218278 h 377583"/>
              <a:gd name="connsiteX1792" fmla="*/ 453866 w 2450468"/>
              <a:gd name="connsiteY1792" fmla="*/ 213992 h 377583"/>
              <a:gd name="connsiteX1793" fmla="*/ 447294 w 2450468"/>
              <a:gd name="connsiteY1793" fmla="*/ 211039 h 377583"/>
              <a:gd name="connsiteX1794" fmla="*/ 440341 w 2450468"/>
              <a:gd name="connsiteY1794" fmla="*/ 209134 h 377583"/>
              <a:gd name="connsiteX1795" fmla="*/ 2333135 w 2450468"/>
              <a:gd name="connsiteY1795" fmla="*/ 199826 h 377583"/>
              <a:gd name="connsiteX1796" fmla="*/ 2332697 w 2450468"/>
              <a:gd name="connsiteY1796" fmla="*/ 202847 h 377583"/>
              <a:gd name="connsiteX1797" fmla="*/ 2333421 w 2450468"/>
              <a:gd name="connsiteY1797" fmla="*/ 208687 h 377583"/>
              <a:gd name="connsiteX1798" fmla="*/ 2330863 w 2450468"/>
              <a:gd name="connsiteY1798" fmla="*/ 209039 h 377583"/>
              <a:gd name="connsiteX1799" fmla="*/ 2327910 w 2450468"/>
              <a:gd name="connsiteY1799" fmla="*/ 208277 h 377583"/>
              <a:gd name="connsiteX1800" fmla="*/ 2327910 w 2450468"/>
              <a:gd name="connsiteY1800" fmla="*/ 206276 h 377583"/>
              <a:gd name="connsiteX1801" fmla="*/ 2329434 w 2450468"/>
              <a:gd name="connsiteY1801" fmla="*/ 205038 h 377583"/>
              <a:gd name="connsiteX1802" fmla="*/ 2329538 w 2450468"/>
              <a:gd name="connsiteY1802" fmla="*/ 202042 h 377583"/>
              <a:gd name="connsiteX1803" fmla="*/ 2322100 w 2450468"/>
              <a:gd name="connsiteY1803" fmla="*/ 189131 h 377583"/>
              <a:gd name="connsiteX1804" fmla="*/ 2307146 w 2450468"/>
              <a:gd name="connsiteY1804" fmla="*/ 192656 h 377583"/>
              <a:gd name="connsiteX1805" fmla="*/ 2308193 w 2450468"/>
              <a:gd name="connsiteY1805" fmla="*/ 197037 h 377583"/>
              <a:gd name="connsiteX1806" fmla="*/ 2308384 w 2450468"/>
              <a:gd name="connsiteY1806" fmla="*/ 197799 h 377583"/>
              <a:gd name="connsiteX1807" fmla="*/ 2312194 w 2450468"/>
              <a:gd name="connsiteY1807" fmla="*/ 199133 h 377583"/>
              <a:gd name="connsiteX1808" fmla="*/ 2312289 w 2450468"/>
              <a:gd name="connsiteY1808" fmla="*/ 198942 h 377583"/>
              <a:gd name="connsiteX1809" fmla="*/ 2318480 w 2450468"/>
              <a:gd name="connsiteY1809" fmla="*/ 193799 h 377583"/>
              <a:gd name="connsiteX1810" fmla="*/ 2321623 w 2450468"/>
              <a:gd name="connsiteY1810" fmla="*/ 192370 h 377583"/>
              <a:gd name="connsiteX1811" fmla="*/ 2322100 w 2450468"/>
              <a:gd name="connsiteY1811" fmla="*/ 189131 h 377583"/>
              <a:gd name="connsiteX1812" fmla="*/ 2330387 w 2450468"/>
              <a:gd name="connsiteY1812" fmla="*/ 183226 h 377583"/>
              <a:gd name="connsiteX1813" fmla="*/ 2331339 w 2450468"/>
              <a:gd name="connsiteY1813" fmla="*/ 187036 h 377583"/>
              <a:gd name="connsiteX1814" fmla="*/ 2337721 w 2450468"/>
              <a:gd name="connsiteY1814" fmla="*/ 188750 h 377583"/>
              <a:gd name="connsiteX1815" fmla="*/ 2339626 w 2450468"/>
              <a:gd name="connsiteY1815" fmla="*/ 190084 h 377583"/>
              <a:gd name="connsiteX1816" fmla="*/ 2341055 w 2450468"/>
              <a:gd name="connsiteY1816" fmla="*/ 190274 h 377583"/>
              <a:gd name="connsiteX1817" fmla="*/ 2343436 w 2450468"/>
              <a:gd name="connsiteY1817" fmla="*/ 187417 h 377583"/>
              <a:gd name="connsiteX1818" fmla="*/ 2342579 w 2450468"/>
              <a:gd name="connsiteY1818" fmla="*/ 186464 h 377583"/>
              <a:gd name="connsiteX1819" fmla="*/ 2341340 w 2450468"/>
              <a:gd name="connsiteY1819" fmla="*/ 184940 h 377583"/>
              <a:gd name="connsiteX1820" fmla="*/ 2330387 w 2450468"/>
              <a:gd name="connsiteY1820" fmla="*/ 183226 h 377583"/>
              <a:gd name="connsiteX1821" fmla="*/ 2422588 w 2450468"/>
              <a:gd name="connsiteY1821" fmla="*/ 173700 h 377583"/>
              <a:gd name="connsiteX1822" fmla="*/ 2423636 w 2450468"/>
              <a:gd name="connsiteY1822" fmla="*/ 177605 h 377583"/>
              <a:gd name="connsiteX1823" fmla="*/ 2421255 w 2450468"/>
              <a:gd name="connsiteY1823" fmla="*/ 179320 h 377583"/>
              <a:gd name="connsiteX1824" fmla="*/ 2413444 w 2450468"/>
              <a:gd name="connsiteY1824" fmla="*/ 176748 h 377583"/>
              <a:gd name="connsiteX1825" fmla="*/ 2412968 w 2450468"/>
              <a:gd name="connsiteY1825" fmla="*/ 176081 h 377583"/>
              <a:gd name="connsiteX1826" fmla="*/ 2417635 w 2450468"/>
              <a:gd name="connsiteY1826" fmla="*/ 174176 h 377583"/>
              <a:gd name="connsiteX1827" fmla="*/ 2420493 w 2450468"/>
              <a:gd name="connsiteY1827" fmla="*/ 173891 h 377583"/>
              <a:gd name="connsiteX1828" fmla="*/ 84105 w 2450468"/>
              <a:gd name="connsiteY1828" fmla="*/ 173510 h 377583"/>
              <a:gd name="connsiteX1829" fmla="*/ 86201 w 2450468"/>
              <a:gd name="connsiteY1829" fmla="*/ 177034 h 377583"/>
              <a:gd name="connsiteX1830" fmla="*/ 88772 w 2450468"/>
              <a:gd name="connsiteY1830" fmla="*/ 181320 h 377583"/>
              <a:gd name="connsiteX1831" fmla="*/ 89820 w 2450468"/>
              <a:gd name="connsiteY1831" fmla="*/ 184083 h 377583"/>
              <a:gd name="connsiteX1832" fmla="*/ 96202 w 2450468"/>
              <a:gd name="connsiteY1832" fmla="*/ 187607 h 377583"/>
              <a:gd name="connsiteX1833" fmla="*/ 89439 w 2450468"/>
              <a:gd name="connsiteY1833" fmla="*/ 191322 h 377583"/>
              <a:gd name="connsiteX1834" fmla="*/ 88772 w 2450468"/>
              <a:gd name="connsiteY1834" fmla="*/ 191703 h 377583"/>
              <a:gd name="connsiteX1835" fmla="*/ 86105 w 2450468"/>
              <a:gd name="connsiteY1835" fmla="*/ 188274 h 377583"/>
              <a:gd name="connsiteX1836" fmla="*/ 86391 w 2450468"/>
              <a:gd name="connsiteY1836" fmla="*/ 185988 h 377583"/>
              <a:gd name="connsiteX1837" fmla="*/ 86867 w 2450468"/>
              <a:gd name="connsiteY1837" fmla="*/ 181320 h 377583"/>
              <a:gd name="connsiteX1838" fmla="*/ 84105 w 2450468"/>
              <a:gd name="connsiteY1838" fmla="*/ 173510 h 377583"/>
              <a:gd name="connsiteX1839" fmla="*/ 150305 w 2450468"/>
              <a:gd name="connsiteY1839" fmla="*/ 159128 h 377583"/>
              <a:gd name="connsiteX1840" fmla="*/ 148495 w 2450468"/>
              <a:gd name="connsiteY1840" fmla="*/ 163319 h 377583"/>
              <a:gd name="connsiteX1841" fmla="*/ 146590 w 2450468"/>
              <a:gd name="connsiteY1841" fmla="*/ 163319 h 377583"/>
              <a:gd name="connsiteX1842" fmla="*/ 140589 w 2450468"/>
              <a:gd name="connsiteY1842" fmla="*/ 162461 h 377583"/>
              <a:gd name="connsiteX1843" fmla="*/ 138208 w 2450468"/>
              <a:gd name="connsiteY1843" fmla="*/ 162938 h 377583"/>
              <a:gd name="connsiteX1844" fmla="*/ 124492 w 2450468"/>
              <a:gd name="connsiteY1844" fmla="*/ 164176 h 377583"/>
              <a:gd name="connsiteX1845" fmla="*/ 120301 w 2450468"/>
              <a:gd name="connsiteY1845" fmla="*/ 166462 h 377583"/>
              <a:gd name="connsiteX1846" fmla="*/ 114395 w 2450468"/>
              <a:gd name="connsiteY1846" fmla="*/ 169605 h 377583"/>
              <a:gd name="connsiteX1847" fmla="*/ 109728 w 2450468"/>
              <a:gd name="connsiteY1847" fmla="*/ 166462 h 377583"/>
              <a:gd name="connsiteX1848" fmla="*/ 113062 w 2450468"/>
              <a:gd name="connsiteY1848" fmla="*/ 169415 h 377583"/>
              <a:gd name="connsiteX1849" fmla="*/ 116205 w 2450468"/>
              <a:gd name="connsiteY1849" fmla="*/ 177892 h 377583"/>
              <a:gd name="connsiteX1850" fmla="*/ 112205 w 2450468"/>
              <a:gd name="connsiteY1850" fmla="*/ 183893 h 377583"/>
              <a:gd name="connsiteX1851" fmla="*/ 113443 w 2450468"/>
              <a:gd name="connsiteY1851" fmla="*/ 186464 h 377583"/>
              <a:gd name="connsiteX1852" fmla="*/ 115824 w 2450468"/>
              <a:gd name="connsiteY1852" fmla="*/ 186464 h 377583"/>
              <a:gd name="connsiteX1853" fmla="*/ 120206 w 2450468"/>
              <a:gd name="connsiteY1853" fmla="*/ 177987 h 377583"/>
              <a:gd name="connsiteX1854" fmla="*/ 127730 w 2450468"/>
              <a:gd name="connsiteY1854" fmla="*/ 173225 h 377583"/>
              <a:gd name="connsiteX1855" fmla="*/ 134112 w 2450468"/>
              <a:gd name="connsiteY1855" fmla="*/ 171891 h 377583"/>
              <a:gd name="connsiteX1856" fmla="*/ 154400 w 2450468"/>
              <a:gd name="connsiteY1856" fmla="*/ 167129 h 377583"/>
              <a:gd name="connsiteX1857" fmla="*/ 161163 w 2450468"/>
              <a:gd name="connsiteY1857" fmla="*/ 163033 h 377583"/>
              <a:gd name="connsiteX1858" fmla="*/ 156210 w 2450468"/>
              <a:gd name="connsiteY1858" fmla="*/ 161223 h 377583"/>
              <a:gd name="connsiteX1859" fmla="*/ 150781 w 2450468"/>
              <a:gd name="connsiteY1859" fmla="*/ 159223 h 377583"/>
              <a:gd name="connsiteX1860" fmla="*/ 60674 w 2450468"/>
              <a:gd name="connsiteY1860" fmla="*/ 156556 h 377583"/>
              <a:gd name="connsiteX1861" fmla="*/ 52959 w 2450468"/>
              <a:gd name="connsiteY1861" fmla="*/ 158651 h 377583"/>
              <a:gd name="connsiteX1862" fmla="*/ 50483 w 2450468"/>
              <a:gd name="connsiteY1862" fmla="*/ 159128 h 377583"/>
              <a:gd name="connsiteX1863" fmla="*/ 47911 w 2450468"/>
              <a:gd name="connsiteY1863" fmla="*/ 163795 h 377583"/>
              <a:gd name="connsiteX1864" fmla="*/ 53435 w 2450468"/>
              <a:gd name="connsiteY1864" fmla="*/ 171224 h 377583"/>
              <a:gd name="connsiteX1865" fmla="*/ 62865 w 2450468"/>
              <a:gd name="connsiteY1865" fmla="*/ 170272 h 377583"/>
              <a:gd name="connsiteX1866" fmla="*/ 63532 w 2450468"/>
              <a:gd name="connsiteY1866" fmla="*/ 165414 h 377583"/>
              <a:gd name="connsiteX1867" fmla="*/ 71914 w 2450468"/>
              <a:gd name="connsiteY1867" fmla="*/ 162366 h 377583"/>
              <a:gd name="connsiteX1868" fmla="*/ 65913 w 2450468"/>
              <a:gd name="connsiteY1868" fmla="*/ 157318 h 377583"/>
              <a:gd name="connsiteX1869" fmla="*/ 60674 w 2450468"/>
              <a:gd name="connsiteY1869" fmla="*/ 156556 h 377583"/>
              <a:gd name="connsiteX1870" fmla="*/ 195929 w 2450468"/>
              <a:gd name="connsiteY1870" fmla="*/ 153698 h 377583"/>
              <a:gd name="connsiteX1871" fmla="*/ 191738 w 2450468"/>
              <a:gd name="connsiteY1871" fmla="*/ 156080 h 377583"/>
              <a:gd name="connsiteX1872" fmla="*/ 191262 w 2450468"/>
              <a:gd name="connsiteY1872" fmla="*/ 162938 h 377583"/>
              <a:gd name="connsiteX1873" fmla="*/ 188214 w 2450468"/>
              <a:gd name="connsiteY1873" fmla="*/ 163604 h 377583"/>
              <a:gd name="connsiteX1874" fmla="*/ 184404 w 2450468"/>
              <a:gd name="connsiteY1874" fmla="*/ 163223 h 377583"/>
              <a:gd name="connsiteX1875" fmla="*/ 186976 w 2450468"/>
              <a:gd name="connsiteY1875" fmla="*/ 165700 h 377583"/>
              <a:gd name="connsiteX1876" fmla="*/ 190786 w 2450468"/>
              <a:gd name="connsiteY1876" fmla="*/ 167986 h 377583"/>
              <a:gd name="connsiteX1877" fmla="*/ 195929 w 2450468"/>
              <a:gd name="connsiteY1877" fmla="*/ 153698 h 377583"/>
              <a:gd name="connsiteX1878" fmla="*/ 218027 w 2450468"/>
              <a:gd name="connsiteY1878" fmla="*/ 153603 h 377583"/>
              <a:gd name="connsiteX1879" fmla="*/ 213170 w 2450468"/>
              <a:gd name="connsiteY1879" fmla="*/ 159890 h 377583"/>
              <a:gd name="connsiteX1880" fmla="*/ 218599 w 2450468"/>
              <a:gd name="connsiteY1880" fmla="*/ 159223 h 377583"/>
              <a:gd name="connsiteX1881" fmla="*/ 223266 w 2450468"/>
              <a:gd name="connsiteY1881" fmla="*/ 158651 h 377583"/>
              <a:gd name="connsiteX1882" fmla="*/ 228505 w 2450468"/>
              <a:gd name="connsiteY1882" fmla="*/ 160366 h 377583"/>
              <a:gd name="connsiteX1883" fmla="*/ 230315 w 2450468"/>
              <a:gd name="connsiteY1883" fmla="*/ 158461 h 377583"/>
              <a:gd name="connsiteX1884" fmla="*/ 230791 w 2450468"/>
              <a:gd name="connsiteY1884" fmla="*/ 157985 h 377583"/>
              <a:gd name="connsiteX1885" fmla="*/ 225933 w 2450468"/>
              <a:gd name="connsiteY1885" fmla="*/ 157604 h 377583"/>
              <a:gd name="connsiteX1886" fmla="*/ 218027 w 2450468"/>
              <a:gd name="connsiteY1886" fmla="*/ 153603 h 377583"/>
              <a:gd name="connsiteX1887" fmla="*/ 304991 w 2450468"/>
              <a:gd name="connsiteY1887" fmla="*/ 146936 h 377583"/>
              <a:gd name="connsiteX1888" fmla="*/ 300038 w 2450468"/>
              <a:gd name="connsiteY1888" fmla="*/ 148841 h 377583"/>
              <a:gd name="connsiteX1889" fmla="*/ 291084 w 2450468"/>
              <a:gd name="connsiteY1889" fmla="*/ 155318 h 377583"/>
              <a:gd name="connsiteX1890" fmla="*/ 303562 w 2450468"/>
              <a:gd name="connsiteY1890" fmla="*/ 152174 h 377583"/>
              <a:gd name="connsiteX1891" fmla="*/ 307657 w 2450468"/>
              <a:gd name="connsiteY1891" fmla="*/ 150079 h 377583"/>
              <a:gd name="connsiteX1892" fmla="*/ 307848 w 2450468"/>
              <a:gd name="connsiteY1892" fmla="*/ 148174 h 377583"/>
              <a:gd name="connsiteX1893" fmla="*/ 304991 w 2450468"/>
              <a:gd name="connsiteY1893" fmla="*/ 146936 h 377583"/>
              <a:gd name="connsiteX1894" fmla="*/ 124968 w 2450468"/>
              <a:gd name="connsiteY1894" fmla="*/ 146174 h 377583"/>
              <a:gd name="connsiteX1895" fmla="*/ 124015 w 2450468"/>
              <a:gd name="connsiteY1895" fmla="*/ 146840 h 377583"/>
              <a:gd name="connsiteX1896" fmla="*/ 120396 w 2450468"/>
              <a:gd name="connsiteY1896" fmla="*/ 151698 h 377583"/>
              <a:gd name="connsiteX1897" fmla="*/ 120301 w 2450468"/>
              <a:gd name="connsiteY1897" fmla="*/ 153508 h 377583"/>
              <a:gd name="connsiteX1898" fmla="*/ 124873 w 2450468"/>
              <a:gd name="connsiteY1898" fmla="*/ 156080 h 377583"/>
              <a:gd name="connsiteX1899" fmla="*/ 129731 w 2450468"/>
              <a:gd name="connsiteY1899" fmla="*/ 148841 h 377583"/>
              <a:gd name="connsiteX1900" fmla="*/ 124968 w 2450468"/>
              <a:gd name="connsiteY1900" fmla="*/ 146174 h 377583"/>
              <a:gd name="connsiteX1901" fmla="*/ 361569 w 2450468"/>
              <a:gd name="connsiteY1901" fmla="*/ 143316 h 377583"/>
              <a:gd name="connsiteX1902" fmla="*/ 357188 w 2450468"/>
              <a:gd name="connsiteY1902" fmla="*/ 145507 h 377583"/>
              <a:gd name="connsiteX1903" fmla="*/ 353663 w 2450468"/>
              <a:gd name="connsiteY1903" fmla="*/ 145793 h 377583"/>
              <a:gd name="connsiteX1904" fmla="*/ 352044 w 2450468"/>
              <a:gd name="connsiteY1904" fmla="*/ 150841 h 377583"/>
              <a:gd name="connsiteX1905" fmla="*/ 360236 w 2450468"/>
              <a:gd name="connsiteY1905" fmla="*/ 147317 h 377583"/>
              <a:gd name="connsiteX1906" fmla="*/ 361950 w 2450468"/>
              <a:gd name="connsiteY1906" fmla="*/ 147793 h 377583"/>
              <a:gd name="connsiteX1907" fmla="*/ 362807 w 2450468"/>
              <a:gd name="connsiteY1907" fmla="*/ 147888 h 377583"/>
              <a:gd name="connsiteX1908" fmla="*/ 362903 w 2450468"/>
              <a:gd name="connsiteY1908" fmla="*/ 145031 h 377583"/>
              <a:gd name="connsiteX1909" fmla="*/ 361855 w 2450468"/>
              <a:gd name="connsiteY1909" fmla="*/ 143697 h 377583"/>
              <a:gd name="connsiteX1910" fmla="*/ 2410111 w 2450468"/>
              <a:gd name="connsiteY1910" fmla="*/ 143030 h 377583"/>
              <a:gd name="connsiteX1911" fmla="*/ 2403158 w 2450468"/>
              <a:gd name="connsiteY1911" fmla="*/ 156461 h 377583"/>
              <a:gd name="connsiteX1912" fmla="*/ 2408873 w 2450468"/>
              <a:gd name="connsiteY1912" fmla="*/ 155794 h 377583"/>
              <a:gd name="connsiteX1913" fmla="*/ 2414302 w 2450468"/>
              <a:gd name="connsiteY1913" fmla="*/ 151127 h 377583"/>
              <a:gd name="connsiteX1914" fmla="*/ 2413635 w 2450468"/>
              <a:gd name="connsiteY1914" fmla="*/ 147888 h 377583"/>
              <a:gd name="connsiteX1915" fmla="*/ 2412778 w 2450468"/>
              <a:gd name="connsiteY1915" fmla="*/ 143888 h 377583"/>
              <a:gd name="connsiteX1916" fmla="*/ 2410111 w 2450468"/>
              <a:gd name="connsiteY1916" fmla="*/ 143030 h 377583"/>
              <a:gd name="connsiteX1917" fmla="*/ 74792 w 2450468"/>
              <a:gd name="connsiteY1917" fmla="*/ 130101 h 377583"/>
              <a:gd name="connsiteX1918" fmla="*/ 75628 w 2450468"/>
              <a:gd name="connsiteY1918" fmla="*/ 130457 h 377583"/>
              <a:gd name="connsiteX1919" fmla="*/ 77438 w 2450468"/>
              <a:gd name="connsiteY1919" fmla="*/ 132458 h 377583"/>
              <a:gd name="connsiteX1920" fmla="*/ 75327 w 2450468"/>
              <a:gd name="connsiteY1920" fmla="*/ 134657 h 377583"/>
              <a:gd name="connsiteX1921" fmla="*/ 73743 w 2450468"/>
              <a:gd name="connsiteY1921" fmla="*/ 134950 h 377583"/>
              <a:gd name="connsiteX1922" fmla="*/ 1142238 w 2450468"/>
              <a:gd name="connsiteY1922" fmla="*/ 121980 h 377583"/>
              <a:gd name="connsiteX1923" fmla="*/ 1143571 w 2450468"/>
              <a:gd name="connsiteY1923" fmla="*/ 126076 h 377583"/>
              <a:gd name="connsiteX1924" fmla="*/ 1153668 w 2450468"/>
              <a:gd name="connsiteY1924" fmla="*/ 129886 h 377583"/>
              <a:gd name="connsiteX1925" fmla="*/ 1155287 w 2450468"/>
              <a:gd name="connsiteY1925" fmla="*/ 129791 h 377583"/>
              <a:gd name="connsiteX1926" fmla="*/ 1153763 w 2450468"/>
              <a:gd name="connsiteY1926" fmla="*/ 123980 h 377583"/>
              <a:gd name="connsiteX1927" fmla="*/ 1142238 w 2450468"/>
              <a:gd name="connsiteY1927" fmla="*/ 121980 h 377583"/>
              <a:gd name="connsiteX1928" fmla="*/ 188405 w 2450468"/>
              <a:gd name="connsiteY1928" fmla="*/ 109217 h 377583"/>
              <a:gd name="connsiteX1929" fmla="*/ 181166 w 2450468"/>
              <a:gd name="connsiteY1929" fmla="*/ 110455 h 377583"/>
              <a:gd name="connsiteX1930" fmla="*/ 176212 w 2450468"/>
              <a:gd name="connsiteY1930" fmla="*/ 113979 h 377583"/>
              <a:gd name="connsiteX1931" fmla="*/ 182023 w 2450468"/>
              <a:gd name="connsiteY1931" fmla="*/ 115503 h 377583"/>
              <a:gd name="connsiteX1932" fmla="*/ 184690 w 2450468"/>
              <a:gd name="connsiteY1932" fmla="*/ 116265 h 377583"/>
              <a:gd name="connsiteX1933" fmla="*/ 192786 w 2450468"/>
              <a:gd name="connsiteY1933" fmla="*/ 117503 h 377583"/>
              <a:gd name="connsiteX1934" fmla="*/ 188405 w 2450468"/>
              <a:gd name="connsiteY1934" fmla="*/ 109217 h 377583"/>
              <a:gd name="connsiteX1935" fmla="*/ 103061 w 2450468"/>
              <a:gd name="connsiteY1935" fmla="*/ 108169 h 377583"/>
              <a:gd name="connsiteX1936" fmla="*/ 98584 w 2450468"/>
              <a:gd name="connsiteY1936" fmla="*/ 115884 h 377583"/>
              <a:gd name="connsiteX1937" fmla="*/ 96107 w 2450468"/>
              <a:gd name="connsiteY1937" fmla="*/ 115503 h 377583"/>
              <a:gd name="connsiteX1938" fmla="*/ 88583 w 2450468"/>
              <a:gd name="connsiteY1938" fmla="*/ 115217 h 377583"/>
              <a:gd name="connsiteX1939" fmla="*/ 86297 w 2450468"/>
              <a:gd name="connsiteY1939" fmla="*/ 114360 h 377583"/>
              <a:gd name="connsiteX1940" fmla="*/ 88583 w 2450468"/>
              <a:gd name="connsiteY1940" fmla="*/ 110740 h 377583"/>
              <a:gd name="connsiteX1941" fmla="*/ 90964 w 2450468"/>
              <a:gd name="connsiteY1941" fmla="*/ 111121 h 377583"/>
              <a:gd name="connsiteX1942" fmla="*/ 92583 w 2450468"/>
              <a:gd name="connsiteY1942" fmla="*/ 111312 h 377583"/>
              <a:gd name="connsiteX1943" fmla="*/ 94298 w 2450468"/>
              <a:gd name="connsiteY1943" fmla="*/ 108454 h 377583"/>
              <a:gd name="connsiteX1944" fmla="*/ 103061 w 2450468"/>
              <a:gd name="connsiteY1944" fmla="*/ 108169 h 377583"/>
              <a:gd name="connsiteX1945" fmla="*/ 2395728 w 2450468"/>
              <a:gd name="connsiteY1945" fmla="*/ 95501 h 377583"/>
              <a:gd name="connsiteX1946" fmla="*/ 2393156 w 2450468"/>
              <a:gd name="connsiteY1946" fmla="*/ 105597 h 377583"/>
              <a:gd name="connsiteX1947" fmla="*/ 2398395 w 2450468"/>
              <a:gd name="connsiteY1947" fmla="*/ 108074 h 377583"/>
              <a:gd name="connsiteX1948" fmla="*/ 2400110 w 2450468"/>
              <a:gd name="connsiteY1948" fmla="*/ 108645 h 377583"/>
              <a:gd name="connsiteX1949" fmla="*/ 2402777 w 2450468"/>
              <a:gd name="connsiteY1949" fmla="*/ 106550 h 377583"/>
              <a:gd name="connsiteX1950" fmla="*/ 2399062 w 2450468"/>
              <a:gd name="connsiteY1950" fmla="*/ 103025 h 377583"/>
              <a:gd name="connsiteX1951" fmla="*/ 2395728 w 2450468"/>
              <a:gd name="connsiteY1951" fmla="*/ 95501 h 377583"/>
              <a:gd name="connsiteX1952" fmla="*/ 99631 w 2450468"/>
              <a:gd name="connsiteY1952" fmla="*/ 94358 h 377583"/>
              <a:gd name="connsiteX1953" fmla="*/ 101631 w 2450468"/>
              <a:gd name="connsiteY1953" fmla="*/ 97215 h 377583"/>
              <a:gd name="connsiteX1954" fmla="*/ 85915 w 2450468"/>
              <a:gd name="connsiteY1954" fmla="*/ 105883 h 377583"/>
              <a:gd name="connsiteX1955" fmla="*/ 82486 w 2450468"/>
              <a:gd name="connsiteY1955" fmla="*/ 105788 h 377583"/>
              <a:gd name="connsiteX1956" fmla="*/ 77438 w 2450468"/>
              <a:gd name="connsiteY1956" fmla="*/ 97310 h 377583"/>
              <a:gd name="connsiteX1957" fmla="*/ 81343 w 2450468"/>
              <a:gd name="connsiteY1957" fmla="*/ 99596 h 377583"/>
              <a:gd name="connsiteX1958" fmla="*/ 84867 w 2450468"/>
              <a:gd name="connsiteY1958" fmla="*/ 98644 h 377583"/>
              <a:gd name="connsiteX1959" fmla="*/ 92583 w 2450468"/>
              <a:gd name="connsiteY1959" fmla="*/ 94643 h 377583"/>
              <a:gd name="connsiteX1960" fmla="*/ 99631 w 2450468"/>
              <a:gd name="connsiteY1960" fmla="*/ 94358 h 377583"/>
              <a:gd name="connsiteX1961" fmla="*/ 121920 w 2450468"/>
              <a:gd name="connsiteY1961" fmla="*/ 86737 h 377583"/>
              <a:gd name="connsiteX1962" fmla="*/ 126587 w 2450468"/>
              <a:gd name="connsiteY1962" fmla="*/ 90642 h 377583"/>
              <a:gd name="connsiteX1963" fmla="*/ 127540 w 2450468"/>
              <a:gd name="connsiteY1963" fmla="*/ 91309 h 377583"/>
              <a:gd name="connsiteX1964" fmla="*/ 125825 w 2450468"/>
              <a:gd name="connsiteY1964" fmla="*/ 96452 h 377583"/>
              <a:gd name="connsiteX1965" fmla="*/ 119253 w 2450468"/>
              <a:gd name="connsiteY1965" fmla="*/ 97119 h 377583"/>
              <a:gd name="connsiteX1966" fmla="*/ 119443 w 2450468"/>
              <a:gd name="connsiteY1966" fmla="*/ 93500 h 377583"/>
              <a:gd name="connsiteX1967" fmla="*/ 117253 w 2450468"/>
              <a:gd name="connsiteY1967" fmla="*/ 89404 h 377583"/>
              <a:gd name="connsiteX1968" fmla="*/ 115062 w 2450468"/>
              <a:gd name="connsiteY1968" fmla="*/ 88261 h 377583"/>
              <a:gd name="connsiteX1969" fmla="*/ 121920 w 2450468"/>
              <a:gd name="connsiteY1969" fmla="*/ 86737 h 377583"/>
              <a:gd name="connsiteX1970" fmla="*/ 130218 w 2450468"/>
              <a:gd name="connsiteY1970" fmla="*/ 80594 h 377583"/>
              <a:gd name="connsiteX1971" fmla="*/ 134302 w 2450468"/>
              <a:gd name="connsiteY1971" fmla="*/ 81403 h 377583"/>
              <a:gd name="connsiteX1972" fmla="*/ 136112 w 2450468"/>
              <a:gd name="connsiteY1972" fmla="*/ 83023 h 377583"/>
              <a:gd name="connsiteX1973" fmla="*/ 134397 w 2450468"/>
              <a:gd name="connsiteY1973" fmla="*/ 89404 h 377583"/>
              <a:gd name="connsiteX1974" fmla="*/ 126777 w 2450468"/>
              <a:gd name="connsiteY1974" fmla="*/ 85880 h 377583"/>
              <a:gd name="connsiteX1975" fmla="*/ 125063 w 2450468"/>
              <a:gd name="connsiteY1975" fmla="*/ 83689 h 377583"/>
              <a:gd name="connsiteX1976" fmla="*/ 127063 w 2450468"/>
              <a:gd name="connsiteY1976" fmla="*/ 81784 h 377583"/>
              <a:gd name="connsiteX1977" fmla="*/ 130218 w 2450468"/>
              <a:gd name="connsiteY1977" fmla="*/ 80594 h 377583"/>
              <a:gd name="connsiteX1978" fmla="*/ 1758506 w 2450468"/>
              <a:gd name="connsiteY1978" fmla="*/ 67973 h 377583"/>
              <a:gd name="connsiteX1979" fmla="*/ 1751743 w 2450468"/>
              <a:gd name="connsiteY1979" fmla="*/ 75403 h 377583"/>
              <a:gd name="connsiteX1980" fmla="*/ 1755362 w 2450468"/>
              <a:gd name="connsiteY1980" fmla="*/ 76165 h 377583"/>
              <a:gd name="connsiteX1981" fmla="*/ 1758506 w 2450468"/>
              <a:gd name="connsiteY1981" fmla="*/ 67973 h 377583"/>
              <a:gd name="connsiteX1982" fmla="*/ 789623 w 2450468"/>
              <a:gd name="connsiteY1982" fmla="*/ 63116 h 377583"/>
              <a:gd name="connsiteX1983" fmla="*/ 780383 w 2450468"/>
              <a:gd name="connsiteY1983" fmla="*/ 63592 h 377583"/>
              <a:gd name="connsiteX1984" fmla="*/ 778097 w 2450468"/>
              <a:gd name="connsiteY1984" fmla="*/ 65306 h 377583"/>
              <a:gd name="connsiteX1985" fmla="*/ 780288 w 2450468"/>
              <a:gd name="connsiteY1985" fmla="*/ 71212 h 377583"/>
              <a:gd name="connsiteX1986" fmla="*/ 784384 w 2450468"/>
              <a:gd name="connsiteY1986" fmla="*/ 73212 h 377583"/>
              <a:gd name="connsiteX1987" fmla="*/ 787051 w 2450468"/>
              <a:gd name="connsiteY1987" fmla="*/ 73498 h 377583"/>
              <a:gd name="connsiteX1988" fmla="*/ 789623 w 2450468"/>
              <a:gd name="connsiteY1988" fmla="*/ 63116 h 377583"/>
              <a:gd name="connsiteX1989" fmla="*/ 1336548 w 2450468"/>
              <a:gd name="connsiteY1989" fmla="*/ 59687 h 377583"/>
              <a:gd name="connsiteX1990" fmla="*/ 1334929 w 2450468"/>
              <a:gd name="connsiteY1990" fmla="*/ 62449 h 377583"/>
              <a:gd name="connsiteX1991" fmla="*/ 1337882 w 2450468"/>
              <a:gd name="connsiteY1991" fmla="*/ 64259 h 377583"/>
              <a:gd name="connsiteX1992" fmla="*/ 1338263 w 2450468"/>
              <a:gd name="connsiteY1992" fmla="*/ 66735 h 377583"/>
              <a:gd name="connsiteX1993" fmla="*/ 1345216 w 2450468"/>
              <a:gd name="connsiteY1993" fmla="*/ 63497 h 377583"/>
              <a:gd name="connsiteX1994" fmla="*/ 1343882 w 2450468"/>
              <a:gd name="connsiteY1994" fmla="*/ 62925 h 377583"/>
              <a:gd name="connsiteX1995" fmla="*/ 1339025 w 2450468"/>
              <a:gd name="connsiteY1995" fmla="*/ 61020 h 377583"/>
              <a:gd name="connsiteX1996" fmla="*/ 1336548 w 2450468"/>
              <a:gd name="connsiteY1996" fmla="*/ 59687 h 377583"/>
              <a:gd name="connsiteX1997" fmla="*/ 1935575 w 2450468"/>
              <a:gd name="connsiteY1997" fmla="*/ 54829 h 377583"/>
              <a:gd name="connsiteX1998" fmla="*/ 1931861 w 2450468"/>
              <a:gd name="connsiteY1998" fmla="*/ 57401 h 377583"/>
              <a:gd name="connsiteX1999" fmla="*/ 1931194 w 2450468"/>
              <a:gd name="connsiteY1999" fmla="*/ 58067 h 377583"/>
              <a:gd name="connsiteX2000" fmla="*/ 1930908 w 2450468"/>
              <a:gd name="connsiteY2000" fmla="*/ 61115 h 377583"/>
              <a:gd name="connsiteX2001" fmla="*/ 1934623 w 2450468"/>
              <a:gd name="connsiteY2001" fmla="*/ 61782 h 377583"/>
              <a:gd name="connsiteX2002" fmla="*/ 1941576 w 2450468"/>
              <a:gd name="connsiteY2002" fmla="*/ 57972 h 377583"/>
              <a:gd name="connsiteX2003" fmla="*/ 1942243 w 2450468"/>
              <a:gd name="connsiteY2003" fmla="*/ 57591 h 377583"/>
              <a:gd name="connsiteX2004" fmla="*/ 1935575 w 2450468"/>
              <a:gd name="connsiteY2004" fmla="*/ 54829 h 377583"/>
              <a:gd name="connsiteX2005" fmla="*/ 2425446 w 2450468"/>
              <a:gd name="connsiteY2005" fmla="*/ 48352 h 377583"/>
              <a:gd name="connsiteX2006" fmla="*/ 2425541 w 2450468"/>
              <a:gd name="connsiteY2006" fmla="*/ 48352 h 377583"/>
              <a:gd name="connsiteX2007" fmla="*/ 2428589 w 2450468"/>
              <a:gd name="connsiteY2007" fmla="*/ 50352 h 377583"/>
              <a:gd name="connsiteX2008" fmla="*/ 2431732 w 2450468"/>
              <a:gd name="connsiteY2008" fmla="*/ 56639 h 377583"/>
              <a:gd name="connsiteX2009" fmla="*/ 2431351 w 2450468"/>
              <a:gd name="connsiteY2009" fmla="*/ 56448 h 377583"/>
              <a:gd name="connsiteX2010" fmla="*/ 2428398 w 2450468"/>
              <a:gd name="connsiteY2010" fmla="*/ 55019 h 377583"/>
              <a:gd name="connsiteX2011" fmla="*/ 2421921 w 2450468"/>
              <a:gd name="connsiteY2011" fmla="*/ 53400 h 377583"/>
              <a:gd name="connsiteX2012" fmla="*/ 2425446 w 2450468"/>
              <a:gd name="connsiteY2012" fmla="*/ 48352 h 377583"/>
              <a:gd name="connsiteX2013" fmla="*/ 1299876 w 2450468"/>
              <a:gd name="connsiteY2013" fmla="*/ 41875 h 377583"/>
              <a:gd name="connsiteX2014" fmla="*/ 1306925 w 2450468"/>
              <a:gd name="connsiteY2014" fmla="*/ 46637 h 377583"/>
              <a:gd name="connsiteX2015" fmla="*/ 1302829 w 2450468"/>
              <a:gd name="connsiteY2015" fmla="*/ 48161 h 377583"/>
              <a:gd name="connsiteX2016" fmla="*/ 1300352 w 2450468"/>
              <a:gd name="connsiteY2016" fmla="*/ 48161 h 377583"/>
              <a:gd name="connsiteX2017" fmla="*/ 1298352 w 2450468"/>
              <a:gd name="connsiteY2017" fmla="*/ 45875 h 377583"/>
              <a:gd name="connsiteX2018" fmla="*/ 1299876 w 2450468"/>
              <a:gd name="connsiteY2018" fmla="*/ 41875 h 377583"/>
              <a:gd name="connsiteX2019" fmla="*/ 1558862 w 2450468"/>
              <a:gd name="connsiteY2019" fmla="*/ 40351 h 377583"/>
              <a:gd name="connsiteX2020" fmla="*/ 1558100 w 2450468"/>
              <a:gd name="connsiteY2020" fmla="*/ 43018 h 377583"/>
              <a:gd name="connsiteX2021" fmla="*/ 1562291 w 2450468"/>
              <a:gd name="connsiteY2021" fmla="*/ 48542 h 377583"/>
              <a:gd name="connsiteX2022" fmla="*/ 1560576 w 2450468"/>
              <a:gd name="connsiteY2022" fmla="*/ 51686 h 377583"/>
              <a:gd name="connsiteX2023" fmla="*/ 1568577 w 2450468"/>
              <a:gd name="connsiteY2023" fmla="*/ 51019 h 377583"/>
              <a:gd name="connsiteX2024" fmla="*/ 1568101 w 2450468"/>
              <a:gd name="connsiteY2024" fmla="*/ 49495 h 377583"/>
              <a:gd name="connsiteX2025" fmla="*/ 1563053 w 2450468"/>
              <a:gd name="connsiteY2025" fmla="*/ 40922 h 377583"/>
              <a:gd name="connsiteX2026" fmla="*/ 1558862 w 2450468"/>
              <a:gd name="connsiteY2026" fmla="*/ 40351 h 377583"/>
              <a:gd name="connsiteX2027" fmla="*/ 1723954 w 2450468"/>
              <a:gd name="connsiteY2027" fmla="*/ 34124 h 377583"/>
              <a:gd name="connsiteX2028" fmla="*/ 1723168 w 2450468"/>
              <a:gd name="connsiteY2028" fmla="*/ 34541 h 377583"/>
              <a:gd name="connsiteX2029" fmla="*/ 1710595 w 2450468"/>
              <a:gd name="connsiteY2029" fmla="*/ 39113 h 377583"/>
              <a:gd name="connsiteX2030" fmla="*/ 1710404 w 2450468"/>
              <a:gd name="connsiteY2030" fmla="*/ 41684 h 377583"/>
              <a:gd name="connsiteX2031" fmla="*/ 1709261 w 2450468"/>
              <a:gd name="connsiteY2031" fmla="*/ 41875 h 377583"/>
              <a:gd name="connsiteX2032" fmla="*/ 1707833 w 2450468"/>
              <a:gd name="connsiteY2032" fmla="*/ 42161 h 377583"/>
              <a:gd name="connsiteX2033" fmla="*/ 1707356 w 2450468"/>
              <a:gd name="connsiteY2033" fmla="*/ 48161 h 377583"/>
              <a:gd name="connsiteX2034" fmla="*/ 1719453 w 2450468"/>
              <a:gd name="connsiteY2034" fmla="*/ 51019 h 377583"/>
              <a:gd name="connsiteX2035" fmla="*/ 1720215 w 2450468"/>
              <a:gd name="connsiteY2035" fmla="*/ 47876 h 377583"/>
              <a:gd name="connsiteX2036" fmla="*/ 1720215 w 2450468"/>
              <a:gd name="connsiteY2036" fmla="*/ 47114 h 377583"/>
              <a:gd name="connsiteX2037" fmla="*/ 1720596 w 2450468"/>
              <a:gd name="connsiteY2037" fmla="*/ 40637 h 377583"/>
              <a:gd name="connsiteX2038" fmla="*/ 1723954 w 2450468"/>
              <a:gd name="connsiteY2038" fmla="*/ 34124 h 377583"/>
              <a:gd name="connsiteX2039" fmla="*/ 1084231 w 2450468"/>
              <a:gd name="connsiteY2039" fmla="*/ 32731 h 377583"/>
              <a:gd name="connsiteX2040" fmla="*/ 1079278 w 2450468"/>
              <a:gd name="connsiteY2040" fmla="*/ 33302 h 377583"/>
              <a:gd name="connsiteX2041" fmla="*/ 1078059 w 2450468"/>
              <a:gd name="connsiteY2041" fmla="*/ 35496 h 377583"/>
              <a:gd name="connsiteX2042" fmla="*/ 1083373 w 2450468"/>
              <a:gd name="connsiteY2042" fmla="*/ 34636 h 377583"/>
              <a:gd name="connsiteX2043" fmla="*/ 1083659 w 2450468"/>
              <a:gd name="connsiteY2043" fmla="*/ 37303 h 377583"/>
              <a:gd name="connsiteX2044" fmla="*/ 1077848 w 2450468"/>
              <a:gd name="connsiteY2044" fmla="*/ 40160 h 377583"/>
              <a:gd name="connsiteX2045" fmla="*/ 1073467 w 2450468"/>
              <a:gd name="connsiteY2045" fmla="*/ 42923 h 377583"/>
              <a:gd name="connsiteX2046" fmla="*/ 1073562 w 2450468"/>
              <a:gd name="connsiteY2046" fmla="*/ 43971 h 377583"/>
              <a:gd name="connsiteX2047" fmla="*/ 1072895 w 2450468"/>
              <a:gd name="connsiteY2047" fmla="*/ 46637 h 377583"/>
              <a:gd name="connsiteX2048" fmla="*/ 1071679 w 2450468"/>
              <a:gd name="connsiteY2048" fmla="*/ 47124 h 377583"/>
              <a:gd name="connsiteX2049" fmla="*/ 1072420 w 2450468"/>
              <a:gd name="connsiteY2049" fmla="*/ 47495 h 377583"/>
              <a:gd name="connsiteX2050" fmla="*/ 1077468 w 2450468"/>
              <a:gd name="connsiteY2050" fmla="*/ 45685 h 377583"/>
              <a:gd name="connsiteX2051" fmla="*/ 1086136 w 2450468"/>
              <a:gd name="connsiteY2051" fmla="*/ 45685 h 377583"/>
              <a:gd name="connsiteX2052" fmla="*/ 1086612 w 2450468"/>
              <a:gd name="connsiteY2052" fmla="*/ 38351 h 377583"/>
              <a:gd name="connsiteX2053" fmla="*/ 1084612 w 2450468"/>
              <a:gd name="connsiteY2053" fmla="*/ 33588 h 377583"/>
              <a:gd name="connsiteX2054" fmla="*/ 1058501 w 2450468"/>
              <a:gd name="connsiteY2054" fmla="*/ 31612 h 377583"/>
              <a:gd name="connsiteX2055" fmla="*/ 1063085 w 2450468"/>
              <a:gd name="connsiteY2055" fmla="*/ 32731 h 377583"/>
              <a:gd name="connsiteX2056" fmla="*/ 1064228 w 2450468"/>
              <a:gd name="connsiteY2056" fmla="*/ 32540 h 377583"/>
              <a:gd name="connsiteX2057" fmla="*/ 1063752 w 2450468"/>
              <a:gd name="connsiteY2057" fmla="*/ 39970 h 377583"/>
              <a:gd name="connsiteX2058" fmla="*/ 1061942 w 2450468"/>
              <a:gd name="connsiteY2058" fmla="*/ 39493 h 377583"/>
              <a:gd name="connsiteX2059" fmla="*/ 1055655 w 2450468"/>
              <a:gd name="connsiteY2059" fmla="*/ 38636 h 377583"/>
              <a:gd name="connsiteX2060" fmla="*/ 1053941 w 2450468"/>
              <a:gd name="connsiteY2060" fmla="*/ 39874 h 377583"/>
              <a:gd name="connsiteX2061" fmla="*/ 1048607 w 2450468"/>
              <a:gd name="connsiteY2061" fmla="*/ 41970 h 377583"/>
              <a:gd name="connsiteX2062" fmla="*/ 1047559 w 2450468"/>
              <a:gd name="connsiteY2062" fmla="*/ 40065 h 377583"/>
              <a:gd name="connsiteX2063" fmla="*/ 1050131 w 2450468"/>
              <a:gd name="connsiteY2063" fmla="*/ 34159 h 377583"/>
              <a:gd name="connsiteX2064" fmla="*/ 1050512 w 2450468"/>
              <a:gd name="connsiteY2064" fmla="*/ 33207 h 377583"/>
              <a:gd name="connsiteX2065" fmla="*/ 1054131 w 2450468"/>
              <a:gd name="connsiteY2065" fmla="*/ 33493 h 377583"/>
              <a:gd name="connsiteX2066" fmla="*/ 1058501 w 2450468"/>
              <a:gd name="connsiteY2066" fmla="*/ 31612 h 377583"/>
              <a:gd name="connsiteX2067" fmla="*/ 985170 w 2450468"/>
              <a:gd name="connsiteY2067" fmla="*/ 27682 h 377583"/>
              <a:gd name="connsiteX2068" fmla="*/ 988599 w 2450468"/>
              <a:gd name="connsiteY2068" fmla="*/ 29206 h 377583"/>
              <a:gd name="connsiteX2069" fmla="*/ 990218 w 2450468"/>
              <a:gd name="connsiteY2069" fmla="*/ 29968 h 377583"/>
              <a:gd name="connsiteX2070" fmla="*/ 996314 w 2450468"/>
              <a:gd name="connsiteY2070" fmla="*/ 28730 h 377583"/>
              <a:gd name="connsiteX2071" fmla="*/ 996219 w 2450468"/>
              <a:gd name="connsiteY2071" fmla="*/ 28920 h 377583"/>
              <a:gd name="connsiteX2072" fmla="*/ 994981 w 2450468"/>
              <a:gd name="connsiteY2072" fmla="*/ 31873 h 377583"/>
              <a:gd name="connsiteX2073" fmla="*/ 984599 w 2450468"/>
              <a:gd name="connsiteY2073" fmla="*/ 32921 h 377583"/>
              <a:gd name="connsiteX2074" fmla="*/ 985170 w 2450468"/>
              <a:gd name="connsiteY2074" fmla="*/ 27682 h 377583"/>
              <a:gd name="connsiteX2075" fmla="*/ 1358646 w 2450468"/>
              <a:gd name="connsiteY2075" fmla="*/ 27206 h 377583"/>
              <a:gd name="connsiteX2076" fmla="*/ 1361979 w 2450468"/>
              <a:gd name="connsiteY2076" fmla="*/ 28158 h 377583"/>
              <a:gd name="connsiteX2077" fmla="*/ 1369885 w 2450468"/>
              <a:gd name="connsiteY2077" fmla="*/ 28254 h 377583"/>
              <a:gd name="connsiteX2078" fmla="*/ 1373028 w 2450468"/>
              <a:gd name="connsiteY2078" fmla="*/ 27301 h 377583"/>
              <a:gd name="connsiteX2079" fmla="*/ 1374743 w 2450468"/>
              <a:gd name="connsiteY2079" fmla="*/ 30349 h 377583"/>
              <a:gd name="connsiteX2080" fmla="*/ 1375981 w 2450468"/>
              <a:gd name="connsiteY2080" fmla="*/ 33873 h 377583"/>
              <a:gd name="connsiteX2081" fmla="*/ 1378172 w 2450468"/>
              <a:gd name="connsiteY2081" fmla="*/ 34350 h 377583"/>
              <a:gd name="connsiteX2082" fmla="*/ 1374933 w 2450468"/>
              <a:gd name="connsiteY2082" fmla="*/ 34159 h 377583"/>
              <a:gd name="connsiteX2083" fmla="*/ 1368171 w 2450468"/>
              <a:gd name="connsiteY2083" fmla="*/ 35207 h 377583"/>
              <a:gd name="connsiteX2084" fmla="*/ 1364456 w 2450468"/>
              <a:gd name="connsiteY2084" fmla="*/ 34445 h 377583"/>
              <a:gd name="connsiteX2085" fmla="*/ 1360836 w 2450468"/>
              <a:gd name="connsiteY2085" fmla="*/ 35588 h 377583"/>
              <a:gd name="connsiteX2086" fmla="*/ 1363408 w 2450468"/>
              <a:gd name="connsiteY2086" fmla="*/ 34255 h 377583"/>
              <a:gd name="connsiteX2087" fmla="*/ 1357312 w 2450468"/>
              <a:gd name="connsiteY2087" fmla="*/ 28349 h 377583"/>
              <a:gd name="connsiteX2088" fmla="*/ 1358646 w 2450468"/>
              <a:gd name="connsiteY2088" fmla="*/ 27206 h 377583"/>
              <a:gd name="connsiteX2089" fmla="*/ 2407527 w 2450468"/>
              <a:gd name="connsiteY2089" fmla="*/ 25242 h 377583"/>
              <a:gd name="connsiteX2090" fmla="*/ 2403920 w 2450468"/>
              <a:gd name="connsiteY2090" fmla="*/ 27302 h 377583"/>
              <a:gd name="connsiteX2091" fmla="*/ 2399824 w 2450468"/>
              <a:gd name="connsiteY2091" fmla="*/ 29302 h 377583"/>
              <a:gd name="connsiteX2092" fmla="*/ 2398490 w 2450468"/>
              <a:gd name="connsiteY2092" fmla="*/ 31778 h 377583"/>
              <a:gd name="connsiteX2093" fmla="*/ 2401919 w 2450468"/>
              <a:gd name="connsiteY2093" fmla="*/ 34160 h 377583"/>
              <a:gd name="connsiteX2094" fmla="*/ 2400205 w 2450468"/>
              <a:gd name="connsiteY2094" fmla="*/ 39398 h 377583"/>
              <a:gd name="connsiteX2095" fmla="*/ 2403443 w 2450468"/>
              <a:gd name="connsiteY2095" fmla="*/ 33112 h 377583"/>
              <a:gd name="connsiteX2096" fmla="*/ 2405920 w 2450468"/>
              <a:gd name="connsiteY2096" fmla="*/ 29302 h 377583"/>
              <a:gd name="connsiteX2097" fmla="*/ 2406682 w 2450468"/>
              <a:gd name="connsiteY2097" fmla="*/ 29302 h 377583"/>
              <a:gd name="connsiteX2098" fmla="*/ 2411063 w 2450468"/>
              <a:gd name="connsiteY2098" fmla="*/ 26254 h 377583"/>
              <a:gd name="connsiteX2099" fmla="*/ 2407527 w 2450468"/>
              <a:gd name="connsiteY2099" fmla="*/ 25242 h 377583"/>
              <a:gd name="connsiteX2100" fmla="*/ 1907952 w 2450468"/>
              <a:gd name="connsiteY2100" fmla="*/ 24729 h 377583"/>
              <a:gd name="connsiteX2101" fmla="*/ 1909952 w 2450468"/>
              <a:gd name="connsiteY2101" fmla="*/ 25205 h 377583"/>
              <a:gd name="connsiteX2102" fmla="*/ 1913286 w 2450468"/>
              <a:gd name="connsiteY2102" fmla="*/ 25967 h 377583"/>
              <a:gd name="connsiteX2103" fmla="*/ 1914905 w 2450468"/>
              <a:gd name="connsiteY2103" fmla="*/ 27491 h 377583"/>
              <a:gd name="connsiteX2104" fmla="*/ 1918906 w 2450468"/>
              <a:gd name="connsiteY2104" fmla="*/ 26729 h 377583"/>
              <a:gd name="connsiteX2105" fmla="*/ 1918906 w 2450468"/>
              <a:gd name="connsiteY2105" fmla="*/ 27110 h 377583"/>
              <a:gd name="connsiteX2106" fmla="*/ 1918620 w 2450468"/>
              <a:gd name="connsiteY2106" fmla="*/ 31492 h 377583"/>
              <a:gd name="connsiteX2107" fmla="*/ 1907857 w 2450468"/>
              <a:gd name="connsiteY2107" fmla="*/ 30063 h 377583"/>
              <a:gd name="connsiteX2108" fmla="*/ 1907952 w 2450468"/>
              <a:gd name="connsiteY2108" fmla="*/ 24729 h 377583"/>
              <a:gd name="connsiteX2109" fmla="*/ 1593532 w 2450468"/>
              <a:gd name="connsiteY2109" fmla="*/ 24444 h 377583"/>
              <a:gd name="connsiteX2110" fmla="*/ 1599056 w 2450468"/>
              <a:gd name="connsiteY2110" fmla="*/ 28349 h 377583"/>
              <a:gd name="connsiteX2111" fmla="*/ 1605343 w 2450468"/>
              <a:gd name="connsiteY2111" fmla="*/ 27683 h 377583"/>
              <a:gd name="connsiteX2112" fmla="*/ 1617059 w 2450468"/>
              <a:gd name="connsiteY2112" fmla="*/ 27492 h 377583"/>
              <a:gd name="connsiteX2113" fmla="*/ 1618392 w 2450468"/>
              <a:gd name="connsiteY2113" fmla="*/ 33779 h 377583"/>
              <a:gd name="connsiteX2114" fmla="*/ 1618106 w 2450468"/>
              <a:gd name="connsiteY2114" fmla="*/ 34064 h 377583"/>
              <a:gd name="connsiteX2115" fmla="*/ 1616487 w 2450468"/>
              <a:gd name="connsiteY2115" fmla="*/ 37684 h 377583"/>
              <a:gd name="connsiteX2116" fmla="*/ 1610201 w 2450468"/>
              <a:gd name="connsiteY2116" fmla="*/ 43494 h 377583"/>
              <a:gd name="connsiteX2117" fmla="*/ 1608581 w 2450468"/>
              <a:gd name="connsiteY2117" fmla="*/ 41875 h 377583"/>
              <a:gd name="connsiteX2118" fmla="*/ 1605533 w 2450468"/>
              <a:gd name="connsiteY2118" fmla="*/ 38922 h 377583"/>
              <a:gd name="connsiteX2119" fmla="*/ 1600961 w 2450468"/>
              <a:gd name="connsiteY2119" fmla="*/ 38732 h 377583"/>
              <a:gd name="connsiteX2120" fmla="*/ 1599723 w 2450468"/>
              <a:gd name="connsiteY2120" fmla="*/ 37970 h 377583"/>
              <a:gd name="connsiteX2121" fmla="*/ 1594294 w 2450468"/>
              <a:gd name="connsiteY2121" fmla="*/ 36827 h 377583"/>
              <a:gd name="connsiteX2122" fmla="*/ 1590484 w 2450468"/>
              <a:gd name="connsiteY2122" fmla="*/ 32445 h 377583"/>
              <a:gd name="connsiteX2123" fmla="*/ 1585817 w 2450468"/>
              <a:gd name="connsiteY2123" fmla="*/ 40160 h 377583"/>
              <a:gd name="connsiteX2124" fmla="*/ 1577339 w 2450468"/>
              <a:gd name="connsiteY2124" fmla="*/ 42446 h 377583"/>
              <a:gd name="connsiteX2125" fmla="*/ 1576292 w 2450468"/>
              <a:gd name="connsiteY2125" fmla="*/ 41018 h 377583"/>
              <a:gd name="connsiteX2126" fmla="*/ 1576101 w 2450468"/>
              <a:gd name="connsiteY2126" fmla="*/ 39113 h 377583"/>
              <a:gd name="connsiteX2127" fmla="*/ 1583340 w 2450468"/>
              <a:gd name="connsiteY2127" fmla="*/ 37398 h 377583"/>
              <a:gd name="connsiteX2128" fmla="*/ 1589627 w 2450468"/>
              <a:gd name="connsiteY2128" fmla="*/ 28921 h 377583"/>
              <a:gd name="connsiteX2129" fmla="*/ 1593532 w 2450468"/>
              <a:gd name="connsiteY2129" fmla="*/ 24444 h 377583"/>
              <a:gd name="connsiteX2130" fmla="*/ 448342 w 2450468"/>
              <a:gd name="connsiteY2130" fmla="*/ 23967 h 377583"/>
              <a:gd name="connsiteX2131" fmla="*/ 451485 w 2450468"/>
              <a:gd name="connsiteY2131" fmla="*/ 27777 h 377583"/>
              <a:gd name="connsiteX2132" fmla="*/ 454152 w 2450468"/>
              <a:gd name="connsiteY2132" fmla="*/ 31016 h 377583"/>
              <a:gd name="connsiteX2133" fmla="*/ 446722 w 2450468"/>
              <a:gd name="connsiteY2133" fmla="*/ 31777 h 377583"/>
              <a:gd name="connsiteX2134" fmla="*/ 448342 w 2450468"/>
              <a:gd name="connsiteY2134" fmla="*/ 23967 h 377583"/>
              <a:gd name="connsiteX2135" fmla="*/ 1829276 w 2450468"/>
              <a:gd name="connsiteY2135" fmla="*/ 22920 h 377583"/>
              <a:gd name="connsiteX2136" fmla="*/ 1829562 w 2450468"/>
              <a:gd name="connsiteY2136" fmla="*/ 23206 h 377583"/>
              <a:gd name="connsiteX2137" fmla="*/ 1831848 w 2450468"/>
              <a:gd name="connsiteY2137" fmla="*/ 25397 h 377583"/>
              <a:gd name="connsiteX2138" fmla="*/ 1833372 w 2450468"/>
              <a:gd name="connsiteY2138" fmla="*/ 31492 h 377583"/>
              <a:gd name="connsiteX2139" fmla="*/ 1826133 w 2450468"/>
              <a:gd name="connsiteY2139" fmla="*/ 31588 h 377583"/>
              <a:gd name="connsiteX2140" fmla="*/ 1826324 w 2450468"/>
              <a:gd name="connsiteY2140" fmla="*/ 30730 h 377583"/>
              <a:gd name="connsiteX2141" fmla="*/ 1827848 w 2450468"/>
              <a:gd name="connsiteY2141" fmla="*/ 25587 h 377583"/>
              <a:gd name="connsiteX2142" fmla="*/ 1827943 w 2450468"/>
              <a:gd name="connsiteY2142" fmla="*/ 24920 h 377583"/>
              <a:gd name="connsiteX2143" fmla="*/ 1829276 w 2450468"/>
              <a:gd name="connsiteY2143" fmla="*/ 22920 h 377583"/>
              <a:gd name="connsiteX2144" fmla="*/ 1063562 w 2450468"/>
              <a:gd name="connsiteY2144" fmla="*/ 22538 h 377583"/>
              <a:gd name="connsiteX2145" fmla="*/ 1069658 w 2450468"/>
              <a:gd name="connsiteY2145" fmla="*/ 23681 h 377583"/>
              <a:gd name="connsiteX2146" fmla="*/ 1070705 w 2450468"/>
              <a:gd name="connsiteY2146" fmla="*/ 25301 h 377583"/>
              <a:gd name="connsiteX2147" fmla="*/ 1068134 w 2450468"/>
              <a:gd name="connsiteY2147" fmla="*/ 28444 h 377583"/>
              <a:gd name="connsiteX2148" fmla="*/ 1064228 w 2450468"/>
              <a:gd name="connsiteY2148" fmla="*/ 30444 h 377583"/>
              <a:gd name="connsiteX2149" fmla="*/ 1062133 w 2450468"/>
              <a:gd name="connsiteY2149" fmla="*/ 27301 h 377583"/>
              <a:gd name="connsiteX2150" fmla="*/ 1063276 w 2450468"/>
              <a:gd name="connsiteY2150" fmla="*/ 23491 h 377583"/>
              <a:gd name="connsiteX2151" fmla="*/ 1963388 w 2450468"/>
              <a:gd name="connsiteY2151" fmla="*/ 21777 h 377583"/>
              <a:gd name="connsiteX2152" fmla="*/ 1971389 w 2450468"/>
              <a:gd name="connsiteY2152" fmla="*/ 24158 h 377583"/>
              <a:gd name="connsiteX2153" fmla="*/ 1973008 w 2450468"/>
              <a:gd name="connsiteY2153" fmla="*/ 28635 h 377583"/>
              <a:gd name="connsiteX2154" fmla="*/ 1969769 w 2450468"/>
              <a:gd name="connsiteY2154" fmla="*/ 29302 h 377583"/>
              <a:gd name="connsiteX2155" fmla="*/ 1960911 w 2450468"/>
              <a:gd name="connsiteY2155" fmla="*/ 28540 h 377583"/>
              <a:gd name="connsiteX2156" fmla="*/ 1953577 w 2450468"/>
              <a:gd name="connsiteY2156" fmla="*/ 34350 h 377583"/>
              <a:gd name="connsiteX2157" fmla="*/ 1954434 w 2450468"/>
              <a:gd name="connsiteY2157" fmla="*/ 25206 h 377583"/>
              <a:gd name="connsiteX2158" fmla="*/ 1955672 w 2450468"/>
              <a:gd name="connsiteY2158" fmla="*/ 23587 h 377583"/>
              <a:gd name="connsiteX2159" fmla="*/ 1956625 w 2450468"/>
              <a:gd name="connsiteY2159" fmla="*/ 22349 h 377583"/>
              <a:gd name="connsiteX2160" fmla="*/ 1963388 w 2450468"/>
              <a:gd name="connsiteY2160" fmla="*/ 21777 h 377583"/>
              <a:gd name="connsiteX2161" fmla="*/ 815487 w 2450468"/>
              <a:gd name="connsiteY2161" fmla="*/ 20864 h 377583"/>
              <a:gd name="connsiteX2162" fmla="*/ 816673 w 2450468"/>
              <a:gd name="connsiteY2162" fmla="*/ 24539 h 377583"/>
              <a:gd name="connsiteX2163" fmla="*/ 814006 w 2450468"/>
              <a:gd name="connsiteY2163" fmla="*/ 21682 h 377583"/>
              <a:gd name="connsiteX2164" fmla="*/ 1935861 w 2450468"/>
              <a:gd name="connsiteY2164" fmla="*/ 19300 h 377583"/>
              <a:gd name="connsiteX2165" fmla="*/ 1936813 w 2450468"/>
              <a:gd name="connsiteY2165" fmla="*/ 21205 h 377583"/>
              <a:gd name="connsiteX2166" fmla="*/ 1941480 w 2450468"/>
              <a:gd name="connsiteY2166" fmla="*/ 22443 h 377583"/>
              <a:gd name="connsiteX2167" fmla="*/ 1942337 w 2450468"/>
              <a:gd name="connsiteY2167" fmla="*/ 22062 h 377583"/>
              <a:gd name="connsiteX2168" fmla="*/ 1944719 w 2450468"/>
              <a:gd name="connsiteY2168" fmla="*/ 23777 h 377583"/>
              <a:gd name="connsiteX2169" fmla="*/ 1944147 w 2450468"/>
              <a:gd name="connsiteY2169" fmla="*/ 24253 h 377583"/>
              <a:gd name="connsiteX2170" fmla="*/ 1939385 w 2450468"/>
              <a:gd name="connsiteY2170" fmla="*/ 27206 h 377583"/>
              <a:gd name="connsiteX2171" fmla="*/ 1938051 w 2450468"/>
              <a:gd name="connsiteY2171" fmla="*/ 28158 h 377583"/>
              <a:gd name="connsiteX2172" fmla="*/ 1929955 w 2450468"/>
              <a:gd name="connsiteY2172" fmla="*/ 22158 h 377583"/>
              <a:gd name="connsiteX2173" fmla="*/ 1935861 w 2450468"/>
              <a:gd name="connsiteY2173" fmla="*/ 19300 h 377583"/>
              <a:gd name="connsiteX2174" fmla="*/ 2030730 w 2450468"/>
              <a:gd name="connsiteY2174" fmla="*/ 18919 h 377583"/>
              <a:gd name="connsiteX2175" fmla="*/ 2031492 w 2450468"/>
              <a:gd name="connsiteY2175" fmla="*/ 19395 h 377583"/>
              <a:gd name="connsiteX2176" fmla="*/ 2037969 w 2450468"/>
              <a:gd name="connsiteY2176" fmla="*/ 19967 h 377583"/>
              <a:gd name="connsiteX2177" fmla="*/ 2038541 w 2450468"/>
              <a:gd name="connsiteY2177" fmla="*/ 19490 h 377583"/>
              <a:gd name="connsiteX2178" fmla="*/ 2038731 w 2450468"/>
              <a:gd name="connsiteY2178" fmla="*/ 28063 h 377583"/>
              <a:gd name="connsiteX2179" fmla="*/ 2036064 w 2450468"/>
              <a:gd name="connsiteY2179" fmla="*/ 27111 h 377583"/>
              <a:gd name="connsiteX2180" fmla="*/ 2029016 w 2450468"/>
              <a:gd name="connsiteY2180" fmla="*/ 23396 h 377583"/>
              <a:gd name="connsiteX2181" fmla="*/ 2027968 w 2450468"/>
              <a:gd name="connsiteY2181" fmla="*/ 22634 h 377583"/>
              <a:gd name="connsiteX2182" fmla="*/ 2030730 w 2450468"/>
              <a:gd name="connsiteY2182" fmla="*/ 18919 h 377583"/>
              <a:gd name="connsiteX2183" fmla="*/ 1223295 w 2450468"/>
              <a:gd name="connsiteY2183" fmla="*/ 18824 h 377583"/>
              <a:gd name="connsiteX2184" fmla="*/ 1223105 w 2450468"/>
              <a:gd name="connsiteY2184" fmla="*/ 25206 h 377583"/>
              <a:gd name="connsiteX2185" fmla="*/ 1224819 w 2450468"/>
              <a:gd name="connsiteY2185" fmla="*/ 27301 h 377583"/>
              <a:gd name="connsiteX2186" fmla="*/ 1230534 w 2450468"/>
              <a:gd name="connsiteY2186" fmla="*/ 25682 h 377583"/>
              <a:gd name="connsiteX2187" fmla="*/ 1238059 w 2450468"/>
              <a:gd name="connsiteY2187" fmla="*/ 29778 h 377583"/>
              <a:gd name="connsiteX2188" fmla="*/ 1241202 w 2450468"/>
              <a:gd name="connsiteY2188" fmla="*/ 26539 h 377583"/>
              <a:gd name="connsiteX2189" fmla="*/ 1245774 w 2450468"/>
              <a:gd name="connsiteY2189" fmla="*/ 28254 h 377583"/>
              <a:gd name="connsiteX2190" fmla="*/ 1251204 w 2450468"/>
              <a:gd name="connsiteY2190" fmla="*/ 27968 h 377583"/>
              <a:gd name="connsiteX2191" fmla="*/ 1250918 w 2450468"/>
              <a:gd name="connsiteY2191" fmla="*/ 28540 h 377583"/>
              <a:gd name="connsiteX2192" fmla="*/ 1249203 w 2450468"/>
              <a:gd name="connsiteY2192" fmla="*/ 31778 h 377583"/>
              <a:gd name="connsiteX2193" fmla="*/ 1235011 w 2450468"/>
              <a:gd name="connsiteY2193" fmla="*/ 34921 h 377583"/>
              <a:gd name="connsiteX2194" fmla="*/ 1230058 w 2450468"/>
              <a:gd name="connsiteY2194" fmla="*/ 33778 h 377583"/>
              <a:gd name="connsiteX2195" fmla="*/ 1225867 w 2450468"/>
              <a:gd name="connsiteY2195" fmla="*/ 32826 h 377583"/>
              <a:gd name="connsiteX2196" fmla="*/ 1219485 w 2450468"/>
              <a:gd name="connsiteY2196" fmla="*/ 36445 h 377583"/>
              <a:gd name="connsiteX2197" fmla="*/ 1216437 w 2450468"/>
              <a:gd name="connsiteY2197" fmla="*/ 35779 h 377583"/>
              <a:gd name="connsiteX2198" fmla="*/ 1209770 w 2450468"/>
              <a:gd name="connsiteY2198" fmla="*/ 34350 h 377583"/>
              <a:gd name="connsiteX2199" fmla="*/ 1202721 w 2450468"/>
              <a:gd name="connsiteY2199" fmla="*/ 39493 h 377583"/>
              <a:gd name="connsiteX2200" fmla="*/ 1200816 w 2450468"/>
              <a:gd name="connsiteY2200" fmla="*/ 35969 h 377583"/>
              <a:gd name="connsiteX2201" fmla="*/ 1196816 w 2450468"/>
              <a:gd name="connsiteY2201" fmla="*/ 35683 h 377583"/>
              <a:gd name="connsiteX2202" fmla="*/ 1195292 w 2450468"/>
              <a:gd name="connsiteY2202" fmla="*/ 35398 h 377583"/>
              <a:gd name="connsiteX2203" fmla="*/ 1193196 w 2450468"/>
              <a:gd name="connsiteY2203" fmla="*/ 29206 h 377583"/>
              <a:gd name="connsiteX2204" fmla="*/ 1188910 w 2450468"/>
              <a:gd name="connsiteY2204" fmla="*/ 29301 h 377583"/>
              <a:gd name="connsiteX2205" fmla="*/ 1188243 w 2450468"/>
              <a:gd name="connsiteY2205" fmla="*/ 29206 h 377583"/>
              <a:gd name="connsiteX2206" fmla="*/ 1191101 w 2450468"/>
              <a:gd name="connsiteY2206" fmla="*/ 27015 h 377583"/>
              <a:gd name="connsiteX2207" fmla="*/ 1199959 w 2450468"/>
              <a:gd name="connsiteY2207" fmla="*/ 29873 h 377583"/>
              <a:gd name="connsiteX2208" fmla="*/ 1209675 w 2450468"/>
              <a:gd name="connsiteY2208" fmla="*/ 26349 h 377583"/>
              <a:gd name="connsiteX2209" fmla="*/ 1213770 w 2450468"/>
              <a:gd name="connsiteY2209" fmla="*/ 30064 h 377583"/>
              <a:gd name="connsiteX2210" fmla="*/ 1215294 w 2450468"/>
              <a:gd name="connsiteY2210" fmla="*/ 29397 h 377583"/>
              <a:gd name="connsiteX2211" fmla="*/ 1218152 w 2450468"/>
              <a:gd name="connsiteY2211" fmla="*/ 28159 h 377583"/>
              <a:gd name="connsiteX2212" fmla="*/ 1223295 w 2450468"/>
              <a:gd name="connsiteY2212" fmla="*/ 18824 h 377583"/>
              <a:gd name="connsiteX2213" fmla="*/ 645699 w 2450468"/>
              <a:gd name="connsiteY2213" fmla="*/ 17205 h 377583"/>
              <a:gd name="connsiteX2214" fmla="*/ 651414 w 2450468"/>
              <a:gd name="connsiteY2214" fmla="*/ 20253 h 377583"/>
              <a:gd name="connsiteX2215" fmla="*/ 651605 w 2450468"/>
              <a:gd name="connsiteY2215" fmla="*/ 21491 h 377583"/>
              <a:gd name="connsiteX2216" fmla="*/ 651795 w 2450468"/>
              <a:gd name="connsiteY2216" fmla="*/ 22825 h 377583"/>
              <a:gd name="connsiteX2217" fmla="*/ 656844 w 2450468"/>
              <a:gd name="connsiteY2217" fmla="*/ 23396 h 377583"/>
              <a:gd name="connsiteX2218" fmla="*/ 658177 w 2450468"/>
              <a:gd name="connsiteY2218" fmla="*/ 24730 h 377583"/>
              <a:gd name="connsiteX2219" fmla="*/ 654367 w 2450468"/>
              <a:gd name="connsiteY2219" fmla="*/ 27111 h 377583"/>
              <a:gd name="connsiteX2220" fmla="*/ 647604 w 2450468"/>
              <a:gd name="connsiteY2220" fmla="*/ 26635 h 377583"/>
              <a:gd name="connsiteX2221" fmla="*/ 645699 w 2450468"/>
              <a:gd name="connsiteY2221" fmla="*/ 17205 h 377583"/>
              <a:gd name="connsiteX2222" fmla="*/ 857249 w 2450468"/>
              <a:gd name="connsiteY2222" fmla="*/ 17204 h 377583"/>
              <a:gd name="connsiteX2223" fmla="*/ 864298 w 2450468"/>
              <a:gd name="connsiteY2223" fmla="*/ 20919 h 377583"/>
              <a:gd name="connsiteX2224" fmla="*/ 863155 w 2450468"/>
              <a:gd name="connsiteY2224" fmla="*/ 22824 h 377583"/>
              <a:gd name="connsiteX2225" fmla="*/ 862964 w 2450468"/>
              <a:gd name="connsiteY2225" fmla="*/ 22729 h 377583"/>
              <a:gd name="connsiteX2226" fmla="*/ 862298 w 2450468"/>
              <a:gd name="connsiteY2226" fmla="*/ 22253 h 377583"/>
              <a:gd name="connsiteX2227" fmla="*/ 859631 w 2450468"/>
              <a:gd name="connsiteY2227" fmla="*/ 24824 h 377583"/>
              <a:gd name="connsiteX2228" fmla="*/ 847248 w 2450468"/>
              <a:gd name="connsiteY2228" fmla="*/ 28920 h 377583"/>
              <a:gd name="connsiteX2229" fmla="*/ 849344 w 2450468"/>
              <a:gd name="connsiteY2229" fmla="*/ 23300 h 377583"/>
              <a:gd name="connsiteX2230" fmla="*/ 853915 w 2450468"/>
              <a:gd name="connsiteY2230" fmla="*/ 21300 h 377583"/>
              <a:gd name="connsiteX2231" fmla="*/ 857249 w 2450468"/>
              <a:gd name="connsiteY2231" fmla="*/ 17204 h 377583"/>
              <a:gd name="connsiteX2232" fmla="*/ 816863 w 2450468"/>
              <a:gd name="connsiteY2232" fmla="*/ 15967 h 377583"/>
              <a:gd name="connsiteX2233" fmla="*/ 819626 w 2450468"/>
              <a:gd name="connsiteY2233" fmla="*/ 16824 h 377583"/>
              <a:gd name="connsiteX2234" fmla="*/ 820388 w 2450468"/>
              <a:gd name="connsiteY2234" fmla="*/ 18157 h 377583"/>
              <a:gd name="connsiteX2235" fmla="*/ 815487 w 2450468"/>
              <a:gd name="connsiteY2235" fmla="*/ 20864 h 377583"/>
              <a:gd name="connsiteX2236" fmla="*/ 814875 w 2450468"/>
              <a:gd name="connsiteY2236" fmla="*/ 18967 h 377583"/>
              <a:gd name="connsiteX2237" fmla="*/ 816863 w 2450468"/>
              <a:gd name="connsiteY2237" fmla="*/ 15967 h 377583"/>
              <a:gd name="connsiteX2238" fmla="*/ 664083 w 2450468"/>
              <a:gd name="connsiteY2238" fmla="*/ 15300 h 377583"/>
              <a:gd name="connsiteX2239" fmla="*/ 671893 w 2450468"/>
              <a:gd name="connsiteY2239" fmla="*/ 18253 h 377583"/>
              <a:gd name="connsiteX2240" fmla="*/ 672179 w 2450468"/>
              <a:gd name="connsiteY2240" fmla="*/ 19491 h 377583"/>
              <a:gd name="connsiteX2241" fmla="*/ 676465 w 2450468"/>
              <a:gd name="connsiteY2241" fmla="*/ 19015 h 377583"/>
              <a:gd name="connsiteX2242" fmla="*/ 676656 w 2450468"/>
              <a:gd name="connsiteY2242" fmla="*/ 23968 h 377583"/>
              <a:gd name="connsiteX2243" fmla="*/ 671131 w 2450468"/>
              <a:gd name="connsiteY2243" fmla="*/ 23873 h 377583"/>
              <a:gd name="connsiteX2244" fmla="*/ 664083 w 2450468"/>
              <a:gd name="connsiteY2244" fmla="*/ 20253 h 377583"/>
              <a:gd name="connsiteX2245" fmla="*/ 660844 w 2450468"/>
              <a:gd name="connsiteY2245" fmla="*/ 21682 h 377583"/>
              <a:gd name="connsiteX2246" fmla="*/ 662083 w 2450468"/>
              <a:gd name="connsiteY2246" fmla="*/ 16062 h 377583"/>
              <a:gd name="connsiteX2247" fmla="*/ 692753 w 2450468"/>
              <a:gd name="connsiteY2247" fmla="*/ 15205 h 377583"/>
              <a:gd name="connsiteX2248" fmla="*/ 694658 w 2450468"/>
              <a:gd name="connsiteY2248" fmla="*/ 15300 h 377583"/>
              <a:gd name="connsiteX2249" fmla="*/ 699515 w 2450468"/>
              <a:gd name="connsiteY2249" fmla="*/ 16348 h 377583"/>
              <a:gd name="connsiteX2250" fmla="*/ 699515 w 2450468"/>
              <a:gd name="connsiteY2250" fmla="*/ 17110 h 377583"/>
              <a:gd name="connsiteX2251" fmla="*/ 697039 w 2450468"/>
              <a:gd name="connsiteY2251" fmla="*/ 20729 h 377583"/>
              <a:gd name="connsiteX2252" fmla="*/ 692277 w 2450468"/>
              <a:gd name="connsiteY2252" fmla="*/ 19967 h 377583"/>
              <a:gd name="connsiteX2253" fmla="*/ 689038 w 2450468"/>
              <a:gd name="connsiteY2253" fmla="*/ 20348 h 377583"/>
              <a:gd name="connsiteX2254" fmla="*/ 689514 w 2450468"/>
              <a:gd name="connsiteY2254" fmla="*/ 18062 h 377583"/>
              <a:gd name="connsiteX2255" fmla="*/ 692753 w 2450468"/>
              <a:gd name="connsiteY2255" fmla="*/ 15205 h 377583"/>
              <a:gd name="connsiteX2256" fmla="*/ 1982153 w 2450468"/>
              <a:gd name="connsiteY2256" fmla="*/ 14538 h 377583"/>
              <a:gd name="connsiteX2257" fmla="*/ 1985200 w 2450468"/>
              <a:gd name="connsiteY2257" fmla="*/ 17395 h 377583"/>
              <a:gd name="connsiteX2258" fmla="*/ 1985962 w 2450468"/>
              <a:gd name="connsiteY2258" fmla="*/ 20825 h 377583"/>
              <a:gd name="connsiteX2259" fmla="*/ 1990820 w 2450468"/>
              <a:gd name="connsiteY2259" fmla="*/ 23111 h 377583"/>
              <a:gd name="connsiteX2260" fmla="*/ 1984915 w 2450468"/>
              <a:gd name="connsiteY2260" fmla="*/ 27397 h 377583"/>
              <a:gd name="connsiteX2261" fmla="*/ 1983295 w 2450468"/>
              <a:gd name="connsiteY2261" fmla="*/ 25682 h 377583"/>
              <a:gd name="connsiteX2262" fmla="*/ 1978057 w 2450468"/>
              <a:gd name="connsiteY2262" fmla="*/ 25587 h 377583"/>
              <a:gd name="connsiteX2263" fmla="*/ 1977104 w 2450468"/>
              <a:gd name="connsiteY2263" fmla="*/ 26635 h 377583"/>
              <a:gd name="connsiteX2264" fmla="*/ 1972723 w 2450468"/>
              <a:gd name="connsiteY2264" fmla="*/ 23968 h 377583"/>
              <a:gd name="connsiteX2265" fmla="*/ 1977962 w 2450468"/>
              <a:gd name="connsiteY2265" fmla="*/ 19491 h 377583"/>
              <a:gd name="connsiteX2266" fmla="*/ 1973770 w 2450468"/>
              <a:gd name="connsiteY2266" fmla="*/ 17110 h 377583"/>
              <a:gd name="connsiteX2267" fmla="*/ 1974056 w 2450468"/>
              <a:gd name="connsiteY2267" fmla="*/ 17015 h 377583"/>
              <a:gd name="connsiteX2268" fmla="*/ 1980438 w 2450468"/>
              <a:gd name="connsiteY2268" fmla="*/ 14729 h 377583"/>
              <a:gd name="connsiteX2269" fmla="*/ 800385 w 2450468"/>
              <a:gd name="connsiteY2269" fmla="*/ 11966 h 377583"/>
              <a:gd name="connsiteX2270" fmla="*/ 804290 w 2450468"/>
              <a:gd name="connsiteY2270" fmla="*/ 19014 h 377583"/>
              <a:gd name="connsiteX2271" fmla="*/ 803528 w 2450468"/>
              <a:gd name="connsiteY2271" fmla="*/ 19300 h 377583"/>
              <a:gd name="connsiteX2272" fmla="*/ 792098 w 2450468"/>
              <a:gd name="connsiteY2272" fmla="*/ 30635 h 377583"/>
              <a:gd name="connsiteX2273" fmla="*/ 791908 w 2450468"/>
              <a:gd name="connsiteY2273" fmla="*/ 31111 h 377583"/>
              <a:gd name="connsiteX2274" fmla="*/ 786955 w 2450468"/>
              <a:gd name="connsiteY2274" fmla="*/ 24825 h 377583"/>
              <a:gd name="connsiteX2275" fmla="*/ 784574 w 2450468"/>
              <a:gd name="connsiteY2275" fmla="*/ 21777 h 377583"/>
              <a:gd name="connsiteX2276" fmla="*/ 782002 w 2450468"/>
              <a:gd name="connsiteY2276" fmla="*/ 18633 h 377583"/>
              <a:gd name="connsiteX2277" fmla="*/ 777525 w 2450468"/>
              <a:gd name="connsiteY2277" fmla="*/ 15871 h 377583"/>
              <a:gd name="connsiteX2278" fmla="*/ 779335 w 2450468"/>
              <a:gd name="connsiteY2278" fmla="*/ 14728 h 377583"/>
              <a:gd name="connsiteX2279" fmla="*/ 783050 w 2450468"/>
              <a:gd name="connsiteY2279" fmla="*/ 14633 h 377583"/>
              <a:gd name="connsiteX2280" fmla="*/ 795146 w 2450468"/>
              <a:gd name="connsiteY2280" fmla="*/ 17395 h 377583"/>
              <a:gd name="connsiteX2281" fmla="*/ 795527 w 2450468"/>
              <a:gd name="connsiteY2281" fmla="*/ 17871 h 377583"/>
              <a:gd name="connsiteX2282" fmla="*/ 797432 w 2450468"/>
              <a:gd name="connsiteY2282" fmla="*/ 16538 h 377583"/>
              <a:gd name="connsiteX2283" fmla="*/ 800385 w 2450468"/>
              <a:gd name="connsiteY2283" fmla="*/ 11966 h 377583"/>
              <a:gd name="connsiteX2284" fmla="*/ 840772 w 2450468"/>
              <a:gd name="connsiteY2284" fmla="*/ 11776 h 377583"/>
              <a:gd name="connsiteX2285" fmla="*/ 841629 w 2450468"/>
              <a:gd name="connsiteY2285" fmla="*/ 14252 h 377583"/>
              <a:gd name="connsiteX2286" fmla="*/ 835152 w 2450468"/>
              <a:gd name="connsiteY2286" fmla="*/ 22444 h 377583"/>
              <a:gd name="connsiteX2287" fmla="*/ 826008 w 2450468"/>
              <a:gd name="connsiteY2287" fmla="*/ 18919 h 377583"/>
              <a:gd name="connsiteX2288" fmla="*/ 825627 w 2450468"/>
              <a:gd name="connsiteY2288" fmla="*/ 17205 h 377583"/>
              <a:gd name="connsiteX2289" fmla="*/ 831437 w 2450468"/>
              <a:gd name="connsiteY2289" fmla="*/ 14157 h 377583"/>
              <a:gd name="connsiteX2290" fmla="*/ 840772 w 2450468"/>
              <a:gd name="connsiteY2290" fmla="*/ 11776 h 377583"/>
              <a:gd name="connsiteX2291" fmla="*/ 2372963 w 2450468"/>
              <a:gd name="connsiteY2291" fmla="*/ 6156 h 377583"/>
              <a:gd name="connsiteX2292" fmla="*/ 2379917 w 2450468"/>
              <a:gd name="connsiteY2292" fmla="*/ 10157 h 377583"/>
              <a:gd name="connsiteX2293" fmla="*/ 2383536 w 2450468"/>
              <a:gd name="connsiteY2293" fmla="*/ 8252 h 377583"/>
              <a:gd name="connsiteX2294" fmla="*/ 2387251 w 2450468"/>
              <a:gd name="connsiteY2294" fmla="*/ 6251 h 377583"/>
              <a:gd name="connsiteX2295" fmla="*/ 2390204 w 2450468"/>
              <a:gd name="connsiteY2295" fmla="*/ 12919 h 377583"/>
              <a:gd name="connsiteX2296" fmla="*/ 2398395 w 2450468"/>
              <a:gd name="connsiteY2296" fmla="*/ 8442 h 377583"/>
              <a:gd name="connsiteX2297" fmla="*/ 2398681 w 2450468"/>
              <a:gd name="connsiteY2297" fmla="*/ 8728 h 377583"/>
              <a:gd name="connsiteX2298" fmla="*/ 2402015 w 2450468"/>
              <a:gd name="connsiteY2298" fmla="*/ 14443 h 377583"/>
              <a:gd name="connsiteX2299" fmla="*/ 2401538 w 2450468"/>
              <a:gd name="connsiteY2299" fmla="*/ 15110 h 377583"/>
              <a:gd name="connsiteX2300" fmla="*/ 2406301 w 2450468"/>
              <a:gd name="connsiteY2300" fmla="*/ 15872 h 377583"/>
              <a:gd name="connsiteX2301" fmla="*/ 2408682 w 2450468"/>
              <a:gd name="connsiteY2301" fmla="*/ 14919 h 377583"/>
              <a:gd name="connsiteX2302" fmla="*/ 2410587 w 2450468"/>
              <a:gd name="connsiteY2302" fmla="*/ 9014 h 377583"/>
              <a:gd name="connsiteX2303" fmla="*/ 2409825 w 2450468"/>
              <a:gd name="connsiteY2303" fmla="*/ 8156 h 377583"/>
              <a:gd name="connsiteX2304" fmla="*/ 2413730 w 2450468"/>
              <a:gd name="connsiteY2304" fmla="*/ 8537 h 377583"/>
              <a:gd name="connsiteX2305" fmla="*/ 2431828 w 2450468"/>
              <a:gd name="connsiteY2305" fmla="*/ 10442 h 377583"/>
              <a:gd name="connsiteX2306" fmla="*/ 2436781 w 2450468"/>
              <a:gd name="connsiteY2306" fmla="*/ 9395 h 377583"/>
              <a:gd name="connsiteX2307" fmla="*/ 2437543 w 2450468"/>
              <a:gd name="connsiteY2307" fmla="*/ 9204 h 377583"/>
              <a:gd name="connsiteX2308" fmla="*/ 2444020 w 2450468"/>
              <a:gd name="connsiteY2308" fmla="*/ 13205 h 377583"/>
              <a:gd name="connsiteX2309" fmla="*/ 2447258 w 2450468"/>
              <a:gd name="connsiteY2309" fmla="*/ 13014 h 377583"/>
              <a:gd name="connsiteX2310" fmla="*/ 2448973 w 2450468"/>
              <a:gd name="connsiteY2310" fmla="*/ 15110 h 377583"/>
              <a:gd name="connsiteX2311" fmla="*/ 2446973 w 2450468"/>
              <a:gd name="connsiteY2311" fmla="*/ 17015 h 377583"/>
              <a:gd name="connsiteX2312" fmla="*/ 2433733 w 2450468"/>
              <a:gd name="connsiteY2312" fmla="*/ 19015 h 377583"/>
              <a:gd name="connsiteX2313" fmla="*/ 2429637 w 2450468"/>
              <a:gd name="connsiteY2313" fmla="*/ 20920 h 377583"/>
              <a:gd name="connsiteX2314" fmla="*/ 2420779 w 2450468"/>
              <a:gd name="connsiteY2314" fmla="*/ 15967 h 377583"/>
              <a:gd name="connsiteX2315" fmla="*/ 2412968 w 2450468"/>
              <a:gd name="connsiteY2315" fmla="*/ 22253 h 377583"/>
              <a:gd name="connsiteX2316" fmla="*/ 2413159 w 2450468"/>
              <a:gd name="connsiteY2316" fmla="*/ 22349 h 377583"/>
              <a:gd name="connsiteX2317" fmla="*/ 2418112 w 2450468"/>
              <a:gd name="connsiteY2317" fmla="*/ 24539 h 377583"/>
              <a:gd name="connsiteX2318" fmla="*/ 2423541 w 2450468"/>
              <a:gd name="connsiteY2318" fmla="*/ 28826 h 377583"/>
              <a:gd name="connsiteX2319" fmla="*/ 2445068 w 2450468"/>
              <a:gd name="connsiteY2319" fmla="*/ 31588 h 377583"/>
              <a:gd name="connsiteX2320" fmla="*/ 2440972 w 2450468"/>
              <a:gd name="connsiteY2320" fmla="*/ 31874 h 377583"/>
              <a:gd name="connsiteX2321" fmla="*/ 2435828 w 2450468"/>
              <a:gd name="connsiteY2321" fmla="*/ 32255 h 377583"/>
              <a:gd name="connsiteX2322" fmla="*/ 2420017 w 2450468"/>
              <a:gd name="connsiteY2322" fmla="*/ 34160 h 377583"/>
              <a:gd name="connsiteX2323" fmla="*/ 2418398 w 2450468"/>
              <a:gd name="connsiteY2323" fmla="*/ 35588 h 377583"/>
              <a:gd name="connsiteX2324" fmla="*/ 2416683 w 2450468"/>
              <a:gd name="connsiteY2324" fmla="*/ 37112 h 377583"/>
              <a:gd name="connsiteX2325" fmla="*/ 2416207 w 2450468"/>
              <a:gd name="connsiteY2325" fmla="*/ 42732 h 377583"/>
              <a:gd name="connsiteX2326" fmla="*/ 2418017 w 2450468"/>
              <a:gd name="connsiteY2326" fmla="*/ 43685 h 377583"/>
              <a:gd name="connsiteX2327" fmla="*/ 2422112 w 2450468"/>
              <a:gd name="connsiteY2327" fmla="*/ 44637 h 377583"/>
              <a:gd name="connsiteX2328" fmla="*/ 2417160 w 2450468"/>
              <a:gd name="connsiteY2328" fmla="*/ 50543 h 377583"/>
              <a:gd name="connsiteX2329" fmla="*/ 2414969 w 2450468"/>
              <a:gd name="connsiteY2329" fmla="*/ 54638 h 377583"/>
              <a:gd name="connsiteX2330" fmla="*/ 2413635 w 2450468"/>
              <a:gd name="connsiteY2330" fmla="*/ 54257 h 377583"/>
              <a:gd name="connsiteX2331" fmla="*/ 2412206 w 2450468"/>
              <a:gd name="connsiteY2331" fmla="*/ 53781 h 377583"/>
              <a:gd name="connsiteX2332" fmla="*/ 2408301 w 2450468"/>
              <a:gd name="connsiteY2332" fmla="*/ 54353 h 377583"/>
              <a:gd name="connsiteX2333" fmla="*/ 2408873 w 2450468"/>
              <a:gd name="connsiteY2333" fmla="*/ 61020 h 377583"/>
              <a:gd name="connsiteX2334" fmla="*/ 2416588 w 2450468"/>
              <a:gd name="connsiteY2334" fmla="*/ 65306 h 377583"/>
              <a:gd name="connsiteX2335" fmla="*/ 2423827 w 2450468"/>
              <a:gd name="connsiteY2335" fmla="*/ 66164 h 377583"/>
              <a:gd name="connsiteX2336" fmla="*/ 2429637 w 2450468"/>
              <a:gd name="connsiteY2336" fmla="*/ 65592 h 377583"/>
              <a:gd name="connsiteX2337" fmla="*/ 2432399 w 2450468"/>
              <a:gd name="connsiteY2337" fmla="*/ 65306 h 377583"/>
              <a:gd name="connsiteX2338" fmla="*/ 2428399 w 2450468"/>
              <a:gd name="connsiteY2338" fmla="*/ 72450 h 377583"/>
              <a:gd name="connsiteX2339" fmla="*/ 2418874 w 2450468"/>
              <a:gd name="connsiteY2339" fmla="*/ 82070 h 377583"/>
              <a:gd name="connsiteX2340" fmla="*/ 2425732 w 2450468"/>
              <a:gd name="connsiteY2340" fmla="*/ 84833 h 377583"/>
              <a:gd name="connsiteX2341" fmla="*/ 2422493 w 2450468"/>
              <a:gd name="connsiteY2341" fmla="*/ 90548 h 377583"/>
              <a:gd name="connsiteX2342" fmla="*/ 2414302 w 2450468"/>
              <a:gd name="connsiteY2342" fmla="*/ 92929 h 377583"/>
              <a:gd name="connsiteX2343" fmla="*/ 2414397 w 2450468"/>
              <a:gd name="connsiteY2343" fmla="*/ 97977 h 377583"/>
              <a:gd name="connsiteX2344" fmla="*/ 2423160 w 2450468"/>
              <a:gd name="connsiteY2344" fmla="*/ 102263 h 377583"/>
              <a:gd name="connsiteX2345" fmla="*/ 2428018 w 2450468"/>
              <a:gd name="connsiteY2345" fmla="*/ 104264 h 377583"/>
              <a:gd name="connsiteX2346" fmla="*/ 2432590 w 2450468"/>
              <a:gd name="connsiteY2346" fmla="*/ 103597 h 377583"/>
              <a:gd name="connsiteX2347" fmla="*/ 2433447 w 2450468"/>
              <a:gd name="connsiteY2347" fmla="*/ 106169 h 377583"/>
              <a:gd name="connsiteX2348" fmla="*/ 2430494 w 2450468"/>
              <a:gd name="connsiteY2348" fmla="*/ 107407 h 377583"/>
              <a:gd name="connsiteX2349" fmla="*/ 2428304 w 2450468"/>
              <a:gd name="connsiteY2349" fmla="*/ 107216 h 377583"/>
              <a:gd name="connsiteX2350" fmla="*/ 2424208 w 2450468"/>
              <a:gd name="connsiteY2350" fmla="*/ 108264 h 377583"/>
              <a:gd name="connsiteX2351" fmla="*/ 2425827 w 2450468"/>
              <a:gd name="connsiteY2351" fmla="*/ 115884 h 377583"/>
              <a:gd name="connsiteX2352" fmla="*/ 2428018 w 2450468"/>
              <a:gd name="connsiteY2352" fmla="*/ 121790 h 377583"/>
              <a:gd name="connsiteX2353" fmla="*/ 2431637 w 2450468"/>
              <a:gd name="connsiteY2353" fmla="*/ 118170 h 377583"/>
              <a:gd name="connsiteX2354" fmla="*/ 2431066 w 2450468"/>
              <a:gd name="connsiteY2354" fmla="*/ 116265 h 377583"/>
              <a:gd name="connsiteX2355" fmla="*/ 2430494 w 2450468"/>
              <a:gd name="connsiteY2355" fmla="*/ 114360 h 377583"/>
              <a:gd name="connsiteX2356" fmla="*/ 2432114 w 2450468"/>
              <a:gd name="connsiteY2356" fmla="*/ 109598 h 377583"/>
              <a:gd name="connsiteX2357" fmla="*/ 2438972 w 2450468"/>
              <a:gd name="connsiteY2357" fmla="*/ 109217 h 377583"/>
              <a:gd name="connsiteX2358" fmla="*/ 2438781 w 2450468"/>
              <a:gd name="connsiteY2358" fmla="*/ 109693 h 377583"/>
              <a:gd name="connsiteX2359" fmla="*/ 2438114 w 2450468"/>
              <a:gd name="connsiteY2359" fmla="*/ 111217 h 377583"/>
              <a:gd name="connsiteX2360" fmla="*/ 2436019 w 2450468"/>
              <a:gd name="connsiteY2360" fmla="*/ 120742 h 377583"/>
              <a:gd name="connsiteX2361" fmla="*/ 2440400 w 2450468"/>
              <a:gd name="connsiteY2361" fmla="*/ 122171 h 377583"/>
              <a:gd name="connsiteX2362" fmla="*/ 2444401 w 2450468"/>
              <a:gd name="connsiteY2362" fmla="*/ 123504 h 377583"/>
              <a:gd name="connsiteX2363" fmla="*/ 2450116 w 2450468"/>
              <a:gd name="connsiteY2363" fmla="*/ 131124 h 377583"/>
              <a:gd name="connsiteX2364" fmla="*/ 2444115 w 2450468"/>
              <a:gd name="connsiteY2364" fmla="*/ 136363 h 377583"/>
              <a:gd name="connsiteX2365" fmla="*/ 2440019 w 2450468"/>
              <a:gd name="connsiteY2365" fmla="*/ 129981 h 377583"/>
              <a:gd name="connsiteX2366" fmla="*/ 2433733 w 2450468"/>
              <a:gd name="connsiteY2366" fmla="*/ 131029 h 377583"/>
              <a:gd name="connsiteX2367" fmla="*/ 2432018 w 2450468"/>
              <a:gd name="connsiteY2367" fmla="*/ 124838 h 377583"/>
              <a:gd name="connsiteX2368" fmla="*/ 2425922 w 2450468"/>
              <a:gd name="connsiteY2368" fmla="*/ 129124 h 377583"/>
              <a:gd name="connsiteX2369" fmla="*/ 2427446 w 2450468"/>
              <a:gd name="connsiteY2369" fmla="*/ 130934 h 377583"/>
              <a:gd name="connsiteX2370" fmla="*/ 2430399 w 2450468"/>
              <a:gd name="connsiteY2370" fmla="*/ 134553 h 377583"/>
              <a:gd name="connsiteX2371" fmla="*/ 2425922 w 2450468"/>
              <a:gd name="connsiteY2371" fmla="*/ 137125 h 377583"/>
              <a:gd name="connsiteX2372" fmla="*/ 2433638 w 2450468"/>
              <a:gd name="connsiteY2372" fmla="*/ 141411 h 377583"/>
              <a:gd name="connsiteX2373" fmla="*/ 2434400 w 2450468"/>
              <a:gd name="connsiteY2373" fmla="*/ 147602 h 377583"/>
              <a:gd name="connsiteX2374" fmla="*/ 2431923 w 2450468"/>
              <a:gd name="connsiteY2374" fmla="*/ 147983 h 377583"/>
              <a:gd name="connsiteX2375" fmla="*/ 2423827 w 2450468"/>
              <a:gd name="connsiteY2375" fmla="*/ 147507 h 377583"/>
              <a:gd name="connsiteX2376" fmla="*/ 2418588 w 2450468"/>
              <a:gd name="connsiteY2376" fmla="*/ 147793 h 377583"/>
              <a:gd name="connsiteX2377" fmla="*/ 2420493 w 2450468"/>
              <a:gd name="connsiteY2377" fmla="*/ 152174 h 377583"/>
              <a:gd name="connsiteX2378" fmla="*/ 2421350 w 2450468"/>
              <a:gd name="connsiteY2378" fmla="*/ 152079 h 377583"/>
              <a:gd name="connsiteX2379" fmla="*/ 2425732 w 2450468"/>
              <a:gd name="connsiteY2379" fmla="*/ 152746 h 377583"/>
              <a:gd name="connsiteX2380" fmla="*/ 2426780 w 2450468"/>
              <a:gd name="connsiteY2380" fmla="*/ 153127 h 377583"/>
              <a:gd name="connsiteX2381" fmla="*/ 2424970 w 2450468"/>
              <a:gd name="connsiteY2381" fmla="*/ 155413 h 377583"/>
              <a:gd name="connsiteX2382" fmla="*/ 2423541 w 2450468"/>
              <a:gd name="connsiteY2382" fmla="*/ 155889 h 377583"/>
              <a:gd name="connsiteX2383" fmla="*/ 2422398 w 2450468"/>
              <a:gd name="connsiteY2383" fmla="*/ 156270 h 377583"/>
              <a:gd name="connsiteX2384" fmla="*/ 2423255 w 2450468"/>
              <a:gd name="connsiteY2384" fmla="*/ 160366 h 377583"/>
              <a:gd name="connsiteX2385" fmla="*/ 2425351 w 2450468"/>
              <a:gd name="connsiteY2385" fmla="*/ 159318 h 377583"/>
              <a:gd name="connsiteX2386" fmla="*/ 2426113 w 2450468"/>
              <a:gd name="connsiteY2386" fmla="*/ 158937 h 377583"/>
              <a:gd name="connsiteX2387" fmla="*/ 2428304 w 2450468"/>
              <a:gd name="connsiteY2387" fmla="*/ 161033 h 377583"/>
              <a:gd name="connsiteX2388" fmla="*/ 2427637 w 2450468"/>
              <a:gd name="connsiteY2388" fmla="*/ 161414 h 377583"/>
              <a:gd name="connsiteX2389" fmla="*/ 2420588 w 2450468"/>
              <a:gd name="connsiteY2389" fmla="*/ 165224 h 377583"/>
              <a:gd name="connsiteX2390" fmla="*/ 2415159 w 2450468"/>
              <a:gd name="connsiteY2390" fmla="*/ 165128 h 377583"/>
              <a:gd name="connsiteX2391" fmla="*/ 2411349 w 2450468"/>
              <a:gd name="connsiteY2391" fmla="*/ 163700 h 377583"/>
              <a:gd name="connsiteX2392" fmla="*/ 2406110 w 2450468"/>
              <a:gd name="connsiteY2392" fmla="*/ 170177 h 377583"/>
              <a:gd name="connsiteX2393" fmla="*/ 2400872 w 2450468"/>
              <a:gd name="connsiteY2393" fmla="*/ 173415 h 377583"/>
              <a:gd name="connsiteX2394" fmla="*/ 2396109 w 2450468"/>
              <a:gd name="connsiteY2394" fmla="*/ 167795 h 377583"/>
              <a:gd name="connsiteX2395" fmla="*/ 2393728 w 2450468"/>
              <a:gd name="connsiteY2395" fmla="*/ 168462 h 377583"/>
              <a:gd name="connsiteX2396" fmla="*/ 2393823 w 2450468"/>
              <a:gd name="connsiteY2396" fmla="*/ 174653 h 377583"/>
              <a:gd name="connsiteX2397" fmla="*/ 2395442 w 2450468"/>
              <a:gd name="connsiteY2397" fmla="*/ 175606 h 377583"/>
              <a:gd name="connsiteX2398" fmla="*/ 2403634 w 2450468"/>
              <a:gd name="connsiteY2398" fmla="*/ 179416 h 377583"/>
              <a:gd name="connsiteX2399" fmla="*/ 2412206 w 2450468"/>
              <a:gd name="connsiteY2399" fmla="*/ 192370 h 377583"/>
              <a:gd name="connsiteX2400" fmla="*/ 2413826 w 2450468"/>
              <a:gd name="connsiteY2400" fmla="*/ 195323 h 377583"/>
              <a:gd name="connsiteX2401" fmla="*/ 2404205 w 2450468"/>
              <a:gd name="connsiteY2401" fmla="*/ 195513 h 377583"/>
              <a:gd name="connsiteX2402" fmla="*/ 2404301 w 2450468"/>
              <a:gd name="connsiteY2402" fmla="*/ 188179 h 377583"/>
              <a:gd name="connsiteX2403" fmla="*/ 2399729 w 2450468"/>
              <a:gd name="connsiteY2403" fmla="*/ 187131 h 377583"/>
              <a:gd name="connsiteX2404" fmla="*/ 2398395 w 2450468"/>
              <a:gd name="connsiteY2404" fmla="*/ 186845 h 377583"/>
              <a:gd name="connsiteX2405" fmla="*/ 2394109 w 2450468"/>
              <a:gd name="connsiteY2405" fmla="*/ 184845 h 377583"/>
              <a:gd name="connsiteX2406" fmla="*/ 2393061 w 2450468"/>
              <a:gd name="connsiteY2406" fmla="*/ 185702 h 377583"/>
              <a:gd name="connsiteX2407" fmla="*/ 2389585 w 2450468"/>
              <a:gd name="connsiteY2407" fmla="*/ 187655 h 377583"/>
              <a:gd name="connsiteX2408" fmla="*/ 2387270 w 2450468"/>
              <a:gd name="connsiteY2408" fmla="*/ 184773 h 377583"/>
              <a:gd name="connsiteX2409" fmla="*/ 2383726 w 2450468"/>
              <a:gd name="connsiteY2409" fmla="*/ 187226 h 377583"/>
              <a:gd name="connsiteX2410" fmla="*/ 2378963 w 2450468"/>
              <a:gd name="connsiteY2410" fmla="*/ 186655 h 377583"/>
              <a:gd name="connsiteX2411" fmla="*/ 2378011 w 2450468"/>
              <a:gd name="connsiteY2411" fmla="*/ 186274 h 377583"/>
              <a:gd name="connsiteX2412" fmla="*/ 2373629 w 2450468"/>
              <a:gd name="connsiteY2412" fmla="*/ 185702 h 377583"/>
              <a:gd name="connsiteX2413" fmla="*/ 2368676 w 2450468"/>
              <a:gd name="connsiteY2413" fmla="*/ 180940 h 377583"/>
              <a:gd name="connsiteX2414" fmla="*/ 2374106 w 2450468"/>
              <a:gd name="connsiteY2414" fmla="*/ 177701 h 377583"/>
              <a:gd name="connsiteX2415" fmla="*/ 2375630 w 2450468"/>
              <a:gd name="connsiteY2415" fmla="*/ 179416 h 377583"/>
              <a:gd name="connsiteX2416" fmla="*/ 2377344 w 2450468"/>
              <a:gd name="connsiteY2416" fmla="*/ 181416 h 377583"/>
              <a:gd name="connsiteX2417" fmla="*/ 2387209 w 2450468"/>
              <a:gd name="connsiteY2417" fmla="*/ 184581 h 377583"/>
              <a:gd name="connsiteX2418" fmla="*/ 2386584 w 2450468"/>
              <a:gd name="connsiteY2418" fmla="*/ 182083 h 377583"/>
              <a:gd name="connsiteX2419" fmla="*/ 2379440 w 2450468"/>
              <a:gd name="connsiteY2419" fmla="*/ 179511 h 377583"/>
              <a:gd name="connsiteX2420" fmla="*/ 2378488 w 2450468"/>
              <a:gd name="connsiteY2420" fmla="*/ 168748 h 377583"/>
              <a:gd name="connsiteX2421" fmla="*/ 2382107 w 2450468"/>
              <a:gd name="connsiteY2421" fmla="*/ 167414 h 377583"/>
              <a:gd name="connsiteX2422" fmla="*/ 2378202 w 2450468"/>
              <a:gd name="connsiteY2422" fmla="*/ 166748 h 377583"/>
              <a:gd name="connsiteX2423" fmla="*/ 2371725 w 2450468"/>
              <a:gd name="connsiteY2423" fmla="*/ 168653 h 377583"/>
              <a:gd name="connsiteX2424" fmla="*/ 2368010 w 2450468"/>
              <a:gd name="connsiteY2424" fmla="*/ 172558 h 377583"/>
              <a:gd name="connsiteX2425" fmla="*/ 2361057 w 2450468"/>
              <a:gd name="connsiteY2425" fmla="*/ 175225 h 377583"/>
              <a:gd name="connsiteX2426" fmla="*/ 2361438 w 2450468"/>
              <a:gd name="connsiteY2426" fmla="*/ 175701 h 377583"/>
              <a:gd name="connsiteX2427" fmla="*/ 2363724 w 2450468"/>
              <a:gd name="connsiteY2427" fmla="*/ 178368 h 377583"/>
              <a:gd name="connsiteX2428" fmla="*/ 2365915 w 2450468"/>
              <a:gd name="connsiteY2428" fmla="*/ 184750 h 377583"/>
              <a:gd name="connsiteX2429" fmla="*/ 2371535 w 2450468"/>
              <a:gd name="connsiteY2429" fmla="*/ 184750 h 377583"/>
              <a:gd name="connsiteX2430" fmla="*/ 2374202 w 2450468"/>
              <a:gd name="connsiteY2430" fmla="*/ 193513 h 377583"/>
              <a:gd name="connsiteX2431" fmla="*/ 2371820 w 2450468"/>
              <a:gd name="connsiteY2431" fmla="*/ 206086 h 377583"/>
              <a:gd name="connsiteX2432" fmla="*/ 2366963 w 2450468"/>
              <a:gd name="connsiteY2432" fmla="*/ 208181 h 377583"/>
              <a:gd name="connsiteX2433" fmla="*/ 2358104 w 2450468"/>
              <a:gd name="connsiteY2433" fmla="*/ 213230 h 377583"/>
              <a:gd name="connsiteX2434" fmla="*/ 2356390 w 2450468"/>
              <a:gd name="connsiteY2434" fmla="*/ 210372 h 377583"/>
              <a:gd name="connsiteX2435" fmla="*/ 2351818 w 2450468"/>
              <a:gd name="connsiteY2435" fmla="*/ 208848 h 377583"/>
              <a:gd name="connsiteX2436" fmla="*/ 2344007 w 2450468"/>
              <a:gd name="connsiteY2436" fmla="*/ 213230 h 377583"/>
              <a:gd name="connsiteX2437" fmla="*/ 2327529 w 2450468"/>
              <a:gd name="connsiteY2437" fmla="*/ 218754 h 377583"/>
              <a:gd name="connsiteX2438" fmla="*/ 2325624 w 2450468"/>
              <a:gd name="connsiteY2438" fmla="*/ 217897 h 377583"/>
              <a:gd name="connsiteX2439" fmla="*/ 2326005 w 2450468"/>
              <a:gd name="connsiteY2439" fmla="*/ 215230 h 377583"/>
              <a:gd name="connsiteX2440" fmla="*/ 2334102 w 2450468"/>
              <a:gd name="connsiteY2440" fmla="*/ 214182 h 377583"/>
              <a:gd name="connsiteX2441" fmla="*/ 2333421 w 2450468"/>
              <a:gd name="connsiteY2441" fmla="*/ 208687 h 377583"/>
              <a:gd name="connsiteX2442" fmla="*/ 2338483 w 2450468"/>
              <a:gd name="connsiteY2442" fmla="*/ 207991 h 377583"/>
              <a:gd name="connsiteX2443" fmla="*/ 2339340 w 2450468"/>
              <a:gd name="connsiteY2443" fmla="*/ 202466 h 377583"/>
              <a:gd name="connsiteX2444" fmla="*/ 2337149 w 2450468"/>
              <a:gd name="connsiteY2444" fmla="*/ 198561 h 377583"/>
              <a:gd name="connsiteX2445" fmla="*/ 2333256 w 2450468"/>
              <a:gd name="connsiteY2445" fmla="*/ 199752 h 377583"/>
              <a:gd name="connsiteX2446" fmla="*/ 2333135 w 2450468"/>
              <a:gd name="connsiteY2446" fmla="*/ 199826 h 377583"/>
              <a:gd name="connsiteX2447" fmla="*/ 2333720 w 2450468"/>
              <a:gd name="connsiteY2447" fmla="*/ 195799 h 377583"/>
              <a:gd name="connsiteX2448" fmla="*/ 2332387 w 2450468"/>
              <a:gd name="connsiteY2448" fmla="*/ 197037 h 377583"/>
              <a:gd name="connsiteX2449" fmla="*/ 2329625 w 2450468"/>
              <a:gd name="connsiteY2449" fmla="*/ 199514 h 377583"/>
              <a:gd name="connsiteX2450" fmla="*/ 2329538 w 2450468"/>
              <a:gd name="connsiteY2450" fmla="*/ 202042 h 377583"/>
              <a:gd name="connsiteX2451" fmla="*/ 2327148 w 2450468"/>
              <a:gd name="connsiteY2451" fmla="*/ 203514 h 377583"/>
              <a:gd name="connsiteX2452" fmla="*/ 2319719 w 2450468"/>
              <a:gd name="connsiteY2452" fmla="*/ 209801 h 377583"/>
              <a:gd name="connsiteX2453" fmla="*/ 2320576 w 2450468"/>
              <a:gd name="connsiteY2453" fmla="*/ 217325 h 377583"/>
              <a:gd name="connsiteX2454" fmla="*/ 2314575 w 2450468"/>
              <a:gd name="connsiteY2454" fmla="*/ 217135 h 377583"/>
              <a:gd name="connsiteX2455" fmla="*/ 2304002 w 2450468"/>
              <a:gd name="connsiteY2455" fmla="*/ 220564 h 377583"/>
              <a:gd name="connsiteX2456" fmla="*/ 2301621 w 2450468"/>
              <a:gd name="connsiteY2456" fmla="*/ 221040 h 377583"/>
              <a:gd name="connsiteX2457" fmla="*/ 2300288 w 2450468"/>
              <a:gd name="connsiteY2457" fmla="*/ 221326 h 377583"/>
              <a:gd name="connsiteX2458" fmla="*/ 2296573 w 2450468"/>
              <a:gd name="connsiteY2458" fmla="*/ 223707 h 377583"/>
              <a:gd name="connsiteX2459" fmla="*/ 2292668 w 2450468"/>
              <a:gd name="connsiteY2459" fmla="*/ 221326 h 377583"/>
              <a:gd name="connsiteX2460" fmla="*/ 2289524 w 2450468"/>
              <a:gd name="connsiteY2460" fmla="*/ 222469 h 377583"/>
              <a:gd name="connsiteX2461" fmla="*/ 2289524 w 2450468"/>
              <a:gd name="connsiteY2461" fmla="*/ 222183 h 377583"/>
              <a:gd name="connsiteX2462" fmla="*/ 2293239 w 2450468"/>
              <a:gd name="connsiteY2462" fmla="*/ 207896 h 377583"/>
              <a:gd name="connsiteX2463" fmla="*/ 2294001 w 2450468"/>
              <a:gd name="connsiteY2463" fmla="*/ 207419 h 377583"/>
              <a:gd name="connsiteX2464" fmla="*/ 2291715 w 2450468"/>
              <a:gd name="connsiteY2464" fmla="*/ 204467 h 377583"/>
              <a:gd name="connsiteX2465" fmla="*/ 2284095 w 2450468"/>
              <a:gd name="connsiteY2465" fmla="*/ 210753 h 377583"/>
              <a:gd name="connsiteX2466" fmla="*/ 2284857 w 2450468"/>
              <a:gd name="connsiteY2466" fmla="*/ 211515 h 377583"/>
              <a:gd name="connsiteX2467" fmla="*/ 2281619 w 2450468"/>
              <a:gd name="connsiteY2467" fmla="*/ 217611 h 377583"/>
              <a:gd name="connsiteX2468" fmla="*/ 2282571 w 2450468"/>
              <a:gd name="connsiteY2468" fmla="*/ 220373 h 377583"/>
              <a:gd name="connsiteX2469" fmla="*/ 2281904 w 2450468"/>
              <a:gd name="connsiteY2469" fmla="*/ 222755 h 377583"/>
              <a:gd name="connsiteX2470" fmla="*/ 2275237 w 2450468"/>
              <a:gd name="connsiteY2470" fmla="*/ 223136 h 377583"/>
              <a:gd name="connsiteX2471" fmla="*/ 2273237 w 2450468"/>
              <a:gd name="connsiteY2471" fmla="*/ 228089 h 377583"/>
              <a:gd name="connsiteX2472" fmla="*/ 2269427 w 2450468"/>
              <a:gd name="connsiteY2472" fmla="*/ 227327 h 377583"/>
              <a:gd name="connsiteX2473" fmla="*/ 2262283 w 2450468"/>
              <a:gd name="connsiteY2473" fmla="*/ 224279 h 377583"/>
              <a:gd name="connsiteX2474" fmla="*/ 2256949 w 2450468"/>
              <a:gd name="connsiteY2474" fmla="*/ 222850 h 377583"/>
              <a:gd name="connsiteX2475" fmla="*/ 2254568 w 2450468"/>
              <a:gd name="connsiteY2475" fmla="*/ 217421 h 377583"/>
              <a:gd name="connsiteX2476" fmla="*/ 2245709 w 2450468"/>
              <a:gd name="connsiteY2476" fmla="*/ 215230 h 377583"/>
              <a:gd name="connsiteX2477" fmla="*/ 2245519 w 2450468"/>
              <a:gd name="connsiteY2477" fmla="*/ 215706 h 377583"/>
              <a:gd name="connsiteX2478" fmla="*/ 2245709 w 2450468"/>
              <a:gd name="connsiteY2478" fmla="*/ 217706 h 377583"/>
              <a:gd name="connsiteX2479" fmla="*/ 2252853 w 2450468"/>
              <a:gd name="connsiteY2479" fmla="*/ 223707 h 377583"/>
              <a:gd name="connsiteX2480" fmla="*/ 2253329 w 2450468"/>
              <a:gd name="connsiteY2480" fmla="*/ 224183 h 377583"/>
              <a:gd name="connsiteX2481" fmla="*/ 2249329 w 2450468"/>
              <a:gd name="connsiteY2481" fmla="*/ 226469 h 377583"/>
              <a:gd name="connsiteX2482" fmla="*/ 2248186 w 2450468"/>
              <a:gd name="connsiteY2482" fmla="*/ 225898 h 377583"/>
              <a:gd name="connsiteX2483" fmla="*/ 2247138 w 2450468"/>
              <a:gd name="connsiteY2483" fmla="*/ 223231 h 377583"/>
              <a:gd name="connsiteX2484" fmla="*/ 2241995 w 2450468"/>
              <a:gd name="connsiteY2484" fmla="*/ 220754 h 377583"/>
              <a:gd name="connsiteX2485" fmla="*/ 2240375 w 2450468"/>
              <a:gd name="connsiteY2485" fmla="*/ 223040 h 377583"/>
              <a:gd name="connsiteX2486" fmla="*/ 2243995 w 2450468"/>
              <a:gd name="connsiteY2486" fmla="*/ 227136 h 377583"/>
              <a:gd name="connsiteX2487" fmla="*/ 2244471 w 2450468"/>
              <a:gd name="connsiteY2487" fmla="*/ 227136 h 377583"/>
              <a:gd name="connsiteX2488" fmla="*/ 2239328 w 2450468"/>
              <a:gd name="connsiteY2488" fmla="*/ 231327 h 377583"/>
              <a:gd name="connsiteX2489" fmla="*/ 2236470 w 2450468"/>
              <a:gd name="connsiteY2489" fmla="*/ 231232 h 377583"/>
              <a:gd name="connsiteX2490" fmla="*/ 2232374 w 2450468"/>
              <a:gd name="connsiteY2490" fmla="*/ 233899 h 377583"/>
              <a:gd name="connsiteX2491" fmla="*/ 2231041 w 2450468"/>
              <a:gd name="connsiteY2491" fmla="*/ 236471 h 377583"/>
              <a:gd name="connsiteX2492" fmla="*/ 2221325 w 2450468"/>
              <a:gd name="connsiteY2492" fmla="*/ 231137 h 377583"/>
              <a:gd name="connsiteX2493" fmla="*/ 2219420 w 2450468"/>
              <a:gd name="connsiteY2493" fmla="*/ 231518 h 377583"/>
              <a:gd name="connsiteX2494" fmla="*/ 2209419 w 2450468"/>
              <a:gd name="connsiteY2494" fmla="*/ 234661 h 377583"/>
              <a:gd name="connsiteX2495" fmla="*/ 2205038 w 2450468"/>
              <a:gd name="connsiteY2495" fmla="*/ 236566 h 377583"/>
              <a:gd name="connsiteX2496" fmla="*/ 2180654 w 2450468"/>
              <a:gd name="connsiteY2496" fmla="*/ 241138 h 377583"/>
              <a:gd name="connsiteX2497" fmla="*/ 2178272 w 2450468"/>
              <a:gd name="connsiteY2497" fmla="*/ 239709 h 377583"/>
              <a:gd name="connsiteX2498" fmla="*/ 2163604 w 2450468"/>
              <a:gd name="connsiteY2498" fmla="*/ 242567 h 377583"/>
              <a:gd name="connsiteX2499" fmla="*/ 2163032 w 2450468"/>
              <a:gd name="connsiteY2499" fmla="*/ 243043 h 377583"/>
              <a:gd name="connsiteX2500" fmla="*/ 2156365 w 2450468"/>
              <a:gd name="connsiteY2500" fmla="*/ 240852 h 377583"/>
              <a:gd name="connsiteX2501" fmla="*/ 2152936 w 2450468"/>
              <a:gd name="connsiteY2501" fmla="*/ 242757 h 377583"/>
              <a:gd name="connsiteX2502" fmla="*/ 2150078 w 2450468"/>
              <a:gd name="connsiteY2502" fmla="*/ 240852 h 377583"/>
              <a:gd name="connsiteX2503" fmla="*/ 2149888 w 2450468"/>
              <a:gd name="connsiteY2503" fmla="*/ 240471 h 377583"/>
              <a:gd name="connsiteX2504" fmla="*/ 2147983 w 2450468"/>
              <a:gd name="connsiteY2504" fmla="*/ 241138 h 377583"/>
              <a:gd name="connsiteX2505" fmla="*/ 2144078 w 2450468"/>
              <a:gd name="connsiteY2505" fmla="*/ 242471 h 377583"/>
              <a:gd name="connsiteX2506" fmla="*/ 2142554 w 2450468"/>
              <a:gd name="connsiteY2506" fmla="*/ 241900 h 377583"/>
              <a:gd name="connsiteX2507" fmla="*/ 2129504 w 2450468"/>
              <a:gd name="connsiteY2507" fmla="*/ 242948 h 377583"/>
              <a:gd name="connsiteX2508" fmla="*/ 2128933 w 2450468"/>
              <a:gd name="connsiteY2508" fmla="*/ 243233 h 377583"/>
              <a:gd name="connsiteX2509" fmla="*/ 2123694 w 2450468"/>
              <a:gd name="connsiteY2509" fmla="*/ 243805 h 377583"/>
              <a:gd name="connsiteX2510" fmla="*/ 2114550 w 2450468"/>
              <a:gd name="connsiteY2510" fmla="*/ 242662 h 377583"/>
              <a:gd name="connsiteX2511" fmla="*/ 2111312 w 2450468"/>
              <a:gd name="connsiteY2511" fmla="*/ 241805 h 377583"/>
              <a:gd name="connsiteX2512" fmla="*/ 2103692 w 2450468"/>
              <a:gd name="connsiteY2512" fmla="*/ 245710 h 377583"/>
              <a:gd name="connsiteX2513" fmla="*/ 2101501 w 2450468"/>
              <a:gd name="connsiteY2513" fmla="*/ 245900 h 377583"/>
              <a:gd name="connsiteX2514" fmla="*/ 2100167 w 2450468"/>
              <a:gd name="connsiteY2514" fmla="*/ 245996 h 377583"/>
              <a:gd name="connsiteX2515" fmla="*/ 2094452 w 2450468"/>
              <a:gd name="connsiteY2515" fmla="*/ 244757 h 377583"/>
              <a:gd name="connsiteX2516" fmla="*/ 2102834 w 2450468"/>
              <a:gd name="connsiteY2516" fmla="*/ 247329 h 377583"/>
              <a:gd name="connsiteX2517" fmla="*/ 2103787 w 2450468"/>
              <a:gd name="connsiteY2517" fmla="*/ 252663 h 377583"/>
              <a:gd name="connsiteX2518" fmla="*/ 2100263 w 2450468"/>
              <a:gd name="connsiteY2518" fmla="*/ 252377 h 377583"/>
              <a:gd name="connsiteX2519" fmla="*/ 2096167 w 2450468"/>
              <a:gd name="connsiteY2519" fmla="*/ 250377 h 377583"/>
              <a:gd name="connsiteX2520" fmla="*/ 2091119 w 2450468"/>
              <a:gd name="connsiteY2520" fmla="*/ 249044 h 377583"/>
              <a:gd name="connsiteX2521" fmla="*/ 2089214 w 2450468"/>
              <a:gd name="connsiteY2521" fmla="*/ 245234 h 377583"/>
              <a:gd name="connsiteX2522" fmla="*/ 2082165 w 2450468"/>
              <a:gd name="connsiteY2522" fmla="*/ 252092 h 377583"/>
              <a:gd name="connsiteX2523" fmla="*/ 2083118 w 2450468"/>
              <a:gd name="connsiteY2523" fmla="*/ 252282 h 377583"/>
              <a:gd name="connsiteX2524" fmla="*/ 2085785 w 2450468"/>
              <a:gd name="connsiteY2524" fmla="*/ 252758 h 377583"/>
              <a:gd name="connsiteX2525" fmla="*/ 2081975 w 2450468"/>
              <a:gd name="connsiteY2525" fmla="*/ 256568 h 377583"/>
              <a:gd name="connsiteX2526" fmla="*/ 2073116 w 2450468"/>
              <a:gd name="connsiteY2526" fmla="*/ 251234 h 377583"/>
              <a:gd name="connsiteX2527" fmla="*/ 2072831 w 2450468"/>
              <a:gd name="connsiteY2527" fmla="*/ 250377 h 377583"/>
              <a:gd name="connsiteX2528" fmla="*/ 2069402 w 2450468"/>
              <a:gd name="connsiteY2528" fmla="*/ 246377 h 377583"/>
              <a:gd name="connsiteX2529" fmla="*/ 2067020 w 2450468"/>
              <a:gd name="connsiteY2529" fmla="*/ 246091 h 377583"/>
              <a:gd name="connsiteX2530" fmla="*/ 2061782 w 2450468"/>
              <a:gd name="connsiteY2530" fmla="*/ 250091 h 377583"/>
              <a:gd name="connsiteX2531" fmla="*/ 2054066 w 2450468"/>
              <a:gd name="connsiteY2531" fmla="*/ 248282 h 377583"/>
              <a:gd name="connsiteX2532" fmla="*/ 2052257 w 2450468"/>
              <a:gd name="connsiteY2532" fmla="*/ 253425 h 377583"/>
              <a:gd name="connsiteX2533" fmla="*/ 2049399 w 2450468"/>
              <a:gd name="connsiteY2533" fmla="*/ 258378 h 377583"/>
              <a:gd name="connsiteX2534" fmla="*/ 2047399 w 2450468"/>
              <a:gd name="connsiteY2534" fmla="*/ 257426 h 377583"/>
              <a:gd name="connsiteX2535" fmla="*/ 2046542 w 2450468"/>
              <a:gd name="connsiteY2535" fmla="*/ 251711 h 377583"/>
              <a:gd name="connsiteX2536" fmla="*/ 2048161 w 2450468"/>
              <a:gd name="connsiteY2536" fmla="*/ 250568 h 377583"/>
              <a:gd name="connsiteX2537" fmla="*/ 2038445 w 2450468"/>
              <a:gd name="connsiteY2537" fmla="*/ 248948 h 377583"/>
              <a:gd name="connsiteX2538" fmla="*/ 2039207 w 2450468"/>
              <a:gd name="connsiteY2538" fmla="*/ 255425 h 377583"/>
              <a:gd name="connsiteX2539" fmla="*/ 2034350 w 2450468"/>
              <a:gd name="connsiteY2539" fmla="*/ 255235 h 377583"/>
              <a:gd name="connsiteX2540" fmla="*/ 2032064 w 2450468"/>
              <a:gd name="connsiteY2540" fmla="*/ 252377 h 377583"/>
              <a:gd name="connsiteX2541" fmla="*/ 2030730 w 2450468"/>
              <a:gd name="connsiteY2541" fmla="*/ 251806 h 377583"/>
              <a:gd name="connsiteX2542" fmla="*/ 2027777 w 2450468"/>
              <a:gd name="connsiteY2542" fmla="*/ 250758 h 377583"/>
              <a:gd name="connsiteX2543" fmla="*/ 2023110 w 2450468"/>
              <a:gd name="connsiteY2543" fmla="*/ 244948 h 377583"/>
              <a:gd name="connsiteX2544" fmla="*/ 2019586 w 2450468"/>
              <a:gd name="connsiteY2544" fmla="*/ 247996 h 377583"/>
              <a:gd name="connsiteX2545" fmla="*/ 2016443 w 2450468"/>
              <a:gd name="connsiteY2545" fmla="*/ 249044 h 377583"/>
              <a:gd name="connsiteX2546" fmla="*/ 2010918 w 2450468"/>
              <a:gd name="connsiteY2546" fmla="*/ 251139 h 377583"/>
              <a:gd name="connsiteX2547" fmla="*/ 2002822 w 2450468"/>
              <a:gd name="connsiteY2547" fmla="*/ 253425 h 377583"/>
              <a:gd name="connsiteX2548" fmla="*/ 1995583 w 2450468"/>
              <a:gd name="connsiteY2548" fmla="*/ 256568 h 377583"/>
              <a:gd name="connsiteX2549" fmla="*/ 1989487 w 2450468"/>
              <a:gd name="connsiteY2549" fmla="*/ 257521 h 377583"/>
              <a:gd name="connsiteX2550" fmla="*/ 1984248 w 2450468"/>
              <a:gd name="connsiteY2550" fmla="*/ 264569 h 377583"/>
              <a:gd name="connsiteX2551" fmla="*/ 1978438 w 2450468"/>
              <a:gd name="connsiteY2551" fmla="*/ 263045 h 377583"/>
              <a:gd name="connsiteX2552" fmla="*/ 1978533 w 2450468"/>
              <a:gd name="connsiteY2552" fmla="*/ 263045 h 377583"/>
              <a:gd name="connsiteX2553" fmla="*/ 1985296 w 2450468"/>
              <a:gd name="connsiteY2553" fmla="*/ 262664 h 377583"/>
              <a:gd name="connsiteX2554" fmla="*/ 1978724 w 2450468"/>
              <a:gd name="connsiteY2554" fmla="*/ 257330 h 377583"/>
              <a:gd name="connsiteX2555" fmla="*/ 1977295 w 2450468"/>
              <a:gd name="connsiteY2555" fmla="*/ 257616 h 377583"/>
              <a:gd name="connsiteX2556" fmla="*/ 1975866 w 2450468"/>
              <a:gd name="connsiteY2556" fmla="*/ 257902 h 377583"/>
              <a:gd name="connsiteX2557" fmla="*/ 1974914 w 2450468"/>
              <a:gd name="connsiteY2557" fmla="*/ 255997 h 377583"/>
              <a:gd name="connsiteX2558" fmla="*/ 1974723 w 2450468"/>
              <a:gd name="connsiteY2558" fmla="*/ 255521 h 377583"/>
              <a:gd name="connsiteX2559" fmla="*/ 1957864 w 2450468"/>
              <a:gd name="connsiteY2559" fmla="*/ 250758 h 377583"/>
              <a:gd name="connsiteX2560" fmla="*/ 1956340 w 2450468"/>
              <a:gd name="connsiteY2560" fmla="*/ 251330 h 377583"/>
              <a:gd name="connsiteX2561" fmla="*/ 1951006 w 2450468"/>
              <a:gd name="connsiteY2561" fmla="*/ 256568 h 377583"/>
              <a:gd name="connsiteX2562" fmla="*/ 1950625 w 2450468"/>
              <a:gd name="connsiteY2562" fmla="*/ 256187 h 377583"/>
              <a:gd name="connsiteX2563" fmla="*/ 1948625 w 2450468"/>
              <a:gd name="connsiteY2563" fmla="*/ 252758 h 377583"/>
              <a:gd name="connsiteX2564" fmla="*/ 1940528 w 2450468"/>
              <a:gd name="connsiteY2564" fmla="*/ 251901 h 377583"/>
              <a:gd name="connsiteX2565" fmla="*/ 1937480 w 2450468"/>
              <a:gd name="connsiteY2565" fmla="*/ 255425 h 377583"/>
              <a:gd name="connsiteX2566" fmla="*/ 1934432 w 2450468"/>
              <a:gd name="connsiteY2566" fmla="*/ 266855 h 377583"/>
              <a:gd name="connsiteX2567" fmla="*/ 1929860 w 2450468"/>
              <a:gd name="connsiteY2567" fmla="*/ 260759 h 377583"/>
              <a:gd name="connsiteX2568" fmla="*/ 1927479 w 2450468"/>
              <a:gd name="connsiteY2568" fmla="*/ 258854 h 377583"/>
              <a:gd name="connsiteX2569" fmla="*/ 1919764 w 2450468"/>
              <a:gd name="connsiteY2569" fmla="*/ 260378 h 377583"/>
              <a:gd name="connsiteX2570" fmla="*/ 1916525 w 2450468"/>
              <a:gd name="connsiteY2570" fmla="*/ 259902 h 377583"/>
              <a:gd name="connsiteX2571" fmla="*/ 1907286 w 2450468"/>
              <a:gd name="connsiteY2571" fmla="*/ 256568 h 377583"/>
              <a:gd name="connsiteX2572" fmla="*/ 1903571 w 2450468"/>
              <a:gd name="connsiteY2572" fmla="*/ 259616 h 377583"/>
              <a:gd name="connsiteX2573" fmla="*/ 1895475 w 2450468"/>
              <a:gd name="connsiteY2573" fmla="*/ 260759 h 377583"/>
              <a:gd name="connsiteX2574" fmla="*/ 1902905 w 2450468"/>
              <a:gd name="connsiteY2574" fmla="*/ 265998 h 377583"/>
              <a:gd name="connsiteX2575" fmla="*/ 1906238 w 2450468"/>
              <a:gd name="connsiteY2575" fmla="*/ 263236 h 377583"/>
              <a:gd name="connsiteX2576" fmla="*/ 1906905 w 2450468"/>
              <a:gd name="connsiteY2576" fmla="*/ 262760 h 377583"/>
              <a:gd name="connsiteX2577" fmla="*/ 1912049 w 2450468"/>
              <a:gd name="connsiteY2577" fmla="*/ 265522 h 377583"/>
              <a:gd name="connsiteX2578" fmla="*/ 1919097 w 2450468"/>
              <a:gd name="connsiteY2578" fmla="*/ 268475 h 377583"/>
              <a:gd name="connsiteX2579" fmla="*/ 1920716 w 2450468"/>
              <a:gd name="connsiteY2579" fmla="*/ 268856 h 377583"/>
              <a:gd name="connsiteX2580" fmla="*/ 1924812 w 2450468"/>
              <a:gd name="connsiteY2580" fmla="*/ 264950 h 377583"/>
              <a:gd name="connsiteX2581" fmla="*/ 1926622 w 2450468"/>
              <a:gd name="connsiteY2581" fmla="*/ 266093 h 377583"/>
              <a:gd name="connsiteX2582" fmla="*/ 1928146 w 2450468"/>
              <a:gd name="connsiteY2582" fmla="*/ 266570 h 377583"/>
              <a:gd name="connsiteX2583" fmla="*/ 1933861 w 2450468"/>
              <a:gd name="connsiteY2583" fmla="*/ 267903 h 377583"/>
              <a:gd name="connsiteX2584" fmla="*/ 1938528 w 2450468"/>
              <a:gd name="connsiteY2584" fmla="*/ 264950 h 377583"/>
              <a:gd name="connsiteX2585" fmla="*/ 1939481 w 2450468"/>
              <a:gd name="connsiteY2585" fmla="*/ 263712 h 377583"/>
              <a:gd name="connsiteX2586" fmla="*/ 1948910 w 2450468"/>
              <a:gd name="connsiteY2586" fmla="*/ 265522 h 377583"/>
              <a:gd name="connsiteX2587" fmla="*/ 1946910 w 2450468"/>
              <a:gd name="connsiteY2587" fmla="*/ 266951 h 377583"/>
              <a:gd name="connsiteX2588" fmla="*/ 1944148 w 2450468"/>
              <a:gd name="connsiteY2588" fmla="*/ 270475 h 377583"/>
              <a:gd name="connsiteX2589" fmla="*/ 1926146 w 2450468"/>
              <a:gd name="connsiteY2589" fmla="*/ 270475 h 377583"/>
              <a:gd name="connsiteX2590" fmla="*/ 1920050 w 2450468"/>
              <a:gd name="connsiteY2590" fmla="*/ 270951 h 377583"/>
              <a:gd name="connsiteX2591" fmla="*/ 1906715 w 2450468"/>
              <a:gd name="connsiteY2591" fmla="*/ 268665 h 377583"/>
              <a:gd name="connsiteX2592" fmla="*/ 1902428 w 2450468"/>
              <a:gd name="connsiteY2592" fmla="*/ 266951 h 377583"/>
              <a:gd name="connsiteX2593" fmla="*/ 1901285 w 2450468"/>
              <a:gd name="connsiteY2593" fmla="*/ 266665 h 377583"/>
              <a:gd name="connsiteX2594" fmla="*/ 1900142 w 2450468"/>
              <a:gd name="connsiteY2594" fmla="*/ 269618 h 377583"/>
              <a:gd name="connsiteX2595" fmla="*/ 1899380 w 2450468"/>
              <a:gd name="connsiteY2595" fmla="*/ 273618 h 377583"/>
              <a:gd name="connsiteX2596" fmla="*/ 1884998 w 2450468"/>
              <a:gd name="connsiteY2596" fmla="*/ 265427 h 377583"/>
              <a:gd name="connsiteX2597" fmla="*/ 1872996 w 2450468"/>
              <a:gd name="connsiteY2597" fmla="*/ 269237 h 377583"/>
              <a:gd name="connsiteX2598" fmla="*/ 1867471 w 2450468"/>
              <a:gd name="connsiteY2598" fmla="*/ 268951 h 377583"/>
              <a:gd name="connsiteX2599" fmla="*/ 1859375 w 2450468"/>
              <a:gd name="connsiteY2599" fmla="*/ 276476 h 377583"/>
              <a:gd name="connsiteX2600" fmla="*/ 1856137 w 2450468"/>
              <a:gd name="connsiteY2600" fmla="*/ 275809 h 377583"/>
              <a:gd name="connsiteX2601" fmla="*/ 1846231 w 2450468"/>
              <a:gd name="connsiteY2601" fmla="*/ 271046 h 377583"/>
              <a:gd name="connsiteX2602" fmla="*/ 1837373 w 2450468"/>
              <a:gd name="connsiteY2602" fmla="*/ 264950 h 377583"/>
              <a:gd name="connsiteX2603" fmla="*/ 1832229 w 2450468"/>
              <a:gd name="connsiteY2603" fmla="*/ 266570 h 377583"/>
              <a:gd name="connsiteX2604" fmla="*/ 1827371 w 2450468"/>
              <a:gd name="connsiteY2604" fmla="*/ 266284 h 377583"/>
              <a:gd name="connsiteX2605" fmla="*/ 1816894 w 2450468"/>
              <a:gd name="connsiteY2605" fmla="*/ 264569 h 377583"/>
              <a:gd name="connsiteX2606" fmla="*/ 1815656 w 2450468"/>
              <a:gd name="connsiteY2606" fmla="*/ 266570 h 377583"/>
              <a:gd name="connsiteX2607" fmla="*/ 1812227 w 2450468"/>
              <a:gd name="connsiteY2607" fmla="*/ 272380 h 377583"/>
              <a:gd name="connsiteX2608" fmla="*/ 1814227 w 2450468"/>
              <a:gd name="connsiteY2608" fmla="*/ 280095 h 377583"/>
              <a:gd name="connsiteX2609" fmla="*/ 1820894 w 2450468"/>
              <a:gd name="connsiteY2609" fmla="*/ 281524 h 377583"/>
              <a:gd name="connsiteX2610" fmla="*/ 1822990 w 2450468"/>
              <a:gd name="connsiteY2610" fmla="*/ 282286 h 377583"/>
              <a:gd name="connsiteX2611" fmla="*/ 1823275 w 2450468"/>
              <a:gd name="connsiteY2611" fmla="*/ 284191 h 377583"/>
              <a:gd name="connsiteX2612" fmla="*/ 1821085 w 2450468"/>
              <a:gd name="connsiteY2612" fmla="*/ 284762 h 377583"/>
              <a:gd name="connsiteX2613" fmla="*/ 1811369 w 2450468"/>
              <a:gd name="connsiteY2613" fmla="*/ 286096 h 377583"/>
              <a:gd name="connsiteX2614" fmla="*/ 1808702 w 2450468"/>
              <a:gd name="connsiteY2614" fmla="*/ 288763 h 377583"/>
              <a:gd name="connsiteX2615" fmla="*/ 1801273 w 2450468"/>
              <a:gd name="connsiteY2615" fmla="*/ 288763 h 377583"/>
              <a:gd name="connsiteX2616" fmla="*/ 1801368 w 2450468"/>
              <a:gd name="connsiteY2616" fmla="*/ 293716 h 377583"/>
              <a:gd name="connsiteX2617" fmla="*/ 1798415 w 2450468"/>
              <a:gd name="connsiteY2617" fmla="*/ 292001 h 377583"/>
              <a:gd name="connsiteX2618" fmla="*/ 1790224 w 2450468"/>
              <a:gd name="connsiteY2618" fmla="*/ 288001 h 377583"/>
              <a:gd name="connsiteX2619" fmla="*/ 1788128 w 2450468"/>
              <a:gd name="connsiteY2619" fmla="*/ 287620 h 377583"/>
              <a:gd name="connsiteX2620" fmla="*/ 1783366 w 2450468"/>
              <a:gd name="connsiteY2620" fmla="*/ 286001 h 377583"/>
              <a:gd name="connsiteX2621" fmla="*/ 1783175 w 2450468"/>
              <a:gd name="connsiteY2621" fmla="*/ 278000 h 377583"/>
              <a:gd name="connsiteX2622" fmla="*/ 1776317 w 2450468"/>
              <a:gd name="connsiteY2622" fmla="*/ 274761 h 377583"/>
              <a:gd name="connsiteX2623" fmla="*/ 1773460 w 2450468"/>
              <a:gd name="connsiteY2623" fmla="*/ 277142 h 377583"/>
              <a:gd name="connsiteX2624" fmla="*/ 1764125 w 2450468"/>
              <a:gd name="connsiteY2624" fmla="*/ 279428 h 377583"/>
              <a:gd name="connsiteX2625" fmla="*/ 1760601 w 2450468"/>
              <a:gd name="connsiteY2625" fmla="*/ 278952 h 377583"/>
              <a:gd name="connsiteX2626" fmla="*/ 1752791 w 2450468"/>
              <a:gd name="connsiteY2626" fmla="*/ 281238 h 377583"/>
              <a:gd name="connsiteX2627" fmla="*/ 1750409 w 2450468"/>
              <a:gd name="connsiteY2627" fmla="*/ 279809 h 377583"/>
              <a:gd name="connsiteX2628" fmla="*/ 1747171 w 2450468"/>
              <a:gd name="connsiteY2628" fmla="*/ 277809 h 377583"/>
              <a:gd name="connsiteX2629" fmla="*/ 1746790 w 2450468"/>
              <a:gd name="connsiteY2629" fmla="*/ 269332 h 377583"/>
              <a:gd name="connsiteX2630" fmla="*/ 1741837 w 2450468"/>
              <a:gd name="connsiteY2630" fmla="*/ 269046 h 377583"/>
              <a:gd name="connsiteX2631" fmla="*/ 1730407 w 2450468"/>
              <a:gd name="connsiteY2631" fmla="*/ 274190 h 377583"/>
              <a:gd name="connsiteX2632" fmla="*/ 1727835 w 2450468"/>
              <a:gd name="connsiteY2632" fmla="*/ 274190 h 377583"/>
              <a:gd name="connsiteX2633" fmla="*/ 1723549 w 2450468"/>
              <a:gd name="connsiteY2633" fmla="*/ 273809 h 377583"/>
              <a:gd name="connsiteX2634" fmla="*/ 1720501 w 2450468"/>
              <a:gd name="connsiteY2634" fmla="*/ 277714 h 377583"/>
              <a:gd name="connsiteX2635" fmla="*/ 1712592 w 2450468"/>
              <a:gd name="connsiteY2635" fmla="*/ 273784 h 377583"/>
              <a:gd name="connsiteX2636" fmla="*/ 1713929 w 2450468"/>
              <a:gd name="connsiteY2636" fmla="*/ 273047 h 377583"/>
              <a:gd name="connsiteX2637" fmla="*/ 1715834 w 2450468"/>
              <a:gd name="connsiteY2637" fmla="*/ 270570 h 377583"/>
              <a:gd name="connsiteX2638" fmla="*/ 1719834 w 2450468"/>
              <a:gd name="connsiteY2638" fmla="*/ 262950 h 377583"/>
              <a:gd name="connsiteX2639" fmla="*/ 1716977 w 2450468"/>
              <a:gd name="connsiteY2639" fmla="*/ 266093 h 377583"/>
              <a:gd name="connsiteX2640" fmla="*/ 1709738 w 2450468"/>
              <a:gd name="connsiteY2640" fmla="*/ 265522 h 377583"/>
              <a:gd name="connsiteX2641" fmla="*/ 1708309 w 2450468"/>
              <a:gd name="connsiteY2641" fmla="*/ 266665 h 377583"/>
              <a:gd name="connsiteX2642" fmla="*/ 1707947 w 2450468"/>
              <a:gd name="connsiteY2642" fmla="*/ 271476 h 377583"/>
              <a:gd name="connsiteX2643" fmla="*/ 1705166 w 2450468"/>
              <a:gd name="connsiteY2643" fmla="*/ 270094 h 377583"/>
              <a:gd name="connsiteX2644" fmla="*/ 1704785 w 2450468"/>
              <a:gd name="connsiteY2644" fmla="*/ 271142 h 377583"/>
              <a:gd name="connsiteX2645" fmla="*/ 1701641 w 2450468"/>
              <a:gd name="connsiteY2645" fmla="*/ 271046 h 377583"/>
              <a:gd name="connsiteX2646" fmla="*/ 1695545 w 2450468"/>
              <a:gd name="connsiteY2646" fmla="*/ 273142 h 377583"/>
              <a:gd name="connsiteX2647" fmla="*/ 1695736 w 2450468"/>
              <a:gd name="connsiteY2647" fmla="*/ 276571 h 377583"/>
              <a:gd name="connsiteX2648" fmla="*/ 1700689 w 2450468"/>
              <a:gd name="connsiteY2648" fmla="*/ 278857 h 377583"/>
              <a:gd name="connsiteX2649" fmla="*/ 1707559 w 2450468"/>
              <a:gd name="connsiteY2649" fmla="*/ 276559 h 377583"/>
              <a:gd name="connsiteX2650" fmla="*/ 1707971 w 2450468"/>
              <a:gd name="connsiteY2650" fmla="*/ 276332 h 377583"/>
              <a:gd name="connsiteX2651" fmla="*/ 1709928 w 2450468"/>
              <a:gd name="connsiteY2651" fmla="*/ 281143 h 377583"/>
              <a:gd name="connsiteX2652" fmla="*/ 1721834 w 2450468"/>
              <a:gd name="connsiteY2652" fmla="*/ 282286 h 377583"/>
              <a:gd name="connsiteX2653" fmla="*/ 1725454 w 2450468"/>
              <a:gd name="connsiteY2653" fmla="*/ 280476 h 377583"/>
              <a:gd name="connsiteX2654" fmla="*/ 1737646 w 2450468"/>
              <a:gd name="connsiteY2654" fmla="*/ 276571 h 377583"/>
              <a:gd name="connsiteX2655" fmla="*/ 1738217 w 2450468"/>
              <a:gd name="connsiteY2655" fmla="*/ 276571 h 377583"/>
              <a:gd name="connsiteX2656" fmla="*/ 1746885 w 2450468"/>
              <a:gd name="connsiteY2656" fmla="*/ 278476 h 377583"/>
              <a:gd name="connsiteX2657" fmla="*/ 1741361 w 2450468"/>
              <a:gd name="connsiteY2657" fmla="*/ 282953 h 377583"/>
              <a:gd name="connsiteX2658" fmla="*/ 1737265 w 2450468"/>
              <a:gd name="connsiteY2658" fmla="*/ 285524 h 377583"/>
              <a:gd name="connsiteX2659" fmla="*/ 1732026 w 2450468"/>
              <a:gd name="connsiteY2659" fmla="*/ 287715 h 377583"/>
              <a:gd name="connsiteX2660" fmla="*/ 1724692 w 2450468"/>
              <a:gd name="connsiteY2660" fmla="*/ 288096 h 377583"/>
              <a:gd name="connsiteX2661" fmla="*/ 1718120 w 2450468"/>
              <a:gd name="connsiteY2661" fmla="*/ 289620 h 377583"/>
              <a:gd name="connsiteX2662" fmla="*/ 1719167 w 2450468"/>
              <a:gd name="connsiteY2662" fmla="*/ 292097 h 377583"/>
              <a:gd name="connsiteX2663" fmla="*/ 1716310 w 2450468"/>
              <a:gd name="connsiteY2663" fmla="*/ 297716 h 377583"/>
              <a:gd name="connsiteX2664" fmla="*/ 1716596 w 2450468"/>
              <a:gd name="connsiteY2664" fmla="*/ 297716 h 377583"/>
              <a:gd name="connsiteX2665" fmla="*/ 1720406 w 2450468"/>
              <a:gd name="connsiteY2665" fmla="*/ 300574 h 377583"/>
              <a:gd name="connsiteX2666" fmla="*/ 1717262 w 2450468"/>
              <a:gd name="connsiteY2666" fmla="*/ 303622 h 377583"/>
              <a:gd name="connsiteX2667" fmla="*/ 1713643 w 2450468"/>
              <a:gd name="connsiteY2667" fmla="*/ 304765 h 377583"/>
              <a:gd name="connsiteX2668" fmla="*/ 1705070 w 2450468"/>
              <a:gd name="connsiteY2668" fmla="*/ 304289 h 377583"/>
              <a:gd name="connsiteX2669" fmla="*/ 1701641 w 2450468"/>
              <a:gd name="connsiteY2669" fmla="*/ 299240 h 377583"/>
              <a:gd name="connsiteX2670" fmla="*/ 1708785 w 2450468"/>
              <a:gd name="connsiteY2670" fmla="*/ 295526 h 377583"/>
              <a:gd name="connsiteX2671" fmla="*/ 1699832 w 2450468"/>
              <a:gd name="connsiteY2671" fmla="*/ 288668 h 377583"/>
              <a:gd name="connsiteX2672" fmla="*/ 1698117 w 2450468"/>
              <a:gd name="connsiteY2672" fmla="*/ 299050 h 377583"/>
              <a:gd name="connsiteX2673" fmla="*/ 1694117 w 2450468"/>
              <a:gd name="connsiteY2673" fmla="*/ 309623 h 377583"/>
              <a:gd name="connsiteX2674" fmla="*/ 1700022 w 2450468"/>
              <a:gd name="connsiteY2674" fmla="*/ 307432 h 377583"/>
              <a:gd name="connsiteX2675" fmla="*/ 1703451 w 2450468"/>
              <a:gd name="connsiteY2675" fmla="*/ 308384 h 377583"/>
              <a:gd name="connsiteX2676" fmla="*/ 1706499 w 2450468"/>
              <a:gd name="connsiteY2676" fmla="*/ 314576 h 377583"/>
              <a:gd name="connsiteX2677" fmla="*/ 1707833 w 2450468"/>
              <a:gd name="connsiteY2677" fmla="*/ 315719 h 377583"/>
              <a:gd name="connsiteX2678" fmla="*/ 1717929 w 2450468"/>
              <a:gd name="connsiteY2678" fmla="*/ 320386 h 377583"/>
              <a:gd name="connsiteX2679" fmla="*/ 1720596 w 2450468"/>
              <a:gd name="connsiteY2679" fmla="*/ 322100 h 377583"/>
              <a:gd name="connsiteX2680" fmla="*/ 1721549 w 2450468"/>
              <a:gd name="connsiteY2680" fmla="*/ 322767 h 377583"/>
              <a:gd name="connsiteX2681" fmla="*/ 1724692 w 2450468"/>
              <a:gd name="connsiteY2681" fmla="*/ 320291 h 377583"/>
              <a:gd name="connsiteX2682" fmla="*/ 1724311 w 2450468"/>
              <a:gd name="connsiteY2682" fmla="*/ 319148 h 377583"/>
              <a:gd name="connsiteX2683" fmla="*/ 1722977 w 2450468"/>
              <a:gd name="connsiteY2683" fmla="*/ 317528 h 377583"/>
              <a:gd name="connsiteX2684" fmla="*/ 1725168 w 2450468"/>
              <a:gd name="connsiteY2684" fmla="*/ 315623 h 377583"/>
              <a:gd name="connsiteX2685" fmla="*/ 1725835 w 2450468"/>
              <a:gd name="connsiteY2685" fmla="*/ 315623 h 377583"/>
              <a:gd name="connsiteX2686" fmla="*/ 1728025 w 2450468"/>
              <a:gd name="connsiteY2686" fmla="*/ 315433 h 377583"/>
              <a:gd name="connsiteX2687" fmla="*/ 1724787 w 2450468"/>
              <a:gd name="connsiteY2687" fmla="*/ 310766 h 377583"/>
              <a:gd name="connsiteX2688" fmla="*/ 1721834 w 2450468"/>
              <a:gd name="connsiteY2688" fmla="*/ 307908 h 377583"/>
              <a:gd name="connsiteX2689" fmla="*/ 1735265 w 2450468"/>
              <a:gd name="connsiteY2689" fmla="*/ 308003 h 377583"/>
              <a:gd name="connsiteX2690" fmla="*/ 1740980 w 2450468"/>
              <a:gd name="connsiteY2690" fmla="*/ 302955 h 377583"/>
              <a:gd name="connsiteX2691" fmla="*/ 1745933 w 2450468"/>
              <a:gd name="connsiteY2691" fmla="*/ 307718 h 377583"/>
              <a:gd name="connsiteX2692" fmla="*/ 1746314 w 2450468"/>
              <a:gd name="connsiteY2692" fmla="*/ 307337 h 377583"/>
              <a:gd name="connsiteX2693" fmla="*/ 1750028 w 2450468"/>
              <a:gd name="connsiteY2693" fmla="*/ 302479 h 377583"/>
              <a:gd name="connsiteX2694" fmla="*/ 1750886 w 2450468"/>
              <a:gd name="connsiteY2694" fmla="*/ 296478 h 377583"/>
              <a:gd name="connsiteX2695" fmla="*/ 1750219 w 2450468"/>
              <a:gd name="connsiteY2695" fmla="*/ 295811 h 377583"/>
              <a:gd name="connsiteX2696" fmla="*/ 1753553 w 2450468"/>
              <a:gd name="connsiteY2696" fmla="*/ 296192 h 377583"/>
              <a:gd name="connsiteX2697" fmla="*/ 1763173 w 2450468"/>
              <a:gd name="connsiteY2697" fmla="*/ 303431 h 377583"/>
              <a:gd name="connsiteX2698" fmla="*/ 1766602 w 2450468"/>
              <a:gd name="connsiteY2698" fmla="*/ 295526 h 377583"/>
              <a:gd name="connsiteX2699" fmla="*/ 1769174 w 2450468"/>
              <a:gd name="connsiteY2699" fmla="*/ 293906 h 377583"/>
              <a:gd name="connsiteX2700" fmla="*/ 1769459 w 2450468"/>
              <a:gd name="connsiteY2700" fmla="*/ 293716 h 377583"/>
              <a:gd name="connsiteX2701" fmla="*/ 1775841 w 2450468"/>
              <a:gd name="connsiteY2701" fmla="*/ 299431 h 377583"/>
              <a:gd name="connsiteX2702" fmla="*/ 1776317 w 2450468"/>
              <a:gd name="connsiteY2702" fmla="*/ 302288 h 377583"/>
              <a:gd name="connsiteX2703" fmla="*/ 1776317 w 2450468"/>
              <a:gd name="connsiteY2703" fmla="*/ 302384 h 377583"/>
              <a:gd name="connsiteX2704" fmla="*/ 1779651 w 2450468"/>
              <a:gd name="connsiteY2704" fmla="*/ 299621 h 377583"/>
              <a:gd name="connsiteX2705" fmla="*/ 1790510 w 2450468"/>
              <a:gd name="connsiteY2705" fmla="*/ 296002 h 377583"/>
              <a:gd name="connsiteX2706" fmla="*/ 1795367 w 2450468"/>
              <a:gd name="connsiteY2706" fmla="*/ 297145 h 377583"/>
              <a:gd name="connsiteX2707" fmla="*/ 1799654 w 2450468"/>
              <a:gd name="connsiteY2707" fmla="*/ 297526 h 377583"/>
              <a:gd name="connsiteX2708" fmla="*/ 1805178 w 2450468"/>
              <a:gd name="connsiteY2708" fmla="*/ 299050 h 377583"/>
              <a:gd name="connsiteX2709" fmla="*/ 1805654 w 2450468"/>
              <a:gd name="connsiteY2709" fmla="*/ 299240 h 377583"/>
              <a:gd name="connsiteX2710" fmla="*/ 1802987 w 2450468"/>
              <a:gd name="connsiteY2710" fmla="*/ 301526 h 377583"/>
              <a:gd name="connsiteX2711" fmla="*/ 1797844 w 2450468"/>
              <a:gd name="connsiteY2711" fmla="*/ 303241 h 377583"/>
              <a:gd name="connsiteX2712" fmla="*/ 1802225 w 2450468"/>
              <a:gd name="connsiteY2712" fmla="*/ 308194 h 377583"/>
              <a:gd name="connsiteX2713" fmla="*/ 1802702 w 2450468"/>
              <a:gd name="connsiteY2713" fmla="*/ 307146 h 377583"/>
              <a:gd name="connsiteX2714" fmla="*/ 1806702 w 2450468"/>
              <a:gd name="connsiteY2714" fmla="*/ 304479 h 377583"/>
              <a:gd name="connsiteX2715" fmla="*/ 1812036 w 2450468"/>
              <a:gd name="connsiteY2715" fmla="*/ 306289 h 377583"/>
              <a:gd name="connsiteX2716" fmla="*/ 1816703 w 2450468"/>
              <a:gd name="connsiteY2716" fmla="*/ 302860 h 377583"/>
              <a:gd name="connsiteX2717" fmla="*/ 1822799 w 2450468"/>
              <a:gd name="connsiteY2717" fmla="*/ 304860 h 377583"/>
              <a:gd name="connsiteX2718" fmla="*/ 1821466 w 2450468"/>
              <a:gd name="connsiteY2718" fmla="*/ 308575 h 377583"/>
              <a:gd name="connsiteX2719" fmla="*/ 1818989 w 2450468"/>
              <a:gd name="connsiteY2719" fmla="*/ 311909 h 377583"/>
              <a:gd name="connsiteX2720" fmla="*/ 1823180 w 2450468"/>
              <a:gd name="connsiteY2720" fmla="*/ 312099 h 377583"/>
              <a:gd name="connsiteX2721" fmla="*/ 1827371 w 2450468"/>
              <a:gd name="connsiteY2721" fmla="*/ 304289 h 377583"/>
              <a:gd name="connsiteX2722" fmla="*/ 1827086 w 2450468"/>
              <a:gd name="connsiteY2722" fmla="*/ 302860 h 377583"/>
              <a:gd name="connsiteX2723" fmla="*/ 1824514 w 2450468"/>
              <a:gd name="connsiteY2723" fmla="*/ 297716 h 377583"/>
              <a:gd name="connsiteX2724" fmla="*/ 1823466 w 2450468"/>
              <a:gd name="connsiteY2724" fmla="*/ 297431 h 377583"/>
              <a:gd name="connsiteX2725" fmla="*/ 1822704 w 2450468"/>
              <a:gd name="connsiteY2725" fmla="*/ 293525 h 377583"/>
              <a:gd name="connsiteX2726" fmla="*/ 1834229 w 2450468"/>
              <a:gd name="connsiteY2726" fmla="*/ 292001 h 377583"/>
              <a:gd name="connsiteX2727" fmla="*/ 1839087 w 2450468"/>
              <a:gd name="connsiteY2727" fmla="*/ 290954 h 377583"/>
              <a:gd name="connsiteX2728" fmla="*/ 1839754 w 2450468"/>
              <a:gd name="connsiteY2728" fmla="*/ 290858 h 377583"/>
              <a:gd name="connsiteX2729" fmla="*/ 1852803 w 2450468"/>
              <a:gd name="connsiteY2729" fmla="*/ 288096 h 377583"/>
              <a:gd name="connsiteX2730" fmla="*/ 1856232 w 2450468"/>
              <a:gd name="connsiteY2730" fmla="*/ 293906 h 377583"/>
              <a:gd name="connsiteX2731" fmla="*/ 1858613 w 2450468"/>
              <a:gd name="connsiteY2731" fmla="*/ 293811 h 377583"/>
              <a:gd name="connsiteX2732" fmla="*/ 1862423 w 2450468"/>
              <a:gd name="connsiteY2732" fmla="*/ 290192 h 377583"/>
              <a:gd name="connsiteX2733" fmla="*/ 1872615 w 2450468"/>
              <a:gd name="connsiteY2733" fmla="*/ 294383 h 377583"/>
              <a:gd name="connsiteX2734" fmla="*/ 1876044 w 2450468"/>
              <a:gd name="connsiteY2734" fmla="*/ 298288 h 377583"/>
              <a:gd name="connsiteX2735" fmla="*/ 1881950 w 2450468"/>
              <a:gd name="connsiteY2735" fmla="*/ 293335 h 377583"/>
              <a:gd name="connsiteX2736" fmla="*/ 1887093 w 2450468"/>
              <a:gd name="connsiteY2736" fmla="*/ 290477 h 377583"/>
              <a:gd name="connsiteX2737" fmla="*/ 1887950 w 2450468"/>
              <a:gd name="connsiteY2737" fmla="*/ 297907 h 377583"/>
              <a:gd name="connsiteX2738" fmla="*/ 1893189 w 2450468"/>
              <a:gd name="connsiteY2738" fmla="*/ 302003 h 377583"/>
              <a:gd name="connsiteX2739" fmla="*/ 1898809 w 2450468"/>
              <a:gd name="connsiteY2739" fmla="*/ 296383 h 377583"/>
              <a:gd name="connsiteX2740" fmla="*/ 1901000 w 2450468"/>
              <a:gd name="connsiteY2740" fmla="*/ 296859 h 377583"/>
              <a:gd name="connsiteX2741" fmla="*/ 1904238 w 2450468"/>
              <a:gd name="connsiteY2741" fmla="*/ 297621 h 377583"/>
              <a:gd name="connsiteX2742" fmla="*/ 1910715 w 2450468"/>
              <a:gd name="connsiteY2742" fmla="*/ 294954 h 377583"/>
              <a:gd name="connsiteX2743" fmla="*/ 1911572 w 2450468"/>
              <a:gd name="connsiteY2743" fmla="*/ 295049 h 377583"/>
              <a:gd name="connsiteX2744" fmla="*/ 1915859 w 2450468"/>
              <a:gd name="connsiteY2744" fmla="*/ 295335 h 377583"/>
              <a:gd name="connsiteX2745" fmla="*/ 1917192 w 2450468"/>
              <a:gd name="connsiteY2745" fmla="*/ 293906 h 377583"/>
              <a:gd name="connsiteX2746" fmla="*/ 1917097 w 2450468"/>
              <a:gd name="connsiteY2746" fmla="*/ 290001 h 377583"/>
              <a:gd name="connsiteX2747" fmla="*/ 1916621 w 2450468"/>
              <a:gd name="connsiteY2747" fmla="*/ 289620 h 377583"/>
              <a:gd name="connsiteX2748" fmla="*/ 1915668 w 2450468"/>
              <a:gd name="connsiteY2748" fmla="*/ 288763 h 377583"/>
              <a:gd name="connsiteX2749" fmla="*/ 1917859 w 2450468"/>
              <a:gd name="connsiteY2749" fmla="*/ 285334 h 377583"/>
              <a:gd name="connsiteX2750" fmla="*/ 1919573 w 2450468"/>
              <a:gd name="connsiteY2750" fmla="*/ 285524 h 377583"/>
              <a:gd name="connsiteX2751" fmla="*/ 1924621 w 2450468"/>
              <a:gd name="connsiteY2751" fmla="*/ 286001 h 377583"/>
              <a:gd name="connsiteX2752" fmla="*/ 1922050 w 2450468"/>
              <a:gd name="connsiteY2752" fmla="*/ 293335 h 377583"/>
              <a:gd name="connsiteX2753" fmla="*/ 1921097 w 2450468"/>
              <a:gd name="connsiteY2753" fmla="*/ 293811 h 377583"/>
              <a:gd name="connsiteX2754" fmla="*/ 1917859 w 2450468"/>
              <a:gd name="connsiteY2754" fmla="*/ 295526 h 377583"/>
              <a:gd name="connsiteX2755" fmla="*/ 1925955 w 2450468"/>
              <a:gd name="connsiteY2755" fmla="*/ 293144 h 377583"/>
              <a:gd name="connsiteX2756" fmla="*/ 1930241 w 2450468"/>
              <a:gd name="connsiteY2756" fmla="*/ 292478 h 377583"/>
              <a:gd name="connsiteX2757" fmla="*/ 1937195 w 2450468"/>
              <a:gd name="connsiteY2757" fmla="*/ 291525 h 377583"/>
              <a:gd name="connsiteX2758" fmla="*/ 1939862 w 2450468"/>
              <a:gd name="connsiteY2758" fmla="*/ 285620 h 377583"/>
              <a:gd name="connsiteX2759" fmla="*/ 1939862 w 2450468"/>
              <a:gd name="connsiteY2759" fmla="*/ 286667 h 377583"/>
              <a:gd name="connsiteX2760" fmla="*/ 1944910 w 2450468"/>
              <a:gd name="connsiteY2760" fmla="*/ 291525 h 377583"/>
              <a:gd name="connsiteX2761" fmla="*/ 1950149 w 2450468"/>
              <a:gd name="connsiteY2761" fmla="*/ 287906 h 377583"/>
              <a:gd name="connsiteX2762" fmla="*/ 1950815 w 2450468"/>
              <a:gd name="connsiteY2762" fmla="*/ 287334 h 377583"/>
              <a:gd name="connsiteX2763" fmla="*/ 1952720 w 2450468"/>
              <a:gd name="connsiteY2763" fmla="*/ 287525 h 377583"/>
              <a:gd name="connsiteX2764" fmla="*/ 1952720 w 2450468"/>
              <a:gd name="connsiteY2764" fmla="*/ 288477 h 377583"/>
              <a:gd name="connsiteX2765" fmla="*/ 1955864 w 2450468"/>
              <a:gd name="connsiteY2765" fmla="*/ 291620 h 377583"/>
              <a:gd name="connsiteX2766" fmla="*/ 1959388 w 2450468"/>
              <a:gd name="connsiteY2766" fmla="*/ 287810 h 377583"/>
              <a:gd name="connsiteX2767" fmla="*/ 1961769 w 2450468"/>
              <a:gd name="connsiteY2767" fmla="*/ 285524 h 377583"/>
              <a:gd name="connsiteX2768" fmla="*/ 1963579 w 2450468"/>
              <a:gd name="connsiteY2768" fmla="*/ 286858 h 377583"/>
              <a:gd name="connsiteX2769" fmla="*/ 1965293 w 2450468"/>
              <a:gd name="connsiteY2769" fmla="*/ 288287 h 377583"/>
              <a:gd name="connsiteX2770" fmla="*/ 1962531 w 2450468"/>
              <a:gd name="connsiteY2770" fmla="*/ 293335 h 377583"/>
              <a:gd name="connsiteX2771" fmla="*/ 1968341 w 2450468"/>
              <a:gd name="connsiteY2771" fmla="*/ 299812 h 377583"/>
              <a:gd name="connsiteX2772" fmla="*/ 1963103 w 2450468"/>
              <a:gd name="connsiteY2772" fmla="*/ 298002 h 377583"/>
              <a:gd name="connsiteX2773" fmla="*/ 1959102 w 2450468"/>
              <a:gd name="connsiteY2773" fmla="*/ 293906 h 377583"/>
              <a:gd name="connsiteX2774" fmla="*/ 1954054 w 2450468"/>
              <a:gd name="connsiteY2774" fmla="*/ 295716 h 377583"/>
              <a:gd name="connsiteX2775" fmla="*/ 1959959 w 2450468"/>
              <a:gd name="connsiteY2775" fmla="*/ 300669 h 377583"/>
              <a:gd name="connsiteX2776" fmla="*/ 1959388 w 2450468"/>
              <a:gd name="connsiteY2776" fmla="*/ 301431 h 377583"/>
              <a:gd name="connsiteX2777" fmla="*/ 1954054 w 2450468"/>
              <a:gd name="connsiteY2777" fmla="*/ 307908 h 377583"/>
              <a:gd name="connsiteX2778" fmla="*/ 1948529 w 2450468"/>
              <a:gd name="connsiteY2778" fmla="*/ 308575 h 377583"/>
              <a:gd name="connsiteX2779" fmla="*/ 1944434 w 2450468"/>
              <a:gd name="connsiteY2779" fmla="*/ 306289 h 377583"/>
              <a:gd name="connsiteX2780" fmla="*/ 1941576 w 2450468"/>
              <a:gd name="connsiteY2780" fmla="*/ 311051 h 377583"/>
              <a:gd name="connsiteX2781" fmla="*/ 1934718 w 2450468"/>
              <a:gd name="connsiteY2781" fmla="*/ 314671 h 377583"/>
              <a:gd name="connsiteX2782" fmla="*/ 1932813 w 2450468"/>
              <a:gd name="connsiteY2782" fmla="*/ 314290 h 377583"/>
              <a:gd name="connsiteX2783" fmla="*/ 1928908 w 2450468"/>
              <a:gd name="connsiteY2783" fmla="*/ 313623 h 377583"/>
              <a:gd name="connsiteX2784" fmla="*/ 1928169 w 2450468"/>
              <a:gd name="connsiteY2784" fmla="*/ 319581 h 377583"/>
              <a:gd name="connsiteX2785" fmla="*/ 1927098 w 2450468"/>
              <a:gd name="connsiteY2785" fmla="*/ 319243 h 377583"/>
              <a:gd name="connsiteX2786" fmla="*/ 1921955 w 2450468"/>
              <a:gd name="connsiteY2786" fmla="*/ 319814 h 377583"/>
              <a:gd name="connsiteX2787" fmla="*/ 1921684 w 2450468"/>
              <a:gd name="connsiteY2787" fmla="*/ 320889 h 377583"/>
              <a:gd name="connsiteX2788" fmla="*/ 1912430 w 2450468"/>
              <a:gd name="connsiteY2788" fmla="*/ 318576 h 377583"/>
              <a:gd name="connsiteX2789" fmla="*/ 1918240 w 2450468"/>
              <a:gd name="connsiteY2789" fmla="*/ 327434 h 377583"/>
              <a:gd name="connsiteX2790" fmla="*/ 1920776 w 2450468"/>
              <a:gd name="connsiteY2790" fmla="*/ 324482 h 377583"/>
              <a:gd name="connsiteX2791" fmla="*/ 1921684 w 2450468"/>
              <a:gd name="connsiteY2791" fmla="*/ 320889 h 377583"/>
              <a:gd name="connsiteX2792" fmla="*/ 1921955 w 2450468"/>
              <a:gd name="connsiteY2792" fmla="*/ 320957 h 377583"/>
              <a:gd name="connsiteX2793" fmla="*/ 1926527 w 2450468"/>
              <a:gd name="connsiteY2793" fmla="*/ 324386 h 377583"/>
              <a:gd name="connsiteX2794" fmla="*/ 1927479 w 2450468"/>
              <a:gd name="connsiteY2794" fmla="*/ 325148 h 377583"/>
              <a:gd name="connsiteX2795" fmla="*/ 1928169 w 2450468"/>
              <a:gd name="connsiteY2795" fmla="*/ 319581 h 377583"/>
              <a:gd name="connsiteX2796" fmla="*/ 1936147 w 2450468"/>
              <a:gd name="connsiteY2796" fmla="*/ 322100 h 377583"/>
              <a:gd name="connsiteX2797" fmla="*/ 1949768 w 2450468"/>
              <a:gd name="connsiteY2797" fmla="*/ 323053 h 377583"/>
              <a:gd name="connsiteX2798" fmla="*/ 1952530 w 2450468"/>
              <a:gd name="connsiteY2798" fmla="*/ 327053 h 377583"/>
              <a:gd name="connsiteX2799" fmla="*/ 1956625 w 2450468"/>
              <a:gd name="connsiteY2799" fmla="*/ 329244 h 377583"/>
              <a:gd name="connsiteX2800" fmla="*/ 1956340 w 2450468"/>
              <a:gd name="connsiteY2800" fmla="*/ 329244 h 377583"/>
              <a:gd name="connsiteX2801" fmla="*/ 1952530 w 2450468"/>
              <a:gd name="connsiteY2801" fmla="*/ 329339 h 377583"/>
              <a:gd name="connsiteX2802" fmla="*/ 1947005 w 2450468"/>
              <a:gd name="connsiteY2802" fmla="*/ 327053 h 377583"/>
              <a:gd name="connsiteX2803" fmla="*/ 1947005 w 2450468"/>
              <a:gd name="connsiteY2803" fmla="*/ 326387 h 377583"/>
              <a:gd name="connsiteX2804" fmla="*/ 1945481 w 2450468"/>
              <a:gd name="connsiteY2804" fmla="*/ 323148 h 377583"/>
              <a:gd name="connsiteX2805" fmla="*/ 1942338 w 2450468"/>
              <a:gd name="connsiteY2805" fmla="*/ 324101 h 377583"/>
              <a:gd name="connsiteX2806" fmla="*/ 1940147 w 2450468"/>
              <a:gd name="connsiteY2806" fmla="*/ 330387 h 377583"/>
              <a:gd name="connsiteX2807" fmla="*/ 1932432 w 2450468"/>
              <a:gd name="connsiteY2807" fmla="*/ 345341 h 377583"/>
              <a:gd name="connsiteX2808" fmla="*/ 1926336 w 2450468"/>
              <a:gd name="connsiteY2808" fmla="*/ 341627 h 377583"/>
              <a:gd name="connsiteX2809" fmla="*/ 1927765 w 2450468"/>
              <a:gd name="connsiteY2809" fmla="*/ 332483 h 377583"/>
              <a:gd name="connsiteX2810" fmla="*/ 1919764 w 2450468"/>
              <a:gd name="connsiteY2810" fmla="*/ 338293 h 377583"/>
              <a:gd name="connsiteX2811" fmla="*/ 1916335 w 2450468"/>
              <a:gd name="connsiteY2811" fmla="*/ 334578 h 377583"/>
              <a:gd name="connsiteX2812" fmla="*/ 1907667 w 2450468"/>
              <a:gd name="connsiteY2812" fmla="*/ 335912 h 377583"/>
              <a:gd name="connsiteX2813" fmla="*/ 1905095 w 2450468"/>
              <a:gd name="connsiteY2813" fmla="*/ 336007 h 377583"/>
              <a:gd name="connsiteX2814" fmla="*/ 1898904 w 2450468"/>
              <a:gd name="connsiteY2814" fmla="*/ 338102 h 377583"/>
              <a:gd name="connsiteX2815" fmla="*/ 1901666 w 2450468"/>
              <a:gd name="connsiteY2815" fmla="*/ 331054 h 377583"/>
              <a:gd name="connsiteX2816" fmla="*/ 1908334 w 2450468"/>
              <a:gd name="connsiteY2816" fmla="*/ 325625 h 377583"/>
              <a:gd name="connsiteX2817" fmla="*/ 1908715 w 2450468"/>
              <a:gd name="connsiteY2817" fmla="*/ 324005 h 377583"/>
              <a:gd name="connsiteX2818" fmla="*/ 1909953 w 2450468"/>
              <a:gd name="connsiteY2818" fmla="*/ 318767 h 377583"/>
              <a:gd name="connsiteX2819" fmla="*/ 1893761 w 2450468"/>
              <a:gd name="connsiteY2819" fmla="*/ 320767 h 377583"/>
              <a:gd name="connsiteX2820" fmla="*/ 1890808 w 2450468"/>
              <a:gd name="connsiteY2820" fmla="*/ 324196 h 377583"/>
              <a:gd name="connsiteX2821" fmla="*/ 1891760 w 2450468"/>
              <a:gd name="connsiteY2821" fmla="*/ 326958 h 377583"/>
              <a:gd name="connsiteX2822" fmla="*/ 1894713 w 2450468"/>
              <a:gd name="connsiteY2822" fmla="*/ 331149 h 377583"/>
              <a:gd name="connsiteX2823" fmla="*/ 1889474 w 2450468"/>
              <a:gd name="connsiteY2823" fmla="*/ 339150 h 377583"/>
              <a:gd name="connsiteX2824" fmla="*/ 1891094 w 2450468"/>
              <a:gd name="connsiteY2824" fmla="*/ 334292 h 377583"/>
              <a:gd name="connsiteX2825" fmla="*/ 1887284 w 2450468"/>
              <a:gd name="connsiteY2825" fmla="*/ 329625 h 377583"/>
              <a:gd name="connsiteX2826" fmla="*/ 1885950 w 2450468"/>
              <a:gd name="connsiteY2826" fmla="*/ 328006 h 377583"/>
              <a:gd name="connsiteX2827" fmla="*/ 1881759 w 2450468"/>
              <a:gd name="connsiteY2827" fmla="*/ 323434 h 377583"/>
              <a:gd name="connsiteX2828" fmla="*/ 1876044 w 2450468"/>
              <a:gd name="connsiteY2828" fmla="*/ 324672 h 377583"/>
              <a:gd name="connsiteX2829" fmla="*/ 1872425 w 2450468"/>
              <a:gd name="connsiteY2829" fmla="*/ 325720 h 377583"/>
              <a:gd name="connsiteX2830" fmla="*/ 1856232 w 2450468"/>
              <a:gd name="connsiteY2830" fmla="*/ 327434 h 377583"/>
              <a:gd name="connsiteX2831" fmla="*/ 1842135 w 2450468"/>
              <a:gd name="connsiteY2831" fmla="*/ 320862 h 377583"/>
              <a:gd name="connsiteX2832" fmla="*/ 1844516 w 2450468"/>
              <a:gd name="connsiteY2832" fmla="*/ 324958 h 377583"/>
              <a:gd name="connsiteX2833" fmla="*/ 1840230 w 2450468"/>
              <a:gd name="connsiteY2833" fmla="*/ 327339 h 377583"/>
              <a:gd name="connsiteX2834" fmla="*/ 1835468 w 2450468"/>
              <a:gd name="connsiteY2834" fmla="*/ 332864 h 377583"/>
              <a:gd name="connsiteX2835" fmla="*/ 1833086 w 2450468"/>
              <a:gd name="connsiteY2835" fmla="*/ 334197 h 377583"/>
              <a:gd name="connsiteX2836" fmla="*/ 1829657 w 2450468"/>
              <a:gd name="connsiteY2836" fmla="*/ 329911 h 377583"/>
              <a:gd name="connsiteX2837" fmla="*/ 1823942 w 2450468"/>
              <a:gd name="connsiteY2837" fmla="*/ 322862 h 377583"/>
              <a:gd name="connsiteX2838" fmla="*/ 1823561 w 2450468"/>
              <a:gd name="connsiteY2838" fmla="*/ 323815 h 377583"/>
              <a:gd name="connsiteX2839" fmla="*/ 1823085 w 2450468"/>
              <a:gd name="connsiteY2839" fmla="*/ 324958 h 377583"/>
              <a:gd name="connsiteX2840" fmla="*/ 1818704 w 2450468"/>
              <a:gd name="connsiteY2840" fmla="*/ 325815 h 377583"/>
              <a:gd name="connsiteX2841" fmla="*/ 1818608 w 2450468"/>
              <a:gd name="connsiteY2841" fmla="*/ 325053 h 377583"/>
              <a:gd name="connsiteX2842" fmla="*/ 1813846 w 2450468"/>
              <a:gd name="connsiteY2842" fmla="*/ 323053 h 377583"/>
              <a:gd name="connsiteX2843" fmla="*/ 1810893 w 2450468"/>
              <a:gd name="connsiteY2843" fmla="*/ 324291 h 377583"/>
              <a:gd name="connsiteX2844" fmla="*/ 1811846 w 2450468"/>
              <a:gd name="connsiteY2844" fmla="*/ 326863 h 377583"/>
              <a:gd name="connsiteX2845" fmla="*/ 1815275 w 2450468"/>
              <a:gd name="connsiteY2845" fmla="*/ 330387 h 377583"/>
              <a:gd name="connsiteX2846" fmla="*/ 1808036 w 2450468"/>
              <a:gd name="connsiteY2846" fmla="*/ 328673 h 377583"/>
              <a:gd name="connsiteX2847" fmla="*/ 1805845 w 2450468"/>
              <a:gd name="connsiteY2847" fmla="*/ 328006 h 377583"/>
              <a:gd name="connsiteX2848" fmla="*/ 1799463 w 2450468"/>
              <a:gd name="connsiteY2848" fmla="*/ 327625 h 377583"/>
              <a:gd name="connsiteX2849" fmla="*/ 1795367 w 2450468"/>
              <a:gd name="connsiteY2849" fmla="*/ 328292 h 377583"/>
              <a:gd name="connsiteX2850" fmla="*/ 1793272 w 2450468"/>
              <a:gd name="connsiteY2850" fmla="*/ 330673 h 377583"/>
              <a:gd name="connsiteX2851" fmla="*/ 1794129 w 2450468"/>
              <a:gd name="connsiteY2851" fmla="*/ 337245 h 377583"/>
              <a:gd name="connsiteX2852" fmla="*/ 1801654 w 2450468"/>
              <a:gd name="connsiteY2852" fmla="*/ 336959 h 377583"/>
              <a:gd name="connsiteX2853" fmla="*/ 1800892 w 2450468"/>
              <a:gd name="connsiteY2853" fmla="*/ 342484 h 377583"/>
              <a:gd name="connsiteX2854" fmla="*/ 1798130 w 2450468"/>
              <a:gd name="connsiteY2854" fmla="*/ 341722 h 377583"/>
              <a:gd name="connsiteX2855" fmla="*/ 1796034 w 2450468"/>
              <a:gd name="connsiteY2855" fmla="*/ 347627 h 377583"/>
              <a:gd name="connsiteX2856" fmla="*/ 1795653 w 2450468"/>
              <a:gd name="connsiteY2856" fmla="*/ 347342 h 377583"/>
              <a:gd name="connsiteX2857" fmla="*/ 1784795 w 2450468"/>
              <a:gd name="connsiteY2857" fmla="*/ 340769 h 377583"/>
              <a:gd name="connsiteX2858" fmla="*/ 1779365 w 2450468"/>
              <a:gd name="connsiteY2858" fmla="*/ 335150 h 377583"/>
              <a:gd name="connsiteX2859" fmla="*/ 1771936 w 2450468"/>
              <a:gd name="connsiteY2859" fmla="*/ 331435 h 377583"/>
              <a:gd name="connsiteX2860" fmla="*/ 1765649 w 2450468"/>
              <a:gd name="connsiteY2860" fmla="*/ 330101 h 377583"/>
              <a:gd name="connsiteX2861" fmla="*/ 1754124 w 2450468"/>
              <a:gd name="connsiteY2861" fmla="*/ 330959 h 377583"/>
              <a:gd name="connsiteX2862" fmla="*/ 1751838 w 2450468"/>
              <a:gd name="connsiteY2862" fmla="*/ 320862 h 377583"/>
              <a:gd name="connsiteX2863" fmla="*/ 1748885 w 2450468"/>
              <a:gd name="connsiteY2863" fmla="*/ 318957 h 377583"/>
              <a:gd name="connsiteX2864" fmla="*/ 1746314 w 2450468"/>
              <a:gd name="connsiteY2864" fmla="*/ 317243 h 377583"/>
              <a:gd name="connsiteX2865" fmla="*/ 1741837 w 2450468"/>
              <a:gd name="connsiteY2865" fmla="*/ 318576 h 377583"/>
              <a:gd name="connsiteX2866" fmla="*/ 1750981 w 2450468"/>
              <a:gd name="connsiteY2866" fmla="*/ 327339 h 377583"/>
              <a:gd name="connsiteX2867" fmla="*/ 1745075 w 2450468"/>
              <a:gd name="connsiteY2867" fmla="*/ 330959 h 377583"/>
              <a:gd name="connsiteX2868" fmla="*/ 1738884 w 2450468"/>
              <a:gd name="connsiteY2868" fmla="*/ 328482 h 377583"/>
              <a:gd name="connsiteX2869" fmla="*/ 1733550 w 2450468"/>
              <a:gd name="connsiteY2869" fmla="*/ 330578 h 377583"/>
              <a:gd name="connsiteX2870" fmla="*/ 1731740 w 2450468"/>
              <a:gd name="connsiteY2870" fmla="*/ 333626 h 377583"/>
              <a:gd name="connsiteX2871" fmla="*/ 1730788 w 2450468"/>
              <a:gd name="connsiteY2871" fmla="*/ 335245 h 377583"/>
              <a:gd name="connsiteX2872" fmla="*/ 1728502 w 2450468"/>
              <a:gd name="connsiteY2872" fmla="*/ 331435 h 377583"/>
              <a:gd name="connsiteX2873" fmla="*/ 1722692 w 2450468"/>
              <a:gd name="connsiteY2873" fmla="*/ 334673 h 377583"/>
              <a:gd name="connsiteX2874" fmla="*/ 1721358 w 2450468"/>
              <a:gd name="connsiteY2874" fmla="*/ 335435 h 377583"/>
              <a:gd name="connsiteX2875" fmla="*/ 1715262 w 2450468"/>
              <a:gd name="connsiteY2875" fmla="*/ 338769 h 377583"/>
              <a:gd name="connsiteX2876" fmla="*/ 1714691 w 2450468"/>
              <a:gd name="connsiteY2876" fmla="*/ 341341 h 377583"/>
              <a:gd name="connsiteX2877" fmla="*/ 1712500 w 2450468"/>
              <a:gd name="connsiteY2877" fmla="*/ 341817 h 377583"/>
              <a:gd name="connsiteX2878" fmla="*/ 1711833 w 2450468"/>
              <a:gd name="connsiteY2878" fmla="*/ 341627 h 377583"/>
              <a:gd name="connsiteX2879" fmla="*/ 1712309 w 2450468"/>
              <a:gd name="connsiteY2879" fmla="*/ 336388 h 377583"/>
              <a:gd name="connsiteX2880" fmla="*/ 1710119 w 2450468"/>
              <a:gd name="connsiteY2880" fmla="*/ 335912 h 377583"/>
              <a:gd name="connsiteX2881" fmla="*/ 1704499 w 2450468"/>
              <a:gd name="connsiteY2881" fmla="*/ 332102 h 377583"/>
              <a:gd name="connsiteX2882" fmla="*/ 1702308 w 2450468"/>
              <a:gd name="connsiteY2882" fmla="*/ 331530 h 377583"/>
              <a:gd name="connsiteX2883" fmla="*/ 1697450 w 2450468"/>
              <a:gd name="connsiteY2883" fmla="*/ 333340 h 377583"/>
              <a:gd name="connsiteX2884" fmla="*/ 1697450 w 2450468"/>
              <a:gd name="connsiteY2884" fmla="*/ 334483 h 377583"/>
              <a:gd name="connsiteX2885" fmla="*/ 1698593 w 2450468"/>
              <a:gd name="connsiteY2885" fmla="*/ 337436 h 377583"/>
              <a:gd name="connsiteX2886" fmla="*/ 1698022 w 2450468"/>
              <a:gd name="connsiteY2886" fmla="*/ 337817 h 377583"/>
              <a:gd name="connsiteX2887" fmla="*/ 1696974 w 2450468"/>
              <a:gd name="connsiteY2887" fmla="*/ 338579 h 377583"/>
              <a:gd name="connsiteX2888" fmla="*/ 1696117 w 2450468"/>
              <a:gd name="connsiteY2888" fmla="*/ 341722 h 377583"/>
              <a:gd name="connsiteX2889" fmla="*/ 1697069 w 2450468"/>
              <a:gd name="connsiteY2889" fmla="*/ 342008 h 377583"/>
              <a:gd name="connsiteX2890" fmla="*/ 1702880 w 2450468"/>
              <a:gd name="connsiteY2890" fmla="*/ 343341 h 377583"/>
              <a:gd name="connsiteX2891" fmla="*/ 1704404 w 2450468"/>
              <a:gd name="connsiteY2891" fmla="*/ 343722 h 377583"/>
              <a:gd name="connsiteX2892" fmla="*/ 1702213 w 2450468"/>
              <a:gd name="connsiteY2892" fmla="*/ 346675 h 377583"/>
              <a:gd name="connsiteX2893" fmla="*/ 1690211 w 2450468"/>
              <a:gd name="connsiteY2893" fmla="*/ 348294 h 377583"/>
              <a:gd name="connsiteX2894" fmla="*/ 1685258 w 2450468"/>
              <a:gd name="connsiteY2894" fmla="*/ 343055 h 377583"/>
              <a:gd name="connsiteX2895" fmla="*/ 1682401 w 2450468"/>
              <a:gd name="connsiteY2895" fmla="*/ 340960 h 377583"/>
              <a:gd name="connsiteX2896" fmla="*/ 1679829 w 2450468"/>
              <a:gd name="connsiteY2896" fmla="*/ 339245 h 377583"/>
              <a:gd name="connsiteX2897" fmla="*/ 1674305 w 2450468"/>
              <a:gd name="connsiteY2897" fmla="*/ 340293 h 377583"/>
              <a:gd name="connsiteX2898" fmla="*/ 1674114 w 2450468"/>
              <a:gd name="connsiteY2898" fmla="*/ 339722 h 377583"/>
              <a:gd name="connsiteX2899" fmla="*/ 1671733 w 2450468"/>
              <a:gd name="connsiteY2899" fmla="*/ 338579 h 377583"/>
              <a:gd name="connsiteX2900" fmla="*/ 1665256 w 2450468"/>
              <a:gd name="connsiteY2900" fmla="*/ 339722 h 377583"/>
              <a:gd name="connsiteX2901" fmla="*/ 1663446 w 2450468"/>
              <a:gd name="connsiteY2901" fmla="*/ 338293 h 377583"/>
              <a:gd name="connsiteX2902" fmla="*/ 1655350 w 2450468"/>
              <a:gd name="connsiteY2902" fmla="*/ 336959 h 377583"/>
              <a:gd name="connsiteX2903" fmla="*/ 1653635 w 2450468"/>
              <a:gd name="connsiteY2903" fmla="*/ 336388 h 377583"/>
              <a:gd name="connsiteX2904" fmla="*/ 1651825 w 2450468"/>
              <a:gd name="connsiteY2904" fmla="*/ 335816 h 377583"/>
              <a:gd name="connsiteX2905" fmla="*/ 1646777 w 2450468"/>
              <a:gd name="connsiteY2905" fmla="*/ 334102 h 377583"/>
              <a:gd name="connsiteX2906" fmla="*/ 1640110 w 2450468"/>
              <a:gd name="connsiteY2906" fmla="*/ 336769 h 377583"/>
              <a:gd name="connsiteX2907" fmla="*/ 1640681 w 2450468"/>
              <a:gd name="connsiteY2907" fmla="*/ 338007 h 377583"/>
              <a:gd name="connsiteX2908" fmla="*/ 1645444 w 2450468"/>
              <a:gd name="connsiteY2908" fmla="*/ 342674 h 377583"/>
              <a:gd name="connsiteX2909" fmla="*/ 1646587 w 2450468"/>
              <a:gd name="connsiteY2909" fmla="*/ 344008 h 377583"/>
              <a:gd name="connsiteX2910" fmla="*/ 1649349 w 2450468"/>
              <a:gd name="connsiteY2910" fmla="*/ 350009 h 377583"/>
              <a:gd name="connsiteX2911" fmla="*/ 1650587 w 2450468"/>
              <a:gd name="connsiteY2911" fmla="*/ 355914 h 377583"/>
              <a:gd name="connsiteX2912" fmla="*/ 1646111 w 2450468"/>
              <a:gd name="connsiteY2912" fmla="*/ 356867 h 377583"/>
              <a:gd name="connsiteX2913" fmla="*/ 1644491 w 2450468"/>
              <a:gd name="connsiteY2913" fmla="*/ 362486 h 377583"/>
              <a:gd name="connsiteX2914" fmla="*/ 1638681 w 2450468"/>
              <a:gd name="connsiteY2914" fmla="*/ 361248 h 377583"/>
              <a:gd name="connsiteX2915" fmla="*/ 1638967 w 2450468"/>
              <a:gd name="connsiteY2915" fmla="*/ 360962 h 377583"/>
              <a:gd name="connsiteX2916" fmla="*/ 1641634 w 2450468"/>
              <a:gd name="connsiteY2916" fmla="*/ 358676 h 377583"/>
              <a:gd name="connsiteX2917" fmla="*/ 1644396 w 2450468"/>
              <a:gd name="connsiteY2917" fmla="*/ 355628 h 377583"/>
              <a:gd name="connsiteX2918" fmla="*/ 1637443 w 2450468"/>
              <a:gd name="connsiteY2918" fmla="*/ 351818 h 377583"/>
              <a:gd name="connsiteX2919" fmla="*/ 1637062 w 2450468"/>
              <a:gd name="connsiteY2919" fmla="*/ 350580 h 377583"/>
              <a:gd name="connsiteX2920" fmla="*/ 1636871 w 2450468"/>
              <a:gd name="connsiteY2920" fmla="*/ 349818 h 377583"/>
              <a:gd name="connsiteX2921" fmla="*/ 1637919 w 2450468"/>
              <a:gd name="connsiteY2921" fmla="*/ 348199 h 377583"/>
              <a:gd name="connsiteX2922" fmla="*/ 1638681 w 2450468"/>
              <a:gd name="connsiteY2922" fmla="*/ 348104 h 377583"/>
              <a:gd name="connsiteX2923" fmla="*/ 1642967 w 2450468"/>
              <a:gd name="connsiteY2923" fmla="*/ 348866 h 377583"/>
              <a:gd name="connsiteX2924" fmla="*/ 1641062 w 2450468"/>
              <a:gd name="connsiteY2924" fmla="*/ 345532 h 377583"/>
              <a:gd name="connsiteX2925" fmla="*/ 1635919 w 2450468"/>
              <a:gd name="connsiteY2925" fmla="*/ 343341 h 377583"/>
              <a:gd name="connsiteX2926" fmla="*/ 1627727 w 2450468"/>
              <a:gd name="connsiteY2926" fmla="*/ 345532 h 377583"/>
              <a:gd name="connsiteX2927" fmla="*/ 1628204 w 2450468"/>
              <a:gd name="connsiteY2927" fmla="*/ 351342 h 377583"/>
              <a:gd name="connsiteX2928" fmla="*/ 1630204 w 2450468"/>
              <a:gd name="connsiteY2928" fmla="*/ 353057 h 377583"/>
              <a:gd name="connsiteX2929" fmla="*/ 1636014 w 2450468"/>
              <a:gd name="connsiteY2929" fmla="*/ 356771 h 377583"/>
              <a:gd name="connsiteX2930" fmla="*/ 1629823 w 2450468"/>
              <a:gd name="connsiteY2930" fmla="*/ 359343 h 377583"/>
              <a:gd name="connsiteX2931" fmla="*/ 1625156 w 2450468"/>
              <a:gd name="connsiteY2931" fmla="*/ 359534 h 377583"/>
              <a:gd name="connsiteX2932" fmla="*/ 1624584 w 2450468"/>
              <a:gd name="connsiteY2932" fmla="*/ 366677 h 377583"/>
              <a:gd name="connsiteX2933" fmla="*/ 1622774 w 2450468"/>
              <a:gd name="connsiteY2933" fmla="*/ 362582 h 377583"/>
              <a:gd name="connsiteX2934" fmla="*/ 1621441 w 2450468"/>
              <a:gd name="connsiteY2934" fmla="*/ 361153 h 377583"/>
              <a:gd name="connsiteX2935" fmla="*/ 1621536 w 2450468"/>
              <a:gd name="connsiteY2935" fmla="*/ 355914 h 377583"/>
              <a:gd name="connsiteX2936" fmla="*/ 1624870 w 2450468"/>
              <a:gd name="connsiteY2936" fmla="*/ 346675 h 377583"/>
              <a:gd name="connsiteX2937" fmla="*/ 1624203 w 2450468"/>
              <a:gd name="connsiteY2937" fmla="*/ 345151 h 377583"/>
              <a:gd name="connsiteX2938" fmla="*/ 1622298 w 2450468"/>
              <a:gd name="connsiteY2938" fmla="*/ 340007 h 377583"/>
              <a:gd name="connsiteX2939" fmla="*/ 1617821 w 2450468"/>
              <a:gd name="connsiteY2939" fmla="*/ 330578 h 377583"/>
              <a:gd name="connsiteX2940" fmla="*/ 1617155 w 2450468"/>
              <a:gd name="connsiteY2940" fmla="*/ 336578 h 377583"/>
              <a:gd name="connsiteX2941" fmla="*/ 1614488 w 2450468"/>
              <a:gd name="connsiteY2941" fmla="*/ 338769 h 377583"/>
              <a:gd name="connsiteX2942" fmla="*/ 1611154 w 2450468"/>
              <a:gd name="connsiteY2942" fmla="*/ 339626 h 377583"/>
              <a:gd name="connsiteX2943" fmla="*/ 1611630 w 2450468"/>
              <a:gd name="connsiteY2943" fmla="*/ 336864 h 377583"/>
              <a:gd name="connsiteX2944" fmla="*/ 1610582 w 2450468"/>
              <a:gd name="connsiteY2944" fmla="*/ 333530 h 377583"/>
              <a:gd name="connsiteX2945" fmla="*/ 1608868 w 2450468"/>
              <a:gd name="connsiteY2945" fmla="*/ 332673 h 377583"/>
              <a:gd name="connsiteX2946" fmla="*/ 1598676 w 2450468"/>
              <a:gd name="connsiteY2946" fmla="*/ 331340 h 377583"/>
              <a:gd name="connsiteX2947" fmla="*/ 1597914 w 2450468"/>
              <a:gd name="connsiteY2947" fmla="*/ 335340 h 377583"/>
              <a:gd name="connsiteX2948" fmla="*/ 1597438 w 2450468"/>
              <a:gd name="connsiteY2948" fmla="*/ 337626 h 377583"/>
              <a:gd name="connsiteX2949" fmla="*/ 1587818 w 2450468"/>
              <a:gd name="connsiteY2949" fmla="*/ 340865 h 377583"/>
              <a:gd name="connsiteX2950" fmla="*/ 1590294 w 2450468"/>
              <a:gd name="connsiteY2950" fmla="*/ 337150 h 377583"/>
              <a:gd name="connsiteX2951" fmla="*/ 1593247 w 2450468"/>
              <a:gd name="connsiteY2951" fmla="*/ 332673 h 377583"/>
              <a:gd name="connsiteX2952" fmla="*/ 1582388 w 2450468"/>
              <a:gd name="connsiteY2952" fmla="*/ 328292 h 377583"/>
              <a:gd name="connsiteX2953" fmla="*/ 1585055 w 2450468"/>
              <a:gd name="connsiteY2953" fmla="*/ 331435 h 377583"/>
              <a:gd name="connsiteX2954" fmla="*/ 1585627 w 2450468"/>
              <a:gd name="connsiteY2954" fmla="*/ 334864 h 377583"/>
              <a:gd name="connsiteX2955" fmla="*/ 1578388 w 2450468"/>
              <a:gd name="connsiteY2955" fmla="*/ 340769 h 377583"/>
              <a:gd name="connsiteX2956" fmla="*/ 1572673 w 2450468"/>
              <a:gd name="connsiteY2956" fmla="*/ 341722 h 377583"/>
              <a:gd name="connsiteX2957" fmla="*/ 1559243 w 2450468"/>
              <a:gd name="connsiteY2957" fmla="*/ 341912 h 377583"/>
              <a:gd name="connsiteX2958" fmla="*/ 1554766 w 2450468"/>
              <a:gd name="connsiteY2958" fmla="*/ 342484 h 377583"/>
              <a:gd name="connsiteX2959" fmla="*/ 1555718 w 2450468"/>
              <a:gd name="connsiteY2959" fmla="*/ 348008 h 377583"/>
              <a:gd name="connsiteX2960" fmla="*/ 1550956 w 2450468"/>
              <a:gd name="connsiteY2960" fmla="*/ 345913 h 377583"/>
              <a:gd name="connsiteX2961" fmla="*/ 1544003 w 2450468"/>
              <a:gd name="connsiteY2961" fmla="*/ 344389 h 377583"/>
              <a:gd name="connsiteX2962" fmla="*/ 1536859 w 2450468"/>
              <a:gd name="connsiteY2962" fmla="*/ 347151 h 377583"/>
              <a:gd name="connsiteX2963" fmla="*/ 1534954 w 2450468"/>
              <a:gd name="connsiteY2963" fmla="*/ 343722 h 377583"/>
              <a:gd name="connsiteX2964" fmla="*/ 1532763 w 2450468"/>
              <a:gd name="connsiteY2964" fmla="*/ 339912 h 377583"/>
              <a:gd name="connsiteX2965" fmla="*/ 1526667 w 2450468"/>
              <a:gd name="connsiteY2965" fmla="*/ 341246 h 377583"/>
              <a:gd name="connsiteX2966" fmla="*/ 1523333 w 2450468"/>
              <a:gd name="connsiteY2966" fmla="*/ 335435 h 377583"/>
              <a:gd name="connsiteX2967" fmla="*/ 1527143 w 2450468"/>
              <a:gd name="connsiteY2967" fmla="*/ 334959 h 377583"/>
              <a:gd name="connsiteX2968" fmla="*/ 1532192 w 2450468"/>
              <a:gd name="connsiteY2968" fmla="*/ 335912 h 377583"/>
              <a:gd name="connsiteX2969" fmla="*/ 1532287 w 2450468"/>
              <a:gd name="connsiteY2969" fmla="*/ 335054 h 377583"/>
              <a:gd name="connsiteX2970" fmla="*/ 1527048 w 2450468"/>
              <a:gd name="connsiteY2970" fmla="*/ 329149 h 377583"/>
              <a:gd name="connsiteX2971" fmla="*/ 1523619 w 2450468"/>
              <a:gd name="connsiteY2971" fmla="*/ 328387 h 377583"/>
              <a:gd name="connsiteX2972" fmla="*/ 1521428 w 2450468"/>
              <a:gd name="connsiteY2972" fmla="*/ 320767 h 377583"/>
              <a:gd name="connsiteX2973" fmla="*/ 1520381 w 2450468"/>
              <a:gd name="connsiteY2973" fmla="*/ 315052 h 377583"/>
              <a:gd name="connsiteX2974" fmla="*/ 1514951 w 2450468"/>
              <a:gd name="connsiteY2974" fmla="*/ 310385 h 377583"/>
              <a:gd name="connsiteX2975" fmla="*/ 1509046 w 2450468"/>
              <a:gd name="connsiteY2975" fmla="*/ 313337 h 377583"/>
              <a:gd name="connsiteX2976" fmla="*/ 1504855 w 2450468"/>
              <a:gd name="connsiteY2976" fmla="*/ 313814 h 377583"/>
              <a:gd name="connsiteX2977" fmla="*/ 1504283 w 2450468"/>
              <a:gd name="connsiteY2977" fmla="*/ 311147 h 377583"/>
              <a:gd name="connsiteX2978" fmla="*/ 1504664 w 2450468"/>
              <a:gd name="connsiteY2978" fmla="*/ 310194 h 377583"/>
              <a:gd name="connsiteX2979" fmla="*/ 1498473 w 2450468"/>
              <a:gd name="connsiteY2979" fmla="*/ 311337 h 377583"/>
              <a:gd name="connsiteX2980" fmla="*/ 1496473 w 2450468"/>
              <a:gd name="connsiteY2980" fmla="*/ 314195 h 377583"/>
              <a:gd name="connsiteX2981" fmla="*/ 1496473 w 2450468"/>
              <a:gd name="connsiteY2981" fmla="*/ 317338 h 377583"/>
              <a:gd name="connsiteX2982" fmla="*/ 1501997 w 2450468"/>
              <a:gd name="connsiteY2982" fmla="*/ 321719 h 377583"/>
              <a:gd name="connsiteX2983" fmla="*/ 1507808 w 2450468"/>
              <a:gd name="connsiteY2983" fmla="*/ 321053 h 377583"/>
              <a:gd name="connsiteX2984" fmla="*/ 1509332 w 2450468"/>
              <a:gd name="connsiteY2984" fmla="*/ 320291 h 377583"/>
              <a:gd name="connsiteX2985" fmla="*/ 1514380 w 2450468"/>
              <a:gd name="connsiteY2985" fmla="*/ 324577 h 377583"/>
              <a:gd name="connsiteX2986" fmla="*/ 1507141 w 2450468"/>
              <a:gd name="connsiteY2986" fmla="*/ 329054 h 377583"/>
              <a:gd name="connsiteX2987" fmla="*/ 1496187 w 2450468"/>
              <a:gd name="connsiteY2987" fmla="*/ 323339 h 377583"/>
              <a:gd name="connsiteX2988" fmla="*/ 1493139 w 2450468"/>
              <a:gd name="connsiteY2988" fmla="*/ 321434 h 377583"/>
              <a:gd name="connsiteX2989" fmla="*/ 1486471 w 2450468"/>
              <a:gd name="connsiteY2989" fmla="*/ 321719 h 377583"/>
              <a:gd name="connsiteX2990" fmla="*/ 1485233 w 2450468"/>
              <a:gd name="connsiteY2990" fmla="*/ 329435 h 377583"/>
              <a:gd name="connsiteX2991" fmla="*/ 1491234 w 2450468"/>
              <a:gd name="connsiteY2991" fmla="*/ 330006 h 377583"/>
              <a:gd name="connsiteX2992" fmla="*/ 1493425 w 2450468"/>
              <a:gd name="connsiteY2992" fmla="*/ 327149 h 377583"/>
              <a:gd name="connsiteX2993" fmla="*/ 1496759 w 2450468"/>
              <a:gd name="connsiteY2993" fmla="*/ 330197 h 377583"/>
              <a:gd name="connsiteX2994" fmla="*/ 1498949 w 2450468"/>
              <a:gd name="connsiteY2994" fmla="*/ 332768 h 377583"/>
              <a:gd name="connsiteX2995" fmla="*/ 1506855 w 2450468"/>
              <a:gd name="connsiteY2995" fmla="*/ 331149 h 377583"/>
              <a:gd name="connsiteX2996" fmla="*/ 1509046 w 2450468"/>
              <a:gd name="connsiteY2996" fmla="*/ 333816 h 377583"/>
              <a:gd name="connsiteX2997" fmla="*/ 1509332 w 2450468"/>
              <a:gd name="connsiteY2997" fmla="*/ 335150 h 377583"/>
              <a:gd name="connsiteX2998" fmla="*/ 1511141 w 2450468"/>
              <a:gd name="connsiteY2998" fmla="*/ 342293 h 377583"/>
              <a:gd name="connsiteX2999" fmla="*/ 1495425 w 2450468"/>
              <a:gd name="connsiteY2999" fmla="*/ 347342 h 377583"/>
              <a:gd name="connsiteX3000" fmla="*/ 1490948 w 2450468"/>
              <a:gd name="connsiteY3000" fmla="*/ 341436 h 377583"/>
              <a:gd name="connsiteX3001" fmla="*/ 1490377 w 2450468"/>
              <a:gd name="connsiteY3001" fmla="*/ 341817 h 377583"/>
              <a:gd name="connsiteX3002" fmla="*/ 1482852 w 2450468"/>
              <a:gd name="connsiteY3002" fmla="*/ 346103 h 377583"/>
              <a:gd name="connsiteX3003" fmla="*/ 1465993 w 2450468"/>
              <a:gd name="connsiteY3003" fmla="*/ 342389 h 377583"/>
              <a:gd name="connsiteX3004" fmla="*/ 1460183 w 2450468"/>
              <a:gd name="connsiteY3004" fmla="*/ 341627 h 377583"/>
              <a:gd name="connsiteX3005" fmla="*/ 1454087 w 2450468"/>
              <a:gd name="connsiteY3005" fmla="*/ 348675 h 377583"/>
              <a:gd name="connsiteX3006" fmla="*/ 1441799 w 2450468"/>
              <a:gd name="connsiteY3006" fmla="*/ 356105 h 377583"/>
              <a:gd name="connsiteX3007" fmla="*/ 1438085 w 2450468"/>
              <a:gd name="connsiteY3007" fmla="*/ 356486 h 377583"/>
              <a:gd name="connsiteX3008" fmla="*/ 1431798 w 2450468"/>
              <a:gd name="connsiteY3008" fmla="*/ 357057 h 377583"/>
              <a:gd name="connsiteX3009" fmla="*/ 1427036 w 2450468"/>
              <a:gd name="connsiteY3009" fmla="*/ 342865 h 377583"/>
              <a:gd name="connsiteX3010" fmla="*/ 1422845 w 2450468"/>
              <a:gd name="connsiteY3010" fmla="*/ 341817 h 377583"/>
              <a:gd name="connsiteX3011" fmla="*/ 1416653 w 2450468"/>
              <a:gd name="connsiteY3011" fmla="*/ 343436 h 377583"/>
              <a:gd name="connsiteX3012" fmla="*/ 1416272 w 2450468"/>
              <a:gd name="connsiteY3012" fmla="*/ 344960 h 377583"/>
              <a:gd name="connsiteX3013" fmla="*/ 1409510 w 2450468"/>
              <a:gd name="connsiteY3013" fmla="*/ 344770 h 377583"/>
              <a:gd name="connsiteX3014" fmla="*/ 1389031 w 2450468"/>
              <a:gd name="connsiteY3014" fmla="*/ 341150 h 377583"/>
              <a:gd name="connsiteX3015" fmla="*/ 1388555 w 2450468"/>
              <a:gd name="connsiteY3015" fmla="*/ 343436 h 377583"/>
              <a:gd name="connsiteX3016" fmla="*/ 1393889 w 2450468"/>
              <a:gd name="connsiteY3016" fmla="*/ 345818 h 377583"/>
              <a:gd name="connsiteX3017" fmla="*/ 1394650 w 2450468"/>
              <a:gd name="connsiteY3017" fmla="*/ 346008 h 377583"/>
              <a:gd name="connsiteX3018" fmla="*/ 1394460 w 2450468"/>
              <a:gd name="connsiteY3018" fmla="*/ 347532 h 377583"/>
              <a:gd name="connsiteX3019" fmla="*/ 1392460 w 2450468"/>
              <a:gd name="connsiteY3019" fmla="*/ 351818 h 377583"/>
              <a:gd name="connsiteX3020" fmla="*/ 1390745 w 2450468"/>
              <a:gd name="connsiteY3020" fmla="*/ 356962 h 377583"/>
              <a:gd name="connsiteX3021" fmla="*/ 1388364 w 2450468"/>
              <a:gd name="connsiteY3021" fmla="*/ 356200 h 377583"/>
              <a:gd name="connsiteX3022" fmla="*/ 1385983 w 2450468"/>
              <a:gd name="connsiteY3022" fmla="*/ 353438 h 377583"/>
              <a:gd name="connsiteX3023" fmla="*/ 1386364 w 2450468"/>
              <a:gd name="connsiteY3023" fmla="*/ 348485 h 377583"/>
              <a:gd name="connsiteX3024" fmla="*/ 1378268 w 2450468"/>
              <a:gd name="connsiteY3024" fmla="*/ 352009 h 377583"/>
              <a:gd name="connsiteX3025" fmla="*/ 1375410 w 2450468"/>
              <a:gd name="connsiteY3025" fmla="*/ 354485 h 377583"/>
              <a:gd name="connsiteX3026" fmla="*/ 1376267 w 2450468"/>
              <a:gd name="connsiteY3026" fmla="*/ 349437 h 377583"/>
              <a:gd name="connsiteX3027" fmla="*/ 1381792 w 2450468"/>
              <a:gd name="connsiteY3027" fmla="*/ 342674 h 377583"/>
              <a:gd name="connsiteX3028" fmla="*/ 1377601 w 2450468"/>
              <a:gd name="connsiteY3028" fmla="*/ 344865 h 377583"/>
              <a:gd name="connsiteX3029" fmla="*/ 1375029 w 2450468"/>
              <a:gd name="connsiteY3029" fmla="*/ 344770 h 377583"/>
              <a:gd name="connsiteX3030" fmla="*/ 1369219 w 2450468"/>
              <a:gd name="connsiteY3030" fmla="*/ 341150 h 377583"/>
              <a:gd name="connsiteX3031" fmla="*/ 1367219 w 2450468"/>
              <a:gd name="connsiteY3031" fmla="*/ 343532 h 377583"/>
              <a:gd name="connsiteX3032" fmla="*/ 1357122 w 2450468"/>
              <a:gd name="connsiteY3032" fmla="*/ 343151 h 377583"/>
              <a:gd name="connsiteX3033" fmla="*/ 1356550 w 2450468"/>
              <a:gd name="connsiteY3033" fmla="*/ 349818 h 377583"/>
              <a:gd name="connsiteX3034" fmla="*/ 1354455 w 2450468"/>
              <a:gd name="connsiteY3034" fmla="*/ 346484 h 377583"/>
              <a:gd name="connsiteX3035" fmla="*/ 1354646 w 2450468"/>
              <a:gd name="connsiteY3035" fmla="*/ 344770 h 377583"/>
              <a:gd name="connsiteX3036" fmla="*/ 1354931 w 2450468"/>
              <a:gd name="connsiteY3036" fmla="*/ 341722 h 377583"/>
              <a:gd name="connsiteX3037" fmla="*/ 1350550 w 2450468"/>
              <a:gd name="connsiteY3037" fmla="*/ 338102 h 377583"/>
              <a:gd name="connsiteX3038" fmla="*/ 1349597 w 2450468"/>
              <a:gd name="connsiteY3038" fmla="*/ 335721 h 377583"/>
              <a:gd name="connsiteX3039" fmla="*/ 1344454 w 2450468"/>
              <a:gd name="connsiteY3039" fmla="*/ 337436 h 377583"/>
              <a:gd name="connsiteX3040" fmla="*/ 1339406 w 2450468"/>
              <a:gd name="connsiteY3040" fmla="*/ 341436 h 377583"/>
              <a:gd name="connsiteX3041" fmla="*/ 1328928 w 2450468"/>
              <a:gd name="connsiteY3041" fmla="*/ 339626 h 377583"/>
              <a:gd name="connsiteX3042" fmla="*/ 1332357 w 2450468"/>
              <a:gd name="connsiteY3042" fmla="*/ 337626 h 377583"/>
              <a:gd name="connsiteX3043" fmla="*/ 1338453 w 2450468"/>
              <a:gd name="connsiteY3043" fmla="*/ 334578 h 377583"/>
              <a:gd name="connsiteX3044" fmla="*/ 1339025 w 2450468"/>
              <a:gd name="connsiteY3044" fmla="*/ 334197 h 377583"/>
              <a:gd name="connsiteX3045" fmla="*/ 1335596 w 2450468"/>
              <a:gd name="connsiteY3045" fmla="*/ 326291 h 377583"/>
              <a:gd name="connsiteX3046" fmla="*/ 1332262 w 2450468"/>
              <a:gd name="connsiteY3046" fmla="*/ 324672 h 377583"/>
              <a:gd name="connsiteX3047" fmla="*/ 1322832 w 2450468"/>
              <a:gd name="connsiteY3047" fmla="*/ 320576 h 377583"/>
              <a:gd name="connsiteX3048" fmla="*/ 1316260 w 2450468"/>
              <a:gd name="connsiteY3048" fmla="*/ 313623 h 377583"/>
              <a:gd name="connsiteX3049" fmla="*/ 1315784 w 2450468"/>
              <a:gd name="connsiteY3049" fmla="*/ 312956 h 377583"/>
              <a:gd name="connsiteX3050" fmla="*/ 1318165 w 2450468"/>
              <a:gd name="connsiteY3050" fmla="*/ 311813 h 377583"/>
              <a:gd name="connsiteX3051" fmla="*/ 1319022 w 2450468"/>
              <a:gd name="connsiteY3051" fmla="*/ 311718 h 377583"/>
              <a:gd name="connsiteX3052" fmla="*/ 1322832 w 2450468"/>
              <a:gd name="connsiteY3052" fmla="*/ 311242 h 377583"/>
              <a:gd name="connsiteX3053" fmla="*/ 1331309 w 2450468"/>
              <a:gd name="connsiteY3053" fmla="*/ 305717 h 377583"/>
              <a:gd name="connsiteX3054" fmla="*/ 1333881 w 2450468"/>
              <a:gd name="connsiteY3054" fmla="*/ 296954 h 377583"/>
              <a:gd name="connsiteX3055" fmla="*/ 1337977 w 2450468"/>
              <a:gd name="connsiteY3055" fmla="*/ 300002 h 377583"/>
              <a:gd name="connsiteX3056" fmla="*/ 1341025 w 2450468"/>
              <a:gd name="connsiteY3056" fmla="*/ 299621 h 377583"/>
              <a:gd name="connsiteX3057" fmla="*/ 1348264 w 2450468"/>
              <a:gd name="connsiteY3057" fmla="*/ 298574 h 377583"/>
              <a:gd name="connsiteX3058" fmla="*/ 1351121 w 2450468"/>
              <a:gd name="connsiteY3058" fmla="*/ 302193 h 377583"/>
              <a:gd name="connsiteX3059" fmla="*/ 1348550 w 2450468"/>
              <a:gd name="connsiteY3059" fmla="*/ 293430 h 377583"/>
              <a:gd name="connsiteX3060" fmla="*/ 1340739 w 2450468"/>
              <a:gd name="connsiteY3060" fmla="*/ 291144 h 377583"/>
              <a:gd name="connsiteX3061" fmla="*/ 1329500 w 2450468"/>
              <a:gd name="connsiteY3061" fmla="*/ 288668 h 377583"/>
              <a:gd name="connsiteX3062" fmla="*/ 1320546 w 2450468"/>
              <a:gd name="connsiteY3062" fmla="*/ 295907 h 377583"/>
              <a:gd name="connsiteX3063" fmla="*/ 1320832 w 2450468"/>
              <a:gd name="connsiteY3063" fmla="*/ 292287 h 377583"/>
              <a:gd name="connsiteX3064" fmla="*/ 1320927 w 2450468"/>
              <a:gd name="connsiteY3064" fmla="*/ 291335 h 377583"/>
              <a:gd name="connsiteX3065" fmla="*/ 1321022 w 2450468"/>
              <a:gd name="connsiteY3065" fmla="*/ 287239 h 377583"/>
              <a:gd name="connsiteX3066" fmla="*/ 1326166 w 2450468"/>
              <a:gd name="connsiteY3066" fmla="*/ 281619 h 377583"/>
              <a:gd name="connsiteX3067" fmla="*/ 1324546 w 2450468"/>
              <a:gd name="connsiteY3067" fmla="*/ 281333 h 377583"/>
              <a:gd name="connsiteX3068" fmla="*/ 1322165 w 2450468"/>
              <a:gd name="connsiteY3068" fmla="*/ 279047 h 377583"/>
              <a:gd name="connsiteX3069" fmla="*/ 1325023 w 2450468"/>
              <a:gd name="connsiteY3069" fmla="*/ 276476 h 377583"/>
              <a:gd name="connsiteX3070" fmla="*/ 1315593 w 2450468"/>
              <a:gd name="connsiteY3070" fmla="*/ 270189 h 377583"/>
              <a:gd name="connsiteX3071" fmla="*/ 1311402 w 2450468"/>
              <a:gd name="connsiteY3071" fmla="*/ 271427 h 377583"/>
              <a:gd name="connsiteX3072" fmla="*/ 1309783 w 2450468"/>
              <a:gd name="connsiteY3072" fmla="*/ 271904 h 377583"/>
              <a:gd name="connsiteX3073" fmla="*/ 1310354 w 2450468"/>
              <a:gd name="connsiteY3073" fmla="*/ 275333 h 377583"/>
              <a:gd name="connsiteX3074" fmla="*/ 1312640 w 2450468"/>
              <a:gd name="connsiteY3074" fmla="*/ 274666 h 377583"/>
              <a:gd name="connsiteX3075" fmla="*/ 1313307 w 2450468"/>
              <a:gd name="connsiteY3075" fmla="*/ 274475 h 377583"/>
              <a:gd name="connsiteX3076" fmla="*/ 1316165 w 2450468"/>
              <a:gd name="connsiteY3076" fmla="*/ 279714 h 377583"/>
              <a:gd name="connsiteX3077" fmla="*/ 1314545 w 2450468"/>
              <a:gd name="connsiteY3077" fmla="*/ 290096 h 377583"/>
              <a:gd name="connsiteX3078" fmla="*/ 1300353 w 2450468"/>
              <a:gd name="connsiteY3078" fmla="*/ 290573 h 377583"/>
              <a:gd name="connsiteX3079" fmla="*/ 1294352 w 2450468"/>
              <a:gd name="connsiteY3079" fmla="*/ 287334 h 377583"/>
              <a:gd name="connsiteX3080" fmla="*/ 1290352 w 2450468"/>
              <a:gd name="connsiteY3080" fmla="*/ 288572 h 377583"/>
              <a:gd name="connsiteX3081" fmla="*/ 1289875 w 2450468"/>
              <a:gd name="connsiteY3081" fmla="*/ 289525 h 377583"/>
              <a:gd name="connsiteX3082" fmla="*/ 1287875 w 2450468"/>
              <a:gd name="connsiteY3082" fmla="*/ 294097 h 377583"/>
              <a:gd name="connsiteX3083" fmla="*/ 1275112 w 2450468"/>
              <a:gd name="connsiteY3083" fmla="*/ 289430 h 377583"/>
              <a:gd name="connsiteX3084" fmla="*/ 1283018 w 2450468"/>
              <a:gd name="connsiteY3084" fmla="*/ 288287 h 377583"/>
              <a:gd name="connsiteX3085" fmla="*/ 1282732 w 2450468"/>
              <a:gd name="connsiteY3085" fmla="*/ 290668 h 377583"/>
              <a:gd name="connsiteX3086" fmla="*/ 1284827 w 2450468"/>
              <a:gd name="connsiteY3086" fmla="*/ 291430 h 377583"/>
              <a:gd name="connsiteX3087" fmla="*/ 1286923 w 2450468"/>
              <a:gd name="connsiteY3087" fmla="*/ 290763 h 377583"/>
              <a:gd name="connsiteX3088" fmla="*/ 1287494 w 2450468"/>
              <a:gd name="connsiteY3088" fmla="*/ 284667 h 377583"/>
              <a:gd name="connsiteX3089" fmla="*/ 1290161 w 2450468"/>
              <a:gd name="connsiteY3089" fmla="*/ 280857 h 377583"/>
              <a:gd name="connsiteX3090" fmla="*/ 1291114 w 2450468"/>
              <a:gd name="connsiteY3090" fmla="*/ 280762 h 377583"/>
              <a:gd name="connsiteX3091" fmla="*/ 1289875 w 2450468"/>
              <a:gd name="connsiteY3091" fmla="*/ 277142 h 377583"/>
              <a:gd name="connsiteX3092" fmla="*/ 1288447 w 2450468"/>
              <a:gd name="connsiteY3092" fmla="*/ 276761 h 377583"/>
              <a:gd name="connsiteX3093" fmla="*/ 1287304 w 2450468"/>
              <a:gd name="connsiteY3093" fmla="*/ 276476 h 377583"/>
              <a:gd name="connsiteX3094" fmla="*/ 1285970 w 2450468"/>
              <a:gd name="connsiteY3094" fmla="*/ 268665 h 377583"/>
              <a:gd name="connsiteX3095" fmla="*/ 1291781 w 2450468"/>
              <a:gd name="connsiteY3095" fmla="*/ 267903 h 377583"/>
              <a:gd name="connsiteX3096" fmla="*/ 1292162 w 2450468"/>
              <a:gd name="connsiteY3096" fmla="*/ 267903 h 377583"/>
              <a:gd name="connsiteX3097" fmla="*/ 1290447 w 2450468"/>
              <a:gd name="connsiteY3097" fmla="*/ 265236 h 377583"/>
              <a:gd name="connsiteX3098" fmla="*/ 1289780 w 2450468"/>
              <a:gd name="connsiteY3098" fmla="*/ 265617 h 377583"/>
              <a:gd name="connsiteX3099" fmla="*/ 1284542 w 2450468"/>
              <a:gd name="connsiteY3099" fmla="*/ 268475 h 377583"/>
              <a:gd name="connsiteX3100" fmla="*/ 1280255 w 2450468"/>
              <a:gd name="connsiteY3100" fmla="*/ 263998 h 377583"/>
              <a:gd name="connsiteX3101" fmla="*/ 1274159 w 2450468"/>
              <a:gd name="connsiteY3101" fmla="*/ 268570 h 377583"/>
              <a:gd name="connsiteX3102" fmla="*/ 1269492 w 2450468"/>
              <a:gd name="connsiteY3102" fmla="*/ 278762 h 377583"/>
              <a:gd name="connsiteX3103" fmla="*/ 1273112 w 2450468"/>
              <a:gd name="connsiteY3103" fmla="*/ 281905 h 377583"/>
              <a:gd name="connsiteX3104" fmla="*/ 1272350 w 2450468"/>
              <a:gd name="connsiteY3104" fmla="*/ 294383 h 377583"/>
              <a:gd name="connsiteX3105" fmla="*/ 1286351 w 2450468"/>
              <a:gd name="connsiteY3105" fmla="*/ 305241 h 377583"/>
              <a:gd name="connsiteX3106" fmla="*/ 1277398 w 2450468"/>
              <a:gd name="connsiteY3106" fmla="*/ 304955 h 377583"/>
              <a:gd name="connsiteX3107" fmla="*/ 1277017 w 2450468"/>
              <a:gd name="connsiteY3107" fmla="*/ 303336 h 377583"/>
              <a:gd name="connsiteX3108" fmla="*/ 1275493 w 2450468"/>
              <a:gd name="connsiteY3108" fmla="*/ 299907 h 377583"/>
              <a:gd name="connsiteX3109" fmla="*/ 1271683 w 2450468"/>
              <a:gd name="connsiteY3109" fmla="*/ 302574 h 377583"/>
              <a:gd name="connsiteX3110" fmla="*/ 1268444 w 2450468"/>
              <a:gd name="connsiteY3110" fmla="*/ 302288 h 377583"/>
              <a:gd name="connsiteX3111" fmla="*/ 1264063 w 2450468"/>
              <a:gd name="connsiteY3111" fmla="*/ 305051 h 377583"/>
              <a:gd name="connsiteX3112" fmla="*/ 1264158 w 2450468"/>
              <a:gd name="connsiteY3112" fmla="*/ 307051 h 377583"/>
              <a:gd name="connsiteX3113" fmla="*/ 1266825 w 2450468"/>
              <a:gd name="connsiteY3113" fmla="*/ 308765 h 377583"/>
              <a:gd name="connsiteX3114" fmla="*/ 1269778 w 2450468"/>
              <a:gd name="connsiteY3114" fmla="*/ 318481 h 377583"/>
              <a:gd name="connsiteX3115" fmla="*/ 1269397 w 2450468"/>
              <a:gd name="connsiteY3115" fmla="*/ 321243 h 377583"/>
              <a:gd name="connsiteX3116" fmla="*/ 1271969 w 2450468"/>
              <a:gd name="connsiteY3116" fmla="*/ 322672 h 377583"/>
              <a:gd name="connsiteX3117" fmla="*/ 1273207 w 2450468"/>
              <a:gd name="connsiteY3117" fmla="*/ 320386 h 377583"/>
              <a:gd name="connsiteX3118" fmla="*/ 1272826 w 2450468"/>
              <a:gd name="connsiteY3118" fmla="*/ 318767 h 377583"/>
              <a:gd name="connsiteX3119" fmla="*/ 1279208 w 2450468"/>
              <a:gd name="connsiteY3119" fmla="*/ 314385 h 377583"/>
              <a:gd name="connsiteX3120" fmla="*/ 1286732 w 2450468"/>
              <a:gd name="connsiteY3120" fmla="*/ 313147 h 377583"/>
              <a:gd name="connsiteX3121" fmla="*/ 1286923 w 2450468"/>
              <a:gd name="connsiteY3121" fmla="*/ 310099 h 377583"/>
              <a:gd name="connsiteX3122" fmla="*/ 1287304 w 2450468"/>
              <a:gd name="connsiteY3122" fmla="*/ 310289 h 377583"/>
              <a:gd name="connsiteX3123" fmla="*/ 1290066 w 2450468"/>
              <a:gd name="connsiteY3123" fmla="*/ 311623 h 377583"/>
              <a:gd name="connsiteX3124" fmla="*/ 1299020 w 2450468"/>
              <a:gd name="connsiteY3124" fmla="*/ 312480 h 377583"/>
              <a:gd name="connsiteX3125" fmla="*/ 1300258 w 2450468"/>
              <a:gd name="connsiteY3125" fmla="*/ 311147 h 377583"/>
              <a:gd name="connsiteX3126" fmla="*/ 1300639 w 2450468"/>
              <a:gd name="connsiteY3126" fmla="*/ 310766 h 377583"/>
              <a:gd name="connsiteX3127" fmla="*/ 1298448 w 2450468"/>
              <a:gd name="connsiteY3127" fmla="*/ 309337 h 377583"/>
              <a:gd name="connsiteX3128" fmla="*/ 1297591 w 2450468"/>
              <a:gd name="connsiteY3128" fmla="*/ 309146 h 377583"/>
              <a:gd name="connsiteX3129" fmla="*/ 1295971 w 2450468"/>
              <a:gd name="connsiteY3129" fmla="*/ 308765 h 377583"/>
              <a:gd name="connsiteX3130" fmla="*/ 1296162 w 2450468"/>
              <a:gd name="connsiteY3130" fmla="*/ 306289 h 377583"/>
              <a:gd name="connsiteX3131" fmla="*/ 1297781 w 2450468"/>
              <a:gd name="connsiteY3131" fmla="*/ 305908 h 377583"/>
              <a:gd name="connsiteX3132" fmla="*/ 1299972 w 2450468"/>
              <a:gd name="connsiteY3132" fmla="*/ 305336 h 377583"/>
              <a:gd name="connsiteX3133" fmla="*/ 1309688 w 2450468"/>
              <a:gd name="connsiteY3133" fmla="*/ 306956 h 377583"/>
              <a:gd name="connsiteX3134" fmla="*/ 1310640 w 2450468"/>
              <a:gd name="connsiteY3134" fmla="*/ 310004 h 377583"/>
              <a:gd name="connsiteX3135" fmla="*/ 1315688 w 2450468"/>
              <a:gd name="connsiteY3135" fmla="*/ 321910 h 377583"/>
              <a:gd name="connsiteX3136" fmla="*/ 1317117 w 2450468"/>
              <a:gd name="connsiteY3136" fmla="*/ 325434 h 377583"/>
              <a:gd name="connsiteX3137" fmla="*/ 1323404 w 2450468"/>
              <a:gd name="connsiteY3137" fmla="*/ 323624 h 377583"/>
              <a:gd name="connsiteX3138" fmla="*/ 1323594 w 2450468"/>
              <a:gd name="connsiteY3138" fmla="*/ 326482 h 377583"/>
              <a:gd name="connsiteX3139" fmla="*/ 1318736 w 2450468"/>
              <a:gd name="connsiteY3139" fmla="*/ 329435 h 377583"/>
              <a:gd name="connsiteX3140" fmla="*/ 1322737 w 2450468"/>
              <a:gd name="connsiteY3140" fmla="*/ 331816 h 377583"/>
              <a:gd name="connsiteX3141" fmla="*/ 1325690 w 2450468"/>
              <a:gd name="connsiteY3141" fmla="*/ 329720 h 377583"/>
              <a:gd name="connsiteX3142" fmla="*/ 1325118 w 2450468"/>
              <a:gd name="connsiteY3142" fmla="*/ 334769 h 377583"/>
              <a:gd name="connsiteX3143" fmla="*/ 1323499 w 2450468"/>
              <a:gd name="connsiteY3143" fmla="*/ 336197 h 377583"/>
              <a:gd name="connsiteX3144" fmla="*/ 1319594 w 2450468"/>
              <a:gd name="connsiteY3144" fmla="*/ 341055 h 377583"/>
              <a:gd name="connsiteX3145" fmla="*/ 1314545 w 2450468"/>
              <a:gd name="connsiteY3145" fmla="*/ 339531 h 377583"/>
              <a:gd name="connsiteX3146" fmla="*/ 1311402 w 2450468"/>
              <a:gd name="connsiteY3146" fmla="*/ 339722 h 377583"/>
              <a:gd name="connsiteX3147" fmla="*/ 1308354 w 2450468"/>
              <a:gd name="connsiteY3147" fmla="*/ 337626 h 377583"/>
              <a:gd name="connsiteX3148" fmla="*/ 1303020 w 2450468"/>
              <a:gd name="connsiteY3148" fmla="*/ 329911 h 377583"/>
              <a:gd name="connsiteX3149" fmla="*/ 1301972 w 2450468"/>
              <a:gd name="connsiteY3149" fmla="*/ 334578 h 377583"/>
              <a:gd name="connsiteX3150" fmla="*/ 1297591 w 2450468"/>
              <a:gd name="connsiteY3150" fmla="*/ 336293 h 377583"/>
              <a:gd name="connsiteX3151" fmla="*/ 1296829 w 2450468"/>
              <a:gd name="connsiteY3151" fmla="*/ 336483 h 377583"/>
              <a:gd name="connsiteX3152" fmla="*/ 1294924 w 2450468"/>
              <a:gd name="connsiteY3152" fmla="*/ 337340 h 377583"/>
              <a:gd name="connsiteX3153" fmla="*/ 1290257 w 2450468"/>
              <a:gd name="connsiteY3153" fmla="*/ 337245 h 377583"/>
              <a:gd name="connsiteX3154" fmla="*/ 1289495 w 2450468"/>
              <a:gd name="connsiteY3154" fmla="*/ 334483 h 377583"/>
              <a:gd name="connsiteX3155" fmla="*/ 1284827 w 2450468"/>
              <a:gd name="connsiteY3155" fmla="*/ 331054 h 377583"/>
              <a:gd name="connsiteX3156" fmla="*/ 1278827 w 2450468"/>
              <a:gd name="connsiteY3156" fmla="*/ 329054 h 377583"/>
              <a:gd name="connsiteX3157" fmla="*/ 1275398 w 2450468"/>
              <a:gd name="connsiteY3157" fmla="*/ 329625 h 377583"/>
              <a:gd name="connsiteX3158" fmla="*/ 1269397 w 2450468"/>
              <a:gd name="connsiteY3158" fmla="*/ 333816 h 377583"/>
              <a:gd name="connsiteX3159" fmla="*/ 1264158 w 2450468"/>
              <a:gd name="connsiteY3159" fmla="*/ 338579 h 377583"/>
              <a:gd name="connsiteX3160" fmla="*/ 1260729 w 2450468"/>
              <a:gd name="connsiteY3160" fmla="*/ 335912 h 377583"/>
              <a:gd name="connsiteX3161" fmla="*/ 1259015 w 2450468"/>
              <a:gd name="connsiteY3161" fmla="*/ 334578 h 377583"/>
              <a:gd name="connsiteX3162" fmla="*/ 1258348 w 2450468"/>
              <a:gd name="connsiteY3162" fmla="*/ 339341 h 377583"/>
              <a:gd name="connsiteX3163" fmla="*/ 1260443 w 2450468"/>
              <a:gd name="connsiteY3163" fmla="*/ 339436 h 377583"/>
              <a:gd name="connsiteX3164" fmla="*/ 1261586 w 2450468"/>
              <a:gd name="connsiteY3164" fmla="*/ 339531 h 377583"/>
              <a:gd name="connsiteX3165" fmla="*/ 1261967 w 2450468"/>
              <a:gd name="connsiteY3165" fmla="*/ 341246 h 377583"/>
              <a:gd name="connsiteX3166" fmla="*/ 1255014 w 2450468"/>
              <a:gd name="connsiteY3166" fmla="*/ 342008 h 377583"/>
              <a:gd name="connsiteX3167" fmla="*/ 1254062 w 2450468"/>
              <a:gd name="connsiteY3167" fmla="*/ 340960 h 377583"/>
              <a:gd name="connsiteX3168" fmla="*/ 1249013 w 2450468"/>
              <a:gd name="connsiteY3168" fmla="*/ 340293 h 377583"/>
              <a:gd name="connsiteX3169" fmla="*/ 1248346 w 2450468"/>
              <a:gd name="connsiteY3169" fmla="*/ 341150 h 377583"/>
              <a:gd name="connsiteX3170" fmla="*/ 1249013 w 2450468"/>
              <a:gd name="connsiteY3170" fmla="*/ 345341 h 377583"/>
              <a:gd name="connsiteX3171" fmla="*/ 1248061 w 2450468"/>
              <a:gd name="connsiteY3171" fmla="*/ 345722 h 377583"/>
              <a:gd name="connsiteX3172" fmla="*/ 1247013 w 2450468"/>
              <a:gd name="connsiteY3172" fmla="*/ 346199 h 377583"/>
              <a:gd name="connsiteX3173" fmla="*/ 1241584 w 2450468"/>
              <a:gd name="connsiteY3173" fmla="*/ 343913 h 377583"/>
              <a:gd name="connsiteX3174" fmla="*/ 1227201 w 2450468"/>
              <a:gd name="connsiteY3174" fmla="*/ 338960 h 377583"/>
              <a:gd name="connsiteX3175" fmla="*/ 1223772 w 2450468"/>
              <a:gd name="connsiteY3175" fmla="*/ 339722 h 377583"/>
              <a:gd name="connsiteX3176" fmla="*/ 1222820 w 2450468"/>
              <a:gd name="connsiteY3176" fmla="*/ 340198 h 377583"/>
              <a:gd name="connsiteX3177" fmla="*/ 1217105 w 2450468"/>
              <a:gd name="connsiteY3177" fmla="*/ 339817 h 377583"/>
              <a:gd name="connsiteX3178" fmla="*/ 1207484 w 2450468"/>
              <a:gd name="connsiteY3178" fmla="*/ 340388 h 377583"/>
              <a:gd name="connsiteX3179" fmla="*/ 1206437 w 2450468"/>
              <a:gd name="connsiteY3179" fmla="*/ 335912 h 377583"/>
              <a:gd name="connsiteX3180" fmla="*/ 1205675 w 2450468"/>
              <a:gd name="connsiteY3180" fmla="*/ 332578 h 377583"/>
              <a:gd name="connsiteX3181" fmla="*/ 1197388 w 2450468"/>
              <a:gd name="connsiteY3181" fmla="*/ 328768 h 377583"/>
              <a:gd name="connsiteX3182" fmla="*/ 1191387 w 2450468"/>
              <a:gd name="connsiteY3182" fmla="*/ 331625 h 377583"/>
              <a:gd name="connsiteX3183" fmla="*/ 1186910 w 2450468"/>
              <a:gd name="connsiteY3183" fmla="*/ 333816 h 377583"/>
              <a:gd name="connsiteX3184" fmla="*/ 1198817 w 2450468"/>
              <a:gd name="connsiteY3184" fmla="*/ 341341 h 377583"/>
              <a:gd name="connsiteX3185" fmla="*/ 1197293 w 2450468"/>
              <a:gd name="connsiteY3185" fmla="*/ 346961 h 377583"/>
              <a:gd name="connsiteX3186" fmla="*/ 1190054 w 2450468"/>
              <a:gd name="connsiteY3186" fmla="*/ 340007 h 377583"/>
              <a:gd name="connsiteX3187" fmla="*/ 1177195 w 2450468"/>
              <a:gd name="connsiteY3187" fmla="*/ 339436 h 377583"/>
              <a:gd name="connsiteX3188" fmla="*/ 1180814 w 2450468"/>
              <a:gd name="connsiteY3188" fmla="*/ 336864 h 377583"/>
              <a:gd name="connsiteX3189" fmla="*/ 1182053 w 2450468"/>
              <a:gd name="connsiteY3189" fmla="*/ 336007 h 377583"/>
              <a:gd name="connsiteX3190" fmla="*/ 1175766 w 2450468"/>
              <a:gd name="connsiteY3190" fmla="*/ 331530 h 377583"/>
              <a:gd name="connsiteX3191" fmla="*/ 1168051 w 2450468"/>
              <a:gd name="connsiteY3191" fmla="*/ 338102 h 377583"/>
              <a:gd name="connsiteX3192" fmla="*/ 1167496 w 2450468"/>
              <a:gd name="connsiteY3192" fmla="*/ 338880 h 377583"/>
              <a:gd name="connsiteX3193" fmla="*/ 1173766 w 2450468"/>
              <a:gd name="connsiteY3193" fmla="*/ 337626 h 377583"/>
              <a:gd name="connsiteX3194" fmla="*/ 1175290 w 2450468"/>
              <a:gd name="connsiteY3194" fmla="*/ 339626 h 377583"/>
              <a:gd name="connsiteX3195" fmla="*/ 1176814 w 2450468"/>
              <a:gd name="connsiteY3195" fmla="*/ 341627 h 377583"/>
              <a:gd name="connsiteX3196" fmla="*/ 1181291 w 2450468"/>
              <a:gd name="connsiteY3196" fmla="*/ 344103 h 377583"/>
              <a:gd name="connsiteX3197" fmla="*/ 1181862 w 2450468"/>
              <a:gd name="connsiteY3197" fmla="*/ 344865 h 377583"/>
              <a:gd name="connsiteX3198" fmla="*/ 1183196 w 2450468"/>
              <a:gd name="connsiteY3198" fmla="*/ 346484 h 377583"/>
              <a:gd name="connsiteX3199" fmla="*/ 1178814 w 2450468"/>
              <a:gd name="connsiteY3199" fmla="*/ 350294 h 377583"/>
              <a:gd name="connsiteX3200" fmla="*/ 1176623 w 2450468"/>
              <a:gd name="connsiteY3200" fmla="*/ 350104 h 377583"/>
              <a:gd name="connsiteX3201" fmla="*/ 1172718 w 2450468"/>
              <a:gd name="connsiteY3201" fmla="*/ 348008 h 377583"/>
              <a:gd name="connsiteX3202" fmla="*/ 1170337 w 2450468"/>
              <a:gd name="connsiteY3202" fmla="*/ 345246 h 377583"/>
              <a:gd name="connsiteX3203" fmla="*/ 1167241 w 2450468"/>
              <a:gd name="connsiteY3203" fmla="*/ 339236 h 377583"/>
              <a:gd name="connsiteX3204" fmla="*/ 1165193 w 2450468"/>
              <a:gd name="connsiteY3204" fmla="*/ 342103 h 377583"/>
              <a:gd name="connsiteX3205" fmla="*/ 1159764 w 2450468"/>
              <a:gd name="connsiteY3205" fmla="*/ 344675 h 377583"/>
              <a:gd name="connsiteX3206" fmla="*/ 1156525 w 2450468"/>
              <a:gd name="connsiteY3206" fmla="*/ 337436 h 377583"/>
              <a:gd name="connsiteX3207" fmla="*/ 1145191 w 2450468"/>
              <a:gd name="connsiteY3207" fmla="*/ 342389 h 377583"/>
              <a:gd name="connsiteX3208" fmla="*/ 1137571 w 2450468"/>
              <a:gd name="connsiteY3208" fmla="*/ 342484 h 377583"/>
              <a:gd name="connsiteX3209" fmla="*/ 1134713 w 2450468"/>
              <a:gd name="connsiteY3209" fmla="*/ 350390 h 377583"/>
              <a:gd name="connsiteX3210" fmla="*/ 1127760 w 2450468"/>
              <a:gd name="connsiteY3210" fmla="*/ 348770 h 377583"/>
              <a:gd name="connsiteX3211" fmla="*/ 1113758 w 2450468"/>
              <a:gd name="connsiteY3211" fmla="*/ 345818 h 377583"/>
              <a:gd name="connsiteX3212" fmla="*/ 1112139 w 2450468"/>
              <a:gd name="connsiteY3212" fmla="*/ 347913 h 377583"/>
              <a:gd name="connsiteX3213" fmla="*/ 1108900 w 2450468"/>
              <a:gd name="connsiteY3213" fmla="*/ 349818 h 377583"/>
              <a:gd name="connsiteX3214" fmla="*/ 1108996 w 2450468"/>
              <a:gd name="connsiteY3214" fmla="*/ 347246 h 377583"/>
              <a:gd name="connsiteX3215" fmla="*/ 1105757 w 2450468"/>
              <a:gd name="connsiteY3215" fmla="*/ 335150 h 377583"/>
              <a:gd name="connsiteX3216" fmla="*/ 1106043 w 2450468"/>
              <a:gd name="connsiteY3216" fmla="*/ 332959 h 377583"/>
              <a:gd name="connsiteX3217" fmla="*/ 1106996 w 2450468"/>
              <a:gd name="connsiteY3217" fmla="*/ 331244 h 377583"/>
              <a:gd name="connsiteX3218" fmla="*/ 1102519 w 2450468"/>
              <a:gd name="connsiteY3218" fmla="*/ 327053 h 377583"/>
              <a:gd name="connsiteX3219" fmla="*/ 1100900 w 2450468"/>
              <a:gd name="connsiteY3219" fmla="*/ 322577 h 377583"/>
              <a:gd name="connsiteX3220" fmla="*/ 1098614 w 2450468"/>
              <a:gd name="connsiteY3220" fmla="*/ 321529 h 377583"/>
              <a:gd name="connsiteX3221" fmla="*/ 1098328 w 2450468"/>
              <a:gd name="connsiteY3221" fmla="*/ 316766 h 377583"/>
              <a:gd name="connsiteX3222" fmla="*/ 1100138 w 2450468"/>
              <a:gd name="connsiteY3222" fmla="*/ 316957 h 377583"/>
              <a:gd name="connsiteX3223" fmla="*/ 1112996 w 2450468"/>
              <a:gd name="connsiteY3223" fmla="*/ 320291 h 377583"/>
              <a:gd name="connsiteX3224" fmla="*/ 1118045 w 2450468"/>
              <a:gd name="connsiteY3224" fmla="*/ 322577 h 377583"/>
              <a:gd name="connsiteX3225" fmla="*/ 1122331 w 2450468"/>
              <a:gd name="connsiteY3225" fmla="*/ 323434 h 377583"/>
              <a:gd name="connsiteX3226" fmla="*/ 1122331 w 2450468"/>
              <a:gd name="connsiteY3226" fmla="*/ 317528 h 377583"/>
              <a:gd name="connsiteX3227" fmla="*/ 1127665 w 2450468"/>
              <a:gd name="connsiteY3227" fmla="*/ 318195 h 377583"/>
              <a:gd name="connsiteX3228" fmla="*/ 1129665 w 2450468"/>
              <a:gd name="connsiteY3228" fmla="*/ 319243 h 377583"/>
              <a:gd name="connsiteX3229" fmla="*/ 1132332 w 2450468"/>
              <a:gd name="connsiteY3229" fmla="*/ 320672 h 377583"/>
              <a:gd name="connsiteX3230" fmla="*/ 1139762 w 2450468"/>
              <a:gd name="connsiteY3230" fmla="*/ 319433 h 377583"/>
              <a:gd name="connsiteX3231" fmla="*/ 1141762 w 2450468"/>
              <a:gd name="connsiteY3231" fmla="*/ 318767 h 377583"/>
              <a:gd name="connsiteX3232" fmla="*/ 1145667 w 2450468"/>
              <a:gd name="connsiteY3232" fmla="*/ 314861 h 377583"/>
              <a:gd name="connsiteX3233" fmla="*/ 1144429 w 2450468"/>
              <a:gd name="connsiteY3233" fmla="*/ 309908 h 377583"/>
              <a:gd name="connsiteX3234" fmla="*/ 1146429 w 2450468"/>
              <a:gd name="connsiteY3234" fmla="*/ 301050 h 377583"/>
              <a:gd name="connsiteX3235" fmla="*/ 1145572 w 2450468"/>
              <a:gd name="connsiteY3235" fmla="*/ 301717 h 377583"/>
              <a:gd name="connsiteX3236" fmla="*/ 1136333 w 2450468"/>
              <a:gd name="connsiteY3236" fmla="*/ 301050 h 377583"/>
              <a:gd name="connsiteX3237" fmla="*/ 1134332 w 2450468"/>
              <a:gd name="connsiteY3237" fmla="*/ 297716 h 377583"/>
              <a:gd name="connsiteX3238" fmla="*/ 1129760 w 2450468"/>
              <a:gd name="connsiteY3238" fmla="*/ 298193 h 377583"/>
              <a:gd name="connsiteX3239" fmla="*/ 1125665 w 2450468"/>
              <a:gd name="connsiteY3239" fmla="*/ 298288 h 377583"/>
              <a:gd name="connsiteX3240" fmla="*/ 1122712 w 2450468"/>
              <a:gd name="connsiteY3240" fmla="*/ 302479 h 377583"/>
              <a:gd name="connsiteX3241" fmla="*/ 1127950 w 2450468"/>
              <a:gd name="connsiteY3241" fmla="*/ 310861 h 377583"/>
              <a:gd name="connsiteX3242" fmla="*/ 1130332 w 2450468"/>
              <a:gd name="connsiteY3242" fmla="*/ 305432 h 377583"/>
              <a:gd name="connsiteX3243" fmla="*/ 1134904 w 2450468"/>
              <a:gd name="connsiteY3243" fmla="*/ 304479 h 377583"/>
              <a:gd name="connsiteX3244" fmla="*/ 1134904 w 2450468"/>
              <a:gd name="connsiteY3244" fmla="*/ 309813 h 377583"/>
              <a:gd name="connsiteX3245" fmla="*/ 1142333 w 2450468"/>
              <a:gd name="connsiteY3245" fmla="*/ 311337 h 377583"/>
              <a:gd name="connsiteX3246" fmla="*/ 1133951 w 2450468"/>
              <a:gd name="connsiteY3246" fmla="*/ 316576 h 377583"/>
              <a:gd name="connsiteX3247" fmla="*/ 1118616 w 2450468"/>
              <a:gd name="connsiteY3247" fmla="*/ 315719 h 377583"/>
              <a:gd name="connsiteX3248" fmla="*/ 1112139 w 2450468"/>
              <a:gd name="connsiteY3248" fmla="*/ 308956 h 377583"/>
              <a:gd name="connsiteX3249" fmla="*/ 1113473 w 2450468"/>
              <a:gd name="connsiteY3249" fmla="*/ 308003 h 377583"/>
              <a:gd name="connsiteX3250" fmla="*/ 1112711 w 2450468"/>
              <a:gd name="connsiteY3250" fmla="*/ 303050 h 377583"/>
              <a:gd name="connsiteX3251" fmla="*/ 1106900 w 2450468"/>
              <a:gd name="connsiteY3251" fmla="*/ 295621 h 377583"/>
              <a:gd name="connsiteX3252" fmla="*/ 1106900 w 2450468"/>
              <a:gd name="connsiteY3252" fmla="*/ 292954 h 377583"/>
              <a:gd name="connsiteX3253" fmla="*/ 1103757 w 2450468"/>
              <a:gd name="connsiteY3253" fmla="*/ 285905 h 377583"/>
              <a:gd name="connsiteX3254" fmla="*/ 1104805 w 2450468"/>
              <a:gd name="connsiteY3254" fmla="*/ 285810 h 377583"/>
              <a:gd name="connsiteX3255" fmla="*/ 1109091 w 2450468"/>
              <a:gd name="connsiteY3255" fmla="*/ 285334 h 377583"/>
              <a:gd name="connsiteX3256" fmla="*/ 1109853 w 2450468"/>
              <a:gd name="connsiteY3256" fmla="*/ 276666 h 377583"/>
              <a:gd name="connsiteX3257" fmla="*/ 1109948 w 2450468"/>
              <a:gd name="connsiteY3257" fmla="*/ 274571 h 377583"/>
              <a:gd name="connsiteX3258" fmla="*/ 1111568 w 2450468"/>
              <a:gd name="connsiteY3258" fmla="*/ 272285 h 377583"/>
              <a:gd name="connsiteX3259" fmla="*/ 1114806 w 2450468"/>
              <a:gd name="connsiteY3259" fmla="*/ 273142 h 377583"/>
              <a:gd name="connsiteX3260" fmla="*/ 1119950 w 2450468"/>
              <a:gd name="connsiteY3260" fmla="*/ 279714 h 377583"/>
              <a:gd name="connsiteX3261" fmla="*/ 1120807 w 2450468"/>
              <a:gd name="connsiteY3261" fmla="*/ 281810 h 377583"/>
              <a:gd name="connsiteX3262" fmla="*/ 1122426 w 2450468"/>
              <a:gd name="connsiteY3262" fmla="*/ 283524 h 377583"/>
              <a:gd name="connsiteX3263" fmla="*/ 1126427 w 2450468"/>
              <a:gd name="connsiteY3263" fmla="*/ 279333 h 377583"/>
              <a:gd name="connsiteX3264" fmla="*/ 1128427 w 2450468"/>
              <a:gd name="connsiteY3264" fmla="*/ 279905 h 377583"/>
              <a:gd name="connsiteX3265" fmla="*/ 1130713 w 2450468"/>
              <a:gd name="connsiteY3265" fmla="*/ 280571 h 377583"/>
              <a:gd name="connsiteX3266" fmla="*/ 1133570 w 2450468"/>
              <a:gd name="connsiteY3266" fmla="*/ 282857 h 377583"/>
              <a:gd name="connsiteX3267" fmla="*/ 1127474 w 2450468"/>
              <a:gd name="connsiteY3267" fmla="*/ 285143 h 377583"/>
              <a:gd name="connsiteX3268" fmla="*/ 1128713 w 2450468"/>
              <a:gd name="connsiteY3268" fmla="*/ 290763 h 377583"/>
              <a:gd name="connsiteX3269" fmla="*/ 1129951 w 2450468"/>
              <a:gd name="connsiteY3269" fmla="*/ 291716 h 377583"/>
              <a:gd name="connsiteX3270" fmla="*/ 1136333 w 2450468"/>
              <a:gd name="connsiteY3270" fmla="*/ 291525 h 377583"/>
              <a:gd name="connsiteX3271" fmla="*/ 1138904 w 2450468"/>
              <a:gd name="connsiteY3271" fmla="*/ 289715 h 377583"/>
              <a:gd name="connsiteX3272" fmla="*/ 1145667 w 2450468"/>
              <a:gd name="connsiteY3272" fmla="*/ 289239 h 377583"/>
              <a:gd name="connsiteX3273" fmla="*/ 1153954 w 2450468"/>
              <a:gd name="connsiteY3273" fmla="*/ 294097 h 377583"/>
              <a:gd name="connsiteX3274" fmla="*/ 1168527 w 2450468"/>
              <a:gd name="connsiteY3274" fmla="*/ 297335 h 377583"/>
              <a:gd name="connsiteX3275" fmla="*/ 1169289 w 2450468"/>
              <a:gd name="connsiteY3275" fmla="*/ 296764 h 377583"/>
              <a:gd name="connsiteX3276" fmla="*/ 1170242 w 2450468"/>
              <a:gd name="connsiteY3276" fmla="*/ 296002 h 377583"/>
              <a:gd name="connsiteX3277" fmla="*/ 1174528 w 2450468"/>
              <a:gd name="connsiteY3277" fmla="*/ 297240 h 377583"/>
              <a:gd name="connsiteX3278" fmla="*/ 1174242 w 2450468"/>
              <a:gd name="connsiteY3278" fmla="*/ 297907 h 377583"/>
              <a:gd name="connsiteX3279" fmla="*/ 1170908 w 2450468"/>
              <a:gd name="connsiteY3279" fmla="*/ 302955 h 377583"/>
              <a:gd name="connsiteX3280" fmla="*/ 1168337 w 2450468"/>
              <a:gd name="connsiteY3280" fmla="*/ 305051 h 377583"/>
              <a:gd name="connsiteX3281" fmla="*/ 1169480 w 2450468"/>
              <a:gd name="connsiteY3281" fmla="*/ 312290 h 377583"/>
              <a:gd name="connsiteX3282" fmla="*/ 1161193 w 2450468"/>
              <a:gd name="connsiteY3282" fmla="*/ 308670 h 377583"/>
              <a:gd name="connsiteX3283" fmla="*/ 1159097 w 2450468"/>
              <a:gd name="connsiteY3283" fmla="*/ 306575 h 377583"/>
              <a:gd name="connsiteX3284" fmla="*/ 1157002 w 2450468"/>
              <a:gd name="connsiteY3284" fmla="*/ 303527 h 377583"/>
              <a:gd name="connsiteX3285" fmla="*/ 1153573 w 2450468"/>
              <a:gd name="connsiteY3285" fmla="*/ 306575 h 377583"/>
              <a:gd name="connsiteX3286" fmla="*/ 1152620 w 2450468"/>
              <a:gd name="connsiteY3286" fmla="*/ 309051 h 377583"/>
              <a:gd name="connsiteX3287" fmla="*/ 1149477 w 2450468"/>
              <a:gd name="connsiteY3287" fmla="*/ 313814 h 377583"/>
              <a:gd name="connsiteX3288" fmla="*/ 1152239 w 2450468"/>
              <a:gd name="connsiteY3288" fmla="*/ 312861 h 377583"/>
              <a:gd name="connsiteX3289" fmla="*/ 1159859 w 2450468"/>
              <a:gd name="connsiteY3289" fmla="*/ 313814 h 377583"/>
              <a:gd name="connsiteX3290" fmla="*/ 1162145 w 2450468"/>
              <a:gd name="connsiteY3290" fmla="*/ 313623 h 377583"/>
              <a:gd name="connsiteX3291" fmla="*/ 1170242 w 2450468"/>
              <a:gd name="connsiteY3291" fmla="*/ 313052 h 377583"/>
              <a:gd name="connsiteX3292" fmla="*/ 1174433 w 2450468"/>
              <a:gd name="connsiteY3292" fmla="*/ 321243 h 377583"/>
              <a:gd name="connsiteX3293" fmla="*/ 1174718 w 2450468"/>
              <a:gd name="connsiteY3293" fmla="*/ 310670 h 377583"/>
              <a:gd name="connsiteX3294" fmla="*/ 1179481 w 2450468"/>
              <a:gd name="connsiteY3294" fmla="*/ 306765 h 377583"/>
              <a:gd name="connsiteX3295" fmla="*/ 1180814 w 2450468"/>
              <a:gd name="connsiteY3295" fmla="*/ 313147 h 377583"/>
              <a:gd name="connsiteX3296" fmla="*/ 1187006 w 2450468"/>
              <a:gd name="connsiteY3296" fmla="*/ 305908 h 377583"/>
              <a:gd name="connsiteX3297" fmla="*/ 1192721 w 2450468"/>
              <a:gd name="connsiteY3297" fmla="*/ 302765 h 377583"/>
              <a:gd name="connsiteX3298" fmla="*/ 1193292 w 2450468"/>
              <a:gd name="connsiteY3298" fmla="*/ 302765 h 377583"/>
              <a:gd name="connsiteX3299" fmla="*/ 1195102 w 2450468"/>
              <a:gd name="connsiteY3299" fmla="*/ 301431 h 377583"/>
              <a:gd name="connsiteX3300" fmla="*/ 1194340 w 2450468"/>
              <a:gd name="connsiteY3300" fmla="*/ 299621 h 377583"/>
              <a:gd name="connsiteX3301" fmla="*/ 1195292 w 2450468"/>
              <a:gd name="connsiteY3301" fmla="*/ 296383 h 377583"/>
              <a:gd name="connsiteX3302" fmla="*/ 1196340 w 2450468"/>
              <a:gd name="connsiteY3302" fmla="*/ 296859 h 377583"/>
              <a:gd name="connsiteX3303" fmla="*/ 1201484 w 2450468"/>
              <a:gd name="connsiteY3303" fmla="*/ 298955 h 377583"/>
              <a:gd name="connsiteX3304" fmla="*/ 1200817 w 2450468"/>
              <a:gd name="connsiteY3304" fmla="*/ 294002 h 377583"/>
              <a:gd name="connsiteX3305" fmla="*/ 1199674 w 2450468"/>
              <a:gd name="connsiteY3305" fmla="*/ 292001 h 377583"/>
              <a:gd name="connsiteX3306" fmla="*/ 1197769 w 2450468"/>
              <a:gd name="connsiteY3306" fmla="*/ 286667 h 377583"/>
              <a:gd name="connsiteX3307" fmla="*/ 1200626 w 2450468"/>
              <a:gd name="connsiteY3307" fmla="*/ 280857 h 377583"/>
              <a:gd name="connsiteX3308" fmla="*/ 1191863 w 2450468"/>
              <a:gd name="connsiteY3308" fmla="*/ 280095 h 377583"/>
              <a:gd name="connsiteX3309" fmla="*/ 1187672 w 2450468"/>
              <a:gd name="connsiteY3309" fmla="*/ 276190 h 377583"/>
              <a:gd name="connsiteX3310" fmla="*/ 1186148 w 2450468"/>
              <a:gd name="connsiteY3310" fmla="*/ 274094 h 377583"/>
              <a:gd name="connsiteX3311" fmla="*/ 1189768 w 2450468"/>
              <a:gd name="connsiteY3311" fmla="*/ 272761 h 377583"/>
              <a:gd name="connsiteX3312" fmla="*/ 1192340 w 2450468"/>
              <a:gd name="connsiteY3312" fmla="*/ 272951 h 377583"/>
              <a:gd name="connsiteX3313" fmla="*/ 1197197 w 2450468"/>
              <a:gd name="connsiteY3313" fmla="*/ 272570 h 377583"/>
              <a:gd name="connsiteX3314" fmla="*/ 1195757 w 2450468"/>
              <a:gd name="connsiteY3314" fmla="*/ 269046 h 377583"/>
              <a:gd name="connsiteX3315" fmla="*/ 1195682 w 2450468"/>
              <a:gd name="connsiteY3315" fmla="*/ 268902 h 377583"/>
              <a:gd name="connsiteX3316" fmla="*/ 1200721 w 2450468"/>
              <a:gd name="connsiteY3316" fmla="*/ 271332 h 377583"/>
              <a:gd name="connsiteX3317" fmla="*/ 1205103 w 2450468"/>
              <a:gd name="connsiteY3317" fmla="*/ 274475 h 377583"/>
              <a:gd name="connsiteX3318" fmla="*/ 1208342 w 2450468"/>
              <a:gd name="connsiteY3318" fmla="*/ 284381 h 377583"/>
              <a:gd name="connsiteX3319" fmla="*/ 1211961 w 2450468"/>
              <a:gd name="connsiteY3319" fmla="*/ 278666 h 377583"/>
              <a:gd name="connsiteX3320" fmla="*/ 1213295 w 2450468"/>
              <a:gd name="connsiteY3320" fmla="*/ 274952 h 377583"/>
              <a:gd name="connsiteX3321" fmla="*/ 1215676 w 2450468"/>
              <a:gd name="connsiteY3321" fmla="*/ 270570 h 377583"/>
              <a:gd name="connsiteX3322" fmla="*/ 1215962 w 2450468"/>
              <a:gd name="connsiteY3322" fmla="*/ 269808 h 377583"/>
              <a:gd name="connsiteX3323" fmla="*/ 1211771 w 2450468"/>
              <a:gd name="connsiteY3323" fmla="*/ 268570 h 377583"/>
              <a:gd name="connsiteX3324" fmla="*/ 1210723 w 2450468"/>
              <a:gd name="connsiteY3324" fmla="*/ 269332 h 377583"/>
              <a:gd name="connsiteX3325" fmla="*/ 1209961 w 2450468"/>
              <a:gd name="connsiteY3325" fmla="*/ 269903 h 377583"/>
              <a:gd name="connsiteX3326" fmla="*/ 1205960 w 2450468"/>
              <a:gd name="connsiteY3326" fmla="*/ 267713 h 377583"/>
              <a:gd name="connsiteX3327" fmla="*/ 1190435 w 2450468"/>
              <a:gd name="connsiteY3327" fmla="*/ 263426 h 377583"/>
              <a:gd name="connsiteX3328" fmla="*/ 1187863 w 2450468"/>
              <a:gd name="connsiteY3328" fmla="*/ 260283 h 377583"/>
              <a:gd name="connsiteX3329" fmla="*/ 1185196 w 2450468"/>
              <a:gd name="connsiteY3329" fmla="*/ 256949 h 377583"/>
              <a:gd name="connsiteX3330" fmla="*/ 1189768 w 2450468"/>
              <a:gd name="connsiteY3330" fmla="*/ 251234 h 377583"/>
              <a:gd name="connsiteX3331" fmla="*/ 1182815 w 2450468"/>
              <a:gd name="connsiteY3331" fmla="*/ 254473 h 377583"/>
              <a:gd name="connsiteX3332" fmla="*/ 1182434 w 2450468"/>
              <a:gd name="connsiteY3332" fmla="*/ 254282 h 377583"/>
              <a:gd name="connsiteX3333" fmla="*/ 1175385 w 2450468"/>
              <a:gd name="connsiteY3333" fmla="*/ 251425 h 377583"/>
              <a:gd name="connsiteX3334" fmla="*/ 1178338 w 2450468"/>
              <a:gd name="connsiteY3334" fmla="*/ 258950 h 377583"/>
              <a:gd name="connsiteX3335" fmla="*/ 1179862 w 2450468"/>
              <a:gd name="connsiteY3335" fmla="*/ 263045 h 377583"/>
              <a:gd name="connsiteX3336" fmla="*/ 1180719 w 2450468"/>
              <a:gd name="connsiteY3336" fmla="*/ 265141 h 377583"/>
              <a:gd name="connsiteX3337" fmla="*/ 1178624 w 2450468"/>
              <a:gd name="connsiteY3337" fmla="*/ 268379 h 377583"/>
              <a:gd name="connsiteX3338" fmla="*/ 1169575 w 2450468"/>
              <a:gd name="connsiteY3338" fmla="*/ 272856 h 377583"/>
              <a:gd name="connsiteX3339" fmla="*/ 1175004 w 2450468"/>
              <a:gd name="connsiteY3339" fmla="*/ 284381 h 377583"/>
              <a:gd name="connsiteX3340" fmla="*/ 1178433 w 2450468"/>
              <a:gd name="connsiteY3340" fmla="*/ 286382 h 377583"/>
              <a:gd name="connsiteX3341" fmla="*/ 1177766 w 2450468"/>
              <a:gd name="connsiteY3341" fmla="*/ 286477 h 377583"/>
              <a:gd name="connsiteX3342" fmla="*/ 1173956 w 2450468"/>
              <a:gd name="connsiteY3342" fmla="*/ 286477 h 377583"/>
              <a:gd name="connsiteX3343" fmla="*/ 1170337 w 2450468"/>
              <a:gd name="connsiteY3343" fmla="*/ 286096 h 377583"/>
              <a:gd name="connsiteX3344" fmla="*/ 1161288 w 2450468"/>
              <a:gd name="connsiteY3344" fmla="*/ 286858 h 377583"/>
              <a:gd name="connsiteX3345" fmla="*/ 1154240 w 2450468"/>
              <a:gd name="connsiteY3345" fmla="*/ 288382 h 377583"/>
              <a:gd name="connsiteX3346" fmla="*/ 1153478 w 2450468"/>
              <a:gd name="connsiteY3346" fmla="*/ 287048 h 377583"/>
              <a:gd name="connsiteX3347" fmla="*/ 1152525 w 2450468"/>
              <a:gd name="connsiteY3347" fmla="*/ 285620 h 377583"/>
              <a:gd name="connsiteX3348" fmla="*/ 1147382 w 2450468"/>
              <a:gd name="connsiteY3348" fmla="*/ 282286 h 377583"/>
              <a:gd name="connsiteX3349" fmla="*/ 1143095 w 2450468"/>
              <a:gd name="connsiteY3349" fmla="*/ 277619 h 377583"/>
              <a:gd name="connsiteX3350" fmla="*/ 1147477 w 2450468"/>
              <a:gd name="connsiteY3350" fmla="*/ 278095 h 377583"/>
              <a:gd name="connsiteX3351" fmla="*/ 1154716 w 2450468"/>
              <a:gd name="connsiteY3351" fmla="*/ 274571 h 377583"/>
              <a:gd name="connsiteX3352" fmla="*/ 1155859 w 2450468"/>
              <a:gd name="connsiteY3352" fmla="*/ 274094 h 377583"/>
              <a:gd name="connsiteX3353" fmla="*/ 1159097 w 2450468"/>
              <a:gd name="connsiteY3353" fmla="*/ 276857 h 377583"/>
              <a:gd name="connsiteX3354" fmla="*/ 1158526 w 2450468"/>
              <a:gd name="connsiteY3354" fmla="*/ 277523 h 377583"/>
              <a:gd name="connsiteX3355" fmla="*/ 1154240 w 2450468"/>
              <a:gd name="connsiteY3355" fmla="*/ 281333 h 377583"/>
              <a:gd name="connsiteX3356" fmla="*/ 1155287 w 2450468"/>
              <a:gd name="connsiteY3356" fmla="*/ 283905 h 377583"/>
              <a:gd name="connsiteX3357" fmla="*/ 1156049 w 2450468"/>
              <a:gd name="connsiteY3357" fmla="*/ 284286 h 377583"/>
              <a:gd name="connsiteX3358" fmla="*/ 1162812 w 2450468"/>
              <a:gd name="connsiteY3358" fmla="*/ 279714 h 377583"/>
              <a:gd name="connsiteX3359" fmla="*/ 1164527 w 2450468"/>
              <a:gd name="connsiteY3359" fmla="*/ 268570 h 377583"/>
              <a:gd name="connsiteX3360" fmla="*/ 1166813 w 2450468"/>
              <a:gd name="connsiteY3360" fmla="*/ 265427 h 377583"/>
              <a:gd name="connsiteX3361" fmla="*/ 1170242 w 2450468"/>
              <a:gd name="connsiteY3361" fmla="*/ 262379 h 377583"/>
              <a:gd name="connsiteX3362" fmla="*/ 1170718 w 2450468"/>
              <a:gd name="connsiteY3362" fmla="*/ 261521 h 377583"/>
              <a:gd name="connsiteX3363" fmla="*/ 1170051 w 2450468"/>
              <a:gd name="connsiteY3363" fmla="*/ 259140 h 377583"/>
              <a:gd name="connsiteX3364" fmla="*/ 1163574 w 2450468"/>
              <a:gd name="connsiteY3364" fmla="*/ 261236 h 377583"/>
              <a:gd name="connsiteX3365" fmla="*/ 1162145 w 2450468"/>
              <a:gd name="connsiteY3365" fmla="*/ 262474 h 377583"/>
              <a:gd name="connsiteX3366" fmla="*/ 1154240 w 2450468"/>
              <a:gd name="connsiteY3366" fmla="*/ 259521 h 377583"/>
              <a:gd name="connsiteX3367" fmla="*/ 1147477 w 2450468"/>
              <a:gd name="connsiteY3367" fmla="*/ 260664 h 377583"/>
              <a:gd name="connsiteX3368" fmla="*/ 1147382 w 2450468"/>
              <a:gd name="connsiteY3368" fmla="*/ 260664 h 377583"/>
              <a:gd name="connsiteX3369" fmla="*/ 1144524 w 2450468"/>
              <a:gd name="connsiteY3369" fmla="*/ 256854 h 377583"/>
              <a:gd name="connsiteX3370" fmla="*/ 1147096 w 2450468"/>
              <a:gd name="connsiteY3370" fmla="*/ 249806 h 377583"/>
              <a:gd name="connsiteX3371" fmla="*/ 1150525 w 2450468"/>
              <a:gd name="connsiteY3371" fmla="*/ 252758 h 377583"/>
              <a:gd name="connsiteX3372" fmla="*/ 1154335 w 2450468"/>
              <a:gd name="connsiteY3372" fmla="*/ 256664 h 377583"/>
              <a:gd name="connsiteX3373" fmla="*/ 1155287 w 2450468"/>
              <a:gd name="connsiteY3373" fmla="*/ 257521 h 377583"/>
              <a:gd name="connsiteX3374" fmla="*/ 1159383 w 2450468"/>
              <a:gd name="connsiteY3374" fmla="*/ 256949 h 377583"/>
              <a:gd name="connsiteX3375" fmla="*/ 1159383 w 2450468"/>
              <a:gd name="connsiteY3375" fmla="*/ 255902 h 377583"/>
              <a:gd name="connsiteX3376" fmla="*/ 1164812 w 2450468"/>
              <a:gd name="connsiteY3376" fmla="*/ 253901 h 377583"/>
              <a:gd name="connsiteX3377" fmla="*/ 1168718 w 2450468"/>
              <a:gd name="connsiteY3377" fmla="*/ 256187 h 377583"/>
              <a:gd name="connsiteX3378" fmla="*/ 1158145 w 2450468"/>
              <a:gd name="connsiteY3378" fmla="*/ 247234 h 377583"/>
              <a:gd name="connsiteX3379" fmla="*/ 1134428 w 2450468"/>
              <a:gd name="connsiteY3379" fmla="*/ 245805 h 377583"/>
              <a:gd name="connsiteX3380" fmla="*/ 1135952 w 2450468"/>
              <a:gd name="connsiteY3380" fmla="*/ 248377 h 377583"/>
              <a:gd name="connsiteX3381" fmla="*/ 1127760 w 2450468"/>
              <a:gd name="connsiteY3381" fmla="*/ 254187 h 377583"/>
              <a:gd name="connsiteX3382" fmla="*/ 1131284 w 2450468"/>
              <a:gd name="connsiteY3382" fmla="*/ 254854 h 377583"/>
              <a:gd name="connsiteX3383" fmla="*/ 1136428 w 2450468"/>
              <a:gd name="connsiteY3383" fmla="*/ 257711 h 377583"/>
              <a:gd name="connsiteX3384" fmla="*/ 1130713 w 2450468"/>
              <a:gd name="connsiteY3384" fmla="*/ 263331 h 377583"/>
              <a:gd name="connsiteX3385" fmla="*/ 1128617 w 2450468"/>
              <a:gd name="connsiteY3385" fmla="*/ 263522 h 377583"/>
              <a:gd name="connsiteX3386" fmla="*/ 1124807 w 2450468"/>
              <a:gd name="connsiteY3386" fmla="*/ 261426 h 377583"/>
              <a:gd name="connsiteX3387" fmla="*/ 1125284 w 2450468"/>
              <a:gd name="connsiteY3387" fmla="*/ 257616 h 377583"/>
              <a:gd name="connsiteX3388" fmla="*/ 1115759 w 2450468"/>
              <a:gd name="connsiteY3388" fmla="*/ 260283 h 377583"/>
              <a:gd name="connsiteX3389" fmla="*/ 1108615 w 2450468"/>
              <a:gd name="connsiteY3389" fmla="*/ 260093 h 377583"/>
              <a:gd name="connsiteX3390" fmla="*/ 1104805 w 2450468"/>
              <a:gd name="connsiteY3390" fmla="*/ 257426 h 377583"/>
              <a:gd name="connsiteX3391" fmla="*/ 1105376 w 2450468"/>
              <a:gd name="connsiteY3391" fmla="*/ 255711 h 377583"/>
              <a:gd name="connsiteX3392" fmla="*/ 1106519 w 2450468"/>
              <a:gd name="connsiteY3392" fmla="*/ 252092 h 377583"/>
              <a:gd name="connsiteX3393" fmla="*/ 1112901 w 2450468"/>
              <a:gd name="connsiteY3393" fmla="*/ 253235 h 377583"/>
              <a:gd name="connsiteX3394" fmla="*/ 1107091 w 2450468"/>
              <a:gd name="connsiteY3394" fmla="*/ 248948 h 377583"/>
              <a:gd name="connsiteX3395" fmla="*/ 1098328 w 2450468"/>
              <a:gd name="connsiteY3395" fmla="*/ 257997 h 377583"/>
              <a:gd name="connsiteX3396" fmla="*/ 1093375 w 2450468"/>
              <a:gd name="connsiteY3396" fmla="*/ 256949 h 377583"/>
              <a:gd name="connsiteX3397" fmla="*/ 1091660 w 2450468"/>
              <a:gd name="connsiteY3397" fmla="*/ 263903 h 377583"/>
              <a:gd name="connsiteX3398" fmla="*/ 1088231 w 2450468"/>
              <a:gd name="connsiteY3398" fmla="*/ 268951 h 377583"/>
              <a:gd name="connsiteX3399" fmla="*/ 1085945 w 2450468"/>
              <a:gd name="connsiteY3399" fmla="*/ 263236 h 377583"/>
              <a:gd name="connsiteX3400" fmla="*/ 1082802 w 2450468"/>
              <a:gd name="connsiteY3400" fmla="*/ 263522 h 377583"/>
              <a:gd name="connsiteX3401" fmla="*/ 1074515 w 2450468"/>
              <a:gd name="connsiteY3401" fmla="*/ 263617 h 377583"/>
              <a:gd name="connsiteX3402" fmla="*/ 1069372 w 2450468"/>
              <a:gd name="connsiteY3402" fmla="*/ 262283 h 377583"/>
              <a:gd name="connsiteX3403" fmla="*/ 1067753 w 2450468"/>
              <a:gd name="connsiteY3403" fmla="*/ 258854 h 377583"/>
              <a:gd name="connsiteX3404" fmla="*/ 1061657 w 2450468"/>
              <a:gd name="connsiteY3404" fmla="*/ 261045 h 377583"/>
              <a:gd name="connsiteX3405" fmla="*/ 1052132 w 2450468"/>
              <a:gd name="connsiteY3405" fmla="*/ 255521 h 377583"/>
              <a:gd name="connsiteX3406" fmla="*/ 1056227 w 2450468"/>
              <a:gd name="connsiteY3406" fmla="*/ 260759 h 377583"/>
              <a:gd name="connsiteX3407" fmla="*/ 1057085 w 2450468"/>
              <a:gd name="connsiteY3407" fmla="*/ 261902 h 377583"/>
              <a:gd name="connsiteX3408" fmla="*/ 1049941 w 2450468"/>
              <a:gd name="connsiteY3408" fmla="*/ 263998 h 377583"/>
              <a:gd name="connsiteX3409" fmla="*/ 1048703 w 2450468"/>
              <a:gd name="connsiteY3409" fmla="*/ 262283 h 377583"/>
              <a:gd name="connsiteX3410" fmla="*/ 1042035 w 2450468"/>
              <a:gd name="connsiteY3410" fmla="*/ 253330 h 377583"/>
              <a:gd name="connsiteX3411" fmla="*/ 1037844 w 2450468"/>
              <a:gd name="connsiteY3411" fmla="*/ 249425 h 377583"/>
              <a:gd name="connsiteX3412" fmla="*/ 1022318 w 2450468"/>
              <a:gd name="connsiteY3412" fmla="*/ 248377 h 377583"/>
              <a:gd name="connsiteX3413" fmla="*/ 1013365 w 2450468"/>
              <a:gd name="connsiteY3413" fmla="*/ 253520 h 377583"/>
              <a:gd name="connsiteX3414" fmla="*/ 1010698 w 2450468"/>
              <a:gd name="connsiteY3414" fmla="*/ 254473 h 377583"/>
              <a:gd name="connsiteX3415" fmla="*/ 1005173 w 2450468"/>
              <a:gd name="connsiteY3415" fmla="*/ 255330 h 377583"/>
              <a:gd name="connsiteX3416" fmla="*/ 1003840 w 2450468"/>
              <a:gd name="connsiteY3416" fmla="*/ 254092 h 377583"/>
              <a:gd name="connsiteX3417" fmla="*/ 1000887 w 2450468"/>
              <a:gd name="connsiteY3417" fmla="*/ 251806 h 377583"/>
              <a:gd name="connsiteX3418" fmla="*/ 996315 w 2450468"/>
              <a:gd name="connsiteY3418" fmla="*/ 253616 h 377583"/>
              <a:gd name="connsiteX3419" fmla="*/ 999268 w 2450468"/>
              <a:gd name="connsiteY3419" fmla="*/ 255806 h 377583"/>
              <a:gd name="connsiteX3420" fmla="*/ 999935 w 2450468"/>
              <a:gd name="connsiteY3420" fmla="*/ 256187 h 377583"/>
              <a:gd name="connsiteX3421" fmla="*/ 994886 w 2450468"/>
              <a:gd name="connsiteY3421" fmla="*/ 257902 h 377583"/>
              <a:gd name="connsiteX3422" fmla="*/ 991743 w 2450468"/>
              <a:gd name="connsiteY3422" fmla="*/ 258378 h 377583"/>
              <a:gd name="connsiteX3423" fmla="*/ 988600 w 2450468"/>
              <a:gd name="connsiteY3423" fmla="*/ 258473 h 377583"/>
              <a:gd name="connsiteX3424" fmla="*/ 990981 w 2450468"/>
              <a:gd name="connsiteY3424" fmla="*/ 255902 h 377583"/>
              <a:gd name="connsiteX3425" fmla="*/ 992981 w 2450468"/>
              <a:gd name="connsiteY3425" fmla="*/ 252282 h 377583"/>
              <a:gd name="connsiteX3426" fmla="*/ 987647 w 2450468"/>
              <a:gd name="connsiteY3426" fmla="*/ 251139 h 377583"/>
              <a:gd name="connsiteX3427" fmla="*/ 986600 w 2450468"/>
              <a:gd name="connsiteY3427" fmla="*/ 251520 h 377583"/>
              <a:gd name="connsiteX3428" fmla="*/ 985457 w 2450468"/>
              <a:gd name="connsiteY3428" fmla="*/ 250853 h 377583"/>
              <a:gd name="connsiteX3429" fmla="*/ 984599 w 2450468"/>
              <a:gd name="connsiteY3429" fmla="*/ 247520 h 377583"/>
              <a:gd name="connsiteX3430" fmla="*/ 985361 w 2450468"/>
              <a:gd name="connsiteY3430" fmla="*/ 247424 h 377583"/>
              <a:gd name="connsiteX3431" fmla="*/ 993077 w 2450468"/>
              <a:gd name="connsiteY3431" fmla="*/ 247329 h 377583"/>
              <a:gd name="connsiteX3432" fmla="*/ 999268 w 2450468"/>
              <a:gd name="connsiteY3432" fmla="*/ 247234 h 377583"/>
              <a:gd name="connsiteX3433" fmla="*/ 1006316 w 2450468"/>
              <a:gd name="connsiteY3433" fmla="*/ 242852 h 377583"/>
              <a:gd name="connsiteX3434" fmla="*/ 1001649 w 2450468"/>
              <a:gd name="connsiteY3434" fmla="*/ 241805 h 377583"/>
              <a:gd name="connsiteX3435" fmla="*/ 998506 w 2450468"/>
              <a:gd name="connsiteY3435" fmla="*/ 243233 h 377583"/>
              <a:gd name="connsiteX3436" fmla="*/ 985361 w 2450468"/>
              <a:gd name="connsiteY3436" fmla="*/ 245234 h 377583"/>
              <a:gd name="connsiteX3437" fmla="*/ 981266 w 2450468"/>
              <a:gd name="connsiteY3437" fmla="*/ 245043 h 377583"/>
              <a:gd name="connsiteX3438" fmla="*/ 973360 w 2450468"/>
              <a:gd name="connsiteY3438" fmla="*/ 246662 h 377583"/>
              <a:gd name="connsiteX3439" fmla="*/ 970502 w 2450468"/>
              <a:gd name="connsiteY3439" fmla="*/ 247710 h 377583"/>
              <a:gd name="connsiteX3440" fmla="*/ 968121 w 2450468"/>
              <a:gd name="connsiteY3440" fmla="*/ 250377 h 377583"/>
              <a:gd name="connsiteX3441" fmla="*/ 964120 w 2450468"/>
              <a:gd name="connsiteY3441" fmla="*/ 246948 h 377583"/>
              <a:gd name="connsiteX3442" fmla="*/ 961454 w 2450468"/>
              <a:gd name="connsiteY3442" fmla="*/ 245234 h 377583"/>
              <a:gd name="connsiteX3443" fmla="*/ 960596 w 2450468"/>
              <a:gd name="connsiteY3443" fmla="*/ 245900 h 377583"/>
              <a:gd name="connsiteX3444" fmla="*/ 952691 w 2450468"/>
              <a:gd name="connsiteY3444" fmla="*/ 246567 h 377583"/>
              <a:gd name="connsiteX3445" fmla="*/ 946309 w 2450468"/>
              <a:gd name="connsiteY3445" fmla="*/ 246853 h 377583"/>
              <a:gd name="connsiteX3446" fmla="*/ 942118 w 2450468"/>
              <a:gd name="connsiteY3446" fmla="*/ 250568 h 377583"/>
              <a:gd name="connsiteX3447" fmla="*/ 929450 w 2450468"/>
              <a:gd name="connsiteY3447" fmla="*/ 239042 h 377583"/>
              <a:gd name="connsiteX3448" fmla="*/ 928307 w 2450468"/>
              <a:gd name="connsiteY3448" fmla="*/ 246567 h 377583"/>
              <a:gd name="connsiteX3449" fmla="*/ 921639 w 2450468"/>
              <a:gd name="connsiteY3449" fmla="*/ 246567 h 377583"/>
              <a:gd name="connsiteX3450" fmla="*/ 920782 w 2450468"/>
              <a:gd name="connsiteY3450" fmla="*/ 246567 h 377583"/>
              <a:gd name="connsiteX3451" fmla="*/ 916591 w 2450468"/>
              <a:gd name="connsiteY3451" fmla="*/ 247805 h 377583"/>
              <a:gd name="connsiteX3452" fmla="*/ 911352 w 2450468"/>
              <a:gd name="connsiteY3452" fmla="*/ 243233 h 377583"/>
              <a:gd name="connsiteX3453" fmla="*/ 903161 w 2450468"/>
              <a:gd name="connsiteY3453" fmla="*/ 244281 h 377583"/>
              <a:gd name="connsiteX3454" fmla="*/ 891254 w 2450468"/>
              <a:gd name="connsiteY3454" fmla="*/ 246091 h 377583"/>
              <a:gd name="connsiteX3455" fmla="*/ 882968 w 2450468"/>
              <a:gd name="connsiteY3455" fmla="*/ 239900 h 377583"/>
              <a:gd name="connsiteX3456" fmla="*/ 878300 w 2450468"/>
              <a:gd name="connsiteY3456" fmla="*/ 241805 h 377583"/>
              <a:gd name="connsiteX3457" fmla="*/ 876586 w 2450468"/>
              <a:gd name="connsiteY3457" fmla="*/ 241519 h 377583"/>
              <a:gd name="connsiteX3458" fmla="*/ 869347 w 2450468"/>
              <a:gd name="connsiteY3458" fmla="*/ 243995 h 377583"/>
              <a:gd name="connsiteX3459" fmla="*/ 869347 w 2450468"/>
              <a:gd name="connsiteY3459" fmla="*/ 244281 h 377583"/>
              <a:gd name="connsiteX3460" fmla="*/ 864870 w 2450468"/>
              <a:gd name="connsiteY3460" fmla="*/ 242090 h 377583"/>
              <a:gd name="connsiteX3461" fmla="*/ 865537 w 2450468"/>
              <a:gd name="connsiteY3461" fmla="*/ 241233 h 377583"/>
              <a:gd name="connsiteX3462" fmla="*/ 866775 w 2450468"/>
              <a:gd name="connsiteY3462" fmla="*/ 239614 h 377583"/>
              <a:gd name="connsiteX3463" fmla="*/ 863918 w 2450468"/>
              <a:gd name="connsiteY3463" fmla="*/ 233708 h 377583"/>
              <a:gd name="connsiteX3464" fmla="*/ 862489 w 2450468"/>
              <a:gd name="connsiteY3464" fmla="*/ 235518 h 377583"/>
              <a:gd name="connsiteX3465" fmla="*/ 850583 w 2450468"/>
              <a:gd name="connsiteY3465" fmla="*/ 238471 h 377583"/>
              <a:gd name="connsiteX3466" fmla="*/ 846296 w 2450468"/>
              <a:gd name="connsiteY3466" fmla="*/ 239042 h 377583"/>
              <a:gd name="connsiteX3467" fmla="*/ 843439 w 2450468"/>
              <a:gd name="connsiteY3467" fmla="*/ 241424 h 377583"/>
              <a:gd name="connsiteX3468" fmla="*/ 842391 w 2450468"/>
              <a:gd name="connsiteY3468" fmla="*/ 240947 h 377583"/>
              <a:gd name="connsiteX3469" fmla="*/ 838295 w 2450468"/>
              <a:gd name="connsiteY3469" fmla="*/ 236756 h 377583"/>
              <a:gd name="connsiteX3470" fmla="*/ 833438 w 2450468"/>
              <a:gd name="connsiteY3470" fmla="*/ 237328 h 377583"/>
              <a:gd name="connsiteX3471" fmla="*/ 833152 w 2450468"/>
              <a:gd name="connsiteY3471" fmla="*/ 237423 h 377583"/>
              <a:gd name="connsiteX3472" fmla="*/ 828866 w 2450468"/>
              <a:gd name="connsiteY3472" fmla="*/ 238947 h 377583"/>
              <a:gd name="connsiteX3473" fmla="*/ 826294 w 2450468"/>
              <a:gd name="connsiteY3473" fmla="*/ 239900 h 377583"/>
              <a:gd name="connsiteX3474" fmla="*/ 817626 w 2450468"/>
              <a:gd name="connsiteY3474" fmla="*/ 239709 h 377583"/>
              <a:gd name="connsiteX3475" fmla="*/ 815435 w 2450468"/>
              <a:gd name="connsiteY3475" fmla="*/ 238090 h 377583"/>
              <a:gd name="connsiteX3476" fmla="*/ 812387 w 2450468"/>
              <a:gd name="connsiteY3476" fmla="*/ 235804 h 377583"/>
              <a:gd name="connsiteX3477" fmla="*/ 805910 w 2450468"/>
              <a:gd name="connsiteY3477" fmla="*/ 239042 h 377583"/>
              <a:gd name="connsiteX3478" fmla="*/ 804672 w 2450468"/>
              <a:gd name="connsiteY3478" fmla="*/ 237804 h 377583"/>
              <a:gd name="connsiteX3479" fmla="*/ 795433 w 2450468"/>
              <a:gd name="connsiteY3479" fmla="*/ 236661 h 377583"/>
              <a:gd name="connsiteX3480" fmla="*/ 781050 w 2450468"/>
              <a:gd name="connsiteY3480" fmla="*/ 238566 h 377583"/>
              <a:gd name="connsiteX3481" fmla="*/ 779240 w 2450468"/>
              <a:gd name="connsiteY3481" fmla="*/ 238090 h 377583"/>
              <a:gd name="connsiteX3482" fmla="*/ 770477 w 2450468"/>
              <a:gd name="connsiteY3482" fmla="*/ 236756 h 377583"/>
              <a:gd name="connsiteX3483" fmla="*/ 757333 w 2450468"/>
              <a:gd name="connsiteY3483" fmla="*/ 236852 h 377583"/>
              <a:gd name="connsiteX3484" fmla="*/ 748379 w 2450468"/>
              <a:gd name="connsiteY3484" fmla="*/ 235613 h 377583"/>
              <a:gd name="connsiteX3485" fmla="*/ 739140 w 2450468"/>
              <a:gd name="connsiteY3485" fmla="*/ 236471 h 377583"/>
              <a:gd name="connsiteX3486" fmla="*/ 732854 w 2450468"/>
              <a:gd name="connsiteY3486" fmla="*/ 232184 h 377583"/>
              <a:gd name="connsiteX3487" fmla="*/ 723329 w 2450468"/>
              <a:gd name="connsiteY3487" fmla="*/ 237328 h 377583"/>
              <a:gd name="connsiteX3488" fmla="*/ 717614 w 2450468"/>
              <a:gd name="connsiteY3488" fmla="*/ 233994 h 377583"/>
              <a:gd name="connsiteX3489" fmla="*/ 705612 w 2450468"/>
              <a:gd name="connsiteY3489" fmla="*/ 236280 h 377583"/>
              <a:gd name="connsiteX3490" fmla="*/ 700754 w 2450468"/>
              <a:gd name="connsiteY3490" fmla="*/ 237042 h 377583"/>
              <a:gd name="connsiteX3491" fmla="*/ 699421 w 2450468"/>
              <a:gd name="connsiteY3491" fmla="*/ 237328 h 377583"/>
              <a:gd name="connsiteX3492" fmla="*/ 695611 w 2450468"/>
              <a:gd name="connsiteY3492" fmla="*/ 232375 h 377583"/>
              <a:gd name="connsiteX3493" fmla="*/ 689610 w 2450468"/>
              <a:gd name="connsiteY3493" fmla="*/ 235709 h 377583"/>
              <a:gd name="connsiteX3494" fmla="*/ 685038 w 2450468"/>
              <a:gd name="connsiteY3494" fmla="*/ 238185 h 377583"/>
              <a:gd name="connsiteX3495" fmla="*/ 674465 w 2450468"/>
              <a:gd name="connsiteY3495" fmla="*/ 233804 h 377583"/>
              <a:gd name="connsiteX3496" fmla="*/ 673037 w 2450468"/>
              <a:gd name="connsiteY3496" fmla="*/ 234661 h 377583"/>
              <a:gd name="connsiteX3497" fmla="*/ 665798 w 2450468"/>
              <a:gd name="connsiteY3497" fmla="*/ 235518 h 377583"/>
              <a:gd name="connsiteX3498" fmla="*/ 662369 w 2450468"/>
              <a:gd name="connsiteY3498" fmla="*/ 234851 h 377583"/>
              <a:gd name="connsiteX3499" fmla="*/ 653129 w 2450468"/>
              <a:gd name="connsiteY3499" fmla="*/ 236661 h 377583"/>
              <a:gd name="connsiteX3500" fmla="*/ 646176 w 2450468"/>
              <a:gd name="connsiteY3500" fmla="*/ 232851 h 377583"/>
              <a:gd name="connsiteX3501" fmla="*/ 640366 w 2450468"/>
              <a:gd name="connsiteY3501" fmla="*/ 233899 h 377583"/>
              <a:gd name="connsiteX3502" fmla="*/ 627698 w 2450468"/>
              <a:gd name="connsiteY3502" fmla="*/ 236852 h 377583"/>
              <a:gd name="connsiteX3503" fmla="*/ 622459 w 2450468"/>
              <a:gd name="connsiteY3503" fmla="*/ 235423 h 377583"/>
              <a:gd name="connsiteX3504" fmla="*/ 616553 w 2450468"/>
              <a:gd name="connsiteY3504" fmla="*/ 234185 h 377583"/>
              <a:gd name="connsiteX3505" fmla="*/ 597980 w 2450468"/>
              <a:gd name="connsiteY3505" fmla="*/ 234851 h 377583"/>
              <a:gd name="connsiteX3506" fmla="*/ 595217 w 2450468"/>
              <a:gd name="connsiteY3506" fmla="*/ 234375 h 377583"/>
              <a:gd name="connsiteX3507" fmla="*/ 589026 w 2450468"/>
              <a:gd name="connsiteY3507" fmla="*/ 237137 h 377583"/>
              <a:gd name="connsiteX3508" fmla="*/ 586073 w 2450468"/>
              <a:gd name="connsiteY3508" fmla="*/ 242852 h 377583"/>
              <a:gd name="connsiteX3509" fmla="*/ 583978 w 2450468"/>
              <a:gd name="connsiteY3509" fmla="*/ 238947 h 377583"/>
              <a:gd name="connsiteX3510" fmla="*/ 578834 w 2450468"/>
              <a:gd name="connsiteY3510" fmla="*/ 236661 h 377583"/>
              <a:gd name="connsiteX3511" fmla="*/ 573786 w 2450468"/>
              <a:gd name="connsiteY3511" fmla="*/ 235423 h 377583"/>
              <a:gd name="connsiteX3512" fmla="*/ 556736 w 2450468"/>
              <a:gd name="connsiteY3512" fmla="*/ 236661 h 377583"/>
              <a:gd name="connsiteX3513" fmla="*/ 548450 w 2450468"/>
              <a:gd name="connsiteY3513" fmla="*/ 236280 h 377583"/>
              <a:gd name="connsiteX3514" fmla="*/ 545020 w 2450468"/>
              <a:gd name="connsiteY3514" fmla="*/ 233899 h 377583"/>
              <a:gd name="connsiteX3515" fmla="*/ 537115 w 2450468"/>
              <a:gd name="connsiteY3515" fmla="*/ 235518 h 377583"/>
              <a:gd name="connsiteX3516" fmla="*/ 533781 w 2450468"/>
              <a:gd name="connsiteY3516" fmla="*/ 236280 h 377583"/>
              <a:gd name="connsiteX3517" fmla="*/ 526923 w 2450468"/>
              <a:gd name="connsiteY3517" fmla="*/ 237804 h 377583"/>
              <a:gd name="connsiteX3518" fmla="*/ 511683 w 2450468"/>
              <a:gd name="connsiteY3518" fmla="*/ 239423 h 377583"/>
              <a:gd name="connsiteX3519" fmla="*/ 511397 w 2450468"/>
              <a:gd name="connsiteY3519" fmla="*/ 241424 h 377583"/>
              <a:gd name="connsiteX3520" fmla="*/ 509207 w 2450468"/>
              <a:gd name="connsiteY3520" fmla="*/ 243233 h 377583"/>
              <a:gd name="connsiteX3521" fmla="*/ 506444 w 2450468"/>
              <a:gd name="connsiteY3521" fmla="*/ 241900 h 377583"/>
              <a:gd name="connsiteX3522" fmla="*/ 505016 w 2450468"/>
              <a:gd name="connsiteY3522" fmla="*/ 237137 h 377583"/>
              <a:gd name="connsiteX3523" fmla="*/ 498824 w 2450468"/>
              <a:gd name="connsiteY3523" fmla="*/ 235613 h 377583"/>
              <a:gd name="connsiteX3524" fmla="*/ 490633 w 2450468"/>
              <a:gd name="connsiteY3524" fmla="*/ 236852 h 377583"/>
              <a:gd name="connsiteX3525" fmla="*/ 487870 w 2450468"/>
              <a:gd name="connsiteY3525" fmla="*/ 236375 h 377583"/>
              <a:gd name="connsiteX3526" fmla="*/ 485203 w 2450468"/>
              <a:gd name="connsiteY3526" fmla="*/ 229327 h 377583"/>
              <a:gd name="connsiteX3527" fmla="*/ 487870 w 2450468"/>
              <a:gd name="connsiteY3527" fmla="*/ 227898 h 377583"/>
              <a:gd name="connsiteX3528" fmla="*/ 487013 w 2450468"/>
              <a:gd name="connsiteY3528" fmla="*/ 226469 h 377583"/>
              <a:gd name="connsiteX3529" fmla="*/ 485394 w 2450468"/>
              <a:gd name="connsiteY3529" fmla="*/ 225041 h 377583"/>
              <a:gd name="connsiteX3530" fmla="*/ 482155 w 2450468"/>
              <a:gd name="connsiteY3530" fmla="*/ 225803 h 377583"/>
              <a:gd name="connsiteX3531" fmla="*/ 479298 w 2450468"/>
              <a:gd name="connsiteY3531" fmla="*/ 234661 h 377583"/>
              <a:gd name="connsiteX3532" fmla="*/ 477774 w 2450468"/>
              <a:gd name="connsiteY3532" fmla="*/ 239423 h 377583"/>
              <a:gd name="connsiteX3533" fmla="*/ 476631 w 2450468"/>
              <a:gd name="connsiteY3533" fmla="*/ 239138 h 377583"/>
              <a:gd name="connsiteX3534" fmla="*/ 471678 w 2450468"/>
              <a:gd name="connsiteY3534" fmla="*/ 238852 h 377583"/>
              <a:gd name="connsiteX3535" fmla="*/ 468820 w 2450468"/>
              <a:gd name="connsiteY3535" fmla="*/ 235232 h 377583"/>
              <a:gd name="connsiteX3536" fmla="*/ 463391 w 2450468"/>
              <a:gd name="connsiteY3536" fmla="*/ 236756 h 377583"/>
              <a:gd name="connsiteX3537" fmla="*/ 457962 w 2450468"/>
              <a:gd name="connsiteY3537" fmla="*/ 236375 h 377583"/>
              <a:gd name="connsiteX3538" fmla="*/ 447199 w 2450468"/>
              <a:gd name="connsiteY3538" fmla="*/ 238280 h 377583"/>
              <a:gd name="connsiteX3539" fmla="*/ 445865 w 2450468"/>
              <a:gd name="connsiteY3539" fmla="*/ 236947 h 377583"/>
              <a:gd name="connsiteX3540" fmla="*/ 438817 w 2450468"/>
              <a:gd name="connsiteY3540" fmla="*/ 236375 h 377583"/>
              <a:gd name="connsiteX3541" fmla="*/ 436912 w 2450468"/>
              <a:gd name="connsiteY3541" fmla="*/ 238566 h 377583"/>
              <a:gd name="connsiteX3542" fmla="*/ 431864 w 2450468"/>
              <a:gd name="connsiteY3542" fmla="*/ 238471 h 377583"/>
              <a:gd name="connsiteX3543" fmla="*/ 429673 w 2450468"/>
              <a:gd name="connsiteY3543" fmla="*/ 239804 h 377583"/>
              <a:gd name="connsiteX3544" fmla="*/ 420719 w 2450468"/>
              <a:gd name="connsiteY3544" fmla="*/ 236756 h 377583"/>
              <a:gd name="connsiteX3545" fmla="*/ 406146 w 2450468"/>
              <a:gd name="connsiteY3545" fmla="*/ 238757 h 377583"/>
              <a:gd name="connsiteX3546" fmla="*/ 403384 w 2450468"/>
              <a:gd name="connsiteY3546" fmla="*/ 242281 h 377583"/>
              <a:gd name="connsiteX3547" fmla="*/ 403384 w 2450468"/>
              <a:gd name="connsiteY3547" fmla="*/ 242090 h 377583"/>
              <a:gd name="connsiteX3548" fmla="*/ 399955 w 2450468"/>
              <a:gd name="connsiteY3548" fmla="*/ 239042 h 377583"/>
              <a:gd name="connsiteX3549" fmla="*/ 397002 w 2450468"/>
              <a:gd name="connsiteY3549" fmla="*/ 239900 h 377583"/>
              <a:gd name="connsiteX3550" fmla="*/ 386429 w 2450468"/>
              <a:gd name="connsiteY3550" fmla="*/ 237518 h 377583"/>
              <a:gd name="connsiteX3551" fmla="*/ 383572 w 2450468"/>
              <a:gd name="connsiteY3551" fmla="*/ 234851 h 377583"/>
              <a:gd name="connsiteX3552" fmla="*/ 383286 w 2450468"/>
              <a:gd name="connsiteY3552" fmla="*/ 234566 h 377583"/>
              <a:gd name="connsiteX3553" fmla="*/ 381667 w 2450468"/>
              <a:gd name="connsiteY3553" fmla="*/ 236471 h 377583"/>
              <a:gd name="connsiteX3554" fmla="*/ 381857 w 2450468"/>
              <a:gd name="connsiteY3554" fmla="*/ 237233 h 377583"/>
              <a:gd name="connsiteX3555" fmla="*/ 382143 w 2450468"/>
              <a:gd name="connsiteY3555" fmla="*/ 238376 h 377583"/>
              <a:gd name="connsiteX3556" fmla="*/ 376714 w 2450468"/>
              <a:gd name="connsiteY3556" fmla="*/ 235899 h 377583"/>
              <a:gd name="connsiteX3557" fmla="*/ 374332 w 2450468"/>
              <a:gd name="connsiteY3557" fmla="*/ 233423 h 377583"/>
              <a:gd name="connsiteX3558" fmla="*/ 370999 w 2450468"/>
              <a:gd name="connsiteY3558" fmla="*/ 232946 h 377583"/>
              <a:gd name="connsiteX3559" fmla="*/ 369856 w 2450468"/>
              <a:gd name="connsiteY3559" fmla="*/ 235518 h 377583"/>
              <a:gd name="connsiteX3560" fmla="*/ 370523 w 2450468"/>
              <a:gd name="connsiteY3560" fmla="*/ 236947 h 377583"/>
              <a:gd name="connsiteX3561" fmla="*/ 365855 w 2450468"/>
              <a:gd name="connsiteY3561" fmla="*/ 240662 h 377583"/>
              <a:gd name="connsiteX3562" fmla="*/ 362712 w 2450468"/>
              <a:gd name="connsiteY3562" fmla="*/ 241138 h 377583"/>
              <a:gd name="connsiteX3563" fmla="*/ 354425 w 2450468"/>
              <a:gd name="connsiteY3563" fmla="*/ 241233 h 377583"/>
              <a:gd name="connsiteX3564" fmla="*/ 347853 w 2450468"/>
              <a:gd name="connsiteY3564" fmla="*/ 243138 h 377583"/>
              <a:gd name="connsiteX3565" fmla="*/ 339185 w 2450468"/>
              <a:gd name="connsiteY3565" fmla="*/ 244376 h 377583"/>
              <a:gd name="connsiteX3566" fmla="*/ 328327 w 2450468"/>
              <a:gd name="connsiteY3566" fmla="*/ 237899 h 377583"/>
              <a:gd name="connsiteX3567" fmla="*/ 328327 w 2450468"/>
              <a:gd name="connsiteY3567" fmla="*/ 235137 h 377583"/>
              <a:gd name="connsiteX3568" fmla="*/ 316040 w 2450468"/>
              <a:gd name="connsiteY3568" fmla="*/ 226565 h 377583"/>
              <a:gd name="connsiteX3569" fmla="*/ 314325 w 2450468"/>
              <a:gd name="connsiteY3569" fmla="*/ 232661 h 377583"/>
              <a:gd name="connsiteX3570" fmla="*/ 307277 w 2450468"/>
              <a:gd name="connsiteY3570" fmla="*/ 231137 h 377583"/>
              <a:gd name="connsiteX3571" fmla="*/ 299371 w 2450468"/>
              <a:gd name="connsiteY3571" fmla="*/ 232184 h 377583"/>
              <a:gd name="connsiteX3572" fmla="*/ 294799 w 2450468"/>
              <a:gd name="connsiteY3572" fmla="*/ 233708 h 377583"/>
              <a:gd name="connsiteX3573" fmla="*/ 290036 w 2450468"/>
              <a:gd name="connsiteY3573" fmla="*/ 236185 h 377583"/>
              <a:gd name="connsiteX3574" fmla="*/ 292513 w 2450468"/>
              <a:gd name="connsiteY3574" fmla="*/ 240566 h 377583"/>
              <a:gd name="connsiteX3575" fmla="*/ 286988 w 2450468"/>
              <a:gd name="connsiteY3575" fmla="*/ 247234 h 377583"/>
              <a:gd name="connsiteX3576" fmla="*/ 267176 w 2450468"/>
              <a:gd name="connsiteY3576" fmla="*/ 251425 h 377583"/>
              <a:gd name="connsiteX3577" fmla="*/ 266605 w 2450468"/>
              <a:gd name="connsiteY3577" fmla="*/ 251615 h 377583"/>
              <a:gd name="connsiteX3578" fmla="*/ 265081 w 2450468"/>
              <a:gd name="connsiteY3578" fmla="*/ 249615 h 377583"/>
              <a:gd name="connsiteX3579" fmla="*/ 259080 w 2450468"/>
              <a:gd name="connsiteY3579" fmla="*/ 246377 h 377583"/>
              <a:gd name="connsiteX3580" fmla="*/ 257937 w 2450468"/>
              <a:gd name="connsiteY3580" fmla="*/ 247520 h 377583"/>
              <a:gd name="connsiteX3581" fmla="*/ 245174 w 2450468"/>
              <a:gd name="connsiteY3581" fmla="*/ 249139 h 377583"/>
              <a:gd name="connsiteX3582" fmla="*/ 231362 w 2450468"/>
              <a:gd name="connsiteY3582" fmla="*/ 249234 h 377583"/>
              <a:gd name="connsiteX3583" fmla="*/ 214122 w 2450468"/>
              <a:gd name="connsiteY3583" fmla="*/ 249996 h 377583"/>
              <a:gd name="connsiteX3584" fmla="*/ 203168 w 2450468"/>
              <a:gd name="connsiteY3584" fmla="*/ 249615 h 377583"/>
              <a:gd name="connsiteX3585" fmla="*/ 199739 w 2450468"/>
              <a:gd name="connsiteY3585" fmla="*/ 251330 h 377583"/>
              <a:gd name="connsiteX3586" fmla="*/ 194501 w 2450468"/>
              <a:gd name="connsiteY3586" fmla="*/ 252758 h 377583"/>
              <a:gd name="connsiteX3587" fmla="*/ 191929 w 2450468"/>
              <a:gd name="connsiteY3587" fmla="*/ 252758 h 377583"/>
              <a:gd name="connsiteX3588" fmla="*/ 184118 w 2450468"/>
              <a:gd name="connsiteY3588" fmla="*/ 253711 h 377583"/>
              <a:gd name="connsiteX3589" fmla="*/ 178403 w 2450468"/>
              <a:gd name="connsiteY3589" fmla="*/ 254949 h 377583"/>
              <a:gd name="connsiteX3590" fmla="*/ 173355 w 2450468"/>
              <a:gd name="connsiteY3590" fmla="*/ 253711 h 377583"/>
              <a:gd name="connsiteX3591" fmla="*/ 169545 w 2450468"/>
              <a:gd name="connsiteY3591" fmla="*/ 253711 h 377583"/>
              <a:gd name="connsiteX3592" fmla="*/ 168878 w 2450468"/>
              <a:gd name="connsiteY3592" fmla="*/ 249996 h 377583"/>
              <a:gd name="connsiteX3593" fmla="*/ 168211 w 2450468"/>
              <a:gd name="connsiteY3593" fmla="*/ 246567 h 377583"/>
              <a:gd name="connsiteX3594" fmla="*/ 167450 w 2450468"/>
              <a:gd name="connsiteY3594" fmla="*/ 245519 h 377583"/>
              <a:gd name="connsiteX3595" fmla="*/ 176212 w 2450468"/>
              <a:gd name="connsiteY3595" fmla="*/ 239233 h 377583"/>
              <a:gd name="connsiteX3596" fmla="*/ 176689 w 2450468"/>
              <a:gd name="connsiteY3596" fmla="*/ 237614 h 377583"/>
              <a:gd name="connsiteX3597" fmla="*/ 172307 w 2450468"/>
              <a:gd name="connsiteY3597" fmla="*/ 232851 h 377583"/>
              <a:gd name="connsiteX3598" fmla="*/ 165164 w 2450468"/>
              <a:gd name="connsiteY3598" fmla="*/ 234375 h 377583"/>
              <a:gd name="connsiteX3599" fmla="*/ 152686 w 2450468"/>
              <a:gd name="connsiteY3599" fmla="*/ 228851 h 377583"/>
              <a:gd name="connsiteX3600" fmla="*/ 133350 w 2450468"/>
              <a:gd name="connsiteY3600" fmla="*/ 240662 h 377583"/>
              <a:gd name="connsiteX3601" fmla="*/ 134207 w 2450468"/>
              <a:gd name="connsiteY3601" fmla="*/ 241328 h 377583"/>
              <a:gd name="connsiteX3602" fmla="*/ 140589 w 2450468"/>
              <a:gd name="connsiteY3602" fmla="*/ 239995 h 377583"/>
              <a:gd name="connsiteX3603" fmla="*/ 140684 w 2450468"/>
              <a:gd name="connsiteY3603" fmla="*/ 239519 h 377583"/>
              <a:gd name="connsiteX3604" fmla="*/ 143351 w 2450468"/>
              <a:gd name="connsiteY3604" fmla="*/ 241900 h 377583"/>
              <a:gd name="connsiteX3605" fmla="*/ 140970 w 2450468"/>
              <a:gd name="connsiteY3605" fmla="*/ 252473 h 377583"/>
              <a:gd name="connsiteX3606" fmla="*/ 143923 w 2450468"/>
              <a:gd name="connsiteY3606" fmla="*/ 255521 h 377583"/>
              <a:gd name="connsiteX3607" fmla="*/ 144304 w 2450468"/>
              <a:gd name="connsiteY3607" fmla="*/ 255902 h 377583"/>
              <a:gd name="connsiteX3608" fmla="*/ 146780 w 2450468"/>
              <a:gd name="connsiteY3608" fmla="*/ 254282 h 377583"/>
              <a:gd name="connsiteX3609" fmla="*/ 148876 w 2450468"/>
              <a:gd name="connsiteY3609" fmla="*/ 251615 h 377583"/>
              <a:gd name="connsiteX3610" fmla="*/ 151924 w 2450468"/>
              <a:gd name="connsiteY3610" fmla="*/ 258950 h 377583"/>
              <a:gd name="connsiteX3611" fmla="*/ 144113 w 2450468"/>
              <a:gd name="connsiteY3611" fmla="*/ 258092 h 377583"/>
              <a:gd name="connsiteX3612" fmla="*/ 135731 w 2450468"/>
              <a:gd name="connsiteY3612" fmla="*/ 258759 h 377583"/>
              <a:gd name="connsiteX3613" fmla="*/ 131731 w 2450468"/>
              <a:gd name="connsiteY3613" fmla="*/ 261617 h 377583"/>
              <a:gd name="connsiteX3614" fmla="*/ 131731 w 2450468"/>
              <a:gd name="connsiteY3614" fmla="*/ 256187 h 377583"/>
              <a:gd name="connsiteX3615" fmla="*/ 134017 w 2450468"/>
              <a:gd name="connsiteY3615" fmla="*/ 250187 h 377583"/>
              <a:gd name="connsiteX3616" fmla="*/ 132398 w 2450468"/>
              <a:gd name="connsiteY3616" fmla="*/ 248567 h 377583"/>
              <a:gd name="connsiteX3617" fmla="*/ 131540 w 2450468"/>
              <a:gd name="connsiteY3617" fmla="*/ 247710 h 377583"/>
              <a:gd name="connsiteX3618" fmla="*/ 125635 w 2450468"/>
              <a:gd name="connsiteY3618" fmla="*/ 246186 h 377583"/>
              <a:gd name="connsiteX3619" fmla="*/ 124777 w 2450468"/>
              <a:gd name="connsiteY3619" fmla="*/ 245138 h 377583"/>
              <a:gd name="connsiteX3620" fmla="*/ 124968 w 2450468"/>
              <a:gd name="connsiteY3620" fmla="*/ 241233 h 377583"/>
              <a:gd name="connsiteX3621" fmla="*/ 122206 w 2450468"/>
              <a:gd name="connsiteY3621" fmla="*/ 245710 h 377583"/>
              <a:gd name="connsiteX3622" fmla="*/ 122015 w 2450468"/>
              <a:gd name="connsiteY3622" fmla="*/ 246281 h 377583"/>
              <a:gd name="connsiteX3623" fmla="*/ 117729 w 2450468"/>
              <a:gd name="connsiteY3623" fmla="*/ 245329 h 377583"/>
              <a:gd name="connsiteX3624" fmla="*/ 115157 w 2450468"/>
              <a:gd name="connsiteY3624" fmla="*/ 238471 h 377583"/>
              <a:gd name="connsiteX3625" fmla="*/ 114300 w 2450468"/>
              <a:gd name="connsiteY3625" fmla="*/ 239138 h 377583"/>
              <a:gd name="connsiteX3626" fmla="*/ 112205 w 2450468"/>
              <a:gd name="connsiteY3626" fmla="*/ 240852 h 377583"/>
              <a:gd name="connsiteX3627" fmla="*/ 106871 w 2450468"/>
              <a:gd name="connsiteY3627" fmla="*/ 244376 h 377583"/>
              <a:gd name="connsiteX3628" fmla="*/ 102489 w 2450468"/>
              <a:gd name="connsiteY3628" fmla="*/ 241614 h 377583"/>
              <a:gd name="connsiteX3629" fmla="*/ 101537 w 2450468"/>
              <a:gd name="connsiteY3629" fmla="*/ 238852 h 377583"/>
              <a:gd name="connsiteX3630" fmla="*/ 100965 w 2450468"/>
              <a:gd name="connsiteY3630" fmla="*/ 239138 h 377583"/>
              <a:gd name="connsiteX3631" fmla="*/ 98584 w 2450468"/>
              <a:gd name="connsiteY3631" fmla="*/ 240376 h 377583"/>
              <a:gd name="connsiteX3632" fmla="*/ 91916 w 2450468"/>
              <a:gd name="connsiteY3632" fmla="*/ 239900 h 377583"/>
              <a:gd name="connsiteX3633" fmla="*/ 84392 w 2450468"/>
              <a:gd name="connsiteY3633" fmla="*/ 233518 h 377583"/>
              <a:gd name="connsiteX3634" fmla="*/ 85344 w 2450468"/>
              <a:gd name="connsiteY3634" fmla="*/ 232851 h 377583"/>
              <a:gd name="connsiteX3635" fmla="*/ 87154 w 2450468"/>
              <a:gd name="connsiteY3635" fmla="*/ 231613 h 377583"/>
              <a:gd name="connsiteX3636" fmla="*/ 90107 w 2450468"/>
              <a:gd name="connsiteY3636" fmla="*/ 225898 h 377583"/>
              <a:gd name="connsiteX3637" fmla="*/ 85535 w 2450468"/>
              <a:gd name="connsiteY3637" fmla="*/ 227517 h 377583"/>
              <a:gd name="connsiteX3638" fmla="*/ 67342 w 2450468"/>
              <a:gd name="connsiteY3638" fmla="*/ 229041 h 377583"/>
              <a:gd name="connsiteX3639" fmla="*/ 65627 w 2450468"/>
              <a:gd name="connsiteY3639" fmla="*/ 229613 h 377583"/>
              <a:gd name="connsiteX3640" fmla="*/ 61627 w 2450468"/>
              <a:gd name="connsiteY3640" fmla="*/ 234947 h 377583"/>
              <a:gd name="connsiteX3641" fmla="*/ 54197 w 2450468"/>
              <a:gd name="connsiteY3641" fmla="*/ 227898 h 377583"/>
              <a:gd name="connsiteX3642" fmla="*/ 46387 w 2450468"/>
              <a:gd name="connsiteY3642" fmla="*/ 224374 h 377583"/>
              <a:gd name="connsiteX3643" fmla="*/ 42386 w 2450468"/>
              <a:gd name="connsiteY3643" fmla="*/ 225612 h 377583"/>
              <a:gd name="connsiteX3644" fmla="*/ 42005 w 2450468"/>
              <a:gd name="connsiteY3644" fmla="*/ 225707 h 377583"/>
              <a:gd name="connsiteX3645" fmla="*/ 37719 w 2450468"/>
              <a:gd name="connsiteY3645" fmla="*/ 235423 h 377583"/>
              <a:gd name="connsiteX3646" fmla="*/ 32195 w 2450468"/>
              <a:gd name="connsiteY3646" fmla="*/ 235994 h 377583"/>
              <a:gd name="connsiteX3647" fmla="*/ 29909 w 2450468"/>
              <a:gd name="connsiteY3647" fmla="*/ 236185 h 377583"/>
              <a:gd name="connsiteX3648" fmla="*/ 24670 w 2450468"/>
              <a:gd name="connsiteY3648" fmla="*/ 234661 h 377583"/>
              <a:gd name="connsiteX3649" fmla="*/ 21908 w 2450468"/>
              <a:gd name="connsiteY3649" fmla="*/ 228851 h 377583"/>
              <a:gd name="connsiteX3650" fmla="*/ 19526 w 2450468"/>
              <a:gd name="connsiteY3650" fmla="*/ 228660 h 377583"/>
              <a:gd name="connsiteX3651" fmla="*/ 15430 w 2450468"/>
              <a:gd name="connsiteY3651" fmla="*/ 232851 h 377583"/>
              <a:gd name="connsiteX3652" fmla="*/ 13430 w 2450468"/>
              <a:gd name="connsiteY3652" fmla="*/ 233518 h 377583"/>
              <a:gd name="connsiteX3653" fmla="*/ 14669 w 2450468"/>
              <a:gd name="connsiteY3653" fmla="*/ 223326 h 377583"/>
              <a:gd name="connsiteX3654" fmla="*/ 21622 w 2450468"/>
              <a:gd name="connsiteY3654" fmla="*/ 220469 h 377583"/>
              <a:gd name="connsiteX3655" fmla="*/ 26765 w 2450468"/>
              <a:gd name="connsiteY3655" fmla="*/ 218945 h 377583"/>
              <a:gd name="connsiteX3656" fmla="*/ 25622 w 2450468"/>
              <a:gd name="connsiteY3656" fmla="*/ 214277 h 377583"/>
              <a:gd name="connsiteX3657" fmla="*/ 25717 w 2450468"/>
              <a:gd name="connsiteY3657" fmla="*/ 209801 h 377583"/>
              <a:gd name="connsiteX3658" fmla="*/ 26479 w 2450468"/>
              <a:gd name="connsiteY3658" fmla="*/ 209039 h 377583"/>
              <a:gd name="connsiteX3659" fmla="*/ 24289 w 2450468"/>
              <a:gd name="connsiteY3659" fmla="*/ 206562 h 377583"/>
              <a:gd name="connsiteX3660" fmla="*/ 19431 w 2450468"/>
              <a:gd name="connsiteY3660" fmla="*/ 200942 h 377583"/>
              <a:gd name="connsiteX3661" fmla="*/ 28003 w 2450468"/>
              <a:gd name="connsiteY3661" fmla="*/ 199799 h 377583"/>
              <a:gd name="connsiteX3662" fmla="*/ 32385 w 2450468"/>
              <a:gd name="connsiteY3662" fmla="*/ 199228 h 377583"/>
              <a:gd name="connsiteX3663" fmla="*/ 33909 w 2450468"/>
              <a:gd name="connsiteY3663" fmla="*/ 199990 h 377583"/>
              <a:gd name="connsiteX3664" fmla="*/ 33719 w 2450468"/>
              <a:gd name="connsiteY3664" fmla="*/ 212182 h 377583"/>
              <a:gd name="connsiteX3665" fmla="*/ 35338 w 2450468"/>
              <a:gd name="connsiteY3665" fmla="*/ 211801 h 377583"/>
              <a:gd name="connsiteX3666" fmla="*/ 40767 w 2450468"/>
              <a:gd name="connsiteY3666" fmla="*/ 210753 h 377583"/>
              <a:gd name="connsiteX3667" fmla="*/ 46768 w 2450468"/>
              <a:gd name="connsiteY3667" fmla="*/ 204943 h 377583"/>
              <a:gd name="connsiteX3668" fmla="*/ 54102 w 2450468"/>
              <a:gd name="connsiteY3668" fmla="*/ 199609 h 377583"/>
              <a:gd name="connsiteX3669" fmla="*/ 53912 w 2450468"/>
              <a:gd name="connsiteY3669" fmla="*/ 195513 h 377583"/>
              <a:gd name="connsiteX3670" fmla="*/ 61055 w 2450468"/>
              <a:gd name="connsiteY3670" fmla="*/ 191703 h 377583"/>
              <a:gd name="connsiteX3671" fmla="*/ 61246 w 2450468"/>
              <a:gd name="connsiteY3671" fmla="*/ 190465 h 377583"/>
              <a:gd name="connsiteX3672" fmla="*/ 61436 w 2450468"/>
              <a:gd name="connsiteY3672" fmla="*/ 189227 h 377583"/>
              <a:gd name="connsiteX3673" fmla="*/ 66008 w 2450468"/>
              <a:gd name="connsiteY3673" fmla="*/ 188179 h 377583"/>
              <a:gd name="connsiteX3674" fmla="*/ 72581 w 2450468"/>
              <a:gd name="connsiteY3674" fmla="*/ 189322 h 377583"/>
              <a:gd name="connsiteX3675" fmla="*/ 81058 w 2450468"/>
              <a:gd name="connsiteY3675" fmla="*/ 189989 h 377583"/>
              <a:gd name="connsiteX3676" fmla="*/ 85915 w 2450468"/>
              <a:gd name="connsiteY3676" fmla="*/ 196180 h 377583"/>
              <a:gd name="connsiteX3677" fmla="*/ 102680 w 2450468"/>
              <a:gd name="connsiteY3677" fmla="*/ 193608 h 377583"/>
              <a:gd name="connsiteX3678" fmla="*/ 101156 w 2450468"/>
              <a:gd name="connsiteY3678" fmla="*/ 191989 h 377583"/>
              <a:gd name="connsiteX3679" fmla="*/ 103251 w 2450468"/>
              <a:gd name="connsiteY3679" fmla="*/ 188750 h 377583"/>
              <a:gd name="connsiteX3680" fmla="*/ 104299 w 2450468"/>
              <a:gd name="connsiteY3680" fmla="*/ 186179 h 377583"/>
              <a:gd name="connsiteX3681" fmla="*/ 101918 w 2450468"/>
              <a:gd name="connsiteY3681" fmla="*/ 183893 h 377583"/>
              <a:gd name="connsiteX3682" fmla="*/ 98108 w 2450468"/>
              <a:gd name="connsiteY3682" fmla="*/ 179702 h 377583"/>
              <a:gd name="connsiteX3683" fmla="*/ 104108 w 2450468"/>
              <a:gd name="connsiteY3683" fmla="*/ 176273 h 377583"/>
              <a:gd name="connsiteX3684" fmla="*/ 109538 w 2450468"/>
              <a:gd name="connsiteY3684" fmla="*/ 179416 h 377583"/>
              <a:gd name="connsiteX3685" fmla="*/ 110966 w 2450468"/>
              <a:gd name="connsiteY3685" fmla="*/ 178368 h 377583"/>
              <a:gd name="connsiteX3686" fmla="*/ 110585 w 2450468"/>
              <a:gd name="connsiteY3686" fmla="*/ 174082 h 377583"/>
              <a:gd name="connsiteX3687" fmla="*/ 106680 w 2450468"/>
              <a:gd name="connsiteY3687" fmla="*/ 171605 h 377583"/>
              <a:gd name="connsiteX3688" fmla="*/ 96869 w 2450468"/>
              <a:gd name="connsiteY3688" fmla="*/ 172463 h 377583"/>
              <a:gd name="connsiteX3689" fmla="*/ 95631 w 2450468"/>
              <a:gd name="connsiteY3689" fmla="*/ 176368 h 377583"/>
              <a:gd name="connsiteX3690" fmla="*/ 94393 w 2450468"/>
              <a:gd name="connsiteY3690" fmla="*/ 174558 h 377583"/>
              <a:gd name="connsiteX3691" fmla="*/ 88773 w 2450468"/>
              <a:gd name="connsiteY3691" fmla="*/ 170177 h 377583"/>
              <a:gd name="connsiteX3692" fmla="*/ 85058 w 2450468"/>
              <a:gd name="connsiteY3692" fmla="*/ 167224 h 377583"/>
              <a:gd name="connsiteX3693" fmla="*/ 95060 w 2450468"/>
              <a:gd name="connsiteY3693" fmla="*/ 157794 h 377583"/>
              <a:gd name="connsiteX3694" fmla="*/ 88106 w 2450468"/>
              <a:gd name="connsiteY3694" fmla="*/ 155508 h 377583"/>
              <a:gd name="connsiteX3695" fmla="*/ 87344 w 2450468"/>
              <a:gd name="connsiteY3695" fmla="*/ 155413 h 377583"/>
              <a:gd name="connsiteX3696" fmla="*/ 77152 w 2450468"/>
              <a:gd name="connsiteY3696" fmla="*/ 162271 h 377583"/>
              <a:gd name="connsiteX3697" fmla="*/ 69533 w 2450468"/>
              <a:gd name="connsiteY3697" fmla="*/ 172367 h 377583"/>
              <a:gd name="connsiteX3698" fmla="*/ 67532 w 2450468"/>
              <a:gd name="connsiteY3698" fmla="*/ 174177 h 377583"/>
              <a:gd name="connsiteX3699" fmla="*/ 63437 w 2450468"/>
              <a:gd name="connsiteY3699" fmla="*/ 177035 h 377583"/>
              <a:gd name="connsiteX3700" fmla="*/ 59055 w 2450468"/>
              <a:gd name="connsiteY3700" fmla="*/ 176463 h 377583"/>
              <a:gd name="connsiteX3701" fmla="*/ 50673 w 2450468"/>
              <a:gd name="connsiteY3701" fmla="*/ 176654 h 377583"/>
              <a:gd name="connsiteX3702" fmla="*/ 46958 w 2450468"/>
              <a:gd name="connsiteY3702" fmla="*/ 170462 h 377583"/>
              <a:gd name="connsiteX3703" fmla="*/ 40196 w 2450468"/>
              <a:gd name="connsiteY3703" fmla="*/ 172177 h 377583"/>
              <a:gd name="connsiteX3704" fmla="*/ 37624 w 2450468"/>
              <a:gd name="connsiteY3704" fmla="*/ 175606 h 377583"/>
              <a:gd name="connsiteX3705" fmla="*/ 37624 w 2450468"/>
              <a:gd name="connsiteY3705" fmla="*/ 175511 h 377583"/>
              <a:gd name="connsiteX3706" fmla="*/ 38100 w 2450468"/>
              <a:gd name="connsiteY3706" fmla="*/ 170558 h 377583"/>
              <a:gd name="connsiteX3707" fmla="*/ 30099 w 2450468"/>
              <a:gd name="connsiteY3707" fmla="*/ 170177 h 377583"/>
              <a:gd name="connsiteX3708" fmla="*/ 25813 w 2450468"/>
              <a:gd name="connsiteY3708" fmla="*/ 166462 h 377583"/>
              <a:gd name="connsiteX3709" fmla="*/ 16859 w 2450468"/>
              <a:gd name="connsiteY3709" fmla="*/ 167510 h 377583"/>
              <a:gd name="connsiteX3710" fmla="*/ 16669 w 2450468"/>
              <a:gd name="connsiteY3710" fmla="*/ 168176 h 377583"/>
              <a:gd name="connsiteX3711" fmla="*/ 14478 w 2450468"/>
              <a:gd name="connsiteY3711" fmla="*/ 172177 h 377583"/>
              <a:gd name="connsiteX3712" fmla="*/ 11525 w 2450468"/>
              <a:gd name="connsiteY3712" fmla="*/ 168748 h 377583"/>
              <a:gd name="connsiteX3713" fmla="*/ 11525 w 2450468"/>
              <a:gd name="connsiteY3713" fmla="*/ 167795 h 377583"/>
              <a:gd name="connsiteX3714" fmla="*/ 8573 w 2450468"/>
              <a:gd name="connsiteY3714" fmla="*/ 167510 h 377583"/>
              <a:gd name="connsiteX3715" fmla="*/ 0 w 2450468"/>
              <a:gd name="connsiteY3715" fmla="*/ 170843 h 377583"/>
              <a:gd name="connsiteX3716" fmla="*/ 1619 w 2450468"/>
              <a:gd name="connsiteY3716" fmla="*/ 168176 h 377583"/>
              <a:gd name="connsiteX3717" fmla="*/ 8858 w 2450468"/>
              <a:gd name="connsiteY3717" fmla="*/ 161890 h 377583"/>
              <a:gd name="connsiteX3718" fmla="*/ 17907 w 2450468"/>
              <a:gd name="connsiteY3718" fmla="*/ 159509 h 377583"/>
              <a:gd name="connsiteX3719" fmla="*/ 18288 w 2450468"/>
              <a:gd name="connsiteY3719" fmla="*/ 159413 h 377583"/>
              <a:gd name="connsiteX3720" fmla="*/ 21526 w 2450468"/>
              <a:gd name="connsiteY3720" fmla="*/ 155508 h 377583"/>
              <a:gd name="connsiteX3721" fmla="*/ 23527 w 2450468"/>
              <a:gd name="connsiteY3721" fmla="*/ 155508 h 377583"/>
              <a:gd name="connsiteX3722" fmla="*/ 25051 w 2450468"/>
              <a:gd name="connsiteY3722" fmla="*/ 155508 h 377583"/>
              <a:gd name="connsiteX3723" fmla="*/ 29813 w 2450468"/>
              <a:gd name="connsiteY3723" fmla="*/ 153413 h 377583"/>
              <a:gd name="connsiteX3724" fmla="*/ 32480 w 2450468"/>
              <a:gd name="connsiteY3724" fmla="*/ 152555 h 377583"/>
              <a:gd name="connsiteX3725" fmla="*/ 39148 w 2450468"/>
              <a:gd name="connsiteY3725" fmla="*/ 155222 h 377583"/>
              <a:gd name="connsiteX3726" fmla="*/ 39148 w 2450468"/>
              <a:gd name="connsiteY3726" fmla="*/ 155032 h 377583"/>
              <a:gd name="connsiteX3727" fmla="*/ 38576 w 2450468"/>
              <a:gd name="connsiteY3727" fmla="*/ 145221 h 377583"/>
              <a:gd name="connsiteX3728" fmla="*/ 38862 w 2450468"/>
              <a:gd name="connsiteY3728" fmla="*/ 138839 h 377583"/>
              <a:gd name="connsiteX3729" fmla="*/ 40196 w 2450468"/>
              <a:gd name="connsiteY3729" fmla="*/ 138268 h 377583"/>
              <a:gd name="connsiteX3730" fmla="*/ 43529 w 2450468"/>
              <a:gd name="connsiteY3730" fmla="*/ 141411 h 377583"/>
              <a:gd name="connsiteX3731" fmla="*/ 45244 w 2450468"/>
              <a:gd name="connsiteY3731" fmla="*/ 147412 h 377583"/>
              <a:gd name="connsiteX3732" fmla="*/ 45720 w 2450468"/>
              <a:gd name="connsiteY3732" fmla="*/ 147126 h 377583"/>
              <a:gd name="connsiteX3733" fmla="*/ 50959 w 2450468"/>
              <a:gd name="connsiteY3733" fmla="*/ 138077 h 377583"/>
              <a:gd name="connsiteX3734" fmla="*/ 55912 w 2450468"/>
              <a:gd name="connsiteY3734" fmla="*/ 134648 h 377583"/>
              <a:gd name="connsiteX3735" fmla="*/ 65818 w 2450468"/>
              <a:gd name="connsiteY3735" fmla="*/ 131315 h 377583"/>
              <a:gd name="connsiteX3736" fmla="*/ 64961 w 2450468"/>
              <a:gd name="connsiteY3736" fmla="*/ 124076 h 377583"/>
              <a:gd name="connsiteX3737" fmla="*/ 64579 w 2450468"/>
              <a:gd name="connsiteY3737" fmla="*/ 122075 h 377583"/>
              <a:gd name="connsiteX3738" fmla="*/ 73628 w 2450468"/>
              <a:gd name="connsiteY3738" fmla="*/ 122647 h 377583"/>
              <a:gd name="connsiteX3739" fmla="*/ 75724 w 2450468"/>
              <a:gd name="connsiteY3739" fmla="*/ 125790 h 377583"/>
              <a:gd name="connsiteX3740" fmla="*/ 74792 w 2450468"/>
              <a:gd name="connsiteY3740" fmla="*/ 130101 h 377583"/>
              <a:gd name="connsiteX3741" fmla="*/ 71152 w 2450468"/>
              <a:gd name="connsiteY3741" fmla="*/ 128552 h 377583"/>
              <a:gd name="connsiteX3742" fmla="*/ 68199 w 2450468"/>
              <a:gd name="connsiteY3742" fmla="*/ 134458 h 377583"/>
              <a:gd name="connsiteX3743" fmla="*/ 63532 w 2450468"/>
              <a:gd name="connsiteY3743" fmla="*/ 136839 h 377583"/>
              <a:gd name="connsiteX3744" fmla="*/ 73743 w 2450468"/>
              <a:gd name="connsiteY3744" fmla="*/ 134950 h 377583"/>
              <a:gd name="connsiteX3745" fmla="*/ 72676 w 2450468"/>
              <a:gd name="connsiteY3745" fmla="*/ 139887 h 377583"/>
              <a:gd name="connsiteX3746" fmla="*/ 73628 w 2450468"/>
              <a:gd name="connsiteY3746" fmla="*/ 135791 h 377583"/>
              <a:gd name="connsiteX3747" fmla="*/ 75152 w 2450468"/>
              <a:gd name="connsiteY3747" fmla="*/ 134839 h 377583"/>
              <a:gd name="connsiteX3748" fmla="*/ 75327 w 2450468"/>
              <a:gd name="connsiteY3748" fmla="*/ 134657 h 377583"/>
              <a:gd name="connsiteX3749" fmla="*/ 82582 w 2450468"/>
              <a:gd name="connsiteY3749" fmla="*/ 133315 h 377583"/>
              <a:gd name="connsiteX3750" fmla="*/ 84296 w 2450468"/>
              <a:gd name="connsiteY3750" fmla="*/ 133982 h 377583"/>
              <a:gd name="connsiteX3751" fmla="*/ 86297 w 2450468"/>
              <a:gd name="connsiteY3751" fmla="*/ 134839 h 377583"/>
              <a:gd name="connsiteX3752" fmla="*/ 89154 w 2450468"/>
              <a:gd name="connsiteY3752" fmla="*/ 127886 h 377583"/>
              <a:gd name="connsiteX3753" fmla="*/ 92488 w 2450468"/>
              <a:gd name="connsiteY3753" fmla="*/ 124361 h 377583"/>
              <a:gd name="connsiteX3754" fmla="*/ 102108 w 2450468"/>
              <a:gd name="connsiteY3754" fmla="*/ 123409 h 377583"/>
              <a:gd name="connsiteX3755" fmla="*/ 103251 w 2450468"/>
              <a:gd name="connsiteY3755" fmla="*/ 124171 h 377583"/>
              <a:gd name="connsiteX3756" fmla="*/ 101727 w 2450468"/>
              <a:gd name="connsiteY3756" fmla="*/ 128171 h 377583"/>
              <a:gd name="connsiteX3757" fmla="*/ 100394 w 2450468"/>
              <a:gd name="connsiteY3757" fmla="*/ 128171 h 377583"/>
              <a:gd name="connsiteX3758" fmla="*/ 94202 w 2450468"/>
              <a:gd name="connsiteY3758" fmla="*/ 128362 h 377583"/>
              <a:gd name="connsiteX3759" fmla="*/ 106489 w 2450468"/>
              <a:gd name="connsiteY3759" fmla="*/ 129695 h 377583"/>
              <a:gd name="connsiteX3760" fmla="*/ 106966 w 2450468"/>
              <a:gd name="connsiteY3760" fmla="*/ 129410 h 377583"/>
              <a:gd name="connsiteX3761" fmla="*/ 111633 w 2450468"/>
              <a:gd name="connsiteY3761" fmla="*/ 127124 h 377583"/>
              <a:gd name="connsiteX3762" fmla="*/ 111347 w 2450468"/>
              <a:gd name="connsiteY3762" fmla="*/ 120456 h 377583"/>
              <a:gd name="connsiteX3763" fmla="*/ 114776 w 2450468"/>
              <a:gd name="connsiteY3763" fmla="*/ 119980 h 377583"/>
              <a:gd name="connsiteX3764" fmla="*/ 114490 w 2450468"/>
              <a:gd name="connsiteY3764" fmla="*/ 119504 h 377583"/>
              <a:gd name="connsiteX3765" fmla="*/ 112300 w 2450468"/>
              <a:gd name="connsiteY3765" fmla="*/ 115694 h 377583"/>
              <a:gd name="connsiteX3766" fmla="*/ 113252 w 2450468"/>
              <a:gd name="connsiteY3766" fmla="*/ 107502 h 377583"/>
              <a:gd name="connsiteX3767" fmla="*/ 116300 w 2450468"/>
              <a:gd name="connsiteY3767" fmla="*/ 107121 h 377583"/>
              <a:gd name="connsiteX3768" fmla="*/ 120682 w 2450468"/>
              <a:gd name="connsiteY3768" fmla="*/ 106645 h 377583"/>
              <a:gd name="connsiteX3769" fmla="*/ 124111 w 2450468"/>
              <a:gd name="connsiteY3769" fmla="*/ 98739 h 377583"/>
              <a:gd name="connsiteX3770" fmla="*/ 131064 w 2450468"/>
              <a:gd name="connsiteY3770" fmla="*/ 96167 h 377583"/>
              <a:gd name="connsiteX3771" fmla="*/ 135731 w 2450468"/>
              <a:gd name="connsiteY3771" fmla="*/ 101120 h 377583"/>
              <a:gd name="connsiteX3772" fmla="*/ 135446 w 2450468"/>
              <a:gd name="connsiteY3772" fmla="*/ 101978 h 377583"/>
              <a:gd name="connsiteX3773" fmla="*/ 136398 w 2450468"/>
              <a:gd name="connsiteY3773" fmla="*/ 104740 h 377583"/>
              <a:gd name="connsiteX3774" fmla="*/ 138684 w 2450468"/>
              <a:gd name="connsiteY3774" fmla="*/ 105026 h 377583"/>
              <a:gd name="connsiteX3775" fmla="*/ 148971 w 2450468"/>
              <a:gd name="connsiteY3775" fmla="*/ 103692 h 377583"/>
              <a:gd name="connsiteX3776" fmla="*/ 161925 w 2450468"/>
              <a:gd name="connsiteY3776" fmla="*/ 96358 h 377583"/>
              <a:gd name="connsiteX3777" fmla="*/ 163258 w 2450468"/>
              <a:gd name="connsiteY3777" fmla="*/ 91214 h 377583"/>
              <a:gd name="connsiteX3778" fmla="*/ 162211 w 2450468"/>
              <a:gd name="connsiteY3778" fmla="*/ 88643 h 377583"/>
              <a:gd name="connsiteX3779" fmla="*/ 154115 w 2450468"/>
              <a:gd name="connsiteY3779" fmla="*/ 84261 h 377583"/>
              <a:gd name="connsiteX3780" fmla="*/ 154877 w 2450468"/>
              <a:gd name="connsiteY3780" fmla="*/ 83499 h 377583"/>
              <a:gd name="connsiteX3781" fmla="*/ 167069 w 2450468"/>
              <a:gd name="connsiteY3781" fmla="*/ 75308 h 377583"/>
              <a:gd name="connsiteX3782" fmla="*/ 172783 w 2450468"/>
              <a:gd name="connsiteY3782" fmla="*/ 75308 h 377583"/>
              <a:gd name="connsiteX3783" fmla="*/ 175260 w 2450468"/>
              <a:gd name="connsiteY3783" fmla="*/ 75308 h 377583"/>
              <a:gd name="connsiteX3784" fmla="*/ 181547 w 2450468"/>
              <a:gd name="connsiteY3784" fmla="*/ 70355 h 377583"/>
              <a:gd name="connsiteX3785" fmla="*/ 189738 w 2450468"/>
              <a:gd name="connsiteY3785" fmla="*/ 67973 h 377583"/>
              <a:gd name="connsiteX3786" fmla="*/ 196596 w 2450468"/>
              <a:gd name="connsiteY3786" fmla="*/ 67783 h 377583"/>
              <a:gd name="connsiteX3787" fmla="*/ 199549 w 2450468"/>
              <a:gd name="connsiteY3787" fmla="*/ 68545 h 377583"/>
              <a:gd name="connsiteX3788" fmla="*/ 207455 w 2450468"/>
              <a:gd name="connsiteY3788" fmla="*/ 69974 h 377583"/>
              <a:gd name="connsiteX3789" fmla="*/ 215360 w 2450468"/>
              <a:gd name="connsiteY3789" fmla="*/ 68640 h 377583"/>
              <a:gd name="connsiteX3790" fmla="*/ 218027 w 2450468"/>
              <a:gd name="connsiteY3790" fmla="*/ 74927 h 377583"/>
              <a:gd name="connsiteX3791" fmla="*/ 212884 w 2450468"/>
              <a:gd name="connsiteY3791" fmla="*/ 80927 h 377583"/>
              <a:gd name="connsiteX3792" fmla="*/ 227267 w 2450468"/>
              <a:gd name="connsiteY3792" fmla="*/ 85309 h 377583"/>
              <a:gd name="connsiteX3793" fmla="*/ 224123 w 2450468"/>
              <a:gd name="connsiteY3793" fmla="*/ 81499 h 377583"/>
              <a:gd name="connsiteX3794" fmla="*/ 223076 w 2450468"/>
              <a:gd name="connsiteY3794" fmla="*/ 75784 h 377583"/>
              <a:gd name="connsiteX3795" fmla="*/ 226695 w 2450468"/>
              <a:gd name="connsiteY3795" fmla="*/ 72831 h 377583"/>
              <a:gd name="connsiteX3796" fmla="*/ 229457 w 2450468"/>
              <a:gd name="connsiteY3796" fmla="*/ 69593 h 377583"/>
              <a:gd name="connsiteX3797" fmla="*/ 241649 w 2450468"/>
              <a:gd name="connsiteY3797" fmla="*/ 68450 h 377583"/>
              <a:gd name="connsiteX3798" fmla="*/ 245745 w 2450468"/>
              <a:gd name="connsiteY3798" fmla="*/ 65497 h 377583"/>
              <a:gd name="connsiteX3799" fmla="*/ 245745 w 2450468"/>
              <a:gd name="connsiteY3799" fmla="*/ 66354 h 377583"/>
              <a:gd name="connsiteX3800" fmla="*/ 251079 w 2450468"/>
              <a:gd name="connsiteY3800" fmla="*/ 69116 h 377583"/>
              <a:gd name="connsiteX3801" fmla="*/ 253841 w 2450468"/>
              <a:gd name="connsiteY3801" fmla="*/ 72736 h 377583"/>
              <a:gd name="connsiteX3802" fmla="*/ 254699 w 2450468"/>
              <a:gd name="connsiteY3802" fmla="*/ 74260 h 377583"/>
              <a:gd name="connsiteX3803" fmla="*/ 256508 w 2450468"/>
              <a:gd name="connsiteY3803" fmla="*/ 79308 h 377583"/>
              <a:gd name="connsiteX3804" fmla="*/ 259175 w 2450468"/>
              <a:gd name="connsiteY3804" fmla="*/ 85309 h 377583"/>
              <a:gd name="connsiteX3805" fmla="*/ 261557 w 2450468"/>
              <a:gd name="connsiteY3805" fmla="*/ 84642 h 377583"/>
              <a:gd name="connsiteX3806" fmla="*/ 262700 w 2450468"/>
              <a:gd name="connsiteY3806" fmla="*/ 81880 h 377583"/>
              <a:gd name="connsiteX3807" fmla="*/ 258699 w 2450468"/>
              <a:gd name="connsiteY3807" fmla="*/ 77213 h 377583"/>
              <a:gd name="connsiteX3808" fmla="*/ 264224 w 2450468"/>
              <a:gd name="connsiteY3808" fmla="*/ 70736 h 377583"/>
              <a:gd name="connsiteX3809" fmla="*/ 267748 w 2450468"/>
              <a:gd name="connsiteY3809" fmla="*/ 67783 h 377583"/>
              <a:gd name="connsiteX3810" fmla="*/ 270986 w 2450468"/>
              <a:gd name="connsiteY3810" fmla="*/ 66259 h 377583"/>
              <a:gd name="connsiteX3811" fmla="*/ 274034 w 2450468"/>
              <a:gd name="connsiteY3811" fmla="*/ 64830 h 377583"/>
              <a:gd name="connsiteX3812" fmla="*/ 279559 w 2450468"/>
              <a:gd name="connsiteY3812" fmla="*/ 61306 h 377583"/>
              <a:gd name="connsiteX3813" fmla="*/ 282131 w 2450468"/>
              <a:gd name="connsiteY3813" fmla="*/ 59877 h 377583"/>
              <a:gd name="connsiteX3814" fmla="*/ 286417 w 2450468"/>
              <a:gd name="connsiteY3814" fmla="*/ 59306 h 377583"/>
              <a:gd name="connsiteX3815" fmla="*/ 292037 w 2450468"/>
              <a:gd name="connsiteY3815" fmla="*/ 60734 h 377583"/>
              <a:gd name="connsiteX3816" fmla="*/ 294799 w 2450468"/>
              <a:gd name="connsiteY3816" fmla="*/ 59306 h 377583"/>
              <a:gd name="connsiteX3817" fmla="*/ 295275 w 2450468"/>
              <a:gd name="connsiteY3817" fmla="*/ 58925 h 377583"/>
              <a:gd name="connsiteX3818" fmla="*/ 301847 w 2450468"/>
              <a:gd name="connsiteY3818" fmla="*/ 56067 h 377583"/>
              <a:gd name="connsiteX3819" fmla="*/ 315182 w 2450468"/>
              <a:gd name="connsiteY3819" fmla="*/ 57305 h 377583"/>
              <a:gd name="connsiteX3820" fmla="*/ 319945 w 2450468"/>
              <a:gd name="connsiteY3820" fmla="*/ 56258 h 377583"/>
              <a:gd name="connsiteX3821" fmla="*/ 329565 w 2450468"/>
              <a:gd name="connsiteY3821" fmla="*/ 56067 h 377583"/>
              <a:gd name="connsiteX3822" fmla="*/ 330232 w 2450468"/>
              <a:gd name="connsiteY3822" fmla="*/ 50924 h 377583"/>
              <a:gd name="connsiteX3823" fmla="*/ 330518 w 2450468"/>
              <a:gd name="connsiteY3823" fmla="*/ 51209 h 377583"/>
              <a:gd name="connsiteX3824" fmla="*/ 336232 w 2450468"/>
              <a:gd name="connsiteY3824" fmla="*/ 59782 h 377583"/>
              <a:gd name="connsiteX3825" fmla="*/ 339281 w 2450468"/>
              <a:gd name="connsiteY3825" fmla="*/ 60830 h 377583"/>
              <a:gd name="connsiteX3826" fmla="*/ 341186 w 2450468"/>
              <a:gd name="connsiteY3826" fmla="*/ 58829 h 377583"/>
              <a:gd name="connsiteX3827" fmla="*/ 336232 w 2450468"/>
              <a:gd name="connsiteY3827" fmla="*/ 53495 h 377583"/>
              <a:gd name="connsiteX3828" fmla="*/ 346043 w 2450468"/>
              <a:gd name="connsiteY3828" fmla="*/ 55210 h 377583"/>
              <a:gd name="connsiteX3829" fmla="*/ 351758 w 2450468"/>
              <a:gd name="connsiteY3829" fmla="*/ 51495 h 377583"/>
              <a:gd name="connsiteX3830" fmla="*/ 354902 w 2450468"/>
              <a:gd name="connsiteY3830" fmla="*/ 50447 h 377583"/>
              <a:gd name="connsiteX3831" fmla="*/ 359569 w 2450468"/>
              <a:gd name="connsiteY3831" fmla="*/ 52924 h 377583"/>
              <a:gd name="connsiteX3832" fmla="*/ 370332 w 2450468"/>
              <a:gd name="connsiteY3832" fmla="*/ 47971 h 377583"/>
              <a:gd name="connsiteX3833" fmla="*/ 372142 w 2450468"/>
              <a:gd name="connsiteY3833" fmla="*/ 49209 h 377583"/>
              <a:gd name="connsiteX3834" fmla="*/ 377285 w 2450468"/>
              <a:gd name="connsiteY3834" fmla="*/ 53686 h 377583"/>
              <a:gd name="connsiteX3835" fmla="*/ 377952 w 2450468"/>
              <a:gd name="connsiteY3835" fmla="*/ 58734 h 377583"/>
              <a:gd name="connsiteX3836" fmla="*/ 383762 w 2450468"/>
              <a:gd name="connsiteY3836" fmla="*/ 53305 h 377583"/>
              <a:gd name="connsiteX3837" fmla="*/ 383286 w 2450468"/>
              <a:gd name="connsiteY3837" fmla="*/ 51876 h 377583"/>
              <a:gd name="connsiteX3838" fmla="*/ 388620 w 2450468"/>
              <a:gd name="connsiteY3838" fmla="*/ 47780 h 377583"/>
              <a:gd name="connsiteX3839" fmla="*/ 397097 w 2450468"/>
              <a:gd name="connsiteY3839" fmla="*/ 46733 h 377583"/>
              <a:gd name="connsiteX3840" fmla="*/ 407575 w 2450468"/>
              <a:gd name="connsiteY3840" fmla="*/ 48161 h 377583"/>
              <a:gd name="connsiteX3841" fmla="*/ 409289 w 2450468"/>
              <a:gd name="connsiteY3841" fmla="*/ 50352 h 377583"/>
              <a:gd name="connsiteX3842" fmla="*/ 418433 w 2450468"/>
              <a:gd name="connsiteY3842" fmla="*/ 50828 h 377583"/>
              <a:gd name="connsiteX3843" fmla="*/ 421005 w 2450468"/>
              <a:gd name="connsiteY3843" fmla="*/ 47685 h 377583"/>
              <a:gd name="connsiteX3844" fmla="*/ 427196 w 2450468"/>
              <a:gd name="connsiteY3844" fmla="*/ 48923 h 377583"/>
              <a:gd name="connsiteX3845" fmla="*/ 436531 w 2450468"/>
              <a:gd name="connsiteY3845" fmla="*/ 47971 h 377583"/>
              <a:gd name="connsiteX3846" fmla="*/ 435578 w 2450468"/>
              <a:gd name="connsiteY3846" fmla="*/ 48638 h 377583"/>
              <a:gd name="connsiteX3847" fmla="*/ 434626 w 2450468"/>
              <a:gd name="connsiteY3847" fmla="*/ 48923 h 377583"/>
              <a:gd name="connsiteX3848" fmla="*/ 435959 w 2450468"/>
              <a:gd name="connsiteY3848" fmla="*/ 51400 h 377583"/>
              <a:gd name="connsiteX3849" fmla="*/ 436817 w 2450468"/>
              <a:gd name="connsiteY3849" fmla="*/ 51305 h 377583"/>
              <a:gd name="connsiteX3850" fmla="*/ 442722 w 2450468"/>
              <a:gd name="connsiteY3850" fmla="*/ 50352 h 377583"/>
              <a:gd name="connsiteX3851" fmla="*/ 456343 w 2450468"/>
              <a:gd name="connsiteY3851" fmla="*/ 44161 h 377583"/>
              <a:gd name="connsiteX3852" fmla="*/ 463391 w 2450468"/>
              <a:gd name="connsiteY3852" fmla="*/ 43399 h 377583"/>
              <a:gd name="connsiteX3853" fmla="*/ 466058 w 2450468"/>
              <a:gd name="connsiteY3853" fmla="*/ 42446 h 377583"/>
              <a:gd name="connsiteX3854" fmla="*/ 470916 w 2450468"/>
              <a:gd name="connsiteY3854" fmla="*/ 40351 h 377583"/>
              <a:gd name="connsiteX3855" fmla="*/ 479012 w 2450468"/>
              <a:gd name="connsiteY3855" fmla="*/ 38922 h 377583"/>
              <a:gd name="connsiteX3856" fmla="*/ 484918 w 2450468"/>
              <a:gd name="connsiteY3856" fmla="*/ 43875 h 377583"/>
              <a:gd name="connsiteX3857" fmla="*/ 490823 w 2450468"/>
              <a:gd name="connsiteY3857" fmla="*/ 43208 h 377583"/>
              <a:gd name="connsiteX3858" fmla="*/ 499015 w 2450468"/>
              <a:gd name="connsiteY3858" fmla="*/ 42161 h 377583"/>
              <a:gd name="connsiteX3859" fmla="*/ 506825 w 2450468"/>
              <a:gd name="connsiteY3859" fmla="*/ 40827 h 377583"/>
              <a:gd name="connsiteX3860" fmla="*/ 511778 w 2450468"/>
              <a:gd name="connsiteY3860" fmla="*/ 42256 h 377583"/>
              <a:gd name="connsiteX3861" fmla="*/ 511874 w 2450468"/>
              <a:gd name="connsiteY3861" fmla="*/ 42827 h 377583"/>
              <a:gd name="connsiteX3862" fmla="*/ 520637 w 2450468"/>
              <a:gd name="connsiteY3862" fmla="*/ 43304 h 377583"/>
              <a:gd name="connsiteX3863" fmla="*/ 524447 w 2450468"/>
              <a:gd name="connsiteY3863" fmla="*/ 43018 h 377583"/>
              <a:gd name="connsiteX3864" fmla="*/ 536543 w 2450468"/>
              <a:gd name="connsiteY3864" fmla="*/ 41399 h 377583"/>
              <a:gd name="connsiteX3865" fmla="*/ 539401 w 2450468"/>
              <a:gd name="connsiteY3865" fmla="*/ 37970 h 377583"/>
              <a:gd name="connsiteX3866" fmla="*/ 544735 w 2450468"/>
              <a:gd name="connsiteY3866" fmla="*/ 39779 h 377583"/>
              <a:gd name="connsiteX3867" fmla="*/ 545402 w 2450468"/>
              <a:gd name="connsiteY3867" fmla="*/ 39970 h 377583"/>
              <a:gd name="connsiteX3868" fmla="*/ 546640 w 2450468"/>
              <a:gd name="connsiteY3868" fmla="*/ 37970 h 377583"/>
              <a:gd name="connsiteX3869" fmla="*/ 547497 w 2450468"/>
              <a:gd name="connsiteY3869" fmla="*/ 36160 h 377583"/>
              <a:gd name="connsiteX3870" fmla="*/ 552164 w 2450468"/>
              <a:gd name="connsiteY3870" fmla="*/ 37112 h 377583"/>
              <a:gd name="connsiteX3871" fmla="*/ 553974 w 2450468"/>
              <a:gd name="connsiteY3871" fmla="*/ 39684 h 377583"/>
              <a:gd name="connsiteX3872" fmla="*/ 560927 w 2450468"/>
              <a:gd name="connsiteY3872" fmla="*/ 36160 h 377583"/>
              <a:gd name="connsiteX3873" fmla="*/ 560927 w 2450468"/>
              <a:gd name="connsiteY3873" fmla="*/ 34636 h 377583"/>
              <a:gd name="connsiteX3874" fmla="*/ 563594 w 2450468"/>
              <a:gd name="connsiteY3874" fmla="*/ 30350 h 377583"/>
              <a:gd name="connsiteX3875" fmla="*/ 566928 w 2450468"/>
              <a:gd name="connsiteY3875" fmla="*/ 29588 h 377583"/>
              <a:gd name="connsiteX3876" fmla="*/ 568262 w 2450468"/>
              <a:gd name="connsiteY3876" fmla="*/ 32064 h 377583"/>
              <a:gd name="connsiteX3877" fmla="*/ 567023 w 2450468"/>
              <a:gd name="connsiteY3877" fmla="*/ 33683 h 377583"/>
              <a:gd name="connsiteX3878" fmla="*/ 566642 w 2450468"/>
              <a:gd name="connsiteY3878" fmla="*/ 34826 h 377583"/>
              <a:gd name="connsiteX3879" fmla="*/ 569309 w 2450468"/>
              <a:gd name="connsiteY3879" fmla="*/ 37112 h 377583"/>
              <a:gd name="connsiteX3880" fmla="*/ 570738 w 2450468"/>
              <a:gd name="connsiteY3880" fmla="*/ 36922 h 377583"/>
              <a:gd name="connsiteX3881" fmla="*/ 579025 w 2450468"/>
              <a:gd name="connsiteY3881" fmla="*/ 34541 h 377583"/>
              <a:gd name="connsiteX3882" fmla="*/ 581597 w 2450468"/>
              <a:gd name="connsiteY3882" fmla="*/ 35207 h 377583"/>
              <a:gd name="connsiteX3883" fmla="*/ 586264 w 2450468"/>
              <a:gd name="connsiteY3883" fmla="*/ 34064 h 377583"/>
              <a:gd name="connsiteX3884" fmla="*/ 588740 w 2450468"/>
              <a:gd name="connsiteY3884" fmla="*/ 32540 h 377583"/>
              <a:gd name="connsiteX3885" fmla="*/ 595503 w 2450468"/>
              <a:gd name="connsiteY3885" fmla="*/ 34160 h 377583"/>
              <a:gd name="connsiteX3886" fmla="*/ 599408 w 2450468"/>
              <a:gd name="connsiteY3886" fmla="*/ 32540 h 377583"/>
              <a:gd name="connsiteX3887" fmla="*/ 602647 w 2450468"/>
              <a:gd name="connsiteY3887" fmla="*/ 31683 h 377583"/>
              <a:gd name="connsiteX3888" fmla="*/ 604171 w 2450468"/>
              <a:gd name="connsiteY3888" fmla="*/ 33969 h 377583"/>
              <a:gd name="connsiteX3889" fmla="*/ 603409 w 2450468"/>
              <a:gd name="connsiteY3889" fmla="*/ 36350 h 377583"/>
              <a:gd name="connsiteX3890" fmla="*/ 605885 w 2450468"/>
              <a:gd name="connsiteY3890" fmla="*/ 37779 h 377583"/>
              <a:gd name="connsiteX3891" fmla="*/ 607790 w 2450468"/>
              <a:gd name="connsiteY3891" fmla="*/ 36065 h 377583"/>
              <a:gd name="connsiteX3892" fmla="*/ 611886 w 2450468"/>
              <a:gd name="connsiteY3892" fmla="*/ 36350 h 377583"/>
              <a:gd name="connsiteX3893" fmla="*/ 612362 w 2450468"/>
              <a:gd name="connsiteY3893" fmla="*/ 35303 h 377583"/>
              <a:gd name="connsiteX3894" fmla="*/ 613696 w 2450468"/>
              <a:gd name="connsiteY3894" fmla="*/ 31397 h 377583"/>
              <a:gd name="connsiteX3895" fmla="*/ 621887 w 2450468"/>
              <a:gd name="connsiteY3895" fmla="*/ 37684 h 377583"/>
              <a:gd name="connsiteX3896" fmla="*/ 621983 w 2450468"/>
              <a:gd name="connsiteY3896" fmla="*/ 41399 h 377583"/>
              <a:gd name="connsiteX3897" fmla="*/ 627412 w 2450468"/>
              <a:gd name="connsiteY3897" fmla="*/ 37112 h 377583"/>
              <a:gd name="connsiteX3898" fmla="*/ 629793 w 2450468"/>
              <a:gd name="connsiteY3898" fmla="*/ 36922 h 377583"/>
              <a:gd name="connsiteX3899" fmla="*/ 636651 w 2450468"/>
              <a:gd name="connsiteY3899" fmla="*/ 35398 h 377583"/>
              <a:gd name="connsiteX3900" fmla="*/ 640747 w 2450468"/>
              <a:gd name="connsiteY3900" fmla="*/ 36541 h 377583"/>
              <a:gd name="connsiteX3901" fmla="*/ 645605 w 2450468"/>
              <a:gd name="connsiteY3901" fmla="*/ 36636 h 377583"/>
              <a:gd name="connsiteX3902" fmla="*/ 646367 w 2450468"/>
              <a:gd name="connsiteY3902" fmla="*/ 35874 h 377583"/>
              <a:gd name="connsiteX3903" fmla="*/ 647986 w 2450468"/>
              <a:gd name="connsiteY3903" fmla="*/ 36065 h 377583"/>
              <a:gd name="connsiteX3904" fmla="*/ 648557 w 2450468"/>
              <a:gd name="connsiteY3904" fmla="*/ 36922 h 377583"/>
              <a:gd name="connsiteX3905" fmla="*/ 651224 w 2450468"/>
              <a:gd name="connsiteY3905" fmla="*/ 36541 h 377583"/>
              <a:gd name="connsiteX3906" fmla="*/ 654653 w 2450468"/>
              <a:gd name="connsiteY3906" fmla="*/ 35874 h 377583"/>
              <a:gd name="connsiteX3907" fmla="*/ 655701 w 2450468"/>
              <a:gd name="connsiteY3907" fmla="*/ 36065 h 377583"/>
              <a:gd name="connsiteX3908" fmla="*/ 658749 w 2450468"/>
              <a:gd name="connsiteY3908" fmla="*/ 33683 h 377583"/>
              <a:gd name="connsiteX3909" fmla="*/ 673322 w 2450468"/>
              <a:gd name="connsiteY3909" fmla="*/ 32731 h 377583"/>
              <a:gd name="connsiteX3910" fmla="*/ 678370 w 2450468"/>
              <a:gd name="connsiteY3910" fmla="*/ 31112 h 377583"/>
              <a:gd name="connsiteX3911" fmla="*/ 679799 w 2450468"/>
              <a:gd name="connsiteY3911" fmla="*/ 30635 h 377583"/>
              <a:gd name="connsiteX3912" fmla="*/ 683895 w 2450468"/>
              <a:gd name="connsiteY3912" fmla="*/ 31397 h 377583"/>
              <a:gd name="connsiteX3913" fmla="*/ 691229 w 2450468"/>
              <a:gd name="connsiteY3913" fmla="*/ 37684 h 377583"/>
              <a:gd name="connsiteX3914" fmla="*/ 704660 w 2450468"/>
              <a:gd name="connsiteY3914" fmla="*/ 39684 h 377583"/>
              <a:gd name="connsiteX3915" fmla="*/ 711327 w 2450468"/>
              <a:gd name="connsiteY3915" fmla="*/ 40541 h 377583"/>
              <a:gd name="connsiteX3916" fmla="*/ 712661 w 2450468"/>
              <a:gd name="connsiteY3916" fmla="*/ 35874 h 377583"/>
              <a:gd name="connsiteX3917" fmla="*/ 712851 w 2450468"/>
              <a:gd name="connsiteY3917" fmla="*/ 35207 h 377583"/>
              <a:gd name="connsiteX3918" fmla="*/ 719042 w 2450468"/>
              <a:gd name="connsiteY3918" fmla="*/ 41113 h 377583"/>
              <a:gd name="connsiteX3919" fmla="*/ 724186 w 2450468"/>
              <a:gd name="connsiteY3919" fmla="*/ 35779 h 377583"/>
              <a:gd name="connsiteX3920" fmla="*/ 726662 w 2450468"/>
              <a:gd name="connsiteY3920" fmla="*/ 35684 h 377583"/>
              <a:gd name="connsiteX3921" fmla="*/ 731996 w 2450468"/>
              <a:gd name="connsiteY3921" fmla="*/ 36827 h 377583"/>
              <a:gd name="connsiteX3922" fmla="*/ 743522 w 2450468"/>
              <a:gd name="connsiteY3922" fmla="*/ 35112 h 377583"/>
              <a:gd name="connsiteX3923" fmla="*/ 743617 w 2450468"/>
              <a:gd name="connsiteY3923" fmla="*/ 32826 h 377583"/>
              <a:gd name="connsiteX3924" fmla="*/ 744284 w 2450468"/>
              <a:gd name="connsiteY3924" fmla="*/ 30064 h 377583"/>
              <a:gd name="connsiteX3925" fmla="*/ 748665 w 2450468"/>
              <a:gd name="connsiteY3925" fmla="*/ 29588 h 377583"/>
              <a:gd name="connsiteX3926" fmla="*/ 744379 w 2450468"/>
              <a:gd name="connsiteY3926" fmla="*/ 18634 h 377583"/>
              <a:gd name="connsiteX3927" fmla="*/ 739045 w 2450468"/>
              <a:gd name="connsiteY3927" fmla="*/ 18729 h 377583"/>
              <a:gd name="connsiteX3928" fmla="*/ 737140 w 2450468"/>
              <a:gd name="connsiteY3928" fmla="*/ 18824 h 377583"/>
              <a:gd name="connsiteX3929" fmla="*/ 739140 w 2450468"/>
              <a:gd name="connsiteY3929" fmla="*/ 14443 h 377583"/>
              <a:gd name="connsiteX3930" fmla="*/ 740474 w 2450468"/>
              <a:gd name="connsiteY3930" fmla="*/ 15491 h 377583"/>
              <a:gd name="connsiteX3931" fmla="*/ 744855 w 2450468"/>
              <a:gd name="connsiteY3931" fmla="*/ 19015 h 377583"/>
              <a:gd name="connsiteX3932" fmla="*/ 755999 w 2450468"/>
              <a:gd name="connsiteY3932" fmla="*/ 17681 h 377583"/>
              <a:gd name="connsiteX3933" fmla="*/ 762000 w 2450468"/>
              <a:gd name="connsiteY3933" fmla="*/ 15014 h 377583"/>
              <a:gd name="connsiteX3934" fmla="*/ 763810 w 2450468"/>
              <a:gd name="connsiteY3934" fmla="*/ 18253 h 377583"/>
              <a:gd name="connsiteX3935" fmla="*/ 758285 w 2450468"/>
              <a:gd name="connsiteY3935" fmla="*/ 25587 h 377583"/>
              <a:gd name="connsiteX3936" fmla="*/ 753237 w 2450468"/>
              <a:gd name="connsiteY3936" fmla="*/ 31112 h 377583"/>
              <a:gd name="connsiteX3937" fmla="*/ 749237 w 2450468"/>
              <a:gd name="connsiteY3937" fmla="*/ 32445 h 377583"/>
              <a:gd name="connsiteX3938" fmla="*/ 748760 w 2450468"/>
              <a:gd name="connsiteY3938" fmla="*/ 36827 h 377583"/>
              <a:gd name="connsiteX3939" fmla="*/ 749427 w 2450468"/>
              <a:gd name="connsiteY3939" fmla="*/ 37208 h 377583"/>
              <a:gd name="connsiteX3940" fmla="*/ 753523 w 2450468"/>
              <a:gd name="connsiteY3940" fmla="*/ 39398 h 377583"/>
              <a:gd name="connsiteX3941" fmla="*/ 761143 w 2450468"/>
              <a:gd name="connsiteY3941" fmla="*/ 37684 h 377583"/>
              <a:gd name="connsiteX3942" fmla="*/ 758095 w 2450468"/>
              <a:gd name="connsiteY3942" fmla="*/ 33493 h 377583"/>
              <a:gd name="connsiteX3943" fmla="*/ 762857 w 2450468"/>
              <a:gd name="connsiteY3943" fmla="*/ 34922 h 377583"/>
              <a:gd name="connsiteX3944" fmla="*/ 773906 w 2450468"/>
              <a:gd name="connsiteY3944" fmla="*/ 39113 h 377583"/>
              <a:gd name="connsiteX3945" fmla="*/ 788289 w 2450468"/>
              <a:gd name="connsiteY3945" fmla="*/ 33969 h 377583"/>
              <a:gd name="connsiteX3946" fmla="*/ 792194 w 2450468"/>
              <a:gd name="connsiteY3946" fmla="*/ 41589 h 377583"/>
              <a:gd name="connsiteX3947" fmla="*/ 793147 w 2450468"/>
              <a:gd name="connsiteY3947" fmla="*/ 36446 h 377583"/>
              <a:gd name="connsiteX3948" fmla="*/ 800386 w 2450468"/>
              <a:gd name="connsiteY3948" fmla="*/ 28635 h 377583"/>
              <a:gd name="connsiteX3949" fmla="*/ 802767 w 2450468"/>
              <a:gd name="connsiteY3949" fmla="*/ 28349 h 377583"/>
              <a:gd name="connsiteX3950" fmla="*/ 806768 w 2450468"/>
              <a:gd name="connsiteY3950" fmla="*/ 28826 h 377583"/>
              <a:gd name="connsiteX3951" fmla="*/ 816769 w 2450468"/>
              <a:gd name="connsiteY3951" fmla="*/ 36446 h 377583"/>
              <a:gd name="connsiteX3952" fmla="*/ 823532 w 2450468"/>
              <a:gd name="connsiteY3952" fmla="*/ 33874 h 377583"/>
              <a:gd name="connsiteX3953" fmla="*/ 828675 w 2450468"/>
              <a:gd name="connsiteY3953" fmla="*/ 39779 h 377583"/>
              <a:gd name="connsiteX3954" fmla="*/ 828389 w 2450468"/>
              <a:gd name="connsiteY3954" fmla="*/ 41018 h 377583"/>
              <a:gd name="connsiteX3955" fmla="*/ 837724 w 2450468"/>
              <a:gd name="connsiteY3955" fmla="*/ 40160 h 377583"/>
              <a:gd name="connsiteX3956" fmla="*/ 842772 w 2450468"/>
              <a:gd name="connsiteY3956" fmla="*/ 41875 h 377583"/>
              <a:gd name="connsiteX3957" fmla="*/ 846582 w 2450468"/>
              <a:gd name="connsiteY3957" fmla="*/ 40446 h 377583"/>
              <a:gd name="connsiteX3958" fmla="*/ 853059 w 2450468"/>
              <a:gd name="connsiteY3958" fmla="*/ 37970 h 377583"/>
              <a:gd name="connsiteX3959" fmla="*/ 859441 w 2450468"/>
              <a:gd name="connsiteY3959" fmla="*/ 35779 h 377583"/>
              <a:gd name="connsiteX3960" fmla="*/ 859822 w 2450468"/>
              <a:gd name="connsiteY3960" fmla="*/ 32921 h 377583"/>
              <a:gd name="connsiteX3961" fmla="*/ 861727 w 2450468"/>
              <a:gd name="connsiteY3961" fmla="*/ 33017 h 377583"/>
              <a:gd name="connsiteX3962" fmla="*/ 868585 w 2450468"/>
              <a:gd name="connsiteY3962" fmla="*/ 38541 h 377583"/>
              <a:gd name="connsiteX3963" fmla="*/ 882872 w 2450468"/>
              <a:gd name="connsiteY3963" fmla="*/ 41018 h 377583"/>
              <a:gd name="connsiteX3964" fmla="*/ 894683 w 2450468"/>
              <a:gd name="connsiteY3964" fmla="*/ 33969 h 377583"/>
              <a:gd name="connsiteX3965" fmla="*/ 894779 w 2450468"/>
              <a:gd name="connsiteY3965" fmla="*/ 31112 h 377583"/>
              <a:gd name="connsiteX3966" fmla="*/ 890873 w 2450468"/>
              <a:gd name="connsiteY3966" fmla="*/ 26635 h 377583"/>
              <a:gd name="connsiteX3967" fmla="*/ 893731 w 2450468"/>
              <a:gd name="connsiteY3967" fmla="*/ 24730 h 377583"/>
              <a:gd name="connsiteX3968" fmla="*/ 896398 w 2450468"/>
              <a:gd name="connsiteY3968" fmla="*/ 23777 h 377583"/>
              <a:gd name="connsiteX3969" fmla="*/ 898493 w 2450468"/>
              <a:gd name="connsiteY3969" fmla="*/ 19015 h 377583"/>
              <a:gd name="connsiteX3970" fmla="*/ 897636 w 2450468"/>
              <a:gd name="connsiteY3970" fmla="*/ 13681 h 377583"/>
              <a:gd name="connsiteX3971" fmla="*/ 904685 w 2450468"/>
              <a:gd name="connsiteY3971" fmla="*/ 13490 h 377583"/>
              <a:gd name="connsiteX3972" fmla="*/ 907828 w 2450468"/>
              <a:gd name="connsiteY3972" fmla="*/ 12919 h 377583"/>
              <a:gd name="connsiteX3973" fmla="*/ 912114 w 2450468"/>
              <a:gd name="connsiteY3973" fmla="*/ 12157 h 377583"/>
              <a:gd name="connsiteX3974" fmla="*/ 910255 w 2450468"/>
              <a:gd name="connsiteY3974" fmla="*/ 18756 h 377583"/>
              <a:gd name="connsiteX3975" fmla="*/ 910304 w 2450468"/>
              <a:gd name="connsiteY3975" fmla="*/ 18729 h 377583"/>
              <a:gd name="connsiteX3976" fmla="*/ 917448 w 2450468"/>
              <a:gd name="connsiteY3976" fmla="*/ 19110 h 377583"/>
              <a:gd name="connsiteX3977" fmla="*/ 921067 w 2450468"/>
              <a:gd name="connsiteY3977" fmla="*/ 19015 h 377583"/>
              <a:gd name="connsiteX3978" fmla="*/ 922020 w 2450468"/>
              <a:gd name="connsiteY3978" fmla="*/ 19015 h 377583"/>
              <a:gd name="connsiteX3979" fmla="*/ 918115 w 2450468"/>
              <a:gd name="connsiteY3979" fmla="*/ 22730 h 377583"/>
              <a:gd name="connsiteX3980" fmla="*/ 915924 w 2450468"/>
              <a:gd name="connsiteY3980" fmla="*/ 24635 h 377583"/>
              <a:gd name="connsiteX3981" fmla="*/ 913828 w 2450468"/>
              <a:gd name="connsiteY3981" fmla="*/ 26254 h 377583"/>
              <a:gd name="connsiteX3982" fmla="*/ 905007 w 2450468"/>
              <a:gd name="connsiteY3982" fmla="*/ 21749 h 377583"/>
              <a:gd name="connsiteX3983" fmla="*/ 904780 w 2450468"/>
              <a:gd name="connsiteY3983" fmla="*/ 21872 h 377583"/>
              <a:gd name="connsiteX3984" fmla="*/ 903542 w 2450468"/>
              <a:gd name="connsiteY3984" fmla="*/ 32540 h 377583"/>
              <a:gd name="connsiteX3985" fmla="*/ 903923 w 2450468"/>
              <a:gd name="connsiteY3985" fmla="*/ 32826 h 377583"/>
              <a:gd name="connsiteX3986" fmla="*/ 909542 w 2450468"/>
              <a:gd name="connsiteY3986" fmla="*/ 37398 h 377583"/>
              <a:gd name="connsiteX3987" fmla="*/ 906399 w 2450468"/>
              <a:gd name="connsiteY3987" fmla="*/ 39970 h 377583"/>
              <a:gd name="connsiteX3988" fmla="*/ 920972 w 2450468"/>
              <a:gd name="connsiteY3988" fmla="*/ 38160 h 377583"/>
              <a:gd name="connsiteX3989" fmla="*/ 924973 w 2450468"/>
              <a:gd name="connsiteY3989" fmla="*/ 40256 h 377583"/>
              <a:gd name="connsiteX3990" fmla="*/ 935927 w 2450468"/>
              <a:gd name="connsiteY3990" fmla="*/ 40160 h 377583"/>
              <a:gd name="connsiteX3991" fmla="*/ 939165 w 2450468"/>
              <a:gd name="connsiteY3991" fmla="*/ 41018 h 377583"/>
              <a:gd name="connsiteX3992" fmla="*/ 944499 w 2450468"/>
              <a:gd name="connsiteY3992" fmla="*/ 44351 h 377583"/>
              <a:gd name="connsiteX3993" fmla="*/ 944594 w 2450468"/>
              <a:gd name="connsiteY3993" fmla="*/ 36731 h 377583"/>
              <a:gd name="connsiteX3994" fmla="*/ 937927 w 2450468"/>
              <a:gd name="connsiteY3994" fmla="*/ 34445 h 377583"/>
              <a:gd name="connsiteX3995" fmla="*/ 936117 w 2450468"/>
              <a:gd name="connsiteY3995" fmla="*/ 35303 h 377583"/>
              <a:gd name="connsiteX3996" fmla="*/ 935069 w 2450468"/>
              <a:gd name="connsiteY3996" fmla="*/ 35779 h 377583"/>
              <a:gd name="connsiteX3997" fmla="*/ 932402 w 2450468"/>
              <a:gd name="connsiteY3997" fmla="*/ 32255 h 377583"/>
              <a:gd name="connsiteX3998" fmla="*/ 932498 w 2450468"/>
              <a:gd name="connsiteY3998" fmla="*/ 32255 h 377583"/>
              <a:gd name="connsiteX3999" fmla="*/ 938689 w 2450468"/>
              <a:gd name="connsiteY3999" fmla="*/ 27016 h 377583"/>
              <a:gd name="connsiteX4000" fmla="*/ 938879 w 2450468"/>
              <a:gd name="connsiteY4000" fmla="*/ 26921 h 377583"/>
              <a:gd name="connsiteX4001" fmla="*/ 936403 w 2450468"/>
              <a:gd name="connsiteY4001" fmla="*/ 25778 h 377583"/>
              <a:gd name="connsiteX4002" fmla="*/ 931164 w 2450468"/>
              <a:gd name="connsiteY4002" fmla="*/ 26063 h 377583"/>
              <a:gd name="connsiteX4003" fmla="*/ 926878 w 2450468"/>
              <a:gd name="connsiteY4003" fmla="*/ 24730 h 377583"/>
              <a:gd name="connsiteX4004" fmla="*/ 924020 w 2450468"/>
              <a:gd name="connsiteY4004" fmla="*/ 26444 h 377583"/>
              <a:gd name="connsiteX4005" fmla="*/ 928021 w 2450468"/>
              <a:gd name="connsiteY4005" fmla="*/ 18539 h 377583"/>
              <a:gd name="connsiteX4006" fmla="*/ 940022 w 2450468"/>
              <a:gd name="connsiteY4006" fmla="*/ 19777 h 377583"/>
              <a:gd name="connsiteX4007" fmla="*/ 954310 w 2450468"/>
              <a:gd name="connsiteY4007" fmla="*/ 26349 h 377583"/>
              <a:gd name="connsiteX4008" fmla="*/ 960596 w 2450468"/>
              <a:gd name="connsiteY4008" fmla="*/ 29111 h 377583"/>
              <a:gd name="connsiteX4009" fmla="*/ 959834 w 2450468"/>
              <a:gd name="connsiteY4009" fmla="*/ 34064 h 377583"/>
              <a:gd name="connsiteX4010" fmla="*/ 955739 w 2450468"/>
              <a:gd name="connsiteY4010" fmla="*/ 36065 h 377583"/>
              <a:gd name="connsiteX4011" fmla="*/ 955453 w 2450468"/>
              <a:gd name="connsiteY4011" fmla="*/ 44542 h 377583"/>
              <a:gd name="connsiteX4012" fmla="*/ 956882 w 2450468"/>
              <a:gd name="connsiteY4012" fmla="*/ 43494 h 377583"/>
              <a:gd name="connsiteX4013" fmla="*/ 965168 w 2450468"/>
              <a:gd name="connsiteY4013" fmla="*/ 42446 h 377583"/>
              <a:gd name="connsiteX4014" fmla="*/ 974884 w 2450468"/>
              <a:gd name="connsiteY4014" fmla="*/ 42446 h 377583"/>
              <a:gd name="connsiteX4015" fmla="*/ 983170 w 2450468"/>
              <a:gd name="connsiteY4015" fmla="*/ 43018 h 377583"/>
              <a:gd name="connsiteX4016" fmla="*/ 986123 w 2450468"/>
              <a:gd name="connsiteY4016" fmla="*/ 42161 h 377583"/>
              <a:gd name="connsiteX4017" fmla="*/ 990886 w 2450468"/>
              <a:gd name="connsiteY4017" fmla="*/ 39779 h 377583"/>
              <a:gd name="connsiteX4018" fmla="*/ 1004030 w 2450468"/>
              <a:gd name="connsiteY4018" fmla="*/ 41303 h 377583"/>
              <a:gd name="connsiteX4019" fmla="*/ 1010793 w 2450468"/>
              <a:gd name="connsiteY4019" fmla="*/ 41780 h 377583"/>
              <a:gd name="connsiteX4020" fmla="*/ 1011460 w 2450468"/>
              <a:gd name="connsiteY4020" fmla="*/ 40065 h 377583"/>
              <a:gd name="connsiteX4021" fmla="*/ 1010507 w 2450468"/>
              <a:gd name="connsiteY4021" fmla="*/ 38446 h 377583"/>
              <a:gd name="connsiteX4022" fmla="*/ 1008507 w 2450468"/>
              <a:gd name="connsiteY4022" fmla="*/ 38065 h 377583"/>
              <a:gd name="connsiteX4023" fmla="*/ 1008793 w 2450468"/>
              <a:gd name="connsiteY4023" fmla="*/ 33683 h 377583"/>
              <a:gd name="connsiteX4024" fmla="*/ 1010126 w 2450468"/>
              <a:gd name="connsiteY4024" fmla="*/ 34160 h 377583"/>
              <a:gd name="connsiteX4025" fmla="*/ 1014889 w 2450468"/>
              <a:gd name="connsiteY4025" fmla="*/ 35874 h 377583"/>
              <a:gd name="connsiteX4026" fmla="*/ 1024604 w 2450468"/>
              <a:gd name="connsiteY4026" fmla="*/ 32731 h 377583"/>
              <a:gd name="connsiteX4027" fmla="*/ 1021461 w 2450468"/>
              <a:gd name="connsiteY4027" fmla="*/ 29969 h 377583"/>
              <a:gd name="connsiteX4028" fmla="*/ 1018699 w 2450468"/>
              <a:gd name="connsiteY4028" fmla="*/ 29588 h 377583"/>
              <a:gd name="connsiteX4029" fmla="*/ 1016889 w 2450468"/>
              <a:gd name="connsiteY4029" fmla="*/ 27492 h 377583"/>
              <a:gd name="connsiteX4030" fmla="*/ 1018794 w 2450468"/>
              <a:gd name="connsiteY4030" fmla="*/ 25587 h 377583"/>
              <a:gd name="connsiteX4031" fmla="*/ 1023461 w 2450468"/>
              <a:gd name="connsiteY4031" fmla="*/ 26349 h 377583"/>
              <a:gd name="connsiteX4032" fmla="*/ 1027557 w 2450468"/>
              <a:gd name="connsiteY4032" fmla="*/ 24349 h 377583"/>
              <a:gd name="connsiteX4033" fmla="*/ 1034635 w 2450468"/>
              <a:gd name="connsiteY4033" fmla="*/ 28627 h 377583"/>
              <a:gd name="connsiteX4034" fmla="*/ 1038796 w 2450468"/>
              <a:gd name="connsiteY4034" fmla="*/ 23872 h 377583"/>
              <a:gd name="connsiteX4035" fmla="*/ 1042130 w 2450468"/>
              <a:gd name="connsiteY4035" fmla="*/ 23110 h 377583"/>
              <a:gd name="connsiteX4036" fmla="*/ 1046987 w 2450468"/>
              <a:gd name="connsiteY4036" fmla="*/ 23491 h 377583"/>
              <a:gd name="connsiteX4037" fmla="*/ 1047749 w 2450468"/>
              <a:gd name="connsiteY4037" fmla="*/ 25205 h 377583"/>
              <a:gd name="connsiteX4038" fmla="*/ 1047749 w 2450468"/>
              <a:gd name="connsiteY4038" fmla="*/ 25777 h 377583"/>
              <a:gd name="connsiteX4039" fmla="*/ 1045940 w 2450468"/>
              <a:gd name="connsiteY4039" fmla="*/ 26348 h 377583"/>
              <a:gd name="connsiteX4040" fmla="*/ 1042701 w 2450468"/>
              <a:gd name="connsiteY4040" fmla="*/ 28730 h 377583"/>
              <a:gd name="connsiteX4041" fmla="*/ 1036213 w 2450468"/>
              <a:gd name="connsiteY4041" fmla="*/ 29599 h 377583"/>
              <a:gd name="connsiteX4042" fmla="*/ 1033177 w 2450468"/>
              <a:gd name="connsiteY4042" fmla="*/ 32445 h 377583"/>
              <a:gd name="connsiteX4043" fmla="*/ 1027176 w 2450468"/>
              <a:gd name="connsiteY4043" fmla="*/ 43685 h 377583"/>
              <a:gd name="connsiteX4044" fmla="*/ 1026890 w 2450468"/>
              <a:gd name="connsiteY4044" fmla="*/ 44351 h 377583"/>
              <a:gd name="connsiteX4045" fmla="*/ 1032034 w 2450468"/>
              <a:gd name="connsiteY4045" fmla="*/ 45494 h 377583"/>
              <a:gd name="connsiteX4046" fmla="*/ 1032034 w 2450468"/>
              <a:gd name="connsiteY4046" fmla="*/ 45018 h 377583"/>
              <a:gd name="connsiteX4047" fmla="*/ 1036130 w 2450468"/>
              <a:gd name="connsiteY4047" fmla="*/ 44066 h 377583"/>
              <a:gd name="connsiteX4048" fmla="*/ 1039082 w 2450468"/>
              <a:gd name="connsiteY4048" fmla="*/ 44161 h 377583"/>
              <a:gd name="connsiteX4049" fmla="*/ 1046893 w 2450468"/>
              <a:gd name="connsiteY4049" fmla="*/ 42161 h 377583"/>
              <a:gd name="connsiteX4050" fmla="*/ 1056323 w 2450468"/>
              <a:gd name="connsiteY4050" fmla="*/ 42542 h 377583"/>
              <a:gd name="connsiteX4051" fmla="*/ 1057847 w 2450468"/>
              <a:gd name="connsiteY4051" fmla="*/ 43399 h 377583"/>
              <a:gd name="connsiteX4052" fmla="*/ 1060609 w 2450468"/>
              <a:gd name="connsiteY4052" fmla="*/ 45018 h 377583"/>
              <a:gd name="connsiteX4053" fmla="*/ 1065276 w 2450468"/>
              <a:gd name="connsiteY4053" fmla="*/ 47876 h 377583"/>
              <a:gd name="connsiteX4054" fmla="*/ 1071277 w 2450468"/>
              <a:gd name="connsiteY4054" fmla="*/ 46923 h 377583"/>
              <a:gd name="connsiteX4055" fmla="*/ 1071404 w 2450468"/>
              <a:gd name="connsiteY4055" fmla="*/ 46987 h 377583"/>
              <a:gd name="connsiteX4056" fmla="*/ 1070419 w 2450468"/>
              <a:gd name="connsiteY4056" fmla="*/ 43494 h 377583"/>
              <a:gd name="connsiteX4057" fmla="*/ 1070038 w 2450468"/>
              <a:gd name="connsiteY4057" fmla="*/ 42256 h 377583"/>
              <a:gd name="connsiteX4058" fmla="*/ 1069562 w 2450468"/>
              <a:gd name="connsiteY4058" fmla="*/ 40732 h 377583"/>
              <a:gd name="connsiteX4059" fmla="*/ 1073467 w 2450468"/>
              <a:gd name="connsiteY4059" fmla="*/ 36350 h 377583"/>
              <a:gd name="connsiteX4060" fmla="*/ 1076896 w 2450468"/>
              <a:gd name="connsiteY4060" fmla="*/ 35684 h 377583"/>
              <a:gd name="connsiteX4061" fmla="*/ 1077701 w 2450468"/>
              <a:gd name="connsiteY4061" fmla="*/ 35554 h 377583"/>
              <a:gd name="connsiteX4062" fmla="*/ 1073944 w 2450468"/>
              <a:gd name="connsiteY4062" fmla="*/ 27397 h 377583"/>
              <a:gd name="connsiteX4063" fmla="*/ 1073658 w 2450468"/>
              <a:gd name="connsiteY4063" fmla="*/ 23111 h 377583"/>
              <a:gd name="connsiteX4064" fmla="*/ 1073563 w 2450468"/>
              <a:gd name="connsiteY4064" fmla="*/ 21015 h 377583"/>
              <a:gd name="connsiteX4065" fmla="*/ 1079849 w 2450468"/>
              <a:gd name="connsiteY4065" fmla="*/ 23682 h 377583"/>
              <a:gd name="connsiteX4066" fmla="*/ 1082040 w 2450468"/>
              <a:gd name="connsiteY4066" fmla="*/ 24539 h 377583"/>
              <a:gd name="connsiteX4067" fmla="*/ 1086231 w 2450468"/>
              <a:gd name="connsiteY4067" fmla="*/ 25873 h 377583"/>
              <a:gd name="connsiteX4068" fmla="*/ 1090041 w 2450468"/>
              <a:gd name="connsiteY4068" fmla="*/ 27587 h 377583"/>
              <a:gd name="connsiteX4069" fmla="*/ 1091851 w 2450468"/>
              <a:gd name="connsiteY4069" fmla="*/ 26159 h 377583"/>
              <a:gd name="connsiteX4070" fmla="*/ 1092708 w 2450468"/>
              <a:gd name="connsiteY4070" fmla="*/ 25492 h 377583"/>
              <a:gd name="connsiteX4071" fmla="*/ 1099090 w 2450468"/>
              <a:gd name="connsiteY4071" fmla="*/ 29016 h 377583"/>
              <a:gd name="connsiteX4072" fmla="*/ 1101376 w 2450468"/>
              <a:gd name="connsiteY4072" fmla="*/ 30159 h 377583"/>
              <a:gd name="connsiteX4073" fmla="*/ 1103567 w 2450468"/>
              <a:gd name="connsiteY4073" fmla="*/ 31207 h 377583"/>
              <a:gd name="connsiteX4074" fmla="*/ 1100995 w 2450468"/>
              <a:gd name="connsiteY4074" fmla="*/ 35112 h 377583"/>
              <a:gd name="connsiteX4075" fmla="*/ 1100423 w 2450468"/>
              <a:gd name="connsiteY4075" fmla="*/ 36065 h 377583"/>
              <a:gd name="connsiteX4076" fmla="*/ 1091279 w 2450468"/>
              <a:gd name="connsiteY4076" fmla="*/ 39970 h 377583"/>
              <a:gd name="connsiteX4077" fmla="*/ 1090613 w 2450468"/>
              <a:gd name="connsiteY4077" fmla="*/ 42542 h 377583"/>
              <a:gd name="connsiteX4078" fmla="*/ 1093661 w 2450468"/>
              <a:gd name="connsiteY4078" fmla="*/ 48257 h 377583"/>
              <a:gd name="connsiteX4079" fmla="*/ 1094232 w 2450468"/>
              <a:gd name="connsiteY4079" fmla="*/ 48066 h 377583"/>
              <a:gd name="connsiteX4080" fmla="*/ 1098328 w 2450468"/>
              <a:gd name="connsiteY4080" fmla="*/ 46161 h 377583"/>
              <a:gd name="connsiteX4081" fmla="*/ 1107567 w 2450468"/>
              <a:gd name="connsiteY4081" fmla="*/ 47876 h 377583"/>
              <a:gd name="connsiteX4082" fmla="*/ 1117092 w 2450468"/>
              <a:gd name="connsiteY4082" fmla="*/ 44066 h 377583"/>
              <a:gd name="connsiteX4083" fmla="*/ 1120235 w 2450468"/>
              <a:gd name="connsiteY4083" fmla="*/ 43399 h 377583"/>
              <a:gd name="connsiteX4084" fmla="*/ 1126046 w 2450468"/>
              <a:gd name="connsiteY4084" fmla="*/ 41875 h 377583"/>
              <a:gd name="connsiteX4085" fmla="*/ 1121357 w 2450468"/>
              <a:gd name="connsiteY4085" fmla="*/ 35592 h 377583"/>
              <a:gd name="connsiteX4086" fmla="*/ 1118044 w 2450468"/>
              <a:gd name="connsiteY4086" fmla="*/ 36160 h 377583"/>
              <a:gd name="connsiteX4087" fmla="*/ 1113853 w 2450468"/>
              <a:gd name="connsiteY4087" fmla="*/ 26920 h 377583"/>
              <a:gd name="connsiteX4088" fmla="*/ 1115663 w 2450468"/>
              <a:gd name="connsiteY4088" fmla="*/ 27397 h 377583"/>
              <a:gd name="connsiteX4089" fmla="*/ 1124616 w 2450468"/>
              <a:gd name="connsiteY4089" fmla="*/ 29683 h 377583"/>
              <a:gd name="connsiteX4090" fmla="*/ 1132522 w 2450468"/>
              <a:gd name="connsiteY4090" fmla="*/ 24349 h 377583"/>
              <a:gd name="connsiteX4091" fmla="*/ 1141380 w 2450468"/>
              <a:gd name="connsiteY4091" fmla="*/ 23396 h 377583"/>
              <a:gd name="connsiteX4092" fmla="*/ 1139475 w 2450468"/>
              <a:gd name="connsiteY4092" fmla="*/ 21396 h 377583"/>
              <a:gd name="connsiteX4093" fmla="*/ 1140428 w 2450468"/>
              <a:gd name="connsiteY4093" fmla="*/ 19110 h 377583"/>
              <a:gd name="connsiteX4094" fmla="*/ 1143095 w 2450468"/>
              <a:gd name="connsiteY4094" fmla="*/ 20634 h 377583"/>
              <a:gd name="connsiteX4095" fmla="*/ 1143095 w 2450468"/>
              <a:gd name="connsiteY4095" fmla="*/ 21682 h 377583"/>
              <a:gd name="connsiteX4096" fmla="*/ 1149477 w 2450468"/>
              <a:gd name="connsiteY4096" fmla="*/ 25111 h 377583"/>
              <a:gd name="connsiteX4097" fmla="*/ 1151953 w 2450468"/>
              <a:gd name="connsiteY4097" fmla="*/ 24349 h 377583"/>
              <a:gd name="connsiteX4098" fmla="*/ 1157478 w 2450468"/>
              <a:gd name="connsiteY4098" fmla="*/ 27206 h 377583"/>
              <a:gd name="connsiteX4099" fmla="*/ 1168241 w 2450468"/>
              <a:gd name="connsiteY4099" fmla="*/ 27302 h 377583"/>
              <a:gd name="connsiteX4100" fmla="*/ 1175575 w 2450468"/>
              <a:gd name="connsiteY4100" fmla="*/ 21015 h 377583"/>
              <a:gd name="connsiteX4101" fmla="*/ 1177766 w 2450468"/>
              <a:gd name="connsiteY4101" fmla="*/ 21301 h 377583"/>
              <a:gd name="connsiteX4102" fmla="*/ 1184529 w 2450468"/>
              <a:gd name="connsiteY4102" fmla="*/ 22063 h 377583"/>
              <a:gd name="connsiteX4103" fmla="*/ 1185195 w 2450468"/>
              <a:gd name="connsiteY4103" fmla="*/ 28159 h 377583"/>
              <a:gd name="connsiteX4104" fmla="*/ 1178242 w 2450468"/>
              <a:gd name="connsiteY4104" fmla="*/ 32159 h 377583"/>
              <a:gd name="connsiteX4105" fmla="*/ 1183195 w 2450468"/>
              <a:gd name="connsiteY4105" fmla="*/ 35588 h 377583"/>
              <a:gd name="connsiteX4106" fmla="*/ 1190244 w 2450468"/>
              <a:gd name="connsiteY4106" fmla="*/ 35588 h 377583"/>
              <a:gd name="connsiteX4107" fmla="*/ 1185291 w 2450468"/>
              <a:gd name="connsiteY4107" fmla="*/ 41780 h 377583"/>
              <a:gd name="connsiteX4108" fmla="*/ 1181862 w 2450468"/>
              <a:gd name="connsiteY4108" fmla="*/ 42065 h 377583"/>
              <a:gd name="connsiteX4109" fmla="*/ 1179385 w 2450468"/>
              <a:gd name="connsiteY4109" fmla="*/ 42256 h 377583"/>
              <a:gd name="connsiteX4110" fmla="*/ 1174813 w 2450468"/>
              <a:gd name="connsiteY4110" fmla="*/ 34255 h 377583"/>
              <a:gd name="connsiteX4111" fmla="*/ 1169860 w 2450468"/>
              <a:gd name="connsiteY4111" fmla="*/ 37970 h 377583"/>
              <a:gd name="connsiteX4112" fmla="*/ 1169193 w 2450468"/>
              <a:gd name="connsiteY4112" fmla="*/ 38446 h 377583"/>
              <a:gd name="connsiteX4113" fmla="*/ 1167098 w 2450468"/>
              <a:gd name="connsiteY4113" fmla="*/ 36922 h 377583"/>
              <a:gd name="connsiteX4114" fmla="*/ 1167574 w 2450468"/>
              <a:gd name="connsiteY4114" fmla="*/ 33779 h 377583"/>
              <a:gd name="connsiteX4115" fmla="*/ 1163097 w 2450468"/>
              <a:gd name="connsiteY4115" fmla="*/ 33398 h 377583"/>
              <a:gd name="connsiteX4116" fmla="*/ 1156906 w 2450468"/>
              <a:gd name="connsiteY4116" fmla="*/ 35493 h 377583"/>
              <a:gd name="connsiteX4117" fmla="*/ 1156335 w 2450468"/>
              <a:gd name="connsiteY4117" fmla="*/ 35112 h 377583"/>
              <a:gd name="connsiteX4118" fmla="*/ 1153572 w 2450468"/>
              <a:gd name="connsiteY4118" fmla="*/ 33017 h 377583"/>
              <a:gd name="connsiteX4119" fmla="*/ 1151286 w 2450468"/>
              <a:gd name="connsiteY4119" fmla="*/ 32540 h 377583"/>
              <a:gd name="connsiteX4120" fmla="*/ 1146714 w 2450468"/>
              <a:gd name="connsiteY4120" fmla="*/ 33969 h 377583"/>
              <a:gd name="connsiteX4121" fmla="*/ 1139571 w 2450468"/>
              <a:gd name="connsiteY4121" fmla="*/ 38922 h 377583"/>
              <a:gd name="connsiteX4122" fmla="*/ 1129950 w 2450468"/>
              <a:gd name="connsiteY4122" fmla="*/ 35588 h 377583"/>
              <a:gd name="connsiteX4123" fmla="*/ 1129938 w 2450468"/>
              <a:gd name="connsiteY4123" fmla="*/ 35588 h 377583"/>
              <a:gd name="connsiteX4124" fmla="*/ 1135761 w 2450468"/>
              <a:gd name="connsiteY4124" fmla="*/ 42351 h 377583"/>
              <a:gd name="connsiteX4125" fmla="*/ 1135094 w 2450468"/>
              <a:gd name="connsiteY4125" fmla="*/ 42732 h 377583"/>
              <a:gd name="connsiteX4126" fmla="*/ 1136428 w 2450468"/>
              <a:gd name="connsiteY4126" fmla="*/ 47876 h 377583"/>
              <a:gd name="connsiteX4127" fmla="*/ 1136999 w 2450468"/>
              <a:gd name="connsiteY4127" fmla="*/ 48257 h 377583"/>
              <a:gd name="connsiteX4128" fmla="*/ 1139285 w 2450468"/>
              <a:gd name="connsiteY4128" fmla="*/ 46542 h 377583"/>
              <a:gd name="connsiteX4129" fmla="*/ 1144429 w 2450468"/>
              <a:gd name="connsiteY4129" fmla="*/ 45590 h 377583"/>
              <a:gd name="connsiteX4130" fmla="*/ 1158431 w 2450468"/>
              <a:gd name="connsiteY4130" fmla="*/ 46161 h 377583"/>
              <a:gd name="connsiteX4131" fmla="*/ 1155954 w 2450468"/>
              <a:gd name="connsiteY4131" fmla="*/ 41589 h 377583"/>
              <a:gd name="connsiteX4132" fmla="*/ 1153954 w 2450468"/>
              <a:gd name="connsiteY4132" fmla="*/ 41875 h 377583"/>
              <a:gd name="connsiteX4133" fmla="*/ 1152049 w 2450468"/>
              <a:gd name="connsiteY4133" fmla="*/ 42161 h 377583"/>
              <a:gd name="connsiteX4134" fmla="*/ 1153192 w 2450468"/>
              <a:gd name="connsiteY4134" fmla="*/ 35779 h 377583"/>
              <a:gd name="connsiteX4135" fmla="*/ 1157478 w 2450468"/>
              <a:gd name="connsiteY4135" fmla="*/ 38446 h 377583"/>
              <a:gd name="connsiteX4136" fmla="*/ 1161860 w 2450468"/>
              <a:gd name="connsiteY4136" fmla="*/ 41113 h 377583"/>
              <a:gd name="connsiteX4137" fmla="*/ 1165193 w 2450468"/>
              <a:gd name="connsiteY4137" fmla="*/ 41113 h 377583"/>
              <a:gd name="connsiteX4138" fmla="*/ 1172623 w 2450468"/>
              <a:gd name="connsiteY4138" fmla="*/ 47876 h 377583"/>
              <a:gd name="connsiteX4139" fmla="*/ 1173766 w 2450468"/>
              <a:gd name="connsiteY4139" fmla="*/ 46923 h 377583"/>
              <a:gd name="connsiteX4140" fmla="*/ 1173956 w 2450468"/>
              <a:gd name="connsiteY4140" fmla="*/ 46733 h 377583"/>
              <a:gd name="connsiteX4141" fmla="*/ 1177576 w 2450468"/>
              <a:gd name="connsiteY4141" fmla="*/ 48352 h 377583"/>
              <a:gd name="connsiteX4142" fmla="*/ 1186529 w 2450468"/>
              <a:gd name="connsiteY4142" fmla="*/ 49971 h 377583"/>
              <a:gd name="connsiteX4143" fmla="*/ 1191863 w 2450468"/>
              <a:gd name="connsiteY4143" fmla="*/ 43970 h 377583"/>
              <a:gd name="connsiteX4144" fmla="*/ 1201103 w 2450468"/>
              <a:gd name="connsiteY4144" fmla="*/ 44637 h 377583"/>
              <a:gd name="connsiteX4145" fmla="*/ 1212628 w 2450468"/>
              <a:gd name="connsiteY4145" fmla="*/ 46256 h 377583"/>
              <a:gd name="connsiteX4146" fmla="*/ 1219676 w 2450468"/>
              <a:gd name="connsiteY4146" fmla="*/ 41208 h 377583"/>
              <a:gd name="connsiteX4147" fmla="*/ 1231106 w 2450468"/>
              <a:gd name="connsiteY4147" fmla="*/ 46447 h 377583"/>
              <a:gd name="connsiteX4148" fmla="*/ 1229392 w 2450468"/>
              <a:gd name="connsiteY4148" fmla="*/ 44542 h 377583"/>
              <a:gd name="connsiteX4149" fmla="*/ 1226725 w 2450468"/>
              <a:gd name="connsiteY4149" fmla="*/ 41589 h 377583"/>
              <a:gd name="connsiteX4150" fmla="*/ 1232821 w 2450468"/>
              <a:gd name="connsiteY4150" fmla="*/ 44256 h 377583"/>
              <a:gd name="connsiteX4151" fmla="*/ 1232916 w 2450468"/>
              <a:gd name="connsiteY4151" fmla="*/ 46542 h 377583"/>
              <a:gd name="connsiteX4152" fmla="*/ 1237393 w 2450468"/>
              <a:gd name="connsiteY4152" fmla="*/ 51971 h 377583"/>
              <a:gd name="connsiteX4153" fmla="*/ 1248346 w 2450468"/>
              <a:gd name="connsiteY4153" fmla="*/ 50162 h 377583"/>
              <a:gd name="connsiteX4154" fmla="*/ 1254157 w 2450468"/>
              <a:gd name="connsiteY4154" fmla="*/ 48161 h 377583"/>
              <a:gd name="connsiteX4155" fmla="*/ 1257776 w 2450468"/>
              <a:gd name="connsiteY4155" fmla="*/ 50066 h 377583"/>
              <a:gd name="connsiteX4156" fmla="*/ 1268921 w 2450468"/>
              <a:gd name="connsiteY4156" fmla="*/ 44542 h 377583"/>
              <a:gd name="connsiteX4157" fmla="*/ 1267016 w 2450468"/>
              <a:gd name="connsiteY4157" fmla="*/ 40160 h 377583"/>
              <a:gd name="connsiteX4158" fmla="*/ 1267873 w 2450468"/>
              <a:gd name="connsiteY4158" fmla="*/ 39684 h 377583"/>
              <a:gd name="connsiteX4159" fmla="*/ 1270064 w 2450468"/>
              <a:gd name="connsiteY4159" fmla="*/ 41303 h 377583"/>
              <a:gd name="connsiteX4160" fmla="*/ 1272540 w 2450468"/>
              <a:gd name="connsiteY4160" fmla="*/ 36065 h 377583"/>
              <a:gd name="connsiteX4161" fmla="*/ 1271588 w 2450468"/>
              <a:gd name="connsiteY4161" fmla="*/ 34255 h 377583"/>
              <a:gd name="connsiteX4162" fmla="*/ 1271397 w 2450468"/>
              <a:gd name="connsiteY4162" fmla="*/ 33969 h 377583"/>
              <a:gd name="connsiteX4163" fmla="*/ 1264825 w 2450468"/>
              <a:gd name="connsiteY4163" fmla="*/ 33398 h 377583"/>
              <a:gd name="connsiteX4164" fmla="*/ 1253776 w 2450468"/>
              <a:gd name="connsiteY4164" fmla="*/ 37779 h 377583"/>
              <a:gd name="connsiteX4165" fmla="*/ 1253681 w 2450468"/>
              <a:gd name="connsiteY4165" fmla="*/ 31874 h 377583"/>
              <a:gd name="connsiteX4166" fmla="*/ 1258253 w 2450468"/>
              <a:gd name="connsiteY4166" fmla="*/ 27683 h 377583"/>
              <a:gd name="connsiteX4167" fmla="*/ 1258157 w 2450468"/>
              <a:gd name="connsiteY4167" fmla="*/ 24825 h 377583"/>
              <a:gd name="connsiteX4168" fmla="*/ 1258634 w 2450468"/>
              <a:gd name="connsiteY4168" fmla="*/ 24920 h 377583"/>
              <a:gd name="connsiteX4169" fmla="*/ 1264253 w 2450468"/>
              <a:gd name="connsiteY4169" fmla="*/ 26444 h 377583"/>
              <a:gd name="connsiteX4170" fmla="*/ 1274350 w 2450468"/>
              <a:gd name="connsiteY4170" fmla="*/ 26635 h 377583"/>
              <a:gd name="connsiteX4171" fmla="*/ 1274350 w 2450468"/>
              <a:gd name="connsiteY4171" fmla="*/ 25873 h 377583"/>
              <a:gd name="connsiteX4172" fmla="*/ 1274350 w 2450468"/>
              <a:gd name="connsiteY4172" fmla="*/ 24825 h 377583"/>
              <a:gd name="connsiteX4173" fmla="*/ 1280065 w 2450468"/>
              <a:gd name="connsiteY4173" fmla="*/ 22349 h 377583"/>
              <a:gd name="connsiteX4174" fmla="*/ 1286923 w 2450468"/>
              <a:gd name="connsiteY4174" fmla="*/ 19491 h 377583"/>
              <a:gd name="connsiteX4175" fmla="*/ 1286732 w 2450468"/>
              <a:gd name="connsiteY4175" fmla="*/ 27206 h 377583"/>
              <a:gd name="connsiteX4176" fmla="*/ 1291209 w 2450468"/>
              <a:gd name="connsiteY4176" fmla="*/ 27492 h 377583"/>
              <a:gd name="connsiteX4177" fmla="*/ 1295781 w 2450468"/>
              <a:gd name="connsiteY4177" fmla="*/ 31016 h 377583"/>
              <a:gd name="connsiteX4178" fmla="*/ 1293590 w 2450468"/>
              <a:gd name="connsiteY4178" fmla="*/ 33493 h 377583"/>
              <a:gd name="connsiteX4179" fmla="*/ 1291209 w 2450468"/>
              <a:gd name="connsiteY4179" fmla="*/ 34636 h 377583"/>
              <a:gd name="connsiteX4180" fmla="*/ 1285208 w 2450468"/>
              <a:gd name="connsiteY4180" fmla="*/ 36446 h 377583"/>
              <a:gd name="connsiteX4181" fmla="*/ 1281303 w 2450468"/>
              <a:gd name="connsiteY4181" fmla="*/ 31397 h 377583"/>
              <a:gd name="connsiteX4182" fmla="*/ 1278160 w 2450468"/>
              <a:gd name="connsiteY4182" fmla="*/ 35112 h 377583"/>
              <a:gd name="connsiteX4183" fmla="*/ 1280636 w 2450468"/>
              <a:gd name="connsiteY4183" fmla="*/ 41589 h 377583"/>
              <a:gd name="connsiteX4184" fmla="*/ 1279112 w 2450468"/>
              <a:gd name="connsiteY4184" fmla="*/ 41875 h 377583"/>
              <a:gd name="connsiteX4185" fmla="*/ 1276826 w 2450468"/>
              <a:gd name="connsiteY4185" fmla="*/ 43685 h 377583"/>
              <a:gd name="connsiteX4186" fmla="*/ 1277493 w 2450468"/>
              <a:gd name="connsiteY4186" fmla="*/ 45494 h 377583"/>
              <a:gd name="connsiteX4187" fmla="*/ 1280827 w 2450468"/>
              <a:gd name="connsiteY4187" fmla="*/ 47209 h 377583"/>
              <a:gd name="connsiteX4188" fmla="*/ 1291019 w 2450468"/>
              <a:gd name="connsiteY4188" fmla="*/ 42923 h 377583"/>
              <a:gd name="connsiteX4189" fmla="*/ 1296162 w 2450468"/>
              <a:gd name="connsiteY4189" fmla="*/ 48066 h 377583"/>
              <a:gd name="connsiteX4190" fmla="*/ 1296638 w 2450468"/>
              <a:gd name="connsiteY4190" fmla="*/ 48542 h 377583"/>
              <a:gd name="connsiteX4191" fmla="*/ 1299877 w 2450468"/>
              <a:gd name="connsiteY4191" fmla="*/ 50066 h 377583"/>
              <a:gd name="connsiteX4192" fmla="*/ 1307116 w 2450468"/>
              <a:gd name="connsiteY4192" fmla="*/ 51590 h 377583"/>
              <a:gd name="connsiteX4193" fmla="*/ 1319213 w 2450468"/>
              <a:gd name="connsiteY4193" fmla="*/ 50162 h 377583"/>
              <a:gd name="connsiteX4194" fmla="*/ 1322737 w 2450468"/>
              <a:gd name="connsiteY4194" fmla="*/ 49590 h 377583"/>
              <a:gd name="connsiteX4195" fmla="*/ 1333976 w 2450468"/>
              <a:gd name="connsiteY4195" fmla="*/ 47304 h 377583"/>
              <a:gd name="connsiteX4196" fmla="*/ 1336262 w 2450468"/>
              <a:gd name="connsiteY4196" fmla="*/ 49114 h 377583"/>
              <a:gd name="connsiteX4197" fmla="*/ 1337596 w 2450468"/>
              <a:gd name="connsiteY4197" fmla="*/ 50257 h 377583"/>
              <a:gd name="connsiteX4198" fmla="*/ 1341977 w 2450468"/>
              <a:gd name="connsiteY4198" fmla="*/ 48447 h 377583"/>
              <a:gd name="connsiteX4199" fmla="*/ 1340834 w 2450468"/>
              <a:gd name="connsiteY4199" fmla="*/ 46352 h 377583"/>
              <a:gd name="connsiteX4200" fmla="*/ 1347883 w 2450468"/>
              <a:gd name="connsiteY4200" fmla="*/ 47685 h 377583"/>
              <a:gd name="connsiteX4201" fmla="*/ 1353312 w 2450468"/>
              <a:gd name="connsiteY4201" fmla="*/ 47971 h 377583"/>
              <a:gd name="connsiteX4202" fmla="*/ 1356741 w 2450468"/>
              <a:gd name="connsiteY4202" fmla="*/ 51209 h 377583"/>
              <a:gd name="connsiteX4203" fmla="*/ 1359313 w 2450468"/>
              <a:gd name="connsiteY4203" fmla="*/ 50924 h 377583"/>
              <a:gd name="connsiteX4204" fmla="*/ 1363028 w 2450468"/>
              <a:gd name="connsiteY4204" fmla="*/ 48066 h 377583"/>
              <a:gd name="connsiteX4205" fmla="*/ 1369886 w 2450468"/>
              <a:gd name="connsiteY4205" fmla="*/ 45209 h 377583"/>
              <a:gd name="connsiteX4206" fmla="*/ 1372171 w 2450468"/>
              <a:gd name="connsiteY4206" fmla="*/ 40922 h 377583"/>
              <a:gd name="connsiteX4207" fmla="*/ 1373600 w 2450468"/>
              <a:gd name="connsiteY4207" fmla="*/ 42161 h 377583"/>
              <a:gd name="connsiteX4208" fmla="*/ 1377506 w 2450468"/>
              <a:gd name="connsiteY4208" fmla="*/ 47018 h 377583"/>
              <a:gd name="connsiteX4209" fmla="*/ 1378934 w 2450468"/>
              <a:gd name="connsiteY4209" fmla="*/ 47780 h 377583"/>
              <a:gd name="connsiteX4210" fmla="*/ 1384649 w 2450468"/>
              <a:gd name="connsiteY4210" fmla="*/ 47590 h 377583"/>
              <a:gd name="connsiteX4211" fmla="*/ 1387983 w 2450468"/>
              <a:gd name="connsiteY4211" fmla="*/ 49019 h 377583"/>
              <a:gd name="connsiteX4212" fmla="*/ 1389983 w 2450468"/>
              <a:gd name="connsiteY4212" fmla="*/ 43494 h 377583"/>
              <a:gd name="connsiteX4213" fmla="*/ 1389221 w 2450468"/>
              <a:gd name="connsiteY4213" fmla="*/ 33779 h 377583"/>
              <a:gd name="connsiteX4214" fmla="*/ 1385792 w 2450468"/>
              <a:gd name="connsiteY4214" fmla="*/ 25016 h 377583"/>
              <a:gd name="connsiteX4215" fmla="*/ 1386935 w 2450468"/>
              <a:gd name="connsiteY4215" fmla="*/ 25301 h 377583"/>
              <a:gd name="connsiteX4216" fmla="*/ 1389507 w 2450468"/>
              <a:gd name="connsiteY4216" fmla="*/ 25873 h 377583"/>
              <a:gd name="connsiteX4217" fmla="*/ 1397318 w 2450468"/>
              <a:gd name="connsiteY4217" fmla="*/ 27016 h 377583"/>
              <a:gd name="connsiteX4218" fmla="*/ 1404461 w 2450468"/>
              <a:gd name="connsiteY4218" fmla="*/ 27016 h 377583"/>
              <a:gd name="connsiteX4219" fmla="*/ 1403890 w 2450468"/>
              <a:gd name="connsiteY4219" fmla="*/ 27302 h 377583"/>
              <a:gd name="connsiteX4220" fmla="*/ 1403414 w 2450468"/>
              <a:gd name="connsiteY4220" fmla="*/ 34826 h 377583"/>
              <a:gd name="connsiteX4221" fmla="*/ 1404175 w 2450468"/>
              <a:gd name="connsiteY4221" fmla="*/ 35398 h 377583"/>
              <a:gd name="connsiteX4222" fmla="*/ 1407700 w 2450468"/>
              <a:gd name="connsiteY4222" fmla="*/ 32350 h 377583"/>
              <a:gd name="connsiteX4223" fmla="*/ 1410367 w 2450468"/>
              <a:gd name="connsiteY4223" fmla="*/ 27968 h 377583"/>
              <a:gd name="connsiteX4224" fmla="*/ 1417892 w 2450468"/>
              <a:gd name="connsiteY4224" fmla="*/ 28540 h 377583"/>
              <a:gd name="connsiteX4225" fmla="*/ 1428274 w 2450468"/>
              <a:gd name="connsiteY4225" fmla="*/ 28540 h 377583"/>
              <a:gd name="connsiteX4226" fmla="*/ 1428845 w 2450468"/>
              <a:gd name="connsiteY4226" fmla="*/ 26349 h 377583"/>
              <a:gd name="connsiteX4227" fmla="*/ 1429417 w 2450468"/>
              <a:gd name="connsiteY4227" fmla="*/ 24254 h 377583"/>
              <a:gd name="connsiteX4228" fmla="*/ 1434560 w 2450468"/>
              <a:gd name="connsiteY4228" fmla="*/ 29778 h 377583"/>
              <a:gd name="connsiteX4229" fmla="*/ 1437989 w 2450468"/>
              <a:gd name="connsiteY4229" fmla="*/ 36446 h 377583"/>
              <a:gd name="connsiteX4230" fmla="*/ 1429988 w 2450468"/>
              <a:gd name="connsiteY4230" fmla="*/ 37493 h 377583"/>
              <a:gd name="connsiteX4231" fmla="*/ 1421130 w 2450468"/>
              <a:gd name="connsiteY4231" fmla="*/ 33207 h 377583"/>
              <a:gd name="connsiteX4232" fmla="*/ 1415320 w 2450468"/>
              <a:gd name="connsiteY4232" fmla="*/ 34922 h 377583"/>
              <a:gd name="connsiteX4233" fmla="*/ 1411891 w 2450468"/>
              <a:gd name="connsiteY4233" fmla="*/ 37208 h 377583"/>
              <a:gd name="connsiteX4234" fmla="*/ 1407795 w 2450468"/>
              <a:gd name="connsiteY4234" fmla="*/ 39970 h 377583"/>
              <a:gd name="connsiteX4235" fmla="*/ 1397318 w 2450468"/>
              <a:gd name="connsiteY4235" fmla="*/ 37684 h 377583"/>
              <a:gd name="connsiteX4236" fmla="*/ 1396270 w 2450468"/>
              <a:gd name="connsiteY4236" fmla="*/ 42732 h 377583"/>
              <a:gd name="connsiteX4237" fmla="*/ 1397699 w 2450468"/>
              <a:gd name="connsiteY4237" fmla="*/ 44066 h 377583"/>
              <a:gd name="connsiteX4238" fmla="*/ 1401604 w 2450468"/>
              <a:gd name="connsiteY4238" fmla="*/ 47971 h 377583"/>
              <a:gd name="connsiteX4239" fmla="*/ 1402080 w 2450468"/>
              <a:gd name="connsiteY4239" fmla="*/ 48352 h 377583"/>
              <a:gd name="connsiteX4240" fmla="*/ 1404461 w 2450468"/>
              <a:gd name="connsiteY4240" fmla="*/ 46447 h 377583"/>
              <a:gd name="connsiteX4241" fmla="*/ 1404080 w 2450468"/>
              <a:gd name="connsiteY4241" fmla="*/ 45971 h 377583"/>
              <a:gd name="connsiteX4242" fmla="*/ 1405700 w 2450468"/>
              <a:gd name="connsiteY4242" fmla="*/ 42161 h 377583"/>
              <a:gd name="connsiteX4243" fmla="*/ 1413510 w 2450468"/>
              <a:gd name="connsiteY4243" fmla="*/ 40732 h 377583"/>
              <a:gd name="connsiteX4244" fmla="*/ 1417701 w 2450468"/>
              <a:gd name="connsiteY4244" fmla="*/ 40446 h 377583"/>
              <a:gd name="connsiteX4245" fmla="*/ 1420749 w 2450468"/>
              <a:gd name="connsiteY4245" fmla="*/ 43399 h 377583"/>
              <a:gd name="connsiteX4246" fmla="*/ 1423035 w 2450468"/>
              <a:gd name="connsiteY4246" fmla="*/ 43399 h 377583"/>
              <a:gd name="connsiteX4247" fmla="*/ 1423130 w 2450468"/>
              <a:gd name="connsiteY4247" fmla="*/ 49590 h 377583"/>
              <a:gd name="connsiteX4248" fmla="*/ 1444371 w 2450468"/>
              <a:gd name="connsiteY4248" fmla="*/ 51495 h 377583"/>
              <a:gd name="connsiteX4249" fmla="*/ 1445609 w 2450468"/>
              <a:gd name="connsiteY4249" fmla="*/ 50257 h 377583"/>
              <a:gd name="connsiteX4250" fmla="*/ 1450943 w 2450468"/>
              <a:gd name="connsiteY4250" fmla="*/ 45780 h 377583"/>
              <a:gd name="connsiteX4251" fmla="*/ 1451229 w 2450468"/>
              <a:gd name="connsiteY4251" fmla="*/ 45494 h 377583"/>
              <a:gd name="connsiteX4252" fmla="*/ 1450086 w 2450468"/>
              <a:gd name="connsiteY4252" fmla="*/ 43685 h 377583"/>
              <a:gd name="connsiteX4253" fmla="*/ 1446276 w 2450468"/>
              <a:gd name="connsiteY4253" fmla="*/ 43399 h 377583"/>
              <a:gd name="connsiteX4254" fmla="*/ 1441228 w 2450468"/>
              <a:gd name="connsiteY4254" fmla="*/ 39875 h 377583"/>
              <a:gd name="connsiteX4255" fmla="*/ 1446657 w 2450468"/>
              <a:gd name="connsiteY4255" fmla="*/ 33493 h 377583"/>
              <a:gd name="connsiteX4256" fmla="*/ 1451610 w 2450468"/>
              <a:gd name="connsiteY4256" fmla="*/ 30159 h 377583"/>
              <a:gd name="connsiteX4257" fmla="*/ 1450372 w 2450468"/>
              <a:gd name="connsiteY4257" fmla="*/ 39875 h 377583"/>
              <a:gd name="connsiteX4258" fmla="*/ 1450753 w 2450468"/>
              <a:gd name="connsiteY4258" fmla="*/ 39875 h 377583"/>
              <a:gd name="connsiteX4259" fmla="*/ 1452467 w 2450468"/>
              <a:gd name="connsiteY4259" fmla="*/ 39970 h 377583"/>
              <a:gd name="connsiteX4260" fmla="*/ 1454468 w 2450468"/>
              <a:gd name="connsiteY4260" fmla="*/ 43494 h 377583"/>
              <a:gd name="connsiteX4261" fmla="*/ 1454563 w 2450468"/>
              <a:gd name="connsiteY4261" fmla="*/ 45113 h 377583"/>
              <a:gd name="connsiteX4262" fmla="*/ 1455515 w 2450468"/>
              <a:gd name="connsiteY4262" fmla="*/ 49019 h 377583"/>
              <a:gd name="connsiteX4263" fmla="*/ 1460564 w 2450468"/>
              <a:gd name="connsiteY4263" fmla="*/ 50257 h 377583"/>
              <a:gd name="connsiteX4264" fmla="*/ 1465136 w 2450468"/>
              <a:gd name="connsiteY4264" fmla="*/ 46828 h 377583"/>
              <a:gd name="connsiteX4265" fmla="*/ 1466183 w 2450468"/>
              <a:gd name="connsiteY4265" fmla="*/ 45875 h 377583"/>
              <a:gd name="connsiteX4266" fmla="*/ 1469327 w 2450468"/>
              <a:gd name="connsiteY4266" fmla="*/ 45685 h 377583"/>
              <a:gd name="connsiteX4267" fmla="*/ 1479137 w 2450468"/>
              <a:gd name="connsiteY4267" fmla="*/ 46161 h 377583"/>
              <a:gd name="connsiteX4268" fmla="*/ 1482376 w 2450468"/>
              <a:gd name="connsiteY4268" fmla="*/ 48923 h 377583"/>
              <a:gd name="connsiteX4269" fmla="*/ 1489234 w 2450468"/>
              <a:gd name="connsiteY4269" fmla="*/ 50447 h 377583"/>
              <a:gd name="connsiteX4270" fmla="*/ 1498759 w 2450468"/>
              <a:gd name="connsiteY4270" fmla="*/ 50447 h 377583"/>
              <a:gd name="connsiteX4271" fmla="*/ 1502378 w 2450468"/>
              <a:gd name="connsiteY4271" fmla="*/ 50257 h 377583"/>
              <a:gd name="connsiteX4272" fmla="*/ 1512951 w 2450468"/>
              <a:gd name="connsiteY4272" fmla="*/ 49114 h 377583"/>
              <a:gd name="connsiteX4273" fmla="*/ 1516761 w 2450468"/>
              <a:gd name="connsiteY4273" fmla="*/ 49400 h 377583"/>
              <a:gd name="connsiteX4274" fmla="*/ 1533620 w 2450468"/>
              <a:gd name="connsiteY4274" fmla="*/ 48352 h 377583"/>
              <a:gd name="connsiteX4275" fmla="*/ 1534192 w 2450468"/>
              <a:gd name="connsiteY4275" fmla="*/ 48828 h 377583"/>
              <a:gd name="connsiteX4276" fmla="*/ 1539240 w 2450468"/>
              <a:gd name="connsiteY4276" fmla="*/ 48733 h 377583"/>
              <a:gd name="connsiteX4277" fmla="*/ 1547050 w 2450468"/>
              <a:gd name="connsiteY4277" fmla="*/ 44637 h 377583"/>
              <a:gd name="connsiteX4278" fmla="*/ 1553813 w 2450468"/>
              <a:gd name="connsiteY4278" fmla="*/ 44161 h 377583"/>
              <a:gd name="connsiteX4279" fmla="*/ 1554766 w 2450468"/>
              <a:gd name="connsiteY4279" fmla="*/ 41589 h 377583"/>
              <a:gd name="connsiteX4280" fmla="*/ 1551813 w 2450468"/>
              <a:gd name="connsiteY4280" fmla="*/ 40351 h 377583"/>
              <a:gd name="connsiteX4281" fmla="*/ 1546955 w 2450468"/>
              <a:gd name="connsiteY4281" fmla="*/ 41303 h 377583"/>
              <a:gd name="connsiteX4282" fmla="*/ 1545431 w 2450468"/>
              <a:gd name="connsiteY4282" fmla="*/ 39970 h 377583"/>
              <a:gd name="connsiteX4283" fmla="*/ 1544955 w 2450468"/>
              <a:gd name="connsiteY4283" fmla="*/ 36065 h 377583"/>
              <a:gd name="connsiteX4284" fmla="*/ 1544479 w 2450468"/>
              <a:gd name="connsiteY4284" fmla="*/ 36160 h 377583"/>
              <a:gd name="connsiteX4285" fmla="*/ 1536954 w 2450468"/>
              <a:gd name="connsiteY4285" fmla="*/ 39017 h 377583"/>
              <a:gd name="connsiteX4286" fmla="*/ 1531144 w 2450468"/>
              <a:gd name="connsiteY4286" fmla="*/ 40160 h 377583"/>
              <a:gd name="connsiteX4287" fmla="*/ 1523429 w 2450468"/>
              <a:gd name="connsiteY4287" fmla="*/ 39494 h 377583"/>
              <a:gd name="connsiteX4288" fmla="*/ 1516856 w 2450468"/>
              <a:gd name="connsiteY4288" fmla="*/ 36065 h 377583"/>
              <a:gd name="connsiteX4289" fmla="*/ 1522000 w 2450468"/>
              <a:gd name="connsiteY4289" fmla="*/ 32445 h 377583"/>
              <a:gd name="connsiteX4290" fmla="*/ 1530191 w 2450468"/>
              <a:gd name="connsiteY4290" fmla="*/ 31493 h 377583"/>
              <a:gd name="connsiteX4291" fmla="*/ 1540002 w 2450468"/>
              <a:gd name="connsiteY4291" fmla="*/ 28445 h 377583"/>
              <a:gd name="connsiteX4292" fmla="*/ 1542193 w 2450468"/>
              <a:gd name="connsiteY4292" fmla="*/ 27778 h 377583"/>
              <a:gd name="connsiteX4293" fmla="*/ 1548860 w 2450468"/>
              <a:gd name="connsiteY4293" fmla="*/ 32064 h 377583"/>
              <a:gd name="connsiteX4294" fmla="*/ 1555052 w 2450468"/>
              <a:gd name="connsiteY4294" fmla="*/ 30921 h 377583"/>
              <a:gd name="connsiteX4295" fmla="*/ 1557052 w 2450468"/>
              <a:gd name="connsiteY4295" fmla="*/ 36827 h 377583"/>
              <a:gd name="connsiteX4296" fmla="*/ 1564767 w 2450468"/>
              <a:gd name="connsiteY4296" fmla="*/ 35588 h 377583"/>
              <a:gd name="connsiteX4297" fmla="*/ 1565148 w 2450468"/>
              <a:gd name="connsiteY4297" fmla="*/ 36446 h 377583"/>
              <a:gd name="connsiteX4298" fmla="*/ 1569339 w 2450468"/>
              <a:gd name="connsiteY4298" fmla="*/ 44256 h 377583"/>
              <a:gd name="connsiteX4299" fmla="*/ 1583722 w 2450468"/>
              <a:gd name="connsiteY4299" fmla="*/ 48638 h 377583"/>
              <a:gd name="connsiteX4300" fmla="*/ 1587913 w 2450468"/>
              <a:gd name="connsiteY4300" fmla="*/ 49590 h 377583"/>
              <a:gd name="connsiteX4301" fmla="*/ 1591723 w 2450468"/>
              <a:gd name="connsiteY4301" fmla="*/ 45304 h 377583"/>
              <a:gd name="connsiteX4302" fmla="*/ 1597819 w 2450468"/>
              <a:gd name="connsiteY4302" fmla="*/ 43780 h 377583"/>
              <a:gd name="connsiteX4303" fmla="*/ 1604296 w 2450468"/>
              <a:gd name="connsiteY4303" fmla="*/ 46542 h 377583"/>
              <a:gd name="connsiteX4304" fmla="*/ 1612678 w 2450468"/>
              <a:gd name="connsiteY4304" fmla="*/ 53495 h 377583"/>
              <a:gd name="connsiteX4305" fmla="*/ 1618964 w 2450468"/>
              <a:gd name="connsiteY4305" fmla="*/ 51305 h 377583"/>
              <a:gd name="connsiteX4306" fmla="*/ 1628680 w 2450468"/>
              <a:gd name="connsiteY4306" fmla="*/ 46352 h 377583"/>
              <a:gd name="connsiteX4307" fmla="*/ 1624679 w 2450468"/>
              <a:gd name="connsiteY4307" fmla="*/ 42351 h 377583"/>
              <a:gd name="connsiteX4308" fmla="*/ 1624298 w 2450468"/>
              <a:gd name="connsiteY4308" fmla="*/ 41970 h 377583"/>
              <a:gd name="connsiteX4309" fmla="*/ 1630775 w 2450468"/>
              <a:gd name="connsiteY4309" fmla="*/ 40827 h 377583"/>
              <a:gd name="connsiteX4310" fmla="*/ 1634109 w 2450468"/>
              <a:gd name="connsiteY4310" fmla="*/ 46923 h 377583"/>
              <a:gd name="connsiteX4311" fmla="*/ 1633538 w 2450468"/>
              <a:gd name="connsiteY4311" fmla="*/ 48923 h 377583"/>
              <a:gd name="connsiteX4312" fmla="*/ 1641062 w 2450468"/>
              <a:gd name="connsiteY4312" fmla="*/ 46066 h 377583"/>
              <a:gd name="connsiteX4313" fmla="*/ 1649540 w 2450468"/>
              <a:gd name="connsiteY4313" fmla="*/ 41589 h 377583"/>
              <a:gd name="connsiteX4314" fmla="*/ 1647825 w 2450468"/>
              <a:gd name="connsiteY4314" fmla="*/ 47304 h 377583"/>
              <a:gd name="connsiteX4315" fmla="*/ 1650302 w 2450468"/>
              <a:gd name="connsiteY4315" fmla="*/ 48733 h 377583"/>
              <a:gd name="connsiteX4316" fmla="*/ 1662494 w 2450468"/>
              <a:gd name="connsiteY4316" fmla="*/ 50924 h 377583"/>
              <a:gd name="connsiteX4317" fmla="*/ 1665732 w 2450468"/>
              <a:gd name="connsiteY4317" fmla="*/ 51971 h 377583"/>
              <a:gd name="connsiteX4318" fmla="*/ 1665513 w 2450468"/>
              <a:gd name="connsiteY4318" fmla="*/ 46558 h 377583"/>
              <a:gd name="connsiteX4319" fmla="*/ 1666295 w 2450468"/>
              <a:gd name="connsiteY4319" fmla="*/ 45878 h 377583"/>
              <a:gd name="connsiteX4320" fmla="*/ 1672209 w 2450468"/>
              <a:gd name="connsiteY4320" fmla="*/ 46637 h 377583"/>
              <a:gd name="connsiteX4321" fmla="*/ 1676114 w 2450468"/>
              <a:gd name="connsiteY4321" fmla="*/ 50447 h 377583"/>
              <a:gd name="connsiteX4322" fmla="*/ 1676114 w 2450468"/>
              <a:gd name="connsiteY4322" fmla="*/ 51305 h 377583"/>
              <a:gd name="connsiteX4323" fmla="*/ 1678305 w 2450468"/>
              <a:gd name="connsiteY4323" fmla="*/ 51686 h 377583"/>
              <a:gd name="connsiteX4324" fmla="*/ 1680686 w 2450468"/>
              <a:gd name="connsiteY4324" fmla="*/ 47780 h 377583"/>
              <a:gd name="connsiteX4325" fmla="*/ 1685639 w 2450468"/>
              <a:gd name="connsiteY4325" fmla="*/ 49114 h 377583"/>
              <a:gd name="connsiteX4326" fmla="*/ 1693450 w 2450468"/>
              <a:gd name="connsiteY4326" fmla="*/ 49876 h 377583"/>
              <a:gd name="connsiteX4327" fmla="*/ 1699736 w 2450468"/>
              <a:gd name="connsiteY4327" fmla="*/ 49590 h 377583"/>
              <a:gd name="connsiteX4328" fmla="*/ 1698498 w 2450468"/>
              <a:gd name="connsiteY4328" fmla="*/ 41970 h 377583"/>
              <a:gd name="connsiteX4329" fmla="*/ 1697736 w 2450468"/>
              <a:gd name="connsiteY4329" fmla="*/ 36446 h 377583"/>
              <a:gd name="connsiteX4330" fmla="*/ 1686592 w 2450468"/>
              <a:gd name="connsiteY4330" fmla="*/ 34636 h 377583"/>
              <a:gd name="connsiteX4331" fmla="*/ 1682591 w 2450468"/>
              <a:gd name="connsiteY4331" fmla="*/ 44066 h 377583"/>
              <a:gd name="connsiteX4332" fmla="*/ 1678210 w 2450468"/>
              <a:gd name="connsiteY4332" fmla="*/ 40065 h 377583"/>
              <a:gd name="connsiteX4333" fmla="*/ 1675924 w 2450468"/>
              <a:gd name="connsiteY4333" fmla="*/ 37493 h 377583"/>
              <a:gd name="connsiteX4334" fmla="*/ 1666295 w 2450468"/>
              <a:gd name="connsiteY4334" fmla="*/ 45878 h 377583"/>
              <a:gd name="connsiteX4335" fmla="*/ 1665481 w 2450468"/>
              <a:gd name="connsiteY4335" fmla="*/ 45773 h 377583"/>
              <a:gd name="connsiteX4336" fmla="*/ 1665458 w 2450468"/>
              <a:gd name="connsiteY4336" fmla="*/ 45209 h 377583"/>
              <a:gd name="connsiteX4337" fmla="*/ 1661827 w 2450468"/>
              <a:gd name="connsiteY4337" fmla="*/ 45304 h 377583"/>
              <a:gd name="connsiteX4338" fmla="*/ 1665481 w 2450468"/>
              <a:gd name="connsiteY4338" fmla="*/ 45773 h 377583"/>
              <a:gd name="connsiteX4339" fmla="*/ 1665513 w 2450468"/>
              <a:gd name="connsiteY4339" fmla="*/ 46558 h 377583"/>
              <a:gd name="connsiteX4340" fmla="*/ 1664875 w 2450468"/>
              <a:gd name="connsiteY4340" fmla="*/ 47114 h 377583"/>
              <a:gd name="connsiteX4341" fmla="*/ 1663256 w 2450468"/>
              <a:gd name="connsiteY4341" fmla="*/ 46733 h 377583"/>
              <a:gd name="connsiteX4342" fmla="*/ 1658874 w 2450468"/>
              <a:gd name="connsiteY4342" fmla="*/ 45685 h 377583"/>
              <a:gd name="connsiteX4343" fmla="*/ 1660493 w 2450468"/>
              <a:gd name="connsiteY4343" fmla="*/ 37970 h 377583"/>
              <a:gd name="connsiteX4344" fmla="*/ 1661065 w 2450468"/>
              <a:gd name="connsiteY4344" fmla="*/ 33017 h 377583"/>
              <a:gd name="connsiteX4345" fmla="*/ 1673066 w 2450468"/>
              <a:gd name="connsiteY4345" fmla="*/ 30159 h 377583"/>
              <a:gd name="connsiteX4346" fmla="*/ 1675448 w 2450468"/>
              <a:gd name="connsiteY4346" fmla="*/ 26349 h 377583"/>
              <a:gd name="connsiteX4347" fmla="*/ 1675733 w 2450468"/>
              <a:gd name="connsiteY4347" fmla="*/ 26635 h 377583"/>
              <a:gd name="connsiteX4348" fmla="*/ 1688783 w 2450468"/>
              <a:gd name="connsiteY4348" fmla="*/ 29778 h 377583"/>
              <a:gd name="connsiteX4349" fmla="*/ 1689354 w 2450468"/>
              <a:gd name="connsiteY4349" fmla="*/ 29969 h 377583"/>
              <a:gd name="connsiteX4350" fmla="*/ 1695164 w 2450468"/>
              <a:gd name="connsiteY4350" fmla="*/ 29016 h 377583"/>
              <a:gd name="connsiteX4351" fmla="*/ 1702213 w 2450468"/>
              <a:gd name="connsiteY4351" fmla="*/ 31588 h 377583"/>
              <a:gd name="connsiteX4352" fmla="*/ 1708404 w 2450468"/>
              <a:gd name="connsiteY4352" fmla="*/ 26730 h 377583"/>
              <a:gd name="connsiteX4353" fmla="*/ 1715262 w 2450468"/>
              <a:gd name="connsiteY4353" fmla="*/ 28540 h 377583"/>
              <a:gd name="connsiteX4354" fmla="*/ 1716310 w 2450468"/>
              <a:gd name="connsiteY4354" fmla="*/ 27968 h 377583"/>
              <a:gd name="connsiteX4355" fmla="*/ 1723358 w 2450468"/>
              <a:gd name="connsiteY4355" fmla="*/ 24254 h 377583"/>
              <a:gd name="connsiteX4356" fmla="*/ 1731169 w 2450468"/>
              <a:gd name="connsiteY4356" fmla="*/ 25778 h 377583"/>
              <a:gd name="connsiteX4357" fmla="*/ 1737836 w 2450468"/>
              <a:gd name="connsiteY4357" fmla="*/ 25873 h 377583"/>
              <a:gd name="connsiteX4358" fmla="*/ 1749171 w 2450468"/>
              <a:gd name="connsiteY4358" fmla="*/ 24635 h 377583"/>
              <a:gd name="connsiteX4359" fmla="*/ 1750505 w 2450468"/>
              <a:gd name="connsiteY4359" fmla="*/ 24920 h 377583"/>
              <a:gd name="connsiteX4360" fmla="*/ 1754505 w 2450468"/>
              <a:gd name="connsiteY4360" fmla="*/ 25873 h 377583"/>
              <a:gd name="connsiteX4361" fmla="*/ 1763935 w 2450468"/>
              <a:gd name="connsiteY4361" fmla="*/ 26063 h 377583"/>
              <a:gd name="connsiteX4362" fmla="*/ 1764602 w 2450468"/>
              <a:gd name="connsiteY4362" fmla="*/ 25968 h 377583"/>
              <a:gd name="connsiteX4363" fmla="*/ 1771650 w 2450468"/>
              <a:gd name="connsiteY4363" fmla="*/ 29778 h 377583"/>
              <a:gd name="connsiteX4364" fmla="*/ 1768602 w 2450468"/>
              <a:gd name="connsiteY4364" fmla="*/ 33112 h 377583"/>
              <a:gd name="connsiteX4365" fmla="*/ 1771841 w 2450468"/>
              <a:gd name="connsiteY4365" fmla="*/ 37970 h 377583"/>
              <a:gd name="connsiteX4366" fmla="*/ 1770698 w 2450468"/>
              <a:gd name="connsiteY4366" fmla="*/ 37970 h 377583"/>
              <a:gd name="connsiteX4367" fmla="*/ 1766316 w 2450468"/>
              <a:gd name="connsiteY4367" fmla="*/ 32159 h 377583"/>
              <a:gd name="connsiteX4368" fmla="*/ 1762887 w 2450468"/>
              <a:gd name="connsiteY4368" fmla="*/ 31493 h 377583"/>
              <a:gd name="connsiteX4369" fmla="*/ 1762125 w 2450468"/>
              <a:gd name="connsiteY4369" fmla="*/ 32921 h 377583"/>
              <a:gd name="connsiteX4370" fmla="*/ 1760125 w 2450468"/>
              <a:gd name="connsiteY4370" fmla="*/ 35303 h 377583"/>
              <a:gd name="connsiteX4371" fmla="*/ 1758315 w 2450468"/>
              <a:gd name="connsiteY4371" fmla="*/ 34064 h 377583"/>
              <a:gd name="connsiteX4372" fmla="*/ 1751267 w 2450468"/>
              <a:gd name="connsiteY4372" fmla="*/ 39970 h 377583"/>
              <a:gd name="connsiteX4373" fmla="*/ 1749266 w 2450468"/>
              <a:gd name="connsiteY4373" fmla="*/ 42446 h 377583"/>
              <a:gd name="connsiteX4374" fmla="*/ 1751648 w 2450468"/>
              <a:gd name="connsiteY4374" fmla="*/ 47399 h 377583"/>
              <a:gd name="connsiteX4375" fmla="*/ 1756886 w 2450468"/>
              <a:gd name="connsiteY4375" fmla="*/ 46637 h 377583"/>
              <a:gd name="connsiteX4376" fmla="*/ 1758220 w 2450468"/>
              <a:gd name="connsiteY4376" fmla="*/ 45209 h 377583"/>
              <a:gd name="connsiteX4377" fmla="*/ 1761363 w 2450468"/>
              <a:gd name="connsiteY4377" fmla="*/ 43780 h 377583"/>
              <a:gd name="connsiteX4378" fmla="*/ 1766316 w 2450468"/>
              <a:gd name="connsiteY4378" fmla="*/ 46733 h 377583"/>
              <a:gd name="connsiteX4379" fmla="*/ 1778032 w 2450468"/>
              <a:gd name="connsiteY4379" fmla="*/ 40732 h 377583"/>
              <a:gd name="connsiteX4380" fmla="*/ 1781366 w 2450468"/>
              <a:gd name="connsiteY4380" fmla="*/ 41875 h 377583"/>
              <a:gd name="connsiteX4381" fmla="*/ 1785461 w 2450468"/>
              <a:gd name="connsiteY4381" fmla="*/ 43208 h 377583"/>
              <a:gd name="connsiteX4382" fmla="*/ 1784509 w 2450468"/>
              <a:gd name="connsiteY4382" fmla="*/ 48257 h 377583"/>
              <a:gd name="connsiteX4383" fmla="*/ 1785652 w 2450468"/>
              <a:gd name="connsiteY4383" fmla="*/ 48161 h 377583"/>
              <a:gd name="connsiteX4384" fmla="*/ 1788224 w 2450468"/>
              <a:gd name="connsiteY4384" fmla="*/ 45399 h 377583"/>
              <a:gd name="connsiteX4385" fmla="*/ 1787462 w 2450468"/>
              <a:gd name="connsiteY4385" fmla="*/ 44637 h 377583"/>
              <a:gd name="connsiteX4386" fmla="*/ 1792224 w 2450468"/>
              <a:gd name="connsiteY4386" fmla="*/ 41303 h 377583"/>
              <a:gd name="connsiteX4387" fmla="*/ 1796796 w 2450468"/>
              <a:gd name="connsiteY4387" fmla="*/ 46542 h 377583"/>
              <a:gd name="connsiteX4388" fmla="*/ 1798130 w 2450468"/>
              <a:gd name="connsiteY4388" fmla="*/ 46066 h 377583"/>
              <a:gd name="connsiteX4389" fmla="*/ 1804797 w 2450468"/>
              <a:gd name="connsiteY4389" fmla="*/ 46637 h 377583"/>
              <a:gd name="connsiteX4390" fmla="*/ 1805654 w 2450468"/>
              <a:gd name="connsiteY4390" fmla="*/ 47304 h 377583"/>
              <a:gd name="connsiteX4391" fmla="*/ 1814227 w 2450468"/>
              <a:gd name="connsiteY4391" fmla="*/ 46352 h 377583"/>
              <a:gd name="connsiteX4392" fmla="*/ 1817370 w 2450468"/>
              <a:gd name="connsiteY4392" fmla="*/ 48066 h 377583"/>
              <a:gd name="connsiteX4393" fmla="*/ 1821180 w 2450468"/>
              <a:gd name="connsiteY4393" fmla="*/ 45685 h 377583"/>
              <a:gd name="connsiteX4394" fmla="*/ 1818227 w 2450468"/>
              <a:gd name="connsiteY4394" fmla="*/ 41684 h 377583"/>
              <a:gd name="connsiteX4395" fmla="*/ 1819085 w 2450468"/>
              <a:gd name="connsiteY4395" fmla="*/ 41970 h 377583"/>
              <a:gd name="connsiteX4396" fmla="*/ 1822037 w 2450468"/>
              <a:gd name="connsiteY4396" fmla="*/ 42923 h 377583"/>
              <a:gd name="connsiteX4397" fmla="*/ 1827657 w 2450468"/>
              <a:gd name="connsiteY4397" fmla="*/ 40827 h 377583"/>
              <a:gd name="connsiteX4398" fmla="*/ 1832610 w 2450468"/>
              <a:gd name="connsiteY4398" fmla="*/ 41780 h 377583"/>
              <a:gd name="connsiteX4399" fmla="*/ 1840650 w 2450468"/>
              <a:gd name="connsiteY4399" fmla="*/ 38963 h 377583"/>
              <a:gd name="connsiteX4400" fmla="*/ 1841183 w 2450468"/>
              <a:gd name="connsiteY4400" fmla="*/ 39779 h 377583"/>
              <a:gd name="connsiteX4401" fmla="*/ 1841279 w 2450468"/>
              <a:gd name="connsiteY4401" fmla="*/ 38743 h 377583"/>
              <a:gd name="connsiteX4402" fmla="*/ 1845659 w 2450468"/>
              <a:gd name="connsiteY4402" fmla="*/ 37208 h 377583"/>
              <a:gd name="connsiteX4403" fmla="*/ 1846326 w 2450468"/>
              <a:gd name="connsiteY4403" fmla="*/ 36446 h 377583"/>
              <a:gd name="connsiteX4404" fmla="*/ 1841659 w 2450468"/>
              <a:gd name="connsiteY4404" fmla="*/ 34255 h 377583"/>
              <a:gd name="connsiteX4405" fmla="*/ 1841659 w 2450468"/>
              <a:gd name="connsiteY4405" fmla="*/ 34636 h 377583"/>
              <a:gd name="connsiteX4406" fmla="*/ 1841279 w 2450468"/>
              <a:gd name="connsiteY4406" fmla="*/ 38743 h 377583"/>
              <a:gd name="connsiteX4407" fmla="*/ 1840650 w 2450468"/>
              <a:gd name="connsiteY4407" fmla="*/ 38963 h 377583"/>
              <a:gd name="connsiteX4408" fmla="*/ 1838135 w 2450468"/>
              <a:gd name="connsiteY4408" fmla="*/ 35112 h 377583"/>
              <a:gd name="connsiteX4409" fmla="*/ 1838706 w 2450468"/>
              <a:gd name="connsiteY4409" fmla="*/ 33874 h 377583"/>
              <a:gd name="connsiteX4410" fmla="*/ 1839468 w 2450468"/>
              <a:gd name="connsiteY4410" fmla="*/ 32064 h 377583"/>
              <a:gd name="connsiteX4411" fmla="*/ 1842421 w 2450468"/>
              <a:gd name="connsiteY4411" fmla="*/ 29778 h 377583"/>
              <a:gd name="connsiteX4412" fmla="*/ 1843945 w 2450468"/>
              <a:gd name="connsiteY4412" fmla="*/ 30159 h 377583"/>
              <a:gd name="connsiteX4413" fmla="*/ 1848993 w 2450468"/>
              <a:gd name="connsiteY4413" fmla="*/ 38732 h 377583"/>
              <a:gd name="connsiteX4414" fmla="*/ 1850136 w 2450468"/>
              <a:gd name="connsiteY4414" fmla="*/ 42161 h 377583"/>
              <a:gd name="connsiteX4415" fmla="*/ 1852136 w 2450468"/>
              <a:gd name="connsiteY4415" fmla="*/ 42351 h 377583"/>
              <a:gd name="connsiteX4416" fmla="*/ 1859947 w 2450468"/>
              <a:gd name="connsiteY4416" fmla="*/ 44923 h 377583"/>
              <a:gd name="connsiteX4417" fmla="*/ 1865757 w 2450468"/>
              <a:gd name="connsiteY4417" fmla="*/ 37398 h 377583"/>
              <a:gd name="connsiteX4418" fmla="*/ 1857756 w 2450468"/>
              <a:gd name="connsiteY4418" fmla="*/ 35874 h 377583"/>
              <a:gd name="connsiteX4419" fmla="*/ 1861090 w 2450468"/>
              <a:gd name="connsiteY4419" fmla="*/ 30921 h 377583"/>
              <a:gd name="connsiteX4420" fmla="*/ 1862042 w 2450468"/>
              <a:gd name="connsiteY4420" fmla="*/ 31588 h 377583"/>
              <a:gd name="connsiteX4421" fmla="*/ 1873282 w 2450468"/>
              <a:gd name="connsiteY4421" fmla="*/ 29683 h 377583"/>
              <a:gd name="connsiteX4422" fmla="*/ 1881092 w 2450468"/>
              <a:gd name="connsiteY4422" fmla="*/ 25111 h 377583"/>
              <a:gd name="connsiteX4423" fmla="*/ 1882140 w 2450468"/>
              <a:gd name="connsiteY4423" fmla="*/ 24635 h 377583"/>
              <a:gd name="connsiteX4424" fmla="*/ 1884236 w 2450468"/>
              <a:gd name="connsiteY4424" fmla="*/ 23396 h 377583"/>
              <a:gd name="connsiteX4425" fmla="*/ 1887569 w 2450468"/>
              <a:gd name="connsiteY4425" fmla="*/ 23968 h 377583"/>
              <a:gd name="connsiteX4426" fmla="*/ 1890998 w 2450468"/>
              <a:gd name="connsiteY4426" fmla="*/ 24635 h 377583"/>
              <a:gd name="connsiteX4427" fmla="*/ 1892522 w 2450468"/>
              <a:gd name="connsiteY4427" fmla="*/ 25111 h 377583"/>
              <a:gd name="connsiteX4428" fmla="*/ 1895856 w 2450468"/>
              <a:gd name="connsiteY4428" fmla="*/ 22063 h 377583"/>
              <a:gd name="connsiteX4429" fmla="*/ 1898999 w 2450468"/>
              <a:gd name="connsiteY4429" fmla="*/ 21206 h 377583"/>
              <a:gd name="connsiteX4430" fmla="*/ 1898714 w 2450468"/>
              <a:gd name="connsiteY4430" fmla="*/ 23873 h 377583"/>
              <a:gd name="connsiteX4431" fmla="*/ 1898047 w 2450468"/>
              <a:gd name="connsiteY4431" fmla="*/ 25778 h 377583"/>
              <a:gd name="connsiteX4432" fmla="*/ 1893761 w 2450468"/>
              <a:gd name="connsiteY4432" fmla="*/ 27302 h 377583"/>
              <a:gd name="connsiteX4433" fmla="*/ 1888046 w 2450468"/>
              <a:gd name="connsiteY4433" fmla="*/ 30826 h 377583"/>
              <a:gd name="connsiteX4434" fmla="*/ 1880997 w 2450468"/>
              <a:gd name="connsiteY4434" fmla="*/ 29683 h 377583"/>
              <a:gd name="connsiteX4435" fmla="*/ 1875282 w 2450468"/>
              <a:gd name="connsiteY4435" fmla="*/ 35779 h 377583"/>
              <a:gd name="connsiteX4436" fmla="*/ 1876711 w 2450468"/>
              <a:gd name="connsiteY4436" fmla="*/ 35874 h 377583"/>
              <a:gd name="connsiteX4437" fmla="*/ 1884521 w 2450468"/>
              <a:gd name="connsiteY4437" fmla="*/ 36541 h 377583"/>
              <a:gd name="connsiteX4438" fmla="*/ 1883569 w 2450468"/>
              <a:gd name="connsiteY4438" fmla="*/ 44447 h 377583"/>
              <a:gd name="connsiteX4439" fmla="*/ 1887760 w 2450468"/>
              <a:gd name="connsiteY4439" fmla="*/ 45399 h 377583"/>
              <a:gd name="connsiteX4440" fmla="*/ 1894808 w 2450468"/>
              <a:gd name="connsiteY4440" fmla="*/ 44542 h 377583"/>
              <a:gd name="connsiteX4441" fmla="*/ 1895666 w 2450468"/>
              <a:gd name="connsiteY4441" fmla="*/ 40256 h 377583"/>
              <a:gd name="connsiteX4442" fmla="*/ 1892618 w 2450468"/>
              <a:gd name="connsiteY4442" fmla="*/ 37970 h 377583"/>
              <a:gd name="connsiteX4443" fmla="*/ 1893761 w 2450468"/>
              <a:gd name="connsiteY4443" fmla="*/ 37970 h 377583"/>
              <a:gd name="connsiteX4444" fmla="*/ 1896999 w 2450468"/>
              <a:gd name="connsiteY4444" fmla="*/ 33874 h 377583"/>
              <a:gd name="connsiteX4445" fmla="*/ 1896523 w 2450468"/>
              <a:gd name="connsiteY4445" fmla="*/ 33302 h 377583"/>
              <a:gd name="connsiteX4446" fmla="*/ 1899761 w 2450468"/>
              <a:gd name="connsiteY4446" fmla="*/ 31874 h 377583"/>
              <a:gd name="connsiteX4447" fmla="*/ 1900047 w 2450468"/>
              <a:gd name="connsiteY4447" fmla="*/ 32445 h 377583"/>
              <a:gd name="connsiteX4448" fmla="*/ 1898904 w 2450468"/>
              <a:gd name="connsiteY4448" fmla="*/ 44732 h 377583"/>
              <a:gd name="connsiteX4449" fmla="*/ 1898142 w 2450468"/>
              <a:gd name="connsiteY4449" fmla="*/ 45113 h 377583"/>
              <a:gd name="connsiteX4450" fmla="*/ 1901095 w 2450468"/>
              <a:gd name="connsiteY4450" fmla="*/ 48257 h 377583"/>
              <a:gd name="connsiteX4451" fmla="*/ 1902333 w 2450468"/>
              <a:gd name="connsiteY4451" fmla="*/ 47971 h 377583"/>
              <a:gd name="connsiteX4452" fmla="*/ 1906810 w 2450468"/>
              <a:gd name="connsiteY4452" fmla="*/ 46733 h 377583"/>
              <a:gd name="connsiteX4453" fmla="*/ 1916049 w 2450468"/>
              <a:gd name="connsiteY4453" fmla="*/ 43399 h 377583"/>
              <a:gd name="connsiteX4454" fmla="*/ 1915954 w 2450468"/>
              <a:gd name="connsiteY4454" fmla="*/ 47209 h 377583"/>
              <a:gd name="connsiteX4455" fmla="*/ 1918240 w 2450468"/>
              <a:gd name="connsiteY4455" fmla="*/ 47590 h 377583"/>
              <a:gd name="connsiteX4456" fmla="*/ 1925765 w 2450468"/>
              <a:gd name="connsiteY4456" fmla="*/ 43589 h 377583"/>
              <a:gd name="connsiteX4457" fmla="*/ 1940624 w 2450468"/>
              <a:gd name="connsiteY4457" fmla="*/ 48066 h 377583"/>
              <a:gd name="connsiteX4458" fmla="*/ 1941862 w 2450468"/>
              <a:gd name="connsiteY4458" fmla="*/ 49971 h 377583"/>
              <a:gd name="connsiteX4459" fmla="*/ 1945958 w 2450468"/>
              <a:gd name="connsiteY4459" fmla="*/ 48352 h 377583"/>
              <a:gd name="connsiteX4460" fmla="*/ 1949291 w 2450468"/>
              <a:gd name="connsiteY4460" fmla="*/ 44542 h 377583"/>
              <a:gd name="connsiteX4461" fmla="*/ 1958912 w 2450468"/>
              <a:gd name="connsiteY4461" fmla="*/ 43780 h 377583"/>
              <a:gd name="connsiteX4462" fmla="*/ 1958816 w 2450468"/>
              <a:gd name="connsiteY4462" fmla="*/ 42827 h 377583"/>
              <a:gd name="connsiteX4463" fmla="*/ 1958721 w 2450468"/>
              <a:gd name="connsiteY4463" fmla="*/ 42542 h 377583"/>
              <a:gd name="connsiteX4464" fmla="*/ 1962055 w 2450468"/>
              <a:gd name="connsiteY4464" fmla="*/ 38160 h 377583"/>
              <a:gd name="connsiteX4465" fmla="*/ 1965198 w 2450468"/>
              <a:gd name="connsiteY4465" fmla="*/ 39494 h 377583"/>
              <a:gd name="connsiteX4466" fmla="*/ 1974056 w 2450468"/>
              <a:gd name="connsiteY4466" fmla="*/ 37970 h 377583"/>
              <a:gd name="connsiteX4467" fmla="*/ 1977866 w 2450468"/>
              <a:gd name="connsiteY4467" fmla="*/ 34922 h 377583"/>
              <a:gd name="connsiteX4468" fmla="*/ 1975580 w 2450468"/>
              <a:gd name="connsiteY4468" fmla="*/ 29873 h 377583"/>
              <a:gd name="connsiteX4469" fmla="*/ 1981010 w 2450468"/>
              <a:gd name="connsiteY4469" fmla="*/ 32064 h 377583"/>
              <a:gd name="connsiteX4470" fmla="*/ 1979676 w 2450468"/>
              <a:gd name="connsiteY4470" fmla="*/ 35684 h 377583"/>
              <a:gd name="connsiteX4471" fmla="*/ 1984343 w 2450468"/>
              <a:gd name="connsiteY4471" fmla="*/ 37874 h 377583"/>
              <a:gd name="connsiteX4472" fmla="*/ 1984724 w 2450468"/>
              <a:gd name="connsiteY4472" fmla="*/ 37493 h 377583"/>
              <a:gd name="connsiteX4473" fmla="*/ 1991296 w 2450468"/>
              <a:gd name="connsiteY4473" fmla="*/ 30350 h 377583"/>
              <a:gd name="connsiteX4474" fmla="*/ 1991582 w 2450468"/>
              <a:gd name="connsiteY4474" fmla="*/ 30064 h 377583"/>
              <a:gd name="connsiteX4475" fmla="*/ 1995202 w 2450468"/>
              <a:gd name="connsiteY4475" fmla="*/ 27206 h 377583"/>
              <a:gd name="connsiteX4476" fmla="*/ 1995392 w 2450468"/>
              <a:gd name="connsiteY4476" fmla="*/ 17300 h 377583"/>
              <a:gd name="connsiteX4477" fmla="*/ 2000250 w 2450468"/>
              <a:gd name="connsiteY4477" fmla="*/ 19872 h 377583"/>
              <a:gd name="connsiteX4478" fmla="*/ 2000917 w 2450468"/>
              <a:gd name="connsiteY4478" fmla="*/ 26730 h 377583"/>
              <a:gd name="connsiteX4479" fmla="*/ 2002155 w 2450468"/>
              <a:gd name="connsiteY4479" fmla="*/ 32636 h 377583"/>
              <a:gd name="connsiteX4480" fmla="*/ 2003108 w 2450468"/>
              <a:gd name="connsiteY4480" fmla="*/ 37779 h 377583"/>
              <a:gd name="connsiteX4481" fmla="*/ 2011109 w 2450468"/>
              <a:gd name="connsiteY4481" fmla="*/ 39398 h 377583"/>
              <a:gd name="connsiteX4482" fmla="*/ 2015966 w 2450468"/>
              <a:gd name="connsiteY4482" fmla="*/ 42065 h 377583"/>
              <a:gd name="connsiteX4483" fmla="*/ 2016252 w 2450468"/>
              <a:gd name="connsiteY4483" fmla="*/ 40637 h 377583"/>
              <a:gd name="connsiteX4484" fmla="*/ 2020348 w 2450468"/>
              <a:gd name="connsiteY4484" fmla="*/ 38351 h 377583"/>
              <a:gd name="connsiteX4485" fmla="*/ 2021396 w 2450468"/>
              <a:gd name="connsiteY4485" fmla="*/ 38732 h 377583"/>
              <a:gd name="connsiteX4486" fmla="*/ 2024634 w 2450468"/>
              <a:gd name="connsiteY4486" fmla="*/ 41018 h 377583"/>
              <a:gd name="connsiteX4487" fmla="*/ 2027682 w 2450468"/>
              <a:gd name="connsiteY4487" fmla="*/ 38351 h 377583"/>
              <a:gd name="connsiteX4488" fmla="*/ 2031873 w 2450468"/>
              <a:gd name="connsiteY4488" fmla="*/ 35874 h 377583"/>
              <a:gd name="connsiteX4489" fmla="*/ 2026730 w 2450468"/>
              <a:gd name="connsiteY4489" fmla="*/ 32159 h 377583"/>
              <a:gd name="connsiteX4490" fmla="*/ 2028158 w 2450468"/>
              <a:gd name="connsiteY4490" fmla="*/ 29778 h 377583"/>
              <a:gd name="connsiteX4491" fmla="*/ 2031492 w 2450468"/>
              <a:gd name="connsiteY4491" fmla="*/ 30540 h 377583"/>
              <a:gd name="connsiteX4492" fmla="*/ 2034350 w 2450468"/>
              <a:gd name="connsiteY4492" fmla="*/ 34826 h 377583"/>
              <a:gd name="connsiteX4493" fmla="*/ 2038064 w 2450468"/>
              <a:gd name="connsiteY4493" fmla="*/ 39684 h 377583"/>
              <a:gd name="connsiteX4494" fmla="*/ 2044922 w 2450468"/>
              <a:gd name="connsiteY4494" fmla="*/ 39113 h 377583"/>
              <a:gd name="connsiteX4495" fmla="*/ 2047589 w 2450468"/>
              <a:gd name="connsiteY4495" fmla="*/ 39494 h 377583"/>
              <a:gd name="connsiteX4496" fmla="*/ 2055495 w 2450468"/>
              <a:gd name="connsiteY4496" fmla="*/ 40351 h 377583"/>
              <a:gd name="connsiteX4497" fmla="*/ 2056162 w 2450468"/>
              <a:gd name="connsiteY4497" fmla="*/ 35779 h 377583"/>
              <a:gd name="connsiteX4498" fmla="*/ 2055876 w 2450468"/>
              <a:gd name="connsiteY4498" fmla="*/ 35493 h 377583"/>
              <a:gd name="connsiteX4499" fmla="*/ 2056352 w 2450468"/>
              <a:gd name="connsiteY4499" fmla="*/ 30731 h 377583"/>
              <a:gd name="connsiteX4500" fmla="*/ 2064925 w 2450468"/>
              <a:gd name="connsiteY4500" fmla="*/ 24349 h 377583"/>
              <a:gd name="connsiteX4501" fmla="*/ 2065115 w 2450468"/>
              <a:gd name="connsiteY4501" fmla="*/ 29111 h 377583"/>
              <a:gd name="connsiteX4502" fmla="*/ 2070354 w 2450468"/>
              <a:gd name="connsiteY4502" fmla="*/ 30635 h 377583"/>
              <a:gd name="connsiteX4503" fmla="*/ 2075021 w 2450468"/>
              <a:gd name="connsiteY4503" fmla="*/ 34160 h 377583"/>
              <a:gd name="connsiteX4504" fmla="*/ 2075974 w 2450468"/>
              <a:gd name="connsiteY4504" fmla="*/ 34731 h 377583"/>
              <a:gd name="connsiteX4505" fmla="*/ 2085499 w 2450468"/>
              <a:gd name="connsiteY4505" fmla="*/ 38065 h 377583"/>
              <a:gd name="connsiteX4506" fmla="*/ 2086356 w 2450468"/>
              <a:gd name="connsiteY4506" fmla="*/ 38255 h 377583"/>
              <a:gd name="connsiteX4507" fmla="*/ 2087404 w 2450468"/>
              <a:gd name="connsiteY4507" fmla="*/ 34064 h 377583"/>
              <a:gd name="connsiteX4508" fmla="*/ 2086737 w 2450468"/>
              <a:gd name="connsiteY4508" fmla="*/ 34064 h 377583"/>
              <a:gd name="connsiteX4509" fmla="*/ 2082451 w 2450468"/>
              <a:gd name="connsiteY4509" fmla="*/ 33969 h 377583"/>
              <a:gd name="connsiteX4510" fmla="*/ 2086546 w 2450468"/>
              <a:gd name="connsiteY4510" fmla="*/ 29683 h 377583"/>
              <a:gd name="connsiteX4511" fmla="*/ 2093595 w 2450468"/>
              <a:gd name="connsiteY4511" fmla="*/ 27587 h 377583"/>
              <a:gd name="connsiteX4512" fmla="*/ 2095024 w 2450468"/>
              <a:gd name="connsiteY4512" fmla="*/ 23396 h 377583"/>
              <a:gd name="connsiteX4513" fmla="*/ 2096167 w 2450468"/>
              <a:gd name="connsiteY4513" fmla="*/ 25301 h 377583"/>
              <a:gd name="connsiteX4514" fmla="*/ 2101406 w 2450468"/>
              <a:gd name="connsiteY4514" fmla="*/ 28064 h 377583"/>
              <a:gd name="connsiteX4515" fmla="*/ 2103311 w 2450468"/>
              <a:gd name="connsiteY4515" fmla="*/ 27206 h 377583"/>
              <a:gd name="connsiteX4516" fmla="*/ 2104930 w 2450468"/>
              <a:gd name="connsiteY4516" fmla="*/ 26540 h 377583"/>
              <a:gd name="connsiteX4517" fmla="*/ 2106644 w 2450468"/>
              <a:gd name="connsiteY4517" fmla="*/ 28730 h 377583"/>
              <a:gd name="connsiteX4518" fmla="*/ 2103501 w 2450468"/>
              <a:gd name="connsiteY4518" fmla="*/ 36636 h 377583"/>
              <a:gd name="connsiteX4519" fmla="*/ 2105120 w 2450468"/>
              <a:gd name="connsiteY4519" fmla="*/ 37589 h 377583"/>
              <a:gd name="connsiteX4520" fmla="*/ 2105882 w 2450468"/>
              <a:gd name="connsiteY4520" fmla="*/ 38065 h 377583"/>
              <a:gd name="connsiteX4521" fmla="*/ 2107883 w 2450468"/>
              <a:gd name="connsiteY4521" fmla="*/ 36160 h 377583"/>
              <a:gd name="connsiteX4522" fmla="*/ 2107502 w 2450468"/>
              <a:gd name="connsiteY4522" fmla="*/ 35493 h 377583"/>
              <a:gd name="connsiteX4523" fmla="*/ 2109216 w 2450468"/>
              <a:gd name="connsiteY4523" fmla="*/ 31778 h 377583"/>
              <a:gd name="connsiteX4524" fmla="*/ 2113502 w 2450468"/>
              <a:gd name="connsiteY4524" fmla="*/ 31016 h 377583"/>
              <a:gd name="connsiteX4525" fmla="*/ 2118455 w 2450468"/>
              <a:gd name="connsiteY4525" fmla="*/ 25778 h 377583"/>
              <a:gd name="connsiteX4526" fmla="*/ 2112645 w 2450468"/>
              <a:gd name="connsiteY4526" fmla="*/ 17015 h 377583"/>
              <a:gd name="connsiteX4527" fmla="*/ 2121694 w 2450468"/>
              <a:gd name="connsiteY4527" fmla="*/ 14157 h 377583"/>
              <a:gd name="connsiteX4528" fmla="*/ 2122742 w 2450468"/>
              <a:gd name="connsiteY4528" fmla="*/ 19015 h 377583"/>
              <a:gd name="connsiteX4529" fmla="*/ 2123504 w 2450468"/>
              <a:gd name="connsiteY4529" fmla="*/ 24825 h 377583"/>
              <a:gd name="connsiteX4530" fmla="*/ 2124647 w 2450468"/>
              <a:gd name="connsiteY4530" fmla="*/ 27111 h 377583"/>
              <a:gd name="connsiteX4531" fmla="*/ 2125599 w 2450468"/>
              <a:gd name="connsiteY4531" fmla="*/ 29111 h 377583"/>
              <a:gd name="connsiteX4532" fmla="*/ 2128266 w 2450468"/>
              <a:gd name="connsiteY4532" fmla="*/ 27492 h 377583"/>
              <a:gd name="connsiteX4533" fmla="*/ 2130838 w 2450468"/>
              <a:gd name="connsiteY4533" fmla="*/ 26349 h 377583"/>
              <a:gd name="connsiteX4534" fmla="*/ 2132933 w 2450468"/>
              <a:gd name="connsiteY4534" fmla="*/ 25397 h 377583"/>
              <a:gd name="connsiteX4535" fmla="*/ 2137791 w 2450468"/>
              <a:gd name="connsiteY4535" fmla="*/ 29778 h 377583"/>
              <a:gd name="connsiteX4536" fmla="*/ 2140363 w 2450468"/>
              <a:gd name="connsiteY4536" fmla="*/ 31874 h 377583"/>
              <a:gd name="connsiteX4537" fmla="*/ 2144173 w 2450468"/>
              <a:gd name="connsiteY4537" fmla="*/ 31588 h 377583"/>
              <a:gd name="connsiteX4538" fmla="*/ 2145983 w 2450468"/>
              <a:gd name="connsiteY4538" fmla="*/ 31397 h 377583"/>
              <a:gd name="connsiteX4539" fmla="*/ 2157698 w 2450468"/>
              <a:gd name="connsiteY4539" fmla="*/ 28635 h 377583"/>
              <a:gd name="connsiteX4540" fmla="*/ 2161032 w 2450468"/>
              <a:gd name="connsiteY4540" fmla="*/ 26349 h 377583"/>
              <a:gd name="connsiteX4541" fmla="*/ 2161318 w 2450468"/>
              <a:gd name="connsiteY4541" fmla="*/ 26159 h 377583"/>
              <a:gd name="connsiteX4542" fmla="*/ 2165890 w 2450468"/>
              <a:gd name="connsiteY4542" fmla="*/ 27968 h 377583"/>
              <a:gd name="connsiteX4543" fmla="*/ 2173986 w 2450468"/>
              <a:gd name="connsiteY4543" fmla="*/ 26921 h 377583"/>
              <a:gd name="connsiteX4544" fmla="*/ 2173700 w 2450468"/>
              <a:gd name="connsiteY4544" fmla="*/ 25587 h 377583"/>
              <a:gd name="connsiteX4545" fmla="*/ 2173319 w 2450468"/>
              <a:gd name="connsiteY4545" fmla="*/ 23873 h 377583"/>
              <a:gd name="connsiteX4546" fmla="*/ 2168747 w 2450468"/>
              <a:gd name="connsiteY4546" fmla="*/ 18443 h 377583"/>
              <a:gd name="connsiteX4547" fmla="*/ 2165699 w 2450468"/>
              <a:gd name="connsiteY4547" fmla="*/ 11300 h 377583"/>
              <a:gd name="connsiteX4548" fmla="*/ 2166557 w 2450468"/>
              <a:gd name="connsiteY4548" fmla="*/ 13586 h 377583"/>
              <a:gd name="connsiteX4549" fmla="*/ 2169986 w 2450468"/>
              <a:gd name="connsiteY4549" fmla="*/ 15110 h 377583"/>
              <a:gd name="connsiteX4550" fmla="*/ 2174272 w 2450468"/>
              <a:gd name="connsiteY4550" fmla="*/ 16729 h 377583"/>
              <a:gd name="connsiteX4551" fmla="*/ 2175701 w 2450468"/>
              <a:gd name="connsiteY4551" fmla="*/ 17205 h 377583"/>
              <a:gd name="connsiteX4552" fmla="*/ 2176367 w 2450468"/>
              <a:gd name="connsiteY4552" fmla="*/ 19682 h 377583"/>
              <a:gd name="connsiteX4553" fmla="*/ 2176177 w 2450468"/>
              <a:gd name="connsiteY4553" fmla="*/ 20539 h 377583"/>
              <a:gd name="connsiteX4554" fmla="*/ 2175796 w 2450468"/>
              <a:gd name="connsiteY4554" fmla="*/ 22158 h 377583"/>
              <a:gd name="connsiteX4555" fmla="*/ 2179415 w 2450468"/>
              <a:gd name="connsiteY4555" fmla="*/ 25206 h 377583"/>
              <a:gd name="connsiteX4556" fmla="*/ 2185797 w 2450468"/>
              <a:gd name="connsiteY4556" fmla="*/ 23873 h 377583"/>
              <a:gd name="connsiteX4557" fmla="*/ 2183892 w 2450468"/>
              <a:gd name="connsiteY4557" fmla="*/ 26159 h 377583"/>
              <a:gd name="connsiteX4558" fmla="*/ 2182749 w 2450468"/>
              <a:gd name="connsiteY4558" fmla="*/ 31588 h 377583"/>
              <a:gd name="connsiteX4559" fmla="*/ 2186654 w 2450468"/>
              <a:gd name="connsiteY4559" fmla="*/ 28826 h 377583"/>
              <a:gd name="connsiteX4560" fmla="*/ 2187797 w 2450468"/>
              <a:gd name="connsiteY4560" fmla="*/ 27968 h 377583"/>
              <a:gd name="connsiteX4561" fmla="*/ 2194274 w 2450468"/>
              <a:gd name="connsiteY4561" fmla="*/ 24444 h 377583"/>
              <a:gd name="connsiteX4562" fmla="*/ 2198561 w 2450468"/>
              <a:gd name="connsiteY4562" fmla="*/ 15681 h 377583"/>
              <a:gd name="connsiteX4563" fmla="*/ 2199704 w 2450468"/>
              <a:gd name="connsiteY4563" fmla="*/ 21777 h 377583"/>
              <a:gd name="connsiteX4564" fmla="*/ 2198084 w 2450468"/>
              <a:gd name="connsiteY4564" fmla="*/ 23206 h 377583"/>
              <a:gd name="connsiteX4565" fmla="*/ 2199799 w 2450468"/>
              <a:gd name="connsiteY4565" fmla="*/ 29016 h 377583"/>
              <a:gd name="connsiteX4566" fmla="*/ 2207514 w 2450468"/>
              <a:gd name="connsiteY4566" fmla="*/ 28159 h 377583"/>
              <a:gd name="connsiteX4567" fmla="*/ 2209610 w 2450468"/>
              <a:gd name="connsiteY4567" fmla="*/ 22634 h 377583"/>
              <a:gd name="connsiteX4568" fmla="*/ 2214944 w 2450468"/>
              <a:gd name="connsiteY4568" fmla="*/ 22539 h 377583"/>
              <a:gd name="connsiteX4569" fmla="*/ 2218277 w 2450468"/>
              <a:gd name="connsiteY4569" fmla="*/ 23492 h 377583"/>
              <a:gd name="connsiteX4570" fmla="*/ 2221135 w 2450468"/>
              <a:gd name="connsiteY4570" fmla="*/ 23587 h 377583"/>
              <a:gd name="connsiteX4571" fmla="*/ 2231041 w 2450468"/>
              <a:gd name="connsiteY4571" fmla="*/ 24635 h 377583"/>
              <a:gd name="connsiteX4572" fmla="*/ 2232660 w 2450468"/>
              <a:gd name="connsiteY4572" fmla="*/ 23396 h 377583"/>
              <a:gd name="connsiteX4573" fmla="*/ 2246090 w 2450468"/>
              <a:gd name="connsiteY4573" fmla="*/ 23873 h 377583"/>
              <a:gd name="connsiteX4574" fmla="*/ 2248757 w 2450468"/>
              <a:gd name="connsiteY4574" fmla="*/ 24063 h 377583"/>
              <a:gd name="connsiteX4575" fmla="*/ 2257425 w 2450468"/>
              <a:gd name="connsiteY4575" fmla="*/ 18634 h 377583"/>
              <a:gd name="connsiteX4576" fmla="*/ 2261521 w 2450468"/>
              <a:gd name="connsiteY4576" fmla="*/ 20729 h 377583"/>
              <a:gd name="connsiteX4577" fmla="*/ 2262473 w 2450468"/>
              <a:gd name="connsiteY4577" fmla="*/ 21206 h 377583"/>
              <a:gd name="connsiteX4578" fmla="*/ 2265807 w 2450468"/>
              <a:gd name="connsiteY4578" fmla="*/ 19682 h 377583"/>
              <a:gd name="connsiteX4579" fmla="*/ 2268379 w 2450468"/>
              <a:gd name="connsiteY4579" fmla="*/ 16253 h 377583"/>
              <a:gd name="connsiteX4580" fmla="*/ 2278571 w 2450468"/>
              <a:gd name="connsiteY4580" fmla="*/ 15586 h 377583"/>
              <a:gd name="connsiteX4581" fmla="*/ 2283143 w 2450468"/>
              <a:gd name="connsiteY4581" fmla="*/ 17110 h 377583"/>
              <a:gd name="connsiteX4582" fmla="*/ 2295239 w 2450468"/>
              <a:gd name="connsiteY4582" fmla="*/ 18729 h 377583"/>
              <a:gd name="connsiteX4583" fmla="*/ 2296954 w 2450468"/>
              <a:gd name="connsiteY4583" fmla="*/ 18348 h 377583"/>
              <a:gd name="connsiteX4584" fmla="*/ 2303812 w 2450468"/>
              <a:gd name="connsiteY4584" fmla="*/ 15586 h 377583"/>
              <a:gd name="connsiteX4585" fmla="*/ 2312575 w 2450468"/>
              <a:gd name="connsiteY4585" fmla="*/ 13586 h 377583"/>
              <a:gd name="connsiteX4586" fmla="*/ 2313242 w 2450468"/>
              <a:gd name="connsiteY4586" fmla="*/ 12824 h 377583"/>
              <a:gd name="connsiteX4587" fmla="*/ 2314670 w 2450468"/>
              <a:gd name="connsiteY4587" fmla="*/ 11871 h 377583"/>
              <a:gd name="connsiteX4588" fmla="*/ 2319147 w 2450468"/>
              <a:gd name="connsiteY4588" fmla="*/ 15110 h 377583"/>
              <a:gd name="connsiteX4589" fmla="*/ 2325910 w 2450468"/>
              <a:gd name="connsiteY4589" fmla="*/ 11776 h 377583"/>
              <a:gd name="connsiteX4590" fmla="*/ 2333435 w 2450468"/>
              <a:gd name="connsiteY4590" fmla="*/ 11395 h 377583"/>
              <a:gd name="connsiteX4591" fmla="*/ 2334768 w 2450468"/>
              <a:gd name="connsiteY4591" fmla="*/ 11014 h 377583"/>
              <a:gd name="connsiteX4592" fmla="*/ 2342198 w 2450468"/>
              <a:gd name="connsiteY4592" fmla="*/ 11014 h 377583"/>
              <a:gd name="connsiteX4593" fmla="*/ 2347531 w 2450468"/>
              <a:gd name="connsiteY4593" fmla="*/ 15586 h 377583"/>
              <a:gd name="connsiteX4594" fmla="*/ 2354485 w 2450468"/>
              <a:gd name="connsiteY4594" fmla="*/ 10728 h 377583"/>
              <a:gd name="connsiteX4595" fmla="*/ 2359628 w 2450468"/>
              <a:gd name="connsiteY4595" fmla="*/ 13776 h 377583"/>
              <a:gd name="connsiteX4596" fmla="*/ 2362391 w 2450468"/>
              <a:gd name="connsiteY4596" fmla="*/ 11204 h 377583"/>
              <a:gd name="connsiteX4597" fmla="*/ 2361057 w 2450468"/>
              <a:gd name="connsiteY4597" fmla="*/ 8918 h 377583"/>
              <a:gd name="connsiteX4598" fmla="*/ 2367439 w 2450468"/>
              <a:gd name="connsiteY4598" fmla="*/ 10157 h 377583"/>
              <a:gd name="connsiteX4599" fmla="*/ 2369058 w 2450468"/>
              <a:gd name="connsiteY4599" fmla="*/ 10538 h 377583"/>
              <a:gd name="connsiteX4600" fmla="*/ 2372202 w 2450468"/>
              <a:gd name="connsiteY4600" fmla="*/ 7299 h 377583"/>
              <a:gd name="connsiteX4601" fmla="*/ 2224849 w 2450468"/>
              <a:gd name="connsiteY4601" fmla="*/ 536 h 377583"/>
              <a:gd name="connsiteX4602" fmla="*/ 2229040 w 2450468"/>
              <a:gd name="connsiteY4602" fmla="*/ 2060 h 377583"/>
              <a:gd name="connsiteX4603" fmla="*/ 2229421 w 2450468"/>
              <a:gd name="connsiteY4603" fmla="*/ 5965 h 377583"/>
              <a:gd name="connsiteX4604" fmla="*/ 2221801 w 2450468"/>
              <a:gd name="connsiteY4604" fmla="*/ 7870 h 377583"/>
              <a:gd name="connsiteX4605" fmla="*/ 2217515 w 2450468"/>
              <a:gd name="connsiteY4605" fmla="*/ 12823 h 377583"/>
              <a:gd name="connsiteX4606" fmla="*/ 2212943 w 2450468"/>
              <a:gd name="connsiteY4606" fmla="*/ 11680 h 377583"/>
              <a:gd name="connsiteX4607" fmla="*/ 2208752 w 2450468"/>
              <a:gd name="connsiteY4607" fmla="*/ 10728 h 377583"/>
              <a:gd name="connsiteX4608" fmla="*/ 2204942 w 2450468"/>
              <a:gd name="connsiteY4608" fmla="*/ 16538 h 377583"/>
              <a:gd name="connsiteX4609" fmla="*/ 2195893 w 2450468"/>
              <a:gd name="connsiteY4609" fmla="*/ 6537 h 377583"/>
              <a:gd name="connsiteX4610" fmla="*/ 2200370 w 2450468"/>
              <a:gd name="connsiteY4610" fmla="*/ 9775 h 377583"/>
              <a:gd name="connsiteX4611" fmla="*/ 2203704 w 2450468"/>
              <a:gd name="connsiteY4611" fmla="*/ 10251 h 377583"/>
              <a:gd name="connsiteX4612" fmla="*/ 2222087 w 2450468"/>
              <a:gd name="connsiteY4612" fmla="*/ 3584 h 377583"/>
              <a:gd name="connsiteX4613" fmla="*/ 2224849 w 2450468"/>
              <a:gd name="connsiteY4613" fmla="*/ 536 h 377583"/>
              <a:gd name="connsiteX4614" fmla="*/ 2266855 w 2450468"/>
              <a:gd name="connsiteY4614" fmla="*/ 60 h 377583"/>
              <a:gd name="connsiteX4615" fmla="*/ 2269236 w 2450468"/>
              <a:gd name="connsiteY4615" fmla="*/ 1584 h 377583"/>
              <a:gd name="connsiteX4616" fmla="*/ 2266664 w 2450468"/>
              <a:gd name="connsiteY4616" fmla="*/ 6346 h 377583"/>
              <a:gd name="connsiteX4617" fmla="*/ 2267141 w 2450468"/>
              <a:gd name="connsiteY4617" fmla="*/ 8442 h 377583"/>
              <a:gd name="connsiteX4618" fmla="*/ 2269236 w 2450468"/>
              <a:gd name="connsiteY4618" fmla="*/ 11204 h 377583"/>
              <a:gd name="connsiteX4619" fmla="*/ 2265902 w 2450468"/>
              <a:gd name="connsiteY4619" fmla="*/ 10728 h 377583"/>
              <a:gd name="connsiteX4620" fmla="*/ 2261807 w 2450468"/>
              <a:gd name="connsiteY4620" fmla="*/ 9204 h 377583"/>
              <a:gd name="connsiteX4621" fmla="*/ 2254568 w 2450468"/>
              <a:gd name="connsiteY4621" fmla="*/ 6823 h 377583"/>
              <a:gd name="connsiteX4622" fmla="*/ 2253806 w 2450468"/>
              <a:gd name="connsiteY4622" fmla="*/ 13109 h 377583"/>
              <a:gd name="connsiteX4623" fmla="*/ 2253996 w 2450468"/>
              <a:gd name="connsiteY4623" fmla="*/ 13490 h 377583"/>
              <a:gd name="connsiteX4624" fmla="*/ 2249996 w 2450468"/>
              <a:gd name="connsiteY4624" fmla="*/ 12728 h 377583"/>
              <a:gd name="connsiteX4625" fmla="*/ 2249043 w 2450468"/>
              <a:gd name="connsiteY4625" fmla="*/ 11585 h 377583"/>
              <a:gd name="connsiteX4626" fmla="*/ 2241137 w 2450468"/>
              <a:gd name="connsiteY4626" fmla="*/ 9394 h 377583"/>
              <a:gd name="connsiteX4627" fmla="*/ 2238947 w 2450468"/>
              <a:gd name="connsiteY4627" fmla="*/ 10633 h 377583"/>
              <a:gd name="connsiteX4628" fmla="*/ 2235804 w 2450468"/>
              <a:gd name="connsiteY4628" fmla="*/ 8347 h 377583"/>
              <a:gd name="connsiteX4629" fmla="*/ 2240661 w 2450468"/>
              <a:gd name="connsiteY4629" fmla="*/ 250 h 377583"/>
              <a:gd name="connsiteX4630" fmla="*/ 2245614 w 2450468"/>
              <a:gd name="connsiteY4630" fmla="*/ 1203 h 377583"/>
              <a:gd name="connsiteX4631" fmla="*/ 2249424 w 2450468"/>
              <a:gd name="connsiteY4631" fmla="*/ 4346 h 377583"/>
              <a:gd name="connsiteX4632" fmla="*/ 2252377 w 2450468"/>
              <a:gd name="connsiteY4632" fmla="*/ 2441 h 377583"/>
              <a:gd name="connsiteX4633" fmla="*/ 2259711 w 2450468"/>
              <a:gd name="connsiteY4633" fmla="*/ 155 h 377583"/>
              <a:gd name="connsiteX4634" fmla="*/ 2266855 w 2450468"/>
              <a:gd name="connsiteY4634" fmla="*/ 60 h 377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</a:cxnLst>
            <a:rect l="l" t="t" r="r" b="b"/>
            <a:pathLst>
              <a:path w="2450468" h="377583">
                <a:moveTo>
                  <a:pt x="1481614" y="372201"/>
                </a:moveTo>
                <a:cubicBezTo>
                  <a:pt x="1484471" y="371630"/>
                  <a:pt x="1489710" y="376869"/>
                  <a:pt x="1488281" y="377440"/>
                </a:cubicBezTo>
                <a:cubicBezTo>
                  <a:pt x="1486757" y="378012"/>
                  <a:pt x="1479423" y="376773"/>
                  <a:pt x="1478375" y="375535"/>
                </a:cubicBezTo>
                <a:cubicBezTo>
                  <a:pt x="1477327" y="374297"/>
                  <a:pt x="1478756" y="372773"/>
                  <a:pt x="1481614" y="372201"/>
                </a:cubicBezTo>
                <a:close/>
                <a:moveTo>
                  <a:pt x="1302544" y="370392"/>
                </a:moveTo>
                <a:cubicBezTo>
                  <a:pt x="1307211" y="374583"/>
                  <a:pt x="1306258" y="376964"/>
                  <a:pt x="1300353" y="375726"/>
                </a:cubicBezTo>
                <a:lnTo>
                  <a:pt x="1295686" y="374583"/>
                </a:lnTo>
                <a:cubicBezTo>
                  <a:pt x="1295305" y="374488"/>
                  <a:pt x="1295114" y="373345"/>
                  <a:pt x="1295305" y="372773"/>
                </a:cubicBezTo>
                <a:cubicBezTo>
                  <a:pt x="1295400" y="372202"/>
                  <a:pt x="1295971" y="371249"/>
                  <a:pt x="1296543" y="371249"/>
                </a:cubicBezTo>
                <a:close/>
                <a:moveTo>
                  <a:pt x="1366849" y="362735"/>
                </a:moveTo>
                <a:lnTo>
                  <a:pt x="1369123" y="363724"/>
                </a:lnTo>
                <a:cubicBezTo>
                  <a:pt x="1372171" y="362296"/>
                  <a:pt x="1371123" y="361915"/>
                  <a:pt x="1366837" y="362867"/>
                </a:cubicBezTo>
                <a:close/>
                <a:moveTo>
                  <a:pt x="1364361" y="354295"/>
                </a:moveTo>
                <a:cubicBezTo>
                  <a:pt x="1367599" y="354199"/>
                  <a:pt x="1367409" y="356009"/>
                  <a:pt x="1367313" y="357724"/>
                </a:cubicBezTo>
                <a:lnTo>
                  <a:pt x="1366849" y="362735"/>
                </a:lnTo>
                <a:lnTo>
                  <a:pt x="1364742" y="361819"/>
                </a:lnTo>
                <a:lnTo>
                  <a:pt x="1362456" y="360772"/>
                </a:lnTo>
                <a:cubicBezTo>
                  <a:pt x="1359408" y="360200"/>
                  <a:pt x="1358074" y="358962"/>
                  <a:pt x="1359503" y="358009"/>
                </a:cubicBezTo>
                <a:lnTo>
                  <a:pt x="1359408" y="357343"/>
                </a:lnTo>
                <a:cubicBezTo>
                  <a:pt x="1359027" y="353914"/>
                  <a:pt x="1361789" y="354390"/>
                  <a:pt x="1364361" y="354295"/>
                </a:cubicBezTo>
                <a:close/>
                <a:moveTo>
                  <a:pt x="978217" y="352008"/>
                </a:moveTo>
                <a:cubicBezTo>
                  <a:pt x="979360" y="351056"/>
                  <a:pt x="985742" y="352199"/>
                  <a:pt x="987361" y="353437"/>
                </a:cubicBezTo>
                <a:cubicBezTo>
                  <a:pt x="988885" y="354675"/>
                  <a:pt x="989456" y="356009"/>
                  <a:pt x="988504" y="356390"/>
                </a:cubicBezTo>
                <a:cubicBezTo>
                  <a:pt x="987551" y="356771"/>
                  <a:pt x="984694" y="356390"/>
                  <a:pt x="984599" y="354580"/>
                </a:cubicBezTo>
                <a:cubicBezTo>
                  <a:pt x="984503" y="352770"/>
                  <a:pt x="978979" y="355913"/>
                  <a:pt x="978312" y="355437"/>
                </a:cubicBezTo>
                <a:cubicBezTo>
                  <a:pt x="977645" y="354961"/>
                  <a:pt x="977074" y="353056"/>
                  <a:pt x="978217" y="352008"/>
                </a:cubicBezTo>
                <a:close/>
                <a:moveTo>
                  <a:pt x="1700402" y="351628"/>
                </a:moveTo>
                <a:cubicBezTo>
                  <a:pt x="1701736" y="352771"/>
                  <a:pt x="1704212" y="355819"/>
                  <a:pt x="1702879" y="356105"/>
                </a:cubicBezTo>
                <a:cubicBezTo>
                  <a:pt x="1701545" y="356295"/>
                  <a:pt x="1697830" y="358295"/>
                  <a:pt x="1697545" y="360010"/>
                </a:cubicBezTo>
                <a:cubicBezTo>
                  <a:pt x="1697259" y="361724"/>
                  <a:pt x="1694783" y="358486"/>
                  <a:pt x="1695926" y="355343"/>
                </a:cubicBezTo>
                <a:cubicBezTo>
                  <a:pt x="1697068" y="352199"/>
                  <a:pt x="1699069" y="350580"/>
                  <a:pt x="1700402" y="351628"/>
                </a:cubicBezTo>
                <a:close/>
                <a:moveTo>
                  <a:pt x="1869758" y="351247"/>
                </a:moveTo>
                <a:cubicBezTo>
                  <a:pt x="1870996" y="349723"/>
                  <a:pt x="1875568" y="348580"/>
                  <a:pt x="1877473" y="351628"/>
                </a:cubicBezTo>
                <a:lnTo>
                  <a:pt x="1879092" y="354485"/>
                </a:lnTo>
                <a:cubicBezTo>
                  <a:pt x="1879378" y="355057"/>
                  <a:pt x="1879188" y="356295"/>
                  <a:pt x="1878616" y="356581"/>
                </a:cubicBezTo>
                <a:cubicBezTo>
                  <a:pt x="1877663" y="357152"/>
                  <a:pt x="1876044" y="357724"/>
                  <a:pt x="1875187" y="357343"/>
                </a:cubicBezTo>
                <a:lnTo>
                  <a:pt x="1872615" y="356581"/>
                </a:lnTo>
                <a:cubicBezTo>
                  <a:pt x="1869758" y="355152"/>
                  <a:pt x="1868519" y="352771"/>
                  <a:pt x="1869758" y="351247"/>
                </a:cubicBezTo>
                <a:close/>
                <a:moveTo>
                  <a:pt x="1495329" y="349817"/>
                </a:moveTo>
                <a:cubicBezTo>
                  <a:pt x="1497520" y="348674"/>
                  <a:pt x="1499044" y="349151"/>
                  <a:pt x="1498853" y="350960"/>
                </a:cubicBezTo>
                <a:lnTo>
                  <a:pt x="1497901" y="351818"/>
                </a:lnTo>
                <a:cubicBezTo>
                  <a:pt x="1495615" y="353723"/>
                  <a:pt x="1495615" y="355342"/>
                  <a:pt x="1498091" y="356866"/>
                </a:cubicBezTo>
                <a:lnTo>
                  <a:pt x="1501044" y="358676"/>
                </a:lnTo>
                <a:cubicBezTo>
                  <a:pt x="1501044" y="361724"/>
                  <a:pt x="1499044" y="363343"/>
                  <a:pt x="1496567" y="362295"/>
                </a:cubicBezTo>
                <a:lnTo>
                  <a:pt x="1495139" y="362867"/>
                </a:lnTo>
                <a:lnTo>
                  <a:pt x="1493138" y="363629"/>
                </a:lnTo>
                <a:cubicBezTo>
                  <a:pt x="1491519" y="365819"/>
                  <a:pt x="1490948" y="366296"/>
                  <a:pt x="1491995" y="364676"/>
                </a:cubicBezTo>
                <a:cubicBezTo>
                  <a:pt x="1493043" y="363057"/>
                  <a:pt x="1491805" y="356580"/>
                  <a:pt x="1489709" y="355532"/>
                </a:cubicBezTo>
                <a:cubicBezTo>
                  <a:pt x="1487614" y="354485"/>
                  <a:pt x="1490567" y="349151"/>
                  <a:pt x="1492091" y="350103"/>
                </a:cubicBezTo>
                <a:lnTo>
                  <a:pt x="1493519" y="350008"/>
                </a:lnTo>
                <a:close/>
                <a:moveTo>
                  <a:pt x="1459611" y="348675"/>
                </a:moveTo>
                <a:lnTo>
                  <a:pt x="1459991" y="348960"/>
                </a:lnTo>
                <a:cubicBezTo>
                  <a:pt x="1461897" y="350389"/>
                  <a:pt x="1463420" y="352104"/>
                  <a:pt x="1465516" y="353342"/>
                </a:cubicBezTo>
                <a:cubicBezTo>
                  <a:pt x="1469136" y="355533"/>
                  <a:pt x="1473041" y="354485"/>
                  <a:pt x="1475994" y="351056"/>
                </a:cubicBezTo>
                <a:lnTo>
                  <a:pt x="1476946" y="349913"/>
                </a:lnTo>
                <a:cubicBezTo>
                  <a:pt x="1478470" y="348770"/>
                  <a:pt x="1481137" y="350389"/>
                  <a:pt x="1482947" y="353437"/>
                </a:cubicBezTo>
                <a:lnTo>
                  <a:pt x="1482566" y="353628"/>
                </a:lnTo>
                <a:lnTo>
                  <a:pt x="1476565" y="356676"/>
                </a:lnTo>
                <a:cubicBezTo>
                  <a:pt x="1478946" y="360771"/>
                  <a:pt x="1479899" y="364486"/>
                  <a:pt x="1478756" y="365058"/>
                </a:cubicBezTo>
                <a:lnTo>
                  <a:pt x="1477041" y="365153"/>
                </a:lnTo>
                <a:lnTo>
                  <a:pt x="1471612" y="365629"/>
                </a:lnTo>
                <a:cubicBezTo>
                  <a:pt x="1465707" y="367248"/>
                  <a:pt x="1459801" y="365629"/>
                  <a:pt x="1458372" y="362105"/>
                </a:cubicBezTo>
                <a:lnTo>
                  <a:pt x="1457706" y="358581"/>
                </a:lnTo>
                <a:lnTo>
                  <a:pt x="1457229" y="355818"/>
                </a:lnTo>
                <a:cubicBezTo>
                  <a:pt x="1456277" y="353056"/>
                  <a:pt x="1455896" y="350484"/>
                  <a:pt x="1456372" y="350103"/>
                </a:cubicBezTo>
                <a:cubicBezTo>
                  <a:pt x="1456848" y="349722"/>
                  <a:pt x="1458849" y="348579"/>
                  <a:pt x="1459611" y="348675"/>
                </a:cubicBezTo>
                <a:close/>
                <a:moveTo>
                  <a:pt x="1054322" y="348389"/>
                </a:moveTo>
                <a:cubicBezTo>
                  <a:pt x="1056322" y="348389"/>
                  <a:pt x="1062895" y="349437"/>
                  <a:pt x="1063752" y="350770"/>
                </a:cubicBezTo>
                <a:lnTo>
                  <a:pt x="1064419" y="352199"/>
                </a:lnTo>
                <a:cubicBezTo>
                  <a:pt x="1064895" y="353342"/>
                  <a:pt x="1065085" y="354580"/>
                  <a:pt x="1065181" y="355723"/>
                </a:cubicBezTo>
                <a:cubicBezTo>
                  <a:pt x="1065181" y="355914"/>
                  <a:pt x="1063466" y="356485"/>
                  <a:pt x="1063085" y="356295"/>
                </a:cubicBezTo>
                <a:cubicBezTo>
                  <a:pt x="1061561" y="355152"/>
                  <a:pt x="1060037" y="353913"/>
                  <a:pt x="1058894" y="352580"/>
                </a:cubicBezTo>
                <a:lnTo>
                  <a:pt x="1058608" y="352199"/>
                </a:lnTo>
                <a:cubicBezTo>
                  <a:pt x="1059275" y="351246"/>
                  <a:pt x="1058513" y="350294"/>
                  <a:pt x="1056989" y="350008"/>
                </a:cubicBezTo>
                <a:lnTo>
                  <a:pt x="1056418" y="350485"/>
                </a:lnTo>
                <a:lnTo>
                  <a:pt x="1052417" y="354104"/>
                </a:lnTo>
                <a:cubicBezTo>
                  <a:pt x="1051465" y="350961"/>
                  <a:pt x="1052322" y="348389"/>
                  <a:pt x="1054322" y="348389"/>
                </a:cubicBezTo>
                <a:close/>
                <a:moveTo>
                  <a:pt x="1259491" y="348008"/>
                </a:moveTo>
                <a:cubicBezTo>
                  <a:pt x="1260824" y="348008"/>
                  <a:pt x="1262729" y="350008"/>
                  <a:pt x="1260729" y="352485"/>
                </a:cubicBezTo>
                <a:cubicBezTo>
                  <a:pt x="1258729" y="354961"/>
                  <a:pt x="1260062" y="362677"/>
                  <a:pt x="1263777" y="361914"/>
                </a:cubicBezTo>
                <a:lnTo>
                  <a:pt x="1265491" y="360486"/>
                </a:lnTo>
                <a:cubicBezTo>
                  <a:pt x="1266920" y="359343"/>
                  <a:pt x="1266158" y="356676"/>
                  <a:pt x="1267016" y="354866"/>
                </a:cubicBezTo>
                <a:lnTo>
                  <a:pt x="1267778" y="353152"/>
                </a:lnTo>
                <a:cubicBezTo>
                  <a:pt x="1269397" y="351247"/>
                  <a:pt x="1272826" y="352199"/>
                  <a:pt x="1273397" y="352961"/>
                </a:cubicBezTo>
                <a:cubicBezTo>
                  <a:pt x="1273969" y="353723"/>
                  <a:pt x="1273493" y="355818"/>
                  <a:pt x="1272350" y="357533"/>
                </a:cubicBezTo>
                <a:cubicBezTo>
                  <a:pt x="1271111" y="359343"/>
                  <a:pt x="1266635" y="364772"/>
                  <a:pt x="1263777" y="364772"/>
                </a:cubicBezTo>
                <a:lnTo>
                  <a:pt x="1261300" y="364772"/>
                </a:lnTo>
                <a:cubicBezTo>
                  <a:pt x="1261110" y="364772"/>
                  <a:pt x="1253204" y="364772"/>
                  <a:pt x="1253109" y="364772"/>
                </a:cubicBezTo>
                <a:cubicBezTo>
                  <a:pt x="1250823" y="363724"/>
                  <a:pt x="1248918" y="360867"/>
                  <a:pt x="1245679" y="363819"/>
                </a:cubicBezTo>
                <a:cubicBezTo>
                  <a:pt x="1245489" y="364010"/>
                  <a:pt x="1241679" y="362677"/>
                  <a:pt x="1241489" y="361819"/>
                </a:cubicBezTo>
                <a:lnTo>
                  <a:pt x="1240536" y="357724"/>
                </a:lnTo>
                <a:cubicBezTo>
                  <a:pt x="1237583" y="359057"/>
                  <a:pt x="1234440" y="359629"/>
                  <a:pt x="1233678" y="359152"/>
                </a:cubicBezTo>
                <a:lnTo>
                  <a:pt x="1233487" y="358485"/>
                </a:lnTo>
                <a:cubicBezTo>
                  <a:pt x="1233297" y="358009"/>
                  <a:pt x="1233964" y="356771"/>
                  <a:pt x="1234345" y="356771"/>
                </a:cubicBezTo>
                <a:cubicBezTo>
                  <a:pt x="1237202" y="356676"/>
                  <a:pt x="1240250" y="356295"/>
                  <a:pt x="1242917" y="356866"/>
                </a:cubicBezTo>
                <a:lnTo>
                  <a:pt x="1255300" y="359533"/>
                </a:lnTo>
                <a:cubicBezTo>
                  <a:pt x="1256252" y="353152"/>
                  <a:pt x="1258157" y="348008"/>
                  <a:pt x="1259491" y="348008"/>
                </a:cubicBezTo>
                <a:close/>
                <a:moveTo>
                  <a:pt x="1902238" y="345437"/>
                </a:moveTo>
                <a:cubicBezTo>
                  <a:pt x="1903380" y="344960"/>
                  <a:pt x="1911001" y="351818"/>
                  <a:pt x="1909572" y="354200"/>
                </a:cubicBezTo>
                <a:cubicBezTo>
                  <a:pt x="1908143" y="356581"/>
                  <a:pt x="1905000" y="357248"/>
                  <a:pt x="1902618" y="355724"/>
                </a:cubicBezTo>
                <a:cubicBezTo>
                  <a:pt x="1900142" y="354200"/>
                  <a:pt x="1905667" y="348485"/>
                  <a:pt x="1904047" y="348294"/>
                </a:cubicBezTo>
                <a:cubicBezTo>
                  <a:pt x="1902333" y="348104"/>
                  <a:pt x="1898427" y="346961"/>
                  <a:pt x="1900333" y="346294"/>
                </a:cubicBezTo>
                <a:lnTo>
                  <a:pt x="1901190" y="345913"/>
                </a:lnTo>
                <a:close/>
                <a:moveTo>
                  <a:pt x="1149286" y="344389"/>
                </a:moveTo>
                <a:cubicBezTo>
                  <a:pt x="1149858" y="344675"/>
                  <a:pt x="1153001" y="346103"/>
                  <a:pt x="1155097" y="347151"/>
                </a:cubicBezTo>
                <a:cubicBezTo>
                  <a:pt x="1157192" y="348104"/>
                  <a:pt x="1156716" y="356009"/>
                  <a:pt x="1158526" y="354771"/>
                </a:cubicBezTo>
                <a:lnTo>
                  <a:pt x="1159478" y="354771"/>
                </a:lnTo>
                <a:lnTo>
                  <a:pt x="1160812" y="354676"/>
                </a:lnTo>
                <a:cubicBezTo>
                  <a:pt x="1162336" y="355247"/>
                  <a:pt x="1162907" y="356867"/>
                  <a:pt x="1162145" y="358391"/>
                </a:cubicBezTo>
                <a:lnTo>
                  <a:pt x="1161383" y="358391"/>
                </a:lnTo>
                <a:cubicBezTo>
                  <a:pt x="1154906" y="358486"/>
                  <a:pt x="1148524" y="363725"/>
                  <a:pt x="1141666" y="358676"/>
                </a:cubicBezTo>
                <a:cubicBezTo>
                  <a:pt x="1140142" y="357533"/>
                  <a:pt x="1137856" y="358676"/>
                  <a:pt x="1137666" y="361153"/>
                </a:cubicBezTo>
                <a:lnTo>
                  <a:pt x="1137571" y="361915"/>
                </a:lnTo>
                <a:cubicBezTo>
                  <a:pt x="1135285" y="362963"/>
                  <a:pt x="1134523" y="361343"/>
                  <a:pt x="1135761" y="358486"/>
                </a:cubicBezTo>
                <a:lnTo>
                  <a:pt x="1139285" y="356200"/>
                </a:lnTo>
                <a:lnTo>
                  <a:pt x="1140809" y="355247"/>
                </a:lnTo>
                <a:cubicBezTo>
                  <a:pt x="1141952" y="353628"/>
                  <a:pt x="1144619" y="352961"/>
                  <a:pt x="1146524" y="353914"/>
                </a:cubicBezTo>
                <a:cubicBezTo>
                  <a:pt x="1148715" y="354676"/>
                  <a:pt x="1150810" y="347723"/>
                  <a:pt x="1149858" y="346389"/>
                </a:cubicBezTo>
                <a:cubicBezTo>
                  <a:pt x="1148905" y="345056"/>
                  <a:pt x="1148715" y="344103"/>
                  <a:pt x="1149286" y="344389"/>
                </a:cubicBezTo>
                <a:close/>
                <a:moveTo>
                  <a:pt x="1286923" y="338197"/>
                </a:moveTo>
                <a:lnTo>
                  <a:pt x="1287304" y="338483"/>
                </a:lnTo>
                <a:cubicBezTo>
                  <a:pt x="1288351" y="339531"/>
                  <a:pt x="1289018" y="340674"/>
                  <a:pt x="1290066" y="341626"/>
                </a:cubicBezTo>
                <a:cubicBezTo>
                  <a:pt x="1291018" y="342484"/>
                  <a:pt x="1292256" y="343817"/>
                  <a:pt x="1293209" y="343627"/>
                </a:cubicBezTo>
                <a:lnTo>
                  <a:pt x="1296352" y="343341"/>
                </a:lnTo>
                <a:cubicBezTo>
                  <a:pt x="1295685" y="341341"/>
                  <a:pt x="1300353" y="339912"/>
                  <a:pt x="1302163" y="340579"/>
                </a:cubicBezTo>
                <a:cubicBezTo>
                  <a:pt x="1303972" y="341245"/>
                  <a:pt x="1305877" y="343150"/>
                  <a:pt x="1306354" y="344865"/>
                </a:cubicBezTo>
                <a:lnTo>
                  <a:pt x="1303496" y="346103"/>
                </a:lnTo>
                <a:lnTo>
                  <a:pt x="1300353" y="347437"/>
                </a:lnTo>
                <a:cubicBezTo>
                  <a:pt x="1297210" y="349627"/>
                  <a:pt x="1293400" y="351628"/>
                  <a:pt x="1291876" y="351818"/>
                </a:cubicBezTo>
                <a:lnTo>
                  <a:pt x="1290447" y="351628"/>
                </a:lnTo>
                <a:lnTo>
                  <a:pt x="1288542" y="351342"/>
                </a:lnTo>
                <a:cubicBezTo>
                  <a:pt x="1286446" y="350675"/>
                  <a:pt x="1284637" y="349246"/>
                  <a:pt x="1284541" y="348103"/>
                </a:cubicBezTo>
                <a:cubicBezTo>
                  <a:pt x="1284351" y="346960"/>
                  <a:pt x="1281112" y="344770"/>
                  <a:pt x="1277588" y="346103"/>
                </a:cubicBezTo>
                <a:cubicBezTo>
                  <a:pt x="1274064" y="347437"/>
                  <a:pt x="1263681" y="346198"/>
                  <a:pt x="1263110" y="343817"/>
                </a:cubicBezTo>
                <a:lnTo>
                  <a:pt x="1266158" y="344008"/>
                </a:lnTo>
                <a:lnTo>
                  <a:pt x="1272254" y="344484"/>
                </a:lnTo>
                <a:cubicBezTo>
                  <a:pt x="1274254" y="340483"/>
                  <a:pt x="1276445" y="338007"/>
                  <a:pt x="1277302" y="338959"/>
                </a:cubicBezTo>
                <a:cubicBezTo>
                  <a:pt x="1278160" y="339912"/>
                  <a:pt x="1280922" y="341817"/>
                  <a:pt x="1282065" y="340960"/>
                </a:cubicBezTo>
                <a:cubicBezTo>
                  <a:pt x="1283208" y="340102"/>
                  <a:pt x="1286256" y="338102"/>
                  <a:pt x="1286923" y="338197"/>
                </a:cubicBezTo>
                <a:close/>
                <a:moveTo>
                  <a:pt x="1741170" y="337912"/>
                </a:moveTo>
                <a:lnTo>
                  <a:pt x="1740979" y="339150"/>
                </a:lnTo>
                <a:lnTo>
                  <a:pt x="1740789" y="340388"/>
                </a:lnTo>
                <a:cubicBezTo>
                  <a:pt x="1739836" y="341817"/>
                  <a:pt x="1739360" y="343246"/>
                  <a:pt x="1739646" y="343627"/>
                </a:cubicBezTo>
                <a:lnTo>
                  <a:pt x="1740217" y="343817"/>
                </a:lnTo>
                <a:cubicBezTo>
                  <a:pt x="1742218" y="344484"/>
                  <a:pt x="1746599" y="342579"/>
                  <a:pt x="1746027" y="345817"/>
                </a:cubicBezTo>
                <a:lnTo>
                  <a:pt x="1744980" y="351151"/>
                </a:lnTo>
                <a:cubicBezTo>
                  <a:pt x="1742408" y="348294"/>
                  <a:pt x="1737074" y="345436"/>
                  <a:pt x="1733359" y="344865"/>
                </a:cubicBezTo>
                <a:lnTo>
                  <a:pt x="1728597" y="346675"/>
                </a:lnTo>
                <a:cubicBezTo>
                  <a:pt x="1727835" y="346960"/>
                  <a:pt x="1727359" y="347818"/>
                  <a:pt x="1726692" y="347913"/>
                </a:cubicBezTo>
                <a:lnTo>
                  <a:pt x="1723834" y="348484"/>
                </a:lnTo>
                <a:cubicBezTo>
                  <a:pt x="1720596" y="348865"/>
                  <a:pt x="1719834" y="348389"/>
                  <a:pt x="1722025" y="347246"/>
                </a:cubicBezTo>
                <a:cubicBezTo>
                  <a:pt x="1724215" y="346198"/>
                  <a:pt x="1725739" y="339817"/>
                  <a:pt x="1729835" y="340102"/>
                </a:cubicBezTo>
                <a:lnTo>
                  <a:pt x="1732883" y="339436"/>
                </a:lnTo>
                <a:lnTo>
                  <a:pt x="1735455" y="338864"/>
                </a:lnTo>
                <a:cubicBezTo>
                  <a:pt x="1738217" y="337054"/>
                  <a:pt x="1740789" y="336578"/>
                  <a:pt x="1741170" y="337912"/>
                </a:cubicBezTo>
                <a:close/>
                <a:moveTo>
                  <a:pt x="1757838" y="337721"/>
                </a:moveTo>
                <a:cubicBezTo>
                  <a:pt x="1758981" y="337054"/>
                  <a:pt x="1762601" y="337340"/>
                  <a:pt x="1763553" y="338292"/>
                </a:cubicBezTo>
                <a:cubicBezTo>
                  <a:pt x="1766506" y="341150"/>
                  <a:pt x="1769268" y="334863"/>
                  <a:pt x="1771745" y="338387"/>
                </a:cubicBezTo>
                <a:cubicBezTo>
                  <a:pt x="1773554" y="340959"/>
                  <a:pt x="1775745" y="343340"/>
                  <a:pt x="1776888" y="346007"/>
                </a:cubicBezTo>
                <a:lnTo>
                  <a:pt x="1777650" y="347817"/>
                </a:lnTo>
                <a:cubicBezTo>
                  <a:pt x="1777269" y="351246"/>
                  <a:pt x="1774888" y="350579"/>
                  <a:pt x="1772411" y="346484"/>
                </a:cubicBezTo>
                <a:lnTo>
                  <a:pt x="1770601" y="343817"/>
                </a:lnTo>
                <a:cubicBezTo>
                  <a:pt x="1769173" y="341721"/>
                  <a:pt x="1766696" y="341531"/>
                  <a:pt x="1764029" y="341721"/>
                </a:cubicBezTo>
                <a:cubicBezTo>
                  <a:pt x="1760600" y="342007"/>
                  <a:pt x="1762220" y="344198"/>
                  <a:pt x="1761553" y="345626"/>
                </a:cubicBezTo>
                <a:lnTo>
                  <a:pt x="1760886" y="347150"/>
                </a:lnTo>
                <a:cubicBezTo>
                  <a:pt x="1759171" y="349246"/>
                  <a:pt x="1757457" y="349627"/>
                  <a:pt x="1756886" y="348103"/>
                </a:cubicBezTo>
                <a:cubicBezTo>
                  <a:pt x="1756409" y="346579"/>
                  <a:pt x="1755171" y="341435"/>
                  <a:pt x="1755933" y="338959"/>
                </a:cubicBezTo>
                <a:close/>
                <a:moveTo>
                  <a:pt x="825532" y="331625"/>
                </a:moveTo>
                <a:cubicBezTo>
                  <a:pt x="827628" y="329339"/>
                  <a:pt x="839248" y="334387"/>
                  <a:pt x="839629" y="335530"/>
                </a:cubicBezTo>
                <a:cubicBezTo>
                  <a:pt x="839915" y="336673"/>
                  <a:pt x="837343" y="338483"/>
                  <a:pt x="833819" y="339436"/>
                </a:cubicBezTo>
                <a:lnTo>
                  <a:pt x="833724" y="334959"/>
                </a:lnTo>
                <a:cubicBezTo>
                  <a:pt x="833724" y="334387"/>
                  <a:pt x="832104" y="333721"/>
                  <a:pt x="831152" y="333435"/>
                </a:cubicBezTo>
                <a:close/>
                <a:moveTo>
                  <a:pt x="919733" y="327434"/>
                </a:moveTo>
                <a:cubicBezTo>
                  <a:pt x="920400" y="326958"/>
                  <a:pt x="922686" y="327053"/>
                  <a:pt x="922972" y="327529"/>
                </a:cubicBezTo>
                <a:lnTo>
                  <a:pt x="926020" y="331244"/>
                </a:lnTo>
                <a:cubicBezTo>
                  <a:pt x="929163" y="335721"/>
                  <a:pt x="930687" y="339340"/>
                  <a:pt x="929449" y="339340"/>
                </a:cubicBezTo>
                <a:cubicBezTo>
                  <a:pt x="928211" y="339340"/>
                  <a:pt x="924401" y="337626"/>
                  <a:pt x="924210" y="335626"/>
                </a:cubicBezTo>
                <a:lnTo>
                  <a:pt x="923162" y="333911"/>
                </a:lnTo>
                <a:cubicBezTo>
                  <a:pt x="922305" y="332482"/>
                  <a:pt x="920019" y="331530"/>
                  <a:pt x="918876" y="330101"/>
                </a:cubicBezTo>
                <a:cubicBezTo>
                  <a:pt x="918400" y="329530"/>
                  <a:pt x="918971" y="327910"/>
                  <a:pt x="919733" y="327434"/>
                </a:cubicBezTo>
                <a:close/>
                <a:moveTo>
                  <a:pt x="1428274" y="324767"/>
                </a:moveTo>
                <a:lnTo>
                  <a:pt x="1427988" y="325148"/>
                </a:lnTo>
                <a:cubicBezTo>
                  <a:pt x="1427321" y="325910"/>
                  <a:pt x="1426559" y="327625"/>
                  <a:pt x="1426845" y="327720"/>
                </a:cubicBezTo>
                <a:cubicBezTo>
                  <a:pt x="1430655" y="329625"/>
                  <a:pt x="1430655" y="334102"/>
                  <a:pt x="1435227" y="335626"/>
                </a:cubicBezTo>
                <a:lnTo>
                  <a:pt x="1436275" y="336007"/>
                </a:lnTo>
                <a:cubicBezTo>
                  <a:pt x="1437037" y="338293"/>
                  <a:pt x="1435418" y="338864"/>
                  <a:pt x="1432655" y="337245"/>
                </a:cubicBezTo>
                <a:cubicBezTo>
                  <a:pt x="1429893" y="335626"/>
                  <a:pt x="1424369" y="339055"/>
                  <a:pt x="1427226" y="342865"/>
                </a:cubicBezTo>
                <a:lnTo>
                  <a:pt x="1430465" y="345627"/>
                </a:lnTo>
                <a:cubicBezTo>
                  <a:pt x="1432846" y="347723"/>
                  <a:pt x="1429036" y="348294"/>
                  <a:pt x="1429798" y="349342"/>
                </a:cubicBezTo>
                <a:cubicBezTo>
                  <a:pt x="1431131" y="351056"/>
                  <a:pt x="1439228" y="353057"/>
                  <a:pt x="1441037" y="352104"/>
                </a:cubicBezTo>
                <a:lnTo>
                  <a:pt x="1444466" y="350199"/>
                </a:lnTo>
                <a:cubicBezTo>
                  <a:pt x="1444085" y="346961"/>
                  <a:pt x="1440752" y="345341"/>
                  <a:pt x="1439132" y="345818"/>
                </a:cubicBezTo>
                <a:cubicBezTo>
                  <a:pt x="1437513" y="346294"/>
                  <a:pt x="1438180" y="344198"/>
                  <a:pt x="1440371" y="341150"/>
                </a:cubicBezTo>
                <a:lnTo>
                  <a:pt x="1442085" y="339150"/>
                </a:lnTo>
                <a:cubicBezTo>
                  <a:pt x="1442657" y="338483"/>
                  <a:pt x="1444371" y="337531"/>
                  <a:pt x="1444657" y="337626"/>
                </a:cubicBezTo>
                <a:cubicBezTo>
                  <a:pt x="1449610" y="340865"/>
                  <a:pt x="1451610" y="337055"/>
                  <a:pt x="1454087" y="334959"/>
                </a:cubicBezTo>
                <a:lnTo>
                  <a:pt x="1454753" y="334388"/>
                </a:lnTo>
                <a:cubicBezTo>
                  <a:pt x="1454753" y="333149"/>
                  <a:pt x="1454277" y="332387"/>
                  <a:pt x="1453610" y="332578"/>
                </a:cubicBezTo>
                <a:cubicBezTo>
                  <a:pt x="1452944" y="332768"/>
                  <a:pt x="1449610" y="331244"/>
                  <a:pt x="1447800" y="328768"/>
                </a:cubicBezTo>
                <a:lnTo>
                  <a:pt x="1443419" y="328958"/>
                </a:lnTo>
                <a:lnTo>
                  <a:pt x="1438561" y="329244"/>
                </a:lnTo>
                <a:cubicBezTo>
                  <a:pt x="1433989" y="326863"/>
                  <a:pt x="1429321" y="324863"/>
                  <a:pt x="1428274" y="324767"/>
                </a:cubicBezTo>
                <a:close/>
                <a:moveTo>
                  <a:pt x="1006697" y="323338"/>
                </a:moveTo>
                <a:cubicBezTo>
                  <a:pt x="1008983" y="323052"/>
                  <a:pt x="1014413" y="323433"/>
                  <a:pt x="1014508" y="323814"/>
                </a:cubicBezTo>
                <a:cubicBezTo>
                  <a:pt x="1014603" y="324100"/>
                  <a:pt x="1013841" y="324957"/>
                  <a:pt x="1012698" y="325624"/>
                </a:cubicBezTo>
                <a:cubicBezTo>
                  <a:pt x="1011650" y="326291"/>
                  <a:pt x="1008888" y="328291"/>
                  <a:pt x="1008983" y="328481"/>
                </a:cubicBezTo>
                <a:cubicBezTo>
                  <a:pt x="1009079" y="328672"/>
                  <a:pt x="1011650" y="328862"/>
                  <a:pt x="1014413" y="328291"/>
                </a:cubicBezTo>
                <a:lnTo>
                  <a:pt x="1016984" y="327910"/>
                </a:lnTo>
                <a:cubicBezTo>
                  <a:pt x="1017651" y="327815"/>
                  <a:pt x="1018794" y="328196"/>
                  <a:pt x="1019175" y="328672"/>
                </a:cubicBezTo>
                <a:lnTo>
                  <a:pt x="1019461" y="329053"/>
                </a:lnTo>
                <a:cubicBezTo>
                  <a:pt x="1019080" y="329910"/>
                  <a:pt x="1018604" y="330863"/>
                  <a:pt x="1018223" y="331244"/>
                </a:cubicBezTo>
                <a:lnTo>
                  <a:pt x="1017937" y="331244"/>
                </a:lnTo>
                <a:lnTo>
                  <a:pt x="1014508" y="331339"/>
                </a:lnTo>
                <a:cubicBezTo>
                  <a:pt x="1010698" y="331339"/>
                  <a:pt x="1006983" y="330291"/>
                  <a:pt x="1006221" y="329053"/>
                </a:cubicBezTo>
                <a:cubicBezTo>
                  <a:pt x="1005459" y="327815"/>
                  <a:pt x="1004602" y="323433"/>
                  <a:pt x="1006697" y="323338"/>
                </a:cubicBezTo>
                <a:close/>
                <a:moveTo>
                  <a:pt x="1210913" y="321529"/>
                </a:moveTo>
                <a:lnTo>
                  <a:pt x="1210246" y="322386"/>
                </a:lnTo>
                <a:cubicBezTo>
                  <a:pt x="1209866" y="322862"/>
                  <a:pt x="1210628" y="324482"/>
                  <a:pt x="1211390" y="324863"/>
                </a:cubicBezTo>
                <a:cubicBezTo>
                  <a:pt x="1214723" y="326482"/>
                  <a:pt x="1218152" y="327911"/>
                  <a:pt x="1221772" y="329054"/>
                </a:cubicBezTo>
                <a:lnTo>
                  <a:pt x="1222629" y="329339"/>
                </a:lnTo>
                <a:cubicBezTo>
                  <a:pt x="1224248" y="328387"/>
                  <a:pt x="1224820" y="326577"/>
                  <a:pt x="1223963" y="325339"/>
                </a:cubicBezTo>
                <a:lnTo>
                  <a:pt x="1222915" y="325053"/>
                </a:lnTo>
                <a:cubicBezTo>
                  <a:pt x="1220819" y="324577"/>
                  <a:pt x="1217676" y="325815"/>
                  <a:pt x="1217676" y="322386"/>
                </a:cubicBezTo>
                <a:lnTo>
                  <a:pt x="1217676" y="321719"/>
                </a:lnTo>
                <a:cubicBezTo>
                  <a:pt x="1215676" y="320862"/>
                  <a:pt x="1212723" y="320672"/>
                  <a:pt x="1210913" y="321529"/>
                </a:cubicBezTo>
                <a:close/>
                <a:moveTo>
                  <a:pt x="1035177" y="321148"/>
                </a:moveTo>
                <a:cubicBezTo>
                  <a:pt x="1036605" y="321148"/>
                  <a:pt x="1038510" y="323434"/>
                  <a:pt x="1039272" y="326292"/>
                </a:cubicBezTo>
                <a:cubicBezTo>
                  <a:pt x="1040034" y="329149"/>
                  <a:pt x="1034700" y="336959"/>
                  <a:pt x="1032224" y="337245"/>
                </a:cubicBezTo>
                <a:cubicBezTo>
                  <a:pt x="1029652" y="337531"/>
                  <a:pt x="1028604" y="333816"/>
                  <a:pt x="1029081" y="334102"/>
                </a:cubicBezTo>
                <a:cubicBezTo>
                  <a:pt x="1029557" y="334483"/>
                  <a:pt x="1031367" y="333816"/>
                  <a:pt x="1030890" y="331149"/>
                </a:cubicBezTo>
                <a:cubicBezTo>
                  <a:pt x="1030414" y="328387"/>
                  <a:pt x="1033748" y="321148"/>
                  <a:pt x="1035177" y="321148"/>
                </a:cubicBezTo>
                <a:close/>
                <a:moveTo>
                  <a:pt x="1400175" y="320481"/>
                </a:moveTo>
                <a:lnTo>
                  <a:pt x="1389412" y="322767"/>
                </a:lnTo>
                <a:cubicBezTo>
                  <a:pt x="1388650" y="322958"/>
                  <a:pt x="1387412" y="322481"/>
                  <a:pt x="1386935" y="322862"/>
                </a:cubicBezTo>
                <a:cubicBezTo>
                  <a:pt x="1386173" y="323529"/>
                  <a:pt x="1385221" y="324958"/>
                  <a:pt x="1385507" y="325244"/>
                </a:cubicBezTo>
                <a:cubicBezTo>
                  <a:pt x="1386459" y="326006"/>
                  <a:pt x="1387888" y="326863"/>
                  <a:pt x="1389221" y="326958"/>
                </a:cubicBezTo>
                <a:lnTo>
                  <a:pt x="1390364" y="327053"/>
                </a:lnTo>
                <a:cubicBezTo>
                  <a:pt x="1391698" y="326387"/>
                  <a:pt x="1392650" y="326863"/>
                  <a:pt x="1392365" y="328292"/>
                </a:cubicBezTo>
                <a:lnTo>
                  <a:pt x="1391603" y="329339"/>
                </a:lnTo>
                <a:lnTo>
                  <a:pt x="1390745" y="330387"/>
                </a:lnTo>
                <a:cubicBezTo>
                  <a:pt x="1389317" y="331435"/>
                  <a:pt x="1388269" y="332483"/>
                  <a:pt x="1388459" y="332768"/>
                </a:cubicBezTo>
                <a:cubicBezTo>
                  <a:pt x="1388650" y="333054"/>
                  <a:pt x="1390936" y="333340"/>
                  <a:pt x="1393127" y="332768"/>
                </a:cubicBezTo>
                <a:cubicBezTo>
                  <a:pt x="1395317" y="332197"/>
                  <a:pt x="1400556" y="326101"/>
                  <a:pt x="1400175" y="320481"/>
                </a:cubicBezTo>
                <a:close/>
                <a:moveTo>
                  <a:pt x="962215" y="319052"/>
                </a:moveTo>
                <a:cubicBezTo>
                  <a:pt x="962310" y="319242"/>
                  <a:pt x="961262" y="320290"/>
                  <a:pt x="959548" y="321147"/>
                </a:cubicBezTo>
                <a:cubicBezTo>
                  <a:pt x="957833" y="322004"/>
                  <a:pt x="959738" y="332196"/>
                  <a:pt x="960596" y="335149"/>
                </a:cubicBezTo>
                <a:cubicBezTo>
                  <a:pt x="961453" y="338102"/>
                  <a:pt x="959357" y="337721"/>
                  <a:pt x="955928" y="334387"/>
                </a:cubicBezTo>
                <a:cubicBezTo>
                  <a:pt x="952499" y="331053"/>
                  <a:pt x="944975" y="323433"/>
                  <a:pt x="948689" y="322385"/>
                </a:cubicBezTo>
                <a:cubicBezTo>
                  <a:pt x="952404" y="321433"/>
                  <a:pt x="962024" y="318956"/>
                  <a:pt x="962215" y="319052"/>
                </a:cubicBezTo>
                <a:close/>
                <a:moveTo>
                  <a:pt x="1460564" y="316576"/>
                </a:moveTo>
                <a:cubicBezTo>
                  <a:pt x="1455039" y="315433"/>
                  <a:pt x="1450181" y="315623"/>
                  <a:pt x="1449800" y="316957"/>
                </a:cubicBezTo>
                <a:lnTo>
                  <a:pt x="1450372" y="317909"/>
                </a:lnTo>
                <a:lnTo>
                  <a:pt x="1451039" y="319052"/>
                </a:lnTo>
                <a:cubicBezTo>
                  <a:pt x="1452563" y="320005"/>
                  <a:pt x="1457135" y="321815"/>
                  <a:pt x="1461135" y="323053"/>
                </a:cubicBezTo>
                <a:lnTo>
                  <a:pt x="1464469" y="320386"/>
                </a:lnTo>
                <a:cubicBezTo>
                  <a:pt x="1465136" y="319814"/>
                  <a:pt x="1465326" y="317719"/>
                  <a:pt x="1465231" y="317719"/>
                </a:cubicBezTo>
                <a:close/>
                <a:moveTo>
                  <a:pt x="1328928" y="312766"/>
                </a:moveTo>
                <a:cubicBezTo>
                  <a:pt x="1327309" y="313147"/>
                  <a:pt x="1326166" y="314576"/>
                  <a:pt x="1326452" y="316004"/>
                </a:cubicBezTo>
                <a:lnTo>
                  <a:pt x="1327023" y="316195"/>
                </a:lnTo>
                <a:cubicBezTo>
                  <a:pt x="1333310" y="317719"/>
                  <a:pt x="1336548" y="320957"/>
                  <a:pt x="1336834" y="326291"/>
                </a:cubicBezTo>
                <a:cubicBezTo>
                  <a:pt x="1336834" y="326577"/>
                  <a:pt x="1338263" y="327149"/>
                  <a:pt x="1338834" y="326958"/>
                </a:cubicBezTo>
                <a:cubicBezTo>
                  <a:pt x="1339787" y="326672"/>
                  <a:pt x="1341215" y="326101"/>
                  <a:pt x="1341406" y="325434"/>
                </a:cubicBezTo>
                <a:lnTo>
                  <a:pt x="1342358" y="322100"/>
                </a:lnTo>
                <a:cubicBezTo>
                  <a:pt x="1343120" y="318100"/>
                  <a:pt x="1343025" y="314766"/>
                  <a:pt x="1342168" y="314576"/>
                </a:cubicBezTo>
                <a:cubicBezTo>
                  <a:pt x="1341311" y="314385"/>
                  <a:pt x="1337786" y="315719"/>
                  <a:pt x="1334738" y="316862"/>
                </a:cubicBezTo>
                <a:lnTo>
                  <a:pt x="1332167" y="314195"/>
                </a:lnTo>
                <a:cubicBezTo>
                  <a:pt x="1331690" y="313623"/>
                  <a:pt x="1331024" y="312766"/>
                  <a:pt x="1330357" y="312766"/>
                </a:cubicBezTo>
                <a:close/>
                <a:moveTo>
                  <a:pt x="1757458" y="312480"/>
                </a:moveTo>
                <a:cubicBezTo>
                  <a:pt x="1757267" y="312290"/>
                  <a:pt x="1755172" y="312861"/>
                  <a:pt x="1754219" y="313433"/>
                </a:cubicBezTo>
                <a:cubicBezTo>
                  <a:pt x="1753743" y="313718"/>
                  <a:pt x="1753648" y="314957"/>
                  <a:pt x="1754029" y="315338"/>
                </a:cubicBezTo>
                <a:lnTo>
                  <a:pt x="1758315" y="320481"/>
                </a:lnTo>
                <a:cubicBezTo>
                  <a:pt x="1765935" y="320291"/>
                  <a:pt x="1772031" y="318957"/>
                  <a:pt x="1772031" y="317624"/>
                </a:cubicBezTo>
                <a:lnTo>
                  <a:pt x="1771745" y="317528"/>
                </a:lnTo>
                <a:cubicBezTo>
                  <a:pt x="1766792" y="316290"/>
                  <a:pt x="1760982" y="316671"/>
                  <a:pt x="1757458" y="312480"/>
                </a:cubicBezTo>
                <a:close/>
                <a:moveTo>
                  <a:pt x="1543431" y="312290"/>
                </a:moveTo>
                <a:lnTo>
                  <a:pt x="1537716" y="312480"/>
                </a:lnTo>
                <a:cubicBezTo>
                  <a:pt x="1536764" y="312480"/>
                  <a:pt x="1535716" y="313337"/>
                  <a:pt x="1535049" y="314004"/>
                </a:cubicBezTo>
                <a:cubicBezTo>
                  <a:pt x="1534668" y="314385"/>
                  <a:pt x="1534954" y="315623"/>
                  <a:pt x="1535430" y="315814"/>
                </a:cubicBezTo>
                <a:cubicBezTo>
                  <a:pt x="1537049" y="316671"/>
                  <a:pt x="1538859" y="317433"/>
                  <a:pt x="1540669" y="318100"/>
                </a:cubicBezTo>
                <a:cubicBezTo>
                  <a:pt x="1544479" y="319433"/>
                  <a:pt x="1539335" y="321529"/>
                  <a:pt x="1541050" y="322386"/>
                </a:cubicBezTo>
                <a:lnTo>
                  <a:pt x="1542479" y="323148"/>
                </a:lnTo>
                <a:cubicBezTo>
                  <a:pt x="1545527" y="323148"/>
                  <a:pt x="1545908" y="318195"/>
                  <a:pt x="1543431" y="312290"/>
                </a:cubicBezTo>
                <a:close/>
                <a:moveTo>
                  <a:pt x="1249775" y="306384"/>
                </a:moveTo>
                <a:cubicBezTo>
                  <a:pt x="1249585" y="308861"/>
                  <a:pt x="1241774" y="306670"/>
                  <a:pt x="1241203" y="307241"/>
                </a:cubicBezTo>
                <a:lnTo>
                  <a:pt x="1241108" y="307813"/>
                </a:lnTo>
                <a:cubicBezTo>
                  <a:pt x="1241012" y="308384"/>
                  <a:pt x="1241393" y="309527"/>
                  <a:pt x="1241679" y="309623"/>
                </a:cubicBezTo>
                <a:cubicBezTo>
                  <a:pt x="1244537" y="310004"/>
                  <a:pt x="1247680" y="309623"/>
                  <a:pt x="1250156" y="310575"/>
                </a:cubicBezTo>
                <a:lnTo>
                  <a:pt x="1253681" y="313085"/>
                </a:lnTo>
                <a:lnTo>
                  <a:pt x="1253966" y="313814"/>
                </a:lnTo>
                <a:lnTo>
                  <a:pt x="1254860" y="321748"/>
                </a:lnTo>
                <a:lnTo>
                  <a:pt x="1254062" y="327149"/>
                </a:lnTo>
                <a:cubicBezTo>
                  <a:pt x="1254157" y="327530"/>
                  <a:pt x="1253966" y="327911"/>
                  <a:pt x="1254157" y="328196"/>
                </a:cubicBezTo>
                <a:lnTo>
                  <a:pt x="1254347" y="328482"/>
                </a:lnTo>
                <a:cubicBezTo>
                  <a:pt x="1254585" y="328673"/>
                  <a:pt x="1254990" y="326649"/>
                  <a:pt x="1255086" y="323755"/>
                </a:cubicBezTo>
                <a:lnTo>
                  <a:pt x="1254860" y="321748"/>
                </a:lnTo>
                <a:lnTo>
                  <a:pt x="1255300" y="318767"/>
                </a:lnTo>
                <a:cubicBezTo>
                  <a:pt x="1255109" y="318386"/>
                  <a:pt x="1256252" y="317624"/>
                  <a:pt x="1257014" y="317338"/>
                </a:cubicBezTo>
                <a:cubicBezTo>
                  <a:pt x="1257586" y="317147"/>
                  <a:pt x="1258634" y="317243"/>
                  <a:pt x="1259110" y="317624"/>
                </a:cubicBezTo>
                <a:lnTo>
                  <a:pt x="1260539" y="318576"/>
                </a:lnTo>
                <a:lnTo>
                  <a:pt x="1262848" y="322083"/>
                </a:lnTo>
                <a:lnTo>
                  <a:pt x="1264444" y="324958"/>
                </a:lnTo>
                <a:lnTo>
                  <a:pt x="1263682" y="323529"/>
                </a:lnTo>
                <a:lnTo>
                  <a:pt x="1263110" y="322481"/>
                </a:lnTo>
                <a:lnTo>
                  <a:pt x="1262848" y="322083"/>
                </a:lnTo>
                <a:lnTo>
                  <a:pt x="1262824" y="322041"/>
                </a:lnTo>
                <a:lnTo>
                  <a:pt x="1261513" y="317261"/>
                </a:lnTo>
                <a:lnTo>
                  <a:pt x="1262634" y="317624"/>
                </a:lnTo>
                <a:cubicBezTo>
                  <a:pt x="1263491" y="314957"/>
                  <a:pt x="1263301" y="312099"/>
                  <a:pt x="1262253" y="311147"/>
                </a:cubicBezTo>
                <a:lnTo>
                  <a:pt x="1261491" y="310194"/>
                </a:lnTo>
                <a:lnTo>
                  <a:pt x="1258634" y="306765"/>
                </a:lnTo>
                <a:lnTo>
                  <a:pt x="1261513" y="317261"/>
                </a:lnTo>
                <a:lnTo>
                  <a:pt x="1259110" y="316481"/>
                </a:lnTo>
                <a:cubicBezTo>
                  <a:pt x="1257871" y="316100"/>
                  <a:pt x="1256633" y="314385"/>
                  <a:pt x="1255776" y="314576"/>
                </a:cubicBezTo>
                <a:lnTo>
                  <a:pt x="1253681" y="313085"/>
                </a:lnTo>
                <a:lnTo>
                  <a:pt x="1251192" y="306706"/>
                </a:lnTo>
                <a:cubicBezTo>
                  <a:pt x="1250442" y="305360"/>
                  <a:pt x="1249918" y="305146"/>
                  <a:pt x="1249775" y="306384"/>
                </a:cubicBezTo>
                <a:close/>
                <a:moveTo>
                  <a:pt x="1234631" y="306098"/>
                </a:moveTo>
                <a:cubicBezTo>
                  <a:pt x="1232630" y="306575"/>
                  <a:pt x="1231392" y="308099"/>
                  <a:pt x="1231868" y="309337"/>
                </a:cubicBezTo>
                <a:lnTo>
                  <a:pt x="1232821" y="310099"/>
                </a:lnTo>
                <a:lnTo>
                  <a:pt x="1233488" y="310670"/>
                </a:lnTo>
                <a:cubicBezTo>
                  <a:pt x="1235202" y="310861"/>
                  <a:pt x="1235678" y="311432"/>
                  <a:pt x="1234631" y="311813"/>
                </a:cubicBezTo>
                <a:cubicBezTo>
                  <a:pt x="1233488" y="312194"/>
                  <a:pt x="1231678" y="313909"/>
                  <a:pt x="1232345" y="314861"/>
                </a:cubicBezTo>
                <a:cubicBezTo>
                  <a:pt x="1232916" y="315814"/>
                  <a:pt x="1235678" y="317338"/>
                  <a:pt x="1237012" y="316100"/>
                </a:cubicBezTo>
                <a:cubicBezTo>
                  <a:pt x="1238345" y="315052"/>
                  <a:pt x="1243965" y="322481"/>
                  <a:pt x="1245870" y="321815"/>
                </a:cubicBezTo>
                <a:cubicBezTo>
                  <a:pt x="1247775" y="321148"/>
                  <a:pt x="1246918" y="319433"/>
                  <a:pt x="1243965" y="318005"/>
                </a:cubicBezTo>
                <a:lnTo>
                  <a:pt x="1242917" y="315242"/>
                </a:lnTo>
                <a:cubicBezTo>
                  <a:pt x="1241584" y="312004"/>
                  <a:pt x="1238060" y="309337"/>
                  <a:pt x="1235107" y="306575"/>
                </a:cubicBezTo>
                <a:close/>
                <a:moveTo>
                  <a:pt x="659310" y="304856"/>
                </a:moveTo>
                <a:lnTo>
                  <a:pt x="659797" y="306479"/>
                </a:lnTo>
                <a:cubicBezTo>
                  <a:pt x="656272" y="306860"/>
                  <a:pt x="654463" y="307622"/>
                  <a:pt x="655701" y="308098"/>
                </a:cubicBezTo>
                <a:close/>
                <a:moveTo>
                  <a:pt x="1062990" y="304288"/>
                </a:moveTo>
                <a:cubicBezTo>
                  <a:pt x="1063085" y="304097"/>
                  <a:pt x="1063942" y="304097"/>
                  <a:pt x="1064228" y="304288"/>
                </a:cubicBezTo>
                <a:cubicBezTo>
                  <a:pt x="1064704" y="304669"/>
                  <a:pt x="1065276" y="305526"/>
                  <a:pt x="1065180" y="305621"/>
                </a:cubicBezTo>
                <a:cubicBezTo>
                  <a:pt x="1057656" y="311908"/>
                  <a:pt x="1068990" y="313051"/>
                  <a:pt x="1070229" y="317051"/>
                </a:cubicBezTo>
                <a:cubicBezTo>
                  <a:pt x="1070991" y="319528"/>
                  <a:pt x="1078134" y="319623"/>
                  <a:pt x="1084897" y="319147"/>
                </a:cubicBezTo>
                <a:cubicBezTo>
                  <a:pt x="1086993" y="318956"/>
                  <a:pt x="1089279" y="320861"/>
                  <a:pt x="1091470" y="320861"/>
                </a:cubicBezTo>
                <a:cubicBezTo>
                  <a:pt x="1096518" y="320861"/>
                  <a:pt x="1092993" y="323814"/>
                  <a:pt x="1094041" y="325148"/>
                </a:cubicBezTo>
                <a:lnTo>
                  <a:pt x="1094899" y="326100"/>
                </a:lnTo>
                <a:cubicBezTo>
                  <a:pt x="1096327" y="328196"/>
                  <a:pt x="1095375" y="329529"/>
                  <a:pt x="1092708" y="329148"/>
                </a:cubicBezTo>
                <a:cubicBezTo>
                  <a:pt x="1090041" y="328767"/>
                  <a:pt x="1084897" y="329815"/>
                  <a:pt x="1085659" y="332101"/>
                </a:cubicBezTo>
                <a:lnTo>
                  <a:pt x="1089564" y="331815"/>
                </a:lnTo>
                <a:cubicBezTo>
                  <a:pt x="1090993" y="331720"/>
                  <a:pt x="1092898" y="331720"/>
                  <a:pt x="1093851" y="332387"/>
                </a:cubicBezTo>
                <a:lnTo>
                  <a:pt x="1096708" y="334196"/>
                </a:lnTo>
                <a:cubicBezTo>
                  <a:pt x="1099089" y="337244"/>
                  <a:pt x="1099851" y="339435"/>
                  <a:pt x="1098327" y="339149"/>
                </a:cubicBezTo>
                <a:lnTo>
                  <a:pt x="1096994" y="338864"/>
                </a:lnTo>
                <a:lnTo>
                  <a:pt x="1095089" y="338483"/>
                </a:lnTo>
                <a:cubicBezTo>
                  <a:pt x="1093089" y="338006"/>
                  <a:pt x="1087755" y="337530"/>
                  <a:pt x="1083373" y="337244"/>
                </a:cubicBezTo>
                <a:cubicBezTo>
                  <a:pt x="1078992" y="336959"/>
                  <a:pt x="1066514" y="336482"/>
                  <a:pt x="1066323" y="337911"/>
                </a:cubicBezTo>
                <a:lnTo>
                  <a:pt x="1065466" y="338768"/>
                </a:lnTo>
                <a:cubicBezTo>
                  <a:pt x="1063847" y="340292"/>
                  <a:pt x="1062228" y="343150"/>
                  <a:pt x="1058989" y="339816"/>
                </a:cubicBezTo>
                <a:lnTo>
                  <a:pt x="1058703" y="339530"/>
                </a:lnTo>
                <a:cubicBezTo>
                  <a:pt x="1056132" y="340673"/>
                  <a:pt x="1053369" y="340578"/>
                  <a:pt x="1052798" y="339245"/>
                </a:cubicBezTo>
                <a:lnTo>
                  <a:pt x="1052131" y="338102"/>
                </a:lnTo>
                <a:cubicBezTo>
                  <a:pt x="1052036" y="338006"/>
                  <a:pt x="1051369" y="337911"/>
                  <a:pt x="1051274" y="338006"/>
                </a:cubicBezTo>
                <a:cubicBezTo>
                  <a:pt x="1049369" y="339530"/>
                  <a:pt x="1047178" y="341150"/>
                  <a:pt x="1045273" y="338483"/>
                </a:cubicBezTo>
                <a:cubicBezTo>
                  <a:pt x="1043844" y="336482"/>
                  <a:pt x="1046988" y="330577"/>
                  <a:pt x="1050226" y="329434"/>
                </a:cubicBezTo>
                <a:cubicBezTo>
                  <a:pt x="1052131" y="328767"/>
                  <a:pt x="1053846" y="327053"/>
                  <a:pt x="1057275" y="328958"/>
                </a:cubicBezTo>
                <a:cubicBezTo>
                  <a:pt x="1059656" y="330291"/>
                  <a:pt x="1064323" y="326291"/>
                  <a:pt x="1068800" y="327148"/>
                </a:cubicBezTo>
                <a:cubicBezTo>
                  <a:pt x="1069276" y="327243"/>
                  <a:pt x="1070705" y="325910"/>
                  <a:pt x="1070705" y="325243"/>
                </a:cubicBezTo>
                <a:cubicBezTo>
                  <a:pt x="1070705" y="324481"/>
                  <a:pt x="1069752" y="323528"/>
                  <a:pt x="1068895" y="323147"/>
                </a:cubicBezTo>
                <a:cubicBezTo>
                  <a:pt x="1066704" y="322290"/>
                  <a:pt x="1064418" y="321719"/>
                  <a:pt x="1062132" y="321242"/>
                </a:cubicBezTo>
                <a:cubicBezTo>
                  <a:pt x="1061085" y="321052"/>
                  <a:pt x="1059656" y="321147"/>
                  <a:pt x="1058703" y="321433"/>
                </a:cubicBezTo>
                <a:lnTo>
                  <a:pt x="1052988" y="323433"/>
                </a:lnTo>
                <a:cubicBezTo>
                  <a:pt x="1048702" y="322671"/>
                  <a:pt x="1044130" y="320576"/>
                  <a:pt x="1042797" y="318766"/>
                </a:cubicBezTo>
                <a:cubicBezTo>
                  <a:pt x="1041558" y="316956"/>
                  <a:pt x="1044416" y="311622"/>
                  <a:pt x="1046226" y="312670"/>
                </a:cubicBezTo>
                <a:lnTo>
                  <a:pt x="1047559" y="312479"/>
                </a:lnTo>
                <a:lnTo>
                  <a:pt x="1054608" y="311241"/>
                </a:lnTo>
                <a:cubicBezTo>
                  <a:pt x="1053846" y="315146"/>
                  <a:pt x="1054227" y="317242"/>
                  <a:pt x="1055465" y="316099"/>
                </a:cubicBezTo>
                <a:lnTo>
                  <a:pt x="1056513" y="312384"/>
                </a:lnTo>
                <a:cubicBezTo>
                  <a:pt x="1057370" y="309431"/>
                  <a:pt x="1060704" y="306955"/>
                  <a:pt x="1062990" y="304288"/>
                </a:cubicBezTo>
                <a:close/>
                <a:moveTo>
                  <a:pt x="1680686" y="302384"/>
                </a:moveTo>
                <a:cubicBezTo>
                  <a:pt x="1679353" y="301241"/>
                  <a:pt x="1677257" y="301431"/>
                  <a:pt x="1676495" y="303908"/>
                </a:cubicBezTo>
                <a:lnTo>
                  <a:pt x="1675177" y="308191"/>
                </a:lnTo>
                <a:lnTo>
                  <a:pt x="1670209" y="308003"/>
                </a:lnTo>
                <a:cubicBezTo>
                  <a:pt x="1669923" y="306003"/>
                  <a:pt x="1672019" y="306384"/>
                  <a:pt x="1674971" y="308861"/>
                </a:cubicBezTo>
                <a:lnTo>
                  <a:pt x="1675177" y="308191"/>
                </a:lnTo>
                <a:lnTo>
                  <a:pt x="1680305" y="308384"/>
                </a:lnTo>
                <a:lnTo>
                  <a:pt x="1681448" y="306956"/>
                </a:lnTo>
                <a:cubicBezTo>
                  <a:pt x="1682306" y="305908"/>
                  <a:pt x="1681734" y="303336"/>
                  <a:pt x="1680686" y="302384"/>
                </a:cubicBezTo>
                <a:close/>
                <a:moveTo>
                  <a:pt x="1372457" y="302003"/>
                </a:moveTo>
                <a:cubicBezTo>
                  <a:pt x="1369028" y="301717"/>
                  <a:pt x="1369600" y="304098"/>
                  <a:pt x="1369981" y="305527"/>
                </a:cubicBezTo>
                <a:lnTo>
                  <a:pt x="1371029" y="309242"/>
                </a:lnTo>
                <a:cubicBezTo>
                  <a:pt x="1372743" y="313814"/>
                  <a:pt x="1375220" y="316290"/>
                  <a:pt x="1376458" y="314766"/>
                </a:cubicBezTo>
                <a:lnTo>
                  <a:pt x="1377696" y="313909"/>
                </a:lnTo>
                <a:cubicBezTo>
                  <a:pt x="1379125" y="312956"/>
                  <a:pt x="1381316" y="312575"/>
                  <a:pt x="1382268" y="311528"/>
                </a:cubicBezTo>
                <a:cubicBezTo>
                  <a:pt x="1383411" y="310099"/>
                  <a:pt x="1383316" y="308003"/>
                  <a:pt x="1380173" y="308194"/>
                </a:cubicBezTo>
                <a:cubicBezTo>
                  <a:pt x="1376648" y="308384"/>
                  <a:pt x="1374553" y="307908"/>
                  <a:pt x="1374934" y="304479"/>
                </a:cubicBezTo>
                <a:cubicBezTo>
                  <a:pt x="1375029" y="303717"/>
                  <a:pt x="1373410" y="302098"/>
                  <a:pt x="1372457" y="302003"/>
                </a:cubicBezTo>
                <a:close/>
                <a:moveTo>
                  <a:pt x="1217200" y="302003"/>
                </a:moveTo>
                <a:lnTo>
                  <a:pt x="1210151" y="304765"/>
                </a:lnTo>
                <a:cubicBezTo>
                  <a:pt x="1208532" y="310670"/>
                  <a:pt x="1207484" y="315719"/>
                  <a:pt x="1207865" y="316004"/>
                </a:cubicBezTo>
                <a:cubicBezTo>
                  <a:pt x="1208246" y="316290"/>
                  <a:pt x="1210437" y="316004"/>
                  <a:pt x="1211866" y="314957"/>
                </a:cubicBezTo>
                <a:lnTo>
                  <a:pt x="1212247" y="313814"/>
                </a:lnTo>
                <a:cubicBezTo>
                  <a:pt x="1213199" y="310480"/>
                  <a:pt x="1214247" y="308670"/>
                  <a:pt x="1218533" y="311813"/>
                </a:cubicBezTo>
                <a:lnTo>
                  <a:pt x="1220438" y="313147"/>
                </a:lnTo>
                <a:cubicBezTo>
                  <a:pt x="1222915" y="310670"/>
                  <a:pt x="1224534" y="308480"/>
                  <a:pt x="1224153" y="308289"/>
                </a:cubicBezTo>
                <a:lnTo>
                  <a:pt x="1223772" y="308289"/>
                </a:lnTo>
                <a:cubicBezTo>
                  <a:pt x="1220057" y="308194"/>
                  <a:pt x="1215009" y="309051"/>
                  <a:pt x="1219391" y="303717"/>
                </a:cubicBezTo>
                <a:cubicBezTo>
                  <a:pt x="1219676" y="303336"/>
                  <a:pt x="1219676" y="302384"/>
                  <a:pt x="1219486" y="302384"/>
                </a:cubicBezTo>
                <a:cubicBezTo>
                  <a:pt x="1218819" y="302098"/>
                  <a:pt x="1217771" y="301812"/>
                  <a:pt x="1217200" y="302003"/>
                </a:cubicBezTo>
                <a:close/>
                <a:moveTo>
                  <a:pt x="1843945" y="301145"/>
                </a:moveTo>
                <a:lnTo>
                  <a:pt x="1841849" y="302860"/>
                </a:lnTo>
                <a:lnTo>
                  <a:pt x="1838039" y="305908"/>
                </a:lnTo>
                <a:cubicBezTo>
                  <a:pt x="1841373" y="308194"/>
                  <a:pt x="1844135" y="308003"/>
                  <a:pt x="1844231" y="305622"/>
                </a:cubicBezTo>
                <a:lnTo>
                  <a:pt x="1848136" y="306003"/>
                </a:lnTo>
                <a:lnTo>
                  <a:pt x="1850422" y="306194"/>
                </a:lnTo>
                <a:cubicBezTo>
                  <a:pt x="1851374" y="307527"/>
                  <a:pt x="1853470" y="311242"/>
                  <a:pt x="1855089" y="314385"/>
                </a:cubicBezTo>
                <a:lnTo>
                  <a:pt x="1860042" y="314480"/>
                </a:lnTo>
                <a:cubicBezTo>
                  <a:pt x="1863185" y="314576"/>
                  <a:pt x="1863185" y="316671"/>
                  <a:pt x="1861661" y="318005"/>
                </a:cubicBezTo>
                <a:cubicBezTo>
                  <a:pt x="1860328" y="319243"/>
                  <a:pt x="1855661" y="318481"/>
                  <a:pt x="1857566" y="321529"/>
                </a:cubicBezTo>
                <a:cubicBezTo>
                  <a:pt x="1858232" y="322577"/>
                  <a:pt x="1861947" y="322481"/>
                  <a:pt x="1864328" y="322767"/>
                </a:cubicBezTo>
                <a:lnTo>
                  <a:pt x="1864900" y="322958"/>
                </a:lnTo>
                <a:cubicBezTo>
                  <a:pt x="1866043" y="322672"/>
                  <a:pt x="1866995" y="320957"/>
                  <a:pt x="1866995" y="319148"/>
                </a:cubicBezTo>
                <a:cubicBezTo>
                  <a:pt x="1866995" y="317243"/>
                  <a:pt x="1862328" y="312194"/>
                  <a:pt x="1856518" y="311623"/>
                </a:cubicBezTo>
                <a:lnTo>
                  <a:pt x="1856994" y="305813"/>
                </a:lnTo>
                <a:cubicBezTo>
                  <a:pt x="1856994" y="305241"/>
                  <a:pt x="1855375" y="304003"/>
                  <a:pt x="1854803" y="304098"/>
                </a:cubicBezTo>
                <a:lnTo>
                  <a:pt x="1847088" y="305717"/>
                </a:lnTo>
                <a:cubicBezTo>
                  <a:pt x="1847660" y="301241"/>
                  <a:pt x="1846231" y="299240"/>
                  <a:pt x="1843945" y="301145"/>
                </a:cubicBezTo>
                <a:close/>
                <a:moveTo>
                  <a:pt x="689610" y="299811"/>
                </a:moveTo>
                <a:cubicBezTo>
                  <a:pt x="691610" y="299049"/>
                  <a:pt x="692181" y="300002"/>
                  <a:pt x="692277" y="301812"/>
                </a:cubicBezTo>
                <a:lnTo>
                  <a:pt x="692181" y="303050"/>
                </a:lnTo>
                <a:cubicBezTo>
                  <a:pt x="693705" y="304764"/>
                  <a:pt x="691705" y="306098"/>
                  <a:pt x="687705" y="306003"/>
                </a:cubicBezTo>
                <a:lnTo>
                  <a:pt x="684847" y="306288"/>
                </a:lnTo>
                <a:lnTo>
                  <a:pt x="683704" y="306384"/>
                </a:lnTo>
                <a:cubicBezTo>
                  <a:pt x="682656" y="307527"/>
                  <a:pt x="682752" y="308955"/>
                  <a:pt x="683990" y="309622"/>
                </a:cubicBezTo>
                <a:lnTo>
                  <a:pt x="685133" y="310289"/>
                </a:lnTo>
                <a:lnTo>
                  <a:pt x="685704" y="310670"/>
                </a:lnTo>
                <a:cubicBezTo>
                  <a:pt x="686371" y="311337"/>
                  <a:pt x="685895" y="311908"/>
                  <a:pt x="684561" y="311908"/>
                </a:cubicBezTo>
                <a:cubicBezTo>
                  <a:pt x="683228" y="311908"/>
                  <a:pt x="678846" y="309432"/>
                  <a:pt x="678275" y="306384"/>
                </a:cubicBezTo>
                <a:lnTo>
                  <a:pt x="679704" y="305050"/>
                </a:lnTo>
                <a:cubicBezTo>
                  <a:pt x="682180" y="302764"/>
                  <a:pt x="686085" y="301335"/>
                  <a:pt x="689610" y="299811"/>
                </a:cubicBezTo>
                <a:close/>
                <a:moveTo>
                  <a:pt x="727043" y="298097"/>
                </a:moveTo>
                <a:cubicBezTo>
                  <a:pt x="728948" y="295430"/>
                  <a:pt x="731329" y="295430"/>
                  <a:pt x="732377" y="298097"/>
                </a:cubicBezTo>
                <a:lnTo>
                  <a:pt x="733329" y="300479"/>
                </a:lnTo>
                <a:lnTo>
                  <a:pt x="734187" y="302765"/>
                </a:lnTo>
                <a:cubicBezTo>
                  <a:pt x="735425" y="306098"/>
                  <a:pt x="733710" y="307718"/>
                  <a:pt x="730281" y="306384"/>
                </a:cubicBezTo>
                <a:lnTo>
                  <a:pt x="727900" y="306194"/>
                </a:lnTo>
                <a:lnTo>
                  <a:pt x="725519" y="306003"/>
                </a:lnTo>
                <a:cubicBezTo>
                  <a:pt x="721995" y="306955"/>
                  <a:pt x="725138" y="300669"/>
                  <a:pt x="727043" y="298097"/>
                </a:cubicBezTo>
                <a:close/>
                <a:moveTo>
                  <a:pt x="910399" y="297431"/>
                </a:moveTo>
                <a:cubicBezTo>
                  <a:pt x="911351" y="295430"/>
                  <a:pt x="913828" y="295526"/>
                  <a:pt x="915923" y="297621"/>
                </a:cubicBezTo>
                <a:lnTo>
                  <a:pt x="917352" y="299812"/>
                </a:lnTo>
                <a:cubicBezTo>
                  <a:pt x="918304" y="301145"/>
                  <a:pt x="918495" y="302860"/>
                  <a:pt x="918686" y="304479"/>
                </a:cubicBezTo>
                <a:cubicBezTo>
                  <a:pt x="918781" y="304955"/>
                  <a:pt x="917923" y="306003"/>
                  <a:pt x="917447" y="306003"/>
                </a:cubicBezTo>
                <a:cubicBezTo>
                  <a:pt x="916304" y="306003"/>
                  <a:pt x="914209" y="305717"/>
                  <a:pt x="914113" y="305336"/>
                </a:cubicBezTo>
                <a:lnTo>
                  <a:pt x="913828" y="302288"/>
                </a:lnTo>
                <a:cubicBezTo>
                  <a:pt x="910875" y="302003"/>
                  <a:pt x="905065" y="300193"/>
                  <a:pt x="900969" y="298193"/>
                </a:cubicBezTo>
                <a:lnTo>
                  <a:pt x="909256" y="297526"/>
                </a:lnTo>
                <a:close/>
                <a:moveTo>
                  <a:pt x="1595914" y="293429"/>
                </a:moveTo>
                <a:lnTo>
                  <a:pt x="1592580" y="295620"/>
                </a:lnTo>
                <a:cubicBezTo>
                  <a:pt x="1591532" y="296382"/>
                  <a:pt x="1589341" y="296763"/>
                  <a:pt x="1589151" y="297525"/>
                </a:cubicBezTo>
                <a:cubicBezTo>
                  <a:pt x="1588579" y="300192"/>
                  <a:pt x="1591342" y="299621"/>
                  <a:pt x="1593342" y="299811"/>
                </a:cubicBezTo>
                <a:lnTo>
                  <a:pt x="1596962" y="300287"/>
                </a:lnTo>
                <a:cubicBezTo>
                  <a:pt x="1598295" y="303336"/>
                  <a:pt x="1598486" y="305526"/>
                  <a:pt x="1597343" y="305145"/>
                </a:cubicBezTo>
                <a:lnTo>
                  <a:pt x="1596581" y="304860"/>
                </a:lnTo>
                <a:lnTo>
                  <a:pt x="1595533" y="304478"/>
                </a:lnTo>
                <a:cubicBezTo>
                  <a:pt x="1593818" y="303907"/>
                  <a:pt x="1592199" y="304860"/>
                  <a:pt x="1592008" y="306479"/>
                </a:cubicBezTo>
                <a:cubicBezTo>
                  <a:pt x="1591818" y="308193"/>
                  <a:pt x="1591056" y="312384"/>
                  <a:pt x="1590770" y="312384"/>
                </a:cubicBezTo>
                <a:cubicBezTo>
                  <a:pt x="1590580" y="312384"/>
                  <a:pt x="1589723" y="311527"/>
                  <a:pt x="1589532" y="310479"/>
                </a:cubicBezTo>
                <a:cubicBezTo>
                  <a:pt x="1589246" y="309431"/>
                  <a:pt x="1586674" y="305907"/>
                  <a:pt x="1584484" y="305907"/>
                </a:cubicBezTo>
                <a:cubicBezTo>
                  <a:pt x="1582293" y="305907"/>
                  <a:pt x="1576769" y="304002"/>
                  <a:pt x="1578959" y="301716"/>
                </a:cubicBezTo>
                <a:lnTo>
                  <a:pt x="1578864" y="299716"/>
                </a:lnTo>
                <a:cubicBezTo>
                  <a:pt x="1578769" y="297811"/>
                  <a:pt x="1577816" y="295715"/>
                  <a:pt x="1582103" y="295335"/>
                </a:cubicBezTo>
                <a:lnTo>
                  <a:pt x="1584960" y="295239"/>
                </a:lnTo>
                <a:cubicBezTo>
                  <a:pt x="1588389" y="293429"/>
                  <a:pt x="1593342" y="292572"/>
                  <a:pt x="1595914" y="293429"/>
                </a:cubicBezTo>
                <a:close/>
                <a:moveTo>
                  <a:pt x="1556290" y="291525"/>
                </a:moveTo>
                <a:cubicBezTo>
                  <a:pt x="1557052" y="292573"/>
                  <a:pt x="1557528" y="293716"/>
                  <a:pt x="1558004" y="294954"/>
                </a:cubicBezTo>
                <a:lnTo>
                  <a:pt x="1558290" y="295621"/>
                </a:lnTo>
                <a:cubicBezTo>
                  <a:pt x="1558290" y="296383"/>
                  <a:pt x="1560576" y="297430"/>
                  <a:pt x="1563338" y="298002"/>
                </a:cubicBezTo>
                <a:cubicBezTo>
                  <a:pt x="1566100" y="298573"/>
                  <a:pt x="1571434" y="301526"/>
                  <a:pt x="1569148" y="303145"/>
                </a:cubicBezTo>
                <a:cubicBezTo>
                  <a:pt x="1566862" y="304765"/>
                  <a:pt x="1568482" y="313242"/>
                  <a:pt x="1566577" y="316195"/>
                </a:cubicBezTo>
                <a:lnTo>
                  <a:pt x="1564386" y="318671"/>
                </a:lnTo>
                <a:lnTo>
                  <a:pt x="1564005" y="319147"/>
                </a:lnTo>
                <a:cubicBezTo>
                  <a:pt x="1562005" y="318957"/>
                  <a:pt x="1561147" y="317623"/>
                  <a:pt x="1562100" y="316195"/>
                </a:cubicBezTo>
                <a:cubicBezTo>
                  <a:pt x="1563052" y="314766"/>
                  <a:pt x="1564195" y="310003"/>
                  <a:pt x="1562386" y="308765"/>
                </a:cubicBezTo>
                <a:lnTo>
                  <a:pt x="1560481" y="308384"/>
                </a:lnTo>
                <a:cubicBezTo>
                  <a:pt x="1557337" y="307717"/>
                  <a:pt x="1557242" y="306098"/>
                  <a:pt x="1558671" y="304765"/>
                </a:cubicBezTo>
                <a:cubicBezTo>
                  <a:pt x="1562386" y="301526"/>
                  <a:pt x="1560957" y="300478"/>
                  <a:pt x="1556385" y="299431"/>
                </a:cubicBezTo>
                <a:cubicBezTo>
                  <a:pt x="1555147" y="299145"/>
                  <a:pt x="1554289" y="296764"/>
                  <a:pt x="1553718" y="295240"/>
                </a:cubicBezTo>
                <a:cubicBezTo>
                  <a:pt x="1553337" y="294192"/>
                  <a:pt x="1553623" y="292858"/>
                  <a:pt x="1554004" y="291715"/>
                </a:cubicBezTo>
                <a:cubicBezTo>
                  <a:pt x="1554099" y="291525"/>
                  <a:pt x="1556099" y="291239"/>
                  <a:pt x="1556290" y="291525"/>
                </a:cubicBezTo>
                <a:close/>
                <a:moveTo>
                  <a:pt x="960755" y="289942"/>
                </a:moveTo>
                <a:lnTo>
                  <a:pt x="959929" y="295406"/>
                </a:lnTo>
                <a:lnTo>
                  <a:pt x="959906" y="297430"/>
                </a:lnTo>
                <a:lnTo>
                  <a:pt x="958976" y="297430"/>
                </a:lnTo>
                <a:lnTo>
                  <a:pt x="955970" y="293885"/>
                </a:lnTo>
                <a:lnTo>
                  <a:pt x="960179" y="290370"/>
                </a:lnTo>
                <a:close/>
                <a:moveTo>
                  <a:pt x="1240060" y="287810"/>
                </a:moveTo>
                <a:cubicBezTo>
                  <a:pt x="1237298" y="286096"/>
                  <a:pt x="1236059" y="287525"/>
                  <a:pt x="1235583" y="290287"/>
                </a:cubicBezTo>
                <a:cubicBezTo>
                  <a:pt x="1235393" y="291525"/>
                  <a:pt x="1230916" y="292573"/>
                  <a:pt x="1230916" y="293621"/>
                </a:cubicBezTo>
                <a:lnTo>
                  <a:pt x="1230970" y="294279"/>
                </a:lnTo>
                <a:lnTo>
                  <a:pt x="1230916" y="294287"/>
                </a:lnTo>
                <a:lnTo>
                  <a:pt x="1230994" y="294581"/>
                </a:lnTo>
                <a:lnTo>
                  <a:pt x="1231297" y="298288"/>
                </a:lnTo>
                <a:cubicBezTo>
                  <a:pt x="1226534" y="299812"/>
                  <a:pt x="1225010" y="302003"/>
                  <a:pt x="1228058" y="303241"/>
                </a:cubicBezTo>
                <a:lnTo>
                  <a:pt x="1230344" y="303050"/>
                </a:lnTo>
                <a:lnTo>
                  <a:pt x="1233202" y="302860"/>
                </a:lnTo>
                <a:lnTo>
                  <a:pt x="1230994" y="294581"/>
                </a:lnTo>
                <a:lnTo>
                  <a:pt x="1230970" y="294279"/>
                </a:lnTo>
                <a:lnTo>
                  <a:pt x="1239965" y="292954"/>
                </a:lnTo>
                <a:cubicBezTo>
                  <a:pt x="1240441" y="292859"/>
                  <a:pt x="1241108" y="288382"/>
                  <a:pt x="1240060" y="287810"/>
                </a:cubicBezTo>
                <a:close/>
                <a:moveTo>
                  <a:pt x="655106" y="287679"/>
                </a:moveTo>
                <a:cubicBezTo>
                  <a:pt x="655630" y="288000"/>
                  <a:pt x="656177" y="288667"/>
                  <a:pt x="656749" y="288762"/>
                </a:cubicBezTo>
                <a:lnTo>
                  <a:pt x="659892" y="289238"/>
                </a:lnTo>
                <a:cubicBezTo>
                  <a:pt x="663702" y="289524"/>
                  <a:pt x="667131" y="291810"/>
                  <a:pt x="667417" y="294191"/>
                </a:cubicBezTo>
                <a:lnTo>
                  <a:pt x="668274" y="296096"/>
                </a:lnTo>
                <a:lnTo>
                  <a:pt x="669226" y="298478"/>
                </a:lnTo>
                <a:cubicBezTo>
                  <a:pt x="669988" y="301240"/>
                  <a:pt x="669417" y="302859"/>
                  <a:pt x="667988" y="302097"/>
                </a:cubicBezTo>
                <a:cubicBezTo>
                  <a:pt x="666559" y="301335"/>
                  <a:pt x="661321" y="301145"/>
                  <a:pt x="661321" y="303050"/>
                </a:cubicBezTo>
                <a:lnTo>
                  <a:pt x="659310" y="304856"/>
                </a:lnTo>
                <a:lnTo>
                  <a:pt x="658654" y="302669"/>
                </a:lnTo>
                <a:cubicBezTo>
                  <a:pt x="658177" y="301049"/>
                  <a:pt x="657796" y="298859"/>
                  <a:pt x="658749" y="297525"/>
                </a:cubicBezTo>
                <a:cubicBezTo>
                  <a:pt x="661035" y="294191"/>
                  <a:pt x="660463" y="292477"/>
                  <a:pt x="655987" y="291334"/>
                </a:cubicBezTo>
                <a:cubicBezTo>
                  <a:pt x="654939" y="291048"/>
                  <a:pt x="653415" y="289334"/>
                  <a:pt x="653605" y="288667"/>
                </a:cubicBezTo>
                <a:cubicBezTo>
                  <a:pt x="654081" y="287381"/>
                  <a:pt x="654582" y="287357"/>
                  <a:pt x="655106" y="287679"/>
                </a:cubicBezTo>
                <a:close/>
                <a:moveTo>
                  <a:pt x="1671828" y="285810"/>
                </a:moveTo>
                <a:cubicBezTo>
                  <a:pt x="1674781" y="289525"/>
                  <a:pt x="1675448" y="295621"/>
                  <a:pt x="1684115" y="292954"/>
                </a:cubicBezTo>
                <a:cubicBezTo>
                  <a:pt x="1681163" y="285239"/>
                  <a:pt x="1681163" y="285239"/>
                  <a:pt x="1671828" y="285810"/>
                </a:cubicBezTo>
                <a:close/>
                <a:moveTo>
                  <a:pt x="1655826" y="285524"/>
                </a:moveTo>
                <a:cubicBezTo>
                  <a:pt x="1652016" y="286096"/>
                  <a:pt x="1644968" y="289811"/>
                  <a:pt x="1645539" y="290192"/>
                </a:cubicBezTo>
                <a:cubicBezTo>
                  <a:pt x="1646015" y="290573"/>
                  <a:pt x="1647158" y="290858"/>
                  <a:pt x="1647920" y="290668"/>
                </a:cubicBezTo>
                <a:cubicBezTo>
                  <a:pt x="1648682" y="290477"/>
                  <a:pt x="1651159" y="291811"/>
                  <a:pt x="1651825" y="293811"/>
                </a:cubicBezTo>
                <a:lnTo>
                  <a:pt x="1655159" y="293621"/>
                </a:lnTo>
                <a:lnTo>
                  <a:pt x="1656207" y="293525"/>
                </a:lnTo>
                <a:cubicBezTo>
                  <a:pt x="1657541" y="294573"/>
                  <a:pt x="1657731" y="296288"/>
                  <a:pt x="1656588" y="297431"/>
                </a:cubicBezTo>
                <a:lnTo>
                  <a:pt x="1655445" y="297621"/>
                </a:lnTo>
                <a:cubicBezTo>
                  <a:pt x="1653445" y="297907"/>
                  <a:pt x="1651064" y="297907"/>
                  <a:pt x="1649254" y="297240"/>
                </a:cubicBezTo>
                <a:lnTo>
                  <a:pt x="1647920" y="296764"/>
                </a:lnTo>
                <a:cubicBezTo>
                  <a:pt x="1647063" y="295145"/>
                  <a:pt x="1645253" y="294859"/>
                  <a:pt x="1643825" y="296097"/>
                </a:cubicBezTo>
                <a:lnTo>
                  <a:pt x="1642872" y="293144"/>
                </a:lnTo>
                <a:lnTo>
                  <a:pt x="1641824" y="289811"/>
                </a:lnTo>
                <a:cubicBezTo>
                  <a:pt x="1638681" y="291049"/>
                  <a:pt x="1634395" y="292382"/>
                  <a:pt x="1632204" y="292954"/>
                </a:cubicBezTo>
                <a:cubicBezTo>
                  <a:pt x="1630013" y="293430"/>
                  <a:pt x="1625441" y="297526"/>
                  <a:pt x="1625537" y="299145"/>
                </a:cubicBezTo>
                <a:cubicBezTo>
                  <a:pt x="1625632" y="300764"/>
                  <a:pt x="1631823" y="300764"/>
                  <a:pt x="1633442" y="301812"/>
                </a:cubicBezTo>
                <a:cubicBezTo>
                  <a:pt x="1634966" y="302765"/>
                  <a:pt x="1639538" y="300860"/>
                  <a:pt x="1640491" y="301812"/>
                </a:cubicBezTo>
                <a:lnTo>
                  <a:pt x="1640300" y="302003"/>
                </a:lnTo>
                <a:cubicBezTo>
                  <a:pt x="1637062" y="305051"/>
                  <a:pt x="1638871" y="310099"/>
                  <a:pt x="1634014" y="312480"/>
                </a:cubicBezTo>
                <a:lnTo>
                  <a:pt x="1633157" y="312861"/>
                </a:lnTo>
                <a:cubicBezTo>
                  <a:pt x="1633157" y="314576"/>
                  <a:pt x="1634490" y="315909"/>
                  <a:pt x="1636109" y="315814"/>
                </a:cubicBezTo>
                <a:lnTo>
                  <a:pt x="1637538" y="315623"/>
                </a:lnTo>
                <a:cubicBezTo>
                  <a:pt x="1638205" y="315528"/>
                  <a:pt x="1638776" y="314671"/>
                  <a:pt x="1639348" y="314766"/>
                </a:cubicBezTo>
                <a:lnTo>
                  <a:pt x="1645063" y="314861"/>
                </a:lnTo>
                <a:cubicBezTo>
                  <a:pt x="1648111" y="311051"/>
                  <a:pt x="1650683" y="307051"/>
                  <a:pt x="1650683" y="306003"/>
                </a:cubicBezTo>
                <a:cubicBezTo>
                  <a:pt x="1650683" y="304955"/>
                  <a:pt x="1653254" y="302955"/>
                  <a:pt x="1656398" y="304289"/>
                </a:cubicBezTo>
                <a:lnTo>
                  <a:pt x="1656874" y="303908"/>
                </a:lnTo>
                <a:cubicBezTo>
                  <a:pt x="1659255" y="301812"/>
                  <a:pt x="1662017" y="302003"/>
                  <a:pt x="1664970" y="301907"/>
                </a:cubicBezTo>
                <a:lnTo>
                  <a:pt x="1666304" y="301907"/>
                </a:lnTo>
                <a:cubicBezTo>
                  <a:pt x="1667732" y="301050"/>
                  <a:pt x="1668018" y="299431"/>
                  <a:pt x="1667161" y="298288"/>
                </a:cubicBezTo>
                <a:lnTo>
                  <a:pt x="1666018" y="297907"/>
                </a:lnTo>
                <a:cubicBezTo>
                  <a:pt x="1662494" y="296669"/>
                  <a:pt x="1662779" y="295240"/>
                  <a:pt x="1665446" y="293716"/>
                </a:cubicBezTo>
                <a:lnTo>
                  <a:pt x="1667351" y="292573"/>
                </a:lnTo>
                <a:cubicBezTo>
                  <a:pt x="1669828" y="291620"/>
                  <a:pt x="1671161" y="290287"/>
                  <a:pt x="1670399" y="289620"/>
                </a:cubicBezTo>
                <a:cubicBezTo>
                  <a:pt x="1669637" y="288953"/>
                  <a:pt x="1666304" y="288763"/>
                  <a:pt x="1664684" y="290477"/>
                </a:cubicBezTo>
                <a:cubicBezTo>
                  <a:pt x="1663065" y="292192"/>
                  <a:pt x="1656874" y="290001"/>
                  <a:pt x="1657731" y="289144"/>
                </a:cubicBezTo>
                <a:cubicBezTo>
                  <a:pt x="1658588" y="288287"/>
                  <a:pt x="1659731" y="284762"/>
                  <a:pt x="1655826" y="285524"/>
                </a:cubicBezTo>
                <a:close/>
                <a:moveTo>
                  <a:pt x="1063942" y="285428"/>
                </a:moveTo>
                <a:cubicBezTo>
                  <a:pt x="1064228" y="285333"/>
                  <a:pt x="1065466" y="287429"/>
                  <a:pt x="1065657" y="288572"/>
                </a:cubicBezTo>
                <a:cubicBezTo>
                  <a:pt x="1066324" y="292477"/>
                  <a:pt x="1063752" y="295525"/>
                  <a:pt x="1061085" y="298382"/>
                </a:cubicBezTo>
                <a:cubicBezTo>
                  <a:pt x="1058989" y="300764"/>
                  <a:pt x="1055751" y="300668"/>
                  <a:pt x="1053465" y="299144"/>
                </a:cubicBezTo>
                <a:lnTo>
                  <a:pt x="1052798" y="298478"/>
                </a:lnTo>
                <a:cubicBezTo>
                  <a:pt x="1053846" y="295906"/>
                  <a:pt x="1053846" y="293810"/>
                  <a:pt x="1052798" y="293810"/>
                </a:cubicBezTo>
                <a:cubicBezTo>
                  <a:pt x="1051750" y="293810"/>
                  <a:pt x="1048321" y="292953"/>
                  <a:pt x="1048893" y="291905"/>
                </a:cubicBezTo>
                <a:lnTo>
                  <a:pt x="1049274" y="291334"/>
                </a:lnTo>
                <a:cubicBezTo>
                  <a:pt x="1050226" y="290000"/>
                  <a:pt x="1051465" y="287429"/>
                  <a:pt x="1052036" y="287524"/>
                </a:cubicBezTo>
                <a:lnTo>
                  <a:pt x="1058704" y="288572"/>
                </a:lnTo>
                <a:cubicBezTo>
                  <a:pt x="1058704" y="284571"/>
                  <a:pt x="1059085" y="283523"/>
                  <a:pt x="1059656" y="286190"/>
                </a:cubicBezTo>
                <a:close/>
                <a:moveTo>
                  <a:pt x="1252633" y="285239"/>
                </a:moveTo>
                <a:lnTo>
                  <a:pt x="1251871" y="285810"/>
                </a:lnTo>
                <a:cubicBezTo>
                  <a:pt x="1249966" y="287334"/>
                  <a:pt x="1246632" y="290192"/>
                  <a:pt x="1247108" y="290763"/>
                </a:cubicBezTo>
                <a:cubicBezTo>
                  <a:pt x="1251299" y="295621"/>
                  <a:pt x="1242632" y="292192"/>
                  <a:pt x="1243584" y="294573"/>
                </a:cubicBezTo>
                <a:cubicBezTo>
                  <a:pt x="1243775" y="295240"/>
                  <a:pt x="1243298" y="296288"/>
                  <a:pt x="1243679" y="296573"/>
                </a:cubicBezTo>
                <a:cubicBezTo>
                  <a:pt x="1244537" y="297145"/>
                  <a:pt x="1246156" y="297907"/>
                  <a:pt x="1246823" y="297621"/>
                </a:cubicBezTo>
                <a:cubicBezTo>
                  <a:pt x="1250156" y="295907"/>
                  <a:pt x="1253966" y="294383"/>
                  <a:pt x="1256252" y="291906"/>
                </a:cubicBezTo>
                <a:lnTo>
                  <a:pt x="1257586" y="290477"/>
                </a:lnTo>
                <a:cubicBezTo>
                  <a:pt x="1257014" y="287334"/>
                  <a:pt x="1254728" y="284953"/>
                  <a:pt x="1252633" y="285239"/>
                </a:cubicBezTo>
                <a:close/>
                <a:moveTo>
                  <a:pt x="1217105" y="285143"/>
                </a:moveTo>
                <a:cubicBezTo>
                  <a:pt x="1214723" y="285143"/>
                  <a:pt x="1212628" y="286477"/>
                  <a:pt x="1212533" y="288096"/>
                </a:cubicBezTo>
                <a:lnTo>
                  <a:pt x="1213104" y="288477"/>
                </a:lnTo>
                <a:lnTo>
                  <a:pt x="1216343" y="290668"/>
                </a:lnTo>
                <a:cubicBezTo>
                  <a:pt x="1219771" y="288953"/>
                  <a:pt x="1222629" y="288287"/>
                  <a:pt x="1222820" y="289239"/>
                </a:cubicBezTo>
                <a:lnTo>
                  <a:pt x="1222915" y="289906"/>
                </a:lnTo>
                <a:cubicBezTo>
                  <a:pt x="1223105" y="291430"/>
                  <a:pt x="1222248" y="293716"/>
                  <a:pt x="1225582" y="293335"/>
                </a:cubicBezTo>
                <a:cubicBezTo>
                  <a:pt x="1226534" y="293240"/>
                  <a:pt x="1228154" y="291525"/>
                  <a:pt x="1227963" y="290763"/>
                </a:cubicBezTo>
                <a:lnTo>
                  <a:pt x="1227106" y="287239"/>
                </a:lnTo>
                <a:cubicBezTo>
                  <a:pt x="1231583" y="286096"/>
                  <a:pt x="1230059" y="285143"/>
                  <a:pt x="1223677" y="285143"/>
                </a:cubicBezTo>
                <a:lnTo>
                  <a:pt x="1219105" y="285143"/>
                </a:lnTo>
                <a:close/>
                <a:moveTo>
                  <a:pt x="1776793" y="283429"/>
                </a:moveTo>
                <a:cubicBezTo>
                  <a:pt x="1778413" y="283810"/>
                  <a:pt x="1779270" y="285143"/>
                  <a:pt x="1778603" y="286382"/>
                </a:cubicBezTo>
                <a:lnTo>
                  <a:pt x="1777651" y="287239"/>
                </a:lnTo>
                <a:cubicBezTo>
                  <a:pt x="1776889" y="287906"/>
                  <a:pt x="1774698" y="288096"/>
                  <a:pt x="1774698" y="288477"/>
                </a:cubicBezTo>
                <a:lnTo>
                  <a:pt x="1774698" y="292763"/>
                </a:lnTo>
                <a:cubicBezTo>
                  <a:pt x="1772698" y="291049"/>
                  <a:pt x="1769745" y="291430"/>
                  <a:pt x="1768316" y="293716"/>
                </a:cubicBezTo>
                <a:lnTo>
                  <a:pt x="1766983" y="289715"/>
                </a:lnTo>
                <a:cubicBezTo>
                  <a:pt x="1766602" y="288382"/>
                  <a:pt x="1767364" y="286096"/>
                  <a:pt x="1768602" y="285334"/>
                </a:cubicBezTo>
                <a:cubicBezTo>
                  <a:pt x="1770316" y="284191"/>
                  <a:pt x="1772983" y="283905"/>
                  <a:pt x="1775365" y="283619"/>
                </a:cubicBezTo>
                <a:close/>
                <a:moveTo>
                  <a:pt x="709707" y="283428"/>
                </a:moveTo>
                <a:cubicBezTo>
                  <a:pt x="706754" y="283428"/>
                  <a:pt x="706183" y="286667"/>
                  <a:pt x="708564" y="290763"/>
                </a:cubicBezTo>
                <a:lnTo>
                  <a:pt x="712469" y="289143"/>
                </a:lnTo>
                <a:lnTo>
                  <a:pt x="715041" y="288096"/>
                </a:lnTo>
                <a:cubicBezTo>
                  <a:pt x="717803" y="285429"/>
                  <a:pt x="712660" y="283428"/>
                  <a:pt x="709707" y="283428"/>
                </a:cubicBezTo>
                <a:close/>
                <a:moveTo>
                  <a:pt x="1020127" y="283238"/>
                </a:moveTo>
                <a:lnTo>
                  <a:pt x="1019651" y="284190"/>
                </a:lnTo>
                <a:cubicBezTo>
                  <a:pt x="1018031" y="287715"/>
                  <a:pt x="1017555" y="291715"/>
                  <a:pt x="1016888" y="295525"/>
                </a:cubicBezTo>
                <a:lnTo>
                  <a:pt x="1016793" y="296192"/>
                </a:lnTo>
                <a:cubicBezTo>
                  <a:pt x="1017841" y="297049"/>
                  <a:pt x="1019936" y="297144"/>
                  <a:pt x="1021460" y="296573"/>
                </a:cubicBezTo>
                <a:lnTo>
                  <a:pt x="1021841" y="295716"/>
                </a:lnTo>
                <a:lnTo>
                  <a:pt x="1023461" y="291810"/>
                </a:lnTo>
                <a:cubicBezTo>
                  <a:pt x="1025080" y="287143"/>
                  <a:pt x="1023556" y="283238"/>
                  <a:pt x="1020127" y="283238"/>
                </a:cubicBezTo>
                <a:close/>
                <a:moveTo>
                  <a:pt x="1433512" y="281333"/>
                </a:moveTo>
                <a:lnTo>
                  <a:pt x="1433798" y="281333"/>
                </a:lnTo>
                <a:cubicBezTo>
                  <a:pt x="1434084" y="282286"/>
                  <a:pt x="1434369" y="284095"/>
                  <a:pt x="1434369" y="284476"/>
                </a:cubicBezTo>
                <a:cubicBezTo>
                  <a:pt x="1434369" y="284857"/>
                  <a:pt x="1432464" y="286381"/>
                  <a:pt x="1430178" y="287810"/>
                </a:cubicBezTo>
                <a:lnTo>
                  <a:pt x="1428178" y="289143"/>
                </a:lnTo>
                <a:cubicBezTo>
                  <a:pt x="1426368" y="290382"/>
                  <a:pt x="1424654" y="293049"/>
                  <a:pt x="1422177" y="290572"/>
                </a:cubicBezTo>
                <a:cubicBezTo>
                  <a:pt x="1421415" y="289810"/>
                  <a:pt x="1423130" y="287143"/>
                  <a:pt x="1424178" y="285524"/>
                </a:cubicBezTo>
                <a:cubicBezTo>
                  <a:pt x="1425702" y="283048"/>
                  <a:pt x="1429702" y="281333"/>
                  <a:pt x="1433512" y="281333"/>
                </a:cubicBezTo>
                <a:close/>
                <a:moveTo>
                  <a:pt x="1577911" y="279047"/>
                </a:moveTo>
                <a:cubicBezTo>
                  <a:pt x="1578864" y="278856"/>
                  <a:pt x="1580959" y="279428"/>
                  <a:pt x="1581055" y="279904"/>
                </a:cubicBezTo>
                <a:lnTo>
                  <a:pt x="1582198" y="284000"/>
                </a:lnTo>
                <a:cubicBezTo>
                  <a:pt x="1583341" y="289715"/>
                  <a:pt x="1581055" y="294953"/>
                  <a:pt x="1577149" y="295715"/>
                </a:cubicBezTo>
                <a:cubicBezTo>
                  <a:pt x="1573244" y="296477"/>
                  <a:pt x="1566862" y="289429"/>
                  <a:pt x="1570958" y="286095"/>
                </a:cubicBezTo>
                <a:lnTo>
                  <a:pt x="1577530" y="287143"/>
                </a:lnTo>
                <a:cubicBezTo>
                  <a:pt x="1577721" y="287143"/>
                  <a:pt x="1578864" y="285333"/>
                  <a:pt x="1578578" y="284571"/>
                </a:cubicBezTo>
                <a:cubicBezTo>
                  <a:pt x="1578197" y="283333"/>
                  <a:pt x="1576673" y="282380"/>
                  <a:pt x="1576292" y="281237"/>
                </a:cubicBezTo>
                <a:cubicBezTo>
                  <a:pt x="1576102" y="280666"/>
                  <a:pt x="1577149" y="279237"/>
                  <a:pt x="1577911" y="279047"/>
                </a:cubicBezTo>
                <a:close/>
                <a:moveTo>
                  <a:pt x="1084993" y="278094"/>
                </a:moveTo>
                <a:cubicBezTo>
                  <a:pt x="1085850" y="278856"/>
                  <a:pt x="1090708" y="278761"/>
                  <a:pt x="1091851" y="278094"/>
                </a:cubicBezTo>
                <a:cubicBezTo>
                  <a:pt x="1093089" y="277332"/>
                  <a:pt x="1094042" y="278666"/>
                  <a:pt x="1093946" y="280952"/>
                </a:cubicBezTo>
                <a:lnTo>
                  <a:pt x="1091375" y="282095"/>
                </a:lnTo>
                <a:cubicBezTo>
                  <a:pt x="1088612" y="283333"/>
                  <a:pt x="1084993" y="283524"/>
                  <a:pt x="1086231" y="287524"/>
                </a:cubicBezTo>
                <a:lnTo>
                  <a:pt x="1087469" y="291429"/>
                </a:lnTo>
                <a:cubicBezTo>
                  <a:pt x="1090803" y="290858"/>
                  <a:pt x="1093089" y="291144"/>
                  <a:pt x="1092518" y="292096"/>
                </a:cubicBezTo>
                <a:cubicBezTo>
                  <a:pt x="1091946" y="293049"/>
                  <a:pt x="1088898" y="295716"/>
                  <a:pt x="1087660" y="294954"/>
                </a:cubicBezTo>
                <a:cubicBezTo>
                  <a:pt x="1086422" y="294192"/>
                  <a:pt x="1082231" y="292096"/>
                  <a:pt x="1081945" y="292191"/>
                </a:cubicBezTo>
                <a:lnTo>
                  <a:pt x="1081469" y="292477"/>
                </a:lnTo>
                <a:cubicBezTo>
                  <a:pt x="1078802" y="293906"/>
                  <a:pt x="1074896" y="294954"/>
                  <a:pt x="1073849" y="296954"/>
                </a:cubicBezTo>
                <a:cubicBezTo>
                  <a:pt x="1072706" y="299335"/>
                  <a:pt x="1072039" y="300954"/>
                  <a:pt x="1069277" y="299335"/>
                </a:cubicBezTo>
                <a:cubicBezTo>
                  <a:pt x="1068229" y="298668"/>
                  <a:pt x="1068610" y="295525"/>
                  <a:pt x="1069562" y="294001"/>
                </a:cubicBezTo>
                <a:lnTo>
                  <a:pt x="1070229" y="292763"/>
                </a:lnTo>
                <a:cubicBezTo>
                  <a:pt x="1072515" y="292001"/>
                  <a:pt x="1073468" y="290477"/>
                  <a:pt x="1072229" y="289524"/>
                </a:cubicBezTo>
                <a:cubicBezTo>
                  <a:pt x="1071086" y="288572"/>
                  <a:pt x="1070515" y="284952"/>
                  <a:pt x="1072801" y="282857"/>
                </a:cubicBezTo>
                <a:lnTo>
                  <a:pt x="1076420" y="283047"/>
                </a:lnTo>
                <a:lnTo>
                  <a:pt x="1081850" y="283428"/>
                </a:lnTo>
                <a:cubicBezTo>
                  <a:pt x="1082897" y="279809"/>
                  <a:pt x="1084326" y="277428"/>
                  <a:pt x="1084993" y="278094"/>
                </a:cubicBezTo>
                <a:close/>
                <a:moveTo>
                  <a:pt x="449580" y="276476"/>
                </a:moveTo>
                <a:lnTo>
                  <a:pt x="452533" y="276952"/>
                </a:lnTo>
                <a:cubicBezTo>
                  <a:pt x="456629" y="275523"/>
                  <a:pt x="461010" y="277428"/>
                  <a:pt x="462249" y="281238"/>
                </a:cubicBezTo>
                <a:lnTo>
                  <a:pt x="456057" y="280952"/>
                </a:lnTo>
                <a:cubicBezTo>
                  <a:pt x="455200" y="280952"/>
                  <a:pt x="453676" y="280762"/>
                  <a:pt x="453581" y="280952"/>
                </a:cubicBezTo>
                <a:lnTo>
                  <a:pt x="449676" y="291430"/>
                </a:lnTo>
                <a:cubicBezTo>
                  <a:pt x="439579" y="289334"/>
                  <a:pt x="433578" y="285048"/>
                  <a:pt x="436436" y="281905"/>
                </a:cubicBezTo>
                <a:lnTo>
                  <a:pt x="439579" y="283143"/>
                </a:lnTo>
                <a:cubicBezTo>
                  <a:pt x="443960" y="284953"/>
                  <a:pt x="439007" y="275809"/>
                  <a:pt x="445484" y="280286"/>
                </a:cubicBezTo>
                <a:cubicBezTo>
                  <a:pt x="448151" y="282191"/>
                  <a:pt x="444437" y="275714"/>
                  <a:pt x="449580" y="276476"/>
                </a:cubicBezTo>
                <a:close/>
                <a:moveTo>
                  <a:pt x="1405890" y="275618"/>
                </a:moveTo>
                <a:cubicBezTo>
                  <a:pt x="1405223" y="275047"/>
                  <a:pt x="1402937" y="276952"/>
                  <a:pt x="1400746" y="279714"/>
                </a:cubicBezTo>
                <a:cubicBezTo>
                  <a:pt x="1398556" y="282476"/>
                  <a:pt x="1399889" y="290858"/>
                  <a:pt x="1400270" y="288382"/>
                </a:cubicBezTo>
                <a:cubicBezTo>
                  <a:pt x="1400746" y="285905"/>
                  <a:pt x="1406557" y="276190"/>
                  <a:pt x="1405890" y="275618"/>
                </a:cubicBezTo>
                <a:close/>
                <a:moveTo>
                  <a:pt x="624935" y="274570"/>
                </a:moveTo>
                <a:cubicBezTo>
                  <a:pt x="625887" y="274856"/>
                  <a:pt x="628364" y="275713"/>
                  <a:pt x="630459" y="276475"/>
                </a:cubicBezTo>
                <a:cubicBezTo>
                  <a:pt x="632555" y="277237"/>
                  <a:pt x="629411" y="281523"/>
                  <a:pt x="625792" y="279999"/>
                </a:cubicBezTo>
                <a:lnTo>
                  <a:pt x="622363" y="279142"/>
                </a:lnTo>
                <a:cubicBezTo>
                  <a:pt x="620839" y="278761"/>
                  <a:pt x="617886" y="277999"/>
                  <a:pt x="617410" y="280761"/>
                </a:cubicBezTo>
                <a:cubicBezTo>
                  <a:pt x="616934" y="283333"/>
                  <a:pt x="619506" y="283142"/>
                  <a:pt x="621506" y="283428"/>
                </a:cubicBezTo>
                <a:lnTo>
                  <a:pt x="621887" y="283523"/>
                </a:lnTo>
                <a:cubicBezTo>
                  <a:pt x="622172" y="283904"/>
                  <a:pt x="619029" y="286286"/>
                  <a:pt x="614838" y="288858"/>
                </a:cubicBezTo>
                <a:lnTo>
                  <a:pt x="611314" y="291429"/>
                </a:lnTo>
                <a:cubicBezTo>
                  <a:pt x="609314" y="292858"/>
                  <a:pt x="607599" y="294096"/>
                  <a:pt x="604646" y="293715"/>
                </a:cubicBezTo>
                <a:cubicBezTo>
                  <a:pt x="601217" y="293239"/>
                  <a:pt x="599503" y="293810"/>
                  <a:pt x="599122" y="297335"/>
                </a:cubicBezTo>
                <a:lnTo>
                  <a:pt x="598836" y="299621"/>
                </a:lnTo>
                <a:cubicBezTo>
                  <a:pt x="595883" y="302192"/>
                  <a:pt x="590454" y="302573"/>
                  <a:pt x="586739" y="300478"/>
                </a:cubicBezTo>
                <a:lnTo>
                  <a:pt x="583596" y="298668"/>
                </a:lnTo>
                <a:cubicBezTo>
                  <a:pt x="583215" y="298478"/>
                  <a:pt x="582739" y="297906"/>
                  <a:pt x="582739" y="298001"/>
                </a:cubicBezTo>
                <a:cubicBezTo>
                  <a:pt x="580834" y="299240"/>
                  <a:pt x="579119" y="301526"/>
                  <a:pt x="576643" y="299049"/>
                </a:cubicBezTo>
                <a:cubicBezTo>
                  <a:pt x="576071" y="298478"/>
                  <a:pt x="579024" y="295430"/>
                  <a:pt x="578548" y="295049"/>
                </a:cubicBezTo>
                <a:cubicBezTo>
                  <a:pt x="576071" y="293144"/>
                  <a:pt x="576452" y="292001"/>
                  <a:pt x="578834" y="290381"/>
                </a:cubicBezTo>
                <a:lnTo>
                  <a:pt x="580167" y="289429"/>
                </a:lnTo>
                <a:cubicBezTo>
                  <a:pt x="581406" y="287238"/>
                  <a:pt x="579786" y="286381"/>
                  <a:pt x="576643" y="287524"/>
                </a:cubicBezTo>
                <a:lnTo>
                  <a:pt x="574738" y="287334"/>
                </a:lnTo>
                <a:cubicBezTo>
                  <a:pt x="570547" y="286857"/>
                  <a:pt x="571881" y="290000"/>
                  <a:pt x="570261" y="291048"/>
                </a:cubicBezTo>
                <a:cubicBezTo>
                  <a:pt x="568451" y="292191"/>
                  <a:pt x="566261" y="292286"/>
                  <a:pt x="565880" y="289619"/>
                </a:cubicBezTo>
                <a:lnTo>
                  <a:pt x="565689" y="288286"/>
                </a:lnTo>
                <a:cubicBezTo>
                  <a:pt x="565784" y="286667"/>
                  <a:pt x="563403" y="286667"/>
                  <a:pt x="560355" y="288191"/>
                </a:cubicBezTo>
                <a:cubicBezTo>
                  <a:pt x="557307" y="289810"/>
                  <a:pt x="548068" y="287714"/>
                  <a:pt x="548068" y="286476"/>
                </a:cubicBezTo>
                <a:cubicBezTo>
                  <a:pt x="548068" y="285238"/>
                  <a:pt x="548830" y="281523"/>
                  <a:pt x="549687" y="281047"/>
                </a:cubicBezTo>
                <a:lnTo>
                  <a:pt x="550354" y="281142"/>
                </a:lnTo>
                <a:cubicBezTo>
                  <a:pt x="553973" y="281714"/>
                  <a:pt x="557974" y="279713"/>
                  <a:pt x="561308" y="282476"/>
                </a:cubicBezTo>
                <a:cubicBezTo>
                  <a:pt x="561974" y="283047"/>
                  <a:pt x="564165" y="282476"/>
                  <a:pt x="565594" y="282285"/>
                </a:cubicBezTo>
                <a:cubicBezTo>
                  <a:pt x="568737" y="281999"/>
                  <a:pt x="572928" y="280475"/>
                  <a:pt x="574928" y="281523"/>
                </a:cubicBezTo>
                <a:lnTo>
                  <a:pt x="580167" y="284285"/>
                </a:lnTo>
                <a:cubicBezTo>
                  <a:pt x="586168" y="286762"/>
                  <a:pt x="587978" y="288000"/>
                  <a:pt x="584168" y="287048"/>
                </a:cubicBezTo>
                <a:lnTo>
                  <a:pt x="587787" y="291620"/>
                </a:lnTo>
                <a:cubicBezTo>
                  <a:pt x="588454" y="292382"/>
                  <a:pt x="588644" y="293429"/>
                  <a:pt x="588930" y="294382"/>
                </a:cubicBezTo>
                <a:cubicBezTo>
                  <a:pt x="589502" y="296192"/>
                  <a:pt x="589502" y="299335"/>
                  <a:pt x="590740" y="299621"/>
                </a:cubicBezTo>
                <a:cubicBezTo>
                  <a:pt x="595407" y="301049"/>
                  <a:pt x="593502" y="296477"/>
                  <a:pt x="595598" y="295049"/>
                </a:cubicBezTo>
                <a:lnTo>
                  <a:pt x="597122" y="294096"/>
                </a:lnTo>
                <a:cubicBezTo>
                  <a:pt x="597407" y="291239"/>
                  <a:pt x="598931" y="289334"/>
                  <a:pt x="600646" y="289905"/>
                </a:cubicBezTo>
                <a:cubicBezTo>
                  <a:pt x="602265" y="290381"/>
                  <a:pt x="602837" y="288858"/>
                  <a:pt x="595979" y="284666"/>
                </a:cubicBezTo>
                <a:lnTo>
                  <a:pt x="591216" y="282952"/>
                </a:lnTo>
                <a:cubicBezTo>
                  <a:pt x="589406" y="282285"/>
                  <a:pt x="587882" y="280190"/>
                  <a:pt x="587501" y="278475"/>
                </a:cubicBezTo>
                <a:lnTo>
                  <a:pt x="587025" y="277332"/>
                </a:lnTo>
                <a:cubicBezTo>
                  <a:pt x="588549" y="275808"/>
                  <a:pt x="591883" y="275903"/>
                  <a:pt x="594359" y="277713"/>
                </a:cubicBezTo>
                <a:cubicBezTo>
                  <a:pt x="596836" y="279428"/>
                  <a:pt x="606647" y="282761"/>
                  <a:pt x="609790" y="280761"/>
                </a:cubicBezTo>
                <a:lnTo>
                  <a:pt x="613505" y="278951"/>
                </a:lnTo>
                <a:cubicBezTo>
                  <a:pt x="616838" y="277237"/>
                  <a:pt x="620553" y="276094"/>
                  <a:pt x="624268" y="274760"/>
                </a:cubicBezTo>
                <a:close/>
                <a:moveTo>
                  <a:pt x="2115026" y="273046"/>
                </a:moveTo>
                <a:cubicBezTo>
                  <a:pt x="2118931" y="271808"/>
                  <a:pt x="2122075" y="271808"/>
                  <a:pt x="2122075" y="273141"/>
                </a:cubicBezTo>
                <a:cubicBezTo>
                  <a:pt x="2122075" y="274475"/>
                  <a:pt x="2123694" y="277618"/>
                  <a:pt x="2125694" y="277713"/>
                </a:cubicBezTo>
                <a:cubicBezTo>
                  <a:pt x="2127694" y="277809"/>
                  <a:pt x="2134552" y="277332"/>
                  <a:pt x="2135695" y="278571"/>
                </a:cubicBezTo>
                <a:cubicBezTo>
                  <a:pt x="2136838" y="279809"/>
                  <a:pt x="2139410" y="284762"/>
                  <a:pt x="2138458" y="286572"/>
                </a:cubicBezTo>
                <a:cubicBezTo>
                  <a:pt x="2137505" y="288381"/>
                  <a:pt x="2142077" y="292953"/>
                  <a:pt x="2140934" y="293430"/>
                </a:cubicBezTo>
                <a:cubicBezTo>
                  <a:pt x="2139791" y="293906"/>
                  <a:pt x="2135409" y="294477"/>
                  <a:pt x="2134457" y="293239"/>
                </a:cubicBezTo>
                <a:cubicBezTo>
                  <a:pt x="2133505" y="292001"/>
                  <a:pt x="2127218" y="288477"/>
                  <a:pt x="2123599" y="287048"/>
                </a:cubicBezTo>
                <a:lnTo>
                  <a:pt x="2121122" y="287715"/>
                </a:lnTo>
                <a:lnTo>
                  <a:pt x="2118360" y="288477"/>
                </a:lnTo>
                <a:cubicBezTo>
                  <a:pt x="2117693" y="287334"/>
                  <a:pt x="2115597" y="282762"/>
                  <a:pt x="2115407" y="281333"/>
                </a:cubicBezTo>
                <a:cubicBezTo>
                  <a:pt x="2115217" y="279999"/>
                  <a:pt x="2115597" y="278856"/>
                  <a:pt x="2116169" y="278856"/>
                </a:cubicBezTo>
                <a:cubicBezTo>
                  <a:pt x="2116836" y="278856"/>
                  <a:pt x="2118741" y="278094"/>
                  <a:pt x="2118931" y="277142"/>
                </a:cubicBezTo>
                <a:lnTo>
                  <a:pt x="2118455" y="276666"/>
                </a:lnTo>
                <a:close/>
                <a:moveTo>
                  <a:pt x="1094613" y="272284"/>
                </a:moveTo>
                <a:cubicBezTo>
                  <a:pt x="1097756" y="273237"/>
                  <a:pt x="1103185" y="278857"/>
                  <a:pt x="1101090" y="278380"/>
                </a:cubicBezTo>
                <a:cubicBezTo>
                  <a:pt x="1098994" y="277904"/>
                  <a:pt x="1093470" y="275904"/>
                  <a:pt x="1092803" y="274761"/>
                </a:cubicBezTo>
                <a:lnTo>
                  <a:pt x="1092136" y="274761"/>
                </a:lnTo>
                <a:lnTo>
                  <a:pt x="1087850" y="274856"/>
                </a:lnTo>
                <a:cubicBezTo>
                  <a:pt x="1088421" y="272475"/>
                  <a:pt x="1091565" y="271237"/>
                  <a:pt x="1094613" y="272284"/>
                </a:cubicBezTo>
                <a:close/>
                <a:moveTo>
                  <a:pt x="1707947" y="271476"/>
                </a:moveTo>
                <a:lnTo>
                  <a:pt x="1712592" y="273784"/>
                </a:lnTo>
                <a:lnTo>
                  <a:pt x="1707971" y="276332"/>
                </a:lnTo>
                <a:lnTo>
                  <a:pt x="1707642" y="275523"/>
                </a:lnTo>
                <a:close/>
                <a:moveTo>
                  <a:pt x="1552289" y="270665"/>
                </a:moveTo>
                <a:cubicBezTo>
                  <a:pt x="1548289" y="273428"/>
                  <a:pt x="1545812" y="278000"/>
                  <a:pt x="1546765" y="280857"/>
                </a:cubicBezTo>
                <a:lnTo>
                  <a:pt x="1547908" y="282857"/>
                </a:lnTo>
                <a:cubicBezTo>
                  <a:pt x="1548384" y="283810"/>
                  <a:pt x="1550289" y="285143"/>
                  <a:pt x="1550861" y="284953"/>
                </a:cubicBezTo>
                <a:cubicBezTo>
                  <a:pt x="1555623" y="283619"/>
                  <a:pt x="1550194" y="282953"/>
                  <a:pt x="1550384" y="281810"/>
                </a:cubicBezTo>
                <a:lnTo>
                  <a:pt x="1550575" y="280190"/>
                </a:lnTo>
                <a:cubicBezTo>
                  <a:pt x="1550384" y="278190"/>
                  <a:pt x="1554956" y="279143"/>
                  <a:pt x="1556290" y="280000"/>
                </a:cubicBezTo>
                <a:cubicBezTo>
                  <a:pt x="1557623" y="280762"/>
                  <a:pt x="1559719" y="278571"/>
                  <a:pt x="1560957" y="275047"/>
                </a:cubicBezTo>
                <a:lnTo>
                  <a:pt x="1557528" y="273332"/>
                </a:lnTo>
                <a:close/>
                <a:moveTo>
                  <a:pt x="1076515" y="269522"/>
                </a:moveTo>
                <a:lnTo>
                  <a:pt x="1078230" y="270284"/>
                </a:lnTo>
                <a:cubicBezTo>
                  <a:pt x="1081278" y="269236"/>
                  <a:pt x="1083850" y="272474"/>
                  <a:pt x="1083850" y="273998"/>
                </a:cubicBezTo>
                <a:cubicBezTo>
                  <a:pt x="1083850" y="275522"/>
                  <a:pt x="1082611" y="276284"/>
                  <a:pt x="1081183" y="275713"/>
                </a:cubicBezTo>
                <a:cubicBezTo>
                  <a:pt x="1079754" y="275046"/>
                  <a:pt x="1067276" y="276570"/>
                  <a:pt x="1064609" y="273046"/>
                </a:cubicBezTo>
                <a:lnTo>
                  <a:pt x="1071753" y="272951"/>
                </a:lnTo>
                <a:cubicBezTo>
                  <a:pt x="1075753" y="272855"/>
                  <a:pt x="1070800" y="266855"/>
                  <a:pt x="1076515" y="269522"/>
                </a:cubicBezTo>
                <a:close/>
                <a:moveTo>
                  <a:pt x="1837753" y="269427"/>
                </a:moveTo>
                <a:lnTo>
                  <a:pt x="1840611" y="272856"/>
                </a:lnTo>
                <a:lnTo>
                  <a:pt x="1841278" y="273618"/>
                </a:lnTo>
                <a:cubicBezTo>
                  <a:pt x="1841468" y="274666"/>
                  <a:pt x="1840039" y="276190"/>
                  <a:pt x="1838134" y="276857"/>
                </a:cubicBezTo>
                <a:lnTo>
                  <a:pt x="1837658" y="276475"/>
                </a:lnTo>
                <a:cubicBezTo>
                  <a:pt x="1835182" y="274380"/>
                  <a:pt x="1833562" y="275237"/>
                  <a:pt x="1830419" y="276095"/>
                </a:cubicBezTo>
                <a:lnTo>
                  <a:pt x="1826990" y="276857"/>
                </a:lnTo>
                <a:cubicBezTo>
                  <a:pt x="1827562" y="273523"/>
                  <a:pt x="1832419" y="270189"/>
                  <a:pt x="1837753" y="269427"/>
                </a:cubicBezTo>
                <a:close/>
                <a:moveTo>
                  <a:pt x="1355789" y="268951"/>
                </a:moveTo>
                <a:cubicBezTo>
                  <a:pt x="1357408" y="267617"/>
                  <a:pt x="1353884" y="267141"/>
                  <a:pt x="1353217" y="269618"/>
                </a:cubicBezTo>
                <a:lnTo>
                  <a:pt x="1351670" y="271369"/>
                </a:lnTo>
                <a:lnTo>
                  <a:pt x="1350776" y="270922"/>
                </a:lnTo>
                <a:lnTo>
                  <a:pt x="1350550" y="269808"/>
                </a:lnTo>
                <a:lnTo>
                  <a:pt x="1350645" y="270856"/>
                </a:lnTo>
                <a:lnTo>
                  <a:pt x="1350776" y="270922"/>
                </a:lnTo>
                <a:lnTo>
                  <a:pt x="1351018" y="272108"/>
                </a:lnTo>
                <a:lnTo>
                  <a:pt x="1348169" y="275333"/>
                </a:lnTo>
                <a:lnTo>
                  <a:pt x="1346835" y="276285"/>
                </a:lnTo>
                <a:cubicBezTo>
                  <a:pt x="1344835" y="277619"/>
                  <a:pt x="1343406" y="279714"/>
                  <a:pt x="1341311" y="280857"/>
                </a:cubicBezTo>
                <a:lnTo>
                  <a:pt x="1339215" y="282000"/>
                </a:lnTo>
                <a:cubicBezTo>
                  <a:pt x="1336453" y="282381"/>
                  <a:pt x="1336453" y="283619"/>
                  <a:pt x="1339215" y="284762"/>
                </a:cubicBezTo>
                <a:lnTo>
                  <a:pt x="1341977" y="285048"/>
                </a:lnTo>
                <a:lnTo>
                  <a:pt x="1344644" y="285334"/>
                </a:lnTo>
                <a:lnTo>
                  <a:pt x="1358437" y="282787"/>
                </a:lnTo>
                <a:lnTo>
                  <a:pt x="1359313" y="283524"/>
                </a:lnTo>
                <a:lnTo>
                  <a:pt x="1359961" y="282801"/>
                </a:lnTo>
                <a:lnTo>
                  <a:pt x="1364266" y="285524"/>
                </a:lnTo>
                <a:lnTo>
                  <a:pt x="1368457" y="288096"/>
                </a:lnTo>
                <a:cubicBezTo>
                  <a:pt x="1370648" y="285048"/>
                  <a:pt x="1372457" y="281714"/>
                  <a:pt x="1372362" y="280667"/>
                </a:cubicBezTo>
                <a:cubicBezTo>
                  <a:pt x="1372267" y="279619"/>
                  <a:pt x="1368552" y="276476"/>
                  <a:pt x="1364361" y="278000"/>
                </a:cubicBezTo>
                <a:lnTo>
                  <a:pt x="1362646" y="279809"/>
                </a:lnTo>
                <a:lnTo>
                  <a:pt x="1359961" y="282801"/>
                </a:lnTo>
                <a:lnTo>
                  <a:pt x="1359599" y="282572"/>
                </a:lnTo>
                <a:lnTo>
                  <a:pt x="1358437" y="282787"/>
                </a:lnTo>
                <a:lnTo>
                  <a:pt x="1352074" y="277428"/>
                </a:lnTo>
                <a:lnTo>
                  <a:pt x="1351788" y="275809"/>
                </a:lnTo>
                <a:lnTo>
                  <a:pt x="1351693" y="275428"/>
                </a:lnTo>
                <a:lnTo>
                  <a:pt x="1351018" y="272108"/>
                </a:lnTo>
                <a:lnTo>
                  <a:pt x="1351670" y="271369"/>
                </a:lnTo>
                <a:lnTo>
                  <a:pt x="1357884" y="274475"/>
                </a:lnTo>
                <a:cubicBezTo>
                  <a:pt x="1361504" y="272189"/>
                  <a:pt x="1363409" y="272380"/>
                  <a:pt x="1366361" y="274666"/>
                </a:cubicBezTo>
                <a:cubicBezTo>
                  <a:pt x="1366552" y="274856"/>
                  <a:pt x="1368743" y="273618"/>
                  <a:pt x="1369695" y="272761"/>
                </a:cubicBezTo>
                <a:cubicBezTo>
                  <a:pt x="1369886" y="272570"/>
                  <a:pt x="1368647" y="270665"/>
                  <a:pt x="1368076" y="270665"/>
                </a:cubicBezTo>
                <a:lnTo>
                  <a:pt x="1363504" y="270761"/>
                </a:lnTo>
                <a:cubicBezTo>
                  <a:pt x="1357694" y="270951"/>
                  <a:pt x="1354169" y="270094"/>
                  <a:pt x="1355789" y="268951"/>
                </a:cubicBezTo>
                <a:close/>
                <a:moveTo>
                  <a:pt x="543210" y="268570"/>
                </a:moveTo>
                <a:lnTo>
                  <a:pt x="546353" y="269808"/>
                </a:lnTo>
                <a:cubicBezTo>
                  <a:pt x="550449" y="271904"/>
                  <a:pt x="549497" y="274190"/>
                  <a:pt x="544353" y="274856"/>
                </a:cubicBezTo>
                <a:lnTo>
                  <a:pt x="543496" y="278952"/>
                </a:lnTo>
                <a:cubicBezTo>
                  <a:pt x="543496" y="279047"/>
                  <a:pt x="541496" y="279143"/>
                  <a:pt x="541210" y="278857"/>
                </a:cubicBezTo>
                <a:cubicBezTo>
                  <a:pt x="540543" y="278095"/>
                  <a:pt x="539686" y="276761"/>
                  <a:pt x="540067" y="276285"/>
                </a:cubicBezTo>
                <a:cubicBezTo>
                  <a:pt x="541400" y="274571"/>
                  <a:pt x="542924" y="273618"/>
                  <a:pt x="540162" y="271523"/>
                </a:cubicBezTo>
                <a:cubicBezTo>
                  <a:pt x="538638" y="270475"/>
                  <a:pt x="541400" y="267808"/>
                  <a:pt x="543210" y="268570"/>
                </a:cubicBezTo>
                <a:close/>
                <a:moveTo>
                  <a:pt x="2087975" y="268379"/>
                </a:moveTo>
                <a:cubicBezTo>
                  <a:pt x="2091404" y="266189"/>
                  <a:pt x="2094166" y="266474"/>
                  <a:pt x="2094071" y="269046"/>
                </a:cubicBezTo>
                <a:lnTo>
                  <a:pt x="2094262" y="270284"/>
                </a:lnTo>
                <a:cubicBezTo>
                  <a:pt x="2094452" y="272189"/>
                  <a:pt x="2089689" y="273809"/>
                  <a:pt x="2094357" y="275904"/>
                </a:cubicBezTo>
                <a:cubicBezTo>
                  <a:pt x="2097976" y="277523"/>
                  <a:pt x="2100643" y="277142"/>
                  <a:pt x="2103215" y="274761"/>
                </a:cubicBezTo>
                <a:lnTo>
                  <a:pt x="2104263" y="273809"/>
                </a:lnTo>
                <a:cubicBezTo>
                  <a:pt x="2105977" y="272475"/>
                  <a:pt x="2108549" y="272666"/>
                  <a:pt x="2109978" y="273999"/>
                </a:cubicBezTo>
                <a:cubicBezTo>
                  <a:pt x="2111406" y="275428"/>
                  <a:pt x="2114074" y="280000"/>
                  <a:pt x="2113121" y="281333"/>
                </a:cubicBezTo>
                <a:lnTo>
                  <a:pt x="2112168" y="282476"/>
                </a:lnTo>
                <a:cubicBezTo>
                  <a:pt x="2110740" y="284286"/>
                  <a:pt x="2108739" y="286763"/>
                  <a:pt x="2106739" y="286953"/>
                </a:cubicBezTo>
                <a:cubicBezTo>
                  <a:pt x="2102739" y="287239"/>
                  <a:pt x="2102358" y="288382"/>
                  <a:pt x="2101691" y="291239"/>
                </a:cubicBezTo>
                <a:lnTo>
                  <a:pt x="2101120" y="293621"/>
                </a:lnTo>
                <a:cubicBezTo>
                  <a:pt x="2098262" y="295907"/>
                  <a:pt x="2095309" y="297431"/>
                  <a:pt x="2094547" y="296859"/>
                </a:cubicBezTo>
                <a:cubicBezTo>
                  <a:pt x="2093785" y="296288"/>
                  <a:pt x="2093214" y="293906"/>
                  <a:pt x="2095214" y="293144"/>
                </a:cubicBezTo>
                <a:cubicBezTo>
                  <a:pt x="2097214" y="292382"/>
                  <a:pt x="2094547" y="288572"/>
                  <a:pt x="2092928" y="290287"/>
                </a:cubicBezTo>
                <a:cubicBezTo>
                  <a:pt x="2091309" y="292001"/>
                  <a:pt x="2084737" y="289906"/>
                  <a:pt x="2085594" y="289144"/>
                </a:cubicBezTo>
                <a:cubicBezTo>
                  <a:pt x="2086546" y="288287"/>
                  <a:pt x="2087975" y="285524"/>
                  <a:pt x="2086165" y="285524"/>
                </a:cubicBezTo>
                <a:cubicBezTo>
                  <a:pt x="2084355" y="285524"/>
                  <a:pt x="2079879" y="286953"/>
                  <a:pt x="2080260" y="288763"/>
                </a:cubicBezTo>
                <a:cubicBezTo>
                  <a:pt x="2080641" y="290573"/>
                  <a:pt x="2082165" y="294859"/>
                  <a:pt x="2080164" y="295145"/>
                </a:cubicBezTo>
                <a:cubicBezTo>
                  <a:pt x="2078164" y="295430"/>
                  <a:pt x="2074164" y="292668"/>
                  <a:pt x="2073211" y="294287"/>
                </a:cubicBezTo>
                <a:cubicBezTo>
                  <a:pt x="2072259" y="295907"/>
                  <a:pt x="2068544" y="299240"/>
                  <a:pt x="2068734" y="295907"/>
                </a:cubicBezTo>
                <a:lnTo>
                  <a:pt x="2068354" y="294002"/>
                </a:lnTo>
                <a:lnTo>
                  <a:pt x="2068163" y="293049"/>
                </a:lnTo>
                <a:cubicBezTo>
                  <a:pt x="2066734" y="292192"/>
                  <a:pt x="2064734" y="292382"/>
                  <a:pt x="2063686" y="293430"/>
                </a:cubicBezTo>
                <a:lnTo>
                  <a:pt x="2063400" y="294383"/>
                </a:lnTo>
                <a:lnTo>
                  <a:pt x="2063020" y="296002"/>
                </a:lnTo>
                <a:cubicBezTo>
                  <a:pt x="2063115" y="298669"/>
                  <a:pt x="2061305" y="299145"/>
                  <a:pt x="2058829" y="297050"/>
                </a:cubicBezTo>
                <a:lnTo>
                  <a:pt x="2057114" y="295811"/>
                </a:lnTo>
                <a:cubicBezTo>
                  <a:pt x="2056542" y="295430"/>
                  <a:pt x="2055114" y="295335"/>
                  <a:pt x="2054733" y="295621"/>
                </a:cubicBezTo>
                <a:lnTo>
                  <a:pt x="2053304" y="296669"/>
                </a:lnTo>
                <a:cubicBezTo>
                  <a:pt x="2051970" y="298002"/>
                  <a:pt x="2049589" y="298383"/>
                  <a:pt x="2048065" y="297526"/>
                </a:cubicBezTo>
                <a:lnTo>
                  <a:pt x="2045493" y="298288"/>
                </a:lnTo>
                <a:lnTo>
                  <a:pt x="2037874" y="300669"/>
                </a:lnTo>
                <a:cubicBezTo>
                  <a:pt x="2034825" y="297335"/>
                  <a:pt x="2031301" y="294002"/>
                  <a:pt x="2030063" y="293335"/>
                </a:cubicBezTo>
                <a:lnTo>
                  <a:pt x="2029110" y="293525"/>
                </a:lnTo>
                <a:cubicBezTo>
                  <a:pt x="2025777" y="294192"/>
                  <a:pt x="2028920" y="295145"/>
                  <a:pt x="2028920" y="296002"/>
                </a:cubicBezTo>
                <a:lnTo>
                  <a:pt x="2028825" y="297716"/>
                </a:lnTo>
                <a:cubicBezTo>
                  <a:pt x="2027967" y="299621"/>
                  <a:pt x="2027110" y="301907"/>
                  <a:pt x="2027015" y="302765"/>
                </a:cubicBezTo>
                <a:cubicBezTo>
                  <a:pt x="2026920" y="303622"/>
                  <a:pt x="2025586" y="306384"/>
                  <a:pt x="2024348" y="305908"/>
                </a:cubicBezTo>
                <a:cubicBezTo>
                  <a:pt x="2023110" y="305336"/>
                  <a:pt x="2020062" y="304574"/>
                  <a:pt x="2019681" y="305146"/>
                </a:cubicBezTo>
                <a:lnTo>
                  <a:pt x="2019395" y="305717"/>
                </a:lnTo>
                <a:cubicBezTo>
                  <a:pt x="2018728" y="307146"/>
                  <a:pt x="2018633" y="309813"/>
                  <a:pt x="2017585" y="310004"/>
                </a:cubicBezTo>
                <a:cubicBezTo>
                  <a:pt x="2013394" y="310861"/>
                  <a:pt x="2014537" y="308003"/>
                  <a:pt x="2014156" y="306098"/>
                </a:cubicBezTo>
                <a:lnTo>
                  <a:pt x="2013299" y="301526"/>
                </a:lnTo>
                <a:cubicBezTo>
                  <a:pt x="2008060" y="300193"/>
                  <a:pt x="2002726" y="299812"/>
                  <a:pt x="2001583" y="300669"/>
                </a:cubicBezTo>
                <a:cubicBezTo>
                  <a:pt x="2000440" y="301526"/>
                  <a:pt x="1994916" y="302288"/>
                  <a:pt x="1991391" y="300860"/>
                </a:cubicBezTo>
                <a:cubicBezTo>
                  <a:pt x="1987867" y="299336"/>
                  <a:pt x="1978723" y="303336"/>
                  <a:pt x="1979104" y="303717"/>
                </a:cubicBezTo>
                <a:cubicBezTo>
                  <a:pt x="1979485" y="304098"/>
                  <a:pt x="1980247" y="305432"/>
                  <a:pt x="1979866" y="305908"/>
                </a:cubicBezTo>
                <a:lnTo>
                  <a:pt x="1979485" y="306003"/>
                </a:lnTo>
                <a:lnTo>
                  <a:pt x="1974342" y="306860"/>
                </a:lnTo>
                <a:cubicBezTo>
                  <a:pt x="1968627" y="307527"/>
                  <a:pt x="1963483" y="307527"/>
                  <a:pt x="1962912" y="306956"/>
                </a:cubicBezTo>
                <a:lnTo>
                  <a:pt x="1962816" y="306384"/>
                </a:lnTo>
                <a:cubicBezTo>
                  <a:pt x="1962721" y="305813"/>
                  <a:pt x="1963007" y="304670"/>
                  <a:pt x="1963388" y="304574"/>
                </a:cubicBezTo>
                <a:lnTo>
                  <a:pt x="1966626" y="303812"/>
                </a:lnTo>
                <a:cubicBezTo>
                  <a:pt x="1968722" y="301622"/>
                  <a:pt x="1972151" y="298764"/>
                  <a:pt x="1974151" y="297431"/>
                </a:cubicBezTo>
                <a:cubicBezTo>
                  <a:pt x="1976151" y="296097"/>
                  <a:pt x="1981295" y="292097"/>
                  <a:pt x="1983676" y="293811"/>
                </a:cubicBezTo>
                <a:cubicBezTo>
                  <a:pt x="1986153" y="295621"/>
                  <a:pt x="1993487" y="298669"/>
                  <a:pt x="1994916" y="297335"/>
                </a:cubicBezTo>
                <a:cubicBezTo>
                  <a:pt x="1996249" y="296002"/>
                  <a:pt x="1992439" y="292382"/>
                  <a:pt x="1994154" y="292192"/>
                </a:cubicBezTo>
                <a:cubicBezTo>
                  <a:pt x="1995773" y="292097"/>
                  <a:pt x="2000250" y="290573"/>
                  <a:pt x="2001393" y="291430"/>
                </a:cubicBezTo>
                <a:cubicBezTo>
                  <a:pt x="2002536" y="292287"/>
                  <a:pt x="2010441" y="295240"/>
                  <a:pt x="2015204" y="295621"/>
                </a:cubicBezTo>
                <a:lnTo>
                  <a:pt x="2017204" y="290287"/>
                </a:lnTo>
                <a:cubicBezTo>
                  <a:pt x="2017204" y="290192"/>
                  <a:pt x="2018919" y="290477"/>
                  <a:pt x="2019776" y="290668"/>
                </a:cubicBezTo>
                <a:lnTo>
                  <a:pt x="2021205" y="290954"/>
                </a:lnTo>
                <a:cubicBezTo>
                  <a:pt x="2023205" y="290573"/>
                  <a:pt x="2023205" y="289334"/>
                  <a:pt x="2021395" y="288096"/>
                </a:cubicBezTo>
                <a:cubicBezTo>
                  <a:pt x="2019585" y="286858"/>
                  <a:pt x="2015395" y="282762"/>
                  <a:pt x="2016347" y="281619"/>
                </a:cubicBezTo>
                <a:cubicBezTo>
                  <a:pt x="2017300" y="280476"/>
                  <a:pt x="2011489" y="277714"/>
                  <a:pt x="2012442" y="276761"/>
                </a:cubicBezTo>
                <a:cubicBezTo>
                  <a:pt x="2013394" y="275809"/>
                  <a:pt x="2017680" y="272951"/>
                  <a:pt x="2019871" y="272475"/>
                </a:cubicBezTo>
                <a:cubicBezTo>
                  <a:pt x="2022062" y="271999"/>
                  <a:pt x="2025491" y="276380"/>
                  <a:pt x="2024253" y="276952"/>
                </a:cubicBezTo>
                <a:cubicBezTo>
                  <a:pt x="2023014" y="277619"/>
                  <a:pt x="2021491" y="281429"/>
                  <a:pt x="2025396" y="282953"/>
                </a:cubicBezTo>
                <a:cubicBezTo>
                  <a:pt x="2029206" y="284572"/>
                  <a:pt x="2040350" y="287906"/>
                  <a:pt x="2041969" y="286953"/>
                </a:cubicBezTo>
                <a:cubicBezTo>
                  <a:pt x="2043588" y="286001"/>
                  <a:pt x="2048637" y="280857"/>
                  <a:pt x="2048256" y="275618"/>
                </a:cubicBezTo>
                <a:lnTo>
                  <a:pt x="2040159" y="277714"/>
                </a:lnTo>
                <a:lnTo>
                  <a:pt x="2035016" y="279047"/>
                </a:lnTo>
                <a:cubicBezTo>
                  <a:pt x="2032254" y="277142"/>
                  <a:pt x="2031301" y="273428"/>
                  <a:pt x="2032920" y="270951"/>
                </a:cubicBezTo>
                <a:lnTo>
                  <a:pt x="2037112" y="273237"/>
                </a:lnTo>
                <a:cubicBezTo>
                  <a:pt x="2041969" y="275904"/>
                  <a:pt x="2047399" y="275047"/>
                  <a:pt x="2052637" y="273809"/>
                </a:cubicBezTo>
                <a:lnTo>
                  <a:pt x="2057400" y="272666"/>
                </a:lnTo>
                <a:cubicBezTo>
                  <a:pt x="2059114" y="274952"/>
                  <a:pt x="2060638" y="278190"/>
                  <a:pt x="2060733" y="279714"/>
                </a:cubicBezTo>
                <a:lnTo>
                  <a:pt x="2061591" y="280667"/>
                </a:lnTo>
                <a:cubicBezTo>
                  <a:pt x="2063400" y="282572"/>
                  <a:pt x="2065591" y="284762"/>
                  <a:pt x="2068639" y="281714"/>
                </a:cubicBezTo>
                <a:cubicBezTo>
                  <a:pt x="2070544" y="279714"/>
                  <a:pt x="2072354" y="278476"/>
                  <a:pt x="2075402" y="280857"/>
                </a:cubicBezTo>
                <a:cubicBezTo>
                  <a:pt x="2075783" y="281143"/>
                  <a:pt x="2080069" y="279428"/>
                  <a:pt x="2080164" y="278476"/>
                </a:cubicBezTo>
                <a:lnTo>
                  <a:pt x="2080355" y="273523"/>
                </a:lnTo>
                <a:cubicBezTo>
                  <a:pt x="2084832" y="273904"/>
                  <a:pt x="2087404" y="272666"/>
                  <a:pt x="2086070" y="270856"/>
                </a:cubicBezTo>
                <a:lnTo>
                  <a:pt x="2086641" y="270094"/>
                </a:lnTo>
                <a:close/>
                <a:moveTo>
                  <a:pt x="1806512" y="267046"/>
                </a:moveTo>
                <a:lnTo>
                  <a:pt x="1802321" y="269618"/>
                </a:lnTo>
                <a:cubicBezTo>
                  <a:pt x="1800320" y="270856"/>
                  <a:pt x="1795177" y="270856"/>
                  <a:pt x="1793272" y="269618"/>
                </a:cubicBezTo>
                <a:cubicBezTo>
                  <a:pt x="1788795" y="266665"/>
                  <a:pt x="1787366" y="269808"/>
                  <a:pt x="1785175" y="271427"/>
                </a:cubicBezTo>
                <a:lnTo>
                  <a:pt x="1784699" y="271808"/>
                </a:lnTo>
                <a:cubicBezTo>
                  <a:pt x="1785175" y="273142"/>
                  <a:pt x="1786033" y="273999"/>
                  <a:pt x="1786700" y="273713"/>
                </a:cubicBezTo>
                <a:cubicBezTo>
                  <a:pt x="1787366" y="273523"/>
                  <a:pt x="1789367" y="274952"/>
                  <a:pt x="1789557" y="277523"/>
                </a:cubicBezTo>
                <a:lnTo>
                  <a:pt x="1790986" y="278285"/>
                </a:lnTo>
                <a:cubicBezTo>
                  <a:pt x="1795558" y="280762"/>
                  <a:pt x="1794224" y="275999"/>
                  <a:pt x="1796129" y="275047"/>
                </a:cubicBezTo>
                <a:cubicBezTo>
                  <a:pt x="1797368" y="274380"/>
                  <a:pt x="1799463" y="274952"/>
                  <a:pt x="1800987" y="274571"/>
                </a:cubicBezTo>
                <a:lnTo>
                  <a:pt x="1803559" y="273999"/>
                </a:lnTo>
                <a:cubicBezTo>
                  <a:pt x="1806226" y="273047"/>
                  <a:pt x="1807559" y="269903"/>
                  <a:pt x="1806512" y="267046"/>
                </a:cubicBezTo>
                <a:close/>
                <a:moveTo>
                  <a:pt x="1194530" y="266665"/>
                </a:moveTo>
                <a:lnTo>
                  <a:pt x="1195682" y="268902"/>
                </a:lnTo>
                <a:lnTo>
                  <a:pt x="1195388" y="268760"/>
                </a:lnTo>
                <a:close/>
                <a:moveTo>
                  <a:pt x="1240060" y="264855"/>
                </a:moveTo>
                <a:lnTo>
                  <a:pt x="1238155" y="271618"/>
                </a:lnTo>
                <a:cubicBezTo>
                  <a:pt x="1237964" y="272285"/>
                  <a:pt x="1233964" y="273047"/>
                  <a:pt x="1232535" y="272475"/>
                </a:cubicBezTo>
                <a:cubicBezTo>
                  <a:pt x="1230630" y="271618"/>
                  <a:pt x="1229773" y="269427"/>
                  <a:pt x="1228058" y="268094"/>
                </a:cubicBezTo>
                <a:lnTo>
                  <a:pt x="1227106" y="267332"/>
                </a:lnTo>
                <a:cubicBezTo>
                  <a:pt x="1225582" y="266855"/>
                  <a:pt x="1223582" y="267713"/>
                  <a:pt x="1222629" y="269141"/>
                </a:cubicBezTo>
                <a:lnTo>
                  <a:pt x="1223105" y="270094"/>
                </a:lnTo>
                <a:cubicBezTo>
                  <a:pt x="1223963" y="271904"/>
                  <a:pt x="1226058" y="273237"/>
                  <a:pt x="1226915" y="275047"/>
                </a:cubicBezTo>
                <a:lnTo>
                  <a:pt x="1227392" y="275999"/>
                </a:lnTo>
                <a:cubicBezTo>
                  <a:pt x="1226820" y="276761"/>
                  <a:pt x="1228439" y="276857"/>
                  <a:pt x="1230821" y="276190"/>
                </a:cubicBezTo>
                <a:cubicBezTo>
                  <a:pt x="1233392" y="275428"/>
                  <a:pt x="1244441" y="273999"/>
                  <a:pt x="1246346" y="271808"/>
                </a:cubicBezTo>
                <a:cubicBezTo>
                  <a:pt x="1248251" y="269618"/>
                  <a:pt x="1245394" y="266474"/>
                  <a:pt x="1240060" y="264855"/>
                </a:cubicBezTo>
                <a:close/>
                <a:moveTo>
                  <a:pt x="1464183" y="264759"/>
                </a:moveTo>
                <a:cubicBezTo>
                  <a:pt x="1466659" y="264759"/>
                  <a:pt x="1471422" y="266283"/>
                  <a:pt x="1469612" y="268188"/>
                </a:cubicBezTo>
                <a:lnTo>
                  <a:pt x="1472945" y="269617"/>
                </a:lnTo>
                <a:cubicBezTo>
                  <a:pt x="1475517" y="270760"/>
                  <a:pt x="1475517" y="272760"/>
                  <a:pt x="1475708" y="274951"/>
                </a:cubicBezTo>
                <a:cubicBezTo>
                  <a:pt x="1476184" y="279618"/>
                  <a:pt x="1478756" y="273713"/>
                  <a:pt x="1480280" y="275427"/>
                </a:cubicBezTo>
                <a:lnTo>
                  <a:pt x="1481708" y="277046"/>
                </a:lnTo>
                <a:cubicBezTo>
                  <a:pt x="1484185" y="278856"/>
                  <a:pt x="1486852" y="279428"/>
                  <a:pt x="1487614" y="278380"/>
                </a:cubicBezTo>
                <a:cubicBezTo>
                  <a:pt x="1488281" y="277141"/>
                  <a:pt x="1492662" y="280380"/>
                  <a:pt x="1490281" y="281332"/>
                </a:cubicBezTo>
                <a:cubicBezTo>
                  <a:pt x="1487900" y="282285"/>
                  <a:pt x="1484566" y="282476"/>
                  <a:pt x="1482852" y="281809"/>
                </a:cubicBezTo>
                <a:cubicBezTo>
                  <a:pt x="1481137" y="281142"/>
                  <a:pt x="1475517" y="279904"/>
                  <a:pt x="1474755" y="281047"/>
                </a:cubicBezTo>
                <a:cubicBezTo>
                  <a:pt x="1473993" y="282094"/>
                  <a:pt x="1471993" y="283809"/>
                  <a:pt x="1472469" y="282285"/>
                </a:cubicBezTo>
                <a:cubicBezTo>
                  <a:pt x="1472945" y="280666"/>
                  <a:pt x="1465897" y="276475"/>
                  <a:pt x="1463420" y="273522"/>
                </a:cubicBezTo>
                <a:lnTo>
                  <a:pt x="1461611" y="270665"/>
                </a:lnTo>
                <a:lnTo>
                  <a:pt x="1460563" y="269045"/>
                </a:lnTo>
                <a:cubicBezTo>
                  <a:pt x="1460087" y="266664"/>
                  <a:pt x="1461706" y="264759"/>
                  <a:pt x="1464183" y="264759"/>
                </a:cubicBezTo>
                <a:close/>
                <a:moveTo>
                  <a:pt x="1755839" y="264474"/>
                </a:moveTo>
                <a:cubicBezTo>
                  <a:pt x="1753553" y="264474"/>
                  <a:pt x="1752029" y="265046"/>
                  <a:pt x="1752314" y="265808"/>
                </a:cubicBezTo>
                <a:lnTo>
                  <a:pt x="1752695" y="266189"/>
                </a:lnTo>
                <a:cubicBezTo>
                  <a:pt x="1754886" y="268284"/>
                  <a:pt x="1757077" y="272189"/>
                  <a:pt x="1759172" y="272189"/>
                </a:cubicBezTo>
                <a:lnTo>
                  <a:pt x="1764316" y="272189"/>
                </a:lnTo>
                <a:cubicBezTo>
                  <a:pt x="1764506" y="267998"/>
                  <a:pt x="1758029" y="264474"/>
                  <a:pt x="1755839" y="264474"/>
                </a:cubicBezTo>
                <a:close/>
                <a:moveTo>
                  <a:pt x="1439799" y="264283"/>
                </a:moveTo>
                <a:cubicBezTo>
                  <a:pt x="1441418" y="263902"/>
                  <a:pt x="1447514" y="264950"/>
                  <a:pt x="1448753" y="267808"/>
                </a:cubicBezTo>
                <a:lnTo>
                  <a:pt x="1449800" y="270665"/>
                </a:lnTo>
                <a:cubicBezTo>
                  <a:pt x="1449991" y="271141"/>
                  <a:pt x="1449133" y="272189"/>
                  <a:pt x="1448753" y="272284"/>
                </a:cubicBezTo>
                <a:cubicBezTo>
                  <a:pt x="1447610" y="272380"/>
                  <a:pt x="1445609" y="272284"/>
                  <a:pt x="1445419" y="271903"/>
                </a:cubicBezTo>
                <a:lnTo>
                  <a:pt x="1443990" y="268570"/>
                </a:lnTo>
                <a:cubicBezTo>
                  <a:pt x="1440085" y="266665"/>
                  <a:pt x="1438180" y="264760"/>
                  <a:pt x="1439799" y="264283"/>
                </a:cubicBezTo>
                <a:close/>
                <a:moveTo>
                  <a:pt x="584645" y="264188"/>
                </a:moveTo>
                <a:cubicBezTo>
                  <a:pt x="586073" y="263807"/>
                  <a:pt x="591122" y="263521"/>
                  <a:pt x="591217" y="264855"/>
                </a:cubicBezTo>
                <a:cubicBezTo>
                  <a:pt x="591312" y="266093"/>
                  <a:pt x="594551" y="269998"/>
                  <a:pt x="597884" y="269617"/>
                </a:cubicBezTo>
                <a:cubicBezTo>
                  <a:pt x="601218" y="269236"/>
                  <a:pt x="603504" y="274570"/>
                  <a:pt x="602266" y="272951"/>
                </a:cubicBezTo>
                <a:cubicBezTo>
                  <a:pt x="601028" y="271332"/>
                  <a:pt x="593312" y="273999"/>
                  <a:pt x="590169" y="273618"/>
                </a:cubicBezTo>
                <a:lnTo>
                  <a:pt x="588645" y="270570"/>
                </a:lnTo>
                <a:lnTo>
                  <a:pt x="587502" y="268188"/>
                </a:lnTo>
                <a:cubicBezTo>
                  <a:pt x="584454" y="266379"/>
                  <a:pt x="583216" y="264569"/>
                  <a:pt x="584645" y="264188"/>
                </a:cubicBezTo>
                <a:close/>
                <a:moveTo>
                  <a:pt x="1331881" y="262950"/>
                </a:moveTo>
                <a:cubicBezTo>
                  <a:pt x="1330262" y="263522"/>
                  <a:pt x="1329309" y="269046"/>
                  <a:pt x="1330547" y="270665"/>
                </a:cubicBezTo>
                <a:cubicBezTo>
                  <a:pt x="1331786" y="272285"/>
                  <a:pt x="1333976" y="270665"/>
                  <a:pt x="1335500" y="267236"/>
                </a:cubicBezTo>
                <a:lnTo>
                  <a:pt x="1336358" y="264474"/>
                </a:lnTo>
                <a:lnTo>
                  <a:pt x="1336548" y="263807"/>
                </a:lnTo>
                <a:cubicBezTo>
                  <a:pt x="1335691" y="262664"/>
                  <a:pt x="1333595" y="262283"/>
                  <a:pt x="1331881" y="262950"/>
                </a:cubicBezTo>
                <a:close/>
                <a:moveTo>
                  <a:pt x="487965" y="262188"/>
                </a:moveTo>
                <a:lnTo>
                  <a:pt x="489966" y="262664"/>
                </a:lnTo>
                <a:cubicBezTo>
                  <a:pt x="491109" y="262950"/>
                  <a:pt x="495300" y="264379"/>
                  <a:pt x="491585" y="266951"/>
                </a:cubicBezTo>
                <a:cubicBezTo>
                  <a:pt x="491013" y="267427"/>
                  <a:pt x="491966" y="270284"/>
                  <a:pt x="492157" y="270284"/>
                </a:cubicBezTo>
                <a:cubicBezTo>
                  <a:pt x="496728" y="269998"/>
                  <a:pt x="499300" y="275523"/>
                  <a:pt x="504730" y="273142"/>
                </a:cubicBezTo>
                <a:cubicBezTo>
                  <a:pt x="505301" y="272856"/>
                  <a:pt x="508254" y="274856"/>
                  <a:pt x="508063" y="275047"/>
                </a:cubicBezTo>
                <a:cubicBezTo>
                  <a:pt x="505396" y="279523"/>
                  <a:pt x="511111" y="282095"/>
                  <a:pt x="511492" y="285810"/>
                </a:cubicBezTo>
                <a:cubicBezTo>
                  <a:pt x="511683" y="287524"/>
                  <a:pt x="510921" y="290477"/>
                  <a:pt x="508825" y="289144"/>
                </a:cubicBezTo>
                <a:cubicBezTo>
                  <a:pt x="504348" y="286191"/>
                  <a:pt x="499681" y="292097"/>
                  <a:pt x="495776" y="288286"/>
                </a:cubicBezTo>
                <a:cubicBezTo>
                  <a:pt x="495490" y="288001"/>
                  <a:pt x="493300" y="288668"/>
                  <a:pt x="492252" y="289334"/>
                </a:cubicBezTo>
                <a:lnTo>
                  <a:pt x="487203" y="292287"/>
                </a:lnTo>
                <a:cubicBezTo>
                  <a:pt x="484822" y="288953"/>
                  <a:pt x="486346" y="284762"/>
                  <a:pt x="490442" y="282953"/>
                </a:cubicBezTo>
                <a:lnTo>
                  <a:pt x="492252" y="283810"/>
                </a:lnTo>
                <a:lnTo>
                  <a:pt x="496062" y="285715"/>
                </a:lnTo>
                <a:cubicBezTo>
                  <a:pt x="500538" y="285239"/>
                  <a:pt x="503110" y="283143"/>
                  <a:pt x="501777" y="281143"/>
                </a:cubicBezTo>
                <a:lnTo>
                  <a:pt x="500634" y="279619"/>
                </a:lnTo>
                <a:cubicBezTo>
                  <a:pt x="499491" y="278095"/>
                  <a:pt x="495871" y="279714"/>
                  <a:pt x="495490" y="276190"/>
                </a:cubicBezTo>
                <a:cubicBezTo>
                  <a:pt x="495205" y="273904"/>
                  <a:pt x="493204" y="273999"/>
                  <a:pt x="490728" y="276476"/>
                </a:cubicBezTo>
                <a:cubicBezTo>
                  <a:pt x="487965" y="279143"/>
                  <a:pt x="486823" y="279905"/>
                  <a:pt x="482060" y="279047"/>
                </a:cubicBezTo>
                <a:lnTo>
                  <a:pt x="476917" y="277999"/>
                </a:lnTo>
                <a:cubicBezTo>
                  <a:pt x="473583" y="280762"/>
                  <a:pt x="470344" y="282095"/>
                  <a:pt x="469677" y="280952"/>
                </a:cubicBezTo>
                <a:cubicBezTo>
                  <a:pt x="469011" y="279809"/>
                  <a:pt x="468153" y="276761"/>
                  <a:pt x="469106" y="276761"/>
                </a:cubicBezTo>
                <a:lnTo>
                  <a:pt x="469773" y="275618"/>
                </a:lnTo>
                <a:lnTo>
                  <a:pt x="471011" y="274190"/>
                </a:lnTo>
                <a:cubicBezTo>
                  <a:pt x="470630" y="271618"/>
                  <a:pt x="472916" y="271904"/>
                  <a:pt x="476059" y="274856"/>
                </a:cubicBezTo>
                <a:lnTo>
                  <a:pt x="477964" y="270665"/>
                </a:lnTo>
                <a:lnTo>
                  <a:pt x="479202" y="267903"/>
                </a:lnTo>
                <a:cubicBezTo>
                  <a:pt x="481393" y="265331"/>
                  <a:pt x="485394" y="262760"/>
                  <a:pt x="487965" y="262188"/>
                </a:cubicBezTo>
                <a:close/>
                <a:moveTo>
                  <a:pt x="948975" y="260473"/>
                </a:moveTo>
                <a:lnTo>
                  <a:pt x="950880" y="262283"/>
                </a:lnTo>
                <a:lnTo>
                  <a:pt x="954404" y="265617"/>
                </a:lnTo>
                <a:cubicBezTo>
                  <a:pt x="957262" y="263902"/>
                  <a:pt x="958976" y="263617"/>
                  <a:pt x="958310" y="265045"/>
                </a:cubicBezTo>
                <a:lnTo>
                  <a:pt x="957548" y="266284"/>
                </a:lnTo>
                <a:cubicBezTo>
                  <a:pt x="957071" y="267046"/>
                  <a:pt x="956405" y="267903"/>
                  <a:pt x="955547" y="268284"/>
                </a:cubicBezTo>
                <a:cubicBezTo>
                  <a:pt x="955071" y="268570"/>
                  <a:pt x="953928" y="268284"/>
                  <a:pt x="953261" y="267998"/>
                </a:cubicBezTo>
                <a:cubicBezTo>
                  <a:pt x="949737" y="266569"/>
                  <a:pt x="946118" y="265236"/>
                  <a:pt x="942784" y="263617"/>
                </a:cubicBezTo>
                <a:lnTo>
                  <a:pt x="941450" y="262950"/>
                </a:lnTo>
                <a:cubicBezTo>
                  <a:pt x="939926" y="261140"/>
                  <a:pt x="943355" y="259997"/>
                  <a:pt x="948975" y="260473"/>
                </a:cubicBezTo>
                <a:close/>
                <a:moveTo>
                  <a:pt x="1573530" y="259902"/>
                </a:moveTo>
                <a:lnTo>
                  <a:pt x="1576006" y="261235"/>
                </a:lnTo>
                <a:lnTo>
                  <a:pt x="1578293" y="262473"/>
                </a:lnTo>
                <a:cubicBezTo>
                  <a:pt x="1579626" y="265236"/>
                  <a:pt x="1580198" y="268284"/>
                  <a:pt x="1579626" y="269141"/>
                </a:cubicBezTo>
                <a:cubicBezTo>
                  <a:pt x="1579054" y="269998"/>
                  <a:pt x="1575340" y="271903"/>
                  <a:pt x="1573054" y="270570"/>
                </a:cubicBezTo>
                <a:cubicBezTo>
                  <a:pt x="1570768" y="269236"/>
                  <a:pt x="1564291" y="267236"/>
                  <a:pt x="1564767" y="265712"/>
                </a:cubicBezTo>
                <a:cubicBezTo>
                  <a:pt x="1565243" y="264188"/>
                  <a:pt x="1569815" y="259806"/>
                  <a:pt x="1573530" y="259902"/>
                </a:cubicBezTo>
                <a:close/>
                <a:moveTo>
                  <a:pt x="1685258" y="259521"/>
                </a:moveTo>
                <a:cubicBezTo>
                  <a:pt x="1682020" y="260378"/>
                  <a:pt x="1680496" y="261712"/>
                  <a:pt x="1681829" y="262379"/>
                </a:cubicBezTo>
                <a:cubicBezTo>
                  <a:pt x="1683163" y="263045"/>
                  <a:pt x="1682972" y="267427"/>
                  <a:pt x="1675733" y="269237"/>
                </a:cubicBezTo>
                <a:lnTo>
                  <a:pt x="1670018" y="270380"/>
                </a:lnTo>
                <a:lnTo>
                  <a:pt x="1669352" y="270475"/>
                </a:lnTo>
                <a:cubicBezTo>
                  <a:pt x="1668780" y="269618"/>
                  <a:pt x="1662303" y="273618"/>
                  <a:pt x="1660017" y="275523"/>
                </a:cubicBezTo>
                <a:cubicBezTo>
                  <a:pt x="1657731" y="277428"/>
                  <a:pt x="1657541" y="278857"/>
                  <a:pt x="1659636" y="278857"/>
                </a:cubicBezTo>
                <a:lnTo>
                  <a:pt x="1660589" y="278190"/>
                </a:lnTo>
                <a:lnTo>
                  <a:pt x="1662398" y="277047"/>
                </a:lnTo>
                <a:cubicBezTo>
                  <a:pt x="1664303" y="277333"/>
                  <a:pt x="1667066" y="277809"/>
                  <a:pt x="1668494" y="278000"/>
                </a:cubicBezTo>
                <a:cubicBezTo>
                  <a:pt x="1669923" y="278190"/>
                  <a:pt x="1675257" y="274380"/>
                  <a:pt x="1678019" y="271618"/>
                </a:cubicBezTo>
                <a:lnTo>
                  <a:pt x="1683449" y="275142"/>
                </a:lnTo>
                <a:lnTo>
                  <a:pt x="1686496" y="277142"/>
                </a:lnTo>
                <a:cubicBezTo>
                  <a:pt x="1689545" y="276380"/>
                  <a:pt x="1690307" y="272189"/>
                  <a:pt x="1688116" y="267713"/>
                </a:cubicBezTo>
                <a:lnTo>
                  <a:pt x="1690116" y="265331"/>
                </a:lnTo>
                <a:cubicBezTo>
                  <a:pt x="1693259" y="261617"/>
                  <a:pt x="1689354" y="260664"/>
                  <a:pt x="1687925" y="260283"/>
                </a:cubicBezTo>
                <a:close/>
                <a:moveTo>
                  <a:pt x="529399" y="259521"/>
                </a:moveTo>
                <a:cubicBezTo>
                  <a:pt x="532066" y="260188"/>
                  <a:pt x="533876" y="262283"/>
                  <a:pt x="533400" y="264093"/>
                </a:cubicBezTo>
                <a:lnTo>
                  <a:pt x="533305" y="264093"/>
                </a:lnTo>
                <a:lnTo>
                  <a:pt x="527971" y="263426"/>
                </a:lnTo>
                <a:cubicBezTo>
                  <a:pt x="527018" y="266760"/>
                  <a:pt x="528352" y="270475"/>
                  <a:pt x="531019" y="271618"/>
                </a:cubicBezTo>
                <a:lnTo>
                  <a:pt x="532924" y="272665"/>
                </a:lnTo>
                <a:cubicBezTo>
                  <a:pt x="533781" y="273142"/>
                  <a:pt x="534924" y="274570"/>
                  <a:pt x="534638" y="274856"/>
                </a:cubicBezTo>
                <a:lnTo>
                  <a:pt x="530066" y="280190"/>
                </a:lnTo>
                <a:cubicBezTo>
                  <a:pt x="536067" y="281238"/>
                  <a:pt x="535972" y="282572"/>
                  <a:pt x="529876" y="283143"/>
                </a:cubicBezTo>
                <a:lnTo>
                  <a:pt x="525685" y="286762"/>
                </a:lnTo>
                <a:lnTo>
                  <a:pt x="522256" y="289810"/>
                </a:lnTo>
                <a:cubicBezTo>
                  <a:pt x="520922" y="285905"/>
                  <a:pt x="519112" y="284096"/>
                  <a:pt x="518350" y="285715"/>
                </a:cubicBezTo>
                <a:cubicBezTo>
                  <a:pt x="517493" y="287334"/>
                  <a:pt x="516064" y="286858"/>
                  <a:pt x="516826" y="281238"/>
                </a:cubicBezTo>
                <a:lnTo>
                  <a:pt x="517017" y="275999"/>
                </a:lnTo>
                <a:lnTo>
                  <a:pt x="517017" y="275332"/>
                </a:lnTo>
                <a:cubicBezTo>
                  <a:pt x="520732" y="274570"/>
                  <a:pt x="522160" y="271903"/>
                  <a:pt x="520255" y="269427"/>
                </a:cubicBezTo>
                <a:lnTo>
                  <a:pt x="522827" y="266569"/>
                </a:lnTo>
                <a:cubicBezTo>
                  <a:pt x="524732" y="264474"/>
                  <a:pt x="526161" y="261902"/>
                  <a:pt x="528447" y="260188"/>
                </a:cubicBezTo>
                <a:close/>
                <a:moveTo>
                  <a:pt x="461295" y="259235"/>
                </a:moveTo>
                <a:cubicBezTo>
                  <a:pt x="463010" y="259616"/>
                  <a:pt x="467105" y="261616"/>
                  <a:pt x="465581" y="262378"/>
                </a:cubicBezTo>
                <a:cubicBezTo>
                  <a:pt x="464057" y="263236"/>
                  <a:pt x="462152" y="265807"/>
                  <a:pt x="463867" y="266760"/>
                </a:cubicBezTo>
                <a:cubicBezTo>
                  <a:pt x="465581" y="267712"/>
                  <a:pt x="468534" y="270665"/>
                  <a:pt x="466343" y="271046"/>
                </a:cubicBezTo>
                <a:lnTo>
                  <a:pt x="465391" y="270379"/>
                </a:lnTo>
                <a:cubicBezTo>
                  <a:pt x="457390" y="264950"/>
                  <a:pt x="453104" y="271903"/>
                  <a:pt x="447293" y="273713"/>
                </a:cubicBezTo>
                <a:lnTo>
                  <a:pt x="446722" y="273904"/>
                </a:lnTo>
                <a:cubicBezTo>
                  <a:pt x="446912" y="275523"/>
                  <a:pt x="445865" y="275999"/>
                  <a:pt x="444341" y="274951"/>
                </a:cubicBezTo>
                <a:cubicBezTo>
                  <a:pt x="442817" y="273904"/>
                  <a:pt x="440054" y="268379"/>
                  <a:pt x="443960" y="266379"/>
                </a:cubicBezTo>
                <a:lnTo>
                  <a:pt x="449389" y="267903"/>
                </a:lnTo>
                <a:cubicBezTo>
                  <a:pt x="453008" y="268951"/>
                  <a:pt x="456914" y="264760"/>
                  <a:pt x="457485" y="260664"/>
                </a:cubicBezTo>
                <a:lnTo>
                  <a:pt x="457580" y="259711"/>
                </a:lnTo>
                <a:cubicBezTo>
                  <a:pt x="457866" y="259045"/>
                  <a:pt x="459485" y="258854"/>
                  <a:pt x="461295" y="259235"/>
                </a:cubicBezTo>
                <a:close/>
                <a:moveTo>
                  <a:pt x="599123" y="259044"/>
                </a:moveTo>
                <a:cubicBezTo>
                  <a:pt x="599313" y="258854"/>
                  <a:pt x="603409" y="260473"/>
                  <a:pt x="607790" y="263140"/>
                </a:cubicBezTo>
                <a:lnTo>
                  <a:pt x="612172" y="263807"/>
                </a:lnTo>
                <a:lnTo>
                  <a:pt x="616553" y="264569"/>
                </a:lnTo>
                <a:cubicBezTo>
                  <a:pt x="622173" y="263426"/>
                  <a:pt x="627031" y="262949"/>
                  <a:pt x="627221" y="263426"/>
                </a:cubicBezTo>
                <a:cubicBezTo>
                  <a:pt x="627412" y="263997"/>
                  <a:pt x="629698" y="265331"/>
                  <a:pt x="631508" y="264569"/>
                </a:cubicBezTo>
                <a:lnTo>
                  <a:pt x="633222" y="264283"/>
                </a:lnTo>
                <a:cubicBezTo>
                  <a:pt x="633794" y="264188"/>
                  <a:pt x="635318" y="265997"/>
                  <a:pt x="635318" y="265997"/>
                </a:cubicBezTo>
                <a:lnTo>
                  <a:pt x="633032" y="267998"/>
                </a:lnTo>
                <a:cubicBezTo>
                  <a:pt x="630365" y="270188"/>
                  <a:pt x="626840" y="272284"/>
                  <a:pt x="625031" y="272855"/>
                </a:cubicBezTo>
                <a:cubicBezTo>
                  <a:pt x="623221" y="273332"/>
                  <a:pt x="617601" y="273522"/>
                  <a:pt x="618173" y="272093"/>
                </a:cubicBezTo>
                <a:cubicBezTo>
                  <a:pt x="618744" y="270760"/>
                  <a:pt x="619220" y="266569"/>
                  <a:pt x="617887" y="266474"/>
                </a:cubicBezTo>
                <a:cubicBezTo>
                  <a:pt x="616553" y="266378"/>
                  <a:pt x="612648" y="267045"/>
                  <a:pt x="612458" y="268283"/>
                </a:cubicBezTo>
                <a:cubicBezTo>
                  <a:pt x="612267" y="269426"/>
                  <a:pt x="609600" y="271141"/>
                  <a:pt x="607219" y="268474"/>
                </a:cubicBezTo>
                <a:cubicBezTo>
                  <a:pt x="604838" y="265902"/>
                  <a:pt x="598932" y="259235"/>
                  <a:pt x="599123" y="259044"/>
                </a:cubicBezTo>
                <a:close/>
                <a:moveTo>
                  <a:pt x="2214753" y="258854"/>
                </a:moveTo>
                <a:cubicBezTo>
                  <a:pt x="2218563" y="258378"/>
                  <a:pt x="2225802" y="259521"/>
                  <a:pt x="2230945" y="261331"/>
                </a:cubicBezTo>
                <a:lnTo>
                  <a:pt x="2235518" y="263045"/>
                </a:lnTo>
                <a:cubicBezTo>
                  <a:pt x="2235899" y="263141"/>
                  <a:pt x="2236184" y="264569"/>
                  <a:pt x="2235803" y="264855"/>
                </a:cubicBezTo>
                <a:cubicBezTo>
                  <a:pt x="2235136" y="265522"/>
                  <a:pt x="2234089" y="266093"/>
                  <a:pt x="2233041" y="266284"/>
                </a:cubicBezTo>
                <a:lnTo>
                  <a:pt x="2228755" y="267236"/>
                </a:lnTo>
                <a:cubicBezTo>
                  <a:pt x="2225326" y="265141"/>
                  <a:pt x="2223040" y="263998"/>
                  <a:pt x="2223516" y="264760"/>
                </a:cubicBezTo>
                <a:cubicBezTo>
                  <a:pt x="2223992" y="265522"/>
                  <a:pt x="2223897" y="267903"/>
                  <a:pt x="2221611" y="267903"/>
                </a:cubicBezTo>
                <a:cubicBezTo>
                  <a:pt x="2219420" y="267903"/>
                  <a:pt x="2214277" y="266379"/>
                  <a:pt x="2215324" y="264569"/>
                </a:cubicBezTo>
                <a:lnTo>
                  <a:pt x="2215134" y="262950"/>
                </a:lnTo>
                <a:close/>
                <a:moveTo>
                  <a:pt x="2197989" y="258854"/>
                </a:moveTo>
                <a:lnTo>
                  <a:pt x="2201132" y="260093"/>
                </a:lnTo>
                <a:cubicBezTo>
                  <a:pt x="2202942" y="260855"/>
                  <a:pt x="2205228" y="263522"/>
                  <a:pt x="2204751" y="264855"/>
                </a:cubicBezTo>
                <a:cubicBezTo>
                  <a:pt x="2204085" y="266951"/>
                  <a:pt x="2201703" y="268760"/>
                  <a:pt x="2197989" y="268475"/>
                </a:cubicBezTo>
                <a:cubicBezTo>
                  <a:pt x="2195036" y="268284"/>
                  <a:pt x="2195131" y="267046"/>
                  <a:pt x="2194560" y="265236"/>
                </a:cubicBezTo>
                <a:lnTo>
                  <a:pt x="2193798" y="262855"/>
                </a:lnTo>
                <a:cubicBezTo>
                  <a:pt x="2191512" y="259997"/>
                  <a:pt x="2193417" y="258188"/>
                  <a:pt x="2197989" y="258854"/>
                </a:cubicBezTo>
                <a:close/>
                <a:moveTo>
                  <a:pt x="747902" y="258473"/>
                </a:moveTo>
                <a:lnTo>
                  <a:pt x="748474" y="259997"/>
                </a:lnTo>
                <a:lnTo>
                  <a:pt x="749141" y="261616"/>
                </a:lnTo>
                <a:cubicBezTo>
                  <a:pt x="748855" y="263997"/>
                  <a:pt x="750093" y="265998"/>
                  <a:pt x="751808" y="266188"/>
                </a:cubicBezTo>
                <a:cubicBezTo>
                  <a:pt x="753522" y="266379"/>
                  <a:pt x="757808" y="267807"/>
                  <a:pt x="757427" y="269046"/>
                </a:cubicBezTo>
                <a:cubicBezTo>
                  <a:pt x="757046" y="270379"/>
                  <a:pt x="756951" y="274570"/>
                  <a:pt x="758666" y="273903"/>
                </a:cubicBezTo>
                <a:lnTo>
                  <a:pt x="759332" y="273427"/>
                </a:lnTo>
                <a:cubicBezTo>
                  <a:pt x="761523" y="271808"/>
                  <a:pt x="762857" y="273141"/>
                  <a:pt x="764762" y="274094"/>
                </a:cubicBezTo>
                <a:lnTo>
                  <a:pt x="767619" y="275427"/>
                </a:lnTo>
                <a:cubicBezTo>
                  <a:pt x="768953" y="273046"/>
                  <a:pt x="771143" y="273141"/>
                  <a:pt x="772667" y="275713"/>
                </a:cubicBezTo>
                <a:cubicBezTo>
                  <a:pt x="774096" y="278190"/>
                  <a:pt x="783526" y="282571"/>
                  <a:pt x="786764" y="281904"/>
                </a:cubicBezTo>
                <a:lnTo>
                  <a:pt x="783335" y="278761"/>
                </a:lnTo>
                <a:lnTo>
                  <a:pt x="782573" y="278094"/>
                </a:lnTo>
                <a:cubicBezTo>
                  <a:pt x="782859" y="276570"/>
                  <a:pt x="784002" y="275427"/>
                  <a:pt x="785336" y="275523"/>
                </a:cubicBezTo>
                <a:cubicBezTo>
                  <a:pt x="786574" y="275618"/>
                  <a:pt x="789622" y="276666"/>
                  <a:pt x="789241" y="277428"/>
                </a:cubicBezTo>
                <a:cubicBezTo>
                  <a:pt x="788860" y="278190"/>
                  <a:pt x="789717" y="280476"/>
                  <a:pt x="792670" y="279523"/>
                </a:cubicBezTo>
                <a:lnTo>
                  <a:pt x="795146" y="279142"/>
                </a:lnTo>
                <a:lnTo>
                  <a:pt x="797528" y="278761"/>
                </a:lnTo>
                <a:cubicBezTo>
                  <a:pt x="800385" y="278571"/>
                  <a:pt x="798861" y="277047"/>
                  <a:pt x="794194" y="275427"/>
                </a:cubicBezTo>
                <a:lnTo>
                  <a:pt x="790670" y="272856"/>
                </a:lnTo>
                <a:cubicBezTo>
                  <a:pt x="787526" y="270570"/>
                  <a:pt x="787336" y="270951"/>
                  <a:pt x="790765" y="268474"/>
                </a:cubicBezTo>
                <a:lnTo>
                  <a:pt x="792098" y="267522"/>
                </a:lnTo>
                <a:cubicBezTo>
                  <a:pt x="793432" y="265426"/>
                  <a:pt x="794575" y="264950"/>
                  <a:pt x="794765" y="266569"/>
                </a:cubicBezTo>
                <a:cubicBezTo>
                  <a:pt x="794956" y="268188"/>
                  <a:pt x="796956" y="272094"/>
                  <a:pt x="798671" y="272284"/>
                </a:cubicBezTo>
                <a:cubicBezTo>
                  <a:pt x="800480" y="272475"/>
                  <a:pt x="805719" y="266569"/>
                  <a:pt x="807243" y="267331"/>
                </a:cubicBezTo>
                <a:lnTo>
                  <a:pt x="808577" y="267998"/>
                </a:lnTo>
                <a:cubicBezTo>
                  <a:pt x="810101" y="268760"/>
                  <a:pt x="812577" y="269427"/>
                  <a:pt x="812958" y="270474"/>
                </a:cubicBezTo>
                <a:cubicBezTo>
                  <a:pt x="813911" y="273046"/>
                  <a:pt x="810386" y="272189"/>
                  <a:pt x="808958" y="273046"/>
                </a:cubicBezTo>
                <a:cubicBezTo>
                  <a:pt x="808196" y="273522"/>
                  <a:pt x="807719" y="275046"/>
                  <a:pt x="808100" y="275713"/>
                </a:cubicBezTo>
                <a:cubicBezTo>
                  <a:pt x="808481" y="276380"/>
                  <a:pt x="810386" y="276951"/>
                  <a:pt x="811244" y="276761"/>
                </a:cubicBezTo>
                <a:lnTo>
                  <a:pt x="815720" y="275523"/>
                </a:lnTo>
                <a:cubicBezTo>
                  <a:pt x="821150" y="273713"/>
                  <a:pt x="825245" y="273141"/>
                  <a:pt x="824769" y="274284"/>
                </a:cubicBezTo>
                <a:cubicBezTo>
                  <a:pt x="824293" y="275427"/>
                  <a:pt x="827246" y="277523"/>
                  <a:pt x="832199" y="276856"/>
                </a:cubicBezTo>
                <a:lnTo>
                  <a:pt x="833913" y="272570"/>
                </a:lnTo>
                <a:cubicBezTo>
                  <a:pt x="834961" y="269808"/>
                  <a:pt x="839628" y="269522"/>
                  <a:pt x="841247" y="271998"/>
                </a:cubicBezTo>
                <a:cubicBezTo>
                  <a:pt x="843248" y="275046"/>
                  <a:pt x="849344" y="276666"/>
                  <a:pt x="846677" y="281523"/>
                </a:cubicBezTo>
                <a:lnTo>
                  <a:pt x="846200" y="282381"/>
                </a:lnTo>
                <a:cubicBezTo>
                  <a:pt x="846581" y="284476"/>
                  <a:pt x="848010" y="285143"/>
                  <a:pt x="849248" y="283714"/>
                </a:cubicBezTo>
                <a:cubicBezTo>
                  <a:pt x="850487" y="282285"/>
                  <a:pt x="854582" y="281428"/>
                  <a:pt x="856106" y="284095"/>
                </a:cubicBezTo>
                <a:lnTo>
                  <a:pt x="859535" y="282000"/>
                </a:lnTo>
                <a:lnTo>
                  <a:pt x="861917" y="280571"/>
                </a:lnTo>
                <a:cubicBezTo>
                  <a:pt x="865250" y="278571"/>
                  <a:pt x="865822" y="276856"/>
                  <a:pt x="863250" y="276856"/>
                </a:cubicBezTo>
                <a:cubicBezTo>
                  <a:pt x="860678" y="276856"/>
                  <a:pt x="858678" y="273522"/>
                  <a:pt x="864679" y="269331"/>
                </a:cubicBezTo>
                <a:lnTo>
                  <a:pt x="872489" y="269712"/>
                </a:lnTo>
                <a:cubicBezTo>
                  <a:pt x="873347" y="269712"/>
                  <a:pt x="874394" y="269522"/>
                  <a:pt x="875156" y="269236"/>
                </a:cubicBezTo>
                <a:lnTo>
                  <a:pt x="878014" y="268284"/>
                </a:lnTo>
                <a:cubicBezTo>
                  <a:pt x="882014" y="266855"/>
                  <a:pt x="882776" y="267236"/>
                  <a:pt x="879633" y="269236"/>
                </a:cubicBezTo>
                <a:cubicBezTo>
                  <a:pt x="876490" y="271236"/>
                  <a:pt x="874109" y="278952"/>
                  <a:pt x="876299" y="278190"/>
                </a:cubicBezTo>
                <a:lnTo>
                  <a:pt x="877919" y="277523"/>
                </a:lnTo>
                <a:cubicBezTo>
                  <a:pt x="881824" y="275999"/>
                  <a:pt x="885539" y="273618"/>
                  <a:pt x="889730" y="273046"/>
                </a:cubicBezTo>
                <a:lnTo>
                  <a:pt x="891920" y="272665"/>
                </a:lnTo>
                <a:cubicBezTo>
                  <a:pt x="895254" y="274951"/>
                  <a:pt x="896969" y="274189"/>
                  <a:pt x="895635" y="270951"/>
                </a:cubicBezTo>
                <a:lnTo>
                  <a:pt x="891444" y="270284"/>
                </a:lnTo>
                <a:lnTo>
                  <a:pt x="891063" y="270189"/>
                </a:lnTo>
                <a:cubicBezTo>
                  <a:pt x="891063" y="268379"/>
                  <a:pt x="892301" y="266569"/>
                  <a:pt x="893825" y="266188"/>
                </a:cubicBezTo>
                <a:lnTo>
                  <a:pt x="894397" y="266664"/>
                </a:lnTo>
                <a:lnTo>
                  <a:pt x="897254" y="268665"/>
                </a:lnTo>
                <a:cubicBezTo>
                  <a:pt x="899636" y="270665"/>
                  <a:pt x="902207" y="270760"/>
                  <a:pt x="903160" y="268855"/>
                </a:cubicBezTo>
                <a:cubicBezTo>
                  <a:pt x="904017" y="266950"/>
                  <a:pt x="910399" y="270189"/>
                  <a:pt x="909732" y="272189"/>
                </a:cubicBezTo>
                <a:lnTo>
                  <a:pt x="913066" y="272570"/>
                </a:lnTo>
                <a:cubicBezTo>
                  <a:pt x="915828" y="272856"/>
                  <a:pt x="919543" y="271713"/>
                  <a:pt x="918781" y="275904"/>
                </a:cubicBezTo>
                <a:cubicBezTo>
                  <a:pt x="918209" y="278952"/>
                  <a:pt x="916400" y="280857"/>
                  <a:pt x="912399" y="280952"/>
                </a:cubicBezTo>
                <a:cubicBezTo>
                  <a:pt x="910685" y="281047"/>
                  <a:pt x="908780" y="280571"/>
                  <a:pt x="907351" y="281142"/>
                </a:cubicBezTo>
                <a:lnTo>
                  <a:pt x="906398" y="281523"/>
                </a:lnTo>
                <a:cubicBezTo>
                  <a:pt x="905636" y="283524"/>
                  <a:pt x="911351" y="285238"/>
                  <a:pt x="918971" y="285333"/>
                </a:cubicBezTo>
                <a:lnTo>
                  <a:pt x="925258" y="285048"/>
                </a:lnTo>
                <a:cubicBezTo>
                  <a:pt x="927068" y="284952"/>
                  <a:pt x="929068" y="283905"/>
                  <a:pt x="930497" y="282857"/>
                </a:cubicBezTo>
                <a:cubicBezTo>
                  <a:pt x="932783" y="281238"/>
                  <a:pt x="931830" y="279618"/>
                  <a:pt x="928592" y="278856"/>
                </a:cubicBezTo>
                <a:cubicBezTo>
                  <a:pt x="927830" y="278666"/>
                  <a:pt x="926687" y="279047"/>
                  <a:pt x="926115" y="278761"/>
                </a:cubicBezTo>
                <a:cubicBezTo>
                  <a:pt x="925258" y="278285"/>
                  <a:pt x="924115" y="277428"/>
                  <a:pt x="924115" y="276761"/>
                </a:cubicBezTo>
                <a:cubicBezTo>
                  <a:pt x="924115" y="276094"/>
                  <a:pt x="925258" y="274761"/>
                  <a:pt x="925925" y="274761"/>
                </a:cubicBezTo>
                <a:lnTo>
                  <a:pt x="929258" y="274570"/>
                </a:lnTo>
                <a:cubicBezTo>
                  <a:pt x="932783" y="274665"/>
                  <a:pt x="936307" y="276570"/>
                  <a:pt x="937164" y="278952"/>
                </a:cubicBezTo>
                <a:cubicBezTo>
                  <a:pt x="937926" y="281333"/>
                  <a:pt x="941069" y="286857"/>
                  <a:pt x="941927" y="284952"/>
                </a:cubicBezTo>
                <a:lnTo>
                  <a:pt x="942403" y="283809"/>
                </a:lnTo>
                <a:cubicBezTo>
                  <a:pt x="942974" y="282476"/>
                  <a:pt x="949928" y="280476"/>
                  <a:pt x="951928" y="280952"/>
                </a:cubicBezTo>
                <a:lnTo>
                  <a:pt x="954214" y="281619"/>
                </a:lnTo>
                <a:cubicBezTo>
                  <a:pt x="956690" y="278952"/>
                  <a:pt x="959548" y="277428"/>
                  <a:pt x="960500" y="278190"/>
                </a:cubicBezTo>
                <a:cubicBezTo>
                  <a:pt x="961453" y="278952"/>
                  <a:pt x="965739" y="280761"/>
                  <a:pt x="967168" y="279904"/>
                </a:cubicBezTo>
                <a:cubicBezTo>
                  <a:pt x="968501" y="279142"/>
                  <a:pt x="973454" y="276856"/>
                  <a:pt x="972883" y="278285"/>
                </a:cubicBezTo>
                <a:cubicBezTo>
                  <a:pt x="972216" y="279618"/>
                  <a:pt x="972216" y="282000"/>
                  <a:pt x="973740" y="281238"/>
                </a:cubicBezTo>
                <a:cubicBezTo>
                  <a:pt x="975359" y="280476"/>
                  <a:pt x="981551" y="280571"/>
                  <a:pt x="982884" y="282762"/>
                </a:cubicBezTo>
                <a:cubicBezTo>
                  <a:pt x="984122" y="285048"/>
                  <a:pt x="988218" y="291144"/>
                  <a:pt x="989266" y="291144"/>
                </a:cubicBezTo>
                <a:cubicBezTo>
                  <a:pt x="990218" y="291144"/>
                  <a:pt x="993457" y="290001"/>
                  <a:pt x="993552" y="288667"/>
                </a:cubicBezTo>
                <a:cubicBezTo>
                  <a:pt x="993647" y="287334"/>
                  <a:pt x="994981" y="283428"/>
                  <a:pt x="996410" y="282857"/>
                </a:cubicBezTo>
                <a:cubicBezTo>
                  <a:pt x="997838" y="282285"/>
                  <a:pt x="1002696" y="281619"/>
                  <a:pt x="1003839" y="282857"/>
                </a:cubicBezTo>
                <a:cubicBezTo>
                  <a:pt x="1004887" y="284095"/>
                  <a:pt x="1007459" y="285333"/>
                  <a:pt x="1007459" y="283428"/>
                </a:cubicBezTo>
                <a:cubicBezTo>
                  <a:pt x="1007459" y="281523"/>
                  <a:pt x="1013745" y="284095"/>
                  <a:pt x="1014888" y="283143"/>
                </a:cubicBezTo>
                <a:cubicBezTo>
                  <a:pt x="1016031" y="282190"/>
                  <a:pt x="1019079" y="277523"/>
                  <a:pt x="1024889" y="279142"/>
                </a:cubicBezTo>
                <a:lnTo>
                  <a:pt x="1028890" y="281428"/>
                </a:lnTo>
                <a:cubicBezTo>
                  <a:pt x="1032128" y="283333"/>
                  <a:pt x="1033367" y="282666"/>
                  <a:pt x="1036319" y="281142"/>
                </a:cubicBezTo>
                <a:cubicBezTo>
                  <a:pt x="1041272" y="278475"/>
                  <a:pt x="1046892" y="276666"/>
                  <a:pt x="1052321" y="274665"/>
                </a:cubicBezTo>
                <a:cubicBezTo>
                  <a:pt x="1053083" y="274380"/>
                  <a:pt x="1055084" y="275046"/>
                  <a:pt x="1055465" y="275618"/>
                </a:cubicBezTo>
                <a:cubicBezTo>
                  <a:pt x="1055846" y="276189"/>
                  <a:pt x="1054988" y="278285"/>
                  <a:pt x="1054798" y="278285"/>
                </a:cubicBezTo>
                <a:cubicBezTo>
                  <a:pt x="1049559" y="277713"/>
                  <a:pt x="1046797" y="281333"/>
                  <a:pt x="1042892" y="282857"/>
                </a:cubicBezTo>
                <a:lnTo>
                  <a:pt x="1041558" y="283333"/>
                </a:lnTo>
                <a:cubicBezTo>
                  <a:pt x="1038605" y="283143"/>
                  <a:pt x="1037748" y="283714"/>
                  <a:pt x="1039558" y="284667"/>
                </a:cubicBezTo>
                <a:cubicBezTo>
                  <a:pt x="1041368" y="285619"/>
                  <a:pt x="1045178" y="290096"/>
                  <a:pt x="1042796" y="291810"/>
                </a:cubicBezTo>
                <a:cubicBezTo>
                  <a:pt x="1040415" y="293525"/>
                  <a:pt x="1031176" y="297335"/>
                  <a:pt x="1027842" y="297144"/>
                </a:cubicBezTo>
                <a:lnTo>
                  <a:pt x="1027842" y="298478"/>
                </a:lnTo>
                <a:cubicBezTo>
                  <a:pt x="1027937" y="302193"/>
                  <a:pt x="1023270" y="301050"/>
                  <a:pt x="1022413" y="302859"/>
                </a:cubicBezTo>
                <a:lnTo>
                  <a:pt x="1021746" y="304193"/>
                </a:lnTo>
                <a:cubicBezTo>
                  <a:pt x="1022413" y="306098"/>
                  <a:pt x="1024794" y="310575"/>
                  <a:pt x="1027080" y="314099"/>
                </a:cubicBezTo>
                <a:lnTo>
                  <a:pt x="1033462" y="312575"/>
                </a:lnTo>
                <a:cubicBezTo>
                  <a:pt x="1037081" y="311718"/>
                  <a:pt x="1040225" y="316956"/>
                  <a:pt x="1038891" y="320671"/>
                </a:cubicBezTo>
                <a:lnTo>
                  <a:pt x="1038891" y="320766"/>
                </a:lnTo>
                <a:cubicBezTo>
                  <a:pt x="1038224" y="320766"/>
                  <a:pt x="1037081" y="317814"/>
                  <a:pt x="1036224" y="314289"/>
                </a:cubicBezTo>
                <a:lnTo>
                  <a:pt x="1031271" y="318290"/>
                </a:lnTo>
                <a:cubicBezTo>
                  <a:pt x="1030890" y="318671"/>
                  <a:pt x="1027556" y="317623"/>
                  <a:pt x="1027556" y="317147"/>
                </a:cubicBezTo>
                <a:cubicBezTo>
                  <a:pt x="1027461" y="314861"/>
                  <a:pt x="1026223" y="313813"/>
                  <a:pt x="1023746" y="314480"/>
                </a:cubicBezTo>
                <a:cubicBezTo>
                  <a:pt x="1022889" y="314766"/>
                  <a:pt x="1022603" y="316671"/>
                  <a:pt x="1022222" y="317909"/>
                </a:cubicBezTo>
                <a:lnTo>
                  <a:pt x="1021841" y="318861"/>
                </a:lnTo>
                <a:cubicBezTo>
                  <a:pt x="1021270" y="320862"/>
                  <a:pt x="1020413" y="321052"/>
                  <a:pt x="1020032" y="319433"/>
                </a:cubicBezTo>
                <a:cubicBezTo>
                  <a:pt x="1019651" y="317814"/>
                  <a:pt x="1019174" y="315813"/>
                  <a:pt x="1019555" y="317814"/>
                </a:cubicBezTo>
                <a:cubicBezTo>
                  <a:pt x="1019936" y="319814"/>
                  <a:pt x="1012983" y="321338"/>
                  <a:pt x="1011364" y="319623"/>
                </a:cubicBezTo>
                <a:lnTo>
                  <a:pt x="1009840" y="318004"/>
                </a:lnTo>
                <a:cubicBezTo>
                  <a:pt x="1007840" y="315909"/>
                  <a:pt x="1005935" y="315909"/>
                  <a:pt x="1003553" y="317814"/>
                </a:cubicBezTo>
                <a:cubicBezTo>
                  <a:pt x="1001839" y="319242"/>
                  <a:pt x="999362" y="319242"/>
                  <a:pt x="999172" y="316766"/>
                </a:cubicBezTo>
                <a:lnTo>
                  <a:pt x="999077" y="315813"/>
                </a:lnTo>
                <a:cubicBezTo>
                  <a:pt x="1001458" y="314194"/>
                  <a:pt x="1001839" y="311908"/>
                  <a:pt x="999934" y="310670"/>
                </a:cubicBezTo>
                <a:lnTo>
                  <a:pt x="999172" y="308860"/>
                </a:lnTo>
                <a:lnTo>
                  <a:pt x="998315" y="306765"/>
                </a:lnTo>
                <a:cubicBezTo>
                  <a:pt x="998696" y="303526"/>
                  <a:pt x="1000982" y="303145"/>
                  <a:pt x="1003363" y="305907"/>
                </a:cubicBezTo>
                <a:lnTo>
                  <a:pt x="1003934" y="305717"/>
                </a:lnTo>
                <a:lnTo>
                  <a:pt x="1009078" y="304002"/>
                </a:lnTo>
                <a:cubicBezTo>
                  <a:pt x="1014983" y="304383"/>
                  <a:pt x="1017269" y="303240"/>
                  <a:pt x="1014126" y="301621"/>
                </a:cubicBezTo>
                <a:cubicBezTo>
                  <a:pt x="1010983" y="299907"/>
                  <a:pt x="1000124" y="297144"/>
                  <a:pt x="995743" y="298573"/>
                </a:cubicBezTo>
                <a:lnTo>
                  <a:pt x="992028" y="299621"/>
                </a:lnTo>
                <a:cubicBezTo>
                  <a:pt x="988885" y="300573"/>
                  <a:pt x="987075" y="304574"/>
                  <a:pt x="989742" y="305431"/>
                </a:cubicBezTo>
                <a:cubicBezTo>
                  <a:pt x="993457" y="306669"/>
                  <a:pt x="997457" y="307717"/>
                  <a:pt x="996219" y="311432"/>
                </a:cubicBezTo>
                <a:lnTo>
                  <a:pt x="995362" y="314099"/>
                </a:lnTo>
                <a:cubicBezTo>
                  <a:pt x="992123" y="317242"/>
                  <a:pt x="988313" y="318576"/>
                  <a:pt x="986789" y="317242"/>
                </a:cubicBezTo>
                <a:cubicBezTo>
                  <a:pt x="985265" y="315909"/>
                  <a:pt x="979550" y="311337"/>
                  <a:pt x="976883" y="309717"/>
                </a:cubicBezTo>
                <a:lnTo>
                  <a:pt x="973073" y="309813"/>
                </a:lnTo>
                <a:lnTo>
                  <a:pt x="969263" y="309908"/>
                </a:lnTo>
                <a:cubicBezTo>
                  <a:pt x="964691" y="308289"/>
                  <a:pt x="960405" y="305622"/>
                  <a:pt x="959834" y="303907"/>
                </a:cubicBezTo>
                <a:lnTo>
                  <a:pt x="959906" y="297430"/>
                </a:lnTo>
                <a:lnTo>
                  <a:pt x="961358" y="297430"/>
                </a:lnTo>
                <a:cubicBezTo>
                  <a:pt x="961834" y="294096"/>
                  <a:pt x="966120" y="293715"/>
                  <a:pt x="967835" y="291525"/>
                </a:cubicBezTo>
                <a:lnTo>
                  <a:pt x="968692" y="290477"/>
                </a:lnTo>
                <a:cubicBezTo>
                  <a:pt x="968025" y="288381"/>
                  <a:pt x="966501" y="286667"/>
                  <a:pt x="965168" y="286667"/>
                </a:cubicBezTo>
                <a:lnTo>
                  <a:pt x="960755" y="289942"/>
                </a:lnTo>
                <a:lnTo>
                  <a:pt x="961453" y="285333"/>
                </a:lnTo>
                <a:lnTo>
                  <a:pt x="961548" y="284857"/>
                </a:lnTo>
                <a:cubicBezTo>
                  <a:pt x="961643" y="284190"/>
                  <a:pt x="961453" y="282857"/>
                  <a:pt x="961453" y="282857"/>
                </a:cubicBezTo>
                <a:cubicBezTo>
                  <a:pt x="957833" y="282952"/>
                  <a:pt x="952690" y="287143"/>
                  <a:pt x="952595" y="289905"/>
                </a:cubicBezTo>
                <a:lnTo>
                  <a:pt x="955970" y="293885"/>
                </a:lnTo>
                <a:lnTo>
                  <a:pt x="954119" y="295430"/>
                </a:lnTo>
                <a:cubicBezTo>
                  <a:pt x="951356" y="297240"/>
                  <a:pt x="945641" y="301145"/>
                  <a:pt x="944879" y="300573"/>
                </a:cubicBezTo>
                <a:cubicBezTo>
                  <a:pt x="944117" y="300002"/>
                  <a:pt x="942879" y="298192"/>
                  <a:pt x="943641" y="297621"/>
                </a:cubicBezTo>
                <a:lnTo>
                  <a:pt x="944403" y="297525"/>
                </a:lnTo>
                <a:cubicBezTo>
                  <a:pt x="948308" y="297144"/>
                  <a:pt x="948594" y="295239"/>
                  <a:pt x="946213" y="293525"/>
                </a:cubicBezTo>
                <a:lnTo>
                  <a:pt x="943546" y="291620"/>
                </a:lnTo>
                <a:cubicBezTo>
                  <a:pt x="939450" y="290001"/>
                  <a:pt x="934592" y="290286"/>
                  <a:pt x="932783" y="292287"/>
                </a:cubicBezTo>
                <a:cubicBezTo>
                  <a:pt x="930973" y="294287"/>
                  <a:pt x="924210" y="296001"/>
                  <a:pt x="923162" y="290286"/>
                </a:cubicBezTo>
                <a:lnTo>
                  <a:pt x="915066" y="290953"/>
                </a:lnTo>
                <a:cubicBezTo>
                  <a:pt x="913161" y="291144"/>
                  <a:pt x="910970" y="289048"/>
                  <a:pt x="908875" y="288191"/>
                </a:cubicBezTo>
                <a:lnTo>
                  <a:pt x="905732" y="286857"/>
                </a:lnTo>
                <a:cubicBezTo>
                  <a:pt x="903065" y="288762"/>
                  <a:pt x="901636" y="290572"/>
                  <a:pt x="902493" y="290858"/>
                </a:cubicBezTo>
                <a:cubicBezTo>
                  <a:pt x="903350" y="291144"/>
                  <a:pt x="905827" y="292477"/>
                  <a:pt x="904208" y="292763"/>
                </a:cubicBezTo>
                <a:cubicBezTo>
                  <a:pt x="902588" y="293049"/>
                  <a:pt x="899636" y="294858"/>
                  <a:pt x="900017" y="296192"/>
                </a:cubicBezTo>
                <a:cubicBezTo>
                  <a:pt x="900398" y="297525"/>
                  <a:pt x="900017" y="300764"/>
                  <a:pt x="898207" y="299526"/>
                </a:cubicBezTo>
                <a:cubicBezTo>
                  <a:pt x="896397" y="298287"/>
                  <a:pt x="891063" y="296478"/>
                  <a:pt x="890682" y="298383"/>
                </a:cubicBezTo>
                <a:cubicBezTo>
                  <a:pt x="890301" y="300288"/>
                  <a:pt x="884396" y="302574"/>
                  <a:pt x="882872" y="302097"/>
                </a:cubicBezTo>
                <a:cubicBezTo>
                  <a:pt x="881348" y="301716"/>
                  <a:pt x="880586" y="300954"/>
                  <a:pt x="883824" y="297621"/>
                </a:cubicBezTo>
                <a:cubicBezTo>
                  <a:pt x="887158" y="294287"/>
                  <a:pt x="889158" y="285238"/>
                  <a:pt x="882300" y="285810"/>
                </a:cubicBezTo>
                <a:lnTo>
                  <a:pt x="882872" y="293430"/>
                </a:lnTo>
                <a:lnTo>
                  <a:pt x="882967" y="294668"/>
                </a:lnTo>
                <a:cubicBezTo>
                  <a:pt x="879919" y="297240"/>
                  <a:pt x="877919" y="297335"/>
                  <a:pt x="878681" y="294954"/>
                </a:cubicBezTo>
                <a:cubicBezTo>
                  <a:pt x="879347" y="292572"/>
                  <a:pt x="878300" y="287048"/>
                  <a:pt x="874585" y="288286"/>
                </a:cubicBezTo>
                <a:lnTo>
                  <a:pt x="872108" y="288381"/>
                </a:lnTo>
                <a:cubicBezTo>
                  <a:pt x="869632" y="288381"/>
                  <a:pt x="866965" y="286953"/>
                  <a:pt x="864488" y="287048"/>
                </a:cubicBezTo>
                <a:lnTo>
                  <a:pt x="861250" y="287143"/>
                </a:lnTo>
                <a:cubicBezTo>
                  <a:pt x="861821" y="290953"/>
                  <a:pt x="861536" y="292668"/>
                  <a:pt x="860678" y="291048"/>
                </a:cubicBezTo>
                <a:lnTo>
                  <a:pt x="859821" y="288477"/>
                </a:lnTo>
                <a:cubicBezTo>
                  <a:pt x="859059" y="286286"/>
                  <a:pt x="857249" y="286667"/>
                  <a:pt x="855059" y="287715"/>
                </a:cubicBezTo>
                <a:lnTo>
                  <a:pt x="850582" y="289810"/>
                </a:lnTo>
                <a:cubicBezTo>
                  <a:pt x="852677" y="292572"/>
                  <a:pt x="853630" y="295049"/>
                  <a:pt x="852773" y="295239"/>
                </a:cubicBezTo>
                <a:cubicBezTo>
                  <a:pt x="851820" y="295525"/>
                  <a:pt x="849153" y="296859"/>
                  <a:pt x="852201" y="296859"/>
                </a:cubicBezTo>
                <a:cubicBezTo>
                  <a:pt x="855249" y="296859"/>
                  <a:pt x="866393" y="293239"/>
                  <a:pt x="871156" y="292287"/>
                </a:cubicBezTo>
                <a:lnTo>
                  <a:pt x="870680" y="297811"/>
                </a:lnTo>
                <a:lnTo>
                  <a:pt x="870108" y="300002"/>
                </a:lnTo>
                <a:cubicBezTo>
                  <a:pt x="874204" y="302193"/>
                  <a:pt x="873251" y="305907"/>
                  <a:pt x="868013" y="308193"/>
                </a:cubicBezTo>
                <a:lnTo>
                  <a:pt x="864965" y="308193"/>
                </a:lnTo>
                <a:lnTo>
                  <a:pt x="861059" y="308193"/>
                </a:lnTo>
                <a:cubicBezTo>
                  <a:pt x="862679" y="306669"/>
                  <a:pt x="863441" y="304860"/>
                  <a:pt x="862679" y="304098"/>
                </a:cubicBezTo>
                <a:lnTo>
                  <a:pt x="862012" y="304098"/>
                </a:lnTo>
                <a:cubicBezTo>
                  <a:pt x="854963" y="304288"/>
                  <a:pt x="854582" y="304098"/>
                  <a:pt x="849915" y="301621"/>
                </a:cubicBezTo>
                <a:cubicBezTo>
                  <a:pt x="848486" y="300859"/>
                  <a:pt x="845534" y="299907"/>
                  <a:pt x="844772" y="300383"/>
                </a:cubicBezTo>
                <a:lnTo>
                  <a:pt x="838771" y="304574"/>
                </a:lnTo>
                <a:cubicBezTo>
                  <a:pt x="835151" y="300764"/>
                  <a:pt x="829436" y="298287"/>
                  <a:pt x="826103" y="299145"/>
                </a:cubicBezTo>
                <a:lnTo>
                  <a:pt x="830008" y="302288"/>
                </a:lnTo>
                <a:cubicBezTo>
                  <a:pt x="830294" y="302478"/>
                  <a:pt x="829055" y="304288"/>
                  <a:pt x="828198" y="305050"/>
                </a:cubicBezTo>
                <a:cubicBezTo>
                  <a:pt x="828008" y="305241"/>
                  <a:pt x="826388" y="305050"/>
                  <a:pt x="825912" y="304574"/>
                </a:cubicBezTo>
                <a:cubicBezTo>
                  <a:pt x="822483" y="301621"/>
                  <a:pt x="822578" y="301621"/>
                  <a:pt x="816578" y="301716"/>
                </a:cubicBezTo>
                <a:lnTo>
                  <a:pt x="815435" y="301716"/>
                </a:lnTo>
                <a:cubicBezTo>
                  <a:pt x="814196" y="301240"/>
                  <a:pt x="810386" y="299811"/>
                  <a:pt x="807053" y="298573"/>
                </a:cubicBezTo>
                <a:lnTo>
                  <a:pt x="808005" y="295620"/>
                </a:lnTo>
                <a:lnTo>
                  <a:pt x="808672" y="293525"/>
                </a:lnTo>
                <a:cubicBezTo>
                  <a:pt x="811625" y="290763"/>
                  <a:pt x="811625" y="289524"/>
                  <a:pt x="808481" y="290763"/>
                </a:cubicBezTo>
                <a:lnTo>
                  <a:pt x="806481" y="291144"/>
                </a:lnTo>
                <a:lnTo>
                  <a:pt x="804576" y="291525"/>
                </a:lnTo>
                <a:cubicBezTo>
                  <a:pt x="801719" y="291334"/>
                  <a:pt x="800004" y="292477"/>
                  <a:pt x="800671" y="293906"/>
                </a:cubicBezTo>
                <a:cubicBezTo>
                  <a:pt x="801338" y="295335"/>
                  <a:pt x="800766" y="298097"/>
                  <a:pt x="797909" y="296859"/>
                </a:cubicBezTo>
                <a:cubicBezTo>
                  <a:pt x="795051" y="295620"/>
                  <a:pt x="787907" y="292001"/>
                  <a:pt x="787622" y="293239"/>
                </a:cubicBezTo>
                <a:cubicBezTo>
                  <a:pt x="787336" y="294477"/>
                  <a:pt x="786383" y="297621"/>
                  <a:pt x="786193" y="297621"/>
                </a:cubicBezTo>
                <a:cubicBezTo>
                  <a:pt x="786002" y="297621"/>
                  <a:pt x="785240" y="296763"/>
                  <a:pt x="785050" y="295811"/>
                </a:cubicBezTo>
                <a:cubicBezTo>
                  <a:pt x="784859" y="294763"/>
                  <a:pt x="782478" y="292382"/>
                  <a:pt x="780287" y="293525"/>
                </a:cubicBezTo>
                <a:lnTo>
                  <a:pt x="779621" y="295335"/>
                </a:lnTo>
                <a:lnTo>
                  <a:pt x="778859" y="297144"/>
                </a:lnTo>
                <a:cubicBezTo>
                  <a:pt x="778287" y="299335"/>
                  <a:pt x="778382" y="301431"/>
                  <a:pt x="779049" y="301716"/>
                </a:cubicBezTo>
                <a:cubicBezTo>
                  <a:pt x="779811" y="302002"/>
                  <a:pt x="781526" y="304955"/>
                  <a:pt x="780573" y="307431"/>
                </a:cubicBezTo>
                <a:lnTo>
                  <a:pt x="779240" y="309336"/>
                </a:lnTo>
                <a:cubicBezTo>
                  <a:pt x="778859" y="310003"/>
                  <a:pt x="776763" y="310479"/>
                  <a:pt x="776001" y="310194"/>
                </a:cubicBezTo>
                <a:cubicBezTo>
                  <a:pt x="773048" y="309146"/>
                  <a:pt x="776001" y="308384"/>
                  <a:pt x="776477" y="307527"/>
                </a:cubicBezTo>
                <a:cubicBezTo>
                  <a:pt x="776763" y="306955"/>
                  <a:pt x="777239" y="305907"/>
                  <a:pt x="776858" y="305622"/>
                </a:cubicBezTo>
                <a:cubicBezTo>
                  <a:pt x="775525" y="304479"/>
                  <a:pt x="772763" y="303526"/>
                  <a:pt x="772667" y="302478"/>
                </a:cubicBezTo>
                <a:lnTo>
                  <a:pt x="772572" y="300764"/>
                </a:lnTo>
                <a:cubicBezTo>
                  <a:pt x="774001" y="298573"/>
                  <a:pt x="771239" y="296287"/>
                  <a:pt x="766286" y="295620"/>
                </a:cubicBezTo>
                <a:lnTo>
                  <a:pt x="762095" y="297621"/>
                </a:lnTo>
                <a:lnTo>
                  <a:pt x="757332" y="299907"/>
                </a:lnTo>
                <a:cubicBezTo>
                  <a:pt x="752951" y="298573"/>
                  <a:pt x="749236" y="298668"/>
                  <a:pt x="748950" y="300002"/>
                </a:cubicBezTo>
                <a:lnTo>
                  <a:pt x="748664" y="301240"/>
                </a:lnTo>
                <a:lnTo>
                  <a:pt x="748379" y="302193"/>
                </a:lnTo>
                <a:cubicBezTo>
                  <a:pt x="747902" y="303717"/>
                  <a:pt x="745712" y="303050"/>
                  <a:pt x="743616" y="300859"/>
                </a:cubicBezTo>
                <a:cubicBezTo>
                  <a:pt x="741521" y="298668"/>
                  <a:pt x="737234" y="293334"/>
                  <a:pt x="739044" y="293239"/>
                </a:cubicBezTo>
                <a:lnTo>
                  <a:pt x="740473" y="292763"/>
                </a:lnTo>
                <a:cubicBezTo>
                  <a:pt x="745140" y="291239"/>
                  <a:pt x="745902" y="290191"/>
                  <a:pt x="746855" y="285619"/>
                </a:cubicBezTo>
                <a:lnTo>
                  <a:pt x="747045" y="284381"/>
                </a:lnTo>
                <a:cubicBezTo>
                  <a:pt x="747998" y="283047"/>
                  <a:pt x="749141" y="282095"/>
                  <a:pt x="749712" y="282095"/>
                </a:cubicBezTo>
                <a:cubicBezTo>
                  <a:pt x="750284" y="282095"/>
                  <a:pt x="751617" y="285048"/>
                  <a:pt x="751617" y="288572"/>
                </a:cubicBezTo>
                <a:lnTo>
                  <a:pt x="755618" y="286762"/>
                </a:lnTo>
                <a:lnTo>
                  <a:pt x="759618" y="284952"/>
                </a:lnTo>
                <a:cubicBezTo>
                  <a:pt x="763904" y="282190"/>
                  <a:pt x="764571" y="278571"/>
                  <a:pt x="761047" y="276856"/>
                </a:cubicBezTo>
                <a:lnTo>
                  <a:pt x="758666" y="277047"/>
                </a:lnTo>
                <a:lnTo>
                  <a:pt x="756380" y="277237"/>
                </a:lnTo>
                <a:cubicBezTo>
                  <a:pt x="754284" y="279047"/>
                  <a:pt x="751331" y="279999"/>
                  <a:pt x="749712" y="279333"/>
                </a:cubicBezTo>
                <a:cubicBezTo>
                  <a:pt x="748188" y="278666"/>
                  <a:pt x="743711" y="278380"/>
                  <a:pt x="744378" y="280571"/>
                </a:cubicBezTo>
                <a:cubicBezTo>
                  <a:pt x="745140" y="282762"/>
                  <a:pt x="740282" y="286857"/>
                  <a:pt x="738377" y="286286"/>
                </a:cubicBezTo>
                <a:cubicBezTo>
                  <a:pt x="736472" y="285714"/>
                  <a:pt x="729995" y="290001"/>
                  <a:pt x="729424" y="290763"/>
                </a:cubicBezTo>
                <a:cubicBezTo>
                  <a:pt x="728852" y="291525"/>
                  <a:pt x="725995" y="292858"/>
                  <a:pt x="723614" y="291906"/>
                </a:cubicBezTo>
                <a:lnTo>
                  <a:pt x="721423" y="291810"/>
                </a:lnTo>
                <a:lnTo>
                  <a:pt x="720280" y="291810"/>
                </a:lnTo>
                <a:cubicBezTo>
                  <a:pt x="718946" y="293334"/>
                  <a:pt x="717708" y="295620"/>
                  <a:pt x="717422" y="296954"/>
                </a:cubicBezTo>
                <a:cubicBezTo>
                  <a:pt x="717232" y="298287"/>
                  <a:pt x="715803" y="301145"/>
                  <a:pt x="714851" y="299526"/>
                </a:cubicBezTo>
                <a:cubicBezTo>
                  <a:pt x="713898" y="297906"/>
                  <a:pt x="708374" y="294668"/>
                  <a:pt x="705135" y="296478"/>
                </a:cubicBezTo>
                <a:cubicBezTo>
                  <a:pt x="701897" y="298192"/>
                  <a:pt x="691419" y="297906"/>
                  <a:pt x="690943" y="295239"/>
                </a:cubicBezTo>
                <a:lnTo>
                  <a:pt x="693610" y="293144"/>
                </a:lnTo>
                <a:lnTo>
                  <a:pt x="694277" y="292668"/>
                </a:lnTo>
                <a:cubicBezTo>
                  <a:pt x="693800" y="291048"/>
                  <a:pt x="691991" y="289905"/>
                  <a:pt x="690181" y="290191"/>
                </a:cubicBezTo>
                <a:lnTo>
                  <a:pt x="689419" y="290953"/>
                </a:lnTo>
                <a:lnTo>
                  <a:pt x="687133" y="293144"/>
                </a:lnTo>
                <a:cubicBezTo>
                  <a:pt x="684752" y="296192"/>
                  <a:pt x="680942" y="297525"/>
                  <a:pt x="678656" y="296097"/>
                </a:cubicBezTo>
                <a:cubicBezTo>
                  <a:pt x="676370" y="294668"/>
                  <a:pt x="671226" y="292858"/>
                  <a:pt x="675131" y="291715"/>
                </a:cubicBezTo>
                <a:lnTo>
                  <a:pt x="674084" y="288096"/>
                </a:lnTo>
                <a:cubicBezTo>
                  <a:pt x="673226" y="285333"/>
                  <a:pt x="675512" y="284476"/>
                  <a:pt x="678656" y="285905"/>
                </a:cubicBezTo>
                <a:lnTo>
                  <a:pt x="679418" y="286286"/>
                </a:lnTo>
                <a:cubicBezTo>
                  <a:pt x="680465" y="286476"/>
                  <a:pt x="681608" y="285905"/>
                  <a:pt x="681894" y="285048"/>
                </a:cubicBezTo>
                <a:lnTo>
                  <a:pt x="681513" y="284667"/>
                </a:lnTo>
                <a:lnTo>
                  <a:pt x="679989" y="283047"/>
                </a:lnTo>
                <a:cubicBezTo>
                  <a:pt x="678084" y="281428"/>
                  <a:pt x="678560" y="279428"/>
                  <a:pt x="681132" y="278761"/>
                </a:cubicBezTo>
                <a:lnTo>
                  <a:pt x="681323" y="277809"/>
                </a:lnTo>
                <a:cubicBezTo>
                  <a:pt x="681704" y="276285"/>
                  <a:pt x="683323" y="273713"/>
                  <a:pt x="679418" y="272665"/>
                </a:cubicBezTo>
                <a:lnTo>
                  <a:pt x="678084" y="272284"/>
                </a:lnTo>
                <a:cubicBezTo>
                  <a:pt x="675989" y="270189"/>
                  <a:pt x="681037" y="268474"/>
                  <a:pt x="689324" y="268379"/>
                </a:cubicBezTo>
                <a:lnTo>
                  <a:pt x="695610" y="268569"/>
                </a:lnTo>
                <a:cubicBezTo>
                  <a:pt x="700849" y="268760"/>
                  <a:pt x="704754" y="271332"/>
                  <a:pt x="708088" y="274380"/>
                </a:cubicBezTo>
                <a:lnTo>
                  <a:pt x="709517" y="275618"/>
                </a:lnTo>
                <a:cubicBezTo>
                  <a:pt x="710755" y="277237"/>
                  <a:pt x="714184" y="276856"/>
                  <a:pt x="717232" y="274761"/>
                </a:cubicBezTo>
                <a:lnTo>
                  <a:pt x="717327" y="273427"/>
                </a:lnTo>
                <a:lnTo>
                  <a:pt x="717994" y="267236"/>
                </a:lnTo>
                <a:cubicBezTo>
                  <a:pt x="723614" y="265045"/>
                  <a:pt x="729519" y="264283"/>
                  <a:pt x="731234" y="265617"/>
                </a:cubicBezTo>
                <a:cubicBezTo>
                  <a:pt x="732853" y="266950"/>
                  <a:pt x="735615" y="270665"/>
                  <a:pt x="734282" y="271332"/>
                </a:cubicBezTo>
                <a:cubicBezTo>
                  <a:pt x="732948" y="271998"/>
                  <a:pt x="736377" y="275618"/>
                  <a:pt x="739616" y="274761"/>
                </a:cubicBezTo>
                <a:cubicBezTo>
                  <a:pt x="742854" y="273903"/>
                  <a:pt x="751331" y="271141"/>
                  <a:pt x="749617" y="270951"/>
                </a:cubicBezTo>
                <a:cubicBezTo>
                  <a:pt x="747902" y="270760"/>
                  <a:pt x="744473" y="267998"/>
                  <a:pt x="744759" y="265236"/>
                </a:cubicBezTo>
                <a:lnTo>
                  <a:pt x="745807" y="262759"/>
                </a:lnTo>
                <a:lnTo>
                  <a:pt x="746474" y="261140"/>
                </a:lnTo>
                <a:cubicBezTo>
                  <a:pt x="745616" y="258282"/>
                  <a:pt x="746283" y="257044"/>
                  <a:pt x="747902" y="258473"/>
                </a:cubicBezTo>
                <a:close/>
                <a:moveTo>
                  <a:pt x="2180843" y="258378"/>
                </a:moveTo>
                <a:cubicBezTo>
                  <a:pt x="2182653" y="259521"/>
                  <a:pt x="2185415" y="260664"/>
                  <a:pt x="2184177" y="263236"/>
                </a:cubicBezTo>
                <a:cubicBezTo>
                  <a:pt x="2184082" y="263426"/>
                  <a:pt x="2182367" y="262760"/>
                  <a:pt x="2181605" y="262950"/>
                </a:cubicBezTo>
                <a:lnTo>
                  <a:pt x="2177319" y="264093"/>
                </a:lnTo>
                <a:cubicBezTo>
                  <a:pt x="2173033" y="265808"/>
                  <a:pt x="2165508" y="272570"/>
                  <a:pt x="2162746" y="272666"/>
                </a:cubicBezTo>
                <a:cubicBezTo>
                  <a:pt x="2159984" y="272856"/>
                  <a:pt x="2158745" y="273713"/>
                  <a:pt x="2159984" y="274571"/>
                </a:cubicBezTo>
                <a:cubicBezTo>
                  <a:pt x="2161222" y="275428"/>
                  <a:pt x="2169889" y="276761"/>
                  <a:pt x="2168270" y="278381"/>
                </a:cubicBezTo>
                <a:cubicBezTo>
                  <a:pt x="2166651" y="280095"/>
                  <a:pt x="2162174" y="282667"/>
                  <a:pt x="2162270" y="280000"/>
                </a:cubicBezTo>
                <a:lnTo>
                  <a:pt x="2157698" y="280952"/>
                </a:lnTo>
                <a:cubicBezTo>
                  <a:pt x="2153507" y="281810"/>
                  <a:pt x="2152364" y="277809"/>
                  <a:pt x="2149506" y="276952"/>
                </a:cubicBezTo>
                <a:lnTo>
                  <a:pt x="2147030" y="276190"/>
                </a:lnTo>
                <a:cubicBezTo>
                  <a:pt x="2143124" y="276476"/>
                  <a:pt x="2142267" y="272666"/>
                  <a:pt x="2145029" y="267617"/>
                </a:cubicBezTo>
                <a:lnTo>
                  <a:pt x="2151411" y="268665"/>
                </a:lnTo>
                <a:lnTo>
                  <a:pt x="2155316" y="269332"/>
                </a:lnTo>
                <a:cubicBezTo>
                  <a:pt x="2159126" y="268760"/>
                  <a:pt x="2163984" y="266760"/>
                  <a:pt x="2166080" y="264950"/>
                </a:cubicBezTo>
                <a:lnTo>
                  <a:pt x="2168175" y="263426"/>
                </a:lnTo>
                <a:cubicBezTo>
                  <a:pt x="2172271" y="260474"/>
                  <a:pt x="2172080" y="259616"/>
                  <a:pt x="2172842" y="260188"/>
                </a:cubicBezTo>
                <a:cubicBezTo>
                  <a:pt x="2175224" y="262093"/>
                  <a:pt x="2176748" y="262950"/>
                  <a:pt x="2176843" y="259140"/>
                </a:cubicBezTo>
                <a:cubicBezTo>
                  <a:pt x="2176843" y="258854"/>
                  <a:pt x="2180081" y="257902"/>
                  <a:pt x="2180843" y="258378"/>
                </a:cubicBezTo>
                <a:close/>
                <a:moveTo>
                  <a:pt x="2008251" y="258187"/>
                </a:moveTo>
                <a:cubicBezTo>
                  <a:pt x="2008727" y="260473"/>
                  <a:pt x="2001202" y="266093"/>
                  <a:pt x="1998154" y="267045"/>
                </a:cubicBezTo>
                <a:lnTo>
                  <a:pt x="1995964" y="264759"/>
                </a:lnTo>
                <a:cubicBezTo>
                  <a:pt x="1994916" y="263616"/>
                  <a:pt x="1993677" y="261425"/>
                  <a:pt x="1994344" y="260663"/>
                </a:cubicBezTo>
                <a:cubicBezTo>
                  <a:pt x="1995964" y="258758"/>
                  <a:pt x="1997869" y="260092"/>
                  <a:pt x="1999488" y="261330"/>
                </a:cubicBezTo>
                <a:lnTo>
                  <a:pt x="1999964" y="261902"/>
                </a:lnTo>
                <a:cubicBezTo>
                  <a:pt x="2001488" y="262187"/>
                  <a:pt x="2003488" y="261140"/>
                  <a:pt x="2004346" y="259520"/>
                </a:cubicBezTo>
                <a:cubicBezTo>
                  <a:pt x="2005203" y="257996"/>
                  <a:pt x="2007775" y="255901"/>
                  <a:pt x="2008251" y="258187"/>
                </a:cubicBezTo>
                <a:close/>
                <a:moveTo>
                  <a:pt x="1632680" y="257902"/>
                </a:moveTo>
                <a:cubicBezTo>
                  <a:pt x="1629632" y="259235"/>
                  <a:pt x="1628585" y="263331"/>
                  <a:pt x="1623632" y="262188"/>
                </a:cubicBezTo>
                <a:cubicBezTo>
                  <a:pt x="1623441" y="262188"/>
                  <a:pt x="1622965" y="262569"/>
                  <a:pt x="1622774" y="262855"/>
                </a:cubicBezTo>
                <a:cubicBezTo>
                  <a:pt x="1622584" y="263141"/>
                  <a:pt x="1622489" y="263712"/>
                  <a:pt x="1622679" y="263807"/>
                </a:cubicBezTo>
                <a:lnTo>
                  <a:pt x="1627346" y="267046"/>
                </a:lnTo>
                <a:cubicBezTo>
                  <a:pt x="1624870" y="271237"/>
                  <a:pt x="1623727" y="274094"/>
                  <a:pt x="1624775" y="273523"/>
                </a:cubicBezTo>
                <a:lnTo>
                  <a:pt x="1625251" y="273523"/>
                </a:lnTo>
                <a:cubicBezTo>
                  <a:pt x="1632490" y="271713"/>
                  <a:pt x="1632490" y="271808"/>
                  <a:pt x="1632966" y="278381"/>
                </a:cubicBezTo>
                <a:cubicBezTo>
                  <a:pt x="1633061" y="279238"/>
                  <a:pt x="1634490" y="280190"/>
                  <a:pt x="1635538" y="280952"/>
                </a:cubicBezTo>
                <a:cubicBezTo>
                  <a:pt x="1636681" y="281714"/>
                  <a:pt x="1638110" y="282857"/>
                  <a:pt x="1639443" y="282762"/>
                </a:cubicBezTo>
                <a:cubicBezTo>
                  <a:pt x="1641253" y="282762"/>
                  <a:pt x="1643825" y="280857"/>
                  <a:pt x="1644587" y="281333"/>
                </a:cubicBezTo>
                <a:lnTo>
                  <a:pt x="1650968" y="285334"/>
                </a:lnTo>
                <a:cubicBezTo>
                  <a:pt x="1649444" y="281714"/>
                  <a:pt x="1651064" y="277619"/>
                  <a:pt x="1654493" y="275999"/>
                </a:cubicBezTo>
                <a:lnTo>
                  <a:pt x="1654683" y="274380"/>
                </a:lnTo>
                <a:lnTo>
                  <a:pt x="1655445" y="268856"/>
                </a:lnTo>
                <a:cubicBezTo>
                  <a:pt x="1660779" y="264760"/>
                  <a:pt x="1664208" y="260855"/>
                  <a:pt x="1662970" y="260378"/>
                </a:cubicBezTo>
                <a:cubicBezTo>
                  <a:pt x="1661827" y="259807"/>
                  <a:pt x="1658684" y="261045"/>
                  <a:pt x="1657826" y="263903"/>
                </a:cubicBezTo>
                <a:lnTo>
                  <a:pt x="1657064" y="263903"/>
                </a:lnTo>
                <a:lnTo>
                  <a:pt x="1651825" y="263712"/>
                </a:lnTo>
                <a:cubicBezTo>
                  <a:pt x="1651349" y="266855"/>
                  <a:pt x="1648301" y="270284"/>
                  <a:pt x="1645063" y="271332"/>
                </a:cubicBezTo>
                <a:lnTo>
                  <a:pt x="1645730" y="274666"/>
                </a:lnTo>
                <a:lnTo>
                  <a:pt x="1645825" y="275333"/>
                </a:lnTo>
                <a:cubicBezTo>
                  <a:pt x="1645730" y="276095"/>
                  <a:pt x="1644206" y="275904"/>
                  <a:pt x="1642396" y="274952"/>
                </a:cubicBezTo>
                <a:cubicBezTo>
                  <a:pt x="1640586" y="273999"/>
                  <a:pt x="1635443" y="267713"/>
                  <a:pt x="1635538" y="263331"/>
                </a:cubicBezTo>
                <a:lnTo>
                  <a:pt x="1635347" y="259235"/>
                </a:lnTo>
                <a:cubicBezTo>
                  <a:pt x="1635347" y="258759"/>
                  <a:pt x="1633157" y="257711"/>
                  <a:pt x="1632680" y="257902"/>
                </a:cubicBezTo>
                <a:close/>
                <a:moveTo>
                  <a:pt x="1484090" y="256473"/>
                </a:moveTo>
                <a:lnTo>
                  <a:pt x="1483138" y="257330"/>
                </a:lnTo>
                <a:cubicBezTo>
                  <a:pt x="1482471" y="258854"/>
                  <a:pt x="1482566" y="261140"/>
                  <a:pt x="1483138" y="262569"/>
                </a:cubicBezTo>
                <a:lnTo>
                  <a:pt x="1483138" y="263807"/>
                </a:lnTo>
                <a:cubicBezTo>
                  <a:pt x="1483138" y="264665"/>
                  <a:pt x="1482376" y="265998"/>
                  <a:pt x="1481614" y="266189"/>
                </a:cubicBezTo>
                <a:cubicBezTo>
                  <a:pt x="1480661" y="266474"/>
                  <a:pt x="1479328" y="265808"/>
                  <a:pt x="1478280" y="265427"/>
                </a:cubicBezTo>
                <a:lnTo>
                  <a:pt x="1473613" y="263426"/>
                </a:lnTo>
                <a:cubicBezTo>
                  <a:pt x="1475994" y="260855"/>
                  <a:pt x="1475423" y="259140"/>
                  <a:pt x="1472375" y="259807"/>
                </a:cubicBezTo>
                <a:cubicBezTo>
                  <a:pt x="1469327" y="260378"/>
                  <a:pt x="1464469" y="255711"/>
                  <a:pt x="1461516" y="257426"/>
                </a:cubicBezTo>
                <a:lnTo>
                  <a:pt x="1460468" y="256854"/>
                </a:lnTo>
                <a:cubicBezTo>
                  <a:pt x="1457039" y="255140"/>
                  <a:pt x="1455325" y="257997"/>
                  <a:pt x="1453134" y="258378"/>
                </a:cubicBezTo>
                <a:cubicBezTo>
                  <a:pt x="1449610" y="259045"/>
                  <a:pt x="1445705" y="259426"/>
                  <a:pt x="1443800" y="257807"/>
                </a:cubicBezTo>
                <a:cubicBezTo>
                  <a:pt x="1440275" y="254663"/>
                  <a:pt x="1437227" y="257521"/>
                  <a:pt x="1435703" y="258378"/>
                </a:cubicBezTo>
                <a:cubicBezTo>
                  <a:pt x="1432941" y="259902"/>
                  <a:pt x="1430274" y="262760"/>
                  <a:pt x="1429607" y="265427"/>
                </a:cubicBezTo>
                <a:lnTo>
                  <a:pt x="1429131" y="267427"/>
                </a:lnTo>
                <a:cubicBezTo>
                  <a:pt x="1431417" y="270189"/>
                  <a:pt x="1432941" y="271142"/>
                  <a:pt x="1432655" y="269618"/>
                </a:cubicBezTo>
                <a:cubicBezTo>
                  <a:pt x="1432274" y="268094"/>
                  <a:pt x="1436656" y="267903"/>
                  <a:pt x="1436370" y="269808"/>
                </a:cubicBezTo>
                <a:cubicBezTo>
                  <a:pt x="1436084" y="271713"/>
                  <a:pt x="1438942" y="273904"/>
                  <a:pt x="1434656" y="273999"/>
                </a:cubicBezTo>
                <a:lnTo>
                  <a:pt x="1432750" y="275428"/>
                </a:lnTo>
                <a:lnTo>
                  <a:pt x="1429417" y="277904"/>
                </a:lnTo>
                <a:cubicBezTo>
                  <a:pt x="1426178" y="276952"/>
                  <a:pt x="1422845" y="276190"/>
                  <a:pt x="1421987" y="276285"/>
                </a:cubicBezTo>
                <a:lnTo>
                  <a:pt x="1421892" y="276095"/>
                </a:lnTo>
                <a:cubicBezTo>
                  <a:pt x="1421511" y="275523"/>
                  <a:pt x="1421225" y="274380"/>
                  <a:pt x="1421606" y="274190"/>
                </a:cubicBezTo>
                <a:lnTo>
                  <a:pt x="1423130" y="273237"/>
                </a:lnTo>
                <a:cubicBezTo>
                  <a:pt x="1425035" y="272380"/>
                  <a:pt x="1424750" y="271523"/>
                  <a:pt x="1422559" y="271237"/>
                </a:cubicBezTo>
                <a:cubicBezTo>
                  <a:pt x="1420368" y="270951"/>
                  <a:pt x="1414653" y="269618"/>
                  <a:pt x="1413700" y="271046"/>
                </a:cubicBezTo>
                <a:lnTo>
                  <a:pt x="1413986" y="272094"/>
                </a:lnTo>
                <a:cubicBezTo>
                  <a:pt x="1414939" y="275237"/>
                  <a:pt x="1416463" y="278190"/>
                  <a:pt x="1417796" y="281238"/>
                </a:cubicBezTo>
                <a:cubicBezTo>
                  <a:pt x="1419892" y="286096"/>
                  <a:pt x="1419606" y="286953"/>
                  <a:pt x="1414748" y="289620"/>
                </a:cubicBezTo>
                <a:cubicBezTo>
                  <a:pt x="1412748" y="290668"/>
                  <a:pt x="1410367" y="291525"/>
                  <a:pt x="1408748" y="292859"/>
                </a:cubicBezTo>
                <a:cubicBezTo>
                  <a:pt x="1406081" y="295049"/>
                  <a:pt x="1400175" y="297907"/>
                  <a:pt x="1398270" y="296573"/>
                </a:cubicBezTo>
                <a:lnTo>
                  <a:pt x="1394270" y="293811"/>
                </a:lnTo>
                <a:cubicBezTo>
                  <a:pt x="1392269" y="296097"/>
                  <a:pt x="1391317" y="296859"/>
                  <a:pt x="1392269" y="295526"/>
                </a:cubicBezTo>
                <a:cubicBezTo>
                  <a:pt x="1393127" y="294097"/>
                  <a:pt x="1392936" y="290192"/>
                  <a:pt x="1389698" y="289811"/>
                </a:cubicBezTo>
                <a:cubicBezTo>
                  <a:pt x="1386459" y="289430"/>
                  <a:pt x="1378934" y="285429"/>
                  <a:pt x="1380268" y="283715"/>
                </a:cubicBezTo>
                <a:cubicBezTo>
                  <a:pt x="1381601" y="282000"/>
                  <a:pt x="1384268" y="277333"/>
                  <a:pt x="1383030" y="277333"/>
                </a:cubicBezTo>
                <a:cubicBezTo>
                  <a:pt x="1381792" y="277333"/>
                  <a:pt x="1377506" y="279905"/>
                  <a:pt x="1375982" y="282953"/>
                </a:cubicBezTo>
                <a:cubicBezTo>
                  <a:pt x="1374458" y="286096"/>
                  <a:pt x="1377982" y="293811"/>
                  <a:pt x="1373124" y="293716"/>
                </a:cubicBezTo>
                <a:lnTo>
                  <a:pt x="1363313" y="289620"/>
                </a:lnTo>
                <a:cubicBezTo>
                  <a:pt x="1362551" y="289334"/>
                  <a:pt x="1360932" y="289906"/>
                  <a:pt x="1359980" y="290382"/>
                </a:cubicBezTo>
                <a:cubicBezTo>
                  <a:pt x="1359503" y="290573"/>
                  <a:pt x="1359313" y="291716"/>
                  <a:pt x="1359694" y="292287"/>
                </a:cubicBezTo>
                <a:lnTo>
                  <a:pt x="1363218" y="297716"/>
                </a:lnTo>
                <a:cubicBezTo>
                  <a:pt x="1372553" y="295430"/>
                  <a:pt x="1381982" y="293906"/>
                  <a:pt x="1384078" y="294287"/>
                </a:cubicBezTo>
                <a:lnTo>
                  <a:pt x="1385792" y="294954"/>
                </a:lnTo>
                <a:lnTo>
                  <a:pt x="1387507" y="295621"/>
                </a:lnTo>
                <a:cubicBezTo>
                  <a:pt x="1389221" y="296764"/>
                  <a:pt x="1391412" y="299526"/>
                  <a:pt x="1392460" y="301717"/>
                </a:cubicBezTo>
                <a:cubicBezTo>
                  <a:pt x="1393508" y="303908"/>
                  <a:pt x="1403128" y="300574"/>
                  <a:pt x="1404271" y="301431"/>
                </a:cubicBezTo>
                <a:cubicBezTo>
                  <a:pt x="1405414" y="302288"/>
                  <a:pt x="1410081" y="302955"/>
                  <a:pt x="1411510" y="300479"/>
                </a:cubicBezTo>
                <a:cubicBezTo>
                  <a:pt x="1412939" y="298002"/>
                  <a:pt x="1419320" y="296954"/>
                  <a:pt x="1416177" y="298764"/>
                </a:cubicBezTo>
                <a:cubicBezTo>
                  <a:pt x="1413034" y="300574"/>
                  <a:pt x="1416177" y="306194"/>
                  <a:pt x="1417415" y="303336"/>
                </a:cubicBezTo>
                <a:lnTo>
                  <a:pt x="1421987" y="303812"/>
                </a:lnTo>
                <a:cubicBezTo>
                  <a:pt x="1424178" y="304003"/>
                  <a:pt x="1428083" y="302288"/>
                  <a:pt x="1428845" y="300669"/>
                </a:cubicBezTo>
                <a:lnTo>
                  <a:pt x="1429798" y="298764"/>
                </a:lnTo>
                <a:cubicBezTo>
                  <a:pt x="1428655" y="296002"/>
                  <a:pt x="1429988" y="293811"/>
                  <a:pt x="1432750" y="293811"/>
                </a:cubicBezTo>
                <a:lnTo>
                  <a:pt x="1433513" y="292859"/>
                </a:lnTo>
                <a:cubicBezTo>
                  <a:pt x="1435132" y="290858"/>
                  <a:pt x="1435608" y="288191"/>
                  <a:pt x="1436465" y="285810"/>
                </a:cubicBezTo>
                <a:lnTo>
                  <a:pt x="1436465" y="285715"/>
                </a:lnTo>
                <a:cubicBezTo>
                  <a:pt x="1435322" y="285334"/>
                  <a:pt x="1434370" y="284762"/>
                  <a:pt x="1434370" y="284381"/>
                </a:cubicBezTo>
                <a:cubicBezTo>
                  <a:pt x="1434370" y="284000"/>
                  <a:pt x="1435894" y="283429"/>
                  <a:pt x="1437799" y="283905"/>
                </a:cubicBezTo>
                <a:cubicBezTo>
                  <a:pt x="1439704" y="284381"/>
                  <a:pt x="1444181" y="286572"/>
                  <a:pt x="1443038" y="287429"/>
                </a:cubicBezTo>
                <a:cubicBezTo>
                  <a:pt x="1441895" y="288287"/>
                  <a:pt x="1439894" y="292001"/>
                  <a:pt x="1441037" y="293621"/>
                </a:cubicBezTo>
                <a:cubicBezTo>
                  <a:pt x="1442180" y="295240"/>
                  <a:pt x="1448467" y="297240"/>
                  <a:pt x="1452182" y="294478"/>
                </a:cubicBezTo>
                <a:lnTo>
                  <a:pt x="1452467" y="291906"/>
                </a:lnTo>
                <a:lnTo>
                  <a:pt x="1453229" y="284572"/>
                </a:lnTo>
                <a:cubicBezTo>
                  <a:pt x="1448276" y="281619"/>
                  <a:pt x="1443895" y="279047"/>
                  <a:pt x="1443609" y="278666"/>
                </a:cubicBezTo>
                <a:cubicBezTo>
                  <a:pt x="1443228" y="278285"/>
                  <a:pt x="1443990" y="276476"/>
                  <a:pt x="1448181" y="277619"/>
                </a:cubicBezTo>
                <a:lnTo>
                  <a:pt x="1450753" y="278285"/>
                </a:lnTo>
                <a:cubicBezTo>
                  <a:pt x="1454658" y="279238"/>
                  <a:pt x="1455515" y="278476"/>
                  <a:pt x="1455896" y="273999"/>
                </a:cubicBezTo>
                <a:cubicBezTo>
                  <a:pt x="1455992" y="273428"/>
                  <a:pt x="1456849" y="272666"/>
                  <a:pt x="1457516" y="272475"/>
                </a:cubicBezTo>
                <a:cubicBezTo>
                  <a:pt x="1458087" y="272285"/>
                  <a:pt x="1459611" y="272666"/>
                  <a:pt x="1459611" y="273047"/>
                </a:cubicBezTo>
                <a:lnTo>
                  <a:pt x="1460183" y="275618"/>
                </a:lnTo>
                <a:cubicBezTo>
                  <a:pt x="1460659" y="278857"/>
                  <a:pt x="1462088" y="281048"/>
                  <a:pt x="1463421" y="280476"/>
                </a:cubicBezTo>
                <a:cubicBezTo>
                  <a:pt x="1464755" y="280000"/>
                  <a:pt x="1467041" y="280667"/>
                  <a:pt x="1465898" y="283048"/>
                </a:cubicBezTo>
                <a:lnTo>
                  <a:pt x="1466755" y="284572"/>
                </a:lnTo>
                <a:lnTo>
                  <a:pt x="1467612" y="286191"/>
                </a:lnTo>
                <a:cubicBezTo>
                  <a:pt x="1470470" y="287334"/>
                  <a:pt x="1469517" y="290192"/>
                  <a:pt x="1465421" y="292668"/>
                </a:cubicBezTo>
                <a:lnTo>
                  <a:pt x="1465421" y="297050"/>
                </a:lnTo>
                <a:lnTo>
                  <a:pt x="1465421" y="297907"/>
                </a:lnTo>
                <a:cubicBezTo>
                  <a:pt x="1464945" y="298669"/>
                  <a:pt x="1463326" y="298669"/>
                  <a:pt x="1461897" y="297812"/>
                </a:cubicBezTo>
                <a:cubicBezTo>
                  <a:pt x="1460468" y="297050"/>
                  <a:pt x="1454849" y="296669"/>
                  <a:pt x="1454372" y="299907"/>
                </a:cubicBezTo>
                <a:lnTo>
                  <a:pt x="1455230" y="300383"/>
                </a:lnTo>
                <a:lnTo>
                  <a:pt x="1457992" y="301812"/>
                </a:lnTo>
                <a:cubicBezTo>
                  <a:pt x="1461707" y="302669"/>
                  <a:pt x="1466469" y="301812"/>
                  <a:pt x="1468660" y="299907"/>
                </a:cubicBezTo>
                <a:lnTo>
                  <a:pt x="1470946" y="298383"/>
                </a:lnTo>
                <a:cubicBezTo>
                  <a:pt x="1471803" y="297812"/>
                  <a:pt x="1473232" y="297621"/>
                  <a:pt x="1474375" y="297621"/>
                </a:cubicBezTo>
                <a:cubicBezTo>
                  <a:pt x="1480375" y="297621"/>
                  <a:pt x="1481233" y="297526"/>
                  <a:pt x="1480661" y="294668"/>
                </a:cubicBezTo>
                <a:lnTo>
                  <a:pt x="1479614" y="289715"/>
                </a:lnTo>
                <a:cubicBezTo>
                  <a:pt x="1483138" y="286001"/>
                  <a:pt x="1488662" y="283238"/>
                  <a:pt x="1491901" y="283619"/>
                </a:cubicBezTo>
                <a:cubicBezTo>
                  <a:pt x="1495139" y="284000"/>
                  <a:pt x="1502664" y="284858"/>
                  <a:pt x="1501140" y="286667"/>
                </a:cubicBezTo>
                <a:lnTo>
                  <a:pt x="1499330" y="287048"/>
                </a:lnTo>
                <a:cubicBezTo>
                  <a:pt x="1495139" y="288096"/>
                  <a:pt x="1490663" y="288477"/>
                  <a:pt x="1486376" y="289334"/>
                </a:cubicBezTo>
                <a:lnTo>
                  <a:pt x="1485233" y="289620"/>
                </a:lnTo>
                <a:cubicBezTo>
                  <a:pt x="1484281" y="290668"/>
                  <a:pt x="1483519" y="295335"/>
                  <a:pt x="1483519" y="300002"/>
                </a:cubicBezTo>
                <a:lnTo>
                  <a:pt x="1477899" y="301812"/>
                </a:lnTo>
                <a:cubicBezTo>
                  <a:pt x="1475232" y="302669"/>
                  <a:pt x="1476280" y="302955"/>
                  <a:pt x="1477232" y="304384"/>
                </a:cubicBezTo>
                <a:lnTo>
                  <a:pt x="1478375" y="306098"/>
                </a:lnTo>
                <a:cubicBezTo>
                  <a:pt x="1478756" y="308099"/>
                  <a:pt x="1478661" y="307241"/>
                  <a:pt x="1478090" y="304193"/>
                </a:cubicBezTo>
                <a:lnTo>
                  <a:pt x="1483709" y="307337"/>
                </a:lnTo>
                <a:cubicBezTo>
                  <a:pt x="1484662" y="307813"/>
                  <a:pt x="1486662" y="308480"/>
                  <a:pt x="1486948" y="308194"/>
                </a:cubicBezTo>
                <a:lnTo>
                  <a:pt x="1489805" y="305527"/>
                </a:lnTo>
                <a:cubicBezTo>
                  <a:pt x="1492663" y="302574"/>
                  <a:pt x="1496092" y="300669"/>
                  <a:pt x="1497616" y="301336"/>
                </a:cubicBezTo>
                <a:cubicBezTo>
                  <a:pt x="1499140" y="302003"/>
                  <a:pt x="1504093" y="300098"/>
                  <a:pt x="1505807" y="295907"/>
                </a:cubicBezTo>
                <a:lnTo>
                  <a:pt x="1512665" y="297526"/>
                </a:lnTo>
                <a:cubicBezTo>
                  <a:pt x="1512856" y="297526"/>
                  <a:pt x="1514475" y="295240"/>
                  <a:pt x="1514189" y="294287"/>
                </a:cubicBezTo>
                <a:lnTo>
                  <a:pt x="1513523" y="292573"/>
                </a:lnTo>
                <a:cubicBezTo>
                  <a:pt x="1511999" y="290573"/>
                  <a:pt x="1509332" y="290287"/>
                  <a:pt x="1507522" y="292001"/>
                </a:cubicBezTo>
                <a:lnTo>
                  <a:pt x="1505807" y="293049"/>
                </a:lnTo>
                <a:lnTo>
                  <a:pt x="1504569" y="293811"/>
                </a:lnTo>
                <a:cubicBezTo>
                  <a:pt x="1502378" y="294097"/>
                  <a:pt x="1501712" y="292382"/>
                  <a:pt x="1503140" y="289906"/>
                </a:cubicBezTo>
                <a:cubicBezTo>
                  <a:pt x="1504569" y="287429"/>
                  <a:pt x="1513332" y="284191"/>
                  <a:pt x="1515332" y="286001"/>
                </a:cubicBezTo>
                <a:cubicBezTo>
                  <a:pt x="1517333" y="287810"/>
                  <a:pt x="1519809" y="294954"/>
                  <a:pt x="1518095" y="298764"/>
                </a:cubicBezTo>
                <a:lnTo>
                  <a:pt x="1517047" y="301907"/>
                </a:lnTo>
                <a:lnTo>
                  <a:pt x="1516856" y="302479"/>
                </a:lnTo>
                <a:cubicBezTo>
                  <a:pt x="1517904" y="303431"/>
                  <a:pt x="1519809" y="303527"/>
                  <a:pt x="1521047" y="302765"/>
                </a:cubicBezTo>
                <a:lnTo>
                  <a:pt x="1522000" y="302003"/>
                </a:lnTo>
                <a:lnTo>
                  <a:pt x="1522476" y="301526"/>
                </a:lnTo>
                <a:cubicBezTo>
                  <a:pt x="1522762" y="300764"/>
                  <a:pt x="1524286" y="301145"/>
                  <a:pt x="1525905" y="302288"/>
                </a:cubicBezTo>
                <a:cubicBezTo>
                  <a:pt x="1527524" y="303431"/>
                  <a:pt x="1526096" y="307908"/>
                  <a:pt x="1528000" y="307908"/>
                </a:cubicBezTo>
                <a:cubicBezTo>
                  <a:pt x="1529906" y="307908"/>
                  <a:pt x="1534382" y="305527"/>
                  <a:pt x="1533811" y="302669"/>
                </a:cubicBezTo>
                <a:lnTo>
                  <a:pt x="1535049" y="301336"/>
                </a:lnTo>
                <a:cubicBezTo>
                  <a:pt x="1539526" y="296669"/>
                  <a:pt x="1537049" y="294954"/>
                  <a:pt x="1531525" y="293525"/>
                </a:cubicBezTo>
                <a:cubicBezTo>
                  <a:pt x="1528382" y="292668"/>
                  <a:pt x="1531620" y="291716"/>
                  <a:pt x="1531620" y="290858"/>
                </a:cubicBezTo>
                <a:cubicBezTo>
                  <a:pt x="1531525" y="289144"/>
                  <a:pt x="1529810" y="286382"/>
                  <a:pt x="1530382" y="286001"/>
                </a:cubicBezTo>
                <a:lnTo>
                  <a:pt x="1532573" y="284762"/>
                </a:lnTo>
                <a:cubicBezTo>
                  <a:pt x="1533906" y="282857"/>
                  <a:pt x="1535335" y="280286"/>
                  <a:pt x="1535811" y="279143"/>
                </a:cubicBezTo>
                <a:lnTo>
                  <a:pt x="1536573" y="279047"/>
                </a:lnTo>
                <a:cubicBezTo>
                  <a:pt x="1543431" y="277809"/>
                  <a:pt x="1539621" y="275904"/>
                  <a:pt x="1537525" y="273618"/>
                </a:cubicBezTo>
                <a:cubicBezTo>
                  <a:pt x="1536097" y="272094"/>
                  <a:pt x="1533525" y="272951"/>
                  <a:pt x="1532001" y="270475"/>
                </a:cubicBezTo>
                <a:lnTo>
                  <a:pt x="1528953" y="265427"/>
                </a:lnTo>
                <a:cubicBezTo>
                  <a:pt x="1523714" y="267141"/>
                  <a:pt x="1522952" y="269141"/>
                  <a:pt x="1527239" y="269808"/>
                </a:cubicBezTo>
                <a:lnTo>
                  <a:pt x="1528763" y="272951"/>
                </a:lnTo>
                <a:lnTo>
                  <a:pt x="1529239" y="273999"/>
                </a:lnTo>
                <a:cubicBezTo>
                  <a:pt x="1529048" y="275333"/>
                  <a:pt x="1528000" y="276380"/>
                  <a:pt x="1526858" y="276190"/>
                </a:cubicBezTo>
                <a:cubicBezTo>
                  <a:pt x="1525715" y="275999"/>
                  <a:pt x="1521809" y="276857"/>
                  <a:pt x="1521809" y="278666"/>
                </a:cubicBezTo>
                <a:cubicBezTo>
                  <a:pt x="1521809" y="280476"/>
                  <a:pt x="1520190" y="285334"/>
                  <a:pt x="1518285" y="284762"/>
                </a:cubicBezTo>
                <a:cubicBezTo>
                  <a:pt x="1516380" y="284191"/>
                  <a:pt x="1511713" y="282286"/>
                  <a:pt x="1511713" y="281238"/>
                </a:cubicBezTo>
                <a:cubicBezTo>
                  <a:pt x="1511713" y="280095"/>
                  <a:pt x="1508855" y="278285"/>
                  <a:pt x="1505426" y="279047"/>
                </a:cubicBezTo>
                <a:lnTo>
                  <a:pt x="1504760" y="278381"/>
                </a:lnTo>
                <a:cubicBezTo>
                  <a:pt x="1501807" y="275142"/>
                  <a:pt x="1500759" y="280095"/>
                  <a:pt x="1498664" y="279047"/>
                </a:cubicBezTo>
                <a:cubicBezTo>
                  <a:pt x="1497711" y="278571"/>
                  <a:pt x="1496187" y="277809"/>
                  <a:pt x="1496282" y="277333"/>
                </a:cubicBezTo>
                <a:lnTo>
                  <a:pt x="1497235" y="270665"/>
                </a:lnTo>
                <a:cubicBezTo>
                  <a:pt x="1491044" y="270284"/>
                  <a:pt x="1486567" y="269141"/>
                  <a:pt x="1487234" y="268094"/>
                </a:cubicBezTo>
                <a:cubicBezTo>
                  <a:pt x="1487900" y="267046"/>
                  <a:pt x="1490472" y="265808"/>
                  <a:pt x="1491139" y="267903"/>
                </a:cubicBezTo>
                <a:lnTo>
                  <a:pt x="1492187" y="268284"/>
                </a:lnTo>
                <a:lnTo>
                  <a:pt x="1494377" y="269046"/>
                </a:lnTo>
                <a:cubicBezTo>
                  <a:pt x="1495425" y="267332"/>
                  <a:pt x="1496949" y="264855"/>
                  <a:pt x="1497806" y="263522"/>
                </a:cubicBezTo>
                <a:cubicBezTo>
                  <a:pt x="1498664" y="262188"/>
                  <a:pt x="1498092" y="257616"/>
                  <a:pt x="1493901" y="257330"/>
                </a:cubicBezTo>
                <a:lnTo>
                  <a:pt x="1492091" y="258473"/>
                </a:lnTo>
                <a:cubicBezTo>
                  <a:pt x="1488186" y="260950"/>
                  <a:pt x="1488567" y="259140"/>
                  <a:pt x="1488091" y="256854"/>
                </a:cubicBezTo>
                <a:cubicBezTo>
                  <a:pt x="1487996" y="256473"/>
                  <a:pt x="1484662" y="255997"/>
                  <a:pt x="1484090" y="256473"/>
                </a:cubicBezTo>
                <a:close/>
                <a:moveTo>
                  <a:pt x="917353" y="255711"/>
                </a:moveTo>
                <a:lnTo>
                  <a:pt x="917353" y="255806"/>
                </a:lnTo>
                <a:cubicBezTo>
                  <a:pt x="918591" y="259045"/>
                  <a:pt x="920686" y="262283"/>
                  <a:pt x="920591" y="265522"/>
                </a:cubicBezTo>
                <a:cubicBezTo>
                  <a:pt x="920591" y="267427"/>
                  <a:pt x="916971" y="268760"/>
                  <a:pt x="913542" y="268475"/>
                </a:cubicBezTo>
                <a:cubicBezTo>
                  <a:pt x="911447" y="268284"/>
                  <a:pt x="910780" y="268094"/>
                  <a:pt x="910971" y="266284"/>
                </a:cubicBezTo>
                <a:cubicBezTo>
                  <a:pt x="911066" y="265522"/>
                  <a:pt x="909637" y="264665"/>
                  <a:pt x="909447" y="263807"/>
                </a:cubicBezTo>
                <a:lnTo>
                  <a:pt x="909161" y="262664"/>
                </a:lnTo>
                <a:cubicBezTo>
                  <a:pt x="909256" y="261331"/>
                  <a:pt x="910494" y="260950"/>
                  <a:pt x="911828" y="261902"/>
                </a:cubicBezTo>
                <a:lnTo>
                  <a:pt x="912019" y="261807"/>
                </a:lnTo>
                <a:cubicBezTo>
                  <a:pt x="913638" y="260569"/>
                  <a:pt x="918305" y="260283"/>
                  <a:pt x="914209" y="257140"/>
                </a:cubicBezTo>
                <a:cubicBezTo>
                  <a:pt x="914971" y="256378"/>
                  <a:pt x="916400" y="255711"/>
                  <a:pt x="917353" y="255711"/>
                </a:cubicBezTo>
                <a:close/>
                <a:moveTo>
                  <a:pt x="105734" y="252648"/>
                </a:moveTo>
                <a:lnTo>
                  <a:pt x="104679" y="253044"/>
                </a:lnTo>
                <a:lnTo>
                  <a:pt x="104218" y="252813"/>
                </a:lnTo>
                <a:close/>
                <a:moveTo>
                  <a:pt x="1344263" y="252568"/>
                </a:moveTo>
                <a:lnTo>
                  <a:pt x="1339596" y="254759"/>
                </a:lnTo>
                <a:cubicBezTo>
                  <a:pt x="1334453" y="256664"/>
                  <a:pt x="1323594" y="256473"/>
                  <a:pt x="1315307" y="254282"/>
                </a:cubicBezTo>
                <a:lnTo>
                  <a:pt x="1307687" y="253901"/>
                </a:lnTo>
                <a:lnTo>
                  <a:pt x="1305973" y="253806"/>
                </a:lnTo>
                <a:cubicBezTo>
                  <a:pt x="1303211" y="256854"/>
                  <a:pt x="1303401" y="259807"/>
                  <a:pt x="1306354" y="260283"/>
                </a:cubicBezTo>
                <a:lnTo>
                  <a:pt x="1307592" y="259807"/>
                </a:lnTo>
                <a:cubicBezTo>
                  <a:pt x="1314736" y="257140"/>
                  <a:pt x="1321594" y="256664"/>
                  <a:pt x="1328738" y="259712"/>
                </a:cubicBezTo>
                <a:cubicBezTo>
                  <a:pt x="1329976" y="260283"/>
                  <a:pt x="1332452" y="258569"/>
                  <a:pt x="1334357" y="258473"/>
                </a:cubicBezTo>
                <a:cubicBezTo>
                  <a:pt x="1336453" y="258473"/>
                  <a:pt x="1338644" y="259712"/>
                  <a:pt x="1340549" y="259426"/>
                </a:cubicBezTo>
                <a:lnTo>
                  <a:pt x="1341596" y="259235"/>
                </a:lnTo>
                <a:cubicBezTo>
                  <a:pt x="1342454" y="257140"/>
                  <a:pt x="1344930" y="258378"/>
                  <a:pt x="1347121" y="261998"/>
                </a:cubicBezTo>
                <a:lnTo>
                  <a:pt x="1352360" y="258569"/>
                </a:lnTo>
                <a:cubicBezTo>
                  <a:pt x="1353217" y="257997"/>
                  <a:pt x="1355122" y="257426"/>
                  <a:pt x="1355693" y="257807"/>
                </a:cubicBezTo>
                <a:cubicBezTo>
                  <a:pt x="1358075" y="259426"/>
                  <a:pt x="1359789" y="260950"/>
                  <a:pt x="1363218" y="258473"/>
                </a:cubicBezTo>
                <a:cubicBezTo>
                  <a:pt x="1364266" y="257711"/>
                  <a:pt x="1368076" y="259712"/>
                  <a:pt x="1370648" y="259712"/>
                </a:cubicBezTo>
                <a:cubicBezTo>
                  <a:pt x="1373981" y="259712"/>
                  <a:pt x="1378172" y="263141"/>
                  <a:pt x="1380839" y="258569"/>
                </a:cubicBezTo>
                <a:cubicBezTo>
                  <a:pt x="1380935" y="258378"/>
                  <a:pt x="1382649" y="258759"/>
                  <a:pt x="1383411" y="259140"/>
                </a:cubicBezTo>
                <a:cubicBezTo>
                  <a:pt x="1385507" y="260188"/>
                  <a:pt x="1387507" y="260474"/>
                  <a:pt x="1387983" y="258092"/>
                </a:cubicBezTo>
                <a:cubicBezTo>
                  <a:pt x="1388078" y="257426"/>
                  <a:pt x="1386459" y="255997"/>
                  <a:pt x="1385221" y="255711"/>
                </a:cubicBezTo>
                <a:cubicBezTo>
                  <a:pt x="1382840" y="255044"/>
                  <a:pt x="1379696" y="253997"/>
                  <a:pt x="1377982" y="254759"/>
                </a:cubicBezTo>
                <a:cubicBezTo>
                  <a:pt x="1374077" y="256473"/>
                  <a:pt x="1369505" y="257902"/>
                  <a:pt x="1366647" y="255425"/>
                </a:cubicBezTo>
                <a:cubicBezTo>
                  <a:pt x="1361504" y="251044"/>
                  <a:pt x="1357598" y="255902"/>
                  <a:pt x="1353217" y="255425"/>
                </a:cubicBezTo>
                <a:cubicBezTo>
                  <a:pt x="1352550" y="255330"/>
                  <a:pt x="1351883" y="253997"/>
                  <a:pt x="1351407" y="254092"/>
                </a:cubicBezTo>
                <a:cubicBezTo>
                  <a:pt x="1348645" y="254473"/>
                  <a:pt x="1347407" y="251044"/>
                  <a:pt x="1344263" y="252568"/>
                </a:cubicBezTo>
                <a:close/>
                <a:moveTo>
                  <a:pt x="1252252" y="252187"/>
                </a:moveTo>
                <a:lnTo>
                  <a:pt x="1249490" y="253711"/>
                </a:lnTo>
                <a:lnTo>
                  <a:pt x="1247585" y="254759"/>
                </a:lnTo>
                <a:cubicBezTo>
                  <a:pt x="1246061" y="257235"/>
                  <a:pt x="1251680" y="260759"/>
                  <a:pt x="1254728" y="261331"/>
                </a:cubicBezTo>
                <a:cubicBezTo>
                  <a:pt x="1257776" y="261998"/>
                  <a:pt x="1258919" y="260664"/>
                  <a:pt x="1257110" y="258473"/>
                </a:cubicBezTo>
                <a:lnTo>
                  <a:pt x="1257014" y="257140"/>
                </a:lnTo>
                <a:lnTo>
                  <a:pt x="1256919" y="255521"/>
                </a:lnTo>
                <a:cubicBezTo>
                  <a:pt x="1257776" y="253616"/>
                  <a:pt x="1255681" y="252092"/>
                  <a:pt x="1252252" y="252187"/>
                </a:cubicBezTo>
                <a:close/>
                <a:moveTo>
                  <a:pt x="1278446" y="251711"/>
                </a:moveTo>
                <a:cubicBezTo>
                  <a:pt x="1273778" y="254092"/>
                  <a:pt x="1280636" y="255997"/>
                  <a:pt x="1279684" y="258473"/>
                </a:cubicBezTo>
                <a:lnTo>
                  <a:pt x="1279589" y="258854"/>
                </a:lnTo>
                <a:cubicBezTo>
                  <a:pt x="1280350" y="259331"/>
                  <a:pt x="1287875" y="259616"/>
                  <a:pt x="1290447" y="259616"/>
                </a:cubicBezTo>
                <a:cubicBezTo>
                  <a:pt x="1293114" y="259616"/>
                  <a:pt x="1294352" y="258569"/>
                  <a:pt x="1293305" y="257235"/>
                </a:cubicBezTo>
                <a:lnTo>
                  <a:pt x="1292543" y="256283"/>
                </a:lnTo>
                <a:cubicBezTo>
                  <a:pt x="1289971" y="253044"/>
                  <a:pt x="1281875" y="249996"/>
                  <a:pt x="1278446" y="251711"/>
                </a:cubicBezTo>
                <a:close/>
                <a:moveTo>
                  <a:pt x="111537" y="250472"/>
                </a:moveTo>
                <a:lnTo>
                  <a:pt x="107346" y="252473"/>
                </a:lnTo>
                <a:lnTo>
                  <a:pt x="105734" y="252648"/>
                </a:lnTo>
                <a:close/>
                <a:moveTo>
                  <a:pt x="97821" y="249615"/>
                </a:moveTo>
                <a:lnTo>
                  <a:pt x="104218" y="252813"/>
                </a:lnTo>
                <a:lnTo>
                  <a:pt x="97726" y="253520"/>
                </a:lnTo>
                <a:cubicBezTo>
                  <a:pt x="97440" y="253520"/>
                  <a:pt x="96678" y="251901"/>
                  <a:pt x="96583" y="250949"/>
                </a:cubicBezTo>
                <a:cubicBezTo>
                  <a:pt x="96488" y="250568"/>
                  <a:pt x="97726" y="249520"/>
                  <a:pt x="97821" y="249615"/>
                </a:cubicBezTo>
                <a:close/>
                <a:moveTo>
                  <a:pt x="875634" y="247900"/>
                </a:moveTo>
                <a:cubicBezTo>
                  <a:pt x="877538" y="247805"/>
                  <a:pt x="879158" y="252568"/>
                  <a:pt x="877919" y="254473"/>
                </a:cubicBezTo>
                <a:cubicBezTo>
                  <a:pt x="876681" y="256378"/>
                  <a:pt x="874014" y="257997"/>
                  <a:pt x="871919" y="258092"/>
                </a:cubicBezTo>
                <a:lnTo>
                  <a:pt x="869442" y="257806"/>
                </a:lnTo>
                <a:cubicBezTo>
                  <a:pt x="868680" y="257711"/>
                  <a:pt x="867442" y="256568"/>
                  <a:pt x="867442" y="255901"/>
                </a:cubicBezTo>
                <a:cubicBezTo>
                  <a:pt x="867442" y="255235"/>
                  <a:pt x="868394" y="254282"/>
                  <a:pt x="869252" y="253806"/>
                </a:cubicBezTo>
                <a:cubicBezTo>
                  <a:pt x="869823" y="253520"/>
                  <a:pt x="870966" y="253901"/>
                  <a:pt x="871728" y="253711"/>
                </a:cubicBezTo>
                <a:lnTo>
                  <a:pt x="875824" y="252853"/>
                </a:lnTo>
                <a:cubicBezTo>
                  <a:pt x="873824" y="250091"/>
                  <a:pt x="873824" y="247900"/>
                  <a:pt x="875634" y="247900"/>
                </a:cubicBezTo>
                <a:close/>
                <a:moveTo>
                  <a:pt x="1563719" y="247139"/>
                </a:moveTo>
                <a:cubicBezTo>
                  <a:pt x="1562100" y="247996"/>
                  <a:pt x="1566291" y="254568"/>
                  <a:pt x="1568196" y="257521"/>
                </a:cubicBezTo>
                <a:lnTo>
                  <a:pt x="1562100" y="258092"/>
                </a:lnTo>
                <a:cubicBezTo>
                  <a:pt x="1561433" y="258188"/>
                  <a:pt x="1560862" y="260188"/>
                  <a:pt x="1560481" y="261426"/>
                </a:cubicBezTo>
                <a:cubicBezTo>
                  <a:pt x="1559719" y="263236"/>
                  <a:pt x="1558671" y="265141"/>
                  <a:pt x="1558576" y="266951"/>
                </a:cubicBezTo>
                <a:cubicBezTo>
                  <a:pt x="1558481" y="268379"/>
                  <a:pt x="1559052" y="270475"/>
                  <a:pt x="1560195" y="271142"/>
                </a:cubicBezTo>
                <a:lnTo>
                  <a:pt x="1562386" y="272380"/>
                </a:lnTo>
                <a:cubicBezTo>
                  <a:pt x="1565148" y="272951"/>
                  <a:pt x="1566577" y="275714"/>
                  <a:pt x="1565720" y="278571"/>
                </a:cubicBezTo>
                <a:cubicBezTo>
                  <a:pt x="1564767" y="281429"/>
                  <a:pt x="1561148" y="288953"/>
                  <a:pt x="1560100" y="287715"/>
                </a:cubicBezTo>
                <a:cubicBezTo>
                  <a:pt x="1559052" y="286477"/>
                  <a:pt x="1555052" y="285810"/>
                  <a:pt x="1552766" y="288287"/>
                </a:cubicBezTo>
                <a:lnTo>
                  <a:pt x="1549908" y="289334"/>
                </a:lnTo>
                <a:lnTo>
                  <a:pt x="1540097" y="292859"/>
                </a:lnTo>
                <a:cubicBezTo>
                  <a:pt x="1539907" y="297335"/>
                  <a:pt x="1540002" y="302288"/>
                  <a:pt x="1540288" y="303908"/>
                </a:cubicBezTo>
                <a:lnTo>
                  <a:pt x="1539716" y="305146"/>
                </a:lnTo>
                <a:lnTo>
                  <a:pt x="1537621" y="309527"/>
                </a:lnTo>
                <a:cubicBezTo>
                  <a:pt x="1541717" y="310670"/>
                  <a:pt x="1547146" y="311813"/>
                  <a:pt x="1549622" y="312099"/>
                </a:cubicBezTo>
                <a:lnTo>
                  <a:pt x="1551908" y="312004"/>
                </a:lnTo>
                <a:cubicBezTo>
                  <a:pt x="1552956" y="312004"/>
                  <a:pt x="1553909" y="310670"/>
                  <a:pt x="1554956" y="310575"/>
                </a:cubicBezTo>
                <a:cubicBezTo>
                  <a:pt x="1555814" y="310480"/>
                  <a:pt x="1557052" y="311242"/>
                  <a:pt x="1557719" y="311909"/>
                </a:cubicBezTo>
                <a:cubicBezTo>
                  <a:pt x="1558100" y="312290"/>
                  <a:pt x="1557909" y="313528"/>
                  <a:pt x="1557433" y="313814"/>
                </a:cubicBezTo>
                <a:cubicBezTo>
                  <a:pt x="1556480" y="314290"/>
                  <a:pt x="1554956" y="314195"/>
                  <a:pt x="1554099" y="314766"/>
                </a:cubicBezTo>
                <a:cubicBezTo>
                  <a:pt x="1553337" y="315338"/>
                  <a:pt x="1552575" y="316481"/>
                  <a:pt x="1552766" y="317243"/>
                </a:cubicBezTo>
                <a:cubicBezTo>
                  <a:pt x="1552861" y="317909"/>
                  <a:pt x="1554290" y="318671"/>
                  <a:pt x="1555242" y="318862"/>
                </a:cubicBezTo>
                <a:lnTo>
                  <a:pt x="1557242" y="318862"/>
                </a:lnTo>
                <a:cubicBezTo>
                  <a:pt x="1559147" y="318767"/>
                  <a:pt x="1561148" y="321434"/>
                  <a:pt x="1561624" y="324767"/>
                </a:cubicBezTo>
                <a:lnTo>
                  <a:pt x="1559433" y="326672"/>
                </a:lnTo>
                <a:lnTo>
                  <a:pt x="1556004" y="329816"/>
                </a:lnTo>
                <a:cubicBezTo>
                  <a:pt x="1556385" y="330482"/>
                  <a:pt x="1557338" y="331435"/>
                  <a:pt x="1558195" y="332006"/>
                </a:cubicBezTo>
                <a:cubicBezTo>
                  <a:pt x="1559052" y="332483"/>
                  <a:pt x="1561814" y="332483"/>
                  <a:pt x="1563338" y="331244"/>
                </a:cubicBezTo>
                <a:cubicBezTo>
                  <a:pt x="1564767" y="330006"/>
                  <a:pt x="1568101" y="328196"/>
                  <a:pt x="1567815" y="329625"/>
                </a:cubicBezTo>
                <a:lnTo>
                  <a:pt x="1568482" y="330006"/>
                </a:lnTo>
                <a:cubicBezTo>
                  <a:pt x="1571054" y="331721"/>
                  <a:pt x="1578864" y="331721"/>
                  <a:pt x="1581150" y="330101"/>
                </a:cubicBezTo>
                <a:cubicBezTo>
                  <a:pt x="1581626" y="329816"/>
                  <a:pt x="1581436" y="328768"/>
                  <a:pt x="1581150" y="328101"/>
                </a:cubicBezTo>
                <a:cubicBezTo>
                  <a:pt x="1580960" y="327720"/>
                  <a:pt x="1580007" y="327244"/>
                  <a:pt x="1579531" y="327339"/>
                </a:cubicBezTo>
                <a:lnTo>
                  <a:pt x="1577626" y="327720"/>
                </a:lnTo>
                <a:cubicBezTo>
                  <a:pt x="1575721" y="328292"/>
                  <a:pt x="1575245" y="326291"/>
                  <a:pt x="1576673" y="323243"/>
                </a:cubicBezTo>
                <a:lnTo>
                  <a:pt x="1577245" y="320672"/>
                </a:lnTo>
                <a:lnTo>
                  <a:pt x="1577340" y="320100"/>
                </a:lnTo>
                <a:cubicBezTo>
                  <a:pt x="1575245" y="319243"/>
                  <a:pt x="1573816" y="317719"/>
                  <a:pt x="1574197" y="316766"/>
                </a:cubicBezTo>
                <a:lnTo>
                  <a:pt x="1574387" y="316766"/>
                </a:lnTo>
                <a:lnTo>
                  <a:pt x="1580674" y="317528"/>
                </a:lnTo>
                <a:cubicBezTo>
                  <a:pt x="1581150" y="313052"/>
                  <a:pt x="1584579" y="311528"/>
                  <a:pt x="1588199" y="314195"/>
                </a:cubicBezTo>
                <a:lnTo>
                  <a:pt x="1592771" y="314766"/>
                </a:lnTo>
                <a:lnTo>
                  <a:pt x="1596485" y="315147"/>
                </a:lnTo>
                <a:cubicBezTo>
                  <a:pt x="1600486" y="318290"/>
                  <a:pt x="1603820" y="319910"/>
                  <a:pt x="1604105" y="318576"/>
                </a:cubicBezTo>
                <a:cubicBezTo>
                  <a:pt x="1604296" y="317338"/>
                  <a:pt x="1607820" y="314195"/>
                  <a:pt x="1611344" y="314099"/>
                </a:cubicBezTo>
                <a:lnTo>
                  <a:pt x="1614297" y="314385"/>
                </a:lnTo>
                <a:cubicBezTo>
                  <a:pt x="1618202" y="314766"/>
                  <a:pt x="1621155" y="313528"/>
                  <a:pt x="1622203" y="310575"/>
                </a:cubicBezTo>
                <a:lnTo>
                  <a:pt x="1622870" y="308575"/>
                </a:lnTo>
                <a:cubicBezTo>
                  <a:pt x="1620393" y="307051"/>
                  <a:pt x="1618583" y="304955"/>
                  <a:pt x="1618774" y="303908"/>
                </a:cubicBezTo>
                <a:lnTo>
                  <a:pt x="1618869" y="303908"/>
                </a:lnTo>
                <a:cubicBezTo>
                  <a:pt x="1621631" y="304098"/>
                  <a:pt x="1623060" y="302955"/>
                  <a:pt x="1622203" y="300860"/>
                </a:cubicBezTo>
                <a:cubicBezTo>
                  <a:pt x="1621917" y="300098"/>
                  <a:pt x="1619441" y="299717"/>
                  <a:pt x="1617917" y="299621"/>
                </a:cubicBezTo>
                <a:lnTo>
                  <a:pt x="1614583" y="299431"/>
                </a:lnTo>
                <a:cubicBezTo>
                  <a:pt x="1610963" y="299526"/>
                  <a:pt x="1607249" y="298097"/>
                  <a:pt x="1606391" y="296383"/>
                </a:cubicBezTo>
                <a:lnTo>
                  <a:pt x="1610678" y="295240"/>
                </a:lnTo>
                <a:cubicBezTo>
                  <a:pt x="1611725" y="294954"/>
                  <a:pt x="1612868" y="294002"/>
                  <a:pt x="1613345" y="293144"/>
                </a:cubicBezTo>
                <a:cubicBezTo>
                  <a:pt x="1614011" y="292001"/>
                  <a:pt x="1614297" y="290668"/>
                  <a:pt x="1614583" y="289430"/>
                </a:cubicBezTo>
                <a:cubicBezTo>
                  <a:pt x="1614869" y="288096"/>
                  <a:pt x="1614392" y="286191"/>
                  <a:pt x="1615345" y="285524"/>
                </a:cubicBezTo>
                <a:cubicBezTo>
                  <a:pt x="1618107" y="283619"/>
                  <a:pt x="1615250" y="282953"/>
                  <a:pt x="1614869" y="281714"/>
                </a:cubicBezTo>
                <a:cubicBezTo>
                  <a:pt x="1614583" y="280857"/>
                  <a:pt x="1616774" y="279619"/>
                  <a:pt x="1616964" y="278381"/>
                </a:cubicBezTo>
                <a:cubicBezTo>
                  <a:pt x="1617059" y="277904"/>
                  <a:pt x="1614488" y="276476"/>
                  <a:pt x="1613630" y="276666"/>
                </a:cubicBezTo>
                <a:cubicBezTo>
                  <a:pt x="1612202" y="277047"/>
                  <a:pt x="1611154" y="278476"/>
                  <a:pt x="1609820" y="279333"/>
                </a:cubicBezTo>
                <a:cubicBezTo>
                  <a:pt x="1606201" y="281524"/>
                  <a:pt x="1606010" y="281619"/>
                  <a:pt x="1601724" y="277904"/>
                </a:cubicBezTo>
                <a:cubicBezTo>
                  <a:pt x="1599152" y="275714"/>
                  <a:pt x="1596771" y="276095"/>
                  <a:pt x="1594009" y="277523"/>
                </a:cubicBezTo>
                <a:lnTo>
                  <a:pt x="1593342" y="277904"/>
                </a:lnTo>
                <a:cubicBezTo>
                  <a:pt x="1592009" y="278190"/>
                  <a:pt x="1590866" y="277523"/>
                  <a:pt x="1590866" y="276380"/>
                </a:cubicBezTo>
                <a:cubicBezTo>
                  <a:pt x="1590866" y="275237"/>
                  <a:pt x="1588961" y="273618"/>
                  <a:pt x="1586579" y="274761"/>
                </a:cubicBezTo>
                <a:lnTo>
                  <a:pt x="1585246" y="274380"/>
                </a:lnTo>
                <a:lnTo>
                  <a:pt x="1582769" y="273713"/>
                </a:lnTo>
                <a:cubicBezTo>
                  <a:pt x="1583912" y="271904"/>
                  <a:pt x="1584293" y="269332"/>
                  <a:pt x="1583531" y="267998"/>
                </a:cubicBezTo>
                <a:cubicBezTo>
                  <a:pt x="1582769" y="266665"/>
                  <a:pt x="1582484" y="261902"/>
                  <a:pt x="1584103" y="260664"/>
                </a:cubicBezTo>
                <a:cubicBezTo>
                  <a:pt x="1585722" y="259331"/>
                  <a:pt x="1591818" y="255902"/>
                  <a:pt x="1592485" y="256759"/>
                </a:cubicBezTo>
                <a:cubicBezTo>
                  <a:pt x="1593152" y="257711"/>
                  <a:pt x="1595723" y="257235"/>
                  <a:pt x="1596200" y="252758"/>
                </a:cubicBezTo>
                <a:lnTo>
                  <a:pt x="1588961" y="253616"/>
                </a:lnTo>
                <a:lnTo>
                  <a:pt x="1586579" y="253901"/>
                </a:lnTo>
                <a:cubicBezTo>
                  <a:pt x="1584008" y="253806"/>
                  <a:pt x="1582198" y="255425"/>
                  <a:pt x="1582484" y="257616"/>
                </a:cubicBezTo>
                <a:cubicBezTo>
                  <a:pt x="1582769" y="259807"/>
                  <a:pt x="1576388" y="259235"/>
                  <a:pt x="1576959" y="258283"/>
                </a:cubicBezTo>
                <a:cubicBezTo>
                  <a:pt x="1577531" y="257330"/>
                  <a:pt x="1577626" y="254759"/>
                  <a:pt x="1575625" y="254949"/>
                </a:cubicBezTo>
                <a:cubicBezTo>
                  <a:pt x="1573721" y="255235"/>
                  <a:pt x="1570673" y="253997"/>
                  <a:pt x="1571911" y="251806"/>
                </a:cubicBezTo>
                <a:cubicBezTo>
                  <a:pt x="1573149" y="249615"/>
                  <a:pt x="1565339" y="246281"/>
                  <a:pt x="1563719" y="247139"/>
                </a:cubicBezTo>
                <a:close/>
                <a:moveTo>
                  <a:pt x="1590104" y="239519"/>
                </a:moveTo>
                <a:lnTo>
                  <a:pt x="1587437" y="241233"/>
                </a:lnTo>
                <a:lnTo>
                  <a:pt x="1584198" y="243329"/>
                </a:lnTo>
                <a:cubicBezTo>
                  <a:pt x="1584579" y="246472"/>
                  <a:pt x="1589723" y="249806"/>
                  <a:pt x="1595723" y="250758"/>
                </a:cubicBezTo>
                <a:lnTo>
                  <a:pt x="1599629" y="246091"/>
                </a:lnTo>
                <a:cubicBezTo>
                  <a:pt x="1599819" y="245805"/>
                  <a:pt x="1601343" y="246281"/>
                  <a:pt x="1602200" y="246377"/>
                </a:cubicBezTo>
                <a:lnTo>
                  <a:pt x="1605344" y="246853"/>
                </a:lnTo>
                <a:cubicBezTo>
                  <a:pt x="1608773" y="247234"/>
                  <a:pt x="1611725" y="247234"/>
                  <a:pt x="1611725" y="246948"/>
                </a:cubicBezTo>
                <a:cubicBezTo>
                  <a:pt x="1611821" y="246662"/>
                  <a:pt x="1610582" y="244853"/>
                  <a:pt x="1608773" y="243614"/>
                </a:cubicBezTo>
                <a:lnTo>
                  <a:pt x="1606963" y="243233"/>
                </a:lnTo>
                <a:lnTo>
                  <a:pt x="1603153" y="242471"/>
                </a:lnTo>
                <a:cubicBezTo>
                  <a:pt x="1598867" y="241709"/>
                  <a:pt x="1593056" y="240376"/>
                  <a:pt x="1590104" y="239519"/>
                </a:cubicBezTo>
                <a:close/>
                <a:moveTo>
                  <a:pt x="2042636" y="236852"/>
                </a:moveTo>
                <a:cubicBezTo>
                  <a:pt x="2038731" y="235709"/>
                  <a:pt x="2033588" y="240566"/>
                  <a:pt x="2032730" y="243043"/>
                </a:cubicBezTo>
                <a:cubicBezTo>
                  <a:pt x="2031873" y="245424"/>
                  <a:pt x="2034350" y="247710"/>
                  <a:pt x="2038064" y="247996"/>
                </a:cubicBezTo>
                <a:lnTo>
                  <a:pt x="2038541" y="247424"/>
                </a:lnTo>
                <a:cubicBezTo>
                  <a:pt x="2040255" y="245043"/>
                  <a:pt x="2042160" y="242281"/>
                  <a:pt x="2042446" y="239614"/>
                </a:cubicBezTo>
                <a:close/>
                <a:moveTo>
                  <a:pt x="226314" y="231899"/>
                </a:moveTo>
                <a:cubicBezTo>
                  <a:pt x="223457" y="232946"/>
                  <a:pt x="215836" y="233899"/>
                  <a:pt x="216122" y="234470"/>
                </a:cubicBezTo>
                <a:lnTo>
                  <a:pt x="216503" y="234947"/>
                </a:lnTo>
                <a:lnTo>
                  <a:pt x="221075" y="239519"/>
                </a:lnTo>
                <a:cubicBezTo>
                  <a:pt x="216408" y="239900"/>
                  <a:pt x="218599" y="241709"/>
                  <a:pt x="221075" y="242376"/>
                </a:cubicBezTo>
                <a:cubicBezTo>
                  <a:pt x="223552" y="243043"/>
                  <a:pt x="225171" y="241043"/>
                  <a:pt x="224790" y="238090"/>
                </a:cubicBezTo>
                <a:lnTo>
                  <a:pt x="225743" y="236090"/>
                </a:lnTo>
                <a:lnTo>
                  <a:pt x="226790" y="233804"/>
                </a:lnTo>
                <a:cubicBezTo>
                  <a:pt x="229362" y="231803"/>
                  <a:pt x="229172" y="230946"/>
                  <a:pt x="226314" y="231899"/>
                </a:cubicBezTo>
                <a:close/>
                <a:moveTo>
                  <a:pt x="42862" y="231612"/>
                </a:moveTo>
                <a:cubicBezTo>
                  <a:pt x="42862" y="229612"/>
                  <a:pt x="44100" y="229993"/>
                  <a:pt x="45624" y="232469"/>
                </a:cubicBezTo>
                <a:cubicBezTo>
                  <a:pt x="47148" y="234946"/>
                  <a:pt x="50482" y="240947"/>
                  <a:pt x="48958" y="240470"/>
                </a:cubicBezTo>
                <a:cubicBezTo>
                  <a:pt x="47434" y="239994"/>
                  <a:pt x="42862" y="233612"/>
                  <a:pt x="42862" y="231612"/>
                </a:cubicBezTo>
                <a:close/>
                <a:moveTo>
                  <a:pt x="200787" y="228565"/>
                </a:moveTo>
                <a:cubicBezTo>
                  <a:pt x="199739" y="228470"/>
                  <a:pt x="196501" y="228184"/>
                  <a:pt x="198310" y="230089"/>
                </a:cubicBezTo>
                <a:lnTo>
                  <a:pt x="201168" y="233423"/>
                </a:lnTo>
                <a:cubicBezTo>
                  <a:pt x="200692" y="237899"/>
                  <a:pt x="196977" y="242281"/>
                  <a:pt x="192881" y="243233"/>
                </a:cubicBezTo>
                <a:lnTo>
                  <a:pt x="189071" y="242090"/>
                </a:lnTo>
                <a:lnTo>
                  <a:pt x="187261" y="241519"/>
                </a:lnTo>
                <a:cubicBezTo>
                  <a:pt x="185642" y="246186"/>
                  <a:pt x="186500" y="249234"/>
                  <a:pt x="189262" y="248282"/>
                </a:cubicBezTo>
                <a:lnTo>
                  <a:pt x="191072" y="247329"/>
                </a:lnTo>
                <a:cubicBezTo>
                  <a:pt x="193643" y="245900"/>
                  <a:pt x="194501" y="250472"/>
                  <a:pt x="198406" y="248091"/>
                </a:cubicBezTo>
                <a:cubicBezTo>
                  <a:pt x="201358" y="246281"/>
                  <a:pt x="205169" y="246758"/>
                  <a:pt x="205454" y="242090"/>
                </a:cubicBezTo>
                <a:lnTo>
                  <a:pt x="205550" y="240281"/>
                </a:lnTo>
                <a:cubicBezTo>
                  <a:pt x="205550" y="238090"/>
                  <a:pt x="206121" y="235709"/>
                  <a:pt x="206788" y="234947"/>
                </a:cubicBezTo>
                <a:lnTo>
                  <a:pt x="207550" y="234851"/>
                </a:lnTo>
                <a:cubicBezTo>
                  <a:pt x="211836" y="234470"/>
                  <a:pt x="210503" y="231518"/>
                  <a:pt x="210026" y="230184"/>
                </a:cubicBezTo>
                <a:cubicBezTo>
                  <a:pt x="208788" y="227041"/>
                  <a:pt x="206597" y="228660"/>
                  <a:pt x="204407" y="229898"/>
                </a:cubicBezTo>
                <a:cubicBezTo>
                  <a:pt x="203835" y="230184"/>
                  <a:pt x="202025" y="228755"/>
                  <a:pt x="200787" y="228565"/>
                </a:cubicBezTo>
                <a:close/>
                <a:moveTo>
                  <a:pt x="124397" y="217516"/>
                </a:moveTo>
                <a:lnTo>
                  <a:pt x="123730" y="218278"/>
                </a:lnTo>
                <a:lnTo>
                  <a:pt x="120777" y="221802"/>
                </a:lnTo>
                <a:cubicBezTo>
                  <a:pt x="120872" y="226946"/>
                  <a:pt x="122301" y="229327"/>
                  <a:pt x="123920" y="226946"/>
                </a:cubicBezTo>
                <a:cubicBezTo>
                  <a:pt x="125539" y="224564"/>
                  <a:pt x="127349" y="217897"/>
                  <a:pt x="124397" y="217516"/>
                </a:cubicBezTo>
                <a:close/>
                <a:moveTo>
                  <a:pt x="1030605" y="217040"/>
                </a:moveTo>
                <a:cubicBezTo>
                  <a:pt x="1028224" y="215897"/>
                  <a:pt x="1026890" y="216944"/>
                  <a:pt x="1027652" y="219421"/>
                </a:cubicBezTo>
                <a:lnTo>
                  <a:pt x="1029176" y="219992"/>
                </a:lnTo>
                <a:cubicBezTo>
                  <a:pt x="1032224" y="221135"/>
                  <a:pt x="1035272" y="223707"/>
                  <a:pt x="1039082" y="221802"/>
                </a:cubicBezTo>
                <a:lnTo>
                  <a:pt x="1039844" y="221421"/>
                </a:lnTo>
                <a:cubicBezTo>
                  <a:pt x="1039940" y="220183"/>
                  <a:pt x="1032986" y="218183"/>
                  <a:pt x="1030605" y="217040"/>
                </a:cubicBezTo>
                <a:close/>
                <a:moveTo>
                  <a:pt x="359569" y="211896"/>
                </a:moveTo>
                <a:cubicBezTo>
                  <a:pt x="358807" y="211801"/>
                  <a:pt x="357188" y="212753"/>
                  <a:pt x="357092" y="213325"/>
                </a:cubicBezTo>
                <a:cubicBezTo>
                  <a:pt x="356902" y="214087"/>
                  <a:pt x="358045" y="215897"/>
                  <a:pt x="358235" y="215801"/>
                </a:cubicBezTo>
                <a:lnTo>
                  <a:pt x="365093" y="214658"/>
                </a:lnTo>
                <a:cubicBezTo>
                  <a:pt x="368808" y="218945"/>
                  <a:pt x="373666" y="221612"/>
                  <a:pt x="375857" y="220564"/>
                </a:cubicBezTo>
                <a:lnTo>
                  <a:pt x="378143" y="220183"/>
                </a:lnTo>
                <a:lnTo>
                  <a:pt x="380333" y="219802"/>
                </a:lnTo>
                <a:cubicBezTo>
                  <a:pt x="384143" y="219992"/>
                  <a:pt x="385191" y="218373"/>
                  <a:pt x="382619" y="216278"/>
                </a:cubicBezTo>
                <a:lnTo>
                  <a:pt x="380810" y="215611"/>
                </a:lnTo>
                <a:cubicBezTo>
                  <a:pt x="376142" y="213706"/>
                  <a:pt x="372142" y="208943"/>
                  <a:pt x="365855" y="213611"/>
                </a:cubicBezTo>
                <a:cubicBezTo>
                  <a:pt x="365093" y="214182"/>
                  <a:pt x="361760" y="212277"/>
                  <a:pt x="359569" y="211896"/>
                </a:cubicBezTo>
                <a:close/>
                <a:moveTo>
                  <a:pt x="768287" y="211134"/>
                </a:moveTo>
                <a:cubicBezTo>
                  <a:pt x="767715" y="212087"/>
                  <a:pt x="768953" y="215611"/>
                  <a:pt x="771049" y="218945"/>
                </a:cubicBezTo>
                <a:lnTo>
                  <a:pt x="773716" y="219326"/>
                </a:lnTo>
                <a:cubicBezTo>
                  <a:pt x="776954" y="219802"/>
                  <a:pt x="780669" y="216849"/>
                  <a:pt x="784384" y="216087"/>
                </a:cubicBezTo>
                <a:lnTo>
                  <a:pt x="787241" y="215516"/>
                </a:lnTo>
                <a:cubicBezTo>
                  <a:pt x="787146" y="213896"/>
                  <a:pt x="786003" y="213039"/>
                  <a:pt x="784765" y="213611"/>
                </a:cubicBezTo>
                <a:lnTo>
                  <a:pt x="783527" y="213706"/>
                </a:lnTo>
                <a:cubicBezTo>
                  <a:pt x="782384" y="213801"/>
                  <a:pt x="781050" y="213706"/>
                  <a:pt x="780098" y="213230"/>
                </a:cubicBezTo>
                <a:lnTo>
                  <a:pt x="776764" y="211420"/>
                </a:lnTo>
                <a:cubicBezTo>
                  <a:pt x="773430" y="209324"/>
                  <a:pt x="768953" y="210182"/>
                  <a:pt x="768287" y="211134"/>
                </a:cubicBezTo>
                <a:close/>
                <a:moveTo>
                  <a:pt x="440341" y="209134"/>
                </a:moveTo>
                <a:cubicBezTo>
                  <a:pt x="438626" y="207991"/>
                  <a:pt x="437198" y="208753"/>
                  <a:pt x="437198" y="210753"/>
                </a:cubicBezTo>
                <a:cubicBezTo>
                  <a:pt x="437198" y="212753"/>
                  <a:pt x="439674" y="218183"/>
                  <a:pt x="442627" y="218659"/>
                </a:cubicBezTo>
                <a:cubicBezTo>
                  <a:pt x="445675" y="219135"/>
                  <a:pt x="454057" y="219326"/>
                  <a:pt x="454628" y="218278"/>
                </a:cubicBezTo>
                <a:cubicBezTo>
                  <a:pt x="455295" y="217230"/>
                  <a:pt x="455581" y="214277"/>
                  <a:pt x="453866" y="213992"/>
                </a:cubicBezTo>
                <a:cubicBezTo>
                  <a:pt x="452152" y="213706"/>
                  <a:pt x="447770" y="210372"/>
                  <a:pt x="447294" y="211039"/>
                </a:cubicBezTo>
                <a:cubicBezTo>
                  <a:pt x="447008" y="211801"/>
                  <a:pt x="442055" y="210277"/>
                  <a:pt x="440341" y="209134"/>
                </a:cubicBezTo>
                <a:close/>
                <a:moveTo>
                  <a:pt x="2333135" y="199826"/>
                </a:moveTo>
                <a:lnTo>
                  <a:pt x="2332697" y="202847"/>
                </a:lnTo>
                <a:lnTo>
                  <a:pt x="2333421" y="208687"/>
                </a:lnTo>
                <a:lnTo>
                  <a:pt x="2330863" y="209039"/>
                </a:lnTo>
                <a:lnTo>
                  <a:pt x="2327910" y="208277"/>
                </a:lnTo>
                <a:cubicBezTo>
                  <a:pt x="2327624" y="208181"/>
                  <a:pt x="2327529" y="206657"/>
                  <a:pt x="2327910" y="206276"/>
                </a:cubicBezTo>
                <a:lnTo>
                  <a:pt x="2329434" y="205038"/>
                </a:lnTo>
                <a:lnTo>
                  <a:pt x="2329538" y="202042"/>
                </a:lnTo>
                <a:close/>
                <a:moveTo>
                  <a:pt x="2322100" y="189131"/>
                </a:moveTo>
                <a:cubicBezTo>
                  <a:pt x="2320290" y="189989"/>
                  <a:pt x="2311241" y="190560"/>
                  <a:pt x="2307146" y="192656"/>
                </a:cubicBezTo>
                <a:lnTo>
                  <a:pt x="2308193" y="197037"/>
                </a:lnTo>
                <a:lnTo>
                  <a:pt x="2308384" y="197799"/>
                </a:lnTo>
                <a:cubicBezTo>
                  <a:pt x="2309051" y="198561"/>
                  <a:pt x="2310765" y="199133"/>
                  <a:pt x="2312194" y="199133"/>
                </a:cubicBezTo>
                <a:lnTo>
                  <a:pt x="2312289" y="198942"/>
                </a:lnTo>
                <a:cubicBezTo>
                  <a:pt x="2313051" y="196085"/>
                  <a:pt x="2315623" y="195132"/>
                  <a:pt x="2318480" y="193799"/>
                </a:cubicBezTo>
                <a:lnTo>
                  <a:pt x="2321623" y="192370"/>
                </a:lnTo>
                <a:cubicBezTo>
                  <a:pt x="2323719" y="189703"/>
                  <a:pt x="2324005" y="188274"/>
                  <a:pt x="2322100" y="189131"/>
                </a:cubicBezTo>
                <a:close/>
                <a:moveTo>
                  <a:pt x="2330387" y="183226"/>
                </a:moveTo>
                <a:lnTo>
                  <a:pt x="2331339" y="187036"/>
                </a:lnTo>
                <a:cubicBezTo>
                  <a:pt x="2332196" y="190179"/>
                  <a:pt x="2335625" y="188084"/>
                  <a:pt x="2337721" y="188750"/>
                </a:cubicBezTo>
                <a:cubicBezTo>
                  <a:pt x="2338483" y="189036"/>
                  <a:pt x="2338864" y="190084"/>
                  <a:pt x="2339626" y="190084"/>
                </a:cubicBezTo>
                <a:lnTo>
                  <a:pt x="2341055" y="190274"/>
                </a:lnTo>
                <a:cubicBezTo>
                  <a:pt x="2342674" y="190084"/>
                  <a:pt x="2343722" y="188750"/>
                  <a:pt x="2343436" y="187417"/>
                </a:cubicBezTo>
                <a:lnTo>
                  <a:pt x="2342579" y="186464"/>
                </a:lnTo>
                <a:lnTo>
                  <a:pt x="2341340" y="184940"/>
                </a:lnTo>
                <a:cubicBezTo>
                  <a:pt x="2339150" y="183321"/>
                  <a:pt x="2334292" y="182559"/>
                  <a:pt x="2330387" y="183226"/>
                </a:cubicBezTo>
                <a:close/>
                <a:moveTo>
                  <a:pt x="2422588" y="173700"/>
                </a:moveTo>
                <a:cubicBezTo>
                  <a:pt x="2426398" y="172652"/>
                  <a:pt x="2426875" y="174367"/>
                  <a:pt x="2423636" y="177605"/>
                </a:cubicBezTo>
                <a:lnTo>
                  <a:pt x="2421255" y="179320"/>
                </a:lnTo>
                <a:cubicBezTo>
                  <a:pt x="2418397" y="181320"/>
                  <a:pt x="2415921" y="180368"/>
                  <a:pt x="2413444" y="176748"/>
                </a:cubicBezTo>
                <a:lnTo>
                  <a:pt x="2412968" y="176081"/>
                </a:lnTo>
                <a:cubicBezTo>
                  <a:pt x="2411730" y="174938"/>
                  <a:pt x="2413825" y="174081"/>
                  <a:pt x="2417635" y="174176"/>
                </a:cubicBezTo>
                <a:lnTo>
                  <a:pt x="2420493" y="173891"/>
                </a:lnTo>
                <a:close/>
                <a:moveTo>
                  <a:pt x="84105" y="173510"/>
                </a:moveTo>
                <a:lnTo>
                  <a:pt x="86201" y="177034"/>
                </a:lnTo>
                <a:cubicBezTo>
                  <a:pt x="87058" y="178463"/>
                  <a:pt x="88010" y="179892"/>
                  <a:pt x="88772" y="181320"/>
                </a:cubicBezTo>
                <a:cubicBezTo>
                  <a:pt x="89249" y="182178"/>
                  <a:pt x="89058" y="183511"/>
                  <a:pt x="89820" y="184083"/>
                </a:cubicBezTo>
                <a:cubicBezTo>
                  <a:pt x="91820" y="185416"/>
                  <a:pt x="97916" y="182559"/>
                  <a:pt x="96202" y="187607"/>
                </a:cubicBezTo>
                <a:cubicBezTo>
                  <a:pt x="95630" y="189226"/>
                  <a:pt x="91725" y="190083"/>
                  <a:pt x="89439" y="191322"/>
                </a:cubicBezTo>
                <a:lnTo>
                  <a:pt x="88772" y="191703"/>
                </a:lnTo>
                <a:cubicBezTo>
                  <a:pt x="87725" y="192655"/>
                  <a:pt x="86486" y="191131"/>
                  <a:pt x="86105" y="188274"/>
                </a:cubicBezTo>
                <a:lnTo>
                  <a:pt x="86391" y="185988"/>
                </a:lnTo>
                <a:lnTo>
                  <a:pt x="86867" y="181320"/>
                </a:lnTo>
                <a:cubicBezTo>
                  <a:pt x="82010" y="179130"/>
                  <a:pt x="80771" y="175605"/>
                  <a:pt x="84105" y="173510"/>
                </a:cubicBezTo>
                <a:close/>
                <a:moveTo>
                  <a:pt x="150305" y="159128"/>
                </a:moveTo>
                <a:cubicBezTo>
                  <a:pt x="149447" y="159985"/>
                  <a:pt x="148590" y="161795"/>
                  <a:pt x="148495" y="163319"/>
                </a:cubicBezTo>
                <a:lnTo>
                  <a:pt x="146590" y="163319"/>
                </a:lnTo>
                <a:cubicBezTo>
                  <a:pt x="144590" y="163223"/>
                  <a:pt x="142399" y="162080"/>
                  <a:pt x="140589" y="162461"/>
                </a:cubicBezTo>
                <a:lnTo>
                  <a:pt x="138208" y="162938"/>
                </a:lnTo>
                <a:cubicBezTo>
                  <a:pt x="136208" y="162461"/>
                  <a:pt x="130112" y="162938"/>
                  <a:pt x="124492" y="164176"/>
                </a:cubicBezTo>
                <a:lnTo>
                  <a:pt x="120301" y="166462"/>
                </a:lnTo>
                <a:lnTo>
                  <a:pt x="114395" y="169605"/>
                </a:lnTo>
                <a:cubicBezTo>
                  <a:pt x="114872" y="166652"/>
                  <a:pt x="112776" y="165224"/>
                  <a:pt x="109728" y="166462"/>
                </a:cubicBezTo>
                <a:lnTo>
                  <a:pt x="113062" y="169415"/>
                </a:lnTo>
                <a:cubicBezTo>
                  <a:pt x="117729" y="173510"/>
                  <a:pt x="118205" y="174177"/>
                  <a:pt x="116205" y="177892"/>
                </a:cubicBezTo>
                <a:cubicBezTo>
                  <a:pt x="115062" y="179987"/>
                  <a:pt x="113252" y="181797"/>
                  <a:pt x="112205" y="183893"/>
                </a:cubicBezTo>
                <a:cubicBezTo>
                  <a:pt x="111824" y="184559"/>
                  <a:pt x="112681" y="185798"/>
                  <a:pt x="113443" y="186464"/>
                </a:cubicBezTo>
                <a:cubicBezTo>
                  <a:pt x="113824" y="186845"/>
                  <a:pt x="115443" y="186845"/>
                  <a:pt x="115824" y="186464"/>
                </a:cubicBezTo>
                <a:cubicBezTo>
                  <a:pt x="118396" y="184083"/>
                  <a:pt x="122682" y="182940"/>
                  <a:pt x="120206" y="177987"/>
                </a:cubicBezTo>
                <a:cubicBezTo>
                  <a:pt x="118110" y="173891"/>
                  <a:pt x="122587" y="171224"/>
                  <a:pt x="127730" y="173225"/>
                </a:cubicBezTo>
                <a:cubicBezTo>
                  <a:pt x="131064" y="174558"/>
                  <a:pt x="131921" y="172653"/>
                  <a:pt x="134112" y="171891"/>
                </a:cubicBezTo>
                <a:cubicBezTo>
                  <a:pt x="140589" y="169700"/>
                  <a:pt x="145352" y="162557"/>
                  <a:pt x="154400" y="167129"/>
                </a:cubicBezTo>
                <a:cubicBezTo>
                  <a:pt x="156115" y="167986"/>
                  <a:pt x="161354" y="164462"/>
                  <a:pt x="161163" y="163033"/>
                </a:cubicBezTo>
                <a:cubicBezTo>
                  <a:pt x="160687" y="160271"/>
                  <a:pt x="158020" y="161699"/>
                  <a:pt x="156210" y="161223"/>
                </a:cubicBezTo>
                <a:cubicBezTo>
                  <a:pt x="154400" y="160747"/>
                  <a:pt x="152686" y="159794"/>
                  <a:pt x="150781" y="159223"/>
                </a:cubicBezTo>
                <a:close/>
                <a:moveTo>
                  <a:pt x="60674" y="156556"/>
                </a:moveTo>
                <a:cubicBezTo>
                  <a:pt x="59531" y="155222"/>
                  <a:pt x="56102" y="156175"/>
                  <a:pt x="52959" y="158651"/>
                </a:cubicBezTo>
                <a:lnTo>
                  <a:pt x="50483" y="159128"/>
                </a:lnTo>
                <a:cubicBezTo>
                  <a:pt x="46387" y="159890"/>
                  <a:pt x="47244" y="162366"/>
                  <a:pt x="47911" y="163795"/>
                </a:cubicBezTo>
                <a:cubicBezTo>
                  <a:pt x="49149" y="166462"/>
                  <a:pt x="51245" y="168938"/>
                  <a:pt x="53435" y="171224"/>
                </a:cubicBezTo>
                <a:cubicBezTo>
                  <a:pt x="54959" y="172844"/>
                  <a:pt x="62675" y="172082"/>
                  <a:pt x="62865" y="170272"/>
                </a:cubicBezTo>
                <a:lnTo>
                  <a:pt x="63532" y="165414"/>
                </a:lnTo>
                <a:cubicBezTo>
                  <a:pt x="67532" y="166081"/>
                  <a:pt x="71342" y="164652"/>
                  <a:pt x="71914" y="162366"/>
                </a:cubicBezTo>
                <a:cubicBezTo>
                  <a:pt x="72581" y="160080"/>
                  <a:pt x="66199" y="156175"/>
                  <a:pt x="65913" y="157318"/>
                </a:cubicBezTo>
                <a:cubicBezTo>
                  <a:pt x="65627" y="158366"/>
                  <a:pt x="61722" y="157889"/>
                  <a:pt x="60674" y="156556"/>
                </a:cubicBezTo>
                <a:close/>
                <a:moveTo>
                  <a:pt x="195929" y="153698"/>
                </a:moveTo>
                <a:cubicBezTo>
                  <a:pt x="192405" y="153508"/>
                  <a:pt x="190500" y="154556"/>
                  <a:pt x="191738" y="156080"/>
                </a:cubicBezTo>
                <a:cubicBezTo>
                  <a:pt x="192977" y="157508"/>
                  <a:pt x="195072" y="162080"/>
                  <a:pt x="191262" y="162938"/>
                </a:cubicBezTo>
                <a:lnTo>
                  <a:pt x="188214" y="163604"/>
                </a:lnTo>
                <a:cubicBezTo>
                  <a:pt x="186785" y="163890"/>
                  <a:pt x="186023" y="159318"/>
                  <a:pt x="184404" y="163223"/>
                </a:cubicBezTo>
                <a:cubicBezTo>
                  <a:pt x="184214" y="163700"/>
                  <a:pt x="185928" y="165033"/>
                  <a:pt x="186976" y="165700"/>
                </a:cubicBezTo>
                <a:lnTo>
                  <a:pt x="190786" y="167986"/>
                </a:lnTo>
                <a:cubicBezTo>
                  <a:pt x="195548" y="167414"/>
                  <a:pt x="199454" y="153889"/>
                  <a:pt x="195929" y="153698"/>
                </a:cubicBezTo>
                <a:close/>
                <a:moveTo>
                  <a:pt x="218027" y="153603"/>
                </a:moveTo>
                <a:cubicBezTo>
                  <a:pt x="217265" y="153698"/>
                  <a:pt x="214312" y="156746"/>
                  <a:pt x="213170" y="159890"/>
                </a:cubicBezTo>
                <a:lnTo>
                  <a:pt x="218599" y="159223"/>
                </a:lnTo>
                <a:lnTo>
                  <a:pt x="223266" y="158651"/>
                </a:lnTo>
                <a:cubicBezTo>
                  <a:pt x="224028" y="161509"/>
                  <a:pt x="226314" y="162271"/>
                  <a:pt x="228505" y="160366"/>
                </a:cubicBezTo>
                <a:lnTo>
                  <a:pt x="230315" y="158461"/>
                </a:lnTo>
                <a:lnTo>
                  <a:pt x="230791" y="157985"/>
                </a:lnTo>
                <a:cubicBezTo>
                  <a:pt x="230791" y="156556"/>
                  <a:pt x="228600" y="156365"/>
                  <a:pt x="225933" y="157604"/>
                </a:cubicBezTo>
                <a:cubicBezTo>
                  <a:pt x="223266" y="158842"/>
                  <a:pt x="218789" y="153508"/>
                  <a:pt x="218027" y="153603"/>
                </a:cubicBezTo>
                <a:close/>
                <a:moveTo>
                  <a:pt x="304991" y="146936"/>
                </a:moveTo>
                <a:lnTo>
                  <a:pt x="300038" y="148841"/>
                </a:lnTo>
                <a:cubicBezTo>
                  <a:pt x="293465" y="151793"/>
                  <a:pt x="289465" y="154651"/>
                  <a:pt x="291084" y="155318"/>
                </a:cubicBezTo>
                <a:cubicBezTo>
                  <a:pt x="292799" y="155984"/>
                  <a:pt x="299561" y="155032"/>
                  <a:pt x="303562" y="152174"/>
                </a:cubicBezTo>
                <a:lnTo>
                  <a:pt x="307657" y="150079"/>
                </a:lnTo>
                <a:cubicBezTo>
                  <a:pt x="308039" y="149888"/>
                  <a:pt x="308229" y="148555"/>
                  <a:pt x="307848" y="148174"/>
                </a:cubicBezTo>
                <a:cubicBezTo>
                  <a:pt x="307181" y="147507"/>
                  <a:pt x="305562" y="146650"/>
                  <a:pt x="304991" y="146936"/>
                </a:cubicBezTo>
                <a:close/>
                <a:moveTo>
                  <a:pt x="124968" y="146174"/>
                </a:moveTo>
                <a:lnTo>
                  <a:pt x="124015" y="146840"/>
                </a:lnTo>
                <a:cubicBezTo>
                  <a:pt x="122301" y="148079"/>
                  <a:pt x="120587" y="149984"/>
                  <a:pt x="120396" y="151698"/>
                </a:cubicBezTo>
                <a:lnTo>
                  <a:pt x="120301" y="153508"/>
                </a:lnTo>
                <a:cubicBezTo>
                  <a:pt x="122111" y="156365"/>
                  <a:pt x="124111" y="157508"/>
                  <a:pt x="124873" y="156080"/>
                </a:cubicBezTo>
                <a:cubicBezTo>
                  <a:pt x="125539" y="154651"/>
                  <a:pt x="129731" y="149984"/>
                  <a:pt x="129731" y="148841"/>
                </a:cubicBezTo>
                <a:cubicBezTo>
                  <a:pt x="129731" y="147698"/>
                  <a:pt x="127540" y="146555"/>
                  <a:pt x="124968" y="146174"/>
                </a:cubicBezTo>
                <a:close/>
                <a:moveTo>
                  <a:pt x="361569" y="143316"/>
                </a:moveTo>
                <a:cubicBezTo>
                  <a:pt x="360902" y="143030"/>
                  <a:pt x="358045" y="144840"/>
                  <a:pt x="357188" y="145507"/>
                </a:cubicBezTo>
                <a:cubicBezTo>
                  <a:pt x="356330" y="146174"/>
                  <a:pt x="354806" y="146269"/>
                  <a:pt x="353663" y="145793"/>
                </a:cubicBezTo>
                <a:cubicBezTo>
                  <a:pt x="352520" y="145316"/>
                  <a:pt x="347853" y="149412"/>
                  <a:pt x="352044" y="150841"/>
                </a:cubicBezTo>
                <a:lnTo>
                  <a:pt x="360236" y="147317"/>
                </a:lnTo>
                <a:cubicBezTo>
                  <a:pt x="360617" y="147126"/>
                  <a:pt x="361379" y="147698"/>
                  <a:pt x="361950" y="147793"/>
                </a:cubicBezTo>
                <a:lnTo>
                  <a:pt x="362807" y="147888"/>
                </a:lnTo>
                <a:cubicBezTo>
                  <a:pt x="363760" y="147888"/>
                  <a:pt x="363855" y="146555"/>
                  <a:pt x="362903" y="145031"/>
                </a:cubicBezTo>
                <a:lnTo>
                  <a:pt x="361855" y="143697"/>
                </a:lnTo>
                <a:close/>
                <a:moveTo>
                  <a:pt x="2410111" y="143030"/>
                </a:moveTo>
                <a:cubicBezTo>
                  <a:pt x="2406110" y="145983"/>
                  <a:pt x="2401729" y="157508"/>
                  <a:pt x="2403158" y="156461"/>
                </a:cubicBezTo>
                <a:cubicBezTo>
                  <a:pt x="2404586" y="155318"/>
                  <a:pt x="2408587" y="154937"/>
                  <a:pt x="2408873" y="155794"/>
                </a:cubicBezTo>
                <a:cubicBezTo>
                  <a:pt x="2409254" y="156651"/>
                  <a:pt x="2411730" y="154556"/>
                  <a:pt x="2414302" y="151127"/>
                </a:cubicBezTo>
                <a:lnTo>
                  <a:pt x="2413635" y="147888"/>
                </a:lnTo>
                <a:lnTo>
                  <a:pt x="2412778" y="143888"/>
                </a:lnTo>
                <a:cubicBezTo>
                  <a:pt x="2415350" y="140459"/>
                  <a:pt x="2414206" y="140078"/>
                  <a:pt x="2410111" y="143030"/>
                </a:cubicBezTo>
                <a:close/>
                <a:moveTo>
                  <a:pt x="74792" y="130101"/>
                </a:moveTo>
                <a:lnTo>
                  <a:pt x="75628" y="130457"/>
                </a:lnTo>
                <a:lnTo>
                  <a:pt x="77438" y="132458"/>
                </a:lnTo>
                <a:lnTo>
                  <a:pt x="75327" y="134657"/>
                </a:lnTo>
                <a:lnTo>
                  <a:pt x="73743" y="134950"/>
                </a:lnTo>
                <a:close/>
                <a:moveTo>
                  <a:pt x="1142238" y="121980"/>
                </a:moveTo>
                <a:lnTo>
                  <a:pt x="1143571" y="126076"/>
                </a:lnTo>
                <a:cubicBezTo>
                  <a:pt x="1144429" y="128648"/>
                  <a:pt x="1149382" y="130076"/>
                  <a:pt x="1153668" y="129886"/>
                </a:cubicBezTo>
                <a:lnTo>
                  <a:pt x="1155287" y="129791"/>
                </a:lnTo>
                <a:cubicBezTo>
                  <a:pt x="1157192" y="129981"/>
                  <a:pt x="1155097" y="125600"/>
                  <a:pt x="1153763" y="123980"/>
                </a:cubicBezTo>
                <a:cubicBezTo>
                  <a:pt x="1152430" y="122456"/>
                  <a:pt x="1147286" y="121599"/>
                  <a:pt x="1142238" y="121980"/>
                </a:cubicBezTo>
                <a:close/>
                <a:moveTo>
                  <a:pt x="188405" y="109217"/>
                </a:moveTo>
                <a:cubicBezTo>
                  <a:pt x="187071" y="110455"/>
                  <a:pt x="181547" y="111217"/>
                  <a:pt x="181166" y="110455"/>
                </a:cubicBezTo>
                <a:cubicBezTo>
                  <a:pt x="180784" y="109693"/>
                  <a:pt x="178499" y="111312"/>
                  <a:pt x="176212" y="113979"/>
                </a:cubicBezTo>
                <a:lnTo>
                  <a:pt x="182023" y="115503"/>
                </a:lnTo>
                <a:lnTo>
                  <a:pt x="184690" y="116265"/>
                </a:lnTo>
                <a:cubicBezTo>
                  <a:pt x="187738" y="119789"/>
                  <a:pt x="191453" y="120361"/>
                  <a:pt x="192786" y="117503"/>
                </a:cubicBezTo>
                <a:cubicBezTo>
                  <a:pt x="194120" y="114646"/>
                  <a:pt x="189738" y="107978"/>
                  <a:pt x="188405" y="109217"/>
                </a:cubicBezTo>
                <a:close/>
                <a:moveTo>
                  <a:pt x="103061" y="108169"/>
                </a:moveTo>
                <a:cubicBezTo>
                  <a:pt x="105632" y="109788"/>
                  <a:pt x="101156" y="116836"/>
                  <a:pt x="98584" y="115884"/>
                </a:cubicBezTo>
                <a:lnTo>
                  <a:pt x="96107" y="115503"/>
                </a:lnTo>
                <a:cubicBezTo>
                  <a:pt x="93631" y="115122"/>
                  <a:pt x="90773" y="115979"/>
                  <a:pt x="88583" y="115217"/>
                </a:cubicBezTo>
                <a:lnTo>
                  <a:pt x="86297" y="114360"/>
                </a:lnTo>
                <a:cubicBezTo>
                  <a:pt x="83249" y="111407"/>
                  <a:pt x="84201" y="109788"/>
                  <a:pt x="88583" y="110740"/>
                </a:cubicBezTo>
                <a:lnTo>
                  <a:pt x="90964" y="111121"/>
                </a:lnTo>
                <a:lnTo>
                  <a:pt x="92583" y="111312"/>
                </a:lnTo>
                <a:cubicBezTo>
                  <a:pt x="94393" y="111217"/>
                  <a:pt x="95155" y="109883"/>
                  <a:pt x="94298" y="108454"/>
                </a:cubicBezTo>
                <a:cubicBezTo>
                  <a:pt x="93440" y="107026"/>
                  <a:pt x="100489" y="106549"/>
                  <a:pt x="103061" y="108169"/>
                </a:cubicBezTo>
                <a:close/>
                <a:moveTo>
                  <a:pt x="2395728" y="95501"/>
                </a:moveTo>
                <a:cubicBezTo>
                  <a:pt x="2395156" y="95977"/>
                  <a:pt x="2393252" y="101025"/>
                  <a:pt x="2393156" y="105597"/>
                </a:cubicBezTo>
                <a:lnTo>
                  <a:pt x="2398395" y="108074"/>
                </a:lnTo>
                <a:cubicBezTo>
                  <a:pt x="2398967" y="108359"/>
                  <a:pt x="2399824" y="108836"/>
                  <a:pt x="2400110" y="108645"/>
                </a:cubicBezTo>
                <a:cubicBezTo>
                  <a:pt x="2401157" y="108074"/>
                  <a:pt x="2402777" y="106645"/>
                  <a:pt x="2402777" y="106550"/>
                </a:cubicBezTo>
                <a:lnTo>
                  <a:pt x="2399062" y="103025"/>
                </a:lnTo>
                <a:cubicBezTo>
                  <a:pt x="2397823" y="98358"/>
                  <a:pt x="2396300" y="94929"/>
                  <a:pt x="2395728" y="95501"/>
                </a:cubicBezTo>
                <a:close/>
                <a:moveTo>
                  <a:pt x="99631" y="94358"/>
                </a:moveTo>
                <a:cubicBezTo>
                  <a:pt x="100679" y="94834"/>
                  <a:pt x="102012" y="96739"/>
                  <a:pt x="101631" y="97215"/>
                </a:cubicBezTo>
                <a:cubicBezTo>
                  <a:pt x="99250" y="100835"/>
                  <a:pt x="90582" y="106073"/>
                  <a:pt x="85915" y="105883"/>
                </a:cubicBezTo>
                <a:lnTo>
                  <a:pt x="82486" y="105788"/>
                </a:lnTo>
                <a:cubicBezTo>
                  <a:pt x="78105" y="103692"/>
                  <a:pt x="75819" y="99882"/>
                  <a:pt x="77438" y="97310"/>
                </a:cubicBezTo>
                <a:lnTo>
                  <a:pt x="81343" y="99596"/>
                </a:lnTo>
                <a:cubicBezTo>
                  <a:pt x="81915" y="99977"/>
                  <a:pt x="83724" y="99215"/>
                  <a:pt x="84867" y="98644"/>
                </a:cubicBezTo>
                <a:cubicBezTo>
                  <a:pt x="87630" y="97310"/>
                  <a:pt x="89916" y="92643"/>
                  <a:pt x="92583" y="94643"/>
                </a:cubicBezTo>
                <a:cubicBezTo>
                  <a:pt x="96202" y="97406"/>
                  <a:pt x="97631" y="93405"/>
                  <a:pt x="99631" y="94358"/>
                </a:cubicBezTo>
                <a:close/>
                <a:moveTo>
                  <a:pt x="121920" y="86737"/>
                </a:moveTo>
                <a:lnTo>
                  <a:pt x="126587" y="90642"/>
                </a:lnTo>
                <a:lnTo>
                  <a:pt x="127540" y="91309"/>
                </a:lnTo>
                <a:cubicBezTo>
                  <a:pt x="127540" y="92928"/>
                  <a:pt x="126778" y="95214"/>
                  <a:pt x="125825" y="96452"/>
                </a:cubicBezTo>
                <a:cubicBezTo>
                  <a:pt x="124873" y="97595"/>
                  <a:pt x="120967" y="99024"/>
                  <a:pt x="119253" y="97119"/>
                </a:cubicBezTo>
                <a:lnTo>
                  <a:pt x="119443" y="93500"/>
                </a:lnTo>
                <a:cubicBezTo>
                  <a:pt x="119539" y="92071"/>
                  <a:pt x="118586" y="90071"/>
                  <a:pt x="117253" y="89404"/>
                </a:cubicBezTo>
                <a:lnTo>
                  <a:pt x="115062" y="88261"/>
                </a:lnTo>
                <a:cubicBezTo>
                  <a:pt x="111442" y="87499"/>
                  <a:pt x="114490" y="86832"/>
                  <a:pt x="121920" y="86737"/>
                </a:cubicBezTo>
                <a:close/>
                <a:moveTo>
                  <a:pt x="130218" y="80594"/>
                </a:moveTo>
                <a:cubicBezTo>
                  <a:pt x="131302" y="80094"/>
                  <a:pt x="132540" y="79927"/>
                  <a:pt x="134302" y="81403"/>
                </a:cubicBezTo>
                <a:lnTo>
                  <a:pt x="136112" y="83023"/>
                </a:lnTo>
                <a:cubicBezTo>
                  <a:pt x="141636" y="82356"/>
                  <a:pt x="140874" y="85213"/>
                  <a:pt x="134397" y="89404"/>
                </a:cubicBezTo>
                <a:lnTo>
                  <a:pt x="126777" y="85880"/>
                </a:lnTo>
                <a:cubicBezTo>
                  <a:pt x="125920" y="85499"/>
                  <a:pt x="124967" y="84451"/>
                  <a:pt x="125063" y="83689"/>
                </a:cubicBezTo>
                <a:cubicBezTo>
                  <a:pt x="125063" y="83023"/>
                  <a:pt x="126491" y="81784"/>
                  <a:pt x="127063" y="81784"/>
                </a:cubicBezTo>
                <a:cubicBezTo>
                  <a:pt x="128206" y="81927"/>
                  <a:pt x="129135" y="81094"/>
                  <a:pt x="130218" y="80594"/>
                </a:cubicBezTo>
                <a:close/>
                <a:moveTo>
                  <a:pt x="1758506" y="67973"/>
                </a:moveTo>
                <a:cubicBezTo>
                  <a:pt x="1756982" y="66735"/>
                  <a:pt x="1751552" y="73022"/>
                  <a:pt x="1751743" y="75403"/>
                </a:cubicBezTo>
                <a:cubicBezTo>
                  <a:pt x="1751838" y="77689"/>
                  <a:pt x="1753553" y="78070"/>
                  <a:pt x="1755362" y="76165"/>
                </a:cubicBezTo>
                <a:cubicBezTo>
                  <a:pt x="1757267" y="74260"/>
                  <a:pt x="1760125" y="69116"/>
                  <a:pt x="1758506" y="67973"/>
                </a:cubicBezTo>
                <a:close/>
                <a:moveTo>
                  <a:pt x="789623" y="63116"/>
                </a:moveTo>
                <a:cubicBezTo>
                  <a:pt x="788099" y="61687"/>
                  <a:pt x="783908" y="61877"/>
                  <a:pt x="780383" y="63592"/>
                </a:cubicBezTo>
                <a:lnTo>
                  <a:pt x="778097" y="65306"/>
                </a:lnTo>
                <a:cubicBezTo>
                  <a:pt x="775811" y="67021"/>
                  <a:pt x="777145" y="69878"/>
                  <a:pt x="780288" y="71212"/>
                </a:cubicBezTo>
                <a:cubicBezTo>
                  <a:pt x="781717" y="71783"/>
                  <a:pt x="782955" y="73117"/>
                  <a:pt x="784384" y="73212"/>
                </a:cubicBezTo>
                <a:lnTo>
                  <a:pt x="787051" y="73498"/>
                </a:lnTo>
                <a:cubicBezTo>
                  <a:pt x="788956" y="71688"/>
                  <a:pt x="791147" y="64544"/>
                  <a:pt x="789623" y="63116"/>
                </a:cubicBezTo>
                <a:close/>
                <a:moveTo>
                  <a:pt x="1336548" y="59687"/>
                </a:moveTo>
                <a:cubicBezTo>
                  <a:pt x="1335596" y="60353"/>
                  <a:pt x="1334738" y="62354"/>
                  <a:pt x="1334929" y="62449"/>
                </a:cubicBezTo>
                <a:lnTo>
                  <a:pt x="1337882" y="64259"/>
                </a:lnTo>
                <a:cubicBezTo>
                  <a:pt x="1335881" y="65592"/>
                  <a:pt x="1336072" y="66735"/>
                  <a:pt x="1338263" y="66735"/>
                </a:cubicBezTo>
                <a:cubicBezTo>
                  <a:pt x="1340453" y="66735"/>
                  <a:pt x="1346835" y="65306"/>
                  <a:pt x="1345216" y="63497"/>
                </a:cubicBezTo>
                <a:lnTo>
                  <a:pt x="1343882" y="62925"/>
                </a:lnTo>
                <a:cubicBezTo>
                  <a:pt x="1342263" y="62258"/>
                  <a:pt x="1339501" y="63782"/>
                  <a:pt x="1339025" y="61020"/>
                </a:cubicBezTo>
                <a:cubicBezTo>
                  <a:pt x="1338834" y="59877"/>
                  <a:pt x="1339025" y="57877"/>
                  <a:pt x="1336548" y="59687"/>
                </a:cubicBezTo>
                <a:close/>
                <a:moveTo>
                  <a:pt x="1935575" y="54829"/>
                </a:moveTo>
                <a:cubicBezTo>
                  <a:pt x="1933766" y="54829"/>
                  <a:pt x="1932146" y="55972"/>
                  <a:pt x="1931861" y="57401"/>
                </a:cubicBezTo>
                <a:lnTo>
                  <a:pt x="1931194" y="58067"/>
                </a:lnTo>
                <a:cubicBezTo>
                  <a:pt x="1930051" y="59115"/>
                  <a:pt x="1928813" y="59877"/>
                  <a:pt x="1930908" y="61115"/>
                </a:cubicBezTo>
                <a:cubicBezTo>
                  <a:pt x="1932051" y="61782"/>
                  <a:pt x="1932527" y="63401"/>
                  <a:pt x="1934623" y="61782"/>
                </a:cubicBezTo>
                <a:cubicBezTo>
                  <a:pt x="1936623" y="60258"/>
                  <a:pt x="1939385" y="59401"/>
                  <a:pt x="1941576" y="57972"/>
                </a:cubicBezTo>
                <a:lnTo>
                  <a:pt x="1942243" y="57591"/>
                </a:lnTo>
                <a:cubicBezTo>
                  <a:pt x="1942148" y="56067"/>
                  <a:pt x="1937385" y="54829"/>
                  <a:pt x="1935575" y="54829"/>
                </a:cubicBezTo>
                <a:close/>
                <a:moveTo>
                  <a:pt x="2425446" y="48352"/>
                </a:moveTo>
                <a:lnTo>
                  <a:pt x="2425541" y="48352"/>
                </a:lnTo>
                <a:lnTo>
                  <a:pt x="2428589" y="50352"/>
                </a:lnTo>
                <a:cubicBezTo>
                  <a:pt x="2431827" y="52638"/>
                  <a:pt x="2433256" y="55496"/>
                  <a:pt x="2431732" y="56639"/>
                </a:cubicBezTo>
                <a:lnTo>
                  <a:pt x="2431351" y="56448"/>
                </a:lnTo>
                <a:lnTo>
                  <a:pt x="2428398" y="55019"/>
                </a:lnTo>
                <a:cubicBezTo>
                  <a:pt x="2424398" y="55400"/>
                  <a:pt x="2421445" y="54638"/>
                  <a:pt x="2421921" y="53400"/>
                </a:cubicBezTo>
                <a:cubicBezTo>
                  <a:pt x="2422398" y="52067"/>
                  <a:pt x="2424207" y="49114"/>
                  <a:pt x="2425446" y="48352"/>
                </a:cubicBezTo>
                <a:close/>
                <a:moveTo>
                  <a:pt x="1299876" y="41875"/>
                </a:moveTo>
                <a:cubicBezTo>
                  <a:pt x="1302734" y="42256"/>
                  <a:pt x="1309020" y="42922"/>
                  <a:pt x="1306925" y="46637"/>
                </a:cubicBezTo>
                <a:lnTo>
                  <a:pt x="1302829" y="48161"/>
                </a:lnTo>
                <a:cubicBezTo>
                  <a:pt x="1302162" y="48447"/>
                  <a:pt x="1300733" y="48447"/>
                  <a:pt x="1300352" y="48161"/>
                </a:cubicBezTo>
                <a:lnTo>
                  <a:pt x="1298352" y="45875"/>
                </a:lnTo>
                <a:cubicBezTo>
                  <a:pt x="1296257" y="43303"/>
                  <a:pt x="1297019" y="41494"/>
                  <a:pt x="1299876" y="41875"/>
                </a:cubicBezTo>
                <a:close/>
                <a:moveTo>
                  <a:pt x="1558862" y="40351"/>
                </a:moveTo>
                <a:cubicBezTo>
                  <a:pt x="1558481" y="40351"/>
                  <a:pt x="1558195" y="42065"/>
                  <a:pt x="1558100" y="43018"/>
                </a:cubicBezTo>
                <a:cubicBezTo>
                  <a:pt x="1557528" y="45971"/>
                  <a:pt x="1562767" y="47590"/>
                  <a:pt x="1562291" y="48542"/>
                </a:cubicBezTo>
                <a:lnTo>
                  <a:pt x="1560576" y="51686"/>
                </a:lnTo>
                <a:cubicBezTo>
                  <a:pt x="1563148" y="53400"/>
                  <a:pt x="1566672" y="53019"/>
                  <a:pt x="1568577" y="51019"/>
                </a:cubicBezTo>
                <a:lnTo>
                  <a:pt x="1568101" y="49495"/>
                </a:lnTo>
                <a:cubicBezTo>
                  <a:pt x="1567244" y="46447"/>
                  <a:pt x="1565148" y="43589"/>
                  <a:pt x="1563053" y="40922"/>
                </a:cubicBezTo>
                <a:cubicBezTo>
                  <a:pt x="1562576" y="40256"/>
                  <a:pt x="1560290" y="40160"/>
                  <a:pt x="1558862" y="40351"/>
                </a:cubicBezTo>
                <a:close/>
                <a:moveTo>
                  <a:pt x="1723954" y="34124"/>
                </a:moveTo>
                <a:cubicBezTo>
                  <a:pt x="1724430" y="33017"/>
                  <a:pt x="1724216" y="33064"/>
                  <a:pt x="1723168" y="34541"/>
                </a:cubicBezTo>
                <a:cubicBezTo>
                  <a:pt x="1721168" y="37493"/>
                  <a:pt x="1709928" y="38446"/>
                  <a:pt x="1710595" y="39113"/>
                </a:cubicBezTo>
                <a:cubicBezTo>
                  <a:pt x="1711262" y="39684"/>
                  <a:pt x="1711833" y="41399"/>
                  <a:pt x="1710404" y="41684"/>
                </a:cubicBezTo>
                <a:lnTo>
                  <a:pt x="1709261" y="41875"/>
                </a:lnTo>
                <a:lnTo>
                  <a:pt x="1707833" y="42161"/>
                </a:lnTo>
                <a:cubicBezTo>
                  <a:pt x="1705451" y="42542"/>
                  <a:pt x="1705261" y="45209"/>
                  <a:pt x="1707356" y="48161"/>
                </a:cubicBezTo>
                <a:cubicBezTo>
                  <a:pt x="1709547" y="51114"/>
                  <a:pt x="1720787" y="51495"/>
                  <a:pt x="1719453" y="51019"/>
                </a:cubicBezTo>
                <a:cubicBezTo>
                  <a:pt x="1718120" y="50543"/>
                  <a:pt x="1717453" y="48733"/>
                  <a:pt x="1720215" y="47876"/>
                </a:cubicBezTo>
                <a:lnTo>
                  <a:pt x="1720215" y="47114"/>
                </a:lnTo>
                <a:lnTo>
                  <a:pt x="1720596" y="40637"/>
                </a:lnTo>
                <a:cubicBezTo>
                  <a:pt x="1722311" y="37493"/>
                  <a:pt x="1723477" y="35231"/>
                  <a:pt x="1723954" y="34124"/>
                </a:cubicBezTo>
                <a:close/>
                <a:moveTo>
                  <a:pt x="1084231" y="32731"/>
                </a:moveTo>
                <a:cubicBezTo>
                  <a:pt x="1081659" y="32350"/>
                  <a:pt x="1079373" y="32636"/>
                  <a:pt x="1079278" y="33302"/>
                </a:cubicBezTo>
                <a:lnTo>
                  <a:pt x="1078059" y="35496"/>
                </a:lnTo>
                <a:lnTo>
                  <a:pt x="1083373" y="34636"/>
                </a:lnTo>
                <a:lnTo>
                  <a:pt x="1083659" y="37303"/>
                </a:lnTo>
                <a:cubicBezTo>
                  <a:pt x="1083944" y="40065"/>
                  <a:pt x="1081658" y="41113"/>
                  <a:pt x="1077848" y="40160"/>
                </a:cubicBezTo>
                <a:cubicBezTo>
                  <a:pt x="1074419" y="39303"/>
                  <a:pt x="1073181" y="40160"/>
                  <a:pt x="1073467" y="42923"/>
                </a:cubicBezTo>
                <a:lnTo>
                  <a:pt x="1073562" y="43971"/>
                </a:lnTo>
                <a:cubicBezTo>
                  <a:pt x="1073562" y="45113"/>
                  <a:pt x="1073181" y="46352"/>
                  <a:pt x="1072895" y="46637"/>
                </a:cubicBezTo>
                <a:lnTo>
                  <a:pt x="1071679" y="47124"/>
                </a:lnTo>
                <a:lnTo>
                  <a:pt x="1072420" y="47495"/>
                </a:lnTo>
                <a:cubicBezTo>
                  <a:pt x="1072706" y="47209"/>
                  <a:pt x="1075277" y="46066"/>
                  <a:pt x="1077468" y="45685"/>
                </a:cubicBezTo>
                <a:cubicBezTo>
                  <a:pt x="1079659" y="45304"/>
                  <a:pt x="1085755" y="44923"/>
                  <a:pt x="1086136" y="45685"/>
                </a:cubicBezTo>
                <a:cubicBezTo>
                  <a:pt x="1086517" y="46447"/>
                  <a:pt x="1087279" y="44066"/>
                  <a:pt x="1086612" y="38351"/>
                </a:cubicBezTo>
                <a:lnTo>
                  <a:pt x="1084612" y="33588"/>
                </a:lnTo>
                <a:close/>
                <a:moveTo>
                  <a:pt x="1058501" y="31612"/>
                </a:moveTo>
                <a:cubicBezTo>
                  <a:pt x="1060060" y="32016"/>
                  <a:pt x="1061656" y="32921"/>
                  <a:pt x="1063085" y="32731"/>
                </a:cubicBezTo>
                <a:lnTo>
                  <a:pt x="1064228" y="32540"/>
                </a:lnTo>
                <a:cubicBezTo>
                  <a:pt x="1066514" y="35398"/>
                  <a:pt x="1066323" y="38731"/>
                  <a:pt x="1063752" y="39970"/>
                </a:cubicBezTo>
                <a:lnTo>
                  <a:pt x="1061942" y="39493"/>
                </a:lnTo>
                <a:cubicBezTo>
                  <a:pt x="1059846" y="38922"/>
                  <a:pt x="1058418" y="36541"/>
                  <a:pt x="1055655" y="38636"/>
                </a:cubicBezTo>
                <a:lnTo>
                  <a:pt x="1053941" y="39874"/>
                </a:lnTo>
                <a:cubicBezTo>
                  <a:pt x="1051941" y="41017"/>
                  <a:pt x="1049559" y="41970"/>
                  <a:pt x="1048607" y="41970"/>
                </a:cubicBezTo>
                <a:cubicBezTo>
                  <a:pt x="1047654" y="41970"/>
                  <a:pt x="1046226" y="41113"/>
                  <a:pt x="1047559" y="40065"/>
                </a:cubicBezTo>
                <a:cubicBezTo>
                  <a:pt x="1048893" y="39017"/>
                  <a:pt x="1051274" y="35398"/>
                  <a:pt x="1050131" y="34159"/>
                </a:cubicBezTo>
                <a:lnTo>
                  <a:pt x="1050512" y="33207"/>
                </a:lnTo>
                <a:cubicBezTo>
                  <a:pt x="1051941" y="29302"/>
                  <a:pt x="1053846" y="33874"/>
                  <a:pt x="1054131" y="33493"/>
                </a:cubicBezTo>
                <a:cubicBezTo>
                  <a:pt x="1055417" y="31302"/>
                  <a:pt x="1056941" y="31207"/>
                  <a:pt x="1058501" y="31612"/>
                </a:cubicBezTo>
                <a:close/>
                <a:moveTo>
                  <a:pt x="985170" y="27682"/>
                </a:moveTo>
                <a:lnTo>
                  <a:pt x="988599" y="29206"/>
                </a:lnTo>
                <a:lnTo>
                  <a:pt x="990218" y="29968"/>
                </a:lnTo>
                <a:cubicBezTo>
                  <a:pt x="993266" y="28920"/>
                  <a:pt x="996029" y="28349"/>
                  <a:pt x="996314" y="28730"/>
                </a:cubicBezTo>
                <a:lnTo>
                  <a:pt x="996219" y="28920"/>
                </a:lnTo>
                <a:lnTo>
                  <a:pt x="994981" y="31873"/>
                </a:lnTo>
                <a:cubicBezTo>
                  <a:pt x="993457" y="35111"/>
                  <a:pt x="986694" y="34254"/>
                  <a:pt x="984599" y="32921"/>
                </a:cubicBezTo>
                <a:cubicBezTo>
                  <a:pt x="982503" y="31587"/>
                  <a:pt x="982694" y="29206"/>
                  <a:pt x="985170" y="27682"/>
                </a:cubicBezTo>
                <a:close/>
                <a:moveTo>
                  <a:pt x="1358646" y="27206"/>
                </a:moveTo>
                <a:cubicBezTo>
                  <a:pt x="1359789" y="27301"/>
                  <a:pt x="1361217" y="27492"/>
                  <a:pt x="1361979" y="28158"/>
                </a:cubicBezTo>
                <a:cubicBezTo>
                  <a:pt x="1366075" y="31587"/>
                  <a:pt x="1365980" y="31587"/>
                  <a:pt x="1369885" y="28254"/>
                </a:cubicBezTo>
                <a:cubicBezTo>
                  <a:pt x="1370647" y="27587"/>
                  <a:pt x="1372743" y="27015"/>
                  <a:pt x="1373028" y="27301"/>
                </a:cubicBezTo>
                <a:cubicBezTo>
                  <a:pt x="1373981" y="28158"/>
                  <a:pt x="1375124" y="29968"/>
                  <a:pt x="1374743" y="30349"/>
                </a:cubicBezTo>
                <a:cubicBezTo>
                  <a:pt x="1372552" y="32349"/>
                  <a:pt x="1371600" y="32826"/>
                  <a:pt x="1375981" y="33873"/>
                </a:cubicBezTo>
                <a:lnTo>
                  <a:pt x="1378172" y="34350"/>
                </a:lnTo>
                <a:cubicBezTo>
                  <a:pt x="1379505" y="37969"/>
                  <a:pt x="1377981" y="37874"/>
                  <a:pt x="1374933" y="34159"/>
                </a:cubicBezTo>
                <a:lnTo>
                  <a:pt x="1368171" y="35207"/>
                </a:lnTo>
                <a:cubicBezTo>
                  <a:pt x="1367313" y="35397"/>
                  <a:pt x="1366742" y="33778"/>
                  <a:pt x="1364456" y="34445"/>
                </a:cubicBezTo>
                <a:lnTo>
                  <a:pt x="1360836" y="35588"/>
                </a:lnTo>
                <a:cubicBezTo>
                  <a:pt x="1356264" y="35683"/>
                  <a:pt x="1357407" y="35112"/>
                  <a:pt x="1363408" y="34255"/>
                </a:cubicBezTo>
                <a:lnTo>
                  <a:pt x="1357312" y="28349"/>
                </a:lnTo>
                <a:cubicBezTo>
                  <a:pt x="1357217" y="28254"/>
                  <a:pt x="1358265" y="27206"/>
                  <a:pt x="1358646" y="27206"/>
                </a:cubicBezTo>
                <a:close/>
                <a:moveTo>
                  <a:pt x="2407527" y="25242"/>
                </a:moveTo>
                <a:cubicBezTo>
                  <a:pt x="2406325" y="25873"/>
                  <a:pt x="2405111" y="27016"/>
                  <a:pt x="2403920" y="27302"/>
                </a:cubicBezTo>
                <a:cubicBezTo>
                  <a:pt x="2402491" y="27587"/>
                  <a:pt x="2400967" y="28445"/>
                  <a:pt x="2399824" y="29302"/>
                </a:cubicBezTo>
                <a:cubicBezTo>
                  <a:pt x="2399062" y="29969"/>
                  <a:pt x="2398205" y="31588"/>
                  <a:pt x="2398490" y="31778"/>
                </a:cubicBezTo>
                <a:lnTo>
                  <a:pt x="2401919" y="34160"/>
                </a:lnTo>
                <a:cubicBezTo>
                  <a:pt x="2400395" y="36922"/>
                  <a:pt x="2399633" y="39303"/>
                  <a:pt x="2400205" y="39398"/>
                </a:cubicBezTo>
                <a:cubicBezTo>
                  <a:pt x="2400872" y="39589"/>
                  <a:pt x="2403443" y="34922"/>
                  <a:pt x="2403443" y="33112"/>
                </a:cubicBezTo>
                <a:cubicBezTo>
                  <a:pt x="2403443" y="31397"/>
                  <a:pt x="2404586" y="29683"/>
                  <a:pt x="2405920" y="29302"/>
                </a:cubicBezTo>
                <a:lnTo>
                  <a:pt x="2406682" y="29302"/>
                </a:lnTo>
                <a:cubicBezTo>
                  <a:pt x="2409444" y="29397"/>
                  <a:pt x="2412873" y="28921"/>
                  <a:pt x="2411063" y="26254"/>
                </a:cubicBezTo>
                <a:cubicBezTo>
                  <a:pt x="2409920" y="24492"/>
                  <a:pt x="2408730" y="24611"/>
                  <a:pt x="2407527" y="25242"/>
                </a:cubicBezTo>
                <a:close/>
                <a:moveTo>
                  <a:pt x="1907952" y="24729"/>
                </a:moveTo>
                <a:lnTo>
                  <a:pt x="1909952" y="25205"/>
                </a:lnTo>
                <a:cubicBezTo>
                  <a:pt x="1911095" y="25491"/>
                  <a:pt x="1912715" y="25396"/>
                  <a:pt x="1913286" y="25967"/>
                </a:cubicBezTo>
                <a:lnTo>
                  <a:pt x="1914905" y="27491"/>
                </a:lnTo>
                <a:cubicBezTo>
                  <a:pt x="1916048" y="26539"/>
                  <a:pt x="1917858" y="26158"/>
                  <a:pt x="1918906" y="26729"/>
                </a:cubicBezTo>
                <a:lnTo>
                  <a:pt x="1918906" y="27110"/>
                </a:lnTo>
                <a:lnTo>
                  <a:pt x="1918620" y="31492"/>
                </a:lnTo>
                <a:cubicBezTo>
                  <a:pt x="1914810" y="32063"/>
                  <a:pt x="1909952" y="31397"/>
                  <a:pt x="1907857" y="30063"/>
                </a:cubicBezTo>
                <a:cubicBezTo>
                  <a:pt x="1905761" y="28730"/>
                  <a:pt x="1905095" y="23967"/>
                  <a:pt x="1907952" y="24729"/>
                </a:cubicBezTo>
                <a:close/>
                <a:moveTo>
                  <a:pt x="1593532" y="24444"/>
                </a:moveTo>
                <a:lnTo>
                  <a:pt x="1599056" y="28349"/>
                </a:lnTo>
                <a:cubicBezTo>
                  <a:pt x="1601819" y="30254"/>
                  <a:pt x="1603343" y="29207"/>
                  <a:pt x="1605343" y="27683"/>
                </a:cubicBezTo>
                <a:cubicBezTo>
                  <a:pt x="1609058" y="24730"/>
                  <a:pt x="1613249" y="26730"/>
                  <a:pt x="1617059" y="27492"/>
                </a:cubicBezTo>
                <a:cubicBezTo>
                  <a:pt x="1621916" y="28445"/>
                  <a:pt x="1622012" y="29778"/>
                  <a:pt x="1618392" y="33779"/>
                </a:cubicBezTo>
                <a:lnTo>
                  <a:pt x="1618106" y="34064"/>
                </a:lnTo>
                <a:cubicBezTo>
                  <a:pt x="1617725" y="34350"/>
                  <a:pt x="1616963" y="35969"/>
                  <a:pt x="1616487" y="37684"/>
                </a:cubicBezTo>
                <a:cubicBezTo>
                  <a:pt x="1615916" y="39398"/>
                  <a:pt x="1614106" y="43875"/>
                  <a:pt x="1610201" y="43494"/>
                </a:cubicBezTo>
                <a:lnTo>
                  <a:pt x="1608581" y="41875"/>
                </a:lnTo>
                <a:lnTo>
                  <a:pt x="1605533" y="38922"/>
                </a:lnTo>
                <a:cubicBezTo>
                  <a:pt x="1603438" y="40637"/>
                  <a:pt x="1601438" y="40541"/>
                  <a:pt x="1600961" y="38732"/>
                </a:cubicBezTo>
                <a:lnTo>
                  <a:pt x="1599723" y="37970"/>
                </a:lnTo>
                <a:cubicBezTo>
                  <a:pt x="1598390" y="37112"/>
                  <a:pt x="1595056" y="37779"/>
                  <a:pt x="1594294" y="36827"/>
                </a:cubicBezTo>
                <a:lnTo>
                  <a:pt x="1590484" y="32445"/>
                </a:lnTo>
                <a:cubicBezTo>
                  <a:pt x="1587341" y="34541"/>
                  <a:pt x="1585531" y="39208"/>
                  <a:pt x="1585817" y="40160"/>
                </a:cubicBezTo>
                <a:cubicBezTo>
                  <a:pt x="1586102" y="41113"/>
                  <a:pt x="1582292" y="42161"/>
                  <a:pt x="1577339" y="42446"/>
                </a:cubicBezTo>
                <a:lnTo>
                  <a:pt x="1576292" y="41018"/>
                </a:lnTo>
                <a:cubicBezTo>
                  <a:pt x="1575911" y="40541"/>
                  <a:pt x="1576006" y="39113"/>
                  <a:pt x="1576101" y="39113"/>
                </a:cubicBezTo>
                <a:lnTo>
                  <a:pt x="1583340" y="37398"/>
                </a:lnTo>
                <a:cubicBezTo>
                  <a:pt x="1586007" y="32159"/>
                  <a:pt x="1588769" y="28349"/>
                  <a:pt x="1589627" y="28921"/>
                </a:cubicBezTo>
                <a:cubicBezTo>
                  <a:pt x="1590484" y="29492"/>
                  <a:pt x="1593246" y="28254"/>
                  <a:pt x="1593532" y="24444"/>
                </a:cubicBezTo>
                <a:close/>
                <a:moveTo>
                  <a:pt x="448342" y="23967"/>
                </a:moveTo>
                <a:lnTo>
                  <a:pt x="451485" y="27777"/>
                </a:lnTo>
                <a:lnTo>
                  <a:pt x="454152" y="31016"/>
                </a:lnTo>
                <a:cubicBezTo>
                  <a:pt x="450532" y="33873"/>
                  <a:pt x="447199" y="34159"/>
                  <a:pt x="446722" y="31777"/>
                </a:cubicBezTo>
                <a:cubicBezTo>
                  <a:pt x="446246" y="29301"/>
                  <a:pt x="442627" y="25205"/>
                  <a:pt x="448342" y="23967"/>
                </a:cubicBezTo>
                <a:close/>
                <a:moveTo>
                  <a:pt x="1829276" y="22920"/>
                </a:moveTo>
                <a:lnTo>
                  <a:pt x="1829562" y="23206"/>
                </a:lnTo>
                <a:lnTo>
                  <a:pt x="1831848" y="25397"/>
                </a:lnTo>
                <a:cubicBezTo>
                  <a:pt x="1834515" y="28349"/>
                  <a:pt x="1835182" y="31016"/>
                  <a:pt x="1833372" y="31492"/>
                </a:cubicBezTo>
                <a:cubicBezTo>
                  <a:pt x="1831562" y="31874"/>
                  <a:pt x="1826419" y="32350"/>
                  <a:pt x="1826133" y="31588"/>
                </a:cubicBezTo>
                <a:lnTo>
                  <a:pt x="1826324" y="30730"/>
                </a:lnTo>
                <a:cubicBezTo>
                  <a:pt x="1826609" y="29016"/>
                  <a:pt x="1827466" y="27302"/>
                  <a:pt x="1827848" y="25587"/>
                </a:cubicBezTo>
                <a:lnTo>
                  <a:pt x="1827943" y="24920"/>
                </a:lnTo>
                <a:cubicBezTo>
                  <a:pt x="1827562" y="24063"/>
                  <a:pt x="1828133" y="23206"/>
                  <a:pt x="1829276" y="22920"/>
                </a:cubicBezTo>
                <a:close/>
                <a:moveTo>
                  <a:pt x="1063562" y="22538"/>
                </a:moveTo>
                <a:cubicBezTo>
                  <a:pt x="1064990" y="21681"/>
                  <a:pt x="1067657" y="22157"/>
                  <a:pt x="1069658" y="23681"/>
                </a:cubicBezTo>
                <a:lnTo>
                  <a:pt x="1070705" y="25301"/>
                </a:lnTo>
                <a:cubicBezTo>
                  <a:pt x="1071086" y="25872"/>
                  <a:pt x="1069372" y="27777"/>
                  <a:pt x="1068134" y="28444"/>
                </a:cubicBezTo>
                <a:lnTo>
                  <a:pt x="1064228" y="30444"/>
                </a:lnTo>
                <a:cubicBezTo>
                  <a:pt x="1059656" y="27968"/>
                  <a:pt x="1058704" y="26539"/>
                  <a:pt x="1062133" y="27301"/>
                </a:cubicBezTo>
                <a:lnTo>
                  <a:pt x="1063276" y="23491"/>
                </a:lnTo>
                <a:close/>
                <a:moveTo>
                  <a:pt x="1963388" y="21777"/>
                </a:moveTo>
                <a:cubicBezTo>
                  <a:pt x="1964626" y="21587"/>
                  <a:pt x="1970531" y="22539"/>
                  <a:pt x="1971389" y="24158"/>
                </a:cubicBezTo>
                <a:cubicBezTo>
                  <a:pt x="1972246" y="25873"/>
                  <a:pt x="1973008" y="27873"/>
                  <a:pt x="1973008" y="28635"/>
                </a:cubicBezTo>
                <a:cubicBezTo>
                  <a:pt x="1973008" y="29397"/>
                  <a:pt x="1971579" y="30540"/>
                  <a:pt x="1969769" y="29302"/>
                </a:cubicBezTo>
                <a:cubicBezTo>
                  <a:pt x="1967960" y="28064"/>
                  <a:pt x="1962245" y="26635"/>
                  <a:pt x="1960911" y="28540"/>
                </a:cubicBezTo>
                <a:cubicBezTo>
                  <a:pt x="1959578" y="30445"/>
                  <a:pt x="1955387" y="35207"/>
                  <a:pt x="1953577" y="34350"/>
                </a:cubicBezTo>
                <a:cubicBezTo>
                  <a:pt x="1951767" y="33493"/>
                  <a:pt x="1953958" y="27397"/>
                  <a:pt x="1954434" y="25206"/>
                </a:cubicBezTo>
                <a:lnTo>
                  <a:pt x="1955672" y="23587"/>
                </a:lnTo>
                <a:lnTo>
                  <a:pt x="1956625" y="22349"/>
                </a:lnTo>
                <a:cubicBezTo>
                  <a:pt x="1959101" y="22349"/>
                  <a:pt x="1962149" y="22158"/>
                  <a:pt x="1963388" y="21777"/>
                </a:cubicBezTo>
                <a:close/>
                <a:moveTo>
                  <a:pt x="815487" y="20864"/>
                </a:moveTo>
                <a:lnTo>
                  <a:pt x="816673" y="24539"/>
                </a:lnTo>
                <a:cubicBezTo>
                  <a:pt x="818292" y="27111"/>
                  <a:pt x="817054" y="25873"/>
                  <a:pt x="814006" y="21682"/>
                </a:cubicBezTo>
                <a:close/>
                <a:moveTo>
                  <a:pt x="1935861" y="19300"/>
                </a:moveTo>
                <a:lnTo>
                  <a:pt x="1936813" y="21205"/>
                </a:lnTo>
                <a:cubicBezTo>
                  <a:pt x="1938051" y="23491"/>
                  <a:pt x="1939385" y="23301"/>
                  <a:pt x="1941480" y="22443"/>
                </a:cubicBezTo>
                <a:lnTo>
                  <a:pt x="1942337" y="22062"/>
                </a:lnTo>
                <a:cubicBezTo>
                  <a:pt x="1943385" y="21777"/>
                  <a:pt x="1944433" y="22539"/>
                  <a:pt x="1944719" y="23777"/>
                </a:cubicBezTo>
                <a:lnTo>
                  <a:pt x="1944147" y="24253"/>
                </a:lnTo>
                <a:cubicBezTo>
                  <a:pt x="1942814" y="25396"/>
                  <a:pt x="1940814" y="26063"/>
                  <a:pt x="1939385" y="27206"/>
                </a:cubicBezTo>
                <a:lnTo>
                  <a:pt x="1938051" y="28158"/>
                </a:lnTo>
                <a:cubicBezTo>
                  <a:pt x="1937004" y="29682"/>
                  <a:pt x="1928812" y="25491"/>
                  <a:pt x="1929955" y="22158"/>
                </a:cubicBezTo>
                <a:cubicBezTo>
                  <a:pt x="1931098" y="18824"/>
                  <a:pt x="1933765" y="17586"/>
                  <a:pt x="1935861" y="19300"/>
                </a:cubicBezTo>
                <a:close/>
                <a:moveTo>
                  <a:pt x="2030730" y="18919"/>
                </a:moveTo>
                <a:lnTo>
                  <a:pt x="2031492" y="19395"/>
                </a:lnTo>
                <a:cubicBezTo>
                  <a:pt x="2033683" y="20919"/>
                  <a:pt x="2035207" y="21681"/>
                  <a:pt x="2037969" y="19967"/>
                </a:cubicBezTo>
                <a:lnTo>
                  <a:pt x="2038541" y="19490"/>
                </a:lnTo>
                <a:cubicBezTo>
                  <a:pt x="2040731" y="20729"/>
                  <a:pt x="2040827" y="24634"/>
                  <a:pt x="2038731" y="28063"/>
                </a:cubicBezTo>
                <a:lnTo>
                  <a:pt x="2036064" y="27111"/>
                </a:lnTo>
                <a:cubicBezTo>
                  <a:pt x="2033588" y="26158"/>
                  <a:pt x="2031111" y="24920"/>
                  <a:pt x="2029016" y="23396"/>
                </a:cubicBezTo>
                <a:lnTo>
                  <a:pt x="2027968" y="22634"/>
                </a:lnTo>
                <a:cubicBezTo>
                  <a:pt x="2027492" y="21110"/>
                  <a:pt x="2028730" y="19490"/>
                  <a:pt x="2030730" y="18919"/>
                </a:cubicBezTo>
                <a:close/>
                <a:moveTo>
                  <a:pt x="1223295" y="18824"/>
                </a:moveTo>
                <a:lnTo>
                  <a:pt x="1223105" y="25206"/>
                </a:lnTo>
                <a:cubicBezTo>
                  <a:pt x="1223105" y="25968"/>
                  <a:pt x="1224533" y="27397"/>
                  <a:pt x="1224819" y="27301"/>
                </a:cubicBezTo>
                <a:lnTo>
                  <a:pt x="1230534" y="25682"/>
                </a:lnTo>
                <a:cubicBezTo>
                  <a:pt x="1234344" y="29206"/>
                  <a:pt x="1237773" y="31016"/>
                  <a:pt x="1238059" y="29778"/>
                </a:cubicBezTo>
                <a:cubicBezTo>
                  <a:pt x="1238440" y="28444"/>
                  <a:pt x="1240155" y="25682"/>
                  <a:pt x="1241202" y="26539"/>
                </a:cubicBezTo>
                <a:cubicBezTo>
                  <a:pt x="1242345" y="27397"/>
                  <a:pt x="1245489" y="29016"/>
                  <a:pt x="1245774" y="28254"/>
                </a:cubicBezTo>
                <a:cubicBezTo>
                  <a:pt x="1246060" y="27492"/>
                  <a:pt x="1249013" y="26349"/>
                  <a:pt x="1251204" y="27968"/>
                </a:cubicBezTo>
                <a:lnTo>
                  <a:pt x="1250918" y="28540"/>
                </a:lnTo>
                <a:lnTo>
                  <a:pt x="1249203" y="31778"/>
                </a:lnTo>
                <a:cubicBezTo>
                  <a:pt x="1246632" y="35207"/>
                  <a:pt x="1240250" y="36636"/>
                  <a:pt x="1235011" y="34921"/>
                </a:cubicBezTo>
                <a:lnTo>
                  <a:pt x="1230058" y="33778"/>
                </a:lnTo>
                <a:lnTo>
                  <a:pt x="1225867" y="32826"/>
                </a:lnTo>
                <a:cubicBezTo>
                  <a:pt x="1225677" y="35588"/>
                  <a:pt x="1222724" y="37302"/>
                  <a:pt x="1219485" y="36445"/>
                </a:cubicBezTo>
                <a:lnTo>
                  <a:pt x="1216437" y="35779"/>
                </a:lnTo>
                <a:lnTo>
                  <a:pt x="1209770" y="34350"/>
                </a:lnTo>
                <a:cubicBezTo>
                  <a:pt x="1206722" y="37017"/>
                  <a:pt x="1203579" y="39398"/>
                  <a:pt x="1202721" y="39493"/>
                </a:cubicBezTo>
                <a:cubicBezTo>
                  <a:pt x="1201864" y="39589"/>
                  <a:pt x="1200150" y="38160"/>
                  <a:pt x="1200816" y="35969"/>
                </a:cubicBezTo>
                <a:lnTo>
                  <a:pt x="1196816" y="35683"/>
                </a:lnTo>
                <a:lnTo>
                  <a:pt x="1195292" y="35398"/>
                </a:lnTo>
                <a:cubicBezTo>
                  <a:pt x="1193482" y="34350"/>
                  <a:pt x="1192530" y="31587"/>
                  <a:pt x="1193196" y="29206"/>
                </a:cubicBezTo>
                <a:lnTo>
                  <a:pt x="1188910" y="29301"/>
                </a:lnTo>
                <a:lnTo>
                  <a:pt x="1188243" y="29206"/>
                </a:lnTo>
                <a:cubicBezTo>
                  <a:pt x="1187481" y="28063"/>
                  <a:pt x="1188815" y="27111"/>
                  <a:pt x="1191101" y="27015"/>
                </a:cubicBezTo>
                <a:cubicBezTo>
                  <a:pt x="1193387" y="26920"/>
                  <a:pt x="1197578" y="31302"/>
                  <a:pt x="1199959" y="29873"/>
                </a:cubicBezTo>
                <a:cubicBezTo>
                  <a:pt x="1202245" y="28349"/>
                  <a:pt x="1209389" y="25015"/>
                  <a:pt x="1209675" y="26349"/>
                </a:cubicBezTo>
                <a:cubicBezTo>
                  <a:pt x="1209960" y="27682"/>
                  <a:pt x="1212056" y="30635"/>
                  <a:pt x="1213770" y="30064"/>
                </a:cubicBezTo>
                <a:lnTo>
                  <a:pt x="1215294" y="29397"/>
                </a:lnTo>
                <a:lnTo>
                  <a:pt x="1218152" y="28159"/>
                </a:lnTo>
                <a:cubicBezTo>
                  <a:pt x="1216437" y="24634"/>
                  <a:pt x="1218723" y="20443"/>
                  <a:pt x="1223295" y="18824"/>
                </a:cubicBezTo>
                <a:close/>
                <a:moveTo>
                  <a:pt x="645699" y="17205"/>
                </a:moveTo>
                <a:cubicBezTo>
                  <a:pt x="647795" y="17205"/>
                  <a:pt x="652748" y="18539"/>
                  <a:pt x="651414" y="20253"/>
                </a:cubicBezTo>
                <a:lnTo>
                  <a:pt x="651605" y="21491"/>
                </a:lnTo>
                <a:lnTo>
                  <a:pt x="651795" y="22825"/>
                </a:lnTo>
                <a:cubicBezTo>
                  <a:pt x="653319" y="24063"/>
                  <a:pt x="656082" y="23968"/>
                  <a:pt x="656844" y="23396"/>
                </a:cubicBezTo>
                <a:cubicBezTo>
                  <a:pt x="657606" y="22825"/>
                  <a:pt x="658177" y="23396"/>
                  <a:pt x="658177" y="24730"/>
                </a:cubicBezTo>
                <a:cubicBezTo>
                  <a:pt x="658177" y="26063"/>
                  <a:pt x="656463" y="28064"/>
                  <a:pt x="654367" y="27111"/>
                </a:cubicBezTo>
                <a:cubicBezTo>
                  <a:pt x="652272" y="26159"/>
                  <a:pt x="648652" y="29111"/>
                  <a:pt x="647604" y="26635"/>
                </a:cubicBezTo>
                <a:cubicBezTo>
                  <a:pt x="646461" y="24158"/>
                  <a:pt x="643604" y="17205"/>
                  <a:pt x="645699" y="17205"/>
                </a:cubicBezTo>
                <a:close/>
                <a:moveTo>
                  <a:pt x="857249" y="17204"/>
                </a:moveTo>
                <a:cubicBezTo>
                  <a:pt x="859154" y="16919"/>
                  <a:pt x="864298" y="19871"/>
                  <a:pt x="864298" y="20919"/>
                </a:cubicBezTo>
                <a:cubicBezTo>
                  <a:pt x="864298" y="21967"/>
                  <a:pt x="863821" y="22824"/>
                  <a:pt x="863155" y="22824"/>
                </a:cubicBezTo>
                <a:lnTo>
                  <a:pt x="862964" y="22729"/>
                </a:lnTo>
                <a:lnTo>
                  <a:pt x="862298" y="22253"/>
                </a:lnTo>
                <a:cubicBezTo>
                  <a:pt x="861631" y="21681"/>
                  <a:pt x="860488" y="22824"/>
                  <a:pt x="859631" y="24824"/>
                </a:cubicBezTo>
                <a:cubicBezTo>
                  <a:pt x="858773" y="26729"/>
                  <a:pt x="847248" y="30444"/>
                  <a:pt x="847248" y="28920"/>
                </a:cubicBezTo>
                <a:cubicBezTo>
                  <a:pt x="847248" y="27491"/>
                  <a:pt x="848200" y="23396"/>
                  <a:pt x="849344" y="23300"/>
                </a:cubicBezTo>
                <a:cubicBezTo>
                  <a:pt x="850487" y="23205"/>
                  <a:pt x="853915" y="22157"/>
                  <a:pt x="853915" y="21300"/>
                </a:cubicBezTo>
                <a:cubicBezTo>
                  <a:pt x="853915" y="20443"/>
                  <a:pt x="855440" y="17300"/>
                  <a:pt x="857249" y="17204"/>
                </a:cubicBezTo>
                <a:close/>
                <a:moveTo>
                  <a:pt x="816863" y="15967"/>
                </a:moveTo>
                <a:lnTo>
                  <a:pt x="819626" y="16824"/>
                </a:lnTo>
                <a:cubicBezTo>
                  <a:pt x="820007" y="16919"/>
                  <a:pt x="820483" y="18157"/>
                  <a:pt x="820388" y="18157"/>
                </a:cubicBezTo>
                <a:lnTo>
                  <a:pt x="815487" y="20864"/>
                </a:lnTo>
                <a:lnTo>
                  <a:pt x="814875" y="18967"/>
                </a:lnTo>
                <a:cubicBezTo>
                  <a:pt x="814672" y="17038"/>
                  <a:pt x="815101" y="15538"/>
                  <a:pt x="816863" y="15967"/>
                </a:cubicBezTo>
                <a:close/>
                <a:moveTo>
                  <a:pt x="664083" y="15300"/>
                </a:moveTo>
                <a:cubicBezTo>
                  <a:pt x="667988" y="13871"/>
                  <a:pt x="671036" y="13967"/>
                  <a:pt x="671893" y="18253"/>
                </a:cubicBezTo>
                <a:lnTo>
                  <a:pt x="672179" y="19491"/>
                </a:lnTo>
                <a:cubicBezTo>
                  <a:pt x="673513" y="20920"/>
                  <a:pt x="675513" y="20729"/>
                  <a:pt x="676465" y="19015"/>
                </a:cubicBezTo>
                <a:cubicBezTo>
                  <a:pt x="677608" y="17205"/>
                  <a:pt x="678370" y="22634"/>
                  <a:pt x="676656" y="23968"/>
                </a:cubicBezTo>
                <a:cubicBezTo>
                  <a:pt x="674941" y="25301"/>
                  <a:pt x="672465" y="25301"/>
                  <a:pt x="671131" y="23873"/>
                </a:cubicBezTo>
                <a:cubicBezTo>
                  <a:pt x="669798" y="22444"/>
                  <a:pt x="664559" y="19491"/>
                  <a:pt x="664083" y="20253"/>
                </a:cubicBezTo>
                <a:cubicBezTo>
                  <a:pt x="663607" y="21015"/>
                  <a:pt x="661606" y="22539"/>
                  <a:pt x="660844" y="21682"/>
                </a:cubicBezTo>
                <a:cubicBezTo>
                  <a:pt x="659987" y="20825"/>
                  <a:pt x="659606" y="17396"/>
                  <a:pt x="662083" y="16062"/>
                </a:cubicBezTo>
                <a:close/>
                <a:moveTo>
                  <a:pt x="692753" y="15205"/>
                </a:moveTo>
                <a:lnTo>
                  <a:pt x="694658" y="15300"/>
                </a:lnTo>
                <a:cubicBezTo>
                  <a:pt x="696658" y="15014"/>
                  <a:pt x="698849" y="15490"/>
                  <a:pt x="699515" y="16348"/>
                </a:cubicBezTo>
                <a:lnTo>
                  <a:pt x="699515" y="17110"/>
                </a:lnTo>
                <a:cubicBezTo>
                  <a:pt x="699515" y="18634"/>
                  <a:pt x="700468" y="21396"/>
                  <a:pt x="697039" y="20729"/>
                </a:cubicBezTo>
                <a:lnTo>
                  <a:pt x="692277" y="19967"/>
                </a:lnTo>
                <a:cubicBezTo>
                  <a:pt x="690657" y="23587"/>
                  <a:pt x="689229" y="23777"/>
                  <a:pt x="689038" y="20348"/>
                </a:cubicBezTo>
                <a:lnTo>
                  <a:pt x="689514" y="18062"/>
                </a:lnTo>
                <a:cubicBezTo>
                  <a:pt x="689800" y="16919"/>
                  <a:pt x="691705" y="15109"/>
                  <a:pt x="692753" y="15205"/>
                </a:cubicBezTo>
                <a:close/>
                <a:moveTo>
                  <a:pt x="1982153" y="14538"/>
                </a:moveTo>
                <a:cubicBezTo>
                  <a:pt x="1984248" y="15300"/>
                  <a:pt x="1985582" y="16538"/>
                  <a:pt x="1985200" y="17395"/>
                </a:cubicBezTo>
                <a:cubicBezTo>
                  <a:pt x="1984820" y="18158"/>
                  <a:pt x="1984629" y="20634"/>
                  <a:pt x="1985962" y="20825"/>
                </a:cubicBezTo>
                <a:cubicBezTo>
                  <a:pt x="1987201" y="21015"/>
                  <a:pt x="1990820" y="22158"/>
                  <a:pt x="1990820" y="23111"/>
                </a:cubicBezTo>
                <a:cubicBezTo>
                  <a:pt x="1990820" y="24063"/>
                  <a:pt x="1988153" y="26825"/>
                  <a:pt x="1984915" y="27397"/>
                </a:cubicBezTo>
                <a:lnTo>
                  <a:pt x="1983295" y="25682"/>
                </a:lnTo>
                <a:cubicBezTo>
                  <a:pt x="1980533" y="22825"/>
                  <a:pt x="1980724" y="22920"/>
                  <a:pt x="1978057" y="25587"/>
                </a:cubicBezTo>
                <a:lnTo>
                  <a:pt x="1977104" y="26635"/>
                </a:lnTo>
                <a:cubicBezTo>
                  <a:pt x="1975009" y="27206"/>
                  <a:pt x="1973008" y="26063"/>
                  <a:pt x="1972723" y="23968"/>
                </a:cubicBezTo>
                <a:cubicBezTo>
                  <a:pt x="1972342" y="21967"/>
                  <a:pt x="1979486" y="19967"/>
                  <a:pt x="1977962" y="19491"/>
                </a:cubicBezTo>
                <a:cubicBezTo>
                  <a:pt x="1976533" y="19110"/>
                  <a:pt x="1973770" y="17777"/>
                  <a:pt x="1973770" y="17110"/>
                </a:cubicBezTo>
                <a:lnTo>
                  <a:pt x="1974056" y="17015"/>
                </a:lnTo>
                <a:cubicBezTo>
                  <a:pt x="1976152" y="16157"/>
                  <a:pt x="1978247" y="15014"/>
                  <a:pt x="1980438" y="14729"/>
                </a:cubicBezTo>
                <a:close/>
                <a:moveTo>
                  <a:pt x="800385" y="11966"/>
                </a:moveTo>
                <a:cubicBezTo>
                  <a:pt x="802004" y="13871"/>
                  <a:pt x="804862" y="18443"/>
                  <a:pt x="804290" y="19014"/>
                </a:cubicBezTo>
                <a:lnTo>
                  <a:pt x="803528" y="19300"/>
                </a:lnTo>
                <a:cubicBezTo>
                  <a:pt x="795146" y="22729"/>
                  <a:pt x="795146" y="22634"/>
                  <a:pt x="792098" y="30635"/>
                </a:cubicBezTo>
                <a:lnTo>
                  <a:pt x="791908" y="31111"/>
                </a:lnTo>
                <a:cubicBezTo>
                  <a:pt x="790860" y="31302"/>
                  <a:pt x="788574" y="28444"/>
                  <a:pt x="786955" y="24825"/>
                </a:cubicBezTo>
                <a:lnTo>
                  <a:pt x="784574" y="21777"/>
                </a:lnTo>
                <a:lnTo>
                  <a:pt x="782002" y="18633"/>
                </a:lnTo>
                <a:cubicBezTo>
                  <a:pt x="777906" y="18729"/>
                  <a:pt x="775811" y="17490"/>
                  <a:pt x="777525" y="15871"/>
                </a:cubicBezTo>
                <a:lnTo>
                  <a:pt x="779335" y="14728"/>
                </a:lnTo>
                <a:cubicBezTo>
                  <a:pt x="780192" y="14252"/>
                  <a:pt x="782002" y="15014"/>
                  <a:pt x="783050" y="14633"/>
                </a:cubicBezTo>
                <a:cubicBezTo>
                  <a:pt x="791051" y="11680"/>
                  <a:pt x="790955" y="11680"/>
                  <a:pt x="795146" y="17395"/>
                </a:cubicBezTo>
                <a:lnTo>
                  <a:pt x="795527" y="17871"/>
                </a:lnTo>
                <a:cubicBezTo>
                  <a:pt x="796575" y="18729"/>
                  <a:pt x="797432" y="18157"/>
                  <a:pt x="797432" y="16538"/>
                </a:cubicBezTo>
                <a:cubicBezTo>
                  <a:pt x="797432" y="14919"/>
                  <a:pt x="798766" y="10061"/>
                  <a:pt x="800385" y="11966"/>
                </a:cubicBezTo>
                <a:close/>
                <a:moveTo>
                  <a:pt x="840772" y="11776"/>
                </a:moveTo>
                <a:lnTo>
                  <a:pt x="841629" y="14252"/>
                </a:lnTo>
                <a:cubicBezTo>
                  <a:pt x="843439" y="19110"/>
                  <a:pt x="836485" y="19015"/>
                  <a:pt x="835152" y="22444"/>
                </a:cubicBezTo>
                <a:cubicBezTo>
                  <a:pt x="834199" y="24920"/>
                  <a:pt x="827056" y="22539"/>
                  <a:pt x="826008" y="18919"/>
                </a:cubicBezTo>
                <a:lnTo>
                  <a:pt x="825627" y="17205"/>
                </a:lnTo>
                <a:cubicBezTo>
                  <a:pt x="825817" y="14633"/>
                  <a:pt x="828484" y="13300"/>
                  <a:pt x="831437" y="14157"/>
                </a:cubicBezTo>
                <a:cubicBezTo>
                  <a:pt x="834390" y="15014"/>
                  <a:pt x="841153" y="8728"/>
                  <a:pt x="840772" y="11776"/>
                </a:cubicBezTo>
                <a:close/>
                <a:moveTo>
                  <a:pt x="2372963" y="6156"/>
                </a:moveTo>
                <a:cubicBezTo>
                  <a:pt x="2374392" y="4823"/>
                  <a:pt x="2377535" y="6632"/>
                  <a:pt x="2379917" y="10157"/>
                </a:cubicBezTo>
                <a:lnTo>
                  <a:pt x="2383536" y="8252"/>
                </a:lnTo>
                <a:lnTo>
                  <a:pt x="2387251" y="6251"/>
                </a:lnTo>
                <a:cubicBezTo>
                  <a:pt x="2387346" y="8156"/>
                  <a:pt x="2388585" y="11109"/>
                  <a:pt x="2390204" y="12919"/>
                </a:cubicBezTo>
                <a:cubicBezTo>
                  <a:pt x="2391728" y="14633"/>
                  <a:pt x="2396871" y="9014"/>
                  <a:pt x="2398395" y="8442"/>
                </a:cubicBezTo>
                <a:lnTo>
                  <a:pt x="2398681" y="8728"/>
                </a:lnTo>
                <a:cubicBezTo>
                  <a:pt x="2400395" y="10347"/>
                  <a:pt x="2404491" y="11204"/>
                  <a:pt x="2402015" y="14443"/>
                </a:cubicBezTo>
                <a:lnTo>
                  <a:pt x="2401538" y="15110"/>
                </a:lnTo>
                <a:cubicBezTo>
                  <a:pt x="2400110" y="16634"/>
                  <a:pt x="2402205" y="16919"/>
                  <a:pt x="2406301" y="15872"/>
                </a:cubicBezTo>
                <a:lnTo>
                  <a:pt x="2408682" y="14919"/>
                </a:lnTo>
                <a:cubicBezTo>
                  <a:pt x="2412111" y="13586"/>
                  <a:pt x="2412968" y="11776"/>
                  <a:pt x="2410587" y="9014"/>
                </a:cubicBezTo>
                <a:lnTo>
                  <a:pt x="2409825" y="8156"/>
                </a:lnTo>
                <a:cubicBezTo>
                  <a:pt x="2410206" y="6918"/>
                  <a:pt x="2411921" y="7109"/>
                  <a:pt x="2413730" y="8537"/>
                </a:cubicBezTo>
                <a:cubicBezTo>
                  <a:pt x="2415540" y="9966"/>
                  <a:pt x="2425256" y="12062"/>
                  <a:pt x="2431828" y="10442"/>
                </a:cubicBezTo>
                <a:lnTo>
                  <a:pt x="2436781" y="9395"/>
                </a:lnTo>
                <a:lnTo>
                  <a:pt x="2437543" y="9204"/>
                </a:lnTo>
                <a:cubicBezTo>
                  <a:pt x="2438591" y="9871"/>
                  <a:pt x="2441543" y="11585"/>
                  <a:pt x="2444020" y="13205"/>
                </a:cubicBezTo>
                <a:lnTo>
                  <a:pt x="2447258" y="13014"/>
                </a:lnTo>
                <a:cubicBezTo>
                  <a:pt x="2447830" y="13014"/>
                  <a:pt x="2449068" y="14348"/>
                  <a:pt x="2448973" y="15110"/>
                </a:cubicBezTo>
                <a:cubicBezTo>
                  <a:pt x="2448973" y="15776"/>
                  <a:pt x="2447735" y="17015"/>
                  <a:pt x="2446973" y="17015"/>
                </a:cubicBezTo>
                <a:cubicBezTo>
                  <a:pt x="2442496" y="17396"/>
                  <a:pt x="2438210" y="17015"/>
                  <a:pt x="2433733" y="19015"/>
                </a:cubicBezTo>
                <a:lnTo>
                  <a:pt x="2429637" y="20920"/>
                </a:lnTo>
                <a:cubicBezTo>
                  <a:pt x="2426494" y="17491"/>
                  <a:pt x="2422493" y="15300"/>
                  <a:pt x="2420779" y="15967"/>
                </a:cubicBezTo>
                <a:cubicBezTo>
                  <a:pt x="2419064" y="16729"/>
                  <a:pt x="2414016" y="20444"/>
                  <a:pt x="2412968" y="22253"/>
                </a:cubicBezTo>
                <a:lnTo>
                  <a:pt x="2413159" y="22349"/>
                </a:lnTo>
                <a:lnTo>
                  <a:pt x="2418112" y="24539"/>
                </a:lnTo>
                <a:cubicBezTo>
                  <a:pt x="2415921" y="27397"/>
                  <a:pt x="2418398" y="29302"/>
                  <a:pt x="2423541" y="28826"/>
                </a:cubicBezTo>
                <a:cubicBezTo>
                  <a:pt x="2428685" y="28349"/>
                  <a:pt x="2443544" y="29111"/>
                  <a:pt x="2445068" y="31588"/>
                </a:cubicBezTo>
                <a:lnTo>
                  <a:pt x="2440972" y="31874"/>
                </a:lnTo>
                <a:lnTo>
                  <a:pt x="2435828" y="32255"/>
                </a:lnTo>
                <a:cubicBezTo>
                  <a:pt x="2430209" y="32731"/>
                  <a:pt x="2423065" y="33588"/>
                  <a:pt x="2420017" y="34160"/>
                </a:cubicBezTo>
                <a:lnTo>
                  <a:pt x="2418398" y="35588"/>
                </a:lnTo>
                <a:lnTo>
                  <a:pt x="2416683" y="37112"/>
                </a:lnTo>
                <a:cubicBezTo>
                  <a:pt x="2416112" y="39779"/>
                  <a:pt x="2415921" y="42256"/>
                  <a:pt x="2416207" y="42732"/>
                </a:cubicBezTo>
                <a:cubicBezTo>
                  <a:pt x="2416397" y="43208"/>
                  <a:pt x="2417540" y="44066"/>
                  <a:pt x="2418017" y="43685"/>
                </a:cubicBezTo>
                <a:cubicBezTo>
                  <a:pt x="2418493" y="43304"/>
                  <a:pt x="2421255" y="43113"/>
                  <a:pt x="2422112" y="44637"/>
                </a:cubicBezTo>
                <a:cubicBezTo>
                  <a:pt x="2422970" y="46161"/>
                  <a:pt x="2417445" y="49590"/>
                  <a:pt x="2417160" y="50543"/>
                </a:cubicBezTo>
                <a:cubicBezTo>
                  <a:pt x="2416873" y="51495"/>
                  <a:pt x="2417350" y="54829"/>
                  <a:pt x="2414969" y="54638"/>
                </a:cubicBezTo>
                <a:lnTo>
                  <a:pt x="2413635" y="54257"/>
                </a:lnTo>
                <a:lnTo>
                  <a:pt x="2412206" y="53781"/>
                </a:lnTo>
                <a:cubicBezTo>
                  <a:pt x="2410778" y="53019"/>
                  <a:pt x="2408968" y="53210"/>
                  <a:pt x="2408301" y="54353"/>
                </a:cubicBezTo>
                <a:cubicBezTo>
                  <a:pt x="2407635" y="55400"/>
                  <a:pt x="2407253" y="59401"/>
                  <a:pt x="2408873" y="61020"/>
                </a:cubicBezTo>
                <a:cubicBezTo>
                  <a:pt x="2410492" y="62639"/>
                  <a:pt x="2415731" y="66449"/>
                  <a:pt x="2416588" y="65306"/>
                </a:cubicBezTo>
                <a:cubicBezTo>
                  <a:pt x="2417445" y="64259"/>
                  <a:pt x="2421636" y="63497"/>
                  <a:pt x="2423827" y="66164"/>
                </a:cubicBezTo>
                <a:lnTo>
                  <a:pt x="2429637" y="65592"/>
                </a:lnTo>
                <a:lnTo>
                  <a:pt x="2432399" y="65306"/>
                </a:lnTo>
                <a:cubicBezTo>
                  <a:pt x="2434590" y="67878"/>
                  <a:pt x="2432780" y="71117"/>
                  <a:pt x="2428399" y="72450"/>
                </a:cubicBezTo>
                <a:cubicBezTo>
                  <a:pt x="2424017" y="73784"/>
                  <a:pt x="2416873" y="82070"/>
                  <a:pt x="2418874" y="82070"/>
                </a:cubicBezTo>
                <a:cubicBezTo>
                  <a:pt x="2420779" y="82070"/>
                  <a:pt x="2425732" y="83309"/>
                  <a:pt x="2425732" y="84833"/>
                </a:cubicBezTo>
                <a:cubicBezTo>
                  <a:pt x="2425732" y="86357"/>
                  <a:pt x="2424303" y="90262"/>
                  <a:pt x="2422493" y="90548"/>
                </a:cubicBezTo>
                <a:cubicBezTo>
                  <a:pt x="2420684" y="90833"/>
                  <a:pt x="2415254" y="92072"/>
                  <a:pt x="2414302" y="92929"/>
                </a:cubicBezTo>
                <a:cubicBezTo>
                  <a:pt x="2413349" y="93786"/>
                  <a:pt x="2412778" y="96453"/>
                  <a:pt x="2414397" y="97977"/>
                </a:cubicBezTo>
                <a:cubicBezTo>
                  <a:pt x="2416112" y="99406"/>
                  <a:pt x="2422017" y="103121"/>
                  <a:pt x="2423160" y="102263"/>
                </a:cubicBezTo>
                <a:cubicBezTo>
                  <a:pt x="2424303" y="101406"/>
                  <a:pt x="2427637" y="101406"/>
                  <a:pt x="2428018" y="104264"/>
                </a:cubicBezTo>
                <a:lnTo>
                  <a:pt x="2432590" y="103597"/>
                </a:lnTo>
                <a:cubicBezTo>
                  <a:pt x="2432780" y="103597"/>
                  <a:pt x="2433828" y="105502"/>
                  <a:pt x="2433447" y="106169"/>
                </a:cubicBezTo>
                <a:cubicBezTo>
                  <a:pt x="2433161" y="106835"/>
                  <a:pt x="2431447" y="107502"/>
                  <a:pt x="2430494" y="107407"/>
                </a:cubicBezTo>
                <a:lnTo>
                  <a:pt x="2428304" y="107216"/>
                </a:lnTo>
                <a:cubicBezTo>
                  <a:pt x="2425351" y="106454"/>
                  <a:pt x="2423541" y="106931"/>
                  <a:pt x="2424208" y="108264"/>
                </a:cubicBezTo>
                <a:cubicBezTo>
                  <a:pt x="2424875" y="109598"/>
                  <a:pt x="2425827" y="114360"/>
                  <a:pt x="2425827" y="115884"/>
                </a:cubicBezTo>
                <a:cubicBezTo>
                  <a:pt x="2425827" y="117408"/>
                  <a:pt x="2426875" y="121790"/>
                  <a:pt x="2428018" y="121790"/>
                </a:cubicBezTo>
                <a:cubicBezTo>
                  <a:pt x="2429256" y="121790"/>
                  <a:pt x="2432304" y="120170"/>
                  <a:pt x="2431637" y="118170"/>
                </a:cubicBezTo>
                <a:lnTo>
                  <a:pt x="2431066" y="116265"/>
                </a:lnTo>
                <a:lnTo>
                  <a:pt x="2430494" y="114360"/>
                </a:lnTo>
                <a:cubicBezTo>
                  <a:pt x="2429828" y="112074"/>
                  <a:pt x="2430590" y="109979"/>
                  <a:pt x="2432114" y="109598"/>
                </a:cubicBezTo>
                <a:cubicBezTo>
                  <a:pt x="2433638" y="109217"/>
                  <a:pt x="2438495" y="108550"/>
                  <a:pt x="2438972" y="109217"/>
                </a:cubicBezTo>
                <a:lnTo>
                  <a:pt x="2438781" y="109693"/>
                </a:lnTo>
                <a:lnTo>
                  <a:pt x="2438114" y="111217"/>
                </a:lnTo>
                <a:cubicBezTo>
                  <a:pt x="2437067" y="112836"/>
                  <a:pt x="2436210" y="117122"/>
                  <a:pt x="2436019" y="120742"/>
                </a:cubicBezTo>
                <a:lnTo>
                  <a:pt x="2440400" y="122171"/>
                </a:lnTo>
                <a:lnTo>
                  <a:pt x="2444401" y="123504"/>
                </a:lnTo>
                <a:cubicBezTo>
                  <a:pt x="2448878" y="125409"/>
                  <a:pt x="2451449" y="128838"/>
                  <a:pt x="2450116" y="131124"/>
                </a:cubicBezTo>
                <a:cubicBezTo>
                  <a:pt x="2448687" y="133410"/>
                  <a:pt x="2444306" y="138554"/>
                  <a:pt x="2444115" y="136363"/>
                </a:cubicBezTo>
                <a:cubicBezTo>
                  <a:pt x="2444020" y="134172"/>
                  <a:pt x="2442020" y="129410"/>
                  <a:pt x="2440019" y="129981"/>
                </a:cubicBezTo>
                <a:cubicBezTo>
                  <a:pt x="2438019" y="130553"/>
                  <a:pt x="2433161" y="132267"/>
                  <a:pt x="2433733" y="131029"/>
                </a:cubicBezTo>
                <a:cubicBezTo>
                  <a:pt x="2434304" y="129791"/>
                  <a:pt x="2434019" y="126076"/>
                  <a:pt x="2432018" y="124838"/>
                </a:cubicBezTo>
                <a:cubicBezTo>
                  <a:pt x="2430113" y="123599"/>
                  <a:pt x="2424113" y="127219"/>
                  <a:pt x="2425922" y="129124"/>
                </a:cubicBezTo>
                <a:lnTo>
                  <a:pt x="2427446" y="130934"/>
                </a:lnTo>
                <a:lnTo>
                  <a:pt x="2430399" y="134553"/>
                </a:lnTo>
                <a:cubicBezTo>
                  <a:pt x="2426875" y="134934"/>
                  <a:pt x="2424875" y="136077"/>
                  <a:pt x="2425922" y="137125"/>
                </a:cubicBezTo>
                <a:cubicBezTo>
                  <a:pt x="2426970" y="138173"/>
                  <a:pt x="2434781" y="140459"/>
                  <a:pt x="2433638" y="141411"/>
                </a:cubicBezTo>
                <a:cubicBezTo>
                  <a:pt x="2432495" y="142364"/>
                  <a:pt x="2434685" y="146555"/>
                  <a:pt x="2434400" y="147602"/>
                </a:cubicBezTo>
                <a:cubicBezTo>
                  <a:pt x="2434114" y="148650"/>
                  <a:pt x="2432209" y="149888"/>
                  <a:pt x="2431923" y="147983"/>
                </a:cubicBezTo>
                <a:cubicBezTo>
                  <a:pt x="2431542" y="146078"/>
                  <a:pt x="2425256" y="147888"/>
                  <a:pt x="2423827" y="147507"/>
                </a:cubicBezTo>
                <a:cubicBezTo>
                  <a:pt x="2422398" y="147126"/>
                  <a:pt x="2418588" y="146269"/>
                  <a:pt x="2418588" y="147793"/>
                </a:cubicBezTo>
                <a:cubicBezTo>
                  <a:pt x="2418588" y="149317"/>
                  <a:pt x="2419445" y="153127"/>
                  <a:pt x="2420493" y="152174"/>
                </a:cubicBezTo>
                <a:lnTo>
                  <a:pt x="2421350" y="152079"/>
                </a:lnTo>
                <a:cubicBezTo>
                  <a:pt x="2422779" y="151984"/>
                  <a:pt x="2424398" y="152270"/>
                  <a:pt x="2425732" y="152746"/>
                </a:cubicBezTo>
                <a:lnTo>
                  <a:pt x="2426780" y="153127"/>
                </a:lnTo>
                <a:cubicBezTo>
                  <a:pt x="2428018" y="154460"/>
                  <a:pt x="2427256" y="155508"/>
                  <a:pt x="2424970" y="155413"/>
                </a:cubicBezTo>
                <a:lnTo>
                  <a:pt x="2423541" y="155889"/>
                </a:lnTo>
                <a:lnTo>
                  <a:pt x="2422398" y="156270"/>
                </a:lnTo>
                <a:cubicBezTo>
                  <a:pt x="2421541" y="157318"/>
                  <a:pt x="2421922" y="159223"/>
                  <a:pt x="2423255" y="160366"/>
                </a:cubicBezTo>
                <a:lnTo>
                  <a:pt x="2425351" y="159318"/>
                </a:lnTo>
                <a:lnTo>
                  <a:pt x="2426113" y="158937"/>
                </a:lnTo>
                <a:cubicBezTo>
                  <a:pt x="2427161" y="158842"/>
                  <a:pt x="2428208" y="159794"/>
                  <a:pt x="2428304" y="161033"/>
                </a:cubicBezTo>
                <a:lnTo>
                  <a:pt x="2427637" y="161414"/>
                </a:lnTo>
                <a:cubicBezTo>
                  <a:pt x="2425446" y="162842"/>
                  <a:pt x="2422779" y="163795"/>
                  <a:pt x="2420588" y="165224"/>
                </a:cubicBezTo>
                <a:cubicBezTo>
                  <a:pt x="2418493" y="166557"/>
                  <a:pt x="2417255" y="165986"/>
                  <a:pt x="2415159" y="165128"/>
                </a:cubicBezTo>
                <a:lnTo>
                  <a:pt x="2411349" y="163700"/>
                </a:lnTo>
                <a:cubicBezTo>
                  <a:pt x="2409158" y="166652"/>
                  <a:pt x="2406777" y="169605"/>
                  <a:pt x="2406110" y="170177"/>
                </a:cubicBezTo>
                <a:cubicBezTo>
                  <a:pt x="2405444" y="170748"/>
                  <a:pt x="2402300" y="172748"/>
                  <a:pt x="2400872" y="173415"/>
                </a:cubicBezTo>
                <a:cubicBezTo>
                  <a:pt x="2399443" y="174082"/>
                  <a:pt x="2396966" y="169605"/>
                  <a:pt x="2396109" y="167795"/>
                </a:cubicBezTo>
                <a:lnTo>
                  <a:pt x="2393728" y="168462"/>
                </a:lnTo>
                <a:cubicBezTo>
                  <a:pt x="2391537" y="169034"/>
                  <a:pt x="2391728" y="173415"/>
                  <a:pt x="2393823" y="174653"/>
                </a:cubicBezTo>
                <a:lnTo>
                  <a:pt x="2395442" y="175606"/>
                </a:lnTo>
                <a:cubicBezTo>
                  <a:pt x="2397443" y="176368"/>
                  <a:pt x="2401157" y="178082"/>
                  <a:pt x="2403634" y="179416"/>
                </a:cubicBezTo>
                <a:cubicBezTo>
                  <a:pt x="2406110" y="180749"/>
                  <a:pt x="2411063" y="190941"/>
                  <a:pt x="2412206" y="192370"/>
                </a:cubicBezTo>
                <a:cubicBezTo>
                  <a:pt x="2413445" y="193799"/>
                  <a:pt x="2416112" y="195989"/>
                  <a:pt x="2413826" y="195323"/>
                </a:cubicBezTo>
                <a:cubicBezTo>
                  <a:pt x="2411540" y="194656"/>
                  <a:pt x="2405158" y="196466"/>
                  <a:pt x="2404205" y="195513"/>
                </a:cubicBezTo>
                <a:cubicBezTo>
                  <a:pt x="2403253" y="194561"/>
                  <a:pt x="2403539" y="190941"/>
                  <a:pt x="2404301" y="188179"/>
                </a:cubicBezTo>
                <a:lnTo>
                  <a:pt x="2399729" y="187131"/>
                </a:lnTo>
                <a:lnTo>
                  <a:pt x="2398395" y="186845"/>
                </a:lnTo>
                <a:cubicBezTo>
                  <a:pt x="2397157" y="184845"/>
                  <a:pt x="2395252" y="183893"/>
                  <a:pt x="2394109" y="184845"/>
                </a:cubicBezTo>
                <a:lnTo>
                  <a:pt x="2393061" y="185702"/>
                </a:lnTo>
                <a:cubicBezTo>
                  <a:pt x="2391823" y="186750"/>
                  <a:pt x="2390609" y="187607"/>
                  <a:pt x="2389585" y="187655"/>
                </a:cubicBezTo>
                <a:lnTo>
                  <a:pt x="2387270" y="184773"/>
                </a:lnTo>
                <a:lnTo>
                  <a:pt x="2383726" y="187226"/>
                </a:lnTo>
                <a:cubicBezTo>
                  <a:pt x="2380964" y="189036"/>
                  <a:pt x="2380582" y="187322"/>
                  <a:pt x="2378963" y="186655"/>
                </a:cubicBezTo>
                <a:lnTo>
                  <a:pt x="2378011" y="186274"/>
                </a:lnTo>
                <a:cubicBezTo>
                  <a:pt x="2376487" y="186464"/>
                  <a:pt x="2374487" y="186274"/>
                  <a:pt x="2373629" y="185702"/>
                </a:cubicBezTo>
                <a:cubicBezTo>
                  <a:pt x="2372772" y="185226"/>
                  <a:pt x="2369438" y="182940"/>
                  <a:pt x="2368676" y="180940"/>
                </a:cubicBezTo>
                <a:cubicBezTo>
                  <a:pt x="2367914" y="179035"/>
                  <a:pt x="2372867" y="175511"/>
                  <a:pt x="2374106" y="177701"/>
                </a:cubicBezTo>
                <a:lnTo>
                  <a:pt x="2375630" y="179416"/>
                </a:lnTo>
                <a:lnTo>
                  <a:pt x="2377344" y="181416"/>
                </a:lnTo>
                <a:lnTo>
                  <a:pt x="2387209" y="184581"/>
                </a:lnTo>
                <a:lnTo>
                  <a:pt x="2386584" y="182083"/>
                </a:lnTo>
                <a:cubicBezTo>
                  <a:pt x="2384108" y="182654"/>
                  <a:pt x="2380869" y="181416"/>
                  <a:pt x="2379440" y="179511"/>
                </a:cubicBezTo>
                <a:cubicBezTo>
                  <a:pt x="2378012" y="177511"/>
                  <a:pt x="2377726" y="168938"/>
                  <a:pt x="2378488" y="168748"/>
                </a:cubicBezTo>
                <a:cubicBezTo>
                  <a:pt x="2379345" y="168557"/>
                  <a:pt x="2382298" y="167605"/>
                  <a:pt x="2382107" y="167414"/>
                </a:cubicBezTo>
                <a:cubicBezTo>
                  <a:pt x="2381917" y="167224"/>
                  <a:pt x="2380012" y="166748"/>
                  <a:pt x="2378202" y="166748"/>
                </a:cubicBezTo>
                <a:cubicBezTo>
                  <a:pt x="2376488" y="166748"/>
                  <a:pt x="2371820" y="167605"/>
                  <a:pt x="2371725" y="168653"/>
                </a:cubicBezTo>
                <a:cubicBezTo>
                  <a:pt x="2371630" y="169700"/>
                  <a:pt x="2369820" y="172463"/>
                  <a:pt x="2368010" y="172558"/>
                </a:cubicBezTo>
                <a:cubicBezTo>
                  <a:pt x="2366105" y="172653"/>
                  <a:pt x="2361248" y="173987"/>
                  <a:pt x="2361057" y="175225"/>
                </a:cubicBezTo>
                <a:lnTo>
                  <a:pt x="2361438" y="175701"/>
                </a:lnTo>
                <a:lnTo>
                  <a:pt x="2363724" y="178368"/>
                </a:lnTo>
                <a:cubicBezTo>
                  <a:pt x="2364105" y="181702"/>
                  <a:pt x="2365058" y="184655"/>
                  <a:pt x="2365915" y="184750"/>
                </a:cubicBezTo>
                <a:cubicBezTo>
                  <a:pt x="2366772" y="184845"/>
                  <a:pt x="2370201" y="185036"/>
                  <a:pt x="2371535" y="184750"/>
                </a:cubicBezTo>
                <a:cubicBezTo>
                  <a:pt x="2372868" y="184464"/>
                  <a:pt x="2374202" y="190179"/>
                  <a:pt x="2374202" y="193513"/>
                </a:cubicBezTo>
                <a:cubicBezTo>
                  <a:pt x="2374202" y="196942"/>
                  <a:pt x="2373154" y="205991"/>
                  <a:pt x="2371820" y="206086"/>
                </a:cubicBezTo>
                <a:cubicBezTo>
                  <a:pt x="2370487" y="206181"/>
                  <a:pt x="2366963" y="207229"/>
                  <a:pt x="2366963" y="208181"/>
                </a:cubicBezTo>
                <a:cubicBezTo>
                  <a:pt x="2366963" y="209134"/>
                  <a:pt x="2362962" y="211991"/>
                  <a:pt x="2358104" y="213230"/>
                </a:cubicBezTo>
                <a:lnTo>
                  <a:pt x="2356390" y="210372"/>
                </a:lnTo>
                <a:cubicBezTo>
                  <a:pt x="2355056" y="208181"/>
                  <a:pt x="2353818" y="207991"/>
                  <a:pt x="2351818" y="208848"/>
                </a:cubicBezTo>
                <a:cubicBezTo>
                  <a:pt x="2349056" y="210086"/>
                  <a:pt x="2345627" y="211229"/>
                  <a:pt x="2344007" y="213230"/>
                </a:cubicBezTo>
                <a:cubicBezTo>
                  <a:pt x="2339912" y="218373"/>
                  <a:pt x="2332292" y="215516"/>
                  <a:pt x="2327529" y="218754"/>
                </a:cubicBezTo>
                <a:cubicBezTo>
                  <a:pt x="2327339" y="218945"/>
                  <a:pt x="2325624" y="218278"/>
                  <a:pt x="2325624" y="217897"/>
                </a:cubicBezTo>
                <a:cubicBezTo>
                  <a:pt x="2325434" y="217040"/>
                  <a:pt x="2325719" y="215230"/>
                  <a:pt x="2326005" y="215230"/>
                </a:cubicBezTo>
                <a:lnTo>
                  <a:pt x="2334102" y="214182"/>
                </a:lnTo>
                <a:lnTo>
                  <a:pt x="2333421" y="208687"/>
                </a:lnTo>
                <a:lnTo>
                  <a:pt x="2338483" y="207991"/>
                </a:lnTo>
                <a:cubicBezTo>
                  <a:pt x="2339245" y="206753"/>
                  <a:pt x="2340483" y="202847"/>
                  <a:pt x="2339340" y="202466"/>
                </a:cubicBezTo>
                <a:cubicBezTo>
                  <a:pt x="2338197" y="202085"/>
                  <a:pt x="2336292" y="199895"/>
                  <a:pt x="2337149" y="198561"/>
                </a:cubicBezTo>
                <a:cubicBezTo>
                  <a:pt x="2337578" y="197894"/>
                  <a:pt x="2335602" y="198609"/>
                  <a:pt x="2333256" y="199752"/>
                </a:cubicBezTo>
                <a:lnTo>
                  <a:pt x="2333135" y="199826"/>
                </a:lnTo>
                <a:lnTo>
                  <a:pt x="2333720" y="195799"/>
                </a:lnTo>
                <a:lnTo>
                  <a:pt x="2332387" y="197037"/>
                </a:lnTo>
                <a:lnTo>
                  <a:pt x="2329625" y="199514"/>
                </a:lnTo>
                <a:lnTo>
                  <a:pt x="2329538" y="202042"/>
                </a:lnTo>
                <a:lnTo>
                  <a:pt x="2327148" y="203514"/>
                </a:lnTo>
                <a:cubicBezTo>
                  <a:pt x="2325053" y="205610"/>
                  <a:pt x="2320195" y="208086"/>
                  <a:pt x="2319719" y="209801"/>
                </a:cubicBezTo>
                <a:cubicBezTo>
                  <a:pt x="2319242" y="211420"/>
                  <a:pt x="2321814" y="216373"/>
                  <a:pt x="2320576" y="217325"/>
                </a:cubicBezTo>
                <a:cubicBezTo>
                  <a:pt x="2319338" y="218183"/>
                  <a:pt x="2315528" y="219040"/>
                  <a:pt x="2314575" y="217135"/>
                </a:cubicBezTo>
                <a:cubicBezTo>
                  <a:pt x="2313623" y="215325"/>
                  <a:pt x="2306384" y="219707"/>
                  <a:pt x="2304002" y="220564"/>
                </a:cubicBezTo>
                <a:lnTo>
                  <a:pt x="2301621" y="221040"/>
                </a:lnTo>
                <a:lnTo>
                  <a:pt x="2300288" y="221326"/>
                </a:lnTo>
                <a:cubicBezTo>
                  <a:pt x="2298954" y="223517"/>
                  <a:pt x="2297240" y="224660"/>
                  <a:pt x="2296573" y="223707"/>
                </a:cubicBezTo>
                <a:cubicBezTo>
                  <a:pt x="2295906" y="222755"/>
                  <a:pt x="2293430" y="220754"/>
                  <a:pt x="2292668" y="221326"/>
                </a:cubicBezTo>
                <a:cubicBezTo>
                  <a:pt x="2291906" y="221897"/>
                  <a:pt x="2290001" y="222755"/>
                  <a:pt x="2289524" y="222469"/>
                </a:cubicBezTo>
                <a:lnTo>
                  <a:pt x="2289524" y="222183"/>
                </a:lnTo>
                <a:cubicBezTo>
                  <a:pt x="2289524" y="217230"/>
                  <a:pt x="2286857" y="211896"/>
                  <a:pt x="2293239" y="207896"/>
                </a:cubicBezTo>
                <a:lnTo>
                  <a:pt x="2294001" y="207419"/>
                </a:lnTo>
                <a:cubicBezTo>
                  <a:pt x="2293715" y="205800"/>
                  <a:pt x="2292668" y="204467"/>
                  <a:pt x="2291715" y="204467"/>
                </a:cubicBezTo>
                <a:cubicBezTo>
                  <a:pt x="2290763" y="204562"/>
                  <a:pt x="2286953" y="207800"/>
                  <a:pt x="2284095" y="210753"/>
                </a:cubicBezTo>
                <a:lnTo>
                  <a:pt x="2284857" y="211515"/>
                </a:lnTo>
                <a:cubicBezTo>
                  <a:pt x="2288667" y="215801"/>
                  <a:pt x="2282000" y="215516"/>
                  <a:pt x="2281619" y="217611"/>
                </a:cubicBezTo>
                <a:cubicBezTo>
                  <a:pt x="2281428" y="218468"/>
                  <a:pt x="2281809" y="219707"/>
                  <a:pt x="2282571" y="220373"/>
                </a:cubicBezTo>
                <a:cubicBezTo>
                  <a:pt x="2283809" y="221612"/>
                  <a:pt x="2284857" y="222659"/>
                  <a:pt x="2281904" y="222755"/>
                </a:cubicBezTo>
                <a:lnTo>
                  <a:pt x="2275237" y="223136"/>
                </a:lnTo>
                <a:cubicBezTo>
                  <a:pt x="2274475" y="225612"/>
                  <a:pt x="2273522" y="227898"/>
                  <a:pt x="2273237" y="228089"/>
                </a:cubicBezTo>
                <a:cubicBezTo>
                  <a:pt x="2272951" y="228279"/>
                  <a:pt x="2270760" y="228279"/>
                  <a:pt x="2269427" y="227327"/>
                </a:cubicBezTo>
                <a:cubicBezTo>
                  <a:pt x="2267998" y="226374"/>
                  <a:pt x="2263902" y="223612"/>
                  <a:pt x="2262283" y="224279"/>
                </a:cubicBezTo>
                <a:cubicBezTo>
                  <a:pt x="2260664" y="224945"/>
                  <a:pt x="2256473" y="225136"/>
                  <a:pt x="2256949" y="222850"/>
                </a:cubicBezTo>
                <a:cubicBezTo>
                  <a:pt x="2257425" y="220659"/>
                  <a:pt x="2256854" y="216182"/>
                  <a:pt x="2254568" y="217421"/>
                </a:cubicBezTo>
                <a:cubicBezTo>
                  <a:pt x="2252282" y="218659"/>
                  <a:pt x="2246471" y="214849"/>
                  <a:pt x="2245709" y="215230"/>
                </a:cubicBezTo>
                <a:lnTo>
                  <a:pt x="2245519" y="215706"/>
                </a:lnTo>
                <a:cubicBezTo>
                  <a:pt x="2245328" y="216278"/>
                  <a:pt x="2245233" y="217325"/>
                  <a:pt x="2245709" y="217706"/>
                </a:cubicBezTo>
                <a:cubicBezTo>
                  <a:pt x="2247995" y="219802"/>
                  <a:pt x="2250662" y="221612"/>
                  <a:pt x="2252853" y="223707"/>
                </a:cubicBezTo>
                <a:lnTo>
                  <a:pt x="2253329" y="224183"/>
                </a:lnTo>
                <a:cubicBezTo>
                  <a:pt x="2252853" y="225422"/>
                  <a:pt x="2251043" y="226469"/>
                  <a:pt x="2249329" y="226469"/>
                </a:cubicBezTo>
                <a:lnTo>
                  <a:pt x="2248186" y="225898"/>
                </a:lnTo>
                <a:cubicBezTo>
                  <a:pt x="2247424" y="225517"/>
                  <a:pt x="2247900" y="223802"/>
                  <a:pt x="2247138" y="223231"/>
                </a:cubicBezTo>
                <a:cubicBezTo>
                  <a:pt x="2245709" y="222183"/>
                  <a:pt x="2243804" y="221516"/>
                  <a:pt x="2241995" y="220754"/>
                </a:cubicBezTo>
                <a:cubicBezTo>
                  <a:pt x="2241899" y="220754"/>
                  <a:pt x="2240566" y="222183"/>
                  <a:pt x="2240375" y="223040"/>
                </a:cubicBezTo>
                <a:cubicBezTo>
                  <a:pt x="2240090" y="225136"/>
                  <a:pt x="2239709" y="227327"/>
                  <a:pt x="2243995" y="227136"/>
                </a:cubicBezTo>
                <a:lnTo>
                  <a:pt x="2244471" y="227136"/>
                </a:lnTo>
                <a:cubicBezTo>
                  <a:pt x="2245519" y="229422"/>
                  <a:pt x="2243233" y="231232"/>
                  <a:pt x="2239328" y="231327"/>
                </a:cubicBezTo>
                <a:lnTo>
                  <a:pt x="2236470" y="231232"/>
                </a:lnTo>
                <a:cubicBezTo>
                  <a:pt x="2233898" y="231137"/>
                  <a:pt x="2233327" y="231899"/>
                  <a:pt x="2232374" y="233899"/>
                </a:cubicBezTo>
                <a:lnTo>
                  <a:pt x="2231041" y="236471"/>
                </a:lnTo>
                <a:cubicBezTo>
                  <a:pt x="2227802" y="234851"/>
                  <a:pt x="2223421" y="232470"/>
                  <a:pt x="2221325" y="231137"/>
                </a:cubicBezTo>
                <a:lnTo>
                  <a:pt x="2219420" y="231518"/>
                </a:lnTo>
                <a:cubicBezTo>
                  <a:pt x="2215991" y="232089"/>
                  <a:pt x="2212658" y="233327"/>
                  <a:pt x="2209419" y="234661"/>
                </a:cubicBezTo>
                <a:lnTo>
                  <a:pt x="2205038" y="236566"/>
                </a:lnTo>
                <a:cubicBezTo>
                  <a:pt x="2199799" y="237328"/>
                  <a:pt x="2188845" y="239423"/>
                  <a:pt x="2180654" y="241138"/>
                </a:cubicBezTo>
                <a:lnTo>
                  <a:pt x="2178272" y="239709"/>
                </a:lnTo>
                <a:cubicBezTo>
                  <a:pt x="2171414" y="235518"/>
                  <a:pt x="2167604" y="238852"/>
                  <a:pt x="2163604" y="242567"/>
                </a:cubicBezTo>
                <a:lnTo>
                  <a:pt x="2163032" y="243043"/>
                </a:lnTo>
                <a:cubicBezTo>
                  <a:pt x="2162366" y="243519"/>
                  <a:pt x="2159318" y="242567"/>
                  <a:pt x="2156365" y="240852"/>
                </a:cubicBezTo>
                <a:lnTo>
                  <a:pt x="2152936" y="242757"/>
                </a:lnTo>
                <a:cubicBezTo>
                  <a:pt x="2148935" y="245043"/>
                  <a:pt x="2150745" y="241900"/>
                  <a:pt x="2150078" y="240852"/>
                </a:cubicBezTo>
                <a:lnTo>
                  <a:pt x="2149888" y="240471"/>
                </a:lnTo>
                <a:cubicBezTo>
                  <a:pt x="2149031" y="240281"/>
                  <a:pt x="2148173" y="240566"/>
                  <a:pt x="2147983" y="241138"/>
                </a:cubicBezTo>
                <a:cubicBezTo>
                  <a:pt x="2147792" y="241614"/>
                  <a:pt x="2145697" y="243043"/>
                  <a:pt x="2144078" y="242471"/>
                </a:cubicBezTo>
                <a:lnTo>
                  <a:pt x="2142554" y="241900"/>
                </a:lnTo>
                <a:cubicBezTo>
                  <a:pt x="2136934" y="239804"/>
                  <a:pt x="2136648" y="239804"/>
                  <a:pt x="2129504" y="242948"/>
                </a:cubicBezTo>
                <a:lnTo>
                  <a:pt x="2128933" y="243233"/>
                </a:lnTo>
                <a:cubicBezTo>
                  <a:pt x="2128266" y="243424"/>
                  <a:pt x="2125885" y="243710"/>
                  <a:pt x="2123694" y="243805"/>
                </a:cubicBezTo>
                <a:cubicBezTo>
                  <a:pt x="2121408" y="243995"/>
                  <a:pt x="2115026" y="243519"/>
                  <a:pt x="2114550" y="242662"/>
                </a:cubicBezTo>
                <a:cubicBezTo>
                  <a:pt x="2114074" y="241900"/>
                  <a:pt x="2112169" y="240757"/>
                  <a:pt x="2111312" y="241805"/>
                </a:cubicBezTo>
                <a:cubicBezTo>
                  <a:pt x="2110454" y="242852"/>
                  <a:pt x="2106168" y="245710"/>
                  <a:pt x="2103692" y="245710"/>
                </a:cubicBezTo>
                <a:lnTo>
                  <a:pt x="2101501" y="245900"/>
                </a:lnTo>
                <a:lnTo>
                  <a:pt x="2100167" y="245996"/>
                </a:lnTo>
                <a:cubicBezTo>
                  <a:pt x="2097977" y="243519"/>
                  <a:pt x="2095405" y="242948"/>
                  <a:pt x="2094452" y="244757"/>
                </a:cubicBezTo>
                <a:cubicBezTo>
                  <a:pt x="2093500" y="246567"/>
                  <a:pt x="2101310" y="247901"/>
                  <a:pt x="2102834" y="247329"/>
                </a:cubicBezTo>
                <a:cubicBezTo>
                  <a:pt x="2104358" y="246758"/>
                  <a:pt x="2106168" y="250377"/>
                  <a:pt x="2103787" y="252663"/>
                </a:cubicBezTo>
                <a:lnTo>
                  <a:pt x="2100263" y="252377"/>
                </a:lnTo>
                <a:cubicBezTo>
                  <a:pt x="2098834" y="252282"/>
                  <a:pt x="2097596" y="250853"/>
                  <a:pt x="2096167" y="250377"/>
                </a:cubicBezTo>
                <a:lnTo>
                  <a:pt x="2091119" y="249044"/>
                </a:lnTo>
                <a:cubicBezTo>
                  <a:pt x="2092547" y="245710"/>
                  <a:pt x="2091690" y="243995"/>
                  <a:pt x="2089214" y="245234"/>
                </a:cubicBezTo>
                <a:cubicBezTo>
                  <a:pt x="2086642" y="246472"/>
                  <a:pt x="2081403" y="250663"/>
                  <a:pt x="2082165" y="252092"/>
                </a:cubicBezTo>
                <a:lnTo>
                  <a:pt x="2083118" y="252282"/>
                </a:lnTo>
                <a:lnTo>
                  <a:pt x="2085785" y="252758"/>
                </a:lnTo>
                <a:cubicBezTo>
                  <a:pt x="2087023" y="254663"/>
                  <a:pt x="2085308" y="256378"/>
                  <a:pt x="2081975" y="256568"/>
                </a:cubicBezTo>
                <a:cubicBezTo>
                  <a:pt x="2078641" y="256854"/>
                  <a:pt x="2071878" y="252377"/>
                  <a:pt x="2073116" y="251234"/>
                </a:cubicBezTo>
                <a:lnTo>
                  <a:pt x="2072831" y="250377"/>
                </a:lnTo>
                <a:cubicBezTo>
                  <a:pt x="2072354" y="248853"/>
                  <a:pt x="2070735" y="247615"/>
                  <a:pt x="2069402" y="246377"/>
                </a:cubicBezTo>
                <a:cubicBezTo>
                  <a:pt x="2069021" y="245996"/>
                  <a:pt x="2067782" y="245996"/>
                  <a:pt x="2067020" y="246091"/>
                </a:cubicBezTo>
                <a:cubicBezTo>
                  <a:pt x="2064163" y="246472"/>
                  <a:pt x="2066068" y="251996"/>
                  <a:pt x="2061782" y="250091"/>
                </a:cubicBezTo>
                <a:cubicBezTo>
                  <a:pt x="2059019" y="248853"/>
                  <a:pt x="2054352" y="247424"/>
                  <a:pt x="2054066" y="248282"/>
                </a:cubicBezTo>
                <a:lnTo>
                  <a:pt x="2052257" y="253425"/>
                </a:lnTo>
                <a:cubicBezTo>
                  <a:pt x="2053971" y="256187"/>
                  <a:pt x="2052638" y="258473"/>
                  <a:pt x="2049399" y="258378"/>
                </a:cubicBezTo>
                <a:lnTo>
                  <a:pt x="2047399" y="257426"/>
                </a:lnTo>
                <a:cubicBezTo>
                  <a:pt x="2044541" y="256187"/>
                  <a:pt x="2043113" y="254092"/>
                  <a:pt x="2046542" y="251711"/>
                </a:cubicBezTo>
                <a:lnTo>
                  <a:pt x="2048161" y="250568"/>
                </a:lnTo>
                <a:cubicBezTo>
                  <a:pt x="2050066" y="247805"/>
                  <a:pt x="2045684" y="247043"/>
                  <a:pt x="2038445" y="248948"/>
                </a:cubicBezTo>
                <a:lnTo>
                  <a:pt x="2039207" y="255425"/>
                </a:lnTo>
                <a:cubicBezTo>
                  <a:pt x="2039398" y="256759"/>
                  <a:pt x="2035969" y="257045"/>
                  <a:pt x="2034350" y="255235"/>
                </a:cubicBezTo>
                <a:cubicBezTo>
                  <a:pt x="2033492" y="254282"/>
                  <a:pt x="2033111" y="252854"/>
                  <a:pt x="2032064" y="252377"/>
                </a:cubicBezTo>
                <a:lnTo>
                  <a:pt x="2030730" y="251806"/>
                </a:lnTo>
                <a:cubicBezTo>
                  <a:pt x="2028825" y="251806"/>
                  <a:pt x="2027492" y="251330"/>
                  <a:pt x="2027777" y="250758"/>
                </a:cubicBezTo>
                <a:cubicBezTo>
                  <a:pt x="2028063" y="250187"/>
                  <a:pt x="2026253" y="247043"/>
                  <a:pt x="2023110" y="244948"/>
                </a:cubicBezTo>
                <a:lnTo>
                  <a:pt x="2019586" y="247996"/>
                </a:lnTo>
                <a:cubicBezTo>
                  <a:pt x="2018824" y="248663"/>
                  <a:pt x="2016443" y="248758"/>
                  <a:pt x="2016443" y="249044"/>
                </a:cubicBezTo>
                <a:cubicBezTo>
                  <a:pt x="2016347" y="253044"/>
                  <a:pt x="2014538" y="252854"/>
                  <a:pt x="2010918" y="251139"/>
                </a:cubicBezTo>
                <a:cubicBezTo>
                  <a:pt x="2007870" y="249710"/>
                  <a:pt x="2004060" y="248282"/>
                  <a:pt x="2002822" y="253425"/>
                </a:cubicBezTo>
                <a:cubicBezTo>
                  <a:pt x="2002346" y="255616"/>
                  <a:pt x="1998726" y="256092"/>
                  <a:pt x="1995583" y="256568"/>
                </a:cubicBezTo>
                <a:lnTo>
                  <a:pt x="1989487" y="257521"/>
                </a:lnTo>
                <a:cubicBezTo>
                  <a:pt x="1988153" y="261426"/>
                  <a:pt x="1985867" y="264569"/>
                  <a:pt x="1984248" y="264569"/>
                </a:cubicBezTo>
                <a:cubicBezTo>
                  <a:pt x="1982724" y="264569"/>
                  <a:pt x="1978343" y="263903"/>
                  <a:pt x="1978438" y="263045"/>
                </a:cubicBezTo>
                <a:lnTo>
                  <a:pt x="1978533" y="263045"/>
                </a:lnTo>
                <a:lnTo>
                  <a:pt x="1985296" y="262664"/>
                </a:lnTo>
                <a:cubicBezTo>
                  <a:pt x="1983581" y="258854"/>
                  <a:pt x="1980629" y="256473"/>
                  <a:pt x="1978724" y="257330"/>
                </a:cubicBezTo>
                <a:lnTo>
                  <a:pt x="1977295" y="257616"/>
                </a:lnTo>
                <a:lnTo>
                  <a:pt x="1975866" y="257902"/>
                </a:lnTo>
                <a:cubicBezTo>
                  <a:pt x="1974247" y="257807"/>
                  <a:pt x="1973771" y="256949"/>
                  <a:pt x="1974914" y="255997"/>
                </a:cubicBezTo>
                <a:lnTo>
                  <a:pt x="1974723" y="255521"/>
                </a:lnTo>
                <a:cubicBezTo>
                  <a:pt x="1972437" y="250949"/>
                  <a:pt x="1964436" y="248377"/>
                  <a:pt x="1957864" y="250758"/>
                </a:cubicBezTo>
                <a:lnTo>
                  <a:pt x="1956340" y="251330"/>
                </a:lnTo>
                <a:cubicBezTo>
                  <a:pt x="1955006" y="253806"/>
                  <a:pt x="1952625" y="256092"/>
                  <a:pt x="1951006" y="256568"/>
                </a:cubicBezTo>
                <a:lnTo>
                  <a:pt x="1950625" y="256187"/>
                </a:lnTo>
                <a:cubicBezTo>
                  <a:pt x="1949672" y="255235"/>
                  <a:pt x="1949577" y="253711"/>
                  <a:pt x="1948625" y="252758"/>
                </a:cubicBezTo>
                <a:cubicBezTo>
                  <a:pt x="1946434" y="250472"/>
                  <a:pt x="1943862" y="248472"/>
                  <a:pt x="1940528" y="251901"/>
                </a:cubicBezTo>
                <a:cubicBezTo>
                  <a:pt x="1938814" y="250853"/>
                  <a:pt x="1937480" y="252473"/>
                  <a:pt x="1937480" y="255425"/>
                </a:cubicBezTo>
                <a:cubicBezTo>
                  <a:pt x="1937480" y="258378"/>
                  <a:pt x="1935290" y="266855"/>
                  <a:pt x="1934432" y="266855"/>
                </a:cubicBezTo>
                <a:cubicBezTo>
                  <a:pt x="1933575" y="266855"/>
                  <a:pt x="1930908" y="264188"/>
                  <a:pt x="1929860" y="260759"/>
                </a:cubicBezTo>
                <a:lnTo>
                  <a:pt x="1927479" y="258854"/>
                </a:lnTo>
                <a:cubicBezTo>
                  <a:pt x="1925669" y="257426"/>
                  <a:pt x="1921955" y="257997"/>
                  <a:pt x="1919764" y="260378"/>
                </a:cubicBezTo>
                <a:cubicBezTo>
                  <a:pt x="1919383" y="260759"/>
                  <a:pt x="1916621" y="260188"/>
                  <a:pt x="1916525" y="259902"/>
                </a:cubicBezTo>
                <a:cubicBezTo>
                  <a:pt x="1915668" y="254378"/>
                  <a:pt x="1908715" y="255425"/>
                  <a:pt x="1907286" y="256568"/>
                </a:cubicBezTo>
                <a:lnTo>
                  <a:pt x="1903571" y="259616"/>
                </a:lnTo>
                <a:cubicBezTo>
                  <a:pt x="1899095" y="259331"/>
                  <a:pt x="1895475" y="259807"/>
                  <a:pt x="1895475" y="260759"/>
                </a:cubicBezTo>
                <a:cubicBezTo>
                  <a:pt x="1895475" y="261712"/>
                  <a:pt x="1898809" y="265236"/>
                  <a:pt x="1902905" y="265998"/>
                </a:cubicBezTo>
                <a:lnTo>
                  <a:pt x="1906238" y="263236"/>
                </a:lnTo>
                <a:lnTo>
                  <a:pt x="1906905" y="262760"/>
                </a:lnTo>
                <a:cubicBezTo>
                  <a:pt x="1908810" y="263236"/>
                  <a:pt x="1911096" y="264474"/>
                  <a:pt x="1912049" y="265522"/>
                </a:cubicBezTo>
                <a:cubicBezTo>
                  <a:pt x="1913001" y="266570"/>
                  <a:pt x="1917764" y="266570"/>
                  <a:pt x="1919097" y="268475"/>
                </a:cubicBezTo>
                <a:lnTo>
                  <a:pt x="1920716" y="268856"/>
                </a:lnTo>
                <a:cubicBezTo>
                  <a:pt x="1924717" y="269808"/>
                  <a:pt x="1922621" y="265712"/>
                  <a:pt x="1924812" y="264950"/>
                </a:cubicBezTo>
                <a:cubicBezTo>
                  <a:pt x="1925098" y="264855"/>
                  <a:pt x="1925955" y="265903"/>
                  <a:pt x="1926622" y="266093"/>
                </a:cubicBezTo>
                <a:lnTo>
                  <a:pt x="1928146" y="266570"/>
                </a:lnTo>
                <a:cubicBezTo>
                  <a:pt x="1930146" y="266855"/>
                  <a:pt x="1932718" y="267522"/>
                  <a:pt x="1933861" y="267903"/>
                </a:cubicBezTo>
                <a:cubicBezTo>
                  <a:pt x="1934909" y="268284"/>
                  <a:pt x="1938623" y="266951"/>
                  <a:pt x="1938528" y="264950"/>
                </a:cubicBezTo>
                <a:lnTo>
                  <a:pt x="1939481" y="263712"/>
                </a:lnTo>
                <a:cubicBezTo>
                  <a:pt x="1941195" y="261426"/>
                  <a:pt x="1948053" y="262855"/>
                  <a:pt x="1948910" y="265522"/>
                </a:cubicBezTo>
                <a:cubicBezTo>
                  <a:pt x="1949006" y="265808"/>
                  <a:pt x="1947291" y="266284"/>
                  <a:pt x="1946910" y="266951"/>
                </a:cubicBezTo>
                <a:lnTo>
                  <a:pt x="1944148" y="270475"/>
                </a:lnTo>
                <a:cubicBezTo>
                  <a:pt x="1939576" y="272951"/>
                  <a:pt x="1931480" y="272951"/>
                  <a:pt x="1926146" y="270475"/>
                </a:cubicBezTo>
                <a:lnTo>
                  <a:pt x="1920050" y="270951"/>
                </a:lnTo>
                <a:cubicBezTo>
                  <a:pt x="1911572" y="271713"/>
                  <a:pt x="1911572" y="271427"/>
                  <a:pt x="1906715" y="268665"/>
                </a:cubicBezTo>
                <a:cubicBezTo>
                  <a:pt x="1905381" y="267903"/>
                  <a:pt x="1903952" y="267236"/>
                  <a:pt x="1902428" y="266951"/>
                </a:cubicBezTo>
                <a:lnTo>
                  <a:pt x="1901285" y="266665"/>
                </a:lnTo>
                <a:cubicBezTo>
                  <a:pt x="1898999" y="266951"/>
                  <a:pt x="1898523" y="268284"/>
                  <a:pt x="1900142" y="269618"/>
                </a:cubicBezTo>
                <a:cubicBezTo>
                  <a:pt x="1901762" y="270951"/>
                  <a:pt x="1903286" y="274285"/>
                  <a:pt x="1899380" y="273618"/>
                </a:cubicBezTo>
                <a:cubicBezTo>
                  <a:pt x="1895380" y="272951"/>
                  <a:pt x="1887379" y="263998"/>
                  <a:pt x="1884998" y="265427"/>
                </a:cubicBezTo>
                <a:cubicBezTo>
                  <a:pt x="1882616" y="266760"/>
                  <a:pt x="1874711" y="269999"/>
                  <a:pt x="1872996" y="269237"/>
                </a:cubicBezTo>
                <a:cubicBezTo>
                  <a:pt x="1871282" y="268475"/>
                  <a:pt x="1866995" y="267617"/>
                  <a:pt x="1867471" y="268951"/>
                </a:cubicBezTo>
                <a:cubicBezTo>
                  <a:pt x="1867853" y="270284"/>
                  <a:pt x="1863662" y="274952"/>
                  <a:pt x="1859375" y="276476"/>
                </a:cubicBezTo>
                <a:lnTo>
                  <a:pt x="1856137" y="275809"/>
                </a:lnTo>
                <a:cubicBezTo>
                  <a:pt x="1852232" y="275047"/>
                  <a:pt x="1848517" y="275047"/>
                  <a:pt x="1846231" y="271046"/>
                </a:cubicBezTo>
                <a:cubicBezTo>
                  <a:pt x="1844802" y="268475"/>
                  <a:pt x="1840706" y="266570"/>
                  <a:pt x="1837373" y="264950"/>
                </a:cubicBezTo>
                <a:cubicBezTo>
                  <a:pt x="1836420" y="264474"/>
                  <a:pt x="1833944" y="266665"/>
                  <a:pt x="1832229" y="266570"/>
                </a:cubicBezTo>
                <a:lnTo>
                  <a:pt x="1827371" y="266284"/>
                </a:lnTo>
                <a:cubicBezTo>
                  <a:pt x="1823085" y="263141"/>
                  <a:pt x="1818323" y="262379"/>
                  <a:pt x="1816894" y="264569"/>
                </a:cubicBezTo>
                <a:lnTo>
                  <a:pt x="1815656" y="266570"/>
                </a:lnTo>
                <a:lnTo>
                  <a:pt x="1812227" y="272380"/>
                </a:lnTo>
                <a:cubicBezTo>
                  <a:pt x="1816608" y="274190"/>
                  <a:pt x="1817465" y="277714"/>
                  <a:pt x="1814227" y="280095"/>
                </a:cubicBezTo>
                <a:lnTo>
                  <a:pt x="1820894" y="281524"/>
                </a:lnTo>
                <a:cubicBezTo>
                  <a:pt x="1821656" y="281714"/>
                  <a:pt x="1822609" y="281905"/>
                  <a:pt x="1822990" y="282286"/>
                </a:cubicBezTo>
                <a:cubicBezTo>
                  <a:pt x="1823371" y="282762"/>
                  <a:pt x="1823657" y="283715"/>
                  <a:pt x="1823275" y="284191"/>
                </a:cubicBezTo>
                <a:cubicBezTo>
                  <a:pt x="1822895" y="284572"/>
                  <a:pt x="1821371" y="284953"/>
                  <a:pt x="1821085" y="284762"/>
                </a:cubicBezTo>
                <a:cubicBezTo>
                  <a:pt x="1817084" y="282191"/>
                  <a:pt x="1814036" y="283429"/>
                  <a:pt x="1811369" y="286096"/>
                </a:cubicBezTo>
                <a:lnTo>
                  <a:pt x="1808702" y="288763"/>
                </a:lnTo>
                <a:cubicBezTo>
                  <a:pt x="1805750" y="286572"/>
                  <a:pt x="1802416" y="286572"/>
                  <a:pt x="1801273" y="288763"/>
                </a:cubicBezTo>
                <a:cubicBezTo>
                  <a:pt x="1800130" y="290954"/>
                  <a:pt x="1805654" y="292763"/>
                  <a:pt x="1801368" y="293716"/>
                </a:cubicBezTo>
                <a:lnTo>
                  <a:pt x="1798415" y="292001"/>
                </a:lnTo>
                <a:cubicBezTo>
                  <a:pt x="1795844" y="290477"/>
                  <a:pt x="1793177" y="288572"/>
                  <a:pt x="1790224" y="288001"/>
                </a:cubicBezTo>
                <a:lnTo>
                  <a:pt x="1788128" y="287620"/>
                </a:lnTo>
                <a:cubicBezTo>
                  <a:pt x="1784985" y="289049"/>
                  <a:pt x="1782890" y="288382"/>
                  <a:pt x="1783366" y="286001"/>
                </a:cubicBezTo>
                <a:cubicBezTo>
                  <a:pt x="1783842" y="283715"/>
                  <a:pt x="1784318" y="277904"/>
                  <a:pt x="1783175" y="278000"/>
                </a:cubicBezTo>
                <a:cubicBezTo>
                  <a:pt x="1782032" y="278095"/>
                  <a:pt x="1778127" y="276761"/>
                  <a:pt x="1776317" y="274761"/>
                </a:cubicBezTo>
                <a:lnTo>
                  <a:pt x="1773460" y="277142"/>
                </a:lnTo>
                <a:cubicBezTo>
                  <a:pt x="1771745" y="278476"/>
                  <a:pt x="1766792" y="279809"/>
                  <a:pt x="1764125" y="279428"/>
                </a:cubicBezTo>
                <a:lnTo>
                  <a:pt x="1760601" y="278952"/>
                </a:lnTo>
                <a:cubicBezTo>
                  <a:pt x="1759363" y="281524"/>
                  <a:pt x="1755839" y="282572"/>
                  <a:pt x="1752791" y="281238"/>
                </a:cubicBezTo>
                <a:lnTo>
                  <a:pt x="1750409" y="279809"/>
                </a:lnTo>
                <a:lnTo>
                  <a:pt x="1747171" y="277809"/>
                </a:lnTo>
                <a:cubicBezTo>
                  <a:pt x="1750886" y="275999"/>
                  <a:pt x="1750695" y="272189"/>
                  <a:pt x="1746790" y="269332"/>
                </a:cubicBezTo>
                <a:lnTo>
                  <a:pt x="1741837" y="269046"/>
                </a:lnTo>
                <a:cubicBezTo>
                  <a:pt x="1736789" y="268760"/>
                  <a:pt x="1732312" y="269522"/>
                  <a:pt x="1730407" y="274190"/>
                </a:cubicBezTo>
                <a:cubicBezTo>
                  <a:pt x="1730312" y="274380"/>
                  <a:pt x="1728692" y="274285"/>
                  <a:pt x="1727835" y="274190"/>
                </a:cubicBezTo>
                <a:cubicBezTo>
                  <a:pt x="1726406" y="274094"/>
                  <a:pt x="1723930" y="273428"/>
                  <a:pt x="1723549" y="273809"/>
                </a:cubicBezTo>
                <a:lnTo>
                  <a:pt x="1720501" y="277714"/>
                </a:lnTo>
                <a:lnTo>
                  <a:pt x="1712592" y="273784"/>
                </a:lnTo>
                <a:lnTo>
                  <a:pt x="1713929" y="273047"/>
                </a:lnTo>
                <a:lnTo>
                  <a:pt x="1715834" y="270570"/>
                </a:lnTo>
                <a:cubicBezTo>
                  <a:pt x="1719644" y="268570"/>
                  <a:pt x="1721453" y="265141"/>
                  <a:pt x="1719834" y="262950"/>
                </a:cubicBezTo>
                <a:lnTo>
                  <a:pt x="1716977" y="266093"/>
                </a:lnTo>
                <a:cubicBezTo>
                  <a:pt x="1714595" y="268665"/>
                  <a:pt x="1712976" y="262950"/>
                  <a:pt x="1709738" y="265522"/>
                </a:cubicBezTo>
                <a:lnTo>
                  <a:pt x="1708309" y="266665"/>
                </a:lnTo>
                <a:lnTo>
                  <a:pt x="1707947" y="271476"/>
                </a:lnTo>
                <a:lnTo>
                  <a:pt x="1705166" y="270094"/>
                </a:lnTo>
                <a:lnTo>
                  <a:pt x="1704785" y="271142"/>
                </a:lnTo>
                <a:cubicBezTo>
                  <a:pt x="1703927" y="273713"/>
                  <a:pt x="1702689" y="271523"/>
                  <a:pt x="1701641" y="271046"/>
                </a:cubicBezTo>
                <a:cubicBezTo>
                  <a:pt x="1698498" y="269427"/>
                  <a:pt x="1696974" y="271618"/>
                  <a:pt x="1695545" y="273142"/>
                </a:cubicBezTo>
                <a:cubicBezTo>
                  <a:pt x="1694879" y="273904"/>
                  <a:pt x="1694974" y="275904"/>
                  <a:pt x="1695736" y="276571"/>
                </a:cubicBezTo>
                <a:cubicBezTo>
                  <a:pt x="1696974" y="277714"/>
                  <a:pt x="1700117" y="279238"/>
                  <a:pt x="1700689" y="278857"/>
                </a:cubicBezTo>
                <a:cubicBezTo>
                  <a:pt x="1702642" y="277571"/>
                  <a:pt x="1705142" y="277166"/>
                  <a:pt x="1707559" y="276559"/>
                </a:cubicBezTo>
                <a:lnTo>
                  <a:pt x="1707971" y="276332"/>
                </a:lnTo>
                <a:lnTo>
                  <a:pt x="1709928" y="281143"/>
                </a:lnTo>
                <a:cubicBezTo>
                  <a:pt x="1711071" y="281714"/>
                  <a:pt x="1717548" y="282762"/>
                  <a:pt x="1721834" y="282286"/>
                </a:cubicBezTo>
                <a:lnTo>
                  <a:pt x="1725454" y="280476"/>
                </a:lnTo>
                <a:cubicBezTo>
                  <a:pt x="1729169" y="278571"/>
                  <a:pt x="1732788" y="276476"/>
                  <a:pt x="1737646" y="276571"/>
                </a:cubicBezTo>
                <a:lnTo>
                  <a:pt x="1738217" y="276571"/>
                </a:lnTo>
                <a:cubicBezTo>
                  <a:pt x="1739265" y="273904"/>
                  <a:pt x="1743170" y="274761"/>
                  <a:pt x="1746885" y="278476"/>
                </a:cubicBezTo>
                <a:lnTo>
                  <a:pt x="1741361" y="282953"/>
                </a:lnTo>
                <a:cubicBezTo>
                  <a:pt x="1740027" y="284000"/>
                  <a:pt x="1739741" y="285334"/>
                  <a:pt x="1737265" y="285524"/>
                </a:cubicBezTo>
                <a:cubicBezTo>
                  <a:pt x="1735455" y="285715"/>
                  <a:pt x="1733360" y="286572"/>
                  <a:pt x="1732026" y="287715"/>
                </a:cubicBezTo>
                <a:cubicBezTo>
                  <a:pt x="1729550" y="289906"/>
                  <a:pt x="1727930" y="289906"/>
                  <a:pt x="1724692" y="288096"/>
                </a:cubicBezTo>
                <a:cubicBezTo>
                  <a:pt x="1721263" y="286191"/>
                  <a:pt x="1717358" y="287810"/>
                  <a:pt x="1718120" y="289620"/>
                </a:cubicBezTo>
                <a:lnTo>
                  <a:pt x="1719167" y="292097"/>
                </a:lnTo>
                <a:cubicBezTo>
                  <a:pt x="1717358" y="293335"/>
                  <a:pt x="1716024" y="295907"/>
                  <a:pt x="1716310" y="297716"/>
                </a:cubicBezTo>
                <a:lnTo>
                  <a:pt x="1716596" y="297716"/>
                </a:lnTo>
                <a:cubicBezTo>
                  <a:pt x="1718977" y="297812"/>
                  <a:pt x="1721072" y="298193"/>
                  <a:pt x="1720406" y="300574"/>
                </a:cubicBezTo>
                <a:cubicBezTo>
                  <a:pt x="1720025" y="301717"/>
                  <a:pt x="1718596" y="303146"/>
                  <a:pt x="1717262" y="303622"/>
                </a:cubicBezTo>
                <a:lnTo>
                  <a:pt x="1713643" y="304765"/>
                </a:lnTo>
                <a:cubicBezTo>
                  <a:pt x="1708975" y="305717"/>
                  <a:pt x="1705070" y="305527"/>
                  <a:pt x="1705070" y="304289"/>
                </a:cubicBezTo>
                <a:cubicBezTo>
                  <a:pt x="1705070" y="303050"/>
                  <a:pt x="1700594" y="297526"/>
                  <a:pt x="1701641" y="299240"/>
                </a:cubicBezTo>
                <a:cubicBezTo>
                  <a:pt x="1702689" y="300955"/>
                  <a:pt x="1710785" y="297716"/>
                  <a:pt x="1708785" y="295526"/>
                </a:cubicBezTo>
                <a:cubicBezTo>
                  <a:pt x="1706785" y="293335"/>
                  <a:pt x="1700689" y="288096"/>
                  <a:pt x="1699832" y="288668"/>
                </a:cubicBezTo>
                <a:cubicBezTo>
                  <a:pt x="1698974" y="289239"/>
                  <a:pt x="1698974" y="297526"/>
                  <a:pt x="1698117" y="299050"/>
                </a:cubicBezTo>
                <a:cubicBezTo>
                  <a:pt x="1697260" y="300669"/>
                  <a:pt x="1692783" y="305717"/>
                  <a:pt x="1694117" y="309623"/>
                </a:cubicBezTo>
                <a:lnTo>
                  <a:pt x="1700022" y="307432"/>
                </a:lnTo>
                <a:cubicBezTo>
                  <a:pt x="1700879" y="307146"/>
                  <a:pt x="1703070" y="307718"/>
                  <a:pt x="1703451" y="308384"/>
                </a:cubicBezTo>
                <a:cubicBezTo>
                  <a:pt x="1704689" y="310385"/>
                  <a:pt x="1704785" y="313147"/>
                  <a:pt x="1706499" y="314576"/>
                </a:cubicBezTo>
                <a:lnTo>
                  <a:pt x="1707833" y="315719"/>
                </a:lnTo>
                <a:cubicBezTo>
                  <a:pt x="1710881" y="316004"/>
                  <a:pt x="1715357" y="318100"/>
                  <a:pt x="1717929" y="320386"/>
                </a:cubicBezTo>
                <a:lnTo>
                  <a:pt x="1720596" y="322100"/>
                </a:lnTo>
                <a:lnTo>
                  <a:pt x="1721549" y="322767"/>
                </a:lnTo>
                <a:cubicBezTo>
                  <a:pt x="1723358" y="322767"/>
                  <a:pt x="1724787" y="321624"/>
                  <a:pt x="1724692" y="320291"/>
                </a:cubicBezTo>
                <a:lnTo>
                  <a:pt x="1724311" y="319148"/>
                </a:lnTo>
                <a:cubicBezTo>
                  <a:pt x="1724120" y="318576"/>
                  <a:pt x="1723263" y="318100"/>
                  <a:pt x="1722977" y="317528"/>
                </a:cubicBezTo>
                <a:cubicBezTo>
                  <a:pt x="1722406" y="316385"/>
                  <a:pt x="1723358" y="315528"/>
                  <a:pt x="1725168" y="315623"/>
                </a:cubicBezTo>
                <a:lnTo>
                  <a:pt x="1725835" y="315623"/>
                </a:lnTo>
                <a:cubicBezTo>
                  <a:pt x="1726978" y="316576"/>
                  <a:pt x="1727930" y="316481"/>
                  <a:pt x="1728025" y="315433"/>
                </a:cubicBezTo>
                <a:cubicBezTo>
                  <a:pt x="1728121" y="314385"/>
                  <a:pt x="1726692" y="310956"/>
                  <a:pt x="1724787" y="310766"/>
                </a:cubicBezTo>
                <a:cubicBezTo>
                  <a:pt x="1722882" y="310575"/>
                  <a:pt x="1719644" y="309146"/>
                  <a:pt x="1721834" y="307908"/>
                </a:cubicBezTo>
                <a:cubicBezTo>
                  <a:pt x="1724025" y="306670"/>
                  <a:pt x="1732598" y="308289"/>
                  <a:pt x="1735265" y="308003"/>
                </a:cubicBezTo>
                <a:cubicBezTo>
                  <a:pt x="1737836" y="307813"/>
                  <a:pt x="1739741" y="301336"/>
                  <a:pt x="1740980" y="302955"/>
                </a:cubicBezTo>
                <a:cubicBezTo>
                  <a:pt x="1742218" y="304574"/>
                  <a:pt x="1745361" y="307813"/>
                  <a:pt x="1745933" y="307718"/>
                </a:cubicBezTo>
                <a:lnTo>
                  <a:pt x="1746314" y="307337"/>
                </a:lnTo>
                <a:cubicBezTo>
                  <a:pt x="1747647" y="305717"/>
                  <a:pt x="1748504" y="302765"/>
                  <a:pt x="1750028" y="302479"/>
                </a:cubicBezTo>
                <a:cubicBezTo>
                  <a:pt x="1758601" y="300955"/>
                  <a:pt x="1753171" y="298669"/>
                  <a:pt x="1750886" y="296478"/>
                </a:cubicBezTo>
                <a:lnTo>
                  <a:pt x="1750219" y="295811"/>
                </a:lnTo>
                <a:cubicBezTo>
                  <a:pt x="1748885" y="294478"/>
                  <a:pt x="1750409" y="294573"/>
                  <a:pt x="1753553" y="296192"/>
                </a:cubicBezTo>
                <a:cubicBezTo>
                  <a:pt x="1756696" y="297716"/>
                  <a:pt x="1761363" y="304193"/>
                  <a:pt x="1763173" y="303431"/>
                </a:cubicBezTo>
                <a:cubicBezTo>
                  <a:pt x="1764983" y="302669"/>
                  <a:pt x="1764030" y="297526"/>
                  <a:pt x="1766602" y="295526"/>
                </a:cubicBezTo>
                <a:lnTo>
                  <a:pt x="1769174" y="293906"/>
                </a:lnTo>
                <a:lnTo>
                  <a:pt x="1769459" y="293716"/>
                </a:lnTo>
                <a:cubicBezTo>
                  <a:pt x="1770698" y="294478"/>
                  <a:pt x="1773555" y="297050"/>
                  <a:pt x="1775841" y="299431"/>
                </a:cubicBezTo>
                <a:lnTo>
                  <a:pt x="1776317" y="302288"/>
                </a:lnTo>
                <a:lnTo>
                  <a:pt x="1776317" y="302384"/>
                </a:lnTo>
                <a:cubicBezTo>
                  <a:pt x="1778127" y="302288"/>
                  <a:pt x="1779651" y="300955"/>
                  <a:pt x="1779651" y="299621"/>
                </a:cubicBezTo>
                <a:cubicBezTo>
                  <a:pt x="1779651" y="298193"/>
                  <a:pt x="1784509" y="294478"/>
                  <a:pt x="1790510" y="296002"/>
                </a:cubicBezTo>
                <a:lnTo>
                  <a:pt x="1795367" y="297145"/>
                </a:lnTo>
                <a:cubicBezTo>
                  <a:pt x="1796796" y="297526"/>
                  <a:pt x="1799082" y="298002"/>
                  <a:pt x="1799654" y="297526"/>
                </a:cubicBezTo>
                <a:cubicBezTo>
                  <a:pt x="1802987" y="294573"/>
                  <a:pt x="1803559" y="298288"/>
                  <a:pt x="1805178" y="299050"/>
                </a:cubicBezTo>
                <a:lnTo>
                  <a:pt x="1805654" y="299240"/>
                </a:lnTo>
                <a:cubicBezTo>
                  <a:pt x="1805273" y="300574"/>
                  <a:pt x="1804130" y="301622"/>
                  <a:pt x="1802987" y="301526"/>
                </a:cubicBezTo>
                <a:cubicBezTo>
                  <a:pt x="1801844" y="301431"/>
                  <a:pt x="1798320" y="302003"/>
                  <a:pt x="1797844" y="303241"/>
                </a:cubicBezTo>
                <a:cubicBezTo>
                  <a:pt x="1797368" y="304384"/>
                  <a:pt x="1798701" y="308480"/>
                  <a:pt x="1802225" y="308194"/>
                </a:cubicBezTo>
                <a:lnTo>
                  <a:pt x="1802702" y="307146"/>
                </a:lnTo>
                <a:cubicBezTo>
                  <a:pt x="1803654" y="305241"/>
                  <a:pt x="1804130" y="304003"/>
                  <a:pt x="1806702" y="304479"/>
                </a:cubicBezTo>
                <a:cubicBezTo>
                  <a:pt x="1808607" y="304860"/>
                  <a:pt x="1810512" y="306575"/>
                  <a:pt x="1812036" y="306289"/>
                </a:cubicBezTo>
                <a:cubicBezTo>
                  <a:pt x="1813846" y="305908"/>
                  <a:pt x="1814989" y="303812"/>
                  <a:pt x="1816703" y="302860"/>
                </a:cubicBezTo>
                <a:cubicBezTo>
                  <a:pt x="1819751" y="301145"/>
                  <a:pt x="1821275" y="303431"/>
                  <a:pt x="1822799" y="304860"/>
                </a:cubicBezTo>
                <a:cubicBezTo>
                  <a:pt x="1824419" y="306384"/>
                  <a:pt x="1824514" y="308194"/>
                  <a:pt x="1821466" y="308575"/>
                </a:cubicBezTo>
                <a:cubicBezTo>
                  <a:pt x="1818418" y="308861"/>
                  <a:pt x="1817942" y="310194"/>
                  <a:pt x="1818989" y="311909"/>
                </a:cubicBezTo>
                <a:cubicBezTo>
                  <a:pt x="1819275" y="312385"/>
                  <a:pt x="1821942" y="312480"/>
                  <a:pt x="1823180" y="312099"/>
                </a:cubicBezTo>
                <a:cubicBezTo>
                  <a:pt x="1828800" y="310099"/>
                  <a:pt x="1828800" y="310004"/>
                  <a:pt x="1827371" y="304289"/>
                </a:cubicBezTo>
                <a:cubicBezTo>
                  <a:pt x="1827276" y="303812"/>
                  <a:pt x="1826800" y="303050"/>
                  <a:pt x="1827086" y="302860"/>
                </a:cubicBezTo>
                <a:cubicBezTo>
                  <a:pt x="1831467" y="299431"/>
                  <a:pt x="1828324" y="298574"/>
                  <a:pt x="1824514" y="297716"/>
                </a:cubicBezTo>
                <a:lnTo>
                  <a:pt x="1823466" y="297431"/>
                </a:lnTo>
                <a:cubicBezTo>
                  <a:pt x="1822418" y="296288"/>
                  <a:pt x="1822037" y="294478"/>
                  <a:pt x="1822704" y="293525"/>
                </a:cubicBezTo>
                <a:cubicBezTo>
                  <a:pt x="1823371" y="292478"/>
                  <a:pt x="1829086" y="290763"/>
                  <a:pt x="1834229" y="292001"/>
                </a:cubicBezTo>
                <a:lnTo>
                  <a:pt x="1839087" y="290954"/>
                </a:lnTo>
                <a:lnTo>
                  <a:pt x="1839754" y="290858"/>
                </a:lnTo>
                <a:cubicBezTo>
                  <a:pt x="1840421" y="290477"/>
                  <a:pt x="1846231" y="289239"/>
                  <a:pt x="1852803" y="288096"/>
                </a:cubicBezTo>
                <a:lnTo>
                  <a:pt x="1856232" y="293906"/>
                </a:lnTo>
                <a:cubicBezTo>
                  <a:pt x="1856423" y="294192"/>
                  <a:pt x="1858232" y="294192"/>
                  <a:pt x="1858613" y="293811"/>
                </a:cubicBezTo>
                <a:lnTo>
                  <a:pt x="1862423" y="290192"/>
                </a:lnTo>
                <a:cubicBezTo>
                  <a:pt x="1868043" y="290954"/>
                  <a:pt x="1872615" y="292859"/>
                  <a:pt x="1872615" y="294383"/>
                </a:cubicBezTo>
                <a:cubicBezTo>
                  <a:pt x="1872615" y="295907"/>
                  <a:pt x="1874139" y="299050"/>
                  <a:pt x="1876044" y="298288"/>
                </a:cubicBezTo>
                <a:cubicBezTo>
                  <a:pt x="1877949" y="297431"/>
                  <a:pt x="1882235" y="294573"/>
                  <a:pt x="1881950" y="293335"/>
                </a:cubicBezTo>
                <a:cubicBezTo>
                  <a:pt x="1881664" y="292097"/>
                  <a:pt x="1885760" y="290192"/>
                  <a:pt x="1887093" y="290477"/>
                </a:cubicBezTo>
                <a:cubicBezTo>
                  <a:pt x="1888427" y="290858"/>
                  <a:pt x="1887284" y="296002"/>
                  <a:pt x="1887950" y="297907"/>
                </a:cubicBezTo>
                <a:cubicBezTo>
                  <a:pt x="1888617" y="299812"/>
                  <a:pt x="1893094" y="303622"/>
                  <a:pt x="1893189" y="302003"/>
                </a:cubicBezTo>
                <a:cubicBezTo>
                  <a:pt x="1893284" y="300383"/>
                  <a:pt x="1896046" y="296002"/>
                  <a:pt x="1898809" y="296383"/>
                </a:cubicBezTo>
                <a:lnTo>
                  <a:pt x="1901000" y="296859"/>
                </a:lnTo>
                <a:lnTo>
                  <a:pt x="1904238" y="297621"/>
                </a:lnTo>
                <a:cubicBezTo>
                  <a:pt x="1906905" y="296192"/>
                  <a:pt x="1909858" y="294954"/>
                  <a:pt x="1910715" y="294954"/>
                </a:cubicBezTo>
                <a:lnTo>
                  <a:pt x="1911572" y="295049"/>
                </a:lnTo>
                <a:cubicBezTo>
                  <a:pt x="1913001" y="295145"/>
                  <a:pt x="1915287" y="295811"/>
                  <a:pt x="1915859" y="295335"/>
                </a:cubicBezTo>
                <a:lnTo>
                  <a:pt x="1917192" y="293906"/>
                </a:lnTo>
                <a:cubicBezTo>
                  <a:pt x="1918049" y="291906"/>
                  <a:pt x="1917954" y="290192"/>
                  <a:pt x="1917097" y="290001"/>
                </a:cubicBezTo>
                <a:lnTo>
                  <a:pt x="1916621" y="289620"/>
                </a:lnTo>
                <a:lnTo>
                  <a:pt x="1915668" y="288763"/>
                </a:lnTo>
                <a:cubicBezTo>
                  <a:pt x="1914811" y="287715"/>
                  <a:pt x="1915763" y="286191"/>
                  <a:pt x="1917859" y="285334"/>
                </a:cubicBezTo>
                <a:lnTo>
                  <a:pt x="1919573" y="285524"/>
                </a:lnTo>
                <a:lnTo>
                  <a:pt x="1924621" y="286001"/>
                </a:lnTo>
                <a:cubicBezTo>
                  <a:pt x="1923860" y="289430"/>
                  <a:pt x="1922717" y="292763"/>
                  <a:pt x="1922050" y="293335"/>
                </a:cubicBezTo>
                <a:lnTo>
                  <a:pt x="1921097" y="293811"/>
                </a:lnTo>
                <a:lnTo>
                  <a:pt x="1917859" y="295526"/>
                </a:lnTo>
                <a:cubicBezTo>
                  <a:pt x="1919192" y="298002"/>
                  <a:pt x="1922812" y="296954"/>
                  <a:pt x="1925955" y="293144"/>
                </a:cubicBezTo>
                <a:lnTo>
                  <a:pt x="1930241" y="292478"/>
                </a:lnTo>
                <a:lnTo>
                  <a:pt x="1937195" y="291525"/>
                </a:lnTo>
                <a:cubicBezTo>
                  <a:pt x="1938242" y="287144"/>
                  <a:pt x="1939385" y="284477"/>
                  <a:pt x="1939862" y="285620"/>
                </a:cubicBezTo>
                <a:lnTo>
                  <a:pt x="1939862" y="286667"/>
                </a:lnTo>
                <a:cubicBezTo>
                  <a:pt x="1939766" y="289620"/>
                  <a:pt x="1942052" y="291525"/>
                  <a:pt x="1944910" y="291525"/>
                </a:cubicBezTo>
                <a:cubicBezTo>
                  <a:pt x="1946624" y="291525"/>
                  <a:pt x="1948529" y="289239"/>
                  <a:pt x="1950149" y="287906"/>
                </a:cubicBezTo>
                <a:lnTo>
                  <a:pt x="1950815" y="287334"/>
                </a:lnTo>
                <a:cubicBezTo>
                  <a:pt x="1951387" y="285715"/>
                  <a:pt x="1952244" y="285810"/>
                  <a:pt x="1952720" y="287525"/>
                </a:cubicBezTo>
                <a:lnTo>
                  <a:pt x="1952720" y="288477"/>
                </a:lnTo>
                <a:cubicBezTo>
                  <a:pt x="1952720" y="290287"/>
                  <a:pt x="1952816" y="292382"/>
                  <a:pt x="1955864" y="291620"/>
                </a:cubicBezTo>
                <a:cubicBezTo>
                  <a:pt x="1957578" y="291239"/>
                  <a:pt x="1961198" y="290287"/>
                  <a:pt x="1959388" y="287810"/>
                </a:cubicBezTo>
                <a:cubicBezTo>
                  <a:pt x="1956911" y="284381"/>
                  <a:pt x="1960340" y="285620"/>
                  <a:pt x="1961769" y="285524"/>
                </a:cubicBezTo>
                <a:cubicBezTo>
                  <a:pt x="1962341" y="285524"/>
                  <a:pt x="1963007" y="286382"/>
                  <a:pt x="1963579" y="286858"/>
                </a:cubicBezTo>
                <a:cubicBezTo>
                  <a:pt x="1964246" y="287334"/>
                  <a:pt x="1965484" y="288001"/>
                  <a:pt x="1965293" y="288287"/>
                </a:cubicBezTo>
                <a:lnTo>
                  <a:pt x="1962531" y="293335"/>
                </a:lnTo>
                <a:cubicBezTo>
                  <a:pt x="1966913" y="296954"/>
                  <a:pt x="1969484" y="299812"/>
                  <a:pt x="1968341" y="299812"/>
                </a:cubicBezTo>
                <a:cubicBezTo>
                  <a:pt x="1967198" y="299812"/>
                  <a:pt x="1963293" y="298955"/>
                  <a:pt x="1963103" y="298002"/>
                </a:cubicBezTo>
                <a:cubicBezTo>
                  <a:pt x="1962912" y="296954"/>
                  <a:pt x="1960912" y="293906"/>
                  <a:pt x="1959102" y="293906"/>
                </a:cubicBezTo>
                <a:cubicBezTo>
                  <a:pt x="1957388" y="293906"/>
                  <a:pt x="1952244" y="294668"/>
                  <a:pt x="1954054" y="295716"/>
                </a:cubicBezTo>
                <a:cubicBezTo>
                  <a:pt x="1955864" y="296669"/>
                  <a:pt x="1960055" y="299812"/>
                  <a:pt x="1959959" y="300669"/>
                </a:cubicBezTo>
                <a:lnTo>
                  <a:pt x="1959388" y="301431"/>
                </a:lnTo>
                <a:cubicBezTo>
                  <a:pt x="1957769" y="303622"/>
                  <a:pt x="1955959" y="305813"/>
                  <a:pt x="1954054" y="307908"/>
                </a:cubicBezTo>
                <a:cubicBezTo>
                  <a:pt x="1952625" y="309432"/>
                  <a:pt x="1951673" y="310385"/>
                  <a:pt x="1948529" y="308575"/>
                </a:cubicBezTo>
                <a:lnTo>
                  <a:pt x="1944434" y="306289"/>
                </a:lnTo>
                <a:cubicBezTo>
                  <a:pt x="1944815" y="309242"/>
                  <a:pt x="1943481" y="311432"/>
                  <a:pt x="1941576" y="311051"/>
                </a:cubicBezTo>
                <a:cubicBezTo>
                  <a:pt x="1939671" y="310766"/>
                  <a:pt x="1936242" y="312766"/>
                  <a:pt x="1934718" y="314671"/>
                </a:cubicBezTo>
                <a:lnTo>
                  <a:pt x="1932813" y="314290"/>
                </a:lnTo>
                <a:lnTo>
                  <a:pt x="1928908" y="313623"/>
                </a:lnTo>
                <a:lnTo>
                  <a:pt x="1928169" y="319581"/>
                </a:lnTo>
                <a:lnTo>
                  <a:pt x="1927098" y="319243"/>
                </a:lnTo>
                <a:cubicBezTo>
                  <a:pt x="1926241" y="317814"/>
                  <a:pt x="1922145" y="318100"/>
                  <a:pt x="1921955" y="319814"/>
                </a:cubicBezTo>
                <a:lnTo>
                  <a:pt x="1921684" y="320889"/>
                </a:lnTo>
                <a:lnTo>
                  <a:pt x="1912430" y="318576"/>
                </a:lnTo>
                <a:cubicBezTo>
                  <a:pt x="1913096" y="320862"/>
                  <a:pt x="1916240" y="326958"/>
                  <a:pt x="1918240" y="327434"/>
                </a:cubicBezTo>
                <a:cubicBezTo>
                  <a:pt x="1919240" y="327673"/>
                  <a:pt x="1920121" y="326220"/>
                  <a:pt x="1920776" y="324482"/>
                </a:cubicBezTo>
                <a:lnTo>
                  <a:pt x="1921684" y="320889"/>
                </a:lnTo>
                <a:lnTo>
                  <a:pt x="1921955" y="320957"/>
                </a:lnTo>
                <a:lnTo>
                  <a:pt x="1926527" y="324386"/>
                </a:lnTo>
                <a:lnTo>
                  <a:pt x="1927479" y="325148"/>
                </a:lnTo>
                <a:lnTo>
                  <a:pt x="1928169" y="319581"/>
                </a:lnTo>
                <a:lnTo>
                  <a:pt x="1936147" y="322100"/>
                </a:lnTo>
                <a:cubicBezTo>
                  <a:pt x="1939385" y="320672"/>
                  <a:pt x="1949672" y="322100"/>
                  <a:pt x="1949768" y="323053"/>
                </a:cubicBezTo>
                <a:cubicBezTo>
                  <a:pt x="1949863" y="323910"/>
                  <a:pt x="1951292" y="326863"/>
                  <a:pt x="1952530" y="327053"/>
                </a:cubicBezTo>
                <a:cubicBezTo>
                  <a:pt x="1953768" y="327244"/>
                  <a:pt x="1957102" y="328387"/>
                  <a:pt x="1956625" y="329244"/>
                </a:cubicBezTo>
                <a:lnTo>
                  <a:pt x="1956340" y="329244"/>
                </a:lnTo>
                <a:lnTo>
                  <a:pt x="1952530" y="329339"/>
                </a:lnTo>
                <a:cubicBezTo>
                  <a:pt x="1947767" y="329339"/>
                  <a:pt x="1945291" y="328292"/>
                  <a:pt x="1947005" y="327053"/>
                </a:cubicBezTo>
                <a:lnTo>
                  <a:pt x="1947005" y="326387"/>
                </a:lnTo>
                <a:cubicBezTo>
                  <a:pt x="1947005" y="325244"/>
                  <a:pt x="1946339" y="324101"/>
                  <a:pt x="1945481" y="323148"/>
                </a:cubicBezTo>
                <a:cubicBezTo>
                  <a:pt x="1945291" y="322958"/>
                  <a:pt x="1942529" y="323529"/>
                  <a:pt x="1942338" y="324101"/>
                </a:cubicBezTo>
                <a:lnTo>
                  <a:pt x="1940147" y="330387"/>
                </a:lnTo>
                <a:cubicBezTo>
                  <a:pt x="1938623" y="337340"/>
                  <a:pt x="1935099" y="344008"/>
                  <a:pt x="1932432" y="345341"/>
                </a:cubicBezTo>
                <a:cubicBezTo>
                  <a:pt x="1929765" y="346675"/>
                  <a:pt x="1923574" y="343627"/>
                  <a:pt x="1926336" y="341627"/>
                </a:cubicBezTo>
                <a:cubicBezTo>
                  <a:pt x="1929003" y="339626"/>
                  <a:pt x="1930241" y="331721"/>
                  <a:pt x="1927765" y="332483"/>
                </a:cubicBezTo>
                <a:cubicBezTo>
                  <a:pt x="1925384" y="333149"/>
                  <a:pt x="1921574" y="335626"/>
                  <a:pt x="1919764" y="338293"/>
                </a:cubicBezTo>
                <a:lnTo>
                  <a:pt x="1916335" y="334578"/>
                </a:lnTo>
                <a:cubicBezTo>
                  <a:pt x="1912906" y="330863"/>
                  <a:pt x="1910810" y="335816"/>
                  <a:pt x="1907667" y="335912"/>
                </a:cubicBezTo>
                <a:lnTo>
                  <a:pt x="1905095" y="336007"/>
                </a:lnTo>
                <a:cubicBezTo>
                  <a:pt x="1901666" y="338864"/>
                  <a:pt x="1898904" y="339817"/>
                  <a:pt x="1898904" y="338102"/>
                </a:cubicBezTo>
                <a:cubicBezTo>
                  <a:pt x="1898904" y="336483"/>
                  <a:pt x="1900142" y="331625"/>
                  <a:pt x="1901666" y="331054"/>
                </a:cubicBezTo>
                <a:cubicBezTo>
                  <a:pt x="1903190" y="330482"/>
                  <a:pt x="1908429" y="327149"/>
                  <a:pt x="1908334" y="325625"/>
                </a:cubicBezTo>
                <a:lnTo>
                  <a:pt x="1908715" y="324005"/>
                </a:lnTo>
                <a:lnTo>
                  <a:pt x="1909953" y="318767"/>
                </a:lnTo>
                <a:cubicBezTo>
                  <a:pt x="1904810" y="316004"/>
                  <a:pt x="1897475" y="316862"/>
                  <a:pt x="1893761" y="320767"/>
                </a:cubicBezTo>
                <a:lnTo>
                  <a:pt x="1890808" y="324196"/>
                </a:lnTo>
                <a:cubicBezTo>
                  <a:pt x="1890332" y="324672"/>
                  <a:pt x="1891094" y="326101"/>
                  <a:pt x="1891760" y="326958"/>
                </a:cubicBezTo>
                <a:lnTo>
                  <a:pt x="1894713" y="331149"/>
                </a:lnTo>
                <a:cubicBezTo>
                  <a:pt x="1893856" y="336864"/>
                  <a:pt x="1891475" y="340484"/>
                  <a:pt x="1889474" y="339150"/>
                </a:cubicBezTo>
                <a:cubicBezTo>
                  <a:pt x="1887474" y="337817"/>
                  <a:pt x="1886712" y="334673"/>
                  <a:pt x="1891094" y="334292"/>
                </a:cubicBezTo>
                <a:lnTo>
                  <a:pt x="1887284" y="329625"/>
                </a:lnTo>
                <a:lnTo>
                  <a:pt x="1885950" y="328006"/>
                </a:lnTo>
                <a:cubicBezTo>
                  <a:pt x="1885093" y="325529"/>
                  <a:pt x="1883188" y="323434"/>
                  <a:pt x="1881759" y="323434"/>
                </a:cubicBezTo>
                <a:cubicBezTo>
                  <a:pt x="1880330" y="323434"/>
                  <a:pt x="1875949" y="324005"/>
                  <a:pt x="1876044" y="324672"/>
                </a:cubicBezTo>
                <a:cubicBezTo>
                  <a:pt x="1876139" y="325339"/>
                  <a:pt x="1874615" y="326482"/>
                  <a:pt x="1872425" y="325720"/>
                </a:cubicBezTo>
                <a:cubicBezTo>
                  <a:pt x="1870234" y="324958"/>
                  <a:pt x="1860709" y="327244"/>
                  <a:pt x="1856232" y="327434"/>
                </a:cubicBezTo>
                <a:cubicBezTo>
                  <a:pt x="1851755" y="327625"/>
                  <a:pt x="1842611" y="320957"/>
                  <a:pt x="1842135" y="320862"/>
                </a:cubicBezTo>
                <a:cubicBezTo>
                  <a:pt x="1841659" y="320862"/>
                  <a:pt x="1842230" y="322672"/>
                  <a:pt x="1844516" y="324958"/>
                </a:cubicBezTo>
                <a:lnTo>
                  <a:pt x="1840230" y="327339"/>
                </a:lnTo>
                <a:cubicBezTo>
                  <a:pt x="1838039" y="328577"/>
                  <a:pt x="1837563" y="331721"/>
                  <a:pt x="1835468" y="332864"/>
                </a:cubicBezTo>
                <a:lnTo>
                  <a:pt x="1833086" y="334197"/>
                </a:lnTo>
                <a:cubicBezTo>
                  <a:pt x="1829276" y="334673"/>
                  <a:pt x="1827657" y="332768"/>
                  <a:pt x="1829657" y="329911"/>
                </a:cubicBezTo>
                <a:cubicBezTo>
                  <a:pt x="1831562" y="327149"/>
                  <a:pt x="1824133" y="321719"/>
                  <a:pt x="1823942" y="322862"/>
                </a:cubicBezTo>
                <a:lnTo>
                  <a:pt x="1823561" y="323815"/>
                </a:lnTo>
                <a:lnTo>
                  <a:pt x="1823085" y="324958"/>
                </a:lnTo>
                <a:cubicBezTo>
                  <a:pt x="1822323" y="326196"/>
                  <a:pt x="1820418" y="326577"/>
                  <a:pt x="1818704" y="325815"/>
                </a:cubicBezTo>
                <a:lnTo>
                  <a:pt x="1818608" y="325053"/>
                </a:lnTo>
                <a:cubicBezTo>
                  <a:pt x="1818132" y="322196"/>
                  <a:pt x="1815656" y="323053"/>
                  <a:pt x="1813846" y="323053"/>
                </a:cubicBezTo>
                <a:cubicBezTo>
                  <a:pt x="1812798" y="323053"/>
                  <a:pt x="1811179" y="323624"/>
                  <a:pt x="1810893" y="324291"/>
                </a:cubicBezTo>
                <a:cubicBezTo>
                  <a:pt x="1810607" y="325053"/>
                  <a:pt x="1811369" y="326863"/>
                  <a:pt x="1811846" y="326863"/>
                </a:cubicBezTo>
                <a:cubicBezTo>
                  <a:pt x="1814703" y="327149"/>
                  <a:pt x="1817561" y="328196"/>
                  <a:pt x="1815275" y="330387"/>
                </a:cubicBezTo>
                <a:cubicBezTo>
                  <a:pt x="1813655" y="332006"/>
                  <a:pt x="1808988" y="333530"/>
                  <a:pt x="1808036" y="328673"/>
                </a:cubicBezTo>
                <a:cubicBezTo>
                  <a:pt x="1807940" y="328292"/>
                  <a:pt x="1806131" y="327815"/>
                  <a:pt x="1805845" y="328006"/>
                </a:cubicBezTo>
                <a:cubicBezTo>
                  <a:pt x="1803368" y="330101"/>
                  <a:pt x="1801654" y="329244"/>
                  <a:pt x="1799463" y="327625"/>
                </a:cubicBezTo>
                <a:cubicBezTo>
                  <a:pt x="1798796" y="327149"/>
                  <a:pt x="1795939" y="327530"/>
                  <a:pt x="1795367" y="328292"/>
                </a:cubicBezTo>
                <a:lnTo>
                  <a:pt x="1793272" y="330673"/>
                </a:lnTo>
                <a:cubicBezTo>
                  <a:pt x="1791462" y="333530"/>
                  <a:pt x="1791843" y="336483"/>
                  <a:pt x="1794129" y="337245"/>
                </a:cubicBezTo>
                <a:cubicBezTo>
                  <a:pt x="1796415" y="338007"/>
                  <a:pt x="1801654" y="335054"/>
                  <a:pt x="1801654" y="336959"/>
                </a:cubicBezTo>
                <a:cubicBezTo>
                  <a:pt x="1801559" y="338769"/>
                  <a:pt x="1801368" y="343246"/>
                  <a:pt x="1800892" y="342484"/>
                </a:cubicBezTo>
                <a:cubicBezTo>
                  <a:pt x="1800416" y="341722"/>
                  <a:pt x="1798320" y="340007"/>
                  <a:pt x="1798130" y="341722"/>
                </a:cubicBezTo>
                <a:cubicBezTo>
                  <a:pt x="1797939" y="343436"/>
                  <a:pt x="1796796" y="347532"/>
                  <a:pt x="1796034" y="347627"/>
                </a:cubicBezTo>
                <a:lnTo>
                  <a:pt x="1795653" y="347342"/>
                </a:lnTo>
                <a:cubicBezTo>
                  <a:pt x="1792034" y="345151"/>
                  <a:pt x="1788605" y="342674"/>
                  <a:pt x="1784795" y="340769"/>
                </a:cubicBezTo>
                <a:cubicBezTo>
                  <a:pt x="1782128" y="339341"/>
                  <a:pt x="1778699" y="339150"/>
                  <a:pt x="1779365" y="335150"/>
                </a:cubicBezTo>
                <a:cubicBezTo>
                  <a:pt x="1779556" y="334197"/>
                  <a:pt x="1774793" y="332006"/>
                  <a:pt x="1771936" y="331435"/>
                </a:cubicBezTo>
                <a:lnTo>
                  <a:pt x="1765649" y="330101"/>
                </a:lnTo>
                <a:cubicBezTo>
                  <a:pt x="1759649" y="332959"/>
                  <a:pt x="1754505" y="333340"/>
                  <a:pt x="1754124" y="330959"/>
                </a:cubicBezTo>
                <a:cubicBezTo>
                  <a:pt x="1753838" y="328577"/>
                  <a:pt x="1756505" y="322481"/>
                  <a:pt x="1751838" y="320862"/>
                </a:cubicBezTo>
                <a:lnTo>
                  <a:pt x="1748885" y="318957"/>
                </a:lnTo>
                <a:lnTo>
                  <a:pt x="1746314" y="317243"/>
                </a:lnTo>
                <a:cubicBezTo>
                  <a:pt x="1743837" y="314766"/>
                  <a:pt x="1741742" y="315433"/>
                  <a:pt x="1741837" y="318576"/>
                </a:cubicBezTo>
                <a:cubicBezTo>
                  <a:pt x="1741932" y="321719"/>
                  <a:pt x="1752219" y="326672"/>
                  <a:pt x="1750981" y="327339"/>
                </a:cubicBezTo>
                <a:cubicBezTo>
                  <a:pt x="1749743" y="328006"/>
                  <a:pt x="1746218" y="330197"/>
                  <a:pt x="1745075" y="330959"/>
                </a:cubicBezTo>
                <a:cubicBezTo>
                  <a:pt x="1743932" y="331721"/>
                  <a:pt x="1739170" y="327244"/>
                  <a:pt x="1738884" y="328482"/>
                </a:cubicBezTo>
                <a:cubicBezTo>
                  <a:pt x="1738694" y="329816"/>
                  <a:pt x="1736027" y="331721"/>
                  <a:pt x="1733550" y="330578"/>
                </a:cubicBezTo>
                <a:lnTo>
                  <a:pt x="1731740" y="333626"/>
                </a:lnTo>
                <a:lnTo>
                  <a:pt x="1730788" y="335245"/>
                </a:lnTo>
                <a:cubicBezTo>
                  <a:pt x="1729169" y="336197"/>
                  <a:pt x="1728121" y="334483"/>
                  <a:pt x="1728502" y="331435"/>
                </a:cubicBezTo>
                <a:lnTo>
                  <a:pt x="1722692" y="334673"/>
                </a:lnTo>
                <a:lnTo>
                  <a:pt x="1721358" y="335435"/>
                </a:lnTo>
                <a:cubicBezTo>
                  <a:pt x="1718405" y="334864"/>
                  <a:pt x="1715643" y="336388"/>
                  <a:pt x="1715262" y="338769"/>
                </a:cubicBezTo>
                <a:lnTo>
                  <a:pt x="1714691" y="341341"/>
                </a:lnTo>
                <a:cubicBezTo>
                  <a:pt x="1714595" y="341627"/>
                  <a:pt x="1713071" y="342008"/>
                  <a:pt x="1712500" y="341817"/>
                </a:cubicBezTo>
                <a:lnTo>
                  <a:pt x="1711833" y="341627"/>
                </a:lnTo>
                <a:cubicBezTo>
                  <a:pt x="1711452" y="340865"/>
                  <a:pt x="1711643" y="338579"/>
                  <a:pt x="1712309" y="336388"/>
                </a:cubicBezTo>
                <a:cubicBezTo>
                  <a:pt x="1712976" y="334292"/>
                  <a:pt x="1709547" y="332292"/>
                  <a:pt x="1710119" y="335912"/>
                </a:cubicBezTo>
                <a:lnTo>
                  <a:pt x="1704499" y="332102"/>
                </a:lnTo>
                <a:cubicBezTo>
                  <a:pt x="1703927" y="331721"/>
                  <a:pt x="1702975" y="331435"/>
                  <a:pt x="1702308" y="331530"/>
                </a:cubicBezTo>
                <a:cubicBezTo>
                  <a:pt x="1700498" y="331721"/>
                  <a:pt x="1697546" y="330578"/>
                  <a:pt x="1697450" y="333340"/>
                </a:cubicBezTo>
                <a:lnTo>
                  <a:pt x="1697450" y="334483"/>
                </a:lnTo>
                <a:cubicBezTo>
                  <a:pt x="1698593" y="335816"/>
                  <a:pt x="1699070" y="337150"/>
                  <a:pt x="1698593" y="337436"/>
                </a:cubicBezTo>
                <a:lnTo>
                  <a:pt x="1698022" y="337817"/>
                </a:lnTo>
                <a:lnTo>
                  <a:pt x="1696974" y="338579"/>
                </a:lnTo>
                <a:cubicBezTo>
                  <a:pt x="1695831" y="339436"/>
                  <a:pt x="1695450" y="340769"/>
                  <a:pt x="1696117" y="341722"/>
                </a:cubicBezTo>
                <a:lnTo>
                  <a:pt x="1697069" y="342008"/>
                </a:lnTo>
                <a:cubicBezTo>
                  <a:pt x="1698879" y="342674"/>
                  <a:pt x="1700975" y="342865"/>
                  <a:pt x="1702880" y="343341"/>
                </a:cubicBezTo>
                <a:lnTo>
                  <a:pt x="1704404" y="343722"/>
                </a:lnTo>
                <a:cubicBezTo>
                  <a:pt x="1706499" y="344484"/>
                  <a:pt x="1705546" y="345818"/>
                  <a:pt x="1702213" y="346675"/>
                </a:cubicBezTo>
                <a:cubicBezTo>
                  <a:pt x="1698879" y="347532"/>
                  <a:pt x="1689830" y="349247"/>
                  <a:pt x="1690211" y="348294"/>
                </a:cubicBezTo>
                <a:cubicBezTo>
                  <a:pt x="1690688" y="347342"/>
                  <a:pt x="1688783" y="344294"/>
                  <a:pt x="1685258" y="343055"/>
                </a:cubicBezTo>
                <a:lnTo>
                  <a:pt x="1682401" y="340960"/>
                </a:lnTo>
                <a:lnTo>
                  <a:pt x="1679829" y="339245"/>
                </a:lnTo>
                <a:cubicBezTo>
                  <a:pt x="1677734" y="340293"/>
                  <a:pt x="1675257" y="340769"/>
                  <a:pt x="1674305" y="340293"/>
                </a:cubicBezTo>
                <a:lnTo>
                  <a:pt x="1674114" y="339722"/>
                </a:lnTo>
                <a:cubicBezTo>
                  <a:pt x="1673733" y="338388"/>
                  <a:pt x="1672400" y="336483"/>
                  <a:pt x="1671733" y="338579"/>
                </a:cubicBezTo>
                <a:cubicBezTo>
                  <a:pt x="1670209" y="343627"/>
                  <a:pt x="1668113" y="342103"/>
                  <a:pt x="1665256" y="339722"/>
                </a:cubicBezTo>
                <a:lnTo>
                  <a:pt x="1663446" y="338293"/>
                </a:lnTo>
                <a:cubicBezTo>
                  <a:pt x="1662303" y="337245"/>
                  <a:pt x="1658684" y="336674"/>
                  <a:pt x="1655350" y="336959"/>
                </a:cubicBezTo>
                <a:lnTo>
                  <a:pt x="1653635" y="336388"/>
                </a:lnTo>
                <a:lnTo>
                  <a:pt x="1651825" y="335816"/>
                </a:lnTo>
                <a:cubicBezTo>
                  <a:pt x="1650302" y="334197"/>
                  <a:pt x="1648016" y="333340"/>
                  <a:pt x="1646777" y="334102"/>
                </a:cubicBezTo>
                <a:cubicBezTo>
                  <a:pt x="1645539" y="334769"/>
                  <a:pt x="1641062" y="334864"/>
                  <a:pt x="1640110" y="336769"/>
                </a:cubicBezTo>
                <a:lnTo>
                  <a:pt x="1640681" y="338007"/>
                </a:lnTo>
                <a:cubicBezTo>
                  <a:pt x="1641539" y="339817"/>
                  <a:pt x="1644015" y="341055"/>
                  <a:pt x="1645444" y="342674"/>
                </a:cubicBezTo>
                <a:lnTo>
                  <a:pt x="1646587" y="344008"/>
                </a:lnTo>
                <a:cubicBezTo>
                  <a:pt x="1647349" y="345627"/>
                  <a:pt x="1648587" y="348389"/>
                  <a:pt x="1649349" y="350009"/>
                </a:cubicBezTo>
                <a:cubicBezTo>
                  <a:pt x="1650111" y="351723"/>
                  <a:pt x="1651730" y="356295"/>
                  <a:pt x="1650587" y="355914"/>
                </a:cubicBezTo>
                <a:cubicBezTo>
                  <a:pt x="1649444" y="355533"/>
                  <a:pt x="1645825" y="355533"/>
                  <a:pt x="1646111" y="356867"/>
                </a:cubicBezTo>
                <a:cubicBezTo>
                  <a:pt x="1646301" y="358200"/>
                  <a:pt x="1645825" y="362391"/>
                  <a:pt x="1644491" y="362486"/>
                </a:cubicBezTo>
                <a:cubicBezTo>
                  <a:pt x="1643063" y="362582"/>
                  <a:pt x="1638586" y="362105"/>
                  <a:pt x="1638681" y="361248"/>
                </a:cubicBezTo>
                <a:lnTo>
                  <a:pt x="1638967" y="360962"/>
                </a:lnTo>
                <a:cubicBezTo>
                  <a:pt x="1639729" y="360105"/>
                  <a:pt x="1640872" y="359534"/>
                  <a:pt x="1641634" y="358676"/>
                </a:cubicBezTo>
                <a:lnTo>
                  <a:pt x="1644396" y="355628"/>
                </a:lnTo>
                <a:cubicBezTo>
                  <a:pt x="1640967" y="355247"/>
                  <a:pt x="1637919" y="353533"/>
                  <a:pt x="1637443" y="351818"/>
                </a:cubicBezTo>
                <a:lnTo>
                  <a:pt x="1637062" y="350580"/>
                </a:lnTo>
                <a:lnTo>
                  <a:pt x="1636871" y="349818"/>
                </a:lnTo>
                <a:cubicBezTo>
                  <a:pt x="1636586" y="349056"/>
                  <a:pt x="1637062" y="348294"/>
                  <a:pt x="1637919" y="348199"/>
                </a:cubicBezTo>
                <a:lnTo>
                  <a:pt x="1638681" y="348104"/>
                </a:lnTo>
                <a:cubicBezTo>
                  <a:pt x="1640300" y="347723"/>
                  <a:pt x="1641062" y="351723"/>
                  <a:pt x="1642967" y="348866"/>
                </a:cubicBezTo>
                <a:cubicBezTo>
                  <a:pt x="1643444" y="348199"/>
                  <a:pt x="1642110" y="346294"/>
                  <a:pt x="1641062" y="345532"/>
                </a:cubicBezTo>
                <a:cubicBezTo>
                  <a:pt x="1639634" y="344484"/>
                  <a:pt x="1637633" y="344008"/>
                  <a:pt x="1635919" y="343341"/>
                </a:cubicBezTo>
                <a:cubicBezTo>
                  <a:pt x="1631728" y="341627"/>
                  <a:pt x="1628394" y="342389"/>
                  <a:pt x="1627727" y="345532"/>
                </a:cubicBezTo>
                <a:cubicBezTo>
                  <a:pt x="1627346" y="347437"/>
                  <a:pt x="1626965" y="350294"/>
                  <a:pt x="1628204" y="351342"/>
                </a:cubicBezTo>
                <a:lnTo>
                  <a:pt x="1630204" y="353057"/>
                </a:lnTo>
                <a:cubicBezTo>
                  <a:pt x="1634585" y="354104"/>
                  <a:pt x="1637252" y="355724"/>
                  <a:pt x="1636014" y="356771"/>
                </a:cubicBezTo>
                <a:cubicBezTo>
                  <a:pt x="1634776" y="357819"/>
                  <a:pt x="1630871" y="360105"/>
                  <a:pt x="1629823" y="359343"/>
                </a:cubicBezTo>
                <a:cubicBezTo>
                  <a:pt x="1628775" y="358581"/>
                  <a:pt x="1625156" y="357438"/>
                  <a:pt x="1625156" y="359534"/>
                </a:cubicBezTo>
                <a:cubicBezTo>
                  <a:pt x="1625156" y="361629"/>
                  <a:pt x="1624870" y="366582"/>
                  <a:pt x="1624584" y="366677"/>
                </a:cubicBezTo>
                <a:cubicBezTo>
                  <a:pt x="1624203" y="366677"/>
                  <a:pt x="1623155" y="364868"/>
                  <a:pt x="1622774" y="362582"/>
                </a:cubicBezTo>
                <a:lnTo>
                  <a:pt x="1621441" y="361153"/>
                </a:lnTo>
                <a:cubicBezTo>
                  <a:pt x="1619345" y="359057"/>
                  <a:pt x="1620298" y="358010"/>
                  <a:pt x="1621536" y="355914"/>
                </a:cubicBezTo>
                <a:cubicBezTo>
                  <a:pt x="1623250" y="353057"/>
                  <a:pt x="1626584" y="350199"/>
                  <a:pt x="1624870" y="346675"/>
                </a:cubicBezTo>
                <a:lnTo>
                  <a:pt x="1624203" y="345151"/>
                </a:lnTo>
                <a:cubicBezTo>
                  <a:pt x="1622298" y="343722"/>
                  <a:pt x="1621441" y="341436"/>
                  <a:pt x="1622298" y="340007"/>
                </a:cubicBezTo>
                <a:cubicBezTo>
                  <a:pt x="1623155" y="338674"/>
                  <a:pt x="1622584" y="332102"/>
                  <a:pt x="1617821" y="330578"/>
                </a:cubicBezTo>
                <a:lnTo>
                  <a:pt x="1617155" y="336578"/>
                </a:lnTo>
                <a:cubicBezTo>
                  <a:pt x="1617059" y="337340"/>
                  <a:pt x="1615535" y="338198"/>
                  <a:pt x="1614488" y="338769"/>
                </a:cubicBezTo>
                <a:cubicBezTo>
                  <a:pt x="1613535" y="339245"/>
                  <a:pt x="1611916" y="339912"/>
                  <a:pt x="1611154" y="339626"/>
                </a:cubicBezTo>
                <a:cubicBezTo>
                  <a:pt x="1608296" y="338483"/>
                  <a:pt x="1611535" y="337817"/>
                  <a:pt x="1611630" y="336864"/>
                </a:cubicBezTo>
                <a:cubicBezTo>
                  <a:pt x="1611725" y="335721"/>
                  <a:pt x="1611440" y="333911"/>
                  <a:pt x="1610582" y="333530"/>
                </a:cubicBezTo>
                <a:lnTo>
                  <a:pt x="1608868" y="332673"/>
                </a:lnTo>
                <a:cubicBezTo>
                  <a:pt x="1606487" y="332387"/>
                  <a:pt x="1601915" y="331816"/>
                  <a:pt x="1598676" y="331340"/>
                </a:cubicBezTo>
                <a:lnTo>
                  <a:pt x="1597914" y="335340"/>
                </a:lnTo>
                <a:lnTo>
                  <a:pt x="1597438" y="337626"/>
                </a:lnTo>
                <a:cubicBezTo>
                  <a:pt x="1594866" y="339817"/>
                  <a:pt x="1590485" y="341246"/>
                  <a:pt x="1587818" y="340865"/>
                </a:cubicBezTo>
                <a:lnTo>
                  <a:pt x="1590294" y="337150"/>
                </a:lnTo>
                <a:lnTo>
                  <a:pt x="1593247" y="332673"/>
                </a:lnTo>
                <a:cubicBezTo>
                  <a:pt x="1590199" y="329720"/>
                  <a:pt x="1585341" y="327815"/>
                  <a:pt x="1582388" y="328292"/>
                </a:cubicBezTo>
                <a:lnTo>
                  <a:pt x="1585055" y="331435"/>
                </a:lnTo>
                <a:cubicBezTo>
                  <a:pt x="1585817" y="332292"/>
                  <a:pt x="1586198" y="334197"/>
                  <a:pt x="1585627" y="334864"/>
                </a:cubicBezTo>
                <a:cubicBezTo>
                  <a:pt x="1583531" y="337055"/>
                  <a:pt x="1581150" y="339150"/>
                  <a:pt x="1578388" y="340769"/>
                </a:cubicBezTo>
                <a:cubicBezTo>
                  <a:pt x="1576959" y="341627"/>
                  <a:pt x="1573340" y="342293"/>
                  <a:pt x="1572673" y="341722"/>
                </a:cubicBezTo>
                <a:cubicBezTo>
                  <a:pt x="1567910" y="337150"/>
                  <a:pt x="1563529" y="341341"/>
                  <a:pt x="1559243" y="341912"/>
                </a:cubicBezTo>
                <a:lnTo>
                  <a:pt x="1554766" y="342484"/>
                </a:lnTo>
                <a:cubicBezTo>
                  <a:pt x="1556480" y="345056"/>
                  <a:pt x="1556957" y="347532"/>
                  <a:pt x="1555718" y="348008"/>
                </a:cubicBezTo>
                <a:cubicBezTo>
                  <a:pt x="1554480" y="348485"/>
                  <a:pt x="1551051" y="348104"/>
                  <a:pt x="1550956" y="345913"/>
                </a:cubicBezTo>
                <a:cubicBezTo>
                  <a:pt x="1550861" y="343722"/>
                  <a:pt x="1544003" y="342960"/>
                  <a:pt x="1544003" y="344389"/>
                </a:cubicBezTo>
                <a:cubicBezTo>
                  <a:pt x="1543907" y="345818"/>
                  <a:pt x="1541336" y="348866"/>
                  <a:pt x="1536859" y="347151"/>
                </a:cubicBezTo>
                <a:lnTo>
                  <a:pt x="1534954" y="343722"/>
                </a:lnTo>
                <a:lnTo>
                  <a:pt x="1532763" y="339912"/>
                </a:lnTo>
                <a:cubicBezTo>
                  <a:pt x="1530477" y="342008"/>
                  <a:pt x="1527715" y="342579"/>
                  <a:pt x="1526667" y="341246"/>
                </a:cubicBezTo>
                <a:cubicBezTo>
                  <a:pt x="1525619" y="339912"/>
                  <a:pt x="1522857" y="335816"/>
                  <a:pt x="1523333" y="335435"/>
                </a:cubicBezTo>
                <a:cubicBezTo>
                  <a:pt x="1523810" y="334959"/>
                  <a:pt x="1526572" y="333816"/>
                  <a:pt x="1527143" y="334959"/>
                </a:cubicBezTo>
                <a:cubicBezTo>
                  <a:pt x="1527715" y="336007"/>
                  <a:pt x="1530953" y="338483"/>
                  <a:pt x="1532192" y="335912"/>
                </a:cubicBezTo>
                <a:lnTo>
                  <a:pt x="1532287" y="335054"/>
                </a:lnTo>
                <a:cubicBezTo>
                  <a:pt x="1532668" y="331911"/>
                  <a:pt x="1530858" y="330006"/>
                  <a:pt x="1527048" y="329149"/>
                </a:cubicBezTo>
                <a:lnTo>
                  <a:pt x="1523619" y="328387"/>
                </a:lnTo>
                <a:cubicBezTo>
                  <a:pt x="1519904" y="327339"/>
                  <a:pt x="1518857" y="323910"/>
                  <a:pt x="1521428" y="320767"/>
                </a:cubicBezTo>
                <a:cubicBezTo>
                  <a:pt x="1524000" y="317624"/>
                  <a:pt x="1520571" y="311337"/>
                  <a:pt x="1520381" y="315052"/>
                </a:cubicBezTo>
                <a:lnTo>
                  <a:pt x="1514951" y="310385"/>
                </a:lnTo>
                <a:cubicBezTo>
                  <a:pt x="1513904" y="309527"/>
                  <a:pt x="1508570" y="308956"/>
                  <a:pt x="1509046" y="313337"/>
                </a:cubicBezTo>
                <a:cubicBezTo>
                  <a:pt x="1509046" y="313433"/>
                  <a:pt x="1506284" y="313909"/>
                  <a:pt x="1504855" y="313814"/>
                </a:cubicBezTo>
                <a:cubicBezTo>
                  <a:pt x="1504569" y="313814"/>
                  <a:pt x="1503998" y="311909"/>
                  <a:pt x="1504283" y="311147"/>
                </a:cubicBezTo>
                <a:lnTo>
                  <a:pt x="1504664" y="310194"/>
                </a:lnTo>
                <a:cubicBezTo>
                  <a:pt x="1506188" y="308861"/>
                  <a:pt x="1503426" y="309337"/>
                  <a:pt x="1498473" y="311337"/>
                </a:cubicBezTo>
                <a:lnTo>
                  <a:pt x="1496473" y="314195"/>
                </a:lnTo>
                <a:cubicBezTo>
                  <a:pt x="1495901" y="314957"/>
                  <a:pt x="1496187" y="316290"/>
                  <a:pt x="1496473" y="317338"/>
                </a:cubicBezTo>
                <a:cubicBezTo>
                  <a:pt x="1497140" y="319529"/>
                  <a:pt x="1501997" y="317719"/>
                  <a:pt x="1501997" y="321719"/>
                </a:cubicBezTo>
                <a:cubicBezTo>
                  <a:pt x="1501997" y="324005"/>
                  <a:pt x="1505617" y="322196"/>
                  <a:pt x="1507808" y="321053"/>
                </a:cubicBezTo>
                <a:lnTo>
                  <a:pt x="1509332" y="320291"/>
                </a:lnTo>
                <a:cubicBezTo>
                  <a:pt x="1512665" y="320481"/>
                  <a:pt x="1514951" y="322386"/>
                  <a:pt x="1514380" y="324577"/>
                </a:cubicBezTo>
                <a:cubicBezTo>
                  <a:pt x="1513808" y="326768"/>
                  <a:pt x="1508284" y="330197"/>
                  <a:pt x="1507141" y="329054"/>
                </a:cubicBezTo>
                <a:cubicBezTo>
                  <a:pt x="1505903" y="327911"/>
                  <a:pt x="1498759" y="326291"/>
                  <a:pt x="1496187" y="323339"/>
                </a:cubicBezTo>
                <a:lnTo>
                  <a:pt x="1493139" y="321434"/>
                </a:lnTo>
                <a:cubicBezTo>
                  <a:pt x="1491806" y="320576"/>
                  <a:pt x="1488186" y="320862"/>
                  <a:pt x="1486471" y="321719"/>
                </a:cubicBezTo>
                <a:cubicBezTo>
                  <a:pt x="1483900" y="323053"/>
                  <a:pt x="1483614" y="327911"/>
                  <a:pt x="1485233" y="329435"/>
                </a:cubicBezTo>
                <a:cubicBezTo>
                  <a:pt x="1487043" y="331054"/>
                  <a:pt x="1488948" y="332483"/>
                  <a:pt x="1491234" y="330006"/>
                </a:cubicBezTo>
                <a:cubicBezTo>
                  <a:pt x="1492091" y="329149"/>
                  <a:pt x="1492472" y="327339"/>
                  <a:pt x="1493425" y="327149"/>
                </a:cubicBezTo>
                <a:cubicBezTo>
                  <a:pt x="1496473" y="326577"/>
                  <a:pt x="1495711" y="329054"/>
                  <a:pt x="1496759" y="330197"/>
                </a:cubicBezTo>
                <a:lnTo>
                  <a:pt x="1498949" y="332768"/>
                </a:lnTo>
                <a:cubicBezTo>
                  <a:pt x="1502569" y="331911"/>
                  <a:pt x="1506188" y="331149"/>
                  <a:pt x="1506855" y="331149"/>
                </a:cubicBezTo>
                <a:cubicBezTo>
                  <a:pt x="1507522" y="331149"/>
                  <a:pt x="1509236" y="332387"/>
                  <a:pt x="1509046" y="333816"/>
                </a:cubicBezTo>
                <a:lnTo>
                  <a:pt x="1509332" y="335150"/>
                </a:lnTo>
                <a:lnTo>
                  <a:pt x="1511141" y="342293"/>
                </a:lnTo>
                <a:cubicBezTo>
                  <a:pt x="1504474" y="345437"/>
                  <a:pt x="1497425" y="347627"/>
                  <a:pt x="1495425" y="347342"/>
                </a:cubicBezTo>
                <a:cubicBezTo>
                  <a:pt x="1493520" y="346961"/>
                  <a:pt x="1492472" y="342103"/>
                  <a:pt x="1490948" y="341436"/>
                </a:cubicBezTo>
                <a:lnTo>
                  <a:pt x="1490377" y="341817"/>
                </a:lnTo>
                <a:lnTo>
                  <a:pt x="1482852" y="346103"/>
                </a:lnTo>
                <a:cubicBezTo>
                  <a:pt x="1473899" y="344770"/>
                  <a:pt x="1466374" y="343055"/>
                  <a:pt x="1465993" y="342389"/>
                </a:cubicBezTo>
                <a:cubicBezTo>
                  <a:pt x="1465612" y="341722"/>
                  <a:pt x="1462469" y="340293"/>
                  <a:pt x="1460183" y="341627"/>
                </a:cubicBezTo>
                <a:cubicBezTo>
                  <a:pt x="1457896" y="343055"/>
                  <a:pt x="1452372" y="345913"/>
                  <a:pt x="1454087" y="348675"/>
                </a:cubicBezTo>
                <a:cubicBezTo>
                  <a:pt x="1455801" y="351437"/>
                  <a:pt x="1445514" y="356771"/>
                  <a:pt x="1441799" y="356105"/>
                </a:cubicBezTo>
                <a:lnTo>
                  <a:pt x="1438085" y="356486"/>
                </a:lnTo>
                <a:lnTo>
                  <a:pt x="1431798" y="357057"/>
                </a:lnTo>
                <a:cubicBezTo>
                  <a:pt x="1427798" y="353723"/>
                  <a:pt x="1425702" y="347246"/>
                  <a:pt x="1427036" y="342865"/>
                </a:cubicBezTo>
                <a:lnTo>
                  <a:pt x="1422845" y="341817"/>
                </a:lnTo>
                <a:cubicBezTo>
                  <a:pt x="1421130" y="341436"/>
                  <a:pt x="1417511" y="340198"/>
                  <a:pt x="1416653" y="343436"/>
                </a:cubicBezTo>
                <a:lnTo>
                  <a:pt x="1416272" y="344960"/>
                </a:lnTo>
                <a:cubicBezTo>
                  <a:pt x="1415987" y="347246"/>
                  <a:pt x="1412939" y="347151"/>
                  <a:pt x="1409510" y="344770"/>
                </a:cubicBezTo>
                <a:cubicBezTo>
                  <a:pt x="1406081" y="342389"/>
                  <a:pt x="1392365" y="341436"/>
                  <a:pt x="1389031" y="341150"/>
                </a:cubicBezTo>
                <a:lnTo>
                  <a:pt x="1388555" y="343436"/>
                </a:lnTo>
                <a:cubicBezTo>
                  <a:pt x="1387793" y="346865"/>
                  <a:pt x="1391698" y="345437"/>
                  <a:pt x="1393889" y="345818"/>
                </a:cubicBezTo>
                <a:lnTo>
                  <a:pt x="1394650" y="346008"/>
                </a:lnTo>
                <a:cubicBezTo>
                  <a:pt x="1395508" y="346484"/>
                  <a:pt x="1395413" y="347246"/>
                  <a:pt x="1394460" y="347532"/>
                </a:cubicBezTo>
                <a:cubicBezTo>
                  <a:pt x="1393508" y="347913"/>
                  <a:pt x="1391317" y="350294"/>
                  <a:pt x="1392460" y="351818"/>
                </a:cubicBezTo>
                <a:cubicBezTo>
                  <a:pt x="1393603" y="353342"/>
                  <a:pt x="1394270" y="357438"/>
                  <a:pt x="1390745" y="356962"/>
                </a:cubicBezTo>
                <a:lnTo>
                  <a:pt x="1388364" y="356200"/>
                </a:lnTo>
                <a:cubicBezTo>
                  <a:pt x="1387316" y="355819"/>
                  <a:pt x="1385888" y="354390"/>
                  <a:pt x="1385983" y="353438"/>
                </a:cubicBezTo>
                <a:lnTo>
                  <a:pt x="1386364" y="348485"/>
                </a:lnTo>
                <a:cubicBezTo>
                  <a:pt x="1382173" y="349437"/>
                  <a:pt x="1378458" y="351056"/>
                  <a:pt x="1378268" y="352009"/>
                </a:cubicBezTo>
                <a:cubicBezTo>
                  <a:pt x="1378077" y="353057"/>
                  <a:pt x="1376458" y="355819"/>
                  <a:pt x="1375410" y="354485"/>
                </a:cubicBezTo>
                <a:cubicBezTo>
                  <a:pt x="1374362" y="353152"/>
                  <a:pt x="1373696" y="349532"/>
                  <a:pt x="1376267" y="349437"/>
                </a:cubicBezTo>
                <a:cubicBezTo>
                  <a:pt x="1378839" y="349342"/>
                  <a:pt x="1383887" y="345246"/>
                  <a:pt x="1381792" y="342674"/>
                </a:cubicBezTo>
                <a:lnTo>
                  <a:pt x="1377601" y="344865"/>
                </a:lnTo>
                <a:cubicBezTo>
                  <a:pt x="1377029" y="345246"/>
                  <a:pt x="1375600" y="345151"/>
                  <a:pt x="1375029" y="344770"/>
                </a:cubicBezTo>
                <a:lnTo>
                  <a:pt x="1369219" y="341150"/>
                </a:lnTo>
                <a:cubicBezTo>
                  <a:pt x="1369028" y="344865"/>
                  <a:pt x="1368171" y="345913"/>
                  <a:pt x="1367219" y="343532"/>
                </a:cubicBezTo>
                <a:cubicBezTo>
                  <a:pt x="1366266" y="341150"/>
                  <a:pt x="1357122" y="341341"/>
                  <a:pt x="1357122" y="343151"/>
                </a:cubicBezTo>
                <a:cubicBezTo>
                  <a:pt x="1357122" y="345056"/>
                  <a:pt x="1356836" y="349818"/>
                  <a:pt x="1356550" y="349818"/>
                </a:cubicBezTo>
                <a:cubicBezTo>
                  <a:pt x="1356170" y="349818"/>
                  <a:pt x="1354931" y="348389"/>
                  <a:pt x="1354455" y="346484"/>
                </a:cubicBezTo>
                <a:lnTo>
                  <a:pt x="1354646" y="344770"/>
                </a:lnTo>
                <a:lnTo>
                  <a:pt x="1354931" y="341722"/>
                </a:lnTo>
                <a:cubicBezTo>
                  <a:pt x="1352264" y="340293"/>
                  <a:pt x="1350264" y="338674"/>
                  <a:pt x="1350550" y="338102"/>
                </a:cubicBezTo>
                <a:cubicBezTo>
                  <a:pt x="1350836" y="337531"/>
                  <a:pt x="1350836" y="335721"/>
                  <a:pt x="1349597" y="335721"/>
                </a:cubicBezTo>
                <a:cubicBezTo>
                  <a:pt x="1348454" y="335721"/>
                  <a:pt x="1344740" y="336483"/>
                  <a:pt x="1344454" y="337436"/>
                </a:cubicBezTo>
                <a:cubicBezTo>
                  <a:pt x="1344263" y="338388"/>
                  <a:pt x="1341787" y="341246"/>
                  <a:pt x="1339406" y="341436"/>
                </a:cubicBezTo>
                <a:cubicBezTo>
                  <a:pt x="1337120" y="341627"/>
                  <a:pt x="1329214" y="342865"/>
                  <a:pt x="1328928" y="339626"/>
                </a:cubicBezTo>
                <a:lnTo>
                  <a:pt x="1332357" y="337626"/>
                </a:lnTo>
                <a:cubicBezTo>
                  <a:pt x="1334262" y="336483"/>
                  <a:pt x="1336643" y="335816"/>
                  <a:pt x="1338453" y="334578"/>
                </a:cubicBezTo>
                <a:lnTo>
                  <a:pt x="1339025" y="334197"/>
                </a:lnTo>
                <a:cubicBezTo>
                  <a:pt x="1338739" y="332864"/>
                  <a:pt x="1337120" y="329339"/>
                  <a:pt x="1335596" y="326291"/>
                </a:cubicBezTo>
                <a:lnTo>
                  <a:pt x="1332262" y="324672"/>
                </a:lnTo>
                <a:cubicBezTo>
                  <a:pt x="1329119" y="323243"/>
                  <a:pt x="1325499" y="322386"/>
                  <a:pt x="1322832" y="320576"/>
                </a:cubicBezTo>
                <a:cubicBezTo>
                  <a:pt x="1320165" y="318767"/>
                  <a:pt x="1318260" y="316100"/>
                  <a:pt x="1316260" y="313623"/>
                </a:cubicBezTo>
                <a:lnTo>
                  <a:pt x="1315784" y="312956"/>
                </a:lnTo>
                <a:cubicBezTo>
                  <a:pt x="1316069" y="311813"/>
                  <a:pt x="1317117" y="311242"/>
                  <a:pt x="1318165" y="311813"/>
                </a:cubicBezTo>
                <a:lnTo>
                  <a:pt x="1319022" y="311718"/>
                </a:lnTo>
                <a:lnTo>
                  <a:pt x="1322832" y="311242"/>
                </a:lnTo>
                <a:cubicBezTo>
                  <a:pt x="1327499" y="310385"/>
                  <a:pt x="1331309" y="307908"/>
                  <a:pt x="1331309" y="305717"/>
                </a:cubicBezTo>
                <a:cubicBezTo>
                  <a:pt x="1331309" y="303527"/>
                  <a:pt x="1332452" y="297335"/>
                  <a:pt x="1333881" y="296954"/>
                </a:cubicBezTo>
                <a:cubicBezTo>
                  <a:pt x="1335310" y="296573"/>
                  <a:pt x="1338548" y="297526"/>
                  <a:pt x="1337977" y="300002"/>
                </a:cubicBezTo>
                <a:lnTo>
                  <a:pt x="1341025" y="299621"/>
                </a:lnTo>
                <a:lnTo>
                  <a:pt x="1348264" y="298574"/>
                </a:lnTo>
                <a:cubicBezTo>
                  <a:pt x="1347978" y="302765"/>
                  <a:pt x="1349312" y="304384"/>
                  <a:pt x="1351121" y="302193"/>
                </a:cubicBezTo>
                <a:cubicBezTo>
                  <a:pt x="1352931" y="300002"/>
                  <a:pt x="1349693" y="293430"/>
                  <a:pt x="1348550" y="293430"/>
                </a:cubicBezTo>
                <a:cubicBezTo>
                  <a:pt x="1347407" y="293430"/>
                  <a:pt x="1342644" y="292382"/>
                  <a:pt x="1340739" y="291144"/>
                </a:cubicBezTo>
                <a:cubicBezTo>
                  <a:pt x="1338834" y="289906"/>
                  <a:pt x="1331786" y="287525"/>
                  <a:pt x="1329500" y="288668"/>
                </a:cubicBezTo>
                <a:cubicBezTo>
                  <a:pt x="1327214" y="289906"/>
                  <a:pt x="1323689" y="295716"/>
                  <a:pt x="1320546" y="295907"/>
                </a:cubicBezTo>
                <a:lnTo>
                  <a:pt x="1320832" y="292287"/>
                </a:lnTo>
                <a:lnTo>
                  <a:pt x="1320927" y="291335"/>
                </a:lnTo>
                <a:cubicBezTo>
                  <a:pt x="1319594" y="290192"/>
                  <a:pt x="1319689" y="288287"/>
                  <a:pt x="1321022" y="287239"/>
                </a:cubicBezTo>
                <a:cubicBezTo>
                  <a:pt x="1322356" y="286096"/>
                  <a:pt x="1327785" y="282953"/>
                  <a:pt x="1326166" y="281619"/>
                </a:cubicBezTo>
                <a:lnTo>
                  <a:pt x="1324546" y="281333"/>
                </a:lnTo>
                <a:cubicBezTo>
                  <a:pt x="1320546" y="280667"/>
                  <a:pt x="1320260" y="280762"/>
                  <a:pt x="1322165" y="279047"/>
                </a:cubicBezTo>
                <a:lnTo>
                  <a:pt x="1325023" y="276476"/>
                </a:lnTo>
                <a:cubicBezTo>
                  <a:pt x="1324832" y="272951"/>
                  <a:pt x="1320641" y="270094"/>
                  <a:pt x="1315593" y="270189"/>
                </a:cubicBezTo>
                <a:lnTo>
                  <a:pt x="1311402" y="271427"/>
                </a:lnTo>
                <a:lnTo>
                  <a:pt x="1309783" y="271904"/>
                </a:lnTo>
                <a:cubicBezTo>
                  <a:pt x="1307592" y="273713"/>
                  <a:pt x="1307878" y="275237"/>
                  <a:pt x="1310354" y="275333"/>
                </a:cubicBezTo>
                <a:lnTo>
                  <a:pt x="1312640" y="274666"/>
                </a:lnTo>
                <a:lnTo>
                  <a:pt x="1313307" y="274475"/>
                </a:lnTo>
                <a:cubicBezTo>
                  <a:pt x="1314260" y="274666"/>
                  <a:pt x="1315593" y="277047"/>
                  <a:pt x="1316165" y="279714"/>
                </a:cubicBezTo>
                <a:cubicBezTo>
                  <a:pt x="1316831" y="282381"/>
                  <a:pt x="1316736" y="289620"/>
                  <a:pt x="1314545" y="290096"/>
                </a:cubicBezTo>
                <a:cubicBezTo>
                  <a:pt x="1312355" y="290477"/>
                  <a:pt x="1305878" y="287715"/>
                  <a:pt x="1300353" y="290573"/>
                </a:cubicBezTo>
                <a:lnTo>
                  <a:pt x="1294352" y="287334"/>
                </a:lnTo>
                <a:cubicBezTo>
                  <a:pt x="1293590" y="286953"/>
                  <a:pt x="1290733" y="287810"/>
                  <a:pt x="1290352" y="288572"/>
                </a:cubicBezTo>
                <a:lnTo>
                  <a:pt x="1289875" y="289525"/>
                </a:lnTo>
                <a:cubicBezTo>
                  <a:pt x="1290828" y="291049"/>
                  <a:pt x="1289875" y="293144"/>
                  <a:pt x="1287875" y="294097"/>
                </a:cubicBezTo>
                <a:cubicBezTo>
                  <a:pt x="1285780" y="295145"/>
                  <a:pt x="1275493" y="291525"/>
                  <a:pt x="1275112" y="289430"/>
                </a:cubicBezTo>
                <a:cubicBezTo>
                  <a:pt x="1274826" y="287239"/>
                  <a:pt x="1283589" y="285715"/>
                  <a:pt x="1283018" y="288287"/>
                </a:cubicBezTo>
                <a:lnTo>
                  <a:pt x="1282732" y="290668"/>
                </a:lnTo>
                <a:cubicBezTo>
                  <a:pt x="1282732" y="290858"/>
                  <a:pt x="1284065" y="291335"/>
                  <a:pt x="1284827" y="291430"/>
                </a:cubicBezTo>
                <a:cubicBezTo>
                  <a:pt x="1285589" y="291430"/>
                  <a:pt x="1286923" y="291049"/>
                  <a:pt x="1286923" y="290763"/>
                </a:cubicBezTo>
                <a:cubicBezTo>
                  <a:pt x="1287304" y="288763"/>
                  <a:pt x="1287304" y="286667"/>
                  <a:pt x="1287494" y="284667"/>
                </a:cubicBezTo>
                <a:cubicBezTo>
                  <a:pt x="1287685" y="283143"/>
                  <a:pt x="1286732" y="281143"/>
                  <a:pt x="1290161" y="280857"/>
                </a:cubicBezTo>
                <a:lnTo>
                  <a:pt x="1291114" y="280762"/>
                </a:lnTo>
                <a:cubicBezTo>
                  <a:pt x="1291971" y="279333"/>
                  <a:pt x="1291400" y="277714"/>
                  <a:pt x="1289875" y="277142"/>
                </a:cubicBezTo>
                <a:lnTo>
                  <a:pt x="1288447" y="276761"/>
                </a:lnTo>
                <a:lnTo>
                  <a:pt x="1287304" y="276476"/>
                </a:lnTo>
                <a:cubicBezTo>
                  <a:pt x="1285589" y="276190"/>
                  <a:pt x="1285018" y="272666"/>
                  <a:pt x="1285970" y="268665"/>
                </a:cubicBezTo>
                <a:lnTo>
                  <a:pt x="1291781" y="267903"/>
                </a:lnTo>
                <a:lnTo>
                  <a:pt x="1292162" y="267903"/>
                </a:lnTo>
                <a:cubicBezTo>
                  <a:pt x="1292352" y="266474"/>
                  <a:pt x="1291495" y="265236"/>
                  <a:pt x="1290447" y="265236"/>
                </a:cubicBezTo>
                <a:lnTo>
                  <a:pt x="1289780" y="265617"/>
                </a:lnTo>
                <a:lnTo>
                  <a:pt x="1284542" y="268475"/>
                </a:lnTo>
                <a:cubicBezTo>
                  <a:pt x="1281779" y="265046"/>
                  <a:pt x="1279874" y="263045"/>
                  <a:pt x="1280255" y="263998"/>
                </a:cubicBezTo>
                <a:cubicBezTo>
                  <a:pt x="1280636" y="265046"/>
                  <a:pt x="1278350" y="268094"/>
                  <a:pt x="1274159" y="268570"/>
                </a:cubicBezTo>
                <a:cubicBezTo>
                  <a:pt x="1269968" y="269046"/>
                  <a:pt x="1268063" y="278571"/>
                  <a:pt x="1269492" y="278762"/>
                </a:cubicBezTo>
                <a:cubicBezTo>
                  <a:pt x="1270825" y="278952"/>
                  <a:pt x="1273778" y="280476"/>
                  <a:pt x="1273112" y="281905"/>
                </a:cubicBezTo>
                <a:cubicBezTo>
                  <a:pt x="1272445" y="283334"/>
                  <a:pt x="1267492" y="291906"/>
                  <a:pt x="1272350" y="294383"/>
                </a:cubicBezTo>
                <a:cubicBezTo>
                  <a:pt x="1277112" y="296859"/>
                  <a:pt x="1288447" y="304384"/>
                  <a:pt x="1286351" y="305241"/>
                </a:cubicBezTo>
                <a:cubicBezTo>
                  <a:pt x="1284256" y="306194"/>
                  <a:pt x="1277588" y="307241"/>
                  <a:pt x="1277398" y="304955"/>
                </a:cubicBezTo>
                <a:lnTo>
                  <a:pt x="1277017" y="303336"/>
                </a:lnTo>
                <a:cubicBezTo>
                  <a:pt x="1276731" y="302098"/>
                  <a:pt x="1276445" y="300098"/>
                  <a:pt x="1275493" y="299907"/>
                </a:cubicBezTo>
                <a:cubicBezTo>
                  <a:pt x="1273016" y="299145"/>
                  <a:pt x="1272254" y="300479"/>
                  <a:pt x="1271683" y="302574"/>
                </a:cubicBezTo>
                <a:cubicBezTo>
                  <a:pt x="1270921" y="305146"/>
                  <a:pt x="1269683" y="302574"/>
                  <a:pt x="1268444" y="302288"/>
                </a:cubicBezTo>
                <a:cubicBezTo>
                  <a:pt x="1264825" y="301431"/>
                  <a:pt x="1263587" y="302288"/>
                  <a:pt x="1264063" y="305051"/>
                </a:cubicBezTo>
                <a:cubicBezTo>
                  <a:pt x="1264158" y="305717"/>
                  <a:pt x="1263777" y="306765"/>
                  <a:pt x="1264158" y="307051"/>
                </a:cubicBezTo>
                <a:lnTo>
                  <a:pt x="1266825" y="308765"/>
                </a:lnTo>
                <a:cubicBezTo>
                  <a:pt x="1269302" y="311051"/>
                  <a:pt x="1270540" y="315433"/>
                  <a:pt x="1269778" y="318481"/>
                </a:cubicBezTo>
                <a:lnTo>
                  <a:pt x="1269397" y="321243"/>
                </a:lnTo>
                <a:cubicBezTo>
                  <a:pt x="1269302" y="321719"/>
                  <a:pt x="1271016" y="322672"/>
                  <a:pt x="1271969" y="322672"/>
                </a:cubicBezTo>
                <a:cubicBezTo>
                  <a:pt x="1274540" y="322767"/>
                  <a:pt x="1273588" y="321910"/>
                  <a:pt x="1273207" y="320386"/>
                </a:cubicBezTo>
                <a:lnTo>
                  <a:pt x="1272826" y="318767"/>
                </a:lnTo>
                <a:cubicBezTo>
                  <a:pt x="1274255" y="316385"/>
                  <a:pt x="1277112" y="314385"/>
                  <a:pt x="1279208" y="314385"/>
                </a:cubicBezTo>
                <a:cubicBezTo>
                  <a:pt x="1281303" y="314385"/>
                  <a:pt x="1287304" y="313814"/>
                  <a:pt x="1286732" y="313147"/>
                </a:cubicBezTo>
                <a:cubicBezTo>
                  <a:pt x="1286256" y="312480"/>
                  <a:pt x="1285970" y="310575"/>
                  <a:pt x="1286923" y="310099"/>
                </a:cubicBezTo>
                <a:lnTo>
                  <a:pt x="1287304" y="310289"/>
                </a:lnTo>
                <a:lnTo>
                  <a:pt x="1290066" y="311623"/>
                </a:lnTo>
                <a:cubicBezTo>
                  <a:pt x="1293209" y="313433"/>
                  <a:pt x="1297305" y="313814"/>
                  <a:pt x="1299020" y="312480"/>
                </a:cubicBezTo>
                <a:lnTo>
                  <a:pt x="1300258" y="311147"/>
                </a:lnTo>
                <a:lnTo>
                  <a:pt x="1300639" y="310766"/>
                </a:lnTo>
                <a:cubicBezTo>
                  <a:pt x="1300448" y="309908"/>
                  <a:pt x="1299400" y="309242"/>
                  <a:pt x="1298448" y="309337"/>
                </a:cubicBezTo>
                <a:lnTo>
                  <a:pt x="1297591" y="309146"/>
                </a:lnTo>
                <a:lnTo>
                  <a:pt x="1295971" y="308765"/>
                </a:lnTo>
                <a:cubicBezTo>
                  <a:pt x="1292828" y="307813"/>
                  <a:pt x="1292924" y="306670"/>
                  <a:pt x="1296162" y="306289"/>
                </a:cubicBezTo>
                <a:lnTo>
                  <a:pt x="1297781" y="305908"/>
                </a:lnTo>
                <a:lnTo>
                  <a:pt x="1299972" y="305336"/>
                </a:lnTo>
                <a:cubicBezTo>
                  <a:pt x="1302353" y="304574"/>
                  <a:pt x="1306735" y="305336"/>
                  <a:pt x="1309688" y="306956"/>
                </a:cubicBezTo>
                <a:lnTo>
                  <a:pt x="1310640" y="310004"/>
                </a:lnTo>
                <a:cubicBezTo>
                  <a:pt x="1311974" y="314004"/>
                  <a:pt x="1314069" y="317909"/>
                  <a:pt x="1315688" y="321910"/>
                </a:cubicBezTo>
                <a:lnTo>
                  <a:pt x="1317117" y="325434"/>
                </a:lnTo>
                <a:cubicBezTo>
                  <a:pt x="1319975" y="323910"/>
                  <a:pt x="1322737" y="323148"/>
                  <a:pt x="1323404" y="323624"/>
                </a:cubicBezTo>
                <a:cubicBezTo>
                  <a:pt x="1324070" y="324101"/>
                  <a:pt x="1325118" y="326291"/>
                  <a:pt x="1323594" y="326482"/>
                </a:cubicBezTo>
                <a:cubicBezTo>
                  <a:pt x="1322070" y="326768"/>
                  <a:pt x="1317974" y="328387"/>
                  <a:pt x="1318736" y="329435"/>
                </a:cubicBezTo>
                <a:cubicBezTo>
                  <a:pt x="1319594" y="330482"/>
                  <a:pt x="1322261" y="332673"/>
                  <a:pt x="1322737" y="331816"/>
                </a:cubicBezTo>
                <a:cubicBezTo>
                  <a:pt x="1323213" y="330959"/>
                  <a:pt x="1325118" y="329149"/>
                  <a:pt x="1325690" y="329720"/>
                </a:cubicBezTo>
                <a:cubicBezTo>
                  <a:pt x="1326261" y="330387"/>
                  <a:pt x="1327118" y="333911"/>
                  <a:pt x="1325118" y="334769"/>
                </a:cubicBezTo>
                <a:lnTo>
                  <a:pt x="1323499" y="336197"/>
                </a:lnTo>
                <a:cubicBezTo>
                  <a:pt x="1321880" y="337531"/>
                  <a:pt x="1321308" y="339817"/>
                  <a:pt x="1319594" y="341055"/>
                </a:cubicBezTo>
                <a:cubicBezTo>
                  <a:pt x="1318927" y="341531"/>
                  <a:pt x="1316165" y="339341"/>
                  <a:pt x="1314545" y="339531"/>
                </a:cubicBezTo>
                <a:lnTo>
                  <a:pt x="1311402" y="339722"/>
                </a:lnTo>
                <a:cubicBezTo>
                  <a:pt x="1308068" y="340674"/>
                  <a:pt x="1306735" y="339722"/>
                  <a:pt x="1308354" y="337626"/>
                </a:cubicBezTo>
                <a:cubicBezTo>
                  <a:pt x="1310069" y="335531"/>
                  <a:pt x="1307878" y="329054"/>
                  <a:pt x="1303020" y="329911"/>
                </a:cubicBezTo>
                <a:lnTo>
                  <a:pt x="1301972" y="334578"/>
                </a:lnTo>
                <a:cubicBezTo>
                  <a:pt x="1301782" y="335340"/>
                  <a:pt x="1299210" y="335816"/>
                  <a:pt x="1297591" y="336293"/>
                </a:cubicBezTo>
                <a:lnTo>
                  <a:pt x="1296829" y="336483"/>
                </a:lnTo>
                <a:cubicBezTo>
                  <a:pt x="1295781" y="336388"/>
                  <a:pt x="1294924" y="336769"/>
                  <a:pt x="1294924" y="337340"/>
                </a:cubicBezTo>
                <a:cubicBezTo>
                  <a:pt x="1294924" y="337912"/>
                  <a:pt x="1292828" y="338388"/>
                  <a:pt x="1290257" y="337245"/>
                </a:cubicBezTo>
                <a:lnTo>
                  <a:pt x="1289495" y="334483"/>
                </a:lnTo>
                <a:cubicBezTo>
                  <a:pt x="1289114" y="333149"/>
                  <a:pt x="1285208" y="332483"/>
                  <a:pt x="1284827" y="331054"/>
                </a:cubicBezTo>
                <a:cubicBezTo>
                  <a:pt x="1283875" y="327625"/>
                  <a:pt x="1280732" y="328768"/>
                  <a:pt x="1278827" y="329054"/>
                </a:cubicBezTo>
                <a:lnTo>
                  <a:pt x="1275398" y="329625"/>
                </a:lnTo>
                <a:cubicBezTo>
                  <a:pt x="1271588" y="331149"/>
                  <a:pt x="1268921" y="332959"/>
                  <a:pt x="1269397" y="333816"/>
                </a:cubicBezTo>
                <a:cubicBezTo>
                  <a:pt x="1269873" y="334578"/>
                  <a:pt x="1268444" y="338007"/>
                  <a:pt x="1264158" y="338579"/>
                </a:cubicBezTo>
                <a:lnTo>
                  <a:pt x="1260729" y="335912"/>
                </a:lnTo>
                <a:lnTo>
                  <a:pt x="1259015" y="334578"/>
                </a:lnTo>
                <a:cubicBezTo>
                  <a:pt x="1257491" y="335912"/>
                  <a:pt x="1257205" y="338102"/>
                  <a:pt x="1258348" y="339341"/>
                </a:cubicBezTo>
                <a:lnTo>
                  <a:pt x="1260443" y="339436"/>
                </a:lnTo>
                <a:lnTo>
                  <a:pt x="1261586" y="339531"/>
                </a:lnTo>
                <a:cubicBezTo>
                  <a:pt x="1263110" y="339912"/>
                  <a:pt x="1263301" y="340674"/>
                  <a:pt x="1261967" y="341246"/>
                </a:cubicBezTo>
                <a:cubicBezTo>
                  <a:pt x="1260634" y="341817"/>
                  <a:pt x="1255586" y="342960"/>
                  <a:pt x="1255014" y="342008"/>
                </a:cubicBezTo>
                <a:lnTo>
                  <a:pt x="1254062" y="340960"/>
                </a:lnTo>
                <a:cubicBezTo>
                  <a:pt x="1252633" y="339436"/>
                  <a:pt x="1250537" y="338293"/>
                  <a:pt x="1249013" y="340293"/>
                </a:cubicBezTo>
                <a:lnTo>
                  <a:pt x="1248346" y="341150"/>
                </a:lnTo>
                <a:cubicBezTo>
                  <a:pt x="1249394" y="343341"/>
                  <a:pt x="1249680" y="345151"/>
                  <a:pt x="1249013" y="345341"/>
                </a:cubicBezTo>
                <a:lnTo>
                  <a:pt x="1248061" y="345722"/>
                </a:lnTo>
                <a:lnTo>
                  <a:pt x="1247013" y="346199"/>
                </a:lnTo>
                <a:cubicBezTo>
                  <a:pt x="1245965" y="346770"/>
                  <a:pt x="1243489" y="345722"/>
                  <a:pt x="1241584" y="343913"/>
                </a:cubicBezTo>
                <a:cubicBezTo>
                  <a:pt x="1239679" y="342103"/>
                  <a:pt x="1231392" y="338102"/>
                  <a:pt x="1227201" y="338960"/>
                </a:cubicBezTo>
                <a:lnTo>
                  <a:pt x="1223772" y="339722"/>
                </a:lnTo>
                <a:lnTo>
                  <a:pt x="1222820" y="340198"/>
                </a:lnTo>
                <a:cubicBezTo>
                  <a:pt x="1220629" y="338198"/>
                  <a:pt x="1218057" y="338007"/>
                  <a:pt x="1217105" y="339817"/>
                </a:cubicBezTo>
                <a:cubicBezTo>
                  <a:pt x="1216152" y="341627"/>
                  <a:pt x="1211009" y="343341"/>
                  <a:pt x="1207484" y="340388"/>
                </a:cubicBezTo>
                <a:lnTo>
                  <a:pt x="1206437" y="335912"/>
                </a:lnTo>
                <a:lnTo>
                  <a:pt x="1205675" y="332578"/>
                </a:lnTo>
                <a:cubicBezTo>
                  <a:pt x="1201960" y="329244"/>
                  <a:pt x="1198245" y="327530"/>
                  <a:pt x="1197388" y="328768"/>
                </a:cubicBezTo>
                <a:cubicBezTo>
                  <a:pt x="1196531" y="330006"/>
                  <a:pt x="1193006" y="332483"/>
                  <a:pt x="1191387" y="331625"/>
                </a:cubicBezTo>
                <a:cubicBezTo>
                  <a:pt x="1189768" y="330863"/>
                  <a:pt x="1186244" y="331149"/>
                  <a:pt x="1186910" y="333816"/>
                </a:cubicBezTo>
                <a:cubicBezTo>
                  <a:pt x="1187577" y="336578"/>
                  <a:pt x="1197388" y="339341"/>
                  <a:pt x="1198817" y="341341"/>
                </a:cubicBezTo>
                <a:cubicBezTo>
                  <a:pt x="1200341" y="343436"/>
                  <a:pt x="1198055" y="348866"/>
                  <a:pt x="1197293" y="346961"/>
                </a:cubicBezTo>
                <a:cubicBezTo>
                  <a:pt x="1196435" y="345056"/>
                  <a:pt x="1192435" y="340103"/>
                  <a:pt x="1190054" y="340007"/>
                </a:cubicBezTo>
                <a:cubicBezTo>
                  <a:pt x="1187672" y="339912"/>
                  <a:pt x="1179671" y="340674"/>
                  <a:pt x="1177195" y="339436"/>
                </a:cubicBezTo>
                <a:lnTo>
                  <a:pt x="1180814" y="336864"/>
                </a:lnTo>
                <a:lnTo>
                  <a:pt x="1182053" y="336007"/>
                </a:lnTo>
                <a:cubicBezTo>
                  <a:pt x="1181481" y="332768"/>
                  <a:pt x="1178719" y="330768"/>
                  <a:pt x="1175766" y="331530"/>
                </a:cubicBezTo>
                <a:cubicBezTo>
                  <a:pt x="1172909" y="332292"/>
                  <a:pt x="1168527" y="337721"/>
                  <a:pt x="1168051" y="338102"/>
                </a:cubicBezTo>
                <a:lnTo>
                  <a:pt x="1167496" y="338880"/>
                </a:lnTo>
                <a:lnTo>
                  <a:pt x="1173766" y="337626"/>
                </a:lnTo>
                <a:lnTo>
                  <a:pt x="1175290" y="339626"/>
                </a:lnTo>
                <a:lnTo>
                  <a:pt x="1176814" y="341627"/>
                </a:lnTo>
                <a:cubicBezTo>
                  <a:pt x="1179481" y="341722"/>
                  <a:pt x="1181481" y="342770"/>
                  <a:pt x="1181291" y="344103"/>
                </a:cubicBezTo>
                <a:lnTo>
                  <a:pt x="1181862" y="344865"/>
                </a:lnTo>
                <a:lnTo>
                  <a:pt x="1183196" y="346484"/>
                </a:lnTo>
                <a:cubicBezTo>
                  <a:pt x="1183291" y="348389"/>
                  <a:pt x="1181291" y="350104"/>
                  <a:pt x="1178814" y="350294"/>
                </a:cubicBezTo>
                <a:lnTo>
                  <a:pt x="1176623" y="350104"/>
                </a:lnTo>
                <a:cubicBezTo>
                  <a:pt x="1175195" y="350008"/>
                  <a:pt x="1173575" y="348961"/>
                  <a:pt x="1172718" y="348008"/>
                </a:cubicBezTo>
                <a:lnTo>
                  <a:pt x="1170337" y="345246"/>
                </a:lnTo>
                <a:lnTo>
                  <a:pt x="1167241" y="339236"/>
                </a:lnTo>
                <a:lnTo>
                  <a:pt x="1165193" y="342103"/>
                </a:lnTo>
                <a:cubicBezTo>
                  <a:pt x="1164527" y="343532"/>
                  <a:pt x="1162050" y="346580"/>
                  <a:pt x="1159764" y="344675"/>
                </a:cubicBezTo>
                <a:cubicBezTo>
                  <a:pt x="1157478" y="342770"/>
                  <a:pt x="1159478" y="336007"/>
                  <a:pt x="1156525" y="337436"/>
                </a:cubicBezTo>
                <a:cubicBezTo>
                  <a:pt x="1153668" y="338769"/>
                  <a:pt x="1146905" y="343151"/>
                  <a:pt x="1145191" y="342389"/>
                </a:cubicBezTo>
                <a:cubicBezTo>
                  <a:pt x="1143476" y="341722"/>
                  <a:pt x="1138714" y="341150"/>
                  <a:pt x="1137571" y="342484"/>
                </a:cubicBezTo>
                <a:cubicBezTo>
                  <a:pt x="1136523" y="343817"/>
                  <a:pt x="1135094" y="349056"/>
                  <a:pt x="1134713" y="350390"/>
                </a:cubicBezTo>
                <a:cubicBezTo>
                  <a:pt x="1134332" y="351818"/>
                  <a:pt x="1129379" y="351723"/>
                  <a:pt x="1127760" y="348770"/>
                </a:cubicBezTo>
                <a:cubicBezTo>
                  <a:pt x="1126141" y="345818"/>
                  <a:pt x="1115187" y="343151"/>
                  <a:pt x="1113758" y="345818"/>
                </a:cubicBezTo>
                <a:lnTo>
                  <a:pt x="1112139" y="347913"/>
                </a:lnTo>
                <a:cubicBezTo>
                  <a:pt x="1111472" y="348866"/>
                  <a:pt x="1109663" y="350009"/>
                  <a:pt x="1108900" y="349818"/>
                </a:cubicBezTo>
                <a:cubicBezTo>
                  <a:pt x="1105757" y="349056"/>
                  <a:pt x="1108805" y="348199"/>
                  <a:pt x="1108996" y="347246"/>
                </a:cubicBezTo>
                <a:cubicBezTo>
                  <a:pt x="1109948" y="342865"/>
                  <a:pt x="1111282" y="338388"/>
                  <a:pt x="1105757" y="335150"/>
                </a:cubicBezTo>
                <a:cubicBezTo>
                  <a:pt x="1105376" y="334959"/>
                  <a:pt x="1105757" y="333721"/>
                  <a:pt x="1106043" y="332959"/>
                </a:cubicBezTo>
                <a:cubicBezTo>
                  <a:pt x="1106234" y="332387"/>
                  <a:pt x="1107186" y="331530"/>
                  <a:pt x="1106996" y="331244"/>
                </a:cubicBezTo>
                <a:cubicBezTo>
                  <a:pt x="1105662" y="329720"/>
                  <a:pt x="1104043" y="327053"/>
                  <a:pt x="1102519" y="327053"/>
                </a:cubicBezTo>
                <a:cubicBezTo>
                  <a:pt x="1095470" y="327053"/>
                  <a:pt x="1103662" y="323910"/>
                  <a:pt x="1100900" y="322577"/>
                </a:cubicBezTo>
                <a:lnTo>
                  <a:pt x="1098614" y="321529"/>
                </a:lnTo>
                <a:cubicBezTo>
                  <a:pt x="1096137" y="321053"/>
                  <a:pt x="1096042" y="318862"/>
                  <a:pt x="1098328" y="316766"/>
                </a:cubicBezTo>
                <a:lnTo>
                  <a:pt x="1100138" y="316957"/>
                </a:lnTo>
                <a:cubicBezTo>
                  <a:pt x="1104519" y="317433"/>
                  <a:pt x="1108805" y="318957"/>
                  <a:pt x="1112996" y="320291"/>
                </a:cubicBezTo>
                <a:cubicBezTo>
                  <a:pt x="1114806" y="320862"/>
                  <a:pt x="1116235" y="322196"/>
                  <a:pt x="1118045" y="322577"/>
                </a:cubicBezTo>
                <a:lnTo>
                  <a:pt x="1122331" y="323434"/>
                </a:lnTo>
                <a:cubicBezTo>
                  <a:pt x="1122331" y="320195"/>
                  <a:pt x="1122331" y="317624"/>
                  <a:pt x="1122331" y="317528"/>
                </a:cubicBezTo>
                <a:cubicBezTo>
                  <a:pt x="1122331" y="317528"/>
                  <a:pt x="1124712" y="318100"/>
                  <a:pt x="1127665" y="318195"/>
                </a:cubicBezTo>
                <a:lnTo>
                  <a:pt x="1129665" y="319243"/>
                </a:lnTo>
                <a:lnTo>
                  <a:pt x="1132332" y="320672"/>
                </a:lnTo>
                <a:cubicBezTo>
                  <a:pt x="1134904" y="323339"/>
                  <a:pt x="1138238" y="322767"/>
                  <a:pt x="1139762" y="319433"/>
                </a:cubicBezTo>
                <a:lnTo>
                  <a:pt x="1141762" y="318767"/>
                </a:lnTo>
                <a:cubicBezTo>
                  <a:pt x="1144524" y="317909"/>
                  <a:pt x="1146334" y="317433"/>
                  <a:pt x="1145667" y="314861"/>
                </a:cubicBezTo>
                <a:lnTo>
                  <a:pt x="1144429" y="309908"/>
                </a:lnTo>
                <a:cubicBezTo>
                  <a:pt x="1147953" y="305336"/>
                  <a:pt x="1148810" y="301336"/>
                  <a:pt x="1146429" y="301050"/>
                </a:cubicBezTo>
                <a:lnTo>
                  <a:pt x="1145572" y="301717"/>
                </a:lnTo>
                <a:cubicBezTo>
                  <a:pt x="1142048" y="304384"/>
                  <a:pt x="1139190" y="302003"/>
                  <a:pt x="1136333" y="301050"/>
                </a:cubicBezTo>
                <a:cubicBezTo>
                  <a:pt x="1135285" y="300669"/>
                  <a:pt x="1135380" y="298288"/>
                  <a:pt x="1134332" y="297716"/>
                </a:cubicBezTo>
                <a:cubicBezTo>
                  <a:pt x="1133380" y="297240"/>
                  <a:pt x="1132046" y="300574"/>
                  <a:pt x="1129760" y="298193"/>
                </a:cubicBezTo>
                <a:cubicBezTo>
                  <a:pt x="1129189" y="297621"/>
                  <a:pt x="1126046" y="297716"/>
                  <a:pt x="1125665" y="298288"/>
                </a:cubicBezTo>
                <a:lnTo>
                  <a:pt x="1122712" y="302479"/>
                </a:lnTo>
                <a:cubicBezTo>
                  <a:pt x="1119759" y="307241"/>
                  <a:pt x="1122140" y="311051"/>
                  <a:pt x="1127950" y="310861"/>
                </a:cubicBezTo>
                <a:lnTo>
                  <a:pt x="1130332" y="305432"/>
                </a:lnTo>
                <a:cubicBezTo>
                  <a:pt x="1131094" y="303622"/>
                  <a:pt x="1134904" y="303146"/>
                  <a:pt x="1134904" y="304479"/>
                </a:cubicBezTo>
                <a:lnTo>
                  <a:pt x="1134904" y="309813"/>
                </a:lnTo>
                <a:cubicBezTo>
                  <a:pt x="1139666" y="309432"/>
                  <a:pt x="1143000" y="310194"/>
                  <a:pt x="1142333" y="311337"/>
                </a:cubicBezTo>
                <a:cubicBezTo>
                  <a:pt x="1141667" y="312575"/>
                  <a:pt x="1136999" y="316576"/>
                  <a:pt x="1133951" y="316576"/>
                </a:cubicBezTo>
                <a:cubicBezTo>
                  <a:pt x="1130903" y="316576"/>
                  <a:pt x="1120807" y="316671"/>
                  <a:pt x="1118616" y="315719"/>
                </a:cubicBezTo>
                <a:cubicBezTo>
                  <a:pt x="1116425" y="314766"/>
                  <a:pt x="1110710" y="310194"/>
                  <a:pt x="1112139" y="308956"/>
                </a:cubicBezTo>
                <a:lnTo>
                  <a:pt x="1113473" y="308003"/>
                </a:lnTo>
                <a:cubicBezTo>
                  <a:pt x="1116140" y="306003"/>
                  <a:pt x="1115187" y="304098"/>
                  <a:pt x="1112711" y="303050"/>
                </a:cubicBezTo>
                <a:cubicBezTo>
                  <a:pt x="1108900" y="301431"/>
                  <a:pt x="1106996" y="299526"/>
                  <a:pt x="1106900" y="295621"/>
                </a:cubicBezTo>
                <a:lnTo>
                  <a:pt x="1106900" y="292954"/>
                </a:lnTo>
                <a:cubicBezTo>
                  <a:pt x="1104424" y="289906"/>
                  <a:pt x="1102995" y="286763"/>
                  <a:pt x="1103757" y="285905"/>
                </a:cubicBezTo>
                <a:lnTo>
                  <a:pt x="1104805" y="285810"/>
                </a:lnTo>
                <a:lnTo>
                  <a:pt x="1109091" y="285334"/>
                </a:lnTo>
                <a:cubicBezTo>
                  <a:pt x="1108805" y="282667"/>
                  <a:pt x="1109186" y="278762"/>
                  <a:pt x="1109853" y="276666"/>
                </a:cubicBezTo>
                <a:lnTo>
                  <a:pt x="1109948" y="274571"/>
                </a:lnTo>
                <a:cubicBezTo>
                  <a:pt x="1109948" y="273809"/>
                  <a:pt x="1110806" y="272475"/>
                  <a:pt x="1111568" y="272285"/>
                </a:cubicBezTo>
                <a:cubicBezTo>
                  <a:pt x="1112520" y="272094"/>
                  <a:pt x="1114235" y="272570"/>
                  <a:pt x="1114806" y="273142"/>
                </a:cubicBezTo>
                <a:cubicBezTo>
                  <a:pt x="1116806" y="275237"/>
                  <a:pt x="1118997" y="277333"/>
                  <a:pt x="1119950" y="279714"/>
                </a:cubicBezTo>
                <a:lnTo>
                  <a:pt x="1120807" y="281810"/>
                </a:lnTo>
                <a:cubicBezTo>
                  <a:pt x="1121474" y="284477"/>
                  <a:pt x="1122236" y="285239"/>
                  <a:pt x="1122426" y="283524"/>
                </a:cubicBezTo>
                <a:cubicBezTo>
                  <a:pt x="1122617" y="281810"/>
                  <a:pt x="1124617" y="277904"/>
                  <a:pt x="1126427" y="279333"/>
                </a:cubicBezTo>
                <a:lnTo>
                  <a:pt x="1128427" y="279905"/>
                </a:lnTo>
                <a:lnTo>
                  <a:pt x="1130713" y="280571"/>
                </a:lnTo>
                <a:cubicBezTo>
                  <a:pt x="1133380" y="280952"/>
                  <a:pt x="1134713" y="282000"/>
                  <a:pt x="1133570" y="282857"/>
                </a:cubicBezTo>
                <a:cubicBezTo>
                  <a:pt x="1132523" y="283810"/>
                  <a:pt x="1128046" y="284096"/>
                  <a:pt x="1127474" y="285143"/>
                </a:cubicBezTo>
                <a:cubicBezTo>
                  <a:pt x="1126903" y="286286"/>
                  <a:pt x="1126617" y="290287"/>
                  <a:pt x="1128713" y="290763"/>
                </a:cubicBezTo>
                <a:lnTo>
                  <a:pt x="1129951" y="291716"/>
                </a:lnTo>
                <a:cubicBezTo>
                  <a:pt x="1132427" y="293621"/>
                  <a:pt x="1133951" y="293240"/>
                  <a:pt x="1136333" y="291525"/>
                </a:cubicBezTo>
                <a:lnTo>
                  <a:pt x="1138904" y="289715"/>
                </a:lnTo>
                <a:cubicBezTo>
                  <a:pt x="1142619" y="288001"/>
                  <a:pt x="1145667" y="287715"/>
                  <a:pt x="1145667" y="289239"/>
                </a:cubicBezTo>
                <a:cubicBezTo>
                  <a:pt x="1145667" y="290668"/>
                  <a:pt x="1149382" y="294478"/>
                  <a:pt x="1153954" y="294097"/>
                </a:cubicBezTo>
                <a:cubicBezTo>
                  <a:pt x="1158526" y="293716"/>
                  <a:pt x="1168337" y="298669"/>
                  <a:pt x="1168527" y="297335"/>
                </a:cubicBezTo>
                <a:lnTo>
                  <a:pt x="1169289" y="296764"/>
                </a:lnTo>
                <a:lnTo>
                  <a:pt x="1170242" y="296002"/>
                </a:lnTo>
                <a:cubicBezTo>
                  <a:pt x="1171861" y="295621"/>
                  <a:pt x="1173766" y="296192"/>
                  <a:pt x="1174528" y="297240"/>
                </a:cubicBezTo>
                <a:lnTo>
                  <a:pt x="1174242" y="297907"/>
                </a:lnTo>
                <a:cubicBezTo>
                  <a:pt x="1173480" y="299717"/>
                  <a:pt x="1172528" y="301717"/>
                  <a:pt x="1170908" y="302955"/>
                </a:cubicBezTo>
                <a:lnTo>
                  <a:pt x="1168337" y="305051"/>
                </a:lnTo>
                <a:cubicBezTo>
                  <a:pt x="1171194" y="310099"/>
                  <a:pt x="1171766" y="313433"/>
                  <a:pt x="1169480" y="312290"/>
                </a:cubicBezTo>
                <a:cubicBezTo>
                  <a:pt x="1167194" y="311242"/>
                  <a:pt x="1163955" y="304860"/>
                  <a:pt x="1161193" y="308670"/>
                </a:cubicBezTo>
                <a:lnTo>
                  <a:pt x="1159097" y="306575"/>
                </a:lnTo>
                <a:cubicBezTo>
                  <a:pt x="1158145" y="305622"/>
                  <a:pt x="1157954" y="303717"/>
                  <a:pt x="1157002" y="303527"/>
                </a:cubicBezTo>
                <a:cubicBezTo>
                  <a:pt x="1154144" y="302860"/>
                  <a:pt x="1154240" y="304765"/>
                  <a:pt x="1153573" y="306575"/>
                </a:cubicBezTo>
                <a:lnTo>
                  <a:pt x="1152620" y="309051"/>
                </a:lnTo>
                <a:cubicBezTo>
                  <a:pt x="1150525" y="311528"/>
                  <a:pt x="1149096" y="313623"/>
                  <a:pt x="1149477" y="313814"/>
                </a:cubicBezTo>
                <a:cubicBezTo>
                  <a:pt x="1149858" y="314004"/>
                  <a:pt x="1151477" y="313718"/>
                  <a:pt x="1152239" y="312861"/>
                </a:cubicBezTo>
                <a:cubicBezTo>
                  <a:pt x="1153096" y="312004"/>
                  <a:pt x="1157097" y="311813"/>
                  <a:pt x="1159859" y="313814"/>
                </a:cubicBezTo>
                <a:lnTo>
                  <a:pt x="1162145" y="313623"/>
                </a:lnTo>
                <a:lnTo>
                  <a:pt x="1170242" y="313052"/>
                </a:lnTo>
                <a:cubicBezTo>
                  <a:pt x="1171575" y="318195"/>
                  <a:pt x="1173480" y="321910"/>
                  <a:pt x="1174433" y="321243"/>
                </a:cubicBezTo>
                <a:cubicBezTo>
                  <a:pt x="1175385" y="320576"/>
                  <a:pt x="1174242" y="312575"/>
                  <a:pt x="1174718" y="310670"/>
                </a:cubicBezTo>
                <a:cubicBezTo>
                  <a:pt x="1175290" y="308765"/>
                  <a:pt x="1180052" y="305336"/>
                  <a:pt x="1179481" y="306765"/>
                </a:cubicBezTo>
                <a:cubicBezTo>
                  <a:pt x="1178909" y="308194"/>
                  <a:pt x="1178814" y="312385"/>
                  <a:pt x="1180814" y="313147"/>
                </a:cubicBezTo>
                <a:cubicBezTo>
                  <a:pt x="1182719" y="313909"/>
                  <a:pt x="1185958" y="307337"/>
                  <a:pt x="1187006" y="305908"/>
                </a:cubicBezTo>
                <a:cubicBezTo>
                  <a:pt x="1188053" y="304574"/>
                  <a:pt x="1191673" y="301717"/>
                  <a:pt x="1192721" y="302765"/>
                </a:cubicBezTo>
                <a:lnTo>
                  <a:pt x="1193292" y="302765"/>
                </a:lnTo>
                <a:cubicBezTo>
                  <a:pt x="1193959" y="302765"/>
                  <a:pt x="1195197" y="301717"/>
                  <a:pt x="1195102" y="301431"/>
                </a:cubicBezTo>
                <a:lnTo>
                  <a:pt x="1194340" y="299621"/>
                </a:lnTo>
                <a:cubicBezTo>
                  <a:pt x="1193864" y="297145"/>
                  <a:pt x="1194340" y="295716"/>
                  <a:pt x="1195292" y="296383"/>
                </a:cubicBezTo>
                <a:lnTo>
                  <a:pt x="1196340" y="296859"/>
                </a:lnTo>
                <a:cubicBezTo>
                  <a:pt x="1198055" y="297716"/>
                  <a:pt x="1200626" y="299336"/>
                  <a:pt x="1201484" y="298955"/>
                </a:cubicBezTo>
                <a:cubicBezTo>
                  <a:pt x="1204627" y="297335"/>
                  <a:pt x="1201865" y="295811"/>
                  <a:pt x="1200817" y="294002"/>
                </a:cubicBezTo>
                <a:lnTo>
                  <a:pt x="1199674" y="292001"/>
                </a:lnTo>
                <a:cubicBezTo>
                  <a:pt x="1199864" y="289144"/>
                  <a:pt x="1199007" y="286763"/>
                  <a:pt x="1197769" y="286667"/>
                </a:cubicBezTo>
                <a:cubicBezTo>
                  <a:pt x="1196626" y="286572"/>
                  <a:pt x="1196721" y="283810"/>
                  <a:pt x="1200626" y="280857"/>
                </a:cubicBezTo>
                <a:lnTo>
                  <a:pt x="1191863" y="280095"/>
                </a:lnTo>
                <a:cubicBezTo>
                  <a:pt x="1190339" y="280000"/>
                  <a:pt x="1189387" y="277238"/>
                  <a:pt x="1187672" y="276190"/>
                </a:cubicBezTo>
                <a:cubicBezTo>
                  <a:pt x="1186625" y="275523"/>
                  <a:pt x="1183958" y="276095"/>
                  <a:pt x="1186148" y="274094"/>
                </a:cubicBezTo>
                <a:cubicBezTo>
                  <a:pt x="1187006" y="273332"/>
                  <a:pt x="1188530" y="272761"/>
                  <a:pt x="1189768" y="272761"/>
                </a:cubicBezTo>
                <a:lnTo>
                  <a:pt x="1192340" y="272951"/>
                </a:lnTo>
                <a:cubicBezTo>
                  <a:pt x="1195673" y="273618"/>
                  <a:pt x="1197864" y="273428"/>
                  <a:pt x="1197197" y="272570"/>
                </a:cubicBezTo>
                <a:cubicBezTo>
                  <a:pt x="1196864" y="272094"/>
                  <a:pt x="1196292" y="270475"/>
                  <a:pt x="1195757" y="269046"/>
                </a:cubicBezTo>
                <a:lnTo>
                  <a:pt x="1195682" y="268902"/>
                </a:lnTo>
                <a:lnTo>
                  <a:pt x="1200721" y="271332"/>
                </a:lnTo>
                <a:lnTo>
                  <a:pt x="1205103" y="274475"/>
                </a:lnTo>
                <a:cubicBezTo>
                  <a:pt x="1206722" y="279333"/>
                  <a:pt x="1208246" y="283810"/>
                  <a:pt x="1208342" y="284381"/>
                </a:cubicBezTo>
                <a:cubicBezTo>
                  <a:pt x="1208532" y="284953"/>
                  <a:pt x="1210437" y="283619"/>
                  <a:pt x="1211961" y="278666"/>
                </a:cubicBezTo>
                <a:lnTo>
                  <a:pt x="1213295" y="274952"/>
                </a:lnTo>
                <a:cubicBezTo>
                  <a:pt x="1213866" y="273428"/>
                  <a:pt x="1215200" y="272094"/>
                  <a:pt x="1215676" y="270570"/>
                </a:cubicBezTo>
                <a:lnTo>
                  <a:pt x="1215962" y="269808"/>
                </a:lnTo>
                <a:cubicBezTo>
                  <a:pt x="1215295" y="268760"/>
                  <a:pt x="1213390" y="268189"/>
                  <a:pt x="1211771" y="268570"/>
                </a:cubicBezTo>
                <a:lnTo>
                  <a:pt x="1210723" y="269332"/>
                </a:lnTo>
                <a:lnTo>
                  <a:pt x="1209961" y="269903"/>
                </a:lnTo>
                <a:cubicBezTo>
                  <a:pt x="1209866" y="270856"/>
                  <a:pt x="1208151" y="269903"/>
                  <a:pt x="1205960" y="267713"/>
                </a:cubicBezTo>
                <a:cubicBezTo>
                  <a:pt x="1203770" y="265522"/>
                  <a:pt x="1193006" y="264760"/>
                  <a:pt x="1190435" y="263426"/>
                </a:cubicBezTo>
                <a:lnTo>
                  <a:pt x="1187863" y="260283"/>
                </a:lnTo>
                <a:lnTo>
                  <a:pt x="1185196" y="256949"/>
                </a:lnTo>
                <a:cubicBezTo>
                  <a:pt x="1189768" y="252949"/>
                  <a:pt x="1191768" y="250377"/>
                  <a:pt x="1189768" y="251234"/>
                </a:cubicBezTo>
                <a:cubicBezTo>
                  <a:pt x="1187768" y="252092"/>
                  <a:pt x="1183100" y="254759"/>
                  <a:pt x="1182815" y="254473"/>
                </a:cubicBezTo>
                <a:lnTo>
                  <a:pt x="1182434" y="254282"/>
                </a:lnTo>
                <a:cubicBezTo>
                  <a:pt x="1180148" y="253044"/>
                  <a:pt x="1179100" y="249615"/>
                  <a:pt x="1175385" y="251425"/>
                </a:cubicBezTo>
                <a:cubicBezTo>
                  <a:pt x="1172909" y="252663"/>
                  <a:pt x="1174433" y="258378"/>
                  <a:pt x="1178338" y="258950"/>
                </a:cubicBezTo>
                <a:cubicBezTo>
                  <a:pt x="1184720" y="259902"/>
                  <a:pt x="1179386" y="261807"/>
                  <a:pt x="1179862" y="263045"/>
                </a:cubicBezTo>
                <a:lnTo>
                  <a:pt x="1180719" y="265141"/>
                </a:lnTo>
                <a:cubicBezTo>
                  <a:pt x="1182719" y="267332"/>
                  <a:pt x="1181767" y="268760"/>
                  <a:pt x="1178624" y="268379"/>
                </a:cubicBezTo>
                <a:cubicBezTo>
                  <a:pt x="1175480" y="267998"/>
                  <a:pt x="1168337" y="271523"/>
                  <a:pt x="1169575" y="272856"/>
                </a:cubicBezTo>
                <a:cubicBezTo>
                  <a:pt x="1170813" y="274190"/>
                  <a:pt x="1173671" y="284191"/>
                  <a:pt x="1175004" y="284381"/>
                </a:cubicBezTo>
                <a:cubicBezTo>
                  <a:pt x="1176338" y="284572"/>
                  <a:pt x="1179386" y="285715"/>
                  <a:pt x="1178433" y="286382"/>
                </a:cubicBezTo>
                <a:lnTo>
                  <a:pt x="1177766" y="286477"/>
                </a:lnTo>
                <a:cubicBezTo>
                  <a:pt x="1176528" y="286667"/>
                  <a:pt x="1175195" y="286667"/>
                  <a:pt x="1173956" y="286477"/>
                </a:cubicBezTo>
                <a:lnTo>
                  <a:pt x="1170337" y="286096"/>
                </a:lnTo>
                <a:cubicBezTo>
                  <a:pt x="1166432" y="285334"/>
                  <a:pt x="1162431" y="285620"/>
                  <a:pt x="1161288" y="286858"/>
                </a:cubicBezTo>
                <a:cubicBezTo>
                  <a:pt x="1160240" y="288096"/>
                  <a:pt x="1155383" y="290573"/>
                  <a:pt x="1154240" y="288382"/>
                </a:cubicBezTo>
                <a:lnTo>
                  <a:pt x="1153478" y="287048"/>
                </a:lnTo>
                <a:lnTo>
                  <a:pt x="1152525" y="285620"/>
                </a:lnTo>
                <a:cubicBezTo>
                  <a:pt x="1151382" y="283905"/>
                  <a:pt x="1149001" y="282381"/>
                  <a:pt x="1147382" y="282286"/>
                </a:cubicBezTo>
                <a:cubicBezTo>
                  <a:pt x="1145667" y="282191"/>
                  <a:pt x="1141857" y="279905"/>
                  <a:pt x="1143095" y="277619"/>
                </a:cubicBezTo>
                <a:lnTo>
                  <a:pt x="1147477" y="278095"/>
                </a:lnTo>
                <a:cubicBezTo>
                  <a:pt x="1151287" y="278476"/>
                  <a:pt x="1152239" y="275618"/>
                  <a:pt x="1154716" y="274571"/>
                </a:cubicBezTo>
                <a:lnTo>
                  <a:pt x="1155859" y="274094"/>
                </a:lnTo>
                <a:cubicBezTo>
                  <a:pt x="1157669" y="274475"/>
                  <a:pt x="1159097" y="275714"/>
                  <a:pt x="1159097" y="276857"/>
                </a:cubicBezTo>
                <a:lnTo>
                  <a:pt x="1158526" y="277523"/>
                </a:lnTo>
                <a:cubicBezTo>
                  <a:pt x="1157288" y="278952"/>
                  <a:pt x="1155383" y="279905"/>
                  <a:pt x="1154240" y="281333"/>
                </a:cubicBezTo>
                <a:cubicBezTo>
                  <a:pt x="1153859" y="281905"/>
                  <a:pt x="1154525" y="283524"/>
                  <a:pt x="1155287" y="283905"/>
                </a:cubicBezTo>
                <a:lnTo>
                  <a:pt x="1156049" y="284286"/>
                </a:lnTo>
                <a:cubicBezTo>
                  <a:pt x="1157478" y="283905"/>
                  <a:pt x="1160526" y="281905"/>
                  <a:pt x="1162812" y="279714"/>
                </a:cubicBezTo>
                <a:cubicBezTo>
                  <a:pt x="1165098" y="277523"/>
                  <a:pt x="1164527" y="269332"/>
                  <a:pt x="1164527" y="268570"/>
                </a:cubicBezTo>
                <a:cubicBezTo>
                  <a:pt x="1164527" y="267808"/>
                  <a:pt x="1165574" y="265522"/>
                  <a:pt x="1166813" y="265427"/>
                </a:cubicBezTo>
                <a:cubicBezTo>
                  <a:pt x="1168051" y="265331"/>
                  <a:pt x="1171004" y="263903"/>
                  <a:pt x="1170242" y="262379"/>
                </a:cubicBezTo>
                <a:lnTo>
                  <a:pt x="1170718" y="261521"/>
                </a:lnTo>
                <a:cubicBezTo>
                  <a:pt x="1171480" y="260188"/>
                  <a:pt x="1173004" y="259045"/>
                  <a:pt x="1170051" y="259140"/>
                </a:cubicBezTo>
                <a:cubicBezTo>
                  <a:pt x="1167765" y="259235"/>
                  <a:pt x="1165003" y="259997"/>
                  <a:pt x="1163574" y="261236"/>
                </a:cubicBezTo>
                <a:lnTo>
                  <a:pt x="1162145" y="262474"/>
                </a:lnTo>
                <a:cubicBezTo>
                  <a:pt x="1161669" y="264760"/>
                  <a:pt x="1158050" y="263522"/>
                  <a:pt x="1154240" y="259521"/>
                </a:cubicBezTo>
                <a:lnTo>
                  <a:pt x="1147477" y="260664"/>
                </a:lnTo>
                <a:lnTo>
                  <a:pt x="1147382" y="260664"/>
                </a:lnTo>
                <a:cubicBezTo>
                  <a:pt x="1147000" y="259140"/>
                  <a:pt x="1145667" y="257426"/>
                  <a:pt x="1144524" y="256854"/>
                </a:cubicBezTo>
                <a:cubicBezTo>
                  <a:pt x="1143381" y="256187"/>
                  <a:pt x="1144048" y="251901"/>
                  <a:pt x="1147096" y="249806"/>
                </a:cubicBezTo>
                <a:lnTo>
                  <a:pt x="1150525" y="252758"/>
                </a:lnTo>
                <a:cubicBezTo>
                  <a:pt x="1151954" y="253997"/>
                  <a:pt x="1153001" y="255425"/>
                  <a:pt x="1154335" y="256664"/>
                </a:cubicBezTo>
                <a:lnTo>
                  <a:pt x="1155287" y="257521"/>
                </a:lnTo>
                <a:cubicBezTo>
                  <a:pt x="1156430" y="258283"/>
                  <a:pt x="1158335" y="258092"/>
                  <a:pt x="1159383" y="256949"/>
                </a:cubicBezTo>
                <a:lnTo>
                  <a:pt x="1159383" y="255902"/>
                </a:lnTo>
                <a:cubicBezTo>
                  <a:pt x="1159478" y="251996"/>
                  <a:pt x="1161288" y="251806"/>
                  <a:pt x="1164812" y="253901"/>
                </a:cubicBezTo>
                <a:lnTo>
                  <a:pt x="1168718" y="256187"/>
                </a:lnTo>
                <a:cubicBezTo>
                  <a:pt x="1169289" y="253044"/>
                  <a:pt x="1164527" y="249044"/>
                  <a:pt x="1158145" y="247234"/>
                </a:cubicBezTo>
                <a:cubicBezTo>
                  <a:pt x="1151763" y="245424"/>
                  <a:pt x="1132999" y="245234"/>
                  <a:pt x="1134428" y="245805"/>
                </a:cubicBezTo>
                <a:cubicBezTo>
                  <a:pt x="1135856" y="246377"/>
                  <a:pt x="1138809" y="248377"/>
                  <a:pt x="1135952" y="248377"/>
                </a:cubicBezTo>
                <a:cubicBezTo>
                  <a:pt x="1133094" y="248377"/>
                  <a:pt x="1127093" y="250949"/>
                  <a:pt x="1127760" y="254187"/>
                </a:cubicBezTo>
                <a:lnTo>
                  <a:pt x="1131284" y="254854"/>
                </a:lnTo>
                <a:cubicBezTo>
                  <a:pt x="1133570" y="255330"/>
                  <a:pt x="1136523" y="254092"/>
                  <a:pt x="1136428" y="257711"/>
                </a:cubicBezTo>
                <a:cubicBezTo>
                  <a:pt x="1136333" y="261045"/>
                  <a:pt x="1134523" y="262855"/>
                  <a:pt x="1130713" y="263331"/>
                </a:cubicBezTo>
                <a:lnTo>
                  <a:pt x="1128617" y="263522"/>
                </a:lnTo>
                <a:cubicBezTo>
                  <a:pt x="1125474" y="263426"/>
                  <a:pt x="1123760" y="262474"/>
                  <a:pt x="1124807" y="261426"/>
                </a:cubicBezTo>
                <a:cubicBezTo>
                  <a:pt x="1125855" y="260378"/>
                  <a:pt x="1126998" y="257711"/>
                  <a:pt x="1125284" y="257616"/>
                </a:cubicBezTo>
                <a:cubicBezTo>
                  <a:pt x="1123569" y="257426"/>
                  <a:pt x="1117664" y="261045"/>
                  <a:pt x="1115759" y="260283"/>
                </a:cubicBezTo>
                <a:cubicBezTo>
                  <a:pt x="1113854" y="259521"/>
                  <a:pt x="1108805" y="258664"/>
                  <a:pt x="1108615" y="260093"/>
                </a:cubicBezTo>
                <a:cubicBezTo>
                  <a:pt x="1108424" y="261521"/>
                  <a:pt x="1104043" y="259331"/>
                  <a:pt x="1104805" y="257426"/>
                </a:cubicBezTo>
                <a:lnTo>
                  <a:pt x="1105376" y="255711"/>
                </a:lnTo>
                <a:lnTo>
                  <a:pt x="1106519" y="252092"/>
                </a:lnTo>
                <a:cubicBezTo>
                  <a:pt x="1109948" y="253901"/>
                  <a:pt x="1112806" y="254378"/>
                  <a:pt x="1112901" y="253235"/>
                </a:cubicBezTo>
                <a:cubicBezTo>
                  <a:pt x="1112996" y="252092"/>
                  <a:pt x="1110425" y="249139"/>
                  <a:pt x="1107091" y="248948"/>
                </a:cubicBezTo>
                <a:cubicBezTo>
                  <a:pt x="1103662" y="248853"/>
                  <a:pt x="1098804" y="258854"/>
                  <a:pt x="1098328" y="257997"/>
                </a:cubicBezTo>
                <a:cubicBezTo>
                  <a:pt x="1097852" y="257140"/>
                  <a:pt x="1095185" y="255997"/>
                  <a:pt x="1093375" y="256949"/>
                </a:cubicBezTo>
                <a:cubicBezTo>
                  <a:pt x="1091565" y="257997"/>
                  <a:pt x="1093375" y="262855"/>
                  <a:pt x="1091660" y="263903"/>
                </a:cubicBezTo>
                <a:cubicBezTo>
                  <a:pt x="1089946" y="264950"/>
                  <a:pt x="1089184" y="269332"/>
                  <a:pt x="1088231" y="268951"/>
                </a:cubicBezTo>
                <a:cubicBezTo>
                  <a:pt x="1087279" y="268570"/>
                  <a:pt x="1085279" y="265617"/>
                  <a:pt x="1085945" y="263236"/>
                </a:cubicBezTo>
                <a:lnTo>
                  <a:pt x="1082802" y="263522"/>
                </a:lnTo>
                <a:cubicBezTo>
                  <a:pt x="1079945" y="263807"/>
                  <a:pt x="1077754" y="264379"/>
                  <a:pt x="1074515" y="263617"/>
                </a:cubicBezTo>
                <a:lnTo>
                  <a:pt x="1069372" y="262283"/>
                </a:lnTo>
                <a:cubicBezTo>
                  <a:pt x="1070039" y="259426"/>
                  <a:pt x="1069277" y="257902"/>
                  <a:pt x="1067753" y="258854"/>
                </a:cubicBezTo>
                <a:cubicBezTo>
                  <a:pt x="1066229" y="259902"/>
                  <a:pt x="1061657" y="262855"/>
                  <a:pt x="1061657" y="261045"/>
                </a:cubicBezTo>
                <a:cubicBezTo>
                  <a:pt x="1061657" y="259235"/>
                  <a:pt x="1057370" y="254949"/>
                  <a:pt x="1052132" y="255521"/>
                </a:cubicBezTo>
                <a:lnTo>
                  <a:pt x="1056227" y="260759"/>
                </a:lnTo>
                <a:lnTo>
                  <a:pt x="1057085" y="261902"/>
                </a:lnTo>
                <a:cubicBezTo>
                  <a:pt x="1054703" y="265331"/>
                  <a:pt x="1051465" y="266189"/>
                  <a:pt x="1049941" y="263998"/>
                </a:cubicBezTo>
                <a:lnTo>
                  <a:pt x="1048703" y="262283"/>
                </a:lnTo>
                <a:cubicBezTo>
                  <a:pt x="1046607" y="259140"/>
                  <a:pt x="1045274" y="254949"/>
                  <a:pt x="1042035" y="253330"/>
                </a:cubicBezTo>
                <a:cubicBezTo>
                  <a:pt x="1039654" y="252092"/>
                  <a:pt x="1039082" y="250949"/>
                  <a:pt x="1037844" y="249425"/>
                </a:cubicBezTo>
                <a:cubicBezTo>
                  <a:pt x="1034796" y="245805"/>
                  <a:pt x="1025652" y="245043"/>
                  <a:pt x="1022318" y="248377"/>
                </a:cubicBezTo>
                <a:cubicBezTo>
                  <a:pt x="1019747" y="250949"/>
                  <a:pt x="1017842" y="253139"/>
                  <a:pt x="1013365" y="253520"/>
                </a:cubicBezTo>
                <a:lnTo>
                  <a:pt x="1010698" y="254473"/>
                </a:lnTo>
                <a:cubicBezTo>
                  <a:pt x="1008983" y="256378"/>
                  <a:pt x="1006507" y="256759"/>
                  <a:pt x="1005173" y="255330"/>
                </a:cubicBezTo>
                <a:lnTo>
                  <a:pt x="1003840" y="254092"/>
                </a:lnTo>
                <a:cubicBezTo>
                  <a:pt x="1002983" y="253235"/>
                  <a:pt x="1002030" y="251901"/>
                  <a:pt x="1000887" y="251806"/>
                </a:cubicBezTo>
                <a:cubicBezTo>
                  <a:pt x="999173" y="251615"/>
                  <a:pt x="996125" y="250853"/>
                  <a:pt x="996315" y="253616"/>
                </a:cubicBezTo>
                <a:cubicBezTo>
                  <a:pt x="996315" y="254378"/>
                  <a:pt x="998220" y="255140"/>
                  <a:pt x="999268" y="255806"/>
                </a:cubicBezTo>
                <a:lnTo>
                  <a:pt x="999935" y="256187"/>
                </a:lnTo>
                <a:cubicBezTo>
                  <a:pt x="1001173" y="256854"/>
                  <a:pt x="998887" y="257616"/>
                  <a:pt x="994886" y="257902"/>
                </a:cubicBezTo>
                <a:lnTo>
                  <a:pt x="991743" y="258378"/>
                </a:lnTo>
                <a:cubicBezTo>
                  <a:pt x="990600" y="258569"/>
                  <a:pt x="989552" y="261045"/>
                  <a:pt x="988600" y="258473"/>
                </a:cubicBezTo>
                <a:cubicBezTo>
                  <a:pt x="988314" y="257807"/>
                  <a:pt x="989933" y="255997"/>
                  <a:pt x="990981" y="255902"/>
                </a:cubicBezTo>
                <a:cubicBezTo>
                  <a:pt x="994124" y="255425"/>
                  <a:pt x="994315" y="253806"/>
                  <a:pt x="992981" y="252282"/>
                </a:cubicBezTo>
                <a:cubicBezTo>
                  <a:pt x="991934" y="251139"/>
                  <a:pt x="990505" y="247901"/>
                  <a:pt x="987647" y="251139"/>
                </a:cubicBezTo>
                <a:cubicBezTo>
                  <a:pt x="987457" y="251330"/>
                  <a:pt x="986790" y="251615"/>
                  <a:pt x="986600" y="251520"/>
                </a:cubicBezTo>
                <a:lnTo>
                  <a:pt x="985457" y="250853"/>
                </a:lnTo>
                <a:cubicBezTo>
                  <a:pt x="984218" y="250091"/>
                  <a:pt x="983933" y="248567"/>
                  <a:pt x="984599" y="247520"/>
                </a:cubicBezTo>
                <a:lnTo>
                  <a:pt x="985361" y="247424"/>
                </a:lnTo>
                <a:cubicBezTo>
                  <a:pt x="987933" y="247139"/>
                  <a:pt x="990505" y="247329"/>
                  <a:pt x="993077" y="247329"/>
                </a:cubicBezTo>
                <a:cubicBezTo>
                  <a:pt x="995267" y="247329"/>
                  <a:pt x="998411" y="248091"/>
                  <a:pt x="999268" y="247234"/>
                </a:cubicBezTo>
                <a:cubicBezTo>
                  <a:pt x="1001363" y="245234"/>
                  <a:pt x="1006888" y="246758"/>
                  <a:pt x="1006316" y="242852"/>
                </a:cubicBezTo>
                <a:cubicBezTo>
                  <a:pt x="1006031" y="240471"/>
                  <a:pt x="1003840" y="240662"/>
                  <a:pt x="1001649" y="241805"/>
                </a:cubicBezTo>
                <a:cubicBezTo>
                  <a:pt x="1000697" y="242376"/>
                  <a:pt x="999363" y="242567"/>
                  <a:pt x="998506" y="243233"/>
                </a:cubicBezTo>
                <a:cubicBezTo>
                  <a:pt x="994601" y="246091"/>
                  <a:pt x="989838" y="245424"/>
                  <a:pt x="985361" y="245234"/>
                </a:cubicBezTo>
                <a:lnTo>
                  <a:pt x="981266" y="245043"/>
                </a:lnTo>
                <a:cubicBezTo>
                  <a:pt x="977456" y="246281"/>
                  <a:pt x="973836" y="247043"/>
                  <a:pt x="973360" y="246662"/>
                </a:cubicBezTo>
                <a:cubicBezTo>
                  <a:pt x="972884" y="246281"/>
                  <a:pt x="970693" y="246281"/>
                  <a:pt x="970502" y="247710"/>
                </a:cubicBezTo>
                <a:cubicBezTo>
                  <a:pt x="970312" y="249234"/>
                  <a:pt x="969169" y="251234"/>
                  <a:pt x="968121" y="250377"/>
                </a:cubicBezTo>
                <a:cubicBezTo>
                  <a:pt x="967073" y="249520"/>
                  <a:pt x="964025" y="247043"/>
                  <a:pt x="964120" y="246948"/>
                </a:cubicBezTo>
                <a:cubicBezTo>
                  <a:pt x="964120" y="246948"/>
                  <a:pt x="963930" y="245234"/>
                  <a:pt x="961454" y="245234"/>
                </a:cubicBezTo>
                <a:lnTo>
                  <a:pt x="960596" y="245900"/>
                </a:lnTo>
                <a:cubicBezTo>
                  <a:pt x="958025" y="247901"/>
                  <a:pt x="955167" y="248186"/>
                  <a:pt x="952691" y="246567"/>
                </a:cubicBezTo>
                <a:cubicBezTo>
                  <a:pt x="950119" y="244853"/>
                  <a:pt x="948500" y="244948"/>
                  <a:pt x="946309" y="246853"/>
                </a:cubicBezTo>
                <a:lnTo>
                  <a:pt x="942118" y="250568"/>
                </a:lnTo>
                <a:cubicBezTo>
                  <a:pt x="938594" y="247805"/>
                  <a:pt x="932879" y="242662"/>
                  <a:pt x="929450" y="239042"/>
                </a:cubicBezTo>
                <a:lnTo>
                  <a:pt x="928307" y="246567"/>
                </a:lnTo>
                <a:cubicBezTo>
                  <a:pt x="928307" y="246758"/>
                  <a:pt x="923925" y="246662"/>
                  <a:pt x="921639" y="246567"/>
                </a:cubicBezTo>
                <a:lnTo>
                  <a:pt x="920782" y="246567"/>
                </a:lnTo>
                <a:cubicBezTo>
                  <a:pt x="918877" y="248567"/>
                  <a:pt x="917067" y="249139"/>
                  <a:pt x="916591" y="247805"/>
                </a:cubicBezTo>
                <a:cubicBezTo>
                  <a:pt x="916210" y="246472"/>
                  <a:pt x="913448" y="243233"/>
                  <a:pt x="911352" y="243233"/>
                </a:cubicBezTo>
                <a:cubicBezTo>
                  <a:pt x="909257" y="243233"/>
                  <a:pt x="903446" y="242281"/>
                  <a:pt x="903161" y="244281"/>
                </a:cubicBezTo>
                <a:cubicBezTo>
                  <a:pt x="902875" y="246377"/>
                  <a:pt x="893731" y="247424"/>
                  <a:pt x="891254" y="246091"/>
                </a:cubicBezTo>
                <a:cubicBezTo>
                  <a:pt x="888778" y="244757"/>
                  <a:pt x="883253" y="239233"/>
                  <a:pt x="882968" y="239900"/>
                </a:cubicBezTo>
                <a:cubicBezTo>
                  <a:pt x="882682" y="240662"/>
                  <a:pt x="880110" y="242662"/>
                  <a:pt x="878300" y="241805"/>
                </a:cubicBezTo>
                <a:lnTo>
                  <a:pt x="876586" y="241519"/>
                </a:lnTo>
                <a:cubicBezTo>
                  <a:pt x="873633" y="241043"/>
                  <a:pt x="869728" y="239042"/>
                  <a:pt x="869347" y="243995"/>
                </a:cubicBezTo>
                <a:lnTo>
                  <a:pt x="869347" y="244281"/>
                </a:lnTo>
                <a:cubicBezTo>
                  <a:pt x="867061" y="244567"/>
                  <a:pt x="865061" y="243519"/>
                  <a:pt x="864870" y="242090"/>
                </a:cubicBezTo>
                <a:lnTo>
                  <a:pt x="865537" y="241233"/>
                </a:lnTo>
                <a:lnTo>
                  <a:pt x="866775" y="239614"/>
                </a:lnTo>
                <a:cubicBezTo>
                  <a:pt x="868680" y="238090"/>
                  <a:pt x="867442" y="235423"/>
                  <a:pt x="863918" y="233708"/>
                </a:cubicBezTo>
                <a:lnTo>
                  <a:pt x="862489" y="235518"/>
                </a:lnTo>
                <a:cubicBezTo>
                  <a:pt x="859345" y="239519"/>
                  <a:pt x="854297" y="237995"/>
                  <a:pt x="850583" y="238471"/>
                </a:cubicBezTo>
                <a:lnTo>
                  <a:pt x="846296" y="239042"/>
                </a:lnTo>
                <a:cubicBezTo>
                  <a:pt x="845630" y="241233"/>
                  <a:pt x="844391" y="242281"/>
                  <a:pt x="843439" y="241424"/>
                </a:cubicBezTo>
                <a:lnTo>
                  <a:pt x="842391" y="240947"/>
                </a:lnTo>
                <a:cubicBezTo>
                  <a:pt x="840200" y="239995"/>
                  <a:pt x="842391" y="236280"/>
                  <a:pt x="838295" y="236756"/>
                </a:cubicBezTo>
                <a:lnTo>
                  <a:pt x="833438" y="237328"/>
                </a:lnTo>
                <a:cubicBezTo>
                  <a:pt x="834295" y="240376"/>
                  <a:pt x="834104" y="240376"/>
                  <a:pt x="833152" y="237423"/>
                </a:cubicBezTo>
                <a:lnTo>
                  <a:pt x="828866" y="238947"/>
                </a:lnTo>
                <a:lnTo>
                  <a:pt x="826294" y="239900"/>
                </a:lnTo>
                <a:cubicBezTo>
                  <a:pt x="823341" y="241614"/>
                  <a:pt x="819436" y="241519"/>
                  <a:pt x="817626" y="239709"/>
                </a:cubicBezTo>
                <a:lnTo>
                  <a:pt x="815435" y="238090"/>
                </a:lnTo>
                <a:lnTo>
                  <a:pt x="812387" y="235804"/>
                </a:lnTo>
                <a:cubicBezTo>
                  <a:pt x="810101" y="239519"/>
                  <a:pt x="807149" y="241043"/>
                  <a:pt x="805910" y="239042"/>
                </a:cubicBezTo>
                <a:lnTo>
                  <a:pt x="804672" y="237804"/>
                </a:lnTo>
                <a:cubicBezTo>
                  <a:pt x="802100" y="235137"/>
                  <a:pt x="800005" y="233994"/>
                  <a:pt x="795433" y="236661"/>
                </a:cubicBezTo>
                <a:cubicBezTo>
                  <a:pt x="791813" y="238757"/>
                  <a:pt x="785527" y="235518"/>
                  <a:pt x="781050" y="238566"/>
                </a:cubicBezTo>
                <a:cubicBezTo>
                  <a:pt x="780764" y="238757"/>
                  <a:pt x="779812" y="238280"/>
                  <a:pt x="779240" y="238090"/>
                </a:cubicBezTo>
                <a:cubicBezTo>
                  <a:pt x="773144" y="235328"/>
                  <a:pt x="773144" y="235232"/>
                  <a:pt x="770477" y="236756"/>
                </a:cubicBezTo>
                <a:cubicBezTo>
                  <a:pt x="764762" y="239900"/>
                  <a:pt x="762381" y="240185"/>
                  <a:pt x="757333" y="236852"/>
                </a:cubicBezTo>
                <a:cubicBezTo>
                  <a:pt x="754285" y="234851"/>
                  <a:pt x="752094" y="234280"/>
                  <a:pt x="748379" y="235613"/>
                </a:cubicBezTo>
                <a:cubicBezTo>
                  <a:pt x="745617" y="236661"/>
                  <a:pt x="740759" y="237614"/>
                  <a:pt x="739140" y="236471"/>
                </a:cubicBezTo>
                <a:lnTo>
                  <a:pt x="732854" y="232184"/>
                </a:lnTo>
                <a:cubicBezTo>
                  <a:pt x="728853" y="236280"/>
                  <a:pt x="724472" y="238661"/>
                  <a:pt x="723329" y="237328"/>
                </a:cubicBezTo>
                <a:cubicBezTo>
                  <a:pt x="722090" y="235994"/>
                  <a:pt x="718280" y="233137"/>
                  <a:pt x="717614" y="233994"/>
                </a:cubicBezTo>
                <a:cubicBezTo>
                  <a:pt x="716947" y="234756"/>
                  <a:pt x="711041" y="236471"/>
                  <a:pt x="705612" y="236280"/>
                </a:cubicBezTo>
                <a:lnTo>
                  <a:pt x="700754" y="237042"/>
                </a:lnTo>
                <a:lnTo>
                  <a:pt x="699421" y="237328"/>
                </a:lnTo>
                <a:cubicBezTo>
                  <a:pt x="697802" y="238471"/>
                  <a:pt x="696087" y="236185"/>
                  <a:pt x="695611" y="232375"/>
                </a:cubicBezTo>
                <a:lnTo>
                  <a:pt x="689610" y="235709"/>
                </a:lnTo>
                <a:lnTo>
                  <a:pt x="685038" y="238185"/>
                </a:lnTo>
                <a:cubicBezTo>
                  <a:pt x="681323" y="235423"/>
                  <a:pt x="676561" y="233423"/>
                  <a:pt x="674465" y="233804"/>
                </a:cubicBezTo>
                <a:lnTo>
                  <a:pt x="673037" y="234661"/>
                </a:lnTo>
                <a:cubicBezTo>
                  <a:pt x="670655" y="236090"/>
                  <a:pt x="668941" y="238471"/>
                  <a:pt x="665798" y="235518"/>
                </a:cubicBezTo>
                <a:cubicBezTo>
                  <a:pt x="665131" y="234947"/>
                  <a:pt x="663416" y="234661"/>
                  <a:pt x="662369" y="234851"/>
                </a:cubicBezTo>
                <a:cubicBezTo>
                  <a:pt x="659225" y="235328"/>
                  <a:pt x="656082" y="236947"/>
                  <a:pt x="653129" y="236661"/>
                </a:cubicBezTo>
                <a:cubicBezTo>
                  <a:pt x="650653" y="236375"/>
                  <a:pt x="648748" y="233708"/>
                  <a:pt x="646176" y="232851"/>
                </a:cubicBezTo>
                <a:cubicBezTo>
                  <a:pt x="644652" y="232375"/>
                  <a:pt x="642366" y="233423"/>
                  <a:pt x="640366" y="233899"/>
                </a:cubicBezTo>
                <a:cubicBezTo>
                  <a:pt x="636175" y="234851"/>
                  <a:pt x="631984" y="236090"/>
                  <a:pt x="627698" y="236852"/>
                </a:cubicBezTo>
                <a:cubicBezTo>
                  <a:pt x="625983" y="237137"/>
                  <a:pt x="623030" y="237899"/>
                  <a:pt x="622459" y="235423"/>
                </a:cubicBezTo>
                <a:cubicBezTo>
                  <a:pt x="621506" y="231232"/>
                  <a:pt x="619601" y="232375"/>
                  <a:pt x="616553" y="234185"/>
                </a:cubicBezTo>
                <a:cubicBezTo>
                  <a:pt x="614172" y="235613"/>
                  <a:pt x="603123" y="235709"/>
                  <a:pt x="597980" y="234851"/>
                </a:cubicBezTo>
                <a:lnTo>
                  <a:pt x="595217" y="234375"/>
                </a:lnTo>
                <a:cubicBezTo>
                  <a:pt x="591788" y="234185"/>
                  <a:pt x="589026" y="235423"/>
                  <a:pt x="589026" y="237137"/>
                </a:cubicBezTo>
                <a:cubicBezTo>
                  <a:pt x="589026" y="238852"/>
                  <a:pt x="587693" y="243614"/>
                  <a:pt x="586073" y="242852"/>
                </a:cubicBezTo>
                <a:cubicBezTo>
                  <a:pt x="584454" y="242090"/>
                  <a:pt x="582073" y="239709"/>
                  <a:pt x="583978" y="238947"/>
                </a:cubicBezTo>
                <a:cubicBezTo>
                  <a:pt x="585883" y="238185"/>
                  <a:pt x="580739" y="234566"/>
                  <a:pt x="578834" y="236661"/>
                </a:cubicBezTo>
                <a:lnTo>
                  <a:pt x="573786" y="235423"/>
                </a:lnTo>
                <a:cubicBezTo>
                  <a:pt x="568928" y="234185"/>
                  <a:pt x="562356" y="233232"/>
                  <a:pt x="556736" y="236661"/>
                </a:cubicBezTo>
                <a:cubicBezTo>
                  <a:pt x="555022" y="237709"/>
                  <a:pt x="550259" y="237518"/>
                  <a:pt x="548450" y="236280"/>
                </a:cubicBezTo>
                <a:lnTo>
                  <a:pt x="545020" y="233899"/>
                </a:lnTo>
                <a:cubicBezTo>
                  <a:pt x="542830" y="235613"/>
                  <a:pt x="539306" y="236280"/>
                  <a:pt x="537115" y="235518"/>
                </a:cubicBezTo>
                <a:lnTo>
                  <a:pt x="533781" y="236280"/>
                </a:lnTo>
                <a:lnTo>
                  <a:pt x="526923" y="237804"/>
                </a:lnTo>
                <a:cubicBezTo>
                  <a:pt x="518446" y="236280"/>
                  <a:pt x="511588" y="237042"/>
                  <a:pt x="511683" y="239423"/>
                </a:cubicBezTo>
                <a:lnTo>
                  <a:pt x="511397" y="241424"/>
                </a:lnTo>
                <a:cubicBezTo>
                  <a:pt x="511302" y="242090"/>
                  <a:pt x="510064" y="243138"/>
                  <a:pt x="509207" y="243233"/>
                </a:cubicBezTo>
                <a:cubicBezTo>
                  <a:pt x="508254" y="243329"/>
                  <a:pt x="506730" y="242567"/>
                  <a:pt x="506444" y="241900"/>
                </a:cubicBezTo>
                <a:cubicBezTo>
                  <a:pt x="505682" y="240376"/>
                  <a:pt x="506063" y="238471"/>
                  <a:pt x="505016" y="237137"/>
                </a:cubicBezTo>
                <a:cubicBezTo>
                  <a:pt x="503777" y="235518"/>
                  <a:pt x="502158" y="233899"/>
                  <a:pt x="498824" y="235613"/>
                </a:cubicBezTo>
                <a:cubicBezTo>
                  <a:pt x="496538" y="236756"/>
                  <a:pt x="493205" y="237233"/>
                  <a:pt x="490633" y="236852"/>
                </a:cubicBezTo>
                <a:lnTo>
                  <a:pt x="487870" y="236375"/>
                </a:lnTo>
                <a:cubicBezTo>
                  <a:pt x="488061" y="233804"/>
                  <a:pt x="486823" y="230660"/>
                  <a:pt x="485203" y="229327"/>
                </a:cubicBezTo>
                <a:lnTo>
                  <a:pt x="487870" y="227898"/>
                </a:lnTo>
                <a:cubicBezTo>
                  <a:pt x="487966" y="227898"/>
                  <a:pt x="487394" y="226850"/>
                  <a:pt x="487013" y="226469"/>
                </a:cubicBezTo>
                <a:lnTo>
                  <a:pt x="485394" y="225041"/>
                </a:lnTo>
                <a:cubicBezTo>
                  <a:pt x="483394" y="223421"/>
                  <a:pt x="481965" y="223802"/>
                  <a:pt x="482155" y="225803"/>
                </a:cubicBezTo>
                <a:cubicBezTo>
                  <a:pt x="482346" y="227803"/>
                  <a:pt x="478726" y="233137"/>
                  <a:pt x="479298" y="234661"/>
                </a:cubicBezTo>
                <a:cubicBezTo>
                  <a:pt x="479870" y="236185"/>
                  <a:pt x="479298" y="240757"/>
                  <a:pt x="477774" y="239423"/>
                </a:cubicBezTo>
                <a:lnTo>
                  <a:pt x="476631" y="239138"/>
                </a:lnTo>
                <a:cubicBezTo>
                  <a:pt x="475012" y="238757"/>
                  <a:pt x="472821" y="239519"/>
                  <a:pt x="471678" y="238852"/>
                </a:cubicBezTo>
                <a:cubicBezTo>
                  <a:pt x="470345" y="238090"/>
                  <a:pt x="469964" y="235423"/>
                  <a:pt x="468820" y="235232"/>
                </a:cubicBezTo>
                <a:cubicBezTo>
                  <a:pt x="467201" y="234947"/>
                  <a:pt x="465201" y="236947"/>
                  <a:pt x="463391" y="236756"/>
                </a:cubicBezTo>
                <a:lnTo>
                  <a:pt x="457962" y="236375"/>
                </a:lnTo>
                <a:cubicBezTo>
                  <a:pt x="453771" y="239900"/>
                  <a:pt x="448913" y="240757"/>
                  <a:pt x="447199" y="238280"/>
                </a:cubicBezTo>
                <a:lnTo>
                  <a:pt x="445865" y="236947"/>
                </a:lnTo>
                <a:cubicBezTo>
                  <a:pt x="443865" y="234851"/>
                  <a:pt x="441389" y="233232"/>
                  <a:pt x="438817" y="236375"/>
                </a:cubicBezTo>
                <a:lnTo>
                  <a:pt x="436912" y="238566"/>
                </a:lnTo>
                <a:cubicBezTo>
                  <a:pt x="434435" y="237899"/>
                  <a:pt x="432149" y="237804"/>
                  <a:pt x="431864" y="238471"/>
                </a:cubicBezTo>
                <a:cubicBezTo>
                  <a:pt x="431578" y="239138"/>
                  <a:pt x="430149" y="240662"/>
                  <a:pt x="429673" y="239804"/>
                </a:cubicBezTo>
                <a:cubicBezTo>
                  <a:pt x="429197" y="238947"/>
                  <a:pt x="424434" y="236375"/>
                  <a:pt x="420719" y="236756"/>
                </a:cubicBezTo>
                <a:cubicBezTo>
                  <a:pt x="417005" y="237137"/>
                  <a:pt x="406337" y="237614"/>
                  <a:pt x="406146" y="238757"/>
                </a:cubicBezTo>
                <a:cubicBezTo>
                  <a:pt x="405956" y="239900"/>
                  <a:pt x="404432" y="242662"/>
                  <a:pt x="403384" y="242281"/>
                </a:cubicBezTo>
                <a:lnTo>
                  <a:pt x="403384" y="242090"/>
                </a:lnTo>
                <a:cubicBezTo>
                  <a:pt x="403574" y="239995"/>
                  <a:pt x="402717" y="238280"/>
                  <a:pt x="399955" y="239042"/>
                </a:cubicBezTo>
                <a:lnTo>
                  <a:pt x="397002" y="239900"/>
                </a:lnTo>
                <a:cubicBezTo>
                  <a:pt x="394049" y="241519"/>
                  <a:pt x="389287" y="240471"/>
                  <a:pt x="386429" y="237518"/>
                </a:cubicBezTo>
                <a:lnTo>
                  <a:pt x="383572" y="234851"/>
                </a:lnTo>
                <a:lnTo>
                  <a:pt x="383286" y="234566"/>
                </a:lnTo>
                <a:cubicBezTo>
                  <a:pt x="382143" y="234851"/>
                  <a:pt x="381381" y="235709"/>
                  <a:pt x="381667" y="236471"/>
                </a:cubicBezTo>
                <a:lnTo>
                  <a:pt x="381857" y="237233"/>
                </a:lnTo>
                <a:lnTo>
                  <a:pt x="382143" y="238376"/>
                </a:lnTo>
                <a:cubicBezTo>
                  <a:pt x="381476" y="239995"/>
                  <a:pt x="379000" y="238852"/>
                  <a:pt x="376714" y="235899"/>
                </a:cubicBezTo>
                <a:lnTo>
                  <a:pt x="374332" y="233423"/>
                </a:lnTo>
                <a:cubicBezTo>
                  <a:pt x="373761" y="232851"/>
                  <a:pt x="371761" y="232565"/>
                  <a:pt x="370999" y="232946"/>
                </a:cubicBezTo>
                <a:cubicBezTo>
                  <a:pt x="370237" y="233327"/>
                  <a:pt x="369570" y="234851"/>
                  <a:pt x="369856" y="235518"/>
                </a:cubicBezTo>
                <a:lnTo>
                  <a:pt x="370523" y="236947"/>
                </a:lnTo>
                <a:cubicBezTo>
                  <a:pt x="372237" y="238947"/>
                  <a:pt x="370142" y="240662"/>
                  <a:pt x="365855" y="240662"/>
                </a:cubicBezTo>
                <a:lnTo>
                  <a:pt x="362712" y="241138"/>
                </a:lnTo>
                <a:cubicBezTo>
                  <a:pt x="359950" y="241519"/>
                  <a:pt x="357664" y="243329"/>
                  <a:pt x="354425" y="241233"/>
                </a:cubicBezTo>
                <a:cubicBezTo>
                  <a:pt x="352616" y="240090"/>
                  <a:pt x="349663" y="241138"/>
                  <a:pt x="347853" y="243138"/>
                </a:cubicBezTo>
                <a:cubicBezTo>
                  <a:pt x="345567" y="245805"/>
                  <a:pt x="342233" y="246472"/>
                  <a:pt x="339185" y="244376"/>
                </a:cubicBezTo>
                <a:cubicBezTo>
                  <a:pt x="335756" y="242090"/>
                  <a:pt x="328422" y="244376"/>
                  <a:pt x="328327" y="237899"/>
                </a:cubicBezTo>
                <a:lnTo>
                  <a:pt x="328327" y="235137"/>
                </a:lnTo>
                <a:cubicBezTo>
                  <a:pt x="326422" y="231613"/>
                  <a:pt x="320897" y="227708"/>
                  <a:pt x="316040" y="226565"/>
                </a:cubicBezTo>
                <a:lnTo>
                  <a:pt x="314325" y="232661"/>
                </a:lnTo>
                <a:cubicBezTo>
                  <a:pt x="314230" y="233137"/>
                  <a:pt x="309372" y="231899"/>
                  <a:pt x="307277" y="231137"/>
                </a:cubicBezTo>
                <a:cubicBezTo>
                  <a:pt x="304419" y="230089"/>
                  <a:pt x="301752" y="230089"/>
                  <a:pt x="299371" y="232184"/>
                </a:cubicBezTo>
                <a:cubicBezTo>
                  <a:pt x="298418" y="233042"/>
                  <a:pt x="298132" y="235042"/>
                  <a:pt x="294799" y="233708"/>
                </a:cubicBezTo>
                <a:cubicBezTo>
                  <a:pt x="290894" y="232089"/>
                  <a:pt x="289179" y="233423"/>
                  <a:pt x="290036" y="236185"/>
                </a:cubicBezTo>
                <a:cubicBezTo>
                  <a:pt x="290513" y="237709"/>
                  <a:pt x="292037" y="239042"/>
                  <a:pt x="292513" y="240566"/>
                </a:cubicBezTo>
                <a:cubicBezTo>
                  <a:pt x="293465" y="243710"/>
                  <a:pt x="290894" y="247234"/>
                  <a:pt x="286988" y="247234"/>
                </a:cubicBezTo>
                <a:cubicBezTo>
                  <a:pt x="279845" y="247234"/>
                  <a:pt x="273368" y="248853"/>
                  <a:pt x="267176" y="251425"/>
                </a:cubicBezTo>
                <a:lnTo>
                  <a:pt x="266605" y="251615"/>
                </a:lnTo>
                <a:cubicBezTo>
                  <a:pt x="265367" y="250853"/>
                  <a:pt x="264700" y="249901"/>
                  <a:pt x="265081" y="249615"/>
                </a:cubicBezTo>
                <a:cubicBezTo>
                  <a:pt x="265462" y="249234"/>
                  <a:pt x="263747" y="246853"/>
                  <a:pt x="259080" y="246377"/>
                </a:cubicBezTo>
                <a:lnTo>
                  <a:pt x="257937" y="247520"/>
                </a:lnTo>
                <a:cubicBezTo>
                  <a:pt x="254127" y="251425"/>
                  <a:pt x="249555" y="247139"/>
                  <a:pt x="245174" y="249139"/>
                </a:cubicBezTo>
                <a:cubicBezTo>
                  <a:pt x="241554" y="250758"/>
                  <a:pt x="235268" y="250663"/>
                  <a:pt x="231362" y="249234"/>
                </a:cubicBezTo>
                <a:cubicBezTo>
                  <a:pt x="225076" y="246853"/>
                  <a:pt x="219361" y="249044"/>
                  <a:pt x="214122" y="249996"/>
                </a:cubicBezTo>
                <a:cubicBezTo>
                  <a:pt x="209931" y="250758"/>
                  <a:pt x="206883" y="252663"/>
                  <a:pt x="203168" y="249615"/>
                </a:cubicBezTo>
                <a:cubicBezTo>
                  <a:pt x="202882" y="249425"/>
                  <a:pt x="200025" y="250568"/>
                  <a:pt x="199739" y="251330"/>
                </a:cubicBezTo>
                <a:cubicBezTo>
                  <a:pt x="198882" y="254568"/>
                  <a:pt x="197072" y="254187"/>
                  <a:pt x="194501" y="252758"/>
                </a:cubicBezTo>
                <a:cubicBezTo>
                  <a:pt x="193834" y="252377"/>
                  <a:pt x="192119" y="252377"/>
                  <a:pt x="191929" y="252758"/>
                </a:cubicBezTo>
                <a:cubicBezTo>
                  <a:pt x="189738" y="255711"/>
                  <a:pt x="187261" y="255616"/>
                  <a:pt x="184118" y="253711"/>
                </a:cubicBezTo>
                <a:cubicBezTo>
                  <a:pt x="183452" y="253235"/>
                  <a:pt x="180594" y="255521"/>
                  <a:pt x="178403" y="254949"/>
                </a:cubicBezTo>
                <a:lnTo>
                  <a:pt x="173355" y="253711"/>
                </a:lnTo>
                <a:cubicBezTo>
                  <a:pt x="168021" y="254473"/>
                  <a:pt x="166402" y="254378"/>
                  <a:pt x="169545" y="253711"/>
                </a:cubicBezTo>
                <a:lnTo>
                  <a:pt x="168878" y="249996"/>
                </a:lnTo>
                <a:lnTo>
                  <a:pt x="168211" y="246567"/>
                </a:lnTo>
                <a:cubicBezTo>
                  <a:pt x="165640" y="246948"/>
                  <a:pt x="165259" y="246567"/>
                  <a:pt x="167450" y="245519"/>
                </a:cubicBezTo>
                <a:cubicBezTo>
                  <a:pt x="169640" y="244567"/>
                  <a:pt x="176022" y="241233"/>
                  <a:pt x="176212" y="239233"/>
                </a:cubicBezTo>
                <a:lnTo>
                  <a:pt x="176689" y="237614"/>
                </a:lnTo>
                <a:cubicBezTo>
                  <a:pt x="177832" y="233994"/>
                  <a:pt x="176403" y="232184"/>
                  <a:pt x="172307" y="232851"/>
                </a:cubicBezTo>
                <a:cubicBezTo>
                  <a:pt x="169831" y="233232"/>
                  <a:pt x="166687" y="235042"/>
                  <a:pt x="165164" y="234375"/>
                </a:cubicBezTo>
                <a:lnTo>
                  <a:pt x="152686" y="228851"/>
                </a:lnTo>
                <a:cubicBezTo>
                  <a:pt x="141065" y="233899"/>
                  <a:pt x="132398" y="239138"/>
                  <a:pt x="133350" y="240662"/>
                </a:cubicBezTo>
                <a:lnTo>
                  <a:pt x="134207" y="241328"/>
                </a:lnTo>
                <a:cubicBezTo>
                  <a:pt x="137160" y="243710"/>
                  <a:pt x="139732" y="244948"/>
                  <a:pt x="140589" y="239995"/>
                </a:cubicBezTo>
                <a:lnTo>
                  <a:pt x="140684" y="239519"/>
                </a:lnTo>
                <a:cubicBezTo>
                  <a:pt x="143256" y="239042"/>
                  <a:pt x="144494" y="240090"/>
                  <a:pt x="143351" y="241900"/>
                </a:cubicBezTo>
                <a:cubicBezTo>
                  <a:pt x="142304" y="243614"/>
                  <a:pt x="137922" y="248948"/>
                  <a:pt x="140970" y="252473"/>
                </a:cubicBezTo>
                <a:lnTo>
                  <a:pt x="143923" y="255521"/>
                </a:lnTo>
                <a:lnTo>
                  <a:pt x="144304" y="255902"/>
                </a:lnTo>
                <a:cubicBezTo>
                  <a:pt x="145923" y="255616"/>
                  <a:pt x="147066" y="254854"/>
                  <a:pt x="146780" y="254282"/>
                </a:cubicBezTo>
                <a:cubicBezTo>
                  <a:pt x="146495" y="253711"/>
                  <a:pt x="146971" y="251615"/>
                  <a:pt x="148876" y="251615"/>
                </a:cubicBezTo>
                <a:cubicBezTo>
                  <a:pt x="150781" y="251615"/>
                  <a:pt x="154019" y="254854"/>
                  <a:pt x="151924" y="258950"/>
                </a:cubicBezTo>
                <a:lnTo>
                  <a:pt x="144113" y="258092"/>
                </a:lnTo>
                <a:cubicBezTo>
                  <a:pt x="141351" y="257807"/>
                  <a:pt x="137446" y="257521"/>
                  <a:pt x="135731" y="258759"/>
                </a:cubicBezTo>
                <a:lnTo>
                  <a:pt x="131731" y="261617"/>
                </a:lnTo>
                <a:cubicBezTo>
                  <a:pt x="130778" y="258950"/>
                  <a:pt x="130778" y="256568"/>
                  <a:pt x="131731" y="256187"/>
                </a:cubicBezTo>
                <a:cubicBezTo>
                  <a:pt x="132683" y="255806"/>
                  <a:pt x="134779" y="252758"/>
                  <a:pt x="134017" y="250187"/>
                </a:cubicBezTo>
                <a:lnTo>
                  <a:pt x="132398" y="248567"/>
                </a:lnTo>
                <a:lnTo>
                  <a:pt x="131540" y="247710"/>
                </a:lnTo>
                <a:cubicBezTo>
                  <a:pt x="128207" y="247996"/>
                  <a:pt x="125539" y="247234"/>
                  <a:pt x="125635" y="246186"/>
                </a:cubicBezTo>
                <a:lnTo>
                  <a:pt x="124777" y="245138"/>
                </a:lnTo>
                <a:cubicBezTo>
                  <a:pt x="123539" y="243519"/>
                  <a:pt x="130778" y="242090"/>
                  <a:pt x="124968" y="241233"/>
                </a:cubicBezTo>
                <a:cubicBezTo>
                  <a:pt x="120872" y="240662"/>
                  <a:pt x="122873" y="243995"/>
                  <a:pt x="122206" y="245710"/>
                </a:cubicBezTo>
                <a:lnTo>
                  <a:pt x="122015" y="246281"/>
                </a:lnTo>
                <a:cubicBezTo>
                  <a:pt x="121444" y="246853"/>
                  <a:pt x="119539" y="246472"/>
                  <a:pt x="117729" y="245329"/>
                </a:cubicBezTo>
                <a:cubicBezTo>
                  <a:pt x="115919" y="244186"/>
                  <a:pt x="118110" y="239042"/>
                  <a:pt x="115157" y="238471"/>
                </a:cubicBezTo>
                <a:lnTo>
                  <a:pt x="114300" y="239138"/>
                </a:lnTo>
                <a:lnTo>
                  <a:pt x="112205" y="240852"/>
                </a:lnTo>
                <a:cubicBezTo>
                  <a:pt x="110681" y="243329"/>
                  <a:pt x="108299" y="244853"/>
                  <a:pt x="106871" y="244376"/>
                </a:cubicBezTo>
                <a:cubicBezTo>
                  <a:pt x="105537" y="243805"/>
                  <a:pt x="102108" y="241995"/>
                  <a:pt x="102489" y="241614"/>
                </a:cubicBezTo>
                <a:cubicBezTo>
                  <a:pt x="102965" y="241233"/>
                  <a:pt x="102965" y="239614"/>
                  <a:pt x="101537" y="238852"/>
                </a:cubicBezTo>
                <a:lnTo>
                  <a:pt x="100965" y="239138"/>
                </a:lnTo>
                <a:lnTo>
                  <a:pt x="98584" y="240376"/>
                </a:lnTo>
                <a:cubicBezTo>
                  <a:pt x="96393" y="241995"/>
                  <a:pt x="93345" y="241709"/>
                  <a:pt x="91916" y="239900"/>
                </a:cubicBezTo>
                <a:cubicBezTo>
                  <a:pt x="90488" y="237995"/>
                  <a:pt x="84011" y="234947"/>
                  <a:pt x="84392" y="233518"/>
                </a:cubicBezTo>
                <a:lnTo>
                  <a:pt x="85344" y="232851"/>
                </a:lnTo>
                <a:lnTo>
                  <a:pt x="87154" y="231613"/>
                </a:lnTo>
                <a:cubicBezTo>
                  <a:pt x="90202" y="230375"/>
                  <a:pt x="91535" y="227803"/>
                  <a:pt x="90107" y="225898"/>
                </a:cubicBezTo>
                <a:lnTo>
                  <a:pt x="85535" y="227517"/>
                </a:lnTo>
                <a:cubicBezTo>
                  <a:pt x="80201" y="229422"/>
                  <a:pt x="74009" y="233708"/>
                  <a:pt x="67342" y="229041"/>
                </a:cubicBezTo>
                <a:cubicBezTo>
                  <a:pt x="67151" y="228851"/>
                  <a:pt x="65913" y="229232"/>
                  <a:pt x="65627" y="229613"/>
                </a:cubicBezTo>
                <a:lnTo>
                  <a:pt x="61627" y="234947"/>
                </a:lnTo>
                <a:cubicBezTo>
                  <a:pt x="57150" y="232470"/>
                  <a:pt x="53816" y="229232"/>
                  <a:pt x="54197" y="227898"/>
                </a:cubicBezTo>
                <a:cubicBezTo>
                  <a:pt x="54578" y="226469"/>
                  <a:pt x="51340" y="223707"/>
                  <a:pt x="46387" y="224374"/>
                </a:cubicBezTo>
                <a:lnTo>
                  <a:pt x="42386" y="225612"/>
                </a:lnTo>
                <a:lnTo>
                  <a:pt x="42005" y="225707"/>
                </a:lnTo>
                <a:cubicBezTo>
                  <a:pt x="42196" y="227327"/>
                  <a:pt x="40291" y="231613"/>
                  <a:pt x="37719" y="235423"/>
                </a:cubicBezTo>
                <a:lnTo>
                  <a:pt x="32195" y="235994"/>
                </a:lnTo>
                <a:lnTo>
                  <a:pt x="29909" y="236185"/>
                </a:lnTo>
                <a:cubicBezTo>
                  <a:pt x="26670" y="236947"/>
                  <a:pt x="24289" y="236185"/>
                  <a:pt x="24670" y="234661"/>
                </a:cubicBezTo>
                <a:cubicBezTo>
                  <a:pt x="24955" y="233042"/>
                  <a:pt x="24098" y="228755"/>
                  <a:pt x="21908" y="228851"/>
                </a:cubicBezTo>
                <a:lnTo>
                  <a:pt x="19526" y="228660"/>
                </a:lnTo>
                <a:cubicBezTo>
                  <a:pt x="15430" y="228374"/>
                  <a:pt x="17716" y="232089"/>
                  <a:pt x="15430" y="232851"/>
                </a:cubicBezTo>
                <a:lnTo>
                  <a:pt x="13430" y="233518"/>
                </a:lnTo>
                <a:cubicBezTo>
                  <a:pt x="11049" y="234089"/>
                  <a:pt x="11621" y="229422"/>
                  <a:pt x="14669" y="223326"/>
                </a:cubicBezTo>
                <a:lnTo>
                  <a:pt x="21622" y="220469"/>
                </a:lnTo>
                <a:cubicBezTo>
                  <a:pt x="23241" y="219802"/>
                  <a:pt x="26289" y="219802"/>
                  <a:pt x="26765" y="218945"/>
                </a:cubicBezTo>
                <a:cubicBezTo>
                  <a:pt x="27432" y="217706"/>
                  <a:pt x="26670" y="215516"/>
                  <a:pt x="25622" y="214277"/>
                </a:cubicBezTo>
                <a:cubicBezTo>
                  <a:pt x="24194" y="212563"/>
                  <a:pt x="24098" y="211515"/>
                  <a:pt x="25717" y="209801"/>
                </a:cubicBezTo>
                <a:lnTo>
                  <a:pt x="26479" y="209039"/>
                </a:lnTo>
                <a:cubicBezTo>
                  <a:pt x="26384" y="207515"/>
                  <a:pt x="25432" y="206467"/>
                  <a:pt x="24289" y="206562"/>
                </a:cubicBezTo>
                <a:cubicBezTo>
                  <a:pt x="23146" y="206657"/>
                  <a:pt x="19812" y="204276"/>
                  <a:pt x="19431" y="200942"/>
                </a:cubicBezTo>
                <a:lnTo>
                  <a:pt x="28003" y="199799"/>
                </a:lnTo>
                <a:lnTo>
                  <a:pt x="32385" y="199228"/>
                </a:lnTo>
                <a:cubicBezTo>
                  <a:pt x="33147" y="196942"/>
                  <a:pt x="33814" y="197323"/>
                  <a:pt x="33909" y="199990"/>
                </a:cubicBezTo>
                <a:cubicBezTo>
                  <a:pt x="34004" y="202657"/>
                  <a:pt x="31337" y="210563"/>
                  <a:pt x="33719" y="212182"/>
                </a:cubicBezTo>
                <a:lnTo>
                  <a:pt x="35338" y="211801"/>
                </a:lnTo>
                <a:lnTo>
                  <a:pt x="40767" y="210753"/>
                </a:lnTo>
                <a:cubicBezTo>
                  <a:pt x="45244" y="210277"/>
                  <a:pt x="47911" y="207610"/>
                  <a:pt x="46768" y="204943"/>
                </a:cubicBezTo>
                <a:cubicBezTo>
                  <a:pt x="45529" y="202181"/>
                  <a:pt x="55340" y="200657"/>
                  <a:pt x="54102" y="199609"/>
                </a:cubicBezTo>
                <a:cubicBezTo>
                  <a:pt x="52864" y="198561"/>
                  <a:pt x="51435" y="195513"/>
                  <a:pt x="53912" y="195513"/>
                </a:cubicBezTo>
                <a:cubicBezTo>
                  <a:pt x="56388" y="195513"/>
                  <a:pt x="62675" y="193799"/>
                  <a:pt x="61055" y="191703"/>
                </a:cubicBezTo>
                <a:lnTo>
                  <a:pt x="61246" y="190465"/>
                </a:lnTo>
                <a:lnTo>
                  <a:pt x="61436" y="189227"/>
                </a:lnTo>
                <a:cubicBezTo>
                  <a:pt x="63056" y="187893"/>
                  <a:pt x="65056" y="187417"/>
                  <a:pt x="66008" y="188179"/>
                </a:cubicBezTo>
                <a:cubicBezTo>
                  <a:pt x="66961" y="188941"/>
                  <a:pt x="70771" y="190084"/>
                  <a:pt x="72581" y="189322"/>
                </a:cubicBezTo>
                <a:cubicBezTo>
                  <a:pt x="74486" y="188560"/>
                  <a:pt x="80105" y="188084"/>
                  <a:pt x="81058" y="189989"/>
                </a:cubicBezTo>
                <a:cubicBezTo>
                  <a:pt x="82106" y="191894"/>
                  <a:pt x="83058" y="196751"/>
                  <a:pt x="85915" y="196180"/>
                </a:cubicBezTo>
                <a:cubicBezTo>
                  <a:pt x="88678" y="195704"/>
                  <a:pt x="101918" y="197132"/>
                  <a:pt x="102680" y="193608"/>
                </a:cubicBezTo>
                <a:lnTo>
                  <a:pt x="101156" y="191989"/>
                </a:lnTo>
                <a:cubicBezTo>
                  <a:pt x="98012" y="188560"/>
                  <a:pt x="100965" y="189322"/>
                  <a:pt x="103251" y="188750"/>
                </a:cubicBezTo>
                <a:cubicBezTo>
                  <a:pt x="103918" y="188560"/>
                  <a:pt x="104585" y="186941"/>
                  <a:pt x="104299" y="186179"/>
                </a:cubicBezTo>
                <a:cubicBezTo>
                  <a:pt x="104013" y="185321"/>
                  <a:pt x="102680" y="184655"/>
                  <a:pt x="101918" y="183893"/>
                </a:cubicBezTo>
                <a:lnTo>
                  <a:pt x="98108" y="179702"/>
                </a:lnTo>
                <a:cubicBezTo>
                  <a:pt x="101060" y="176558"/>
                  <a:pt x="103823" y="175034"/>
                  <a:pt x="104108" y="176273"/>
                </a:cubicBezTo>
                <a:cubicBezTo>
                  <a:pt x="104394" y="177606"/>
                  <a:pt x="107251" y="180654"/>
                  <a:pt x="109538" y="179416"/>
                </a:cubicBezTo>
                <a:lnTo>
                  <a:pt x="110966" y="178368"/>
                </a:lnTo>
                <a:cubicBezTo>
                  <a:pt x="113062" y="176939"/>
                  <a:pt x="112490" y="175320"/>
                  <a:pt x="110585" y="174082"/>
                </a:cubicBezTo>
                <a:lnTo>
                  <a:pt x="106680" y="171605"/>
                </a:lnTo>
                <a:cubicBezTo>
                  <a:pt x="101441" y="170939"/>
                  <a:pt x="97060" y="171320"/>
                  <a:pt x="96869" y="172463"/>
                </a:cubicBezTo>
                <a:cubicBezTo>
                  <a:pt x="96679" y="173510"/>
                  <a:pt x="95917" y="176368"/>
                  <a:pt x="95631" y="176368"/>
                </a:cubicBezTo>
                <a:cubicBezTo>
                  <a:pt x="95345" y="176368"/>
                  <a:pt x="94583" y="175606"/>
                  <a:pt x="94393" y="174558"/>
                </a:cubicBezTo>
                <a:cubicBezTo>
                  <a:pt x="94202" y="173606"/>
                  <a:pt x="91440" y="170177"/>
                  <a:pt x="88773" y="170177"/>
                </a:cubicBezTo>
                <a:cubicBezTo>
                  <a:pt x="86106" y="170177"/>
                  <a:pt x="81534" y="168843"/>
                  <a:pt x="85058" y="167224"/>
                </a:cubicBezTo>
                <a:cubicBezTo>
                  <a:pt x="88583" y="165605"/>
                  <a:pt x="96298" y="159032"/>
                  <a:pt x="95060" y="157794"/>
                </a:cubicBezTo>
                <a:cubicBezTo>
                  <a:pt x="93821" y="156556"/>
                  <a:pt x="89440" y="154365"/>
                  <a:pt x="88106" y="155508"/>
                </a:cubicBezTo>
                <a:lnTo>
                  <a:pt x="87344" y="155413"/>
                </a:lnTo>
                <a:cubicBezTo>
                  <a:pt x="80486" y="154365"/>
                  <a:pt x="77819" y="158842"/>
                  <a:pt x="77152" y="162271"/>
                </a:cubicBezTo>
                <a:cubicBezTo>
                  <a:pt x="76295" y="166938"/>
                  <a:pt x="72866" y="169415"/>
                  <a:pt x="69533" y="172367"/>
                </a:cubicBezTo>
                <a:lnTo>
                  <a:pt x="67532" y="174177"/>
                </a:lnTo>
                <a:cubicBezTo>
                  <a:pt x="65627" y="176368"/>
                  <a:pt x="63818" y="177701"/>
                  <a:pt x="63437" y="177035"/>
                </a:cubicBezTo>
                <a:cubicBezTo>
                  <a:pt x="63151" y="176368"/>
                  <a:pt x="60865" y="175606"/>
                  <a:pt x="59055" y="176463"/>
                </a:cubicBezTo>
                <a:cubicBezTo>
                  <a:pt x="57150" y="177225"/>
                  <a:pt x="50959" y="178463"/>
                  <a:pt x="50673" y="176654"/>
                </a:cubicBezTo>
                <a:cubicBezTo>
                  <a:pt x="50387" y="174844"/>
                  <a:pt x="48577" y="170462"/>
                  <a:pt x="46958" y="170462"/>
                </a:cubicBezTo>
                <a:cubicBezTo>
                  <a:pt x="45339" y="170462"/>
                  <a:pt x="40481" y="171224"/>
                  <a:pt x="40196" y="172177"/>
                </a:cubicBezTo>
                <a:cubicBezTo>
                  <a:pt x="40005" y="173129"/>
                  <a:pt x="38576" y="175796"/>
                  <a:pt x="37624" y="175606"/>
                </a:cubicBezTo>
                <a:lnTo>
                  <a:pt x="37624" y="175511"/>
                </a:lnTo>
                <a:lnTo>
                  <a:pt x="38100" y="170558"/>
                </a:lnTo>
                <a:cubicBezTo>
                  <a:pt x="33719" y="171224"/>
                  <a:pt x="30099" y="171034"/>
                  <a:pt x="30099" y="170177"/>
                </a:cubicBezTo>
                <a:cubicBezTo>
                  <a:pt x="30099" y="169319"/>
                  <a:pt x="28194" y="166462"/>
                  <a:pt x="25813" y="166462"/>
                </a:cubicBezTo>
                <a:cubicBezTo>
                  <a:pt x="23432" y="166462"/>
                  <a:pt x="17240" y="166938"/>
                  <a:pt x="16859" y="167510"/>
                </a:cubicBezTo>
                <a:lnTo>
                  <a:pt x="16669" y="168176"/>
                </a:lnTo>
                <a:cubicBezTo>
                  <a:pt x="16288" y="169605"/>
                  <a:pt x="17812" y="171891"/>
                  <a:pt x="14478" y="172177"/>
                </a:cubicBezTo>
                <a:cubicBezTo>
                  <a:pt x="11239" y="172463"/>
                  <a:pt x="11525" y="170462"/>
                  <a:pt x="11525" y="168748"/>
                </a:cubicBezTo>
                <a:lnTo>
                  <a:pt x="11525" y="167795"/>
                </a:lnTo>
                <a:cubicBezTo>
                  <a:pt x="10859" y="165700"/>
                  <a:pt x="9430" y="165605"/>
                  <a:pt x="8573" y="167510"/>
                </a:cubicBezTo>
                <a:cubicBezTo>
                  <a:pt x="7620" y="169415"/>
                  <a:pt x="2858" y="172653"/>
                  <a:pt x="0" y="170843"/>
                </a:cubicBezTo>
                <a:lnTo>
                  <a:pt x="1619" y="168176"/>
                </a:lnTo>
                <a:cubicBezTo>
                  <a:pt x="3048" y="165700"/>
                  <a:pt x="5905" y="163414"/>
                  <a:pt x="8858" y="161890"/>
                </a:cubicBezTo>
                <a:cubicBezTo>
                  <a:pt x="11430" y="160556"/>
                  <a:pt x="14954" y="160461"/>
                  <a:pt x="17907" y="159509"/>
                </a:cubicBezTo>
                <a:lnTo>
                  <a:pt x="18288" y="159413"/>
                </a:lnTo>
                <a:cubicBezTo>
                  <a:pt x="17907" y="157223"/>
                  <a:pt x="19336" y="155508"/>
                  <a:pt x="21526" y="155508"/>
                </a:cubicBezTo>
                <a:lnTo>
                  <a:pt x="23527" y="155508"/>
                </a:lnTo>
                <a:lnTo>
                  <a:pt x="25051" y="155508"/>
                </a:lnTo>
                <a:cubicBezTo>
                  <a:pt x="26670" y="155508"/>
                  <a:pt x="28861" y="154556"/>
                  <a:pt x="29813" y="153413"/>
                </a:cubicBezTo>
                <a:cubicBezTo>
                  <a:pt x="30766" y="152270"/>
                  <a:pt x="32861" y="150746"/>
                  <a:pt x="32480" y="152555"/>
                </a:cubicBezTo>
                <a:cubicBezTo>
                  <a:pt x="32099" y="154365"/>
                  <a:pt x="38576" y="155413"/>
                  <a:pt x="39148" y="155222"/>
                </a:cubicBezTo>
                <a:lnTo>
                  <a:pt x="39148" y="155032"/>
                </a:lnTo>
                <a:cubicBezTo>
                  <a:pt x="39052" y="151698"/>
                  <a:pt x="39719" y="148269"/>
                  <a:pt x="38576" y="145221"/>
                </a:cubicBezTo>
                <a:cubicBezTo>
                  <a:pt x="37338" y="142078"/>
                  <a:pt x="36386" y="139982"/>
                  <a:pt x="38862" y="138839"/>
                </a:cubicBezTo>
                <a:lnTo>
                  <a:pt x="40196" y="138268"/>
                </a:lnTo>
                <a:cubicBezTo>
                  <a:pt x="42291" y="138554"/>
                  <a:pt x="43815" y="139887"/>
                  <a:pt x="43529" y="141411"/>
                </a:cubicBezTo>
                <a:cubicBezTo>
                  <a:pt x="43244" y="142840"/>
                  <a:pt x="43720" y="146936"/>
                  <a:pt x="45244" y="147412"/>
                </a:cubicBezTo>
                <a:lnTo>
                  <a:pt x="45720" y="147126"/>
                </a:lnTo>
                <a:cubicBezTo>
                  <a:pt x="50197" y="144650"/>
                  <a:pt x="49816" y="144459"/>
                  <a:pt x="50959" y="138077"/>
                </a:cubicBezTo>
                <a:cubicBezTo>
                  <a:pt x="51245" y="136744"/>
                  <a:pt x="53912" y="135410"/>
                  <a:pt x="55912" y="134648"/>
                </a:cubicBezTo>
                <a:cubicBezTo>
                  <a:pt x="59055" y="133315"/>
                  <a:pt x="62770" y="132839"/>
                  <a:pt x="65818" y="131315"/>
                </a:cubicBezTo>
                <a:cubicBezTo>
                  <a:pt x="69818" y="129314"/>
                  <a:pt x="69342" y="127886"/>
                  <a:pt x="64961" y="124076"/>
                </a:cubicBezTo>
                <a:cubicBezTo>
                  <a:pt x="64484" y="123695"/>
                  <a:pt x="64294" y="122456"/>
                  <a:pt x="64579" y="122075"/>
                </a:cubicBezTo>
                <a:cubicBezTo>
                  <a:pt x="67723" y="118837"/>
                  <a:pt x="71152" y="119123"/>
                  <a:pt x="73628" y="122647"/>
                </a:cubicBezTo>
                <a:lnTo>
                  <a:pt x="75724" y="125790"/>
                </a:lnTo>
                <a:lnTo>
                  <a:pt x="74792" y="130101"/>
                </a:lnTo>
                <a:lnTo>
                  <a:pt x="71152" y="128552"/>
                </a:lnTo>
                <a:cubicBezTo>
                  <a:pt x="71057" y="130172"/>
                  <a:pt x="69533" y="134267"/>
                  <a:pt x="68199" y="134458"/>
                </a:cubicBezTo>
                <a:cubicBezTo>
                  <a:pt x="66865" y="134648"/>
                  <a:pt x="63532" y="135887"/>
                  <a:pt x="63532" y="136839"/>
                </a:cubicBezTo>
                <a:lnTo>
                  <a:pt x="73743" y="134950"/>
                </a:lnTo>
                <a:lnTo>
                  <a:pt x="72676" y="139887"/>
                </a:lnTo>
                <a:lnTo>
                  <a:pt x="73628" y="135791"/>
                </a:lnTo>
                <a:cubicBezTo>
                  <a:pt x="73724" y="135410"/>
                  <a:pt x="74581" y="135029"/>
                  <a:pt x="75152" y="134839"/>
                </a:cubicBezTo>
                <a:lnTo>
                  <a:pt x="75327" y="134657"/>
                </a:lnTo>
                <a:lnTo>
                  <a:pt x="82582" y="133315"/>
                </a:lnTo>
                <a:lnTo>
                  <a:pt x="84296" y="133982"/>
                </a:lnTo>
                <a:lnTo>
                  <a:pt x="86297" y="134839"/>
                </a:lnTo>
                <a:cubicBezTo>
                  <a:pt x="88868" y="136363"/>
                  <a:pt x="90107" y="133220"/>
                  <a:pt x="89154" y="127886"/>
                </a:cubicBezTo>
                <a:lnTo>
                  <a:pt x="92488" y="124361"/>
                </a:lnTo>
                <a:cubicBezTo>
                  <a:pt x="95155" y="121504"/>
                  <a:pt x="98774" y="121028"/>
                  <a:pt x="102108" y="123409"/>
                </a:cubicBezTo>
                <a:lnTo>
                  <a:pt x="103251" y="124171"/>
                </a:lnTo>
                <a:cubicBezTo>
                  <a:pt x="103918" y="125600"/>
                  <a:pt x="103251" y="127409"/>
                  <a:pt x="101727" y="128171"/>
                </a:cubicBezTo>
                <a:lnTo>
                  <a:pt x="100394" y="128171"/>
                </a:lnTo>
                <a:lnTo>
                  <a:pt x="94202" y="128362"/>
                </a:lnTo>
                <a:cubicBezTo>
                  <a:pt x="95726" y="131505"/>
                  <a:pt x="101346" y="132077"/>
                  <a:pt x="106489" y="129695"/>
                </a:cubicBezTo>
                <a:lnTo>
                  <a:pt x="106966" y="129410"/>
                </a:lnTo>
                <a:lnTo>
                  <a:pt x="111633" y="127124"/>
                </a:lnTo>
                <a:cubicBezTo>
                  <a:pt x="110966" y="123123"/>
                  <a:pt x="110871" y="120170"/>
                  <a:pt x="111347" y="120456"/>
                </a:cubicBezTo>
                <a:cubicBezTo>
                  <a:pt x="111824" y="120837"/>
                  <a:pt x="113919" y="120932"/>
                  <a:pt x="114776" y="119980"/>
                </a:cubicBezTo>
                <a:lnTo>
                  <a:pt x="114490" y="119504"/>
                </a:lnTo>
                <a:lnTo>
                  <a:pt x="112300" y="115694"/>
                </a:lnTo>
                <a:cubicBezTo>
                  <a:pt x="109442" y="111312"/>
                  <a:pt x="109823" y="107597"/>
                  <a:pt x="113252" y="107502"/>
                </a:cubicBezTo>
                <a:lnTo>
                  <a:pt x="116300" y="107121"/>
                </a:lnTo>
                <a:lnTo>
                  <a:pt x="120682" y="106645"/>
                </a:lnTo>
                <a:cubicBezTo>
                  <a:pt x="121634" y="103502"/>
                  <a:pt x="123158" y="99977"/>
                  <a:pt x="124111" y="98739"/>
                </a:cubicBezTo>
                <a:cubicBezTo>
                  <a:pt x="125063" y="97596"/>
                  <a:pt x="129159" y="95310"/>
                  <a:pt x="131064" y="96167"/>
                </a:cubicBezTo>
                <a:cubicBezTo>
                  <a:pt x="132969" y="97025"/>
                  <a:pt x="136874" y="100358"/>
                  <a:pt x="135731" y="101120"/>
                </a:cubicBezTo>
                <a:lnTo>
                  <a:pt x="135446" y="101978"/>
                </a:lnTo>
                <a:cubicBezTo>
                  <a:pt x="135160" y="102740"/>
                  <a:pt x="135827" y="103883"/>
                  <a:pt x="136398" y="104740"/>
                </a:cubicBezTo>
                <a:cubicBezTo>
                  <a:pt x="136684" y="105121"/>
                  <a:pt x="138494" y="105216"/>
                  <a:pt x="138684" y="105026"/>
                </a:cubicBezTo>
                <a:cubicBezTo>
                  <a:pt x="141351" y="101025"/>
                  <a:pt x="145447" y="107502"/>
                  <a:pt x="148971" y="103692"/>
                </a:cubicBezTo>
                <a:cubicBezTo>
                  <a:pt x="152019" y="100454"/>
                  <a:pt x="154877" y="96167"/>
                  <a:pt x="161925" y="96358"/>
                </a:cubicBezTo>
                <a:cubicBezTo>
                  <a:pt x="164782" y="96453"/>
                  <a:pt x="163925" y="92929"/>
                  <a:pt x="163258" y="91214"/>
                </a:cubicBezTo>
                <a:lnTo>
                  <a:pt x="162211" y="88643"/>
                </a:lnTo>
                <a:cubicBezTo>
                  <a:pt x="155353" y="86547"/>
                  <a:pt x="151733" y="84547"/>
                  <a:pt x="154115" y="84261"/>
                </a:cubicBezTo>
                <a:lnTo>
                  <a:pt x="154877" y="83499"/>
                </a:lnTo>
                <a:cubicBezTo>
                  <a:pt x="160401" y="77975"/>
                  <a:pt x="160401" y="78070"/>
                  <a:pt x="167069" y="75308"/>
                </a:cubicBezTo>
                <a:cubicBezTo>
                  <a:pt x="169259" y="74355"/>
                  <a:pt x="170783" y="72736"/>
                  <a:pt x="172783" y="75308"/>
                </a:cubicBezTo>
                <a:cubicBezTo>
                  <a:pt x="173069" y="75593"/>
                  <a:pt x="174593" y="75593"/>
                  <a:pt x="175260" y="75308"/>
                </a:cubicBezTo>
                <a:cubicBezTo>
                  <a:pt x="177927" y="73974"/>
                  <a:pt x="176117" y="67973"/>
                  <a:pt x="181547" y="70355"/>
                </a:cubicBezTo>
                <a:cubicBezTo>
                  <a:pt x="186500" y="72450"/>
                  <a:pt x="187071" y="68735"/>
                  <a:pt x="189738" y="67973"/>
                </a:cubicBezTo>
                <a:cubicBezTo>
                  <a:pt x="191833" y="67307"/>
                  <a:pt x="194501" y="67211"/>
                  <a:pt x="196596" y="67783"/>
                </a:cubicBezTo>
                <a:lnTo>
                  <a:pt x="199549" y="68545"/>
                </a:lnTo>
                <a:cubicBezTo>
                  <a:pt x="202692" y="70259"/>
                  <a:pt x="206216" y="70831"/>
                  <a:pt x="207455" y="69974"/>
                </a:cubicBezTo>
                <a:cubicBezTo>
                  <a:pt x="208693" y="69116"/>
                  <a:pt x="213836" y="67307"/>
                  <a:pt x="215360" y="68640"/>
                </a:cubicBezTo>
                <a:cubicBezTo>
                  <a:pt x="216980" y="69974"/>
                  <a:pt x="220408" y="74641"/>
                  <a:pt x="218027" y="74927"/>
                </a:cubicBezTo>
                <a:cubicBezTo>
                  <a:pt x="215646" y="75212"/>
                  <a:pt x="210598" y="78260"/>
                  <a:pt x="212884" y="80927"/>
                </a:cubicBezTo>
                <a:cubicBezTo>
                  <a:pt x="215170" y="83594"/>
                  <a:pt x="223837" y="88071"/>
                  <a:pt x="227267" y="85309"/>
                </a:cubicBezTo>
                <a:lnTo>
                  <a:pt x="224123" y="81499"/>
                </a:lnTo>
                <a:cubicBezTo>
                  <a:pt x="222885" y="79975"/>
                  <a:pt x="222123" y="76641"/>
                  <a:pt x="223076" y="75784"/>
                </a:cubicBezTo>
                <a:lnTo>
                  <a:pt x="226695" y="72831"/>
                </a:lnTo>
                <a:cubicBezTo>
                  <a:pt x="224695" y="70069"/>
                  <a:pt x="225933" y="68640"/>
                  <a:pt x="229457" y="69593"/>
                </a:cubicBezTo>
                <a:cubicBezTo>
                  <a:pt x="232982" y="70640"/>
                  <a:pt x="242030" y="70926"/>
                  <a:pt x="241649" y="68450"/>
                </a:cubicBezTo>
                <a:cubicBezTo>
                  <a:pt x="241268" y="65973"/>
                  <a:pt x="243078" y="64449"/>
                  <a:pt x="245745" y="65497"/>
                </a:cubicBezTo>
                <a:lnTo>
                  <a:pt x="245745" y="66354"/>
                </a:lnTo>
                <a:cubicBezTo>
                  <a:pt x="245840" y="69878"/>
                  <a:pt x="248698" y="69116"/>
                  <a:pt x="251079" y="69116"/>
                </a:cubicBezTo>
                <a:cubicBezTo>
                  <a:pt x="254603" y="69116"/>
                  <a:pt x="253079" y="71402"/>
                  <a:pt x="253841" y="72736"/>
                </a:cubicBezTo>
                <a:lnTo>
                  <a:pt x="254699" y="74260"/>
                </a:lnTo>
                <a:cubicBezTo>
                  <a:pt x="256508" y="75689"/>
                  <a:pt x="257366" y="77879"/>
                  <a:pt x="256508" y="79308"/>
                </a:cubicBezTo>
                <a:cubicBezTo>
                  <a:pt x="255651" y="80737"/>
                  <a:pt x="255365" y="85690"/>
                  <a:pt x="259175" y="85309"/>
                </a:cubicBezTo>
                <a:lnTo>
                  <a:pt x="261557" y="84642"/>
                </a:lnTo>
                <a:cubicBezTo>
                  <a:pt x="262319" y="84452"/>
                  <a:pt x="263081" y="82356"/>
                  <a:pt x="262700" y="81880"/>
                </a:cubicBezTo>
                <a:lnTo>
                  <a:pt x="258699" y="77213"/>
                </a:lnTo>
                <a:cubicBezTo>
                  <a:pt x="263176" y="74450"/>
                  <a:pt x="265652" y="71498"/>
                  <a:pt x="264224" y="70736"/>
                </a:cubicBezTo>
                <a:cubicBezTo>
                  <a:pt x="262795" y="69974"/>
                  <a:pt x="262604" y="67688"/>
                  <a:pt x="267748" y="67783"/>
                </a:cubicBezTo>
                <a:lnTo>
                  <a:pt x="270986" y="66259"/>
                </a:lnTo>
                <a:lnTo>
                  <a:pt x="274034" y="64830"/>
                </a:lnTo>
                <a:cubicBezTo>
                  <a:pt x="276225" y="61115"/>
                  <a:pt x="278702" y="59496"/>
                  <a:pt x="279559" y="61306"/>
                </a:cubicBezTo>
                <a:lnTo>
                  <a:pt x="282131" y="59877"/>
                </a:lnTo>
                <a:cubicBezTo>
                  <a:pt x="283178" y="59210"/>
                  <a:pt x="285083" y="59115"/>
                  <a:pt x="286417" y="59306"/>
                </a:cubicBezTo>
                <a:cubicBezTo>
                  <a:pt x="288322" y="59591"/>
                  <a:pt x="290132" y="60544"/>
                  <a:pt x="292037" y="60734"/>
                </a:cubicBezTo>
                <a:cubicBezTo>
                  <a:pt x="292894" y="60830"/>
                  <a:pt x="294037" y="59972"/>
                  <a:pt x="294799" y="59306"/>
                </a:cubicBezTo>
                <a:lnTo>
                  <a:pt x="295275" y="58925"/>
                </a:lnTo>
                <a:cubicBezTo>
                  <a:pt x="295370" y="57686"/>
                  <a:pt x="298228" y="56353"/>
                  <a:pt x="301847" y="56067"/>
                </a:cubicBezTo>
                <a:cubicBezTo>
                  <a:pt x="305372" y="55781"/>
                  <a:pt x="314897" y="58544"/>
                  <a:pt x="315182" y="57305"/>
                </a:cubicBezTo>
                <a:cubicBezTo>
                  <a:pt x="315468" y="55972"/>
                  <a:pt x="317849" y="54162"/>
                  <a:pt x="319945" y="56258"/>
                </a:cubicBezTo>
                <a:cubicBezTo>
                  <a:pt x="322040" y="58258"/>
                  <a:pt x="330041" y="57401"/>
                  <a:pt x="329565" y="56067"/>
                </a:cubicBezTo>
                <a:cubicBezTo>
                  <a:pt x="329184" y="54734"/>
                  <a:pt x="328994" y="51019"/>
                  <a:pt x="330232" y="50924"/>
                </a:cubicBezTo>
                <a:lnTo>
                  <a:pt x="330518" y="51209"/>
                </a:lnTo>
                <a:cubicBezTo>
                  <a:pt x="333375" y="53591"/>
                  <a:pt x="337471" y="55496"/>
                  <a:pt x="336232" y="59782"/>
                </a:cubicBezTo>
                <a:cubicBezTo>
                  <a:pt x="336232" y="59972"/>
                  <a:pt x="338328" y="60925"/>
                  <a:pt x="339281" y="60830"/>
                </a:cubicBezTo>
                <a:cubicBezTo>
                  <a:pt x="340043" y="60734"/>
                  <a:pt x="341376" y="59020"/>
                  <a:pt x="341186" y="58829"/>
                </a:cubicBezTo>
                <a:lnTo>
                  <a:pt x="336232" y="53495"/>
                </a:lnTo>
                <a:cubicBezTo>
                  <a:pt x="341376" y="50638"/>
                  <a:pt x="345757" y="51400"/>
                  <a:pt x="346043" y="55210"/>
                </a:cubicBezTo>
                <a:lnTo>
                  <a:pt x="351758" y="51495"/>
                </a:lnTo>
                <a:cubicBezTo>
                  <a:pt x="352616" y="50924"/>
                  <a:pt x="354425" y="50162"/>
                  <a:pt x="354902" y="50447"/>
                </a:cubicBezTo>
                <a:lnTo>
                  <a:pt x="359569" y="52924"/>
                </a:lnTo>
                <a:cubicBezTo>
                  <a:pt x="362998" y="50447"/>
                  <a:pt x="367856" y="48257"/>
                  <a:pt x="370332" y="47971"/>
                </a:cubicBezTo>
                <a:lnTo>
                  <a:pt x="372142" y="49209"/>
                </a:lnTo>
                <a:cubicBezTo>
                  <a:pt x="374142" y="50543"/>
                  <a:pt x="377095" y="52067"/>
                  <a:pt x="377285" y="53686"/>
                </a:cubicBezTo>
                <a:lnTo>
                  <a:pt x="377952" y="58734"/>
                </a:lnTo>
                <a:cubicBezTo>
                  <a:pt x="382334" y="57496"/>
                  <a:pt x="384905" y="55019"/>
                  <a:pt x="383762" y="53305"/>
                </a:cubicBezTo>
                <a:lnTo>
                  <a:pt x="383286" y="51876"/>
                </a:lnTo>
                <a:cubicBezTo>
                  <a:pt x="382048" y="48542"/>
                  <a:pt x="383762" y="47590"/>
                  <a:pt x="388620" y="47780"/>
                </a:cubicBezTo>
                <a:cubicBezTo>
                  <a:pt x="391478" y="47876"/>
                  <a:pt x="396716" y="46256"/>
                  <a:pt x="397097" y="46733"/>
                </a:cubicBezTo>
                <a:cubicBezTo>
                  <a:pt x="399860" y="51590"/>
                  <a:pt x="404432" y="44066"/>
                  <a:pt x="407575" y="48161"/>
                </a:cubicBezTo>
                <a:lnTo>
                  <a:pt x="409289" y="50352"/>
                </a:lnTo>
                <a:cubicBezTo>
                  <a:pt x="413957" y="51781"/>
                  <a:pt x="418052" y="51971"/>
                  <a:pt x="418433" y="50828"/>
                </a:cubicBezTo>
                <a:cubicBezTo>
                  <a:pt x="418814" y="49590"/>
                  <a:pt x="420624" y="46256"/>
                  <a:pt x="421005" y="47685"/>
                </a:cubicBezTo>
                <a:cubicBezTo>
                  <a:pt x="421386" y="49114"/>
                  <a:pt x="424529" y="50924"/>
                  <a:pt x="427196" y="48923"/>
                </a:cubicBezTo>
                <a:cubicBezTo>
                  <a:pt x="429863" y="46923"/>
                  <a:pt x="439388" y="47495"/>
                  <a:pt x="436531" y="47971"/>
                </a:cubicBezTo>
                <a:lnTo>
                  <a:pt x="435578" y="48638"/>
                </a:lnTo>
                <a:lnTo>
                  <a:pt x="434626" y="48923"/>
                </a:lnTo>
                <a:cubicBezTo>
                  <a:pt x="434435" y="50162"/>
                  <a:pt x="435007" y="51209"/>
                  <a:pt x="435959" y="51400"/>
                </a:cubicBezTo>
                <a:lnTo>
                  <a:pt x="436817" y="51305"/>
                </a:lnTo>
                <a:cubicBezTo>
                  <a:pt x="438817" y="51019"/>
                  <a:pt x="440817" y="50162"/>
                  <a:pt x="442722" y="50352"/>
                </a:cubicBezTo>
                <a:cubicBezTo>
                  <a:pt x="449199" y="51019"/>
                  <a:pt x="453866" y="49876"/>
                  <a:pt x="456343" y="44161"/>
                </a:cubicBezTo>
                <a:cubicBezTo>
                  <a:pt x="457295" y="41970"/>
                  <a:pt x="460439" y="40351"/>
                  <a:pt x="463391" y="43399"/>
                </a:cubicBezTo>
                <a:cubicBezTo>
                  <a:pt x="463487" y="43589"/>
                  <a:pt x="465106" y="42732"/>
                  <a:pt x="466058" y="42446"/>
                </a:cubicBezTo>
                <a:lnTo>
                  <a:pt x="470916" y="40351"/>
                </a:lnTo>
                <a:cubicBezTo>
                  <a:pt x="471202" y="43494"/>
                  <a:pt x="474821" y="42827"/>
                  <a:pt x="479012" y="38922"/>
                </a:cubicBezTo>
                <a:lnTo>
                  <a:pt x="484918" y="43875"/>
                </a:lnTo>
                <a:cubicBezTo>
                  <a:pt x="485775" y="44542"/>
                  <a:pt x="488823" y="43494"/>
                  <a:pt x="490823" y="43208"/>
                </a:cubicBezTo>
                <a:cubicBezTo>
                  <a:pt x="493586" y="42827"/>
                  <a:pt x="497300" y="41208"/>
                  <a:pt x="499015" y="42161"/>
                </a:cubicBezTo>
                <a:cubicBezTo>
                  <a:pt x="502825" y="44161"/>
                  <a:pt x="504444" y="42827"/>
                  <a:pt x="506825" y="40827"/>
                </a:cubicBezTo>
                <a:cubicBezTo>
                  <a:pt x="509111" y="39017"/>
                  <a:pt x="511302" y="39017"/>
                  <a:pt x="511778" y="42256"/>
                </a:cubicBezTo>
                <a:lnTo>
                  <a:pt x="511874" y="42827"/>
                </a:lnTo>
                <a:cubicBezTo>
                  <a:pt x="512445" y="43399"/>
                  <a:pt x="516350" y="43589"/>
                  <a:pt x="520637" y="43304"/>
                </a:cubicBezTo>
                <a:lnTo>
                  <a:pt x="524447" y="43018"/>
                </a:lnTo>
                <a:cubicBezTo>
                  <a:pt x="528542" y="42732"/>
                  <a:pt x="532638" y="42351"/>
                  <a:pt x="536543" y="41399"/>
                </a:cubicBezTo>
                <a:cubicBezTo>
                  <a:pt x="537686" y="41113"/>
                  <a:pt x="538258" y="38065"/>
                  <a:pt x="539401" y="37970"/>
                </a:cubicBezTo>
                <a:cubicBezTo>
                  <a:pt x="541020" y="37779"/>
                  <a:pt x="542830" y="39303"/>
                  <a:pt x="544735" y="39779"/>
                </a:cubicBezTo>
                <a:lnTo>
                  <a:pt x="545402" y="39970"/>
                </a:lnTo>
                <a:cubicBezTo>
                  <a:pt x="546449" y="39208"/>
                  <a:pt x="547021" y="38351"/>
                  <a:pt x="546640" y="37970"/>
                </a:cubicBezTo>
                <a:cubicBezTo>
                  <a:pt x="546259" y="37589"/>
                  <a:pt x="545973" y="36160"/>
                  <a:pt x="547497" y="36160"/>
                </a:cubicBezTo>
                <a:cubicBezTo>
                  <a:pt x="549021" y="36160"/>
                  <a:pt x="552736" y="36541"/>
                  <a:pt x="552164" y="37112"/>
                </a:cubicBezTo>
                <a:cubicBezTo>
                  <a:pt x="551593" y="37684"/>
                  <a:pt x="551593" y="39589"/>
                  <a:pt x="553974" y="39684"/>
                </a:cubicBezTo>
                <a:cubicBezTo>
                  <a:pt x="556260" y="39779"/>
                  <a:pt x="562451" y="38351"/>
                  <a:pt x="560927" y="36160"/>
                </a:cubicBezTo>
                <a:lnTo>
                  <a:pt x="560927" y="34636"/>
                </a:lnTo>
                <a:cubicBezTo>
                  <a:pt x="560927" y="33207"/>
                  <a:pt x="562356" y="31588"/>
                  <a:pt x="563594" y="30350"/>
                </a:cubicBezTo>
                <a:cubicBezTo>
                  <a:pt x="564261" y="29683"/>
                  <a:pt x="566071" y="29302"/>
                  <a:pt x="566928" y="29588"/>
                </a:cubicBezTo>
                <a:cubicBezTo>
                  <a:pt x="567690" y="29873"/>
                  <a:pt x="568166" y="31207"/>
                  <a:pt x="568262" y="32064"/>
                </a:cubicBezTo>
                <a:cubicBezTo>
                  <a:pt x="568357" y="32540"/>
                  <a:pt x="567214" y="33112"/>
                  <a:pt x="567023" y="33683"/>
                </a:cubicBezTo>
                <a:lnTo>
                  <a:pt x="566642" y="34826"/>
                </a:lnTo>
                <a:cubicBezTo>
                  <a:pt x="566452" y="36160"/>
                  <a:pt x="567690" y="37208"/>
                  <a:pt x="569309" y="37112"/>
                </a:cubicBezTo>
                <a:lnTo>
                  <a:pt x="570738" y="36922"/>
                </a:lnTo>
                <a:cubicBezTo>
                  <a:pt x="573595" y="36446"/>
                  <a:pt x="577406" y="37970"/>
                  <a:pt x="579025" y="34541"/>
                </a:cubicBezTo>
                <a:cubicBezTo>
                  <a:pt x="579025" y="34445"/>
                  <a:pt x="580835" y="34826"/>
                  <a:pt x="581597" y="35207"/>
                </a:cubicBezTo>
                <a:cubicBezTo>
                  <a:pt x="583692" y="36255"/>
                  <a:pt x="585502" y="36541"/>
                  <a:pt x="586264" y="34064"/>
                </a:cubicBezTo>
                <a:cubicBezTo>
                  <a:pt x="586645" y="33017"/>
                  <a:pt x="585788" y="31207"/>
                  <a:pt x="588740" y="32540"/>
                </a:cubicBezTo>
                <a:cubicBezTo>
                  <a:pt x="590836" y="33493"/>
                  <a:pt x="593979" y="33017"/>
                  <a:pt x="595503" y="34160"/>
                </a:cubicBezTo>
                <a:cubicBezTo>
                  <a:pt x="599504" y="37112"/>
                  <a:pt x="598646" y="34350"/>
                  <a:pt x="599408" y="32540"/>
                </a:cubicBezTo>
                <a:cubicBezTo>
                  <a:pt x="599599" y="31969"/>
                  <a:pt x="601694" y="31493"/>
                  <a:pt x="602647" y="31683"/>
                </a:cubicBezTo>
                <a:cubicBezTo>
                  <a:pt x="603409" y="31874"/>
                  <a:pt x="604361" y="33302"/>
                  <a:pt x="604171" y="33969"/>
                </a:cubicBezTo>
                <a:lnTo>
                  <a:pt x="603409" y="36350"/>
                </a:lnTo>
                <a:cubicBezTo>
                  <a:pt x="603028" y="39303"/>
                  <a:pt x="604076" y="39970"/>
                  <a:pt x="605885" y="37779"/>
                </a:cubicBezTo>
                <a:lnTo>
                  <a:pt x="607790" y="36065"/>
                </a:lnTo>
                <a:cubicBezTo>
                  <a:pt x="609029" y="34922"/>
                  <a:pt x="610553" y="39303"/>
                  <a:pt x="611886" y="36350"/>
                </a:cubicBezTo>
                <a:lnTo>
                  <a:pt x="612362" y="35303"/>
                </a:lnTo>
                <a:cubicBezTo>
                  <a:pt x="610934" y="33398"/>
                  <a:pt x="611600" y="31588"/>
                  <a:pt x="613696" y="31397"/>
                </a:cubicBezTo>
                <a:cubicBezTo>
                  <a:pt x="615791" y="31207"/>
                  <a:pt x="620459" y="36255"/>
                  <a:pt x="621887" y="37684"/>
                </a:cubicBezTo>
                <a:cubicBezTo>
                  <a:pt x="623411" y="39113"/>
                  <a:pt x="621792" y="42732"/>
                  <a:pt x="621983" y="41399"/>
                </a:cubicBezTo>
                <a:cubicBezTo>
                  <a:pt x="622173" y="40065"/>
                  <a:pt x="624745" y="36731"/>
                  <a:pt x="627412" y="37112"/>
                </a:cubicBezTo>
                <a:lnTo>
                  <a:pt x="629793" y="36922"/>
                </a:lnTo>
                <a:cubicBezTo>
                  <a:pt x="632174" y="36731"/>
                  <a:pt x="634937" y="36446"/>
                  <a:pt x="636651" y="35398"/>
                </a:cubicBezTo>
                <a:cubicBezTo>
                  <a:pt x="639318" y="33683"/>
                  <a:pt x="640175" y="32731"/>
                  <a:pt x="640747" y="36541"/>
                </a:cubicBezTo>
                <a:cubicBezTo>
                  <a:pt x="641033" y="38351"/>
                  <a:pt x="643985" y="38255"/>
                  <a:pt x="645605" y="36636"/>
                </a:cubicBezTo>
                <a:lnTo>
                  <a:pt x="646367" y="35874"/>
                </a:lnTo>
                <a:cubicBezTo>
                  <a:pt x="647033" y="34922"/>
                  <a:pt x="647700" y="34922"/>
                  <a:pt x="647986" y="36065"/>
                </a:cubicBezTo>
                <a:lnTo>
                  <a:pt x="648557" y="36922"/>
                </a:lnTo>
                <a:cubicBezTo>
                  <a:pt x="648748" y="37112"/>
                  <a:pt x="650272" y="36731"/>
                  <a:pt x="651224" y="36541"/>
                </a:cubicBezTo>
                <a:cubicBezTo>
                  <a:pt x="652367" y="36350"/>
                  <a:pt x="653701" y="35684"/>
                  <a:pt x="654653" y="35874"/>
                </a:cubicBezTo>
                <a:lnTo>
                  <a:pt x="655701" y="36065"/>
                </a:lnTo>
                <a:cubicBezTo>
                  <a:pt x="656654" y="37017"/>
                  <a:pt x="657987" y="35969"/>
                  <a:pt x="658749" y="33683"/>
                </a:cubicBezTo>
                <a:cubicBezTo>
                  <a:pt x="659511" y="31397"/>
                  <a:pt x="673703" y="29778"/>
                  <a:pt x="673322" y="32731"/>
                </a:cubicBezTo>
                <a:lnTo>
                  <a:pt x="678370" y="31112"/>
                </a:lnTo>
                <a:lnTo>
                  <a:pt x="679799" y="30635"/>
                </a:lnTo>
                <a:cubicBezTo>
                  <a:pt x="681800" y="29397"/>
                  <a:pt x="683705" y="29683"/>
                  <a:pt x="683895" y="31397"/>
                </a:cubicBezTo>
                <a:cubicBezTo>
                  <a:pt x="684086" y="33112"/>
                  <a:pt x="687705" y="37684"/>
                  <a:pt x="691229" y="37684"/>
                </a:cubicBezTo>
                <a:cubicBezTo>
                  <a:pt x="694754" y="37684"/>
                  <a:pt x="704564" y="38541"/>
                  <a:pt x="704660" y="39684"/>
                </a:cubicBezTo>
                <a:cubicBezTo>
                  <a:pt x="704850" y="40827"/>
                  <a:pt x="707898" y="42065"/>
                  <a:pt x="711327" y="40541"/>
                </a:cubicBezTo>
                <a:lnTo>
                  <a:pt x="712661" y="35874"/>
                </a:lnTo>
                <a:lnTo>
                  <a:pt x="712851" y="35207"/>
                </a:lnTo>
                <a:cubicBezTo>
                  <a:pt x="713232" y="34445"/>
                  <a:pt x="715994" y="37112"/>
                  <a:pt x="719042" y="41113"/>
                </a:cubicBezTo>
                <a:lnTo>
                  <a:pt x="724186" y="35779"/>
                </a:lnTo>
                <a:cubicBezTo>
                  <a:pt x="724567" y="35398"/>
                  <a:pt x="725900" y="35493"/>
                  <a:pt x="726662" y="35684"/>
                </a:cubicBezTo>
                <a:lnTo>
                  <a:pt x="731996" y="36827"/>
                </a:lnTo>
                <a:cubicBezTo>
                  <a:pt x="738378" y="38255"/>
                  <a:pt x="743617" y="37493"/>
                  <a:pt x="743522" y="35112"/>
                </a:cubicBezTo>
                <a:lnTo>
                  <a:pt x="743617" y="32826"/>
                </a:lnTo>
                <a:cubicBezTo>
                  <a:pt x="743617" y="31874"/>
                  <a:pt x="743903" y="30064"/>
                  <a:pt x="744284" y="30064"/>
                </a:cubicBezTo>
                <a:lnTo>
                  <a:pt x="748665" y="29588"/>
                </a:lnTo>
                <a:cubicBezTo>
                  <a:pt x="748760" y="26730"/>
                  <a:pt x="746760" y="21777"/>
                  <a:pt x="744379" y="18634"/>
                </a:cubicBezTo>
                <a:lnTo>
                  <a:pt x="739045" y="18729"/>
                </a:lnTo>
                <a:lnTo>
                  <a:pt x="737140" y="18824"/>
                </a:lnTo>
                <a:cubicBezTo>
                  <a:pt x="735235" y="16538"/>
                  <a:pt x="736092" y="14633"/>
                  <a:pt x="739140" y="14443"/>
                </a:cubicBezTo>
                <a:lnTo>
                  <a:pt x="740474" y="15491"/>
                </a:lnTo>
                <a:lnTo>
                  <a:pt x="744855" y="19015"/>
                </a:lnTo>
                <a:cubicBezTo>
                  <a:pt x="750665" y="18920"/>
                  <a:pt x="755714" y="18348"/>
                  <a:pt x="755999" y="17681"/>
                </a:cubicBezTo>
                <a:cubicBezTo>
                  <a:pt x="756285" y="17015"/>
                  <a:pt x="759333" y="15205"/>
                  <a:pt x="762000" y="15014"/>
                </a:cubicBezTo>
                <a:cubicBezTo>
                  <a:pt x="764572" y="14824"/>
                  <a:pt x="766953" y="18634"/>
                  <a:pt x="763810" y="18253"/>
                </a:cubicBezTo>
                <a:cubicBezTo>
                  <a:pt x="760667" y="17872"/>
                  <a:pt x="757238" y="24539"/>
                  <a:pt x="758285" y="25587"/>
                </a:cubicBezTo>
                <a:cubicBezTo>
                  <a:pt x="759238" y="26635"/>
                  <a:pt x="757904" y="30159"/>
                  <a:pt x="753237" y="31112"/>
                </a:cubicBezTo>
                <a:lnTo>
                  <a:pt x="749237" y="32445"/>
                </a:lnTo>
                <a:cubicBezTo>
                  <a:pt x="746855" y="33207"/>
                  <a:pt x="745427" y="35017"/>
                  <a:pt x="748760" y="36827"/>
                </a:cubicBezTo>
                <a:lnTo>
                  <a:pt x="749427" y="37208"/>
                </a:lnTo>
                <a:cubicBezTo>
                  <a:pt x="749332" y="38446"/>
                  <a:pt x="751237" y="39398"/>
                  <a:pt x="753523" y="39398"/>
                </a:cubicBezTo>
                <a:cubicBezTo>
                  <a:pt x="755809" y="39398"/>
                  <a:pt x="762667" y="38636"/>
                  <a:pt x="761143" y="37684"/>
                </a:cubicBezTo>
                <a:cubicBezTo>
                  <a:pt x="759619" y="36731"/>
                  <a:pt x="756952" y="34064"/>
                  <a:pt x="758095" y="33493"/>
                </a:cubicBezTo>
                <a:cubicBezTo>
                  <a:pt x="759143" y="32921"/>
                  <a:pt x="762286" y="33017"/>
                  <a:pt x="762857" y="34922"/>
                </a:cubicBezTo>
                <a:cubicBezTo>
                  <a:pt x="763524" y="36827"/>
                  <a:pt x="769049" y="40637"/>
                  <a:pt x="773906" y="39113"/>
                </a:cubicBezTo>
                <a:cubicBezTo>
                  <a:pt x="778764" y="37589"/>
                  <a:pt x="789337" y="32636"/>
                  <a:pt x="788289" y="33969"/>
                </a:cubicBezTo>
                <a:cubicBezTo>
                  <a:pt x="787337" y="35303"/>
                  <a:pt x="788194" y="40446"/>
                  <a:pt x="792194" y="41589"/>
                </a:cubicBezTo>
                <a:lnTo>
                  <a:pt x="793147" y="36446"/>
                </a:lnTo>
                <a:cubicBezTo>
                  <a:pt x="793814" y="33112"/>
                  <a:pt x="798862" y="31874"/>
                  <a:pt x="800386" y="28635"/>
                </a:cubicBezTo>
                <a:cubicBezTo>
                  <a:pt x="800576" y="28349"/>
                  <a:pt x="802005" y="28254"/>
                  <a:pt x="802767" y="28349"/>
                </a:cubicBezTo>
                <a:lnTo>
                  <a:pt x="806768" y="28826"/>
                </a:lnTo>
                <a:cubicBezTo>
                  <a:pt x="811244" y="29397"/>
                  <a:pt x="815721" y="32826"/>
                  <a:pt x="816769" y="36446"/>
                </a:cubicBezTo>
                <a:lnTo>
                  <a:pt x="823532" y="33874"/>
                </a:lnTo>
                <a:cubicBezTo>
                  <a:pt x="828104" y="32159"/>
                  <a:pt x="829818" y="34636"/>
                  <a:pt x="828675" y="39779"/>
                </a:cubicBezTo>
                <a:lnTo>
                  <a:pt x="828389" y="41018"/>
                </a:lnTo>
                <a:cubicBezTo>
                  <a:pt x="828485" y="43113"/>
                  <a:pt x="832676" y="42732"/>
                  <a:pt x="837724" y="40160"/>
                </a:cubicBezTo>
                <a:lnTo>
                  <a:pt x="842772" y="41875"/>
                </a:lnTo>
                <a:cubicBezTo>
                  <a:pt x="843725" y="42161"/>
                  <a:pt x="846487" y="41018"/>
                  <a:pt x="846582" y="40446"/>
                </a:cubicBezTo>
                <a:cubicBezTo>
                  <a:pt x="846773" y="35969"/>
                  <a:pt x="852107" y="37303"/>
                  <a:pt x="853059" y="37970"/>
                </a:cubicBezTo>
                <a:cubicBezTo>
                  <a:pt x="857726" y="41399"/>
                  <a:pt x="859155" y="38065"/>
                  <a:pt x="859441" y="35779"/>
                </a:cubicBezTo>
                <a:lnTo>
                  <a:pt x="859822" y="32921"/>
                </a:lnTo>
                <a:cubicBezTo>
                  <a:pt x="862298" y="31112"/>
                  <a:pt x="863251" y="31112"/>
                  <a:pt x="861727" y="33017"/>
                </a:cubicBezTo>
                <a:cubicBezTo>
                  <a:pt x="860298" y="34922"/>
                  <a:pt x="866013" y="39494"/>
                  <a:pt x="868585" y="38541"/>
                </a:cubicBezTo>
                <a:cubicBezTo>
                  <a:pt x="871061" y="37493"/>
                  <a:pt x="880205" y="40446"/>
                  <a:pt x="882872" y="41018"/>
                </a:cubicBezTo>
                <a:cubicBezTo>
                  <a:pt x="885539" y="41589"/>
                  <a:pt x="893350" y="37112"/>
                  <a:pt x="894683" y="33969"/>
                </a:cubicBezTo>
                <a:lnTo>
                  <a:pt x="894779" y="31112"/>
                </a:lnTo>
                <a:cubicBezTo>
                  <a:pt x="894874" y="29683"/>
                  <a:pt x="892207" y="28159"/>
                  <a:pt x="890873" y="26635"/>
                </a:cubicBezTo>
                <a:cubicBezTo>
                  <a:pt x="890016" y="25682"/>
                  <a:pt x="890302" y="25968"/>
                  <a:pt x="893731" y="24730"/>
                </a:cubicBezTo>
                <a:lnTo>
                  <a:pt x="896398" y="23777"/>
                </a:lnTo>
                <a:cubicBezTo>
                  <a:pt x="898970" y="21777"/>
                  <a:pt x="899922" y="19682"/>
                  <a:pt x="898493" y="19015"/>
                </a:cubicBezTo>
                <a:cubicBezTo>
                  <a:pt x="897065" y="18348"/>
                  <a:pt x="897350" y="12824"/>
                  <a:pt x="897636" y="13681"/>
                </a:cubicBezTo>
                <a:cubicBezTo>
                  <a:pt x="897922" y="14443"/>
                  <a:pt x="901446" y="15110"/>
                  <a:pt x="904685" y="13490"/>
                </a:cubicBezTo>
                <a:lnTo>
                  <a:pt x="907828" y="12919"/>
                </a:lnTo>
                <a:lnTo>
                  <a:pt x="912114" y="12157"/>
                </a:lnTo>
                <a:lnTo>
                  <a:pt x="910255" y="18756"/>
                </a:lnTo>
                <a:lnTo>
                  <a:pt x="910304" y="18729"/>
                </a:lnTo>
                <a:cubicBezTo>
                  <a:pt x="910780" y="17681"/>
                  <a:pt x="914019" y="17872"/>
                  <a:pt x="917448" y="19110"/>
                </a:cubicBezTo>
                <a:lnTo>
                  <a:pt x="921067" y="19015"/>
                </a:lnTo>
                <a:lnTo>
                  <a:pt x="922020" y="19015"/>
                </a:lnTo>
                <a:cubicBezTo>
                  <a:pt x="923163" y="20158"/>
                  <a:pt x="921353" y="21777"/>
                  <a:pt x="918115" y="22730"/>
                </a:cubicBezTo>
                <a:lnTo>
                  <a:pt x="915924" y="24635"/>
                </a:lnTo>
                <a:lnTo>
                  <a:pt x="913828" y="26254"/>
                </a:lnTo>
                <a:lnTo>
                  <a:pt x="905007" y="21749"/>
                </a:lnTo>
                <a:lnTo>
                  <a:pt x="904780" y="21872"/>
                </a:lnTo>
                <a:cubicBezTo>
                  <a:pt x="906780" y="24920"/>
                  <a:pt x="906304" y="29778"/>
                  <a:pt x="903542" y="32540"/>
                </a:cubicBezTo>
                <a:lnTo>
                  <a:pt x="903923" y="32826"/>
                </a:lnTo>
                <a:lnTo>
                  <a:pt x="909542" y="37398"/>
                </a:lnTo>
                <a:cubicBezTo>
                  <a:pt x="905066" y="37589"/>
                  <a:pt x="903637" y="38732"/>
                  <a:pt x="906399" y="39970"/>
                </a:cubicBezTo>
                <a:cubicBezTo>
                  <a:pt x="909161" y="41208"/>
                  <a:pt x="918782" y="41780"/>
                  <a:pt x="920972" y="38160"/>
                </a:cubicBezTo>
                <a:lnTo>
                  <a:pt x="924973" y="40256"/>
                </a:lnTo>
                <a:cubicBezTo>
                  <a:pt x="929259" y="42542"/>
                  <a:pt x="932212" y="43018"/>
                  <a:pt x="935927" y="40160"/>
                </a:cubicBezTo>
                <a:cubicBezTo>
                  <a:pt x="936308" y="39875"/>
                  <a:pt x="938308" y="40446"/>
                  <a:pt x="939165" y="41018"/>
                </a:cubicBezTo>
                <a:lnTo>
                  <a:pt x="944499" y="44351"/>
                </a:lnTo>
                <a:cubicBezTo>
                  <a:pt x="946023" y="41303"/>
                  <a:pt x="946023" y="37970"/>
                  <a:pt x="944594" y="36731"/>
                </a:cubicBezTo>
                <a:cubicBezTo>
                  <a:pt x="943166" y="35588"/>
                  <a:pt x="938784" y="33398"/>
                  <a:pt x="937927" y="34445"/>
                </a:cubicBezTo>
                <a:lnTo>
                  <a:pt x="936117" y="35303"/>
                </a:lnTo>
                <a:lnTo>
                  <a:pt x="935069" y="35779"/>
                </a:lnTo>
                <a:cubicBezTo>
                  <a:pt x="933260" y="35303"/>
                  <a:pt x="932021" y="33779"/>
                  <a:pt x="932402" y="32255"/>
                </a:cubicBezTo>
                <a:lnTo>
                  <a:pt x="932498" y="32255"/>
                </a:lnTo>
                <a:cubicBezTo>
                  <a:pt x="937355" y="32731"/>
                  <a:pt x="936212" y="28445"/>
                  <a:pt x="938689" y="27016"/>
                </a:cubicBezTo>
                <a:lnTo>
                  <a:pt x="938879" y="26921"/>
                </a:lnTo>
                <a:cubicBezTo>
                  <a:pt x="938498" y="25873"/>
                  <a:pt x="937355" y="25301"/>
                  <a:pt x="936403" y="25778"/>
                </a:cubicBezTo>
                <a:cubicBezTo>
                  <a:pt x="935450" y="26159"/>
                  <a:pt x="932021" y="26730"/>
                  <a:pt x="931164" y="26063"/>
                </a:cubicBezTo>
                <a:cubicBezTo>
                  <a:pt x="930307" y="25397"/>
                  <a:pt x="927354" y="24063"/>
                  <a:pt x="926878" y="24730"/>
                </a:cubicBezTo>
                <a:cubicBezTo>
                  <a:pt x="926497" y="25492"/>
                  <a:pt x="924020" y="28254"/>
                  <a:pt x="924020" y="26444"/>
                </a:cubicBezTo>
                <a:cubicBezTo>
                  <a:pt x="924020" y="24635"/>
                  <a:pt x="925830" y="20063"/>
                  <a:pt x="928021" y="18539"/>
                </a:cubicBezTo>
                <a:cubicBezTo>
                  <a:pt x="930212" y="17110"/>
                  <a:pt x="937832" y="20539"/>
                  <a:pt x="940022" y="19777"/>
                </a:cubicBezTo>
                <a:cubicBezTo>
                  <a:pt x="942213" y="19015"/>
                  <a:pt x="950786" y="21206"/>
                  <a:pt x="954310" y="26349"/>
                </a:cubicBezTo>
                <a:lnTo>
                  <a:pt x="960596" y="29111"/>
                </a:lnTo>
                <a:cubicBezTo>
                  <a:pt x="963549" y="30350"/>
                  <a:pt x="964216" y="31969"/>
                  <a:pt x="959834" y="34064"/>
                </a:cubicBezTo>
                <a:lnTo>
                  <a:pt x="955739" y="36065"/>
                </a:lnTo>
                <a:cubicBezTo>
                  <a:pt x="952119" y="40732"/>
                  <a:pt x="952024" y="44542"/>
                  <a:pt x="955453" y="44542"/>
                </a:cubicBezTo>
                <a:lnTo>
                  <a:pt x="956882" y="43494"/>
                </a:lnTo>
                <a:cubicBezTo>
                  <a:pt x="959644" y="41589"/>
                  <a:pt x="962882" y="41780"/>
                  <a:pt x="965168" y="42446"/>
                </a:cubicBezTo>
                <a:cubicBezTo>
                  <a:pt x="968597" y="43399"/>
                  <a:pt x="971074" y="45494"/>
                  <a:pt x="974884" y="42446"/>
                </a:cubicBezTo>
                <a:cubicBezTo>
                  <a:pt x="976122" y="41399"/>
                  <a:pt x="980694" y="43685"/>
                  <a:pt x="983170" y="43018"/>
                </a:cubicBezTo>
                <a:lnTo>
                  <a:pt x="986123" y="42161"/>
                </a:lnTo>
                <a:cubicBezTo>
                  <a:pt x="988790" y="39875"/>
                  <a:pt x="990886" y="38827"/>
                  <a:pt x="990886" y="39779"/>
                </a:cubicBezTo>
                <a:cubicBezTo>
                  <a:pt x="990886" y="40732"/>
                  <a:pt x="996791" y="42542"/>
                  <a:pt x="1004030" y="41303"/>
                </a:cubicBezTo>
                <a:lnTo>
                  <a:pt x="1010793" y="41780"/>
                </a:lnTo>
                <a:cubicBezTo>
                  <a:pt x="1010984" y="41780"/>
                  <a:pt x="1011555" y="40637"/>
                  <a:pt x="1011460" y="40065"/>
                </a:cubicBezTo>
                <a:cubicBezTo>
                  <a:pt x="1011460" y="39494"/>
                  <a:pt x="1010984" y="38446"/>
                  <a:pt x="1010507" y="38446"/>
                </a:cubicBezTo>
                <a:lnTo>
                  <a:pt x="1008507" y="38065"/>
                </a:lnTo>
                <a:cubicBezTo>
                  <a:pt x="1004888" y="37874"/>
                  <a:pt x="1004983" y="35874"/>
                  <a:pt x="1008793" y="33683"/>
                </a:cubicBezTo>
                <a:lnTo>
                  <a:pt x="1010126" y="34160"/>
                </a:lnTo>
                <a:lnTo>
                  <a:pt x="1014889" y="35874"/>
                </a:lnTo>
                <a:cubicBezTo>
                  <a:pt x="1019556" y="34731"/>
                  <a:pt x="1023938" y="33302"/>
                  <a:pt x="1024604" y="32731"/>
                </a:cubicBezTo>
                <a:cubicBezTo>
                  <a:pt x="1025271" y="32159"/>
                  <a:pt x="1024985" y="30064"/>
                  <a:pt x="1021461" y="29969"/>
                </a:cubicBezTo>
                <a:lnTo>
                  <a:pt x="1018699" y="29588"/>
                </a:lnTo>
                <a:cubicBezTo>
                  <a:pt x="1017937" y="29492"/>
                  <a:pt x="1016889" y="28254"/>
                  <a:pt x="1016889" y="27492"/>
                </a:cubicBezTo>
                <a:cubicBezTo>
                  <a:pt x="1016889" y="26825"/>
                  <a:pt x="1018318" y="25492"/>
                  <a:pt x="1018794" y="25587"/>
                </a:cubicBezTo>
                <a:lnTo>
                  <a:pt x="1023461" y="26349"/>
                </a:lnTo>
                <a:cubicBezTo>
                  <a:pt x="1026033" y="23587"/>
                  <a:pt x="1027843" y="22730"/>
                  <a:pt x="1027557" y="24349"/>
                </a:cubicBezTo>
                <a:lnTo>
                  <a:pt x="1034635" y="28627"/>
                </a:lnTo>
                <a:lnTo>
                  <a:pt x="1038796" y="23872"/>
                </a:lnTo>
                <a:lnTo>
                  <a:pt x="1042130" y="23110"/>
                </a:lnTo>
                <a:cubicBezTo>
                  <a:pt x="1043558" y="22729"/>
                  <a:pt x="1045368" y="23205"/>
                  <a:pt x="1046987" y="23491"/>
                </a:cubicBezTo>
                <a:cubicBezTo>
                  <a:pt x="1047368" y="23586"/>
                  <a:pt x="1047749" y="24634"/>
                  <a:pt x="1047749" y="25205"/>
                </a:cubicBezTo>
                <a:lnTo>
                  <a:pt x="1047749" y="25777"/>
                </a:lnTo>
                <a:cubicBezTo>
                  <a:pt x="1047273" y="26444"/>
                  <a:pt x="1046416" y="26729"/>
                  <a:pt x="1045940" y="26348"/>
                </a:cubicBezTo>
                <a:cubicBezTo>
                  <a:pt x="1045463" y="26063"/>
                  <a:pt x="1043368" y="26825"/>
                  <a:pt x="1042701" y="28730"/>
                </a:cubicBezTo>
                <a:lnTo>
                  <a:pt x="1036213" y="29599"/>
                </a:lnTo>
                <a:lnTo>
                  <a:pt x="1033177" y="32445"/>
                </a:lnTo>
                <a:cubicBezTo>
                  <a:pt x="1030034" y="35398"/>
                  <a:pt x="1028891" y="39779"/>
                  <a:pt x="1027176" y="43685"/>
                </a:cubicBezTo>
                <a:lnTo>
                  <a:pt x="1026890" y="44351"/>
                </a:lnTo>
                <a:cubicBezTo>
                  <a:pt x="1027652" y="45399"/>
                  <a:pt x="1029938" y="45971"/>
                  <a:pt x="1032034" y="45494"/>
                </a:cubicBezTo>
                <a:lnTo>
                  <a:pt x="1032034" y="45018"/>
                </a:lnTo>
                <a:cubicBezTo>
                  <a:pt x="1032415" y="40446"/>
                  <a:pt x="1034320" y="44066"/>
                  <a:pt x="1036130" y="44066"/>
                </a:cubicBezTo>
                <a:lnTo>
                  <a:pt x="1039082" y="44161"/>
                </a:lnTo>
                <a:cubicBezTo>
                  <a:pt x="1042416" y="43113"/>
                  <a:pt x="1045940" y="42161"/>
                  <a:pt x="1046893" y="42161"/>
                </a:cubicBezTo>
                <a:cubicBezTo>
                  <a:pt x="1047845" y="42161"/>
                  <a:pt x="1052989" y="42351"/>
                  <a:pt x="1056323" y="42542"/>
                </a:cubicBezTo>
                <a:lnTo>
                  <a:pt x="1057847" y="43399"/>
                </a:lnTo>
                <a:lnTo>
                  <a:pt x="1060609" y="45018"/>
                </a:lnTo>
                <a:cubicBezTo>
                  <a:pt x="1062609" y="48161"/>
                  <a:pt x="1064705" y="49400"/>
                  <a:pt x="1065276" y="47876"/>
                </a:cubicBezTo>
                <a:cubicBezTo>
                  <a:pt x="1065848" y="46256"/>
                  <a:pt x="1071182" y="46637"/>
                  <a:pt x="1071277" y="46923"/>
                </a:cubicBezTo>
                <a:lnTo>
                  <a:pt x="1071404" y="46987"/>
                </a:lnTo>
                <a:lnTo>
                  <a:pt x="1070419" y="43494"/>
                </a:lnTo>
                <a:lnTo>
                  <a:pt x="1070038" y="42256"/>
                </a:lnTo>
                <a:lnTo>
                  <a:pt x="1069562" y="40732"/>
                </a:lnTo>
                <a:cubicBezTo>
                  <a:pt x="1068895" y="39113"/>
                  <a:pt x="1072038" y="36731"/>
                  <a:pt x="1073467" y="36350"/>
                </a:cubicBezTo>
                <a:cubicBezTo>
                  <a:pt x="1074896" y="35969"/>
                  <a:pt x="1076420" y="35684"/>
                  <a:pt x="1076896" y="35684"/>
                </a:cubicBezTo>
                <a:lnTo>
                  <a:pt x="1077701" y="35554"/>
                </a:lnTo>
                <a:lnTo>
                  <a:pt x="1073944" y="27397"/>
                </a:lnTo>
                <a:lnTo>
                  <a:pt x="1073658" y="23111"/>
                </a:lnTo>
                <a:lnTo>
                  <a:pt x="1073563" y="21015"/>
                </a:lnTo>
                <a:cubicBezTo>
                  <a:pt x="1075658" y="17300"/>
                  <a:pt x="1078516" y="18539"/>
                  <a:pt x="1079849" y="23682"/>
                </a:cubicBezTo>
                <a:lnTo>
                  <a:pt x="1082040" y="24539"/>
                </a:lnTo>
                <a:lnTo>
                  <a:pt x="1086231" y="25873"/>
                </a:lnTo>
                <a:cubicBezTo>
                  <a:pt x="1086898" y="28826"/>
                  <a:pt x="1088517" y="29588"/>
                  <a:pt x="1090041" y="27587"/>
                </a:cubicBezTo>
                <a:lnTo>
                  <a:pt x="1091851" y="26159"/>
                </a:lnTo>
                <a:lnTo>
                  <a:pt x="1092708" y="25492"/>
                </a:lnTo>
                <a:cubicBezTo>
                  <a:pt x="1094613" y="25587"/>
                  <a:pt x="1097471" y="27206"/>
                  <a:pt x="1099090" y="29016"/>
                </a:cubicBezTo>
                <a:lnTo>
                  <a:pt x="1101376" y="30159"/>
                </a:lnTo>
                <a:lnTo>
                  <a:pt x="1103567" y="31207"/>
                </a:lnTo>
                <a:cubicBezTo>
                  <a:pt x="1105757" y="33302"/>
                  <a:pt x="1104614" y="35017"/>
                  <a:pt x="1100995" y="35112"/>
                </a:cubicBezTo>
                <a:lnTo>
                  <a:pt x="1100423" y="36065"/>
                </a:lnTo>
                <a:cubicBezTo>
                  <a:pt x="1098518" y="39494"/>
                  <a:pt x="1092518" y="35303"/>
                  <a:pt x="1091279" y="39970"/>
                </a:cubicBezTo>
                <a:lnTo>
                  <a:pt x="1090613" y="42542"/>
                </a:lnTo>
                <a:cubicBezTo>
                  <a:pt x="1091279" y="44828"/>
                  <a:pt x="1092708" y="47399"/>
                  <a:pt x="1093661" y="48257"/>
                </a:cubicBezTo>
                <a:lnTo>
                  <a:pt x="1094232" y="48066"/>
                </a:lnTo>
                <a:cubicBezTo>
                  <a:pt x="1095756" y="47685"/>
                  <a:pt x="1097090" y="46066"/>
                  <a:pt x="1098328" y="46161"/>
                </a:cubicBezTo>
                <a:cubicBezTo>
                  <a:pt x="1101471" y="46447"/>
                  <a:pt x="1104710" y="48257"/>
                  <a:pt x="1107567" y="47876"/>
                </a:cubicBezTo>
                <a:cubicBezTo>
                  <a:pt x="1110901" y="47399"/>
                  <a:pt x="1113758" y="44828"/>
                  <a:pt x="1117092" y="44066"/>
                </a:cubicBezTo>
                <a:lnTo>
                  <a:pt x="1120235" y="43399"/>
                </a:lnTo>
                <a:cubicBezTo>
                  <a:pt x="1123855" y="43685"/>
                  <a:pt x="1126427" y="43018"/>
                  <a:pt x="1126046" y="41875"/>
                </a:cubicBezTo>
                <a:lnTo>
                  <a:pt x="1121357" y="35592"/>
                </a:lnTo>
                <a:lnTo>
                  <a:pt x="1118044" y="36160"/>
                </a:lnTo>
                <a:cubicBezTo>
                  <a:pt x="1115568" y="34159"/>
                  <a:pt x="1110424" y="27302"/>
                  <a:pt x="1113853" y="26920"/>
                </a:cubicBezTo>
                <a:lnTo>
                  <a:pt x="1115663" y="27397"/>
                </a:lnTo>
                <a:lnTo>
                  <a:pt x="1124616" y="29683"/>
                </a:lnTo>
                <a:cubicBezTo>
                  <a:pt x="1127379" y="25778"/>
                  <a:pt x="1130903" y="23396"/>
                  <a:pt x="1132522" y="24349"/>
                </a:cubicBezTo>
                <a:cubicBezTo>
                  <a:pt x="1134141" y="25301"/>
                  <a:pt x="1139666" y="25778"/>
                  <a:pt x="1141380" y="23396"/>
                </a:cubicBezTo>
                <a:lnTo>
                  <a:pt x="1139475" y="21396"/>
                </a:lnTo>
                <a:cubicBezTo>
                  <a:pt x="1138047" y="19967"/>
                  <a:pt x="1137761" y="19110"/>
                  <a:pt x="1140428" y="19110"/>
                </a:cubicBezTo>
                <a:cubicBezTo>
                  <a:pt x="1141380" y="19110"/>
                  <a:pt x="1142333" y="20063"/>
                  <a:pt x="1143095" y="20634"/>
                </a:cubicBezTo>
                <a:cubicBezTo>
                  <a:pt x="1143285" y="20825"/>
                  <a:pt x="1143190" y="21301"/>
                  <a:pt x="1143095" y="21682"/>
                </a:cubicBezTo>
                <a:cubicBezTo>
                  <a:pt x="1142238" y="26539"/>
                  <a:pt x="1146714" y="26063"/>
                  <a:pt x="1149477" y="25111"/>
                </a:cubicBezTo>
                <a:lnTo>
                  <a:pt x="1151953" y="24349"/>
                </a:lnTo>
                <a:cubicBezTo>
                  <a:pt x="1152715" y="25397"/>
                  <a:pt x="1155287" y="26635"/>
                  <a:pt x="1157478" y="27206"/>
                </a:cubicBezTo>
                <a:cubicBezTo>
                  <a:pt x="1159668" y="27778"/>
                  <a:pt x="1166717" y="28349"/>
                  <a:pt x="1168241" y="27302"/>
                </a:cubicBezTo>
                <a:cubicBezTo>
                  <a:pt x="1169670" y="26254"/>
                  <a:pt x="1173194" y="22634"/>
                  <a:pt x="1175575" y="21015"/>
                </a:cubicBezTo>
                <a:lnTo>
                  <a:pt x="1177766" y="21301"/>
                </a:lnTo>
                <a:lnTo>
                  <a:pt x="1184529" y="22063"/>
                </a:lnTo>
                <a:cubicBezTo>
                  <a:pt x="1185862" y="25016"/>
                  <a:pt x="1186148" y="27778"/>
                  <a:pt x="1185195" y="28159"/>
                </a:cubicBezTo>
                <a:cubicBezTo>
                  <a:pt x="1184148" y="28540"/>
                  <a:pt x="1180147" y="30731"/>
                  <a:pt x="1178242" y="32159"/>
                </a:cubicBezTo>
                <a:cubicBezTo>
                  <a:pt x="1176337" y="33588"/>
                  <a:pt x="1182052" y="37779"/>
                  <a:pt x="1183195" y="35588"/>
                </a:cubicBezTo>
                <a:cubicBezTo>
                  <a:pt x="1184338" y="33398"/>
                  <a:pt x="1191291" y="34636"/>
                  <a:pt x="1190244" y="35588"/>
                </a:cubicBezTo>
                <a:cubicBezTo>
                  <a:pt x="1189196" y="36541"/>
                  <a:pt x="1188910" y="40351"/>
                  <a:pt x="1185291" y="41780"/>
                </a:cubicBezTo>
                <a:lnTo>
                  <a:pt x="1181862" y="42065"/>
                </a:lnTo>
                <a:lnTo>
                  <a:pt x="1179385" y="42256"/>
                </a:lnTo>
                <a:cubicBezTo>
                  <a:pt x="1176432" y="41113"/>
                  <a:pt x="1174432" y="37493"/>
                  <a:pt x="1174813" y="34255"/>
                </a:cubicBezTo>
                <a:lnTo>
                  <a:pt x="1169860" y="37970"/>
                </a:lnTo>
                <a:lnTo>
                  <a:pt x="1169193" y="38446"/>
                </a:lnTo>
                <a:cubicBezTo>
                  <a:pt x="1167574" y="38255"/>
                  <a:pt x="1166717" y="37493"/>
                  <a:pt x="1167098" y="36922"/>
                </a:cubicBezTo>
                <a:cubicBezTo>
                  <a:pt x="1167574" y="36350"/>
                  <a:pt x="1168146" y="34255"/>
                  <a:pt x="1167574" y="33779"/>
                </a:cubicBezTo>
                <a:cubicBezTo>
                  <a:pt x="1166907" y="33207"/>
                  <a:pt x="1164240" y="32540"/>
                  <a:pt x="1163097" y="33398"/>
                </a:cubicBezTo>
                <a:cubicBezTo>
                  <a:pt x="1161954" y="34255"/>
                  <a:pt x="1158144" y="35969"/>
                  <a:pt x="1156906" y="35493"/>
                </a:cubicBezTo>
                <a:lnTo>
                  <a:pt x="1156335" y="35112"/>
                </a:lnTo>
                <a:cubicBezTo>
                  <a:pt x="1155382" y="34445"/>
                  <a:pt x="1154620" y="33207"/>
                  <a:pt x="1153572" y="33017"/>
                </a:cubicBezTo>
                <a:lnTo>
                  <a:pt x="1151286" y="32540"/>
                </a:lnTo>
                <a:cubicBezTo>
                  <a:pt x="1148619" y="32350"/>
                  <a:pt x="1146524" y="33017"/>
                  <a:pt x="1146714" y="33969"/>
                </a:cubicBezTo>
                <a:cubicBezTo>
                  <a:pt x="1146905" y="34922"/>
                  <a:pt x="1141857" y="38351"/>
                  <a:pt x="1139571" y="38922"/>
                </a:cubicBezTo>
                <a:cubicBezTo>
                  <a:pt x="1137285" y="39398"/>
                  <a:pt x="1132903" y="37970"/>
                  <a:pt x="1129950" y="35588"/>
                </a:cubicBezTo>
                <a:lnTo>
                  <a:pt x="1129938" y="35588"/>
                </a:lnTo>
                <a:lnTo>
                  <a:pt x="1135761" y="42351"/>
                </a:lnTo>
                <a:lnTo>
                  <a:pt x="1135094" y="42732"/>
                </a:lnTo>
                <a:cubicBezTo>
                  <a:pt x="1130999" y="45304"/>
                  <a:pt x="1134618" y="46542"/>
                  <a:pt x="1136428" y="47876"/>
                </a:cubicBezTo>
                <a:lnTo>
                  <a:pt x="1136999" y="48257"/>
                </a:lnTo>
                <a:cubicBezTo>
                  <a:pt x="1138523" y="47876"/>
                  <a:pt x="1139571" y="47018"/>
                  <a:pt x="1139285" y="46542"/>
                </a:cubicBezTo>
                <a:cubicBezTo>
                  <a:pt x="1139000" y="45971"/>
                  <a:pt x="1140809" y="44732"/>
                  <a:pt x="1144429" y="45590"/>
                </a:cubicBezTo>
                <a:cubicBezTo>
                  <a:pt x="1147953" y="46447"/>
                  <a:pt x="1157859" y="47209"/>
                  <a:pt x="1158431" y="46161"/>
                </a:cubicBezTo>
                <a:cubicBezTo>
                  <a:pt x="1159097" y="45113"/>
                  <a:pt x="1158716" y="41780"/>
                  <a:pt x="1155954" y="41589"/>
                </a:cubicBezTo>
                <a:lnTo>
                  <a:pt x="1153954" y="41875"/>
                </a:lnTo>
                <a:lnTo>
                  <a:pt x="1152049" y="42161"/>
                </a:lnTo>
                <a:cubicBezTo>
                  <a:pt x="1149477" y="43113"/>
                  <a:pt x="1149953" y="40256"/>
                  <a:pt x="1153192" y="35779"/>
                </a:cubicBezTo>
                <a:lnTo>
                  <a:pt x="1157478" y="38446"/>
                </a:lnTo>
                <a:lnTo>
                  <a:pt x="1161860" y="41113"/>
                </a:lnTo>
                <a:cubicBezTo>
                  <a:pt x="1164146" y="39208"/>
                  <a:pt x="1165670" y="39208"/>
                  <a:pt x="1165193" y="41113"/>
                </a:cubicBezTo>
                <a:cubicBezTo>
                  <a:pt x="1164717" y="43113"/>
                  <a:pt x="1171289" y="48828"/>
                  <a:pt x="1172623" y="47876"/>
                </a:cubicBezTo>
                <a:lnTo>
                  <a:pt x="1173766" y="46923"/>
                </a:lnTo>
                <a:lnTo>
                  <a:pt x="1173956" y="46733"/>
                </a:lnTo>
                <a:cubicBezTo>
                  <a:pt x="1173861" y="46256"/>
                  <a:pt x="1175480" y="47018"/>
                  <a:pt x="1177576" y="48352"/>
                </a:cubicBezTo>
                <a:cubicBezTo>
                  <a:pt x="1179671" y="49685"/>
                  <a:pt x="1186148" y="51114"/>
                  <a:pt x="1186529" y="49971"/>
                </a:cubicBezTo>
                <a:cubicBezTo>
                  <a:pt x="1186910" y="48733"/>
                  <a:pt x="1189673" y="45018"/>
                  <a:pt x="1191863" y="43970"/>
                </a:cubicBezTo>
                <a:cubicBezTo>
                  <a:pt x="1194054" y="42827"/>
                  <a:pt x="1200245" y="41970"/>
                  <a:pt x="1201103" y="44637"/>
                </a:cubicBezTo>
                <a:cubicBezTo>
                  <a:pt x="1201960" y="47399"/>
                  <a:pt x="1211961" y="48161"/>
                  <a:pt x="1212628" y="46256"/>
                </a:cubicBezTo>
                <a:cubicBezTo>
                  <a:pt x="1213295" y="44447"/>
                  <a:pt x="1217009" y="40256"/>
                  <a:pt x="1219676" y="41208"/>
                </a:cubicBezTo>
                <a:cubicBezTo>
                  <a:pt x="1222343" y="42161"/>
                  <a:pt x="1225391" y="47018"/>
                  <a:pt x="1231106" y="46447"/>
                </a:cubicBezTo>
                <a:lnTo>
                  <a:pt x="1229392" y="44542"/>
                </a:lnTo>
                <a:lnTo>
                  <a:pt x="1226725" y="41589"/>
                </a:lnTo>
                <a:cubicBezTo>
                  <a:pt x="1228820" y="40446"/>
                  <a:pt x="1231583" y="41684"/>
                  <a:pt x="1232821" y="44256"/>
                </a:cubicBezTo>
                <a:lnTo>
                  <a:pt x="1232916" y="46542"/>
                </a:lnTo>
                <a:cubicBezTo>
                  <a:pt x="1233011" y="49495"/>
                  <a:pt x="1235012" y="51971"/>
                  <a:pt x="1237393" y="51971"/>
                </a:cubicBezTo>
                <a:cubicBezTo>
                  <a:pt x="1241012" y="51971"/>
                  <a:pt x="1246442" y="54924"/>
                  <a:pt x="1248346" y="50162"/>
                </a:cubicBezTo>
                <a:cubicBezTo>
                  <a:pt x="1249680" y="46923"/>
                  <a:pt x="1253014" y="47590"/>
                  <a:pt x="1254157" y="48161"/>
                </a:cubicBezTo>
                <a:lnTo>
                  <a:pt x="1257776" y="50066"/>
                </a:lnTo>
                <a:cubicBezTo>
                  <a:pt x="1259586" y="48066"/>
                  <a:pt x="1264634" y="45590"/>
                  <a:pt x="1268921" y="44542"/>
                </a:cubicBezTo>
                <a:lnTo>
                  <a:pt x="1267016" y="40160"/>
                </a:lnTo>
                <a:cubicBezTo>
                  <a:pt x="1267016" y="40065"/>
                  <a:pt x="1267778" y="39684"/>
                  <a:pt x="1267873" y="39684"/>
                </a:cubicBezTo>
                <a:lnTo>
                  <a:pt x="1270064" y="41303"/>
                </a:lnTo>
                <a:cubicBezTo>
                  <a:pt x="1272254" y="40351"/>
                  <a:pt x="1273302" y="37970"/>
                  <a:pt x="1272540" y="36065"/>
                </a:cubicBezTo>
                <a:lnTo>
                  <a:pt x="1271588" y="34255"/>
                </a:lnTo>
                <a:lnTo>
                  <a:pt x="1271397" y="33969"/>
                </a:lnTo>
                <a:cubicBezTo>
                  <a:pt x="1271016" y="33683"/>
                  <a:pt x="1268063" y="33493"/>
                  <a:pt x="1264825" y="33398"/>
                </a:cubicBezTo>
                <a:cubicBezTo>
                  <a:pt x="1261586" y="33302"/>
                  <a:pt x="1254347" y="38827"/>
                  <a:pt x="1253776" y="37779"/>
                </a:cubicBezTo>
                <a:cubicBezTo>
                  <a:pt x="1253204" y="36827"/>
                  <a:pt x="1252252" y="32731"/>
                  <a:pt x="1253681" y="31874"/>
                </a:cubicBezTo>
                <a:cubicBezTo>
                  <a:pt x="1255109" y="31016"/>
                  <a:pt x="1258824" y="28159"/>
                  <a:pt x="1258253" y="27683"/>
                </a:cubicBezTo>
                <a:cubicBezTo>
                  <a:pt x="1257681" y="27206"/>
                  <a:pt x="1257300" y="25682"/>
                  <a:pt x="1258157" y="24825"/>
                </a:cubicBezTo>
                <a:lnTo>
                  <a:pt x="1258634" y="24920"/>
                </a:lnTo>
                <a:lnTo>
                  <a:pt x="1264253" y="26444"/>
                </a:lnTo>
                <a:cubicBezTo>
                  <a:pt x="1271111" y="27397"/>
                  <a:pt x="1275683" y="27492"/>
                  <a:pt x="1274350" y="26635"/>
                </a:cubicBezTo>
                <a:lnTo>
                  <a:pt x="1274350" y="25873"/>
                </a:lnTo>
                <a:lnTo>
                  <a:pt x="1274350" y="24825"/>
                </a:lnTo>
                <a:cubicBezTo>
                  <a:pt x="1275398" y="23682"/>
                  <a:pt x="1277969" y="22539"/>
                  <a:pt x="1280065" y="22349"/>
                </a:cubicBezTo>
                <a:cubicBezTo>
                  <a:pt x="1282160" y="22063"/>
                  <a:pt x="1286828" y="18443"/>
                  <a:pt x="1286923" y="19491"/>
                </a:cubicBezTo>
                <a:cubicBezTo>
                  <a:pt x="1287018" y="20539"/>
                  <a:pt x="1286923" y="24730"/>
                  <a:pt x="1286732" y="27206"/>
                </a:cubicBezTo>
                <a:lnTo>
                  <a:pt x="1291209" y="27492"/>
                </a:lnTo>
                <a:cubicBezTo>
                  <a:pt x="1292828" y="27587"/>
                  <a:pt x="1294257" y="29778"/>
                  <a:pt x="1295781" y="31016"/>
                </a:cubicBezTo>
                <a:cubicBezTo>
                  <a:pt x="1297115" y="32159"/>
                  <a:pt x="1296829" y="31874"/>
                  <a:pt x="1293590" y="33493"/>
                </a:cubicBezTo>
                <a:lnTo>
                  <a:pt x="1291209" y="34636"/>
                </a:lnTo>
                <a:cubicBezTo>
                  <a:pt x="1288352" y="37112"/>
                  <a:pt x="1285685" y="37874"/>
                  <a:pt x="1285208" y="36446"/>
                </a:cubicBezTo>
                <a:cubicBezTo>
                  <a:pt x="1284732" y="34922"/>
                  <a:pt x="1282541" y="31302"/>
                  <a:pt x="1281303" y="31397"/>
                </a:cubicBezTo>
                <a:cubicBezTo>
                  <a:pt x="1280065" y="31493"/>
                  <a:pt x="1276350" y="33302"/>
                  <a:pt x="1278160" y="35112"/>
                </a:cubicBezTo>
                <a:cubicBezTo>
                  <a:pt x="1279970" y="36922"/>
                  <a:pt x="1283113" y="41684"/>
                  <a:pt x="1280636" y="41589"/>
                </a:cubicBezTo>
                <a:lnTo>
                  <a:pt x="1279112" y="41875"/>
                </a:lnTo>
                <a:cubicBezTo>
                  <a:pt x="1278160" y="42065"/>
                  <a:pt x="1277303" y="42923"/>
                  <a:pt x="1276826" y="43685"/>
                </a:cubicBezTo>
                <a:cubicBezTo>
                  <a:pt x="1276541" y="44066"/>
                  <a:pt x="1276921" y="45209"/>
                  <a:pt x="1277493" y="45494"/>
                </a:cubicBezTo>
                <a:lnTo>
                  <a:pt x="1280827" y="47209"/>
                </a:lnTo>
                <a:cubicBezTo>
                  <a:pt x="1284637" y="49019"/>
                  <a:pt x="1289209" y="47018"/>
                  <a:pt x="1291019" y="42923"/>
                </a:cubicBezTo>
                <a:lnTo>
                  <a:pt x="1296162" y="48066"/>
                </a:lnTo>
                <a:lnTo>
                  <a:pt x="1296638" y="48542"/>
                </a:lnTo>
                <a:cubicBezTo>
                  <a:pt x="1298448" y="48257"/>
                  <a:pt x="1299877" y="49019"/>
                  <a:pt x="1299877" y="50066"/>
                </a:cubicBezTo>
                <a:cubicBezTo>
                  <a:pt x="1299877" y="51209"/>
                  <a:pt x="1303115" y="53114"/>
                  <a:pt x="1307116" y="51590"/>
                </a:cubicBezTo>
                <a:cubicBezTo>
                  <a:pt x="1310735" y="48638"/>
                  <a:pt x="1315212" y="50828"/>
                  <a:pt x="1319213" y="50162"/>
                </a:cubicBezTo>
                <a:lnTo>
                  <a:pt x="1322737" y="49590"/>
                </a:lnTo>
                <a:cubicBezTo>
                  <a:pt x="1326547" y="48828"/>
                  <a:pt x="1331595" y="47780"/>
                  <a:pt x="1333976" y="47304"/>
                </a:cubicBezTo>
                <a:lnTo>
                  <a:pt x="1336262" y="49114"/>
                </a:lnTo>
                <a:lnTo>
                  <a:pt x="1337596" y="50257"/>
                </a:lnTo>
                <a:cubicBezTo>
                  <a:pt x="1340834" y="49590"/>
                  <a:pt x="1342739" y="48733"/>
                  <a:pt x="1341977" y="48447"/>
                </a:cubicBezTo>
                <a:cubicBezTo>
                  <a:pt x="1341215" y="48161"/>
                  <a:pt x="1338358" y="46447"/>
                  <a:pt x="1340834" y="46352"/>
                </a:cubicBezTo>
                <a:cubicBezTo>
                  <a:pt x="1343311" y="46256"/>
                  <a:pt x="1348550" y="46733"/>
                  <a:pt x="1347883" y="47685"/>
                </a:cubicBezTo>
                <a:cubicBezTo>
                  <a:pt x="1347216" y="48638"/>
                  <a:pt x="1348931" y="49876"/>
                  <a:pt x="1353312" y="47971"/>
                </a:cubicBezTo>
                <a:lnTo>
                  <a:pt x="1356741" y="51209"/>
                </a:lnTo>
                <a:cubicBezTo>
                  <a:pt x="1357027" y="51495"/>
                  <a:pt x="1358741" y="51305"/>
                  <a:pt x="1359313" y="50924"/>
                </a:cubicBezTo>
                <a:cubicBezTo>
                  <a:pt x="1360646" y="50066"/>
                  <a:pt x="1361599" y="48638"/>
                  <a:pt x="1363028" y="48066"/>
                </a:cubicBezTo>
                <a:lnTo>
                  <a:pt x="1369886" y="45209"/>
                </a:lnTo>
                <a:cubicBezTo>
                  <a:pt x="1368266" y="41684"/>
                  <a:pt x="1369314" y="39779"/>
                  <a:pt x="1372171" y="40922"/>
                </a:cubicBezTo>
                <a:lnTo>
                  <a:pt x="1373600" y="42161"/>
                </a:lnTo>
                <a:cubicBezTo>
                  <a:pt x="1375220" y="43494"/>
                  <a:pt x="1375696" y="45971"/>
                  <a:pt x="1377506" y="47018"/>
                </a:cubicBezTo>
                <a:lnTo>
                  <a:pt x="1378934" y="47780"/>
                </a:lnTo>
                <a:cubicBezTo>
                  <a:pt x="1381887" y="47304"/>
                  <a:pt x="1384459" y="47209"/>
                  <a:pt x="1384649" y="47590"/>
                </a:cubicBezTo>
                <a:cubicBezTo>
                  <a:pt x="1384840" y="47971"/>
                  <a:pt x="1386650" y="49495"/>
                  <a:pt x="1387983" y="49019"/>
                </a:cubicBezTo>
                <a:cubicBezTo>
                  <a:pt x="1389221" y="48542"/>
                  <a:pt x="1391698" y="45399"/>
                  <a:pt x="1389983" y="43494"/>
                </a:cubicBezTo>
                <a:cubicBezTo>
                  <a:pt x="1388269" y="41589"/>
                  <a:pt x="1391126" y="35303"/>
                  <a:pt x="1389221" y="33779"/>
                </a:cubicBezTo>
                <a:cubicBezTo>
                  <a:pt x="1387316" y="32255"/>
                  <a:pt x="1383887" y="26730"/>
                  <a:pt x="1385792" y="25016"/>
                </a:cubicBezTo>
                <a:lnTo>
                  <a:pt x="1386935" y="25301"/>
                </a:lnTo>
                <a:lnTo>
                  <a:pt x="1389507" y="25873"/>
                </a:lnTo>
                <a:cubicBezTo>
                  <a:pt x="1391984" y="27492"/>
                  <a:pt x="1395508" y="27968"/>
                  <a:pt x="1397318" y="27016"/>
                </a:cubicBezTo>
                <a:cubicBezTo>
                  <a:pt x="1399127" y="26063"/>
                  <a:pt x="1405223" y="26063"/>
                  <a:pt x="1404461" y="27016"/>
                </a:cubicBezTo>
                <a:lnTo>
                  <a:pt x="1403890" y="27302"/>
                </a:lnTo>
                <a:cubicBezTo>
                  <a:pt x="1397699" y="30731"/>
                  <a:pt x="1397699" y="30731"/>
                  <a:pt x="1403414" y="34826"/>
                </a:cubicBezTo>
                <a:lnTo>
                  <a:pt x="1404175" y="35398"/>
                </a:lnTo>
                <a:cubicBezTo>
                  <a:pt x="1406081" y="35684"/>
                  <a:pt x="1407700" y="34350"/>
                  <a:pt x="1407700" y="32350"/>
                </a:cubicBezTo>
                <a:cubicBezTo>
                  <a:pt x="1407700" y="30445"/>
                  <a:pt x="1408843" y="26825"/>
                  <a:pt x="1410367" y="27968"/>
                </a:cubicBezTo>
                <a:cubicBezTo>
                  <a:pt x="1411796" y="29111"/>
                  <a:pt x="1416844" y="30731"/>
                  <a:pt x="1417892" y="28540"/>
                </a:cubicBezTo>
                <a:cubicBezTo>
                  <a:pt x="1419035" y="26349"/>
                  <a:pt x="1426464" y="28826"/>
                  <a:pt x="1428274" y="28540"/>
                </a:cubicBezTo>
                <a:lnTo>
                  <a:pt x="1428845" y="26349"/>
                </a:lnTo>
                <a:lnTo>
                  <a:pt x="1429417" y="24254"/>
                </a:lnTo>
                <a:cubicBezTo>
                  <a:pt x="1431703" y="25206"/>
                  <a:pt x="1433989" y="27683"/>
                  <a:pt x="1434560" y="29778"/>
                </a:cubicBezTo>
                <a:cubicBezTo>
                  <a:pt x="1435132" y="31874"/>
                  <a:pt x="1438942" y="39303"/>
                  <a:pt x="1437989" y="36446"/>
                </a:cubicBezTo>
                <a:lnTo>
                  <a:pt x="1429988" y="37493"/>
                </a:lnTo>
                <a:cubicBezTo>
                  <a:pt x="1425321" y="33969"/>
                  <a:pt x="1421321" y="32064"/>
                  <a:pt x="1421130" y="33207"/>
                </a:cubicBezTo>
                <a:cubicBezTo>
                  <a:pt x="1420940" y="34350"/>
                  <a:pt x="1418082" y="36350"/>
                  <a:pt x="1415320" y="34922"/>
                </a:cubicBezTo>
                <a:lnTo>
                  <a:pt x="1411891" y="37208"/>
                </a:lnTo>
                <a:lnTo>
                  <a:pt x="1407795" y="39970"/>
                </a:lnTo>
                <a:cubicBezTo>
                  <a:pt x="1403318" y="37874"/>
                  <a:pt x="1398651" y="36827"/>
                  <a:pt x="1397318" y="37684"/>
                </a:cubicBezTo>
                <a:cubicBezTo>
                  <a:pt x="1396079" y="38636"/>
                  <a:pt x="1394555" y="41589"/>
                  <a:pt x="1396270" y="42732"/>
                </a:cubicBezTo>
                <a:lnTo>
                  <a:pt x="1397699" y="44066"/>
                </a:lnTo>
                <a:cubicBezTo>
                  <a:pt x="1399127" y="45304"/>
                  <a:pt x="1400175" y="46733"/>
                  <a:pt x="1401604" y="47971"/>
                </a:cubicBezTo>
                <a:lnTo>
                  <a:pt x="1402080" y="48352"/>
                </a:lnTo>
                <a:cubicBezTo>
                  <a:pt x="1403223" y="48161"/>
                  <a:pt x="1404271" y="47304"/>
                  <a:pt x="1404461" y="46447"/>
                </a:cubicBezTo>
                <a:lnTo>
                  <a:pt x="1404080" y="45971"/>
                </a:lnTo>
                <a:cubicBezTo>
                  <a:pt x="1402366" y="43780"/>
                  <a:pt x="1402842" y="40922"/>
                  <a:pt x="1405700" y="42161"/>
                </a:cubicBezTo>
                <a:cubicBezTo>
                  <a:pt x="1409891" y="43970"/>
                  <a:pt x="1411129" y="42446"/>
                  <a:pt x="1413510" y="40732"/>
                </a:cubicBezTo>
                <a:cubicBezTo>
                  <a:pt x="1414367" y="40065"/>
                  <a:pt x="1417130" y="39875"/>
                  <a:pt x="1417701" y="40446"/>
                </a:cubicBezTo>
                <a:lnTo>
                  <a:pt x="1420749" y="43399"/>
                </a:lnTo>
                <a:cubicBezTo>
                  <a:pt x="1424940" y="43018"/>
                  <a:pt x="1425988" y="43018"/>
                  <a:pt x="1423035" y="43399"/>
                </a:cubicBezTo>
                <a:cubicBezTo>
                  <a:pt x="1420082" y="43875"/>
                  <a:pt x="1417796" y="48161"/>
                  <a:pt x="1423130" y="49590"/>
                </a:cubicBezTo>
                <a:cubicBezTo>
                  <a:pt x="1428560" y="50924"/>
                  <a:pt x="1443514" y="53210"/>
                  <a:pt x="1444371" y="51495"/>
                </a:cubicBezTo>
                <a:lnTo>
                  <a:pt x="1445609" y="50257"/>
                </a:lnTo>
                <a:cubicBezTo>
                  <a:pt x="1447229" y="48638"/>
                  <a:pt x="1449229" y="47304"/>
                  <a:pt x="1450943" y="45780"/>
                </a:cubicBezTo>
                <a:lnTo>
                  <a:pt x="1451229" y="45494"/>
                </a:lnTo>
                <a:cubicBezTo>
                  <a:pt x="1451134" y="44923"/>
                  <a:pt x="1450658" y="44066"/>
                  <a:pt x="1450086" y="43685"/>
                </a:cubicBezTo>
                <a:cubicBezTo>
                  <a:pt x="1449515" y="43208"/>
                  <a:pt x="1447229" y="42637"/>
                  <a:pt x="1446276" y="43399"/>
                </a:cubicBezTo>
                <a:cubicBezTo>
                  <a:pt x="1445324" y="44161"/>
                  <a:pt x="1440275" y="41018"/>
                  <a:pt x="1441228" y="39875"/>
                </a:cubicBezTo>
                <a:cubicBezTo>
                  <a:pt x="1442180" y="38732"/>
                  <a:pt x="1446562" y="35874"/>
                  <a:pt x="1446657" y="33493"/>
                </a:cubicBezTo>
                <a:cubicBezTo>
                  <a:pt x="1446752" y="31112"/>
                  <a:pt x="1452753" y="28921"/>
                  <a:pt x="1451610" y="30159"/>
                </a:cubicBezTo>
                <a:cubicBezTo>
                  <a:pt x="1450467" y="31493"/>
                  <a:pt x="1450086" y="39494"/>
                  <a:pt x="1450372" y="39875"/>
                </a:cubicBezTo>
                <a:lnTo>
                  <a:pt x="1450753" y="39875"/>
                </a:lnTo>
                <a:lnTo>
                  <a:pt x="1452467" y="39970"/>
                </a:lnTo>
                <a:cubicBezTo>
                  <a:pt x="1454563" y="39970"/>
                  <a:pt x="1455515" y="41494"/>
                  <a:pt x="1454468" y="43494"/>
                </a:cubicBezTo>
                <a:lnTo>
                  <a:pt x="1454563" y="45113"/>
                </a:lnTo>
                <a:cubicBezTo>
                  <a:pt x="1454658" y="46256"/>
                  <a:pt x="1456754" y="46542"/>
                  <a:pt x="1455515" y="49019"/>
                </a:cubicBezTo>
                <a:cubicBezTo>
                  <a:pt x="1454182" y="51686"/>
                  <a:pt x="1459135" y="50447"/>
                  <a:pt x="1460564" y="50257"/>
                </a:cubicBezTo>
                <a:cubicBezTo>
                  <a:pt x="1462278" y="49971"/>
                  <a:pt x="1463802" y="48161"/>
                  <a:pt x="1465136" y="46828"/>
                </a:cubicBezTo>
                <a:lnTo>
                  <a:pt x="1466183" y="45875"/>
                </a:lnTo>
                <a:cubicBezTo>
                  <a:pt x="1466660" y="44923"/>
                  <a:pt x="1468088" y="44828"/>
                  <a:pt x="1469327" y="45685"/>
                </a:cubicBezTo>
                <a:cubicBezTo>
                  <a:pt x="1470565" y="46542"/>
                  <a:pt x="1475804" y="47399"/>
                  <a:pt x="1479137" y="46161"/>
                </a:cubicBezTo>
                <a:lnTo>
                  <a:pt x="1482376" y="48923"/>
                </a:lnTo>
                <a:cubicBezTo>
                  <a:pt x="1483805" y="50162"/>
                  <a:pt x="1486853" y="50352"/>
                  <a:pt x="1489234" y="50447"/>
                </a:cubicBezTo>
                <a:cubicBezTo>
                  <a:pt x="1492377" y="50543"/>
                  <a:pt x="1495425" y="47971"/>
                  <a:pt x="1498759" y="50447"/>
                </a:cubicBezTo>
                <a:cubicBezTo>
                  <a:pt x="1499425" y="50924"/>
                  <a:pt x="1501235" y="50638"/>
                  <a:pt x="1502378" y="50257"/>
                </a:cubicBezTo>
                <a:cubicBezTo>
                  <a:pt x="1507998" y="48257"/>
                  <a:pt x="1510379" y="47780"/>
                  <a:pt x="1512951" y="49114"/>
                </a:cubicBezTo>
                <a:cubicBezTo>
                  <a:pt x="1514475" y="49876"/>
                  <a:pt x="1514856" y="50066"/>
                  <a:pt x="1516761" y="49400"/>
                </a:cubicBezTo>
                <a:cubicBezTo>
                  <a:pt x="1522000" y="47399"/>
                  <a:pt x="1527524" y="43875"/>
                  <a:pt x="1533620" y="48352"/>
                </a:cubicBezTo>
                <a:lnTo>
                  <a:pt x="1534192" y="48828"/>
                </a:lnTo>
                <a:cubicBezTo>
                  <a:pt x="1536764" y="47685"/>
                  <a:pt x="1539050" y="47590"/>
                  <a:pt x="1539240" y="48733"/>
                </a:cubicBezTo>
                <a:cubicBezTo>
                  <a:pt x="1539431" y="49781"/>
                  <a:pt x="1543241" y="49495"/>
                  <a:pt x="1547050" y="44637"/>
                </a:cubicBezTo>
                <a:lnTo>
                  <a:pt x="1553813" y="44161"/>
                </a:lnTo>
                <a:cubicBezTo>
                  <a:pt x="1554290" y="44161"/>
                  <a:pt x="1555052" y="42256"/>
                  <a:pt x="1554766" y="41589"/>
                </a:cubicBezTo>
                <a:cubicBezTo>
                  <a:pt x="1554480" y="40922"/>
                  <a:pt x="1552956" y="40637"/>
                  <a:pt x="1551813" y="40351"/>
                </a:cubicBezTo>
                <a:cubicBezTo>
                  <a:pt x="1550003" y="39875"/>
                  <a:pt x="1549527" y="43589"/>
                  <a:pt x="1546955" y="41303"/>
                </a:cubicBezTo>
                <a:lnTo>
                  <a:pt x="1545431" y="39970"/>
                </a:lnTo>
                <a:cubicBezTo>
                  <a:pt x="1546098" y="38636"/>
                  <a:pt x="1545908" y="36922"/>
                  <a:pt x="1544955" y="36065"/>
                </a:cubicBezTo>
                <a:lnTo>
                  <a:pt x="1544479" y="36160"/>
                </a:lnTo>
                <a:cubicBezTo>
                  <a:pt x="1541907" y="37017"/>
                  <a:pt x="1539526" y="38160"/>
                  <a:pt x="1536954" y="39017"/>
                </a:cubicBezTo>
                <a:cubicBezTo>
                  <a:pt x="1535144" y="39589"/>
                  <a:pt x="1533049" y="40351"/>
                  <a:pt x="1531144" y="40160"/>
                </a:cubicBezTo>
                <a:lnTo>
                  <a:pt x="1523429" y="39494"/>
                </a:lnTo>
                <a:cubicBezTo>
                  <a:pt x="1521238" y="42827"/>
                  <a:pt x="1518190" y="41303"/>
                  <a:pt x="1516856" y="36065"/>
                </a:cubicBezTo>
                <a:lnTo>
                  <a:pt x="1522000" y="32445"/>
                </a:lnTo>
                <a:cubicBezTo>
                  <a:pt x="1524571" y="30540"/>
                  <a:pt x="1526572" y="28159"/>
                  <a:pt x="1530191" y="31493"/>
                </a:cubicBezTo>
                <a:cubicBezTo>
                  <a:pt x="1531144" y="32350"/>
                  <a:pt x="1537907" y="29873"/>
                  <a:pt x="1540002" y="28445"/>
                </a:cubicBezTo>
                <a:cubicBezTo>
                  <a:pt x="1540574" y="28064"/>
                  <a:pt x="1541431" y="27778"/>
                  <a:pt x="1542193" y="27778"/>
                </a:cubicBezTo>
                <a:cubicBezTo>
                  <a:pt x="1546003" y="27397"/>
                  <a:pt x="1543526" y="33112"/>
                  <a:pt x="1548860" y="32064"/>
                </a:cubicBezTo>
                <a:lnTo>
                  <a:pt x="1555052" y="30921"/>
                </a:lnTo>
                <a:cubicBezTo>
                  <a:pt x="1554480" y="35017"/>
                  <a:pt x="1555433" y="37589"/>
                  <a:pt x="1557052" y="36827"/>
                </a:cubicBezTo>
                <a:cubicBezTo>
                  <a:pt x="1558671" y="35969"/>
                  <a:pt x="1564196" y="34445"/>
                  <a:pt x="1564767" y="35588"/>
                </a:cubicBezTo>
                <a:lnTo>
                  <a:pt x="1565148" y="36446"/>
                </a:lnTo>
                <a:cubicBezTo>
                  <a:pt x="1566482" y="39113"/>
                  <a:pt x="1566863" y="42923"/>
                  <a:pt x="1569339" y="44256"/>
                </a:cubicBezTo>
                <a:cubicBezTo>
                  <a:pt x="1573435" y="46542"/>
                  <a:pt x="1578769" y="47495"/>
                  <a:pt x="1583722" y="48638"/>
                </a:cubicBezTo>
                <a:lnTo>
                  <a:pt x="1587913" y="49590"/>
                </a:lnTo>
                <a:cubicBezTo>
                  <a:pt x="1588103" y="46828"/>
                  <a:pt x="1589913" y="44923"/>
                  <a:pt x="1591723" y="45304"/>
                </a:cubicBezTo>
                <a:cubicBezTo>
                  <a:pt x="1593628" y="45780"/>
                  <a:pt x="1596676" y="43304"/>
                  <a:pt x="1597819" y="43780"/>
                </a:cubicBezTo>
                <a:cubicBezTo>
                  <a:pt x="1598962" y="44161"/>
                  <a:pt x="1602581" y="44256"/>
                  <a:pt x="1604296" y="46542"/>
                </a:cubicBezTo>
                <a:cubicBezTo>
                  <a:pt x="1606010" y="48828"/>
                  <a:pt x="1611535" y="54257"/>
                  <a:pt x="1612678" y="53495"/>
                </a:cubicBezTo>
                <a:cubicBezTo>
                  <a:pt x="1613821" y="52733"/>
                  <a:pt x="1617726" y="51019"/>
                  <a:pt x="1618964" y="51305"/>
                </a:cubicBezTo>
                <a:cubicBezTo>
                  <a:pt x="1620203" y="51590"/>
                  <a:pt x="1625918" y="49590"/>
                  <a:pt x="1628680" y="46352"/>
                </a:cubicBezTo>
                <a:lnTo>
                  <a:pt x="1624679" y="42351"/>
                </a:lnTo>
                <a:lnTo>
                  <a:pt x="1624298" y="41970"/>
                </a:lnTo>
                <a:cubicBezTo>
                  <a:pt x="1626299" y="39875"/>
                  <a:pt x="1629156" y="39398"/>
                  <a:pt x="1630775" y="40827"/>
                </a:cubicBezTo>
                <a:cubicBezTo>
                  <a:pt x="1632395" y="42256"/>
                  <a:pt x="1635347" y="46352"/>
                  <a:pt x="1634109" y="46923"/>
                </a:cubicBezTo>
                <a:cubicBezTo>
                  <a:pt x="1632871" y="47495"/>
                  <a:pt x="1631252" y="49209"/>
                  <a:pt x="1633538" y="48923"/>
                </a:cubicBezTo>
                <a:cubicBezTo>
                  <a:pt x="1635824" y="48542"/>
                  <a:pt x="1641443" y="47304"/>
                  <a:pt x="1641062" y="46066"/>
                </a:cubicBezTo>
                <a:cubicBezTo>
                  <a:pt x="1640681" y="44828"/>
                  <a:pt x="1644110" y="41494"/>
                  <a:pt x="1649540" y="41589"/>
                </a:cubicBezTo>
                <a:lnTo>
                  <a:pt x="1647825" y="47304"/>
                </a:lnTo>
                <a:cubicBezTo>
                  <a:pt x="1647730" y="47590"/>
                  <a:pt x="1650016" y="48923"/>
                  <a:pt x="1650302" y="48733"/>
                </a:cubicBezTo>
                <a:cubicBezTo>
                  <a:pt x="1655445" y="45590"/>
                  <a:pt x="1658588" y="49590"/>
                  <a:pt x="1662494" y="50924"/>
                </a:cubicBezTo>
                <a:lnTo>
                  <a:pt x="1665732" y="51971"/>
                </a:lnTo>
                <a:lnTo>
                  <a:pt x="1665513" y="46558"/>
                </a:lnTo>
                <a:lnTo>
                  <a:pt x="1666295" y="45878"/>
                </a:lnTo>
                <a:lnTo>
                  <a:pt x="1672209" y="46637"/>
                </a:lnTo>
                <a:cubicBezTo>
                  <a:pt x="1675829" y="47114"/>
                  <a:pt x="1676210" y="48161"/>
                  <a:pt x="1676114" y="50447"/>
                </a:cubicBezTo>
                <a:lnTo>
                  <a:pt x="1676114" y="51305"/>
                </a:lnTo>
                <a:cubicBezTo>
                  <a:pt x="1676971" y="53019"/>
                  <a:pt x="1677924" y="53210"/>
                  <a:pt x="1678305" y="51686"/>
                </a:cubicBezTo>
                <a:cubicBezTo>
                  <a:pt x="1678686" y="50162"/>
                  <a:pt x="1680115" y="46828"/>
                  <a:pt x="1680686" y="47780"/>
                </a:cubicBezTo>
                <a:cubicBezTo>
                  <a:pt x="1681258" y="48733"/>
                  <a:pt x="1683830" y="49876"/>
                  <a:pt x="1685639" y="49114"/>
                </a:cubicBezTo>
                <a:cubicBezTo>
                  <a:pt x="1687449" y="48352"/>
                  <a:pt x="1692688" y="47971"/>
                  <a:pt x="1693450" y="49876"/>
                </a:cubicBezTo>
                <a:cubicBezTo>
                  <a:pt x="1694212" y="51781"/>
                  <a:pt x="1700117" y="51495"/>
                  <a:pt x="1699736" y="49590"/>
                </a:cubicBezTo>
                <a:cubicBezTo>
                  <a:pt x="1699355" y="47685"/>
                  <a:pt x="1697450" y="42732"/>
                  <a:pt x="1698498" y="41970"/>
                </a:cubicBezTo>
                <a:cubicBezTo>
                  <a:pt x="1699546" y="41208"/>
                  <a:pt x="1700403" y="37779"/>
                  <a:pt x="1697736" y="36446"/>
                </a:cubicBezTo>
                <a:cubicBezTo>
                  <a:pt x="1695069" y="35017"/>
                  <a:pt x="1686782" y="32445"/>
                  <a:pt x="1686592" y="34636"/>
                </a:cubicBezTo>
                <a:cubicBezTo>
                  <a:pt x="1686496" y="36827"/>
                  <a:pt x="1684592" y="42923"/>
                  <a:pt x="1682591" y="44066"/>
                </a:cubicBezTo>
                <a:cubicBezTo>
                  <a:pt x="1680591" y="45304"/>
                  <a:pt x="1677067" y="40732"/>
                  <a:pt x="1678210" y="40065"/>
                </a:cubicBezTo>
                <a:cubicBezTo>
                  <a:pt x="1679258" y="39303"/>
                  <a:pt x="1678972" y="36636"/>
                  <a:pt x="1675924" y="37493"/>
                </a:cubicBezTo>
                <a:lnTo>
                  <a:pt x="1666295" y="45878"/>
                </a:lnTo>
                <a:lnTo>
                  <a:pt x="1665481" y="45773"/>
                </a:lnTo>
                <a:lnTo>
                  <a:pt x="1665458" y="45209"/>
                </a:lnTo>
                <a:cubicBezTo>
                  <a:pt x="1664756" y="43994"/>
                  <a:pt x="1663494" y="43923"/>
                  <a:pt x="1661827" y="45304"/>
                </a:cubicBezTo>
                <a:lnTo>
                  <a:pt x="1665481" y="45773"/>
                </a:lnTo>
                <a:lnTo>
                  <a:pt x="1665513" y="46558"/>
                </a:lnTo>
                <a:lnTo>
                  <a:pt x="1664875" y="47114"/>
                </a:lnTo>
                <a:lnTo>
                  <a:pt x="1663256" y="46733"/>
                </a:lnTo>
                <a:lnTo>
                  <a:pt x="1658874" y="45685"/>
                </a:lnTo>
                <a:cubicBezTo>
                  <a:pt x="1659350" y="42732"/>
                  <a:pt x="1660017" y="39208"/>
                  <a:pt x="1660493" y="37970"/>
                </a:cubicBezTo>
                <a:cubicBezTo>
                  <a:pt x="1660970" y="36731"/>
                  <a:pt x="1658017" y="33112"/>
                  <a:pt x="1661065" y="33017"/>
                </a:cubicBezTo>
                <a:cubicBezTo>
                  <a:pt x="1664113" y="33017"/>
                  <a:pt x="1672876" y="31112"/>
                  <a:pt x="1673066" y="30159"/>
                </a:cubicBezTo>
                <a:cubicBezTo>
                  <a:pt x="1673257" y="29207"/>
                  <a:pt x="1674590" y="26349"/>
                  <a:pt x="1675448" y="26349"/>
                </a:cubicBezTo>
                <a:lnTo>
                  <a:pt x="1675733" y="26635"/>
                </a:lnTo>
                <a:cubicBezTo>
                  <a:pt x="1679258" y="29873"/>
                  <a:pt x="1684592" y="28064"/>
                  <a:pt x="1688783" y="29778"/>
                </a:cubicBezTo>
                <a:lnTo>
                  <a:pt x="1689354" y="29969"/>
                </a:lnTo>
                <a:cubicBezTo>
                  <a:pt x="1691164" y="28064"/>
                  <a:pt x="1693736" y="27587"/>
                  <a:pt x="1695164" y="29016"/>
                </a:cubicBezTo>
                <a:cubicBezTo>
                  <a:pt x="1696593" y="30445"/>
                  <a:pt x="1701356" y="33207"/>
                  <a:pt x="1702213" y="31588"/>
                </a:cubicBezTo>
                <a:cubicBezTo>
                  <a:pt x="1703165" y="29969"/>
                  <a:pt x="1706975" y="25873"/>
                  <a:pt x="1708404" y="26730"/>
                </a:cubicBezTo>
                <a:cubicBezTo>
                  <a:pt x="1709833" y="27587"/>
                  <a:pt x="1714405" y="29207"/>
                  <a:pt x="1715262" y="28540"/>
                </a:cubicBezTo>
                <a:lnTo>
                  <a:pt x="1716310" y="27968"/>
                </a:lnTo>
                <a:cubicBezTo>
                  <a:pt x="1718596" y="26635"/>
                  <a:pt x="1720787" y="24635"/>
                  <a:pt x="1723358" y="24254"/>
                </a:cubicBezTo>
                <a:cubicBezTo>
                  <a:pt x="1725740" y="23873"/>
                  <a:pt x="1728502" y="25492"/>
                  <a:pt x="1731169" y="25778"/>
                </a:cubicBezTo>
                <a:lnTo>
                  <a:pt x="1737836" y="25873"/>
                </a:lnTo>
                <a:cubicBezTo>
                  <a:pt x="1743266" y="23206"/>
                  <a:pt x="1748314" y="22634"/>
                  <a:pt x="1749171" y="24635"/>
                </a:cubicBezTo>
                <a:lnTo>
                  <a:pt x="1750505" y="24920"/>
                </a:lnTo>
                <a:lnTo>
                  <a:pt x="1754505" y="25873"/>
                </a:lnTo>
                <a:cubicBezTo>
                  <a:pt x="1759077" y="26540"/>
                  <a:pt x="1763268" y="26635"/>
                  <a:pt x="1763935" y="26063"/>
                </a:cubicBezTo>
                <a:lnTo>
                  <a:pt x="1764602" y="25968"/>
                </a:lnTo>
                <a:cubicBezTo>
                  <a:pt x="1768888" y="25206"/>
                  <a:pt x="1773460" y="27873"/>
                  <a:pt x="1771650" y="29778"/>
                </a:cubicBezTo>
                <a:lnTo>
                  <a:pt x="1768602" y="33112"/>
                </a:lnTo>
                <a:cubicBezTo>
                  <a:pt x="1771079" y="37112"/>
                  <a:pt x="1772603" y="39303"/>
                  <a:pt x="1771841" y="37970"/>
                </a:cubicBezTo>
                <a:lnTo>
                  <a:pt x="1770698" y="37970"/>
                </a:lnTo>
                <a:cubicBezTo>
                  <a:pt x="1764316" y="38065"/>
                  <a:pt x="1768221" y="33779"/>
                  <a:pt x="1766316" y="32159"/>
                </a:cubicBezTo>
                <a:cubicBezTo>
                  <a:pt x="1765649" y="31588"/>
                  <a:pt x="1764125" y="31588"/>
                  <a:pt x="1762887" y="31493"/>
                </a:cubicBezTo>
                <a:cubicBezTo>
                  <a:pt x="1762696" y="31493"/>
                  <a:pt x="1762220" y="32350"/>
                  <a:pt x="1762125" y="32921"/>
                </a:cubicBezTo>
                <a:cubicBezTo>
                  <a:pt x="1761839" y="35779"/>
                  <a:pt x="1761458" y="36255"/>
                  <a:pt x="1760125" y="35303"/>
                </a:cubicBezTo>
                <a:lnTo>
                  <a:pt x="1758315" y="34064"/>
                </a:lnTo>
                <a:cubicBezTo>
                  <a:pt x="1756791" y="34731"/>
                  <a:pt x="1753648" y="37398"/>
                  <a:pt x="1751267" y="39970"/>
                </a:cubicBezTo>
                <a:lnTo>
                  <a:pt x="1749266" y="42446"/>
                </a:lnTo>
                <a:cubicBezTo>
                  <a:pt x="1747266" y="44923"/>
                  <a:pt x="1750028" y="46066"/>
                  <a:pt x="1751648" y="47399"/>
                </a:cubicBezTo>
                <a:cubicBezTo>
                  <a:pt x="1753648" y="49114"/>
                  <a:pt x="1755458" y="48161"/>
                  <a:pt x="1756886" y="46637"/>
                </a:cubicBezTo>
                <a:lnTo>
                  <a:pt x="1758220" y="45209"/>
                </a:lnTo>
                <a:cubicBezTo>
                  <a:pt x="1759649" y="43208"/>
                  <a:pt x="1760982" y="42542"/>
                  <a:pt x="1761363" y="43780"/>
                </a:cubicBezTo>
                <a:cubicBezTo>
                  <a:pt x="1761649" y="45018"/>
                  <a:pt x="1764221" y="47495"/>
                  <a:pt x="1766316" y="46733"/>
                </a:cubicBezTo>
                <a:cubicBezTo>
                  <a:pt x="1768507" y="46066"/>
                  <a:pt x="1775270" y="40541"/>
                  <a:pt x="1778032" y="40732"/>
                </a:cubicBezTo>
                <a:lnTo>
                  <a:pt x="1781366" y="41875"/>
                </a:lnTo>
                <a:lnTo>
                  <a:pt x="1785461" y="43208"/>
                </a:lnTo>
                <a:cubicBezTo>
                  <a:pt x="1783556" y="45590"/>
                  <a:pt x="1783175" y="47780"/>
                  <a:pt x="1784509" y="48257"/>
                </a:cubicBezTo>
                <a:lnTo>
                  <a:pt x="1785652" y="48161"/>
                </a:lnTo>
                <a:cubicBezTo>
                  <a:pt x="1787366" y="47971"/>
                  <a:pt x="1791938" y="49400"/>
                  <a:pt x="1788224" y="45399"/>
                </a:cubicBezTo>
                <a:lnTo>
                  <a:pt x="1787462" y="44637"/>
                </a:lnTo>
                <a:cubicBezTo>
                  <a:pt x="1789748" y="41494"/>
                  <a:pt x="1791938" y="39970"/>
                  <a:pt x="1792224" y="41303"/>
                </a:cubicBezTo>
                <a:cubicBezTo>
                  <a:pt x="1792510" y="42637"/>
                  <a:pt x="1794796" y="46352"/>
                  <a:pt x="1796796" y="46542"/>
                </a:cubicBezTo>
                <a:lnTo>
                  <a:pt x="1798130" y="46066"/>
                </a:lnTo>
                <a:cubicBezTo>
                  <a:pt x="1800701" y="45018"/>
                  <a:pt x="1802892" y="43875"/>
                  <a:pt x="1804797" y="46637"/>
                </a:cubicBezTo>
                <a:cubicBezTo>
                  <a:pt x="1804988" y="46923"/>
                  <a:pt x="1805464" y="47399"/>
                  <a:pt x="1805654" y="47304"/>
                </a:cubicBezTo>
                <a:cubicBezTo>
                  <a:pt x="1808607" y="46923"/>
                  <a:pt x="1812417" y="45399"/>
                  <a:pt x="1814227" y="46352"/>
                </a:cubicBezTo>
                <a:lnTo>
                  <a:pt x="1817370" y="48066"/>
                </a:lnTo>
                <a:cubicBezTo>
                  <a:pt x="1820990" y="47590"/>
                  <a:pt x="1822704" y="46447"/>
                  <a:pt x="1821180" y="45685"/>
                </a:cubicBezTo>
                <a:cubicBezTo>
                  <a:pt x="1819656" y="44923"/>
                  <a:pt x="1816703" y="42256"/>
                  <a:pt x="1818227" y="41684"/>
                </a:cubicBezTo>
                <a:lnTo>
                  <a:pt x="1819085" y="41970"/>
                </a:lnTo>
                <a:lnTo>
                  <a:pt x="1822037" y="42923"/>
                </a:lnTo>
                <a:cubicBezTo>
                  <a:pt x="1825371" y="44447"/>
                  <a:pt x="1827943" y="43494"/>
                  <a:pt x="1827657" y="40827"/>
                </a:cubicBezTo>
                <a:lnTo>
                  <a:pt x="1832610" y="41780"/>
                </a:lnTo>
                <a:lnTo>
                  <a:pt x="1840650" y="38963"/>
                </a:lnTo>
                <a:lnTo>
                  <a:pt x="1841183" y="39779"/>
                </a:lnTo>
                <a:lnTo>
                  <a:pt x="1841279" y="38743"/>
                </a:lnTo>
                <a:lnTo>
                  <a:pt x="1845659" y="37208"/>
                </a:lnTo>
                <a:lnTo>
                  <a:pt x="1846326" y="36446"/>
                </a:lnTo>
                <a:cubicBezTo>
                  <a:pt x="1845945" y="34922"/>
                  <a:pt x="1843945" y="33969"/>
                  <a:pt x="1841659" y="34255"/>
                </a:cubicBezTo>
                <a:lnTo>
                  <a:pt x="1841659" y="34636"/>
                </a:lnTo>
                <a:lnTo>
                  <a:pt x="1841279" y="38743"/>
                </a:lnTo>
                <a:lnTo>
                  <a:pt x="1840650" y="38963"/>
                </a:lnTo>
                <a:lnTo>
                  <a:pt x="1838135" y="35112"/>
                </a:lnTo>
                <a:lnTo>
                  <a:pt x="1838706" y="33874"/>
                </a:lnTo>
                <a:lnTo>
                  <a:pt x="1839468" y="32064"/>
                </a:lnTo>
                <a:cubicBezTo>
                  <a:pt x="1839182" y="28826"/>
                  <a:pt x="1840516" y="27683"/>
                  <a:pt x="1842421" y="29778"/>
                </a:cubicBezTo>
                <a:lnTo>
                  <a:pt x="1843945" y="30159"/>
                </a:lnTo>
                <a:cubicBezTo>
                  <a:pt x="1849946" y="31493"/>
                  <a:pt x="1850041" y="35207"/>
                  <a:pt x="1848993" y="38732"/>
                </a:cubicBezTo>
                <a:cubicBezTo>
                  <a:pt x="1848517" y="40446"/>
                  <a:pt x="1844707" y="41589"/>
                  <a:pt x="1850136" y="42161"/>
                </a:cubicBezTo>
                <a:lnTo>
                  <a:pt x="1852136" y="42351"/>
                </a:lnTo>
                <a:cubicBezTo>
                  <a:pt x="1854327" y="44542"/>
                  <a:pt x="1857851" y="45685"/>
                  <a:pt x="1859947" y="44923"/>
                </a:cubicBezTo>
                <a:cubicBezTo>
                  <a:pt x="1862042" y="44161"/>
                  <a:pt x="1866710" y="39303"/>
                  <a:pt x="1865757" y="37398"/>
                </a:cubicBezTo>
                <a:cubicBezTo>
                  <a:pt x="1864805" y="35493"/>
                  <a:pt x="1858042" y="36827"/>
                  <a:pt x="1857756" y="35874"/>
                </a:cubicBezTo>
                <a:cubicBezTo>
                  <a:pt x="1857470" y="34922"/>
                  <a:pt x="1858518" y="31207"/>
                  <a:pt x="1861090" y="30921"/>
                </a:cubicBezTo>
                <a:lnTo>
                  <a:pt x="1862042" y="31588"/>
                </a:lnTo>
                <a:cubicBezTo>
                  <a:pt x="1866900" y="34636"/>
                  <a:pt x="1870329" y="33302"/>
                  <a:pt x="1873282" y="29683"/>
                </a:cubicBezTo>
                <a:cubicBezTo>
                  <a:pt x="1875187" y="27397"/>
                  <a:pt x="1875949" y="23777"/>
                  <a:pt x="1881092" y="25111"/>
                </a:cubicBezTo>
                <a:cubicBezTo>
                  <a:pt x="1881283" y="25206"/>
                  <a:pt x="1881759" y="24825"/>
                  <a:pt x="1882140" y="24635"/>
                </a:cubicBezTo>
                <a:lnTo>
                  <a:pt x="1884236" y="23396"/>
                </a:lnTo>
                <a:cubicBezTo>
                  <a:pt x="1885760" y="24444"/>
                  <a:pt x="1887284" y="24730"/>
                  <a:pt x="1887569" y="23968"/>
                </a:cubicBezTo>
                <a:cubicBezTo>
                  <a:pt x="1887855" y="23301"/>
                  <a:pt x="1889760" y="22730"/>
                  <a:pt x="1890998" y="24635"/>
                </a:cubicBezTo>
                <a:lnTo>
                  <a:pt x="1892522" y="25111"/>
                </a:lnTo>
                <a:cubicBezTo>
                  <a:pt x="1895380" y="25968"/>
                  <a:pt x="1895570" y="23873"/>
                  <a:pt x="1895856" y="22063"/>
                </a:cubicBezTo>
                <a:cubicBezTo>
                  <a:pt x="1895951" y="21587"/>
                  <a:pt x="1898142" y="20920"/>
                  <a:pt x="1898999" y="21206"/>
                </a:cubicBezTo>
                <a:cubicBezTo>
                  <a:pt x="1902047" y="22158"/>
                  <a:pt x="1898999" y="22920"/>
                  <a:pt x="1898714" y="23873"/>
                </a:cubicBezTo>
                <a:lnTo>
                  <a:pt x="1898047" y="25778"/>
                </a:lnTo>
                <a:cubicBezTo>
                  <a:pt x="1897666" y="27778"/>
                  <a:pt x="1895761" y="28445"/>
                  <a:pt x="1893761" y="27302"/>
                </a:cubicBezTo>
                <a:cubicBezTo>
                  <a:pt x="1891760" y="26159"/>
                  <a:pt x="1888808" y="32064"/>
                  <a:pt x="1888046" y="30826"/>
                </a:cubicBezTo>
                <a:cubicBezTo>
                  <a:pt x="1887188" y="29588"/>
                  <a:pt x="1883569" y="28254"/>
                  <a:pt x="1880997" y="29683"/>
                </a:cubicBezTo>
                <a:cubicBezTo>
                  <a:pt x="1878425" y="31112"/>
                  <a:pt x="1873091" y="35398"/>
                  <a:pt x="1875282" y="35779"/>
                </a:cubicBezTo>
                <a:lnTo>
                  <a:pt x="1876711" y="35874"/>
                </a:lnTo>
                <a:lnTo>
                  <a:pt x="1884521" y="36541"/>
                </a:lnTo>
                <a:cubicBezTo>
                  <a:pt x="1883569" y="40351"/>
                  <a:pt x="1883188" y="43970"/>
                  <a:pt x="1883569" y="44447"/>
                </a:cubicBezTo>
                <a:cubicBezTo>
                  <a:pt x="1883950" y="44923"/>
                  <a:pt x="1886331" y="45971"/>
                  <a:pt x="1887760" y="45399"/>
                </a:cubicBezTo>
                <a:cubicBezTo>
                  <a:pt x="1889284" y="44923"/>
                  <a:pt x="1893951" y="45494"/>
                  <a:pt x="1894808" y="44542"/>
                </a:cubicBezTo>
                <a:cubicBezTo>
                  <a:pt x="1895666" y="43589"/>
                  <a:pt x="1897190" y="40446"/>
                  <a:pt x="1895666" y="40256"/>
                </a:cubicBezTo>
                <a:cubicBezTo>
                  <a:pt x="1894142" y="40065"/>
                  <a:pt x="1890236" y="38541"/>
                  <a:pt x="1892618" y="37970"/>
                </a:cubicBezTo>
                <a:lnTo>
                  <a:pt x="1893761" y="37970"/>
                </a:lnTo>
                <a:cubicBezTo>
                  <a:pt x="1897666" y="37970"/>
                  <a:pt x="1899666" y="37303"/>
                  <a:pt x="1896999" y="33874"/>
                </a:cubicBezTo>
                <a:lnTo>
                  <a:pt x="1896523" y="33302"/>
                </a:lnTo>
                <a:cubicBezTo>
                  <a:pt x="1896618" y="32350"/>
                  <a:pt x="1898142" y="31778"/>
                  <a:pt x="1899761" y="31874"/>
                </a:cubicBezTo>
                <a:lnTo>
                  <a:pt x="1900047" y="32445"/>
                </a:lnTo>
                <a:cubicBezTo>
                  <a:pt x="1902333" y="36636"/>
                  <a:pt x="1906048" y="41018"/>
                  <a:pt x="1898904" y="44732"/>
                </a:cubicBezTo>
                <a:lnTo>
                  <a:pt x="1898142" y="45113"/>
                </a:lnTo>
                <a:cubicBezTo>
                  <a:pt x="1898047" y="46447"/>
                  <a:pt x="1899380" y="47876"/>
                  <a:pt x="1901095" y="48257"/>
                </a:cubicBezTo>
                <a:lnTo>
                  <a:pt x="1902333" y="47971"/>
                </a:lnTo>
                <a:lnTo>
                  <a:pt x="1906810" y="46733"/>
                </a:lnTo>
                <a:cubicBezTo>
                  <a:pt x="1908143" y="42923"/>
                  <a:pt x="1912334" y="41399"/>
                  <a:pt x="1916049" y="43399"/>
                </a:cubicBezTo>
                <a:lnTo>
                  <a:pt x="1915954" y="47209"/>
                </a:lnTo>
                <a:cubicBezTo>
                  <a:pt x="1915954" y="47304"/>
                  <a:pt x="1917764" y="47780"/>
                  <a:pt x="1918240" y="47590"/>
                </a:cubicBezTo>
                <a:lnTo>
                  <a:pt x="1925765" y="43589"/>
                </a:lnTo>
                <a:cubicBezTo>
                  <a:pt x="1934242" y="45494"/>
                  <a:pt x="1941005" y="47495"/>
                  <a:pt x="1940624" y="48066"/>
                </a:cubicBezTo>
                <a:cubicBezTo>
                  <a:pt x="1940338" y="48638"/>
                  <a:pt x="1940528" y="49971"/>
                  <a:pt x="1941862" y="49971"/>
                </a:cubicBezTo>
                <a:cubicBezTo>
                  <a:pt x="1943195" y="49971"/>
                  <a:pt x="1946243" y="49209"/>
                  <a:pt x="1945958" y="48352"/>
                </a:cubicBezTo>
                <a:cubicBezTo>
                  <a:pt x="1945672" y="47495"/>
                  <a:pt x="1946815" y="44637"/>
                  <a:pt x="1949291" y="44542"/>
                </a:cubicBezTo>
                <a:cubicBezTo>
                  <a:pt x="1951863" y="44447"/>
                  <a:pt x="1958721" y="43970"/>
                  <a:pt x="1958912" y="43780"/>
                </a:cubicBezTo>
                <a:cubicBezTo>
                  <a:pt x="1959102" y="43589"/>
                  <a:pt x="1959293" y="43018"/>
                  <a:pt x="1958816" y="42827"/>
                </a:cubicBezTo>
                <a:lnTo>
                  <a:pt x="1958721" y="42542"/>
                </a:lnTo>
                <a:cubicBezTo>
                  <a:pt x="1957959" y="40256"/>
                  <a:pt x="1959674" y="37874"/>
                  <a:pt x="1962055" y="38160"/>
                </a:cubicBezTo>
                <a:cubicBezTo>
                  <a:pt x="1963198" y="38255"/>
                  <a:pt x="1964150" y="39113"/>
                  <a:pt x="1965198" y="39494"/>
                </a:cubicBezTo>
                <a:cubicBezTo>
                  <a:pt x="1968627" y="40922"/>
                  <a:pt x="1971294" y="40160"/>
                  <a:pt x="1974056" y="37970"/>
                </a:cubicBezTo>
                <a:lnTo>
                  <a:pt x="1977866" y="34922"/>
                </a:lnTo>
                <a:cubicBezTo>
                  <a:pt x="1974914" y="33207"/>
                  <a:pt x="1973866" y="30921"/>
                  <a:pt x="1975580" y="29873"/>
                </a:cubicBezTo>
                <a:cubicBezTo>
                  <a:pt x="1977295" y="28826"/>
                  <a:pt x="1981962" y="31302"/>
                  <a:pt x="1981010" y="32064"/>
                </a:cubicBezTo>
                <a:cubicBezTo>
                  <a:pt x="1980057" y="32826"/>
                  <a:pt x="1979200" y="34731"/>
                  <a:pt x="1979676" y="35684"/>
                </a:cubicBezTo>
                <a:cubicBezTo>
                  <a:pt x="1980152" y="36541"/>
                  <a:pt x="1982629" y="38160"/>
                  <a:pt x="1984343" y="37874"/>
                </a:cubicBezTo>
                <a:lnTo>
                  <a:pt x="1984724" y="37493"/>
                </a:lnTo>
                <a:cubicBezTo>
                  <a:pt x="1986915" y="35112"/>
                  <a:pt x="1988915" y="32636"/>
                  <a:pt x="1991296" y="30350"/>
                </a:cubicBezTo>
                <a:lnTo>
                  <a:pt x="1991582" y="30064"/>
                </a:lnTo>
                <a:cubicBezTo>
                  <a:pt x="1994154" y="31112"/>
                  <a:pt x="1995773" y="29778"/>
                  <a:pt x="1995202" y="27206"/>
                </a:cubicBezTo>
                <a:cubicBezTo>
                  <a:pt x="1994630" y="24635"/>
                  <a:pt x="1994059" y="17300"/>
                  <a:pt x="1995392" y="17300"/>
                </a:cubicBezTo>
                <a:cubicBezTo>
                  <a:pt x="1996726" y="17205"/>
                  <a:pt x="2001012" y="18348"/>
                  <a:pt x="2000250" y="19872"/>
                </a:cubicBezTo>
                <a:cubicBezTo>
                  <a:pt x="1999393" y="21396"/>
                  <a:pt x="1999869" y="25682"/>
                  <a:pt x="2000917" y="26730"/>
                </a:cubicBezTo>
                <a:cubicBezTo>
                  <a:pt x="2001965" y="27778"/>
                  <a:pt x="2002631" y="31588"/>
                  <a:pt x="2002155" y="32636"/>
                </a:cubicBezTo>
                <a:cubicBezTo>
                  <a:pt x="2001679" y="33683"/>
                  <a:pt x="2001107" y="37874"/>
                  <a:pt x="2003108" y="37779"/>
                </a:cubicBezTo>
                <a:cubicBezTo>
                  <a:pt x="2005203" y="37589"/>
                  <a:pt x="2010918" y="38160"/>
                  <a:pt x="2011109" y="39398"/>
                </a:cubicBezTo>
                <a:cubicBezTo>
                  <a:pt x="2011299" y="40637"/>
                  <a:pt x="2013871" y="43685"/>
                  <a:pt x="2015966" y="42065"/>
                </a:cubicBezTo>
                <a:lnTo>
                  <a:pt x="2016252" y="40637"/>
                </a:lnTo>
                <a:cubicBezTo>
                  <a:pt x="2016728" y="38255"/>
                  <a:pt x="2018157" y="37493"/>
                  <a:pt x="2020348" y="38351"/>
                </a:cubicBezTo>
                <a:lnTo>
                  <a:pt x="2021396" y="38732"/>
                </a:lnTo>
                <a:cubicBezTo>
                  <a:pt x="2021872" y="40541"/>
                  <a:pt x="2023396" y="41589"/>
                  <a:pt x="2024634" y="41018"/>
                </a:cubicBezTo>
                <a:cubicBezTo>
                  <a:pt x="2025872" y="40541"/>
                  <a:pt x="2028635" y="38732"/>
                  <a:pt x="2027682" y="38351"/>
                </a:cubicBezTo>
                <a:cubicBezTo>
                  <a:pt x="2026730" y="37970"/>
                  <a:pt x="2027587" y="36446"/>
                  <a:pt x="2031873" y="35874"/>
                </a:cubicBezTo>
                <a:lnTo>
                  <a:pt x="2026730" y="32159"/>
                </a:lnTo>
                <a:cubicBezTo>
                  <a:pt x="2026444" y="31969"/>
                  <a:pt x="2027396" y="30064"/>
                  <a:pt x="2028158" y="29778"/>
                </a:cubicBezTo>
                <a:cubicBezTo>
                  <a:pt x="2029016" y="29492"/>
                  <a:pt x="2030825" y="29873"/>
                  <a:pt x="2031492" y="30540"/>
                </a:cubicBezTo>
                <a:cubicBezTo>
                  <a:pt x="2032730" y="31778"/>
                  <a:pt x="2033397" y="33398"/>
                  <a:pt x="2034350" y="34826"/>
                </a:cubicBezTo>
                <a:cubicBezTo>
                  <a:pt x="2035493" y="36541"/>
                  <a:pt x="2036350" y="38922"/>
                  <a:pt x="2038064" y="39684"/>
                </a:cubicBezTo>
                <a:cubicBezTo>
                  <a:pt x="2039779" y="40351"/>
                  <a:pt x="2042541" y="39303"/>
                  <a:pt x="2044922" y="39113"/>
                </a:cubicBezTo>
                <a:cubicBezTo>
                  <a:pt x="2045780" y="39017"/>
                  <a:pt x="2047304" y="39113"/>
                  <a:pt x="2047589" y="39494"/>
                </a:cubicBezTo>
                <a:cubicBezTo>
                  <a:pt x="2049780" y="43018"/>
                  <a:pt x="2052447" y="41399"/>
                  <a:pt x="2055495" y="40351"/>
                </a:cubicBezTo>
                <a:cubicBezTo>
                  <a:pt x="2059400" y="39017"/>
                  <a:pt x="2057876" y="37493"/>
                  <a:pt x="2056162" y="35779"/>
                </a:cubicBezTo>
                <a:lnTo>
                  <a:pt x="2055876" y="35493"/>
                </a:lnTo>
                <a:cubicBezTo>
                  <a:pt x="2055495" y="35207"/>
                  <a:pt x="2055686" y="33112"/>
                  <a:pt x="2056352" y="30731"/>
                </a:cubicBezTo>
                <a:cubicBezTo>
                  <a:pt x="2056924" y="28349"/>
                  <a:pt x="2063210" y="23873"/>
                  <a:pt x="2064925" y="24349"/>
                </a:cubicBezTo>
                <a:cubicBezTo>
                  <a:pt x="2066544" y="24825"/>
                  <a:pt x="2064449" y="28445"/>
                  <a:pt x="2065115" y="29111"/>
                </a:cubicBezTo>
                <a:cubicBezTo>
                  <a:pt x="2065782" y="29683"/>
                  <a:pt x="2068925" y="31016"/>
                  <a:pt x="2070354" y="30635"/>
                </a:cubicBezTo>
                <a:cubicBezTo>
                  <a:pt x="2071878" y="30350"/>
                  <a:pt x="2075498" y="31683"/>
                  <a:pt x="2075021" y="34160"/>
                </a:cubicBezTo>
                <a:lnTo>
                  <a:pt x="2075974" y="34731"/>
                </a:lnTo>
                <a:cubicBezTo>
                  <a:pt x="2078736" y="36350"/>
                  <a:pt x="2082165" y="37208"/>
                  <a:pt x="2085499" y="38065"/>
                </a:cubicBezTo>
                <a:lnTo>
                  <a:pt x="2086356" y="38255"/>
                </a:lnTo>
                <a:cubicBezTo>
                  <a:pt x="2087690" y="37589"/>
                  <a:pt x="2088166" y="35684"/>
                  <a:pt x="2087404" y="34064"/>
                </a:cubicBezTo>
                <a:lnTo>
                  <a:pt x="2086737" y="34064"/>
                </a:lnTo>
                <a:lnTo>
                  <a:pt x="2082451" y="33969"/>
                </a:lnTo>
                <a:cubicBezTo>
                  <a:pt x="2083118" y="31588"/>
                  <a:pt x="2084927" y="29683"/>
                  <a:pt x="2086546" y="29683"/>
                </a:cubicBezTo>
                <a:cubicBezTo>
                  <a:pt x="2088166" y="29683"/>
                  <a:pt x="2093309" y="28730"/>
                  <a:pt x="2093595" y="27587"/>
                </a:cubicBezTo>
                <a:cubicBezTo>
                  <a:pt x="2093881" y="26444"/>
                  <a:pt x="2094833" y="23396"/>
                  <a:pt x="2095024" y="23396"/>
                </a:cubicBezTo>
                <a:cubicBezTo>
                  <a:pt x="2095214" y="23396"/>
                  <a:pt x="2095976" y="24254"/>
                  <a:pt x="2096167" y="25301"/>
                </a:cubicBezTo>
                <a:cubicBezTo>
                  <a:pt x="2096357" y="26349"/>
                  <a:pt x="2099024" y="29207"/>
                  <a:pt x="2101406" y="28064"/>
                </a:cubicBezTo>
                <a:lnTo>
                  <a:pt x="2103311" y="27206"/>
                </a:lnTo>
                <a:lnTo>
                  <a:pt x="2104930" y="26540"/>
                </a:lnTo>
                <a:cubicBezTo>
                  <a:pt x="2107406" y="26540"/>
                  <a:pt x="2108168" y="27492"/>
                  <a:pt x="2106644" y="28730"/>
                </a:cubicBezTo>
                <a:cubicBezTo>
                  <a:pt x="2105120" y="29969"/>
                  <a:pt x="2101882" y="35017"/>
                  <a:pt x="2103501" y="36636"/>
                </a:cubicBezTo>
                <a:lnTo>
                  <a:pt x="2105120" y="37589"/>
                </a:lnTo>
                <a:lnTo>
                  <a:pt x="2105882" y="38065"/>
                </a:lnTo>
                <a:cubicBezTo>
                  <a:pt x="2107311" y="37874"/>
                  <a:pt x="2108264" y="37017"/>
                  <a:pt x="2107883" y="36160"/>
                </a:cubicBezTo>
                <a:lnTo>
                  <a:pt x="2107502" y="35493"/>
                </a:lnTo>
                <a:cubicBezTo>
                  <a:pt x="2106454" y="33779"/>
                  <a:pt x="2106073" y="32350"/>
                  <a:pt x="2109216" y="31778"/>
                </a:cubicBezTo>
                <a:lnTo>
                  <a:pt x="2113502" y="31016"/>
                </a:lnTo>
                <a:cubicBezTo>
                  <a:pt x="2118646" y="29873"/>
                  <a:pt x="2120932" y="27492"/>
                  <a:pt x="2118455" y="25778"/>
                </a:cubicBezTo>
                <a:cubicBezTo>
                  <a:pt x="2115979" y="24063"/>
                  <a:pt x="2110740" y="18158"/>
                  <a:pt x="2112645" y="17015"/>
                </a:cubicBezTo>
                <a:cubicBezTo>
                  <a:pt x="2114550" y="15872"/>
                  <a:pt x="2121122" y="13014"/>
                  <a:pt x="2121694" y="14157"/>
                </a:cubicBezTo>
                <a:cubicBezTo>
                  <a:pt x="2122265" y="15300"/>
                  <a:pt x="2123313" y="18729"/>
                  <a:pt x="2122742" y="19015"/>
                </a:cubicBezTo>
                <a:cubicBezTo>
                  <a:pt x="2122075" y="19301"/>
                  <a:pt x="2121027" y="22634"/>
                  <a:pt x="2123504" y="24825"/>
                </a:cubicBezTo>
                <a:lnTo>
                  <a:pt x="2124647" y="27111"/>
                </a:lnTo>
                <a:lnTo>
                  <a:pt x="2125599" y="29111"/>
                </a:lnTo>
                <a:cubicBezTo>
                  <a:pt x="2125409" y="32064"/>
                  <a:pt x="2126647" y="31302"/>
                  <a:pt x="2128266" y="27492"/>
                </a:cubicBezTo>
                <a:lnTo>
                  <a:pt x="2130838" y="26349"/>
                </a:lnTo>
                <a:lnTo>
                  <a:pt x="2132933" y="25397"/>
                </a:lnTo>
                <a:cubicBezTo>
                  <a:pt x="2137124" y="27016"/>
                  <a:pt x="2139315" y="29016"/>
                  <a:pt x="2137791" y="29778"/>
                </a:cubicBezTo>
                <a:cubicBezTo>
                  <a:pt x="2136267" y="30635"/>
                  <a:pt x="2135886" y="32350"/>
                  <a:pt x="2140363" y="31874"/>
                </a:cubicBezTo>
                <a:lnTo>
                  <a:pt x="2144173" y="31588"/>
                </a:lnTo>
                <a:lnTo>
                  <a:pt x="2145983" y="31397"/>
                </a:lnTo>
                <a:cubicBezTo>
                  <a:pt x="2147792" y="30635"/>
                  <a:pt x="2153126" y="29397"/>
                  <a:pt x="2157698" y="28635"/>
                </a:cubicBezTo>
                <a:lnTo>
                  <a:pt x="2161032" y="26349"/>
                </a:lnTo>
                <a:lnTo>
                  <a:pt x="2161318" y="26159"/>
                </a:lnTo>
                <a:cubicBezTo>
                  <a:pt x="2161794" y="25778"/>
                  <a:pt x="2163890" y="26635"/>
                  <a:pt x="2165890" y="27968"/>
                </a:cubicBezTo>
                <a:cubicBezTo>
                  <a:pt x="2167985" y="29397"/>
                  <a:pt x="2174843" y="28254"/>
                  <a:pt x="2173986" y="26921"/>
                </a:cubicBezTo>
                <a:lnTo>
                  <a:pt x="2173700" y="25587"/>
                </a:lnTo>
                <a:lnTo>
                  <a:pt x="2173319" y="23873"/>
                </a:lnTo>
                <a:cubicBezTo>
                  <a:pt x="2173415" y="21777"/>
                  <a:pt x="2171414" y="19301"/>
                  <a:pt x="2168747" y="18443"/>
                </a:cubicBezTo>
                <a:cubicBezTo>
                  <a:pt x="2166080" y="17586"/>
                  <a:pt x="2164366" y="11300"/>
                  <a:pt x="2165699" y="11300"/>
                </a:cubicBezTo>
                <a:cubicBezTo>
                  <a:pt x="2167033" y="11300"/>
                  <a:pt x="2168557" y="12347"/>
                  <a:pt x="2166557" y="13586"/>
                </a:cubicBezTo>
                <a:lnTo>
                  <a:pt x="2169986" y="15110"/>
                </a:lnTo>
                <a:cubicBezTo>
                  <a:pt x="2171414" y="15681"/>
                  <a:pt x="2172843" y="16253"/>
                  <a:pt x="2174272" y="16729"/>
                </a:cubicBezTo>
                <a:lnTo>
                  <a:pt x="2175701" y="17205"/>
                </a:lnTo>
                <a:cubicBezTo>
                  <a:pt x="2177415" y="17681"/>
                  <a:pt x="2177701" y="18729"/>
                  <a:pt x="2176367" y="19682"/>
                </a:cubicBezTo>
                <a:lnTo>
                  <a:pt x="2176177" y="20539"/>
                </a:lnTo>
                <a:lnTo>
                  <a:pt x="2175796" y="22158"/>
                </a:lnTo>
                <a:cubicBezTo>
                  <a:pt x="2175986" y="24349"/>
                  <a:pt x="2177606" y="25682"/>
                  <a:pt x="2179415" y="25206"/>
                </a:cubicBezTo>
                <a:cubicBezTo>
                  <a:pt x="2181225" y="24635"/>
                  <a:pt x="2185607" y="23587"/>
                  <a:pt x="2185797" y="23873"/>
                </a:cubicBezTo>
                <a:cubicBezTo>
                  <a:pt x="2185892" y="24158"/>
                  <a:pt x="2185226" y="25397"/>
                  <a:pt x="2183892" y="26159"/>
                </a:cubicBezTo>
                <a:cubicBezTo>
                  <a:pt x="2182559" y="26921"/>
                  <a:pt x="2180749" y="30064"/>
                  <a:pt x="2182749" y="31588"/>
                </a:cubicBezTo>
                <a:lnTo>
                  <a:pt x="2186654" y="28826"/>
                </a:lnTo>
                <a:lnTo>
                  <a:pt x="2187797" y="27968"/>
                </a:lnTo>
                <a:cubicBezTo>
                  <a:pt x="2190655" y="28445"/>
                  <a:pt x="2193608" y="26825"/>
                  <a:pt x="2194274" y="24444"/>
                </a:cubicBezTo>
                <a:cubicBezTo>
                  <a:pt x="2195036" y="21968"/>
                  <a:pt x="2197799" y="15110"/>
                  <a:pt x="2198561" y="15681"/>
                </a:cubicBezTo>
                <a:cubicBezTo>
                  <a:pt x="2199323" y="16253"/>
                  <a:pt x="2200561" y="19682"/>
                  <a:pt x="2199704" y="21777"/>
                </a:cubicBezTo>
                <a:lnTo>
                  <a:pt x="2198084" y="23206"/>
                </a:lnTo>
                <a:cubicBezTo>
                  <a:pt x="2194751" y="26159"/>
                  <a:pt x="2197513" y="27683"/>
                  <a:pt x="2199799" y="29016"/>
                </a:cubicBezTo>
                <a:cubicBezTo>
                  <a:pt x="2202371" y="30445"/>
                  <a:pt x="2205609" y="30635"/>
                  <a:pt x="2207514" y="28159"/>
                </a:cubicBezTo>
                <a:cubicBezTo>
                  <a:pt x="2208752" y="26540"/>
                  <a:pt x="2208848" y="24444"/>
                  <a:pt x="2209610" y="22634"/>
                </a:cubicBezTo>
                <a:cubicBezTo>
                  <a:pt x="2210276" y="21015"/>
                  <a:pt x="2212086" y="21110"/>
                  <a:pt x="2214944" y="22539"/>
                </a:cubicBezTo>
                <a:cubicBezTo>
                  <a:pt x="2215896" y="23015"/>
                  <a:pt x="2217134" y="23396"/>
                  <a:pt x="2218277" y="23492"/>
                </a:cubicBezTo>
                <a:lnTo>
                  <a:pt x="2221135" y="23587"/>
                </a:lnTo>
                <a:cubicBezTo>
                  <a:pt x="2223897" y="22444"/>
                  <a:pt x="2228374" y="22920"/>
                  <a:pt x="2231041" y="24635"/>
                </a:cubicBezTo>
                <a:lnTo>
                  <a:pt x="2232660" y="23396"/>
                </a:lnTo>
                <a:cubicBezTo>
                  <a:pt x="2237518" y="19586"/>
                  <a:pt x="2241804" y="23396"/>
                  <a:pt x="2246090" y="23873"/>
                </a:cubicBezTo>
                <a:lnTo>
                  <a:pt x="2248757" y="24063"/>
                </a:lnTo>
                <a:cubicBezTo>
                  <a:pt x="2250853" y="23396"/>
                  <a:pt x="2254758" y="21015"/>
                  <a:pt x="2257425" y="18634"/>
                </a:cubicBezTo>
                <a:lnTo>
                  <a:pt x="2261521" y="20729"/>
                </a:lnTo>
                <a:lnTo>
                  <a:pt x="2262473" y="21206"/>
                </a:lnTo>
                <a:cubicBezTo>
                  <a:pt x="2264093" y="21491"/>
                  <a:pt x="2265617" y="20729"/>
                  <a:pt x="2265807" y="19682"/>
                </a:cubicBezTo>
                <a:cubicBezTo>
                  <a:pt x="2266093" y="18539"/>
                  <a:pt x="2267617" y="15110"/>
                  <a:pt x="2268379" y="16253"/>
                </a:cubicBezTo>
                <a:cubicBezTo>
                  <a:pt x="2269141" y="17491"/>
                  <a:pt x="2274665" y="18729"/>
                  <a:pt x="2278571" y="15586"/>
                </a:cubicBezTo>
                <a:lnTo>
                  <a:pt x="2283143" y="17110"/>
                </a:lnTo>
                <a:cubicBezTo>
                  <a:pt x="2286857" y="18348"/>
                  <a:pt x="2291620" y="15586"/>
                  <a:pt x="2295239" y="18729"/>
                </a:cubicBezTo>
                <a:cubicBezTo>
                  <a:pt x="2295430" y="18920"/>
                  <a:pt x="2296954" y="18539"/>
                  <a:pt x="2296954" y="18348"/>
                </a:cubicBezTo>
                <a:cubicBezTo>
                  <a:pt x="2296954" y="13490"/>
                  <a:pt x="2301907" y="14252"/>
                  <a:pt x="2303812" y="15586"/>
                </a:cubicBezTo>
                <a:cubicBezTo>
                  <a:pt x="2308670" y="19015"/>
                  <a:pt x="2310384" y="16062"/>
                  <a:pt x="2312575" y="13586"/>
                </a:cubicBezTo>
                <a:lnTo>
                  <a:pt x="2313242" y="12824"/>
                </a:lnTo>
                <a:cubicBezTo>
                  <a:pt x="2313718" y="10919"/>
                  <a:pt x="2314289" y="10442"/>
                  <a:pt x="2314670" y="11871"/>
                </a:cubicBezTo>
                <a:cubicBezTo>
                  <a:pt x="2314956" y="13300"/>
                  <a:pt x="2317242" y="15776"/>
                  <a:pt x="2319147" y="15110"/>
                </a:cubicBezTo>
                <a:cubicBezTo>
                  <a:pt x="2321052" y="14348"/>
                  <a:pt x="2324672" y="10728"/>
                  <a:pt x="2325910" y="11776"/>
                </a:cubicBezTo>
                <a:cubicBezTo>
                  <a:pt x="2327243" y="12824"/>
                  <a:pt x="2332196" y="13967"/>
                  <a:pt x="2333435" y="11395"/>
                </a:cubicBezTo>
                <a:lnTo>
                  <a:pt x="2334768" y="11014"/>
                </a:lnTo>
                <a:cubicBezTo>
                  <a:pt x="2337054" y="10347"/>
                  <a:pt x="2340960" y="9966"/>
                  <a:pt x="2342198" y="11014"/>
                </a:cubicBezTo>
                <a:lnTo>
                  <a:pt x="2347531" y="15586"/>
                </a:lnTo>
                <a:cubicBezTo>
                  <a:pt x="2350485" y="11776"/>
                  <a:pt x="2353532" y="9585"/>
                  <a:pt x="2354485" y="10728"/>
                </a:cubicBezTo>
                <a:cubicBezTo>
                  <a:pt x="2355342" y="11871"/>
                  <a:pt x="2358485" y="14252"/>
                  <a:pt x="2359628" y="13776"/>
                </a:cubicBezTo>
                <a:cubicBezTo>
                  <a:pt x="2360771" y="13300"/>
                  <a:pt x="2363343" y="11585"/>
                  <a:pt x="2362391" y="11204"/>
                </a:cubicBezTo>
                <a:cubicBezTo>
                  <a:pt x="2361438" y="10823"/>
                  <a:pt x="2359819" y="9395"/>
                  <a:pt x="2361057" y="8918"/>
                </a:cubicBezTo>
                <a:cubicBezTo>
                  <a:pt x="2362200" y="8442"/>
                  <a:pt x="2366296" y="8537"/>
                  <a:pt x="2367439" y="10157"/>
                </a:cubicBezTo>
                <a:lnTo>
                  <a:pt x="2369058" y="10538"/>
                </a:lnTo>
                <a:cubicBezTo>
                  <a:pt x="2372202" y="11395"/>
                  <a:pt x="2371344" y="8537"/>
                  <a:pt x="2372202" y="7299"/>
                </a:cubicBezTo>
                <a:close/>
                <a:moveTo>
                  <a:pt x="2224849" y="536"/>
                </a:moveTo>
                <a:cubicBezTo>
                  <a:pt x="2225897" y="250"/>
                  <a:pt x="2227707" y="1393"/>
                  <a:pt x="2229040" y="2060"/>
                </a:cubicBezTo>
                <a:cubicBezTo>
                  <a:pt x="2231421" y="3203"/>
                  <a:pt x="2231517" y="5489"/>
                  <a:pt x="2229421" y="5965"/>
                </a:cubicBezTo>
                <a:lnTo>
                  <a:pt x="2221801" y="7870"/>
                </a:lnTo>
                <a:cubicBezTo>
                  <a:pt x="2225421" y="12156"/>
                  <a:pt x="2223516" y="14442"/>
                  <a:pt x="2217515" y="12823"/>
                </a:cubicBezTo>
                <a:lnTo>
                  <a:pt x="2212943" y="11680"/>
                </a:lnTo>
                <a:cubicBezTo>
                  <a:pt x="2211514" y="11299"/>
                  <a:pt x="2208942" y="10537"/>
                  <a:pt x="2208752" y="10728"/>
                </a:cubicBezTo>
                <a:lnTo>
                  <a:pt x="2204942" y="16538"/>
                </a:lnTo>
                <a:cubicBezTo>
                  <a:pt x="2199513" y="13871"/>
                  <a:pt x="2195512" y="9394"/>
                  <a:pt x="2195893" y="6537"/>
                </a:cubicBezTo>
                <a:lnTo>
                  <a:pt x="2200370" y="9775"/>
                </a:lnTo>
                <a:cubicBezTo>
                  <a:pt x="2201132" y="10347"/>
                  <a:pt x="2202942" y="10632"/>
                  <a:pt x="2203704" y="10251"/>
                </a:cubicBezTo>
                <a:cubicBezTo>
                  <a:pt x="2209514" y="7394"/>
                  <a:pt x="2215229" y="4536"/>
                  <a:pt x="2222087" y="3584"/>
                </a:cubicBezTo>
                <a:cubicBezTo>
                  <a:pt x="2223135" y="3393"/>
                  <a:pt x="2223611" y="917"/>
                  <a:pt x="2224849" y="536"/>
                </a:cubicBezTo>
                <a:close/>
                <a:moveTo>
                  <a:pt x="2266855" y="60"/>
                </a:moveTo>
                <a:cubicBezTo>
                  <a:pt x="2267712" y="60"/>
                  <a:pt x="2269331" y="1108"/>
                  <a:pt x="2269236" y="1584"/>
                </a:cubicBezTo>
                <a:cubicBezTo>
                  <a:pt x="2269046" y="3298"/>
                  <a:pt x="2270760" y="5489"/>
                  <a:pt x="2266664" y="6346"/>
                </a:cubicBezTo>
                <a:cubicBezTo>
                  <a:pt x="2262188" y="7204"/>
                  <a:pt x="2265140" y="7680"/>
                  <a:pt x="2267141" y="8442"/>
                </a:cubicBezTo>
                <a:cubicBezTo>
                  <a:pt x="2268188" y="8823"/>
                  <a:pt x="2269617" y="10633"/>
                  <a:pt x="2269236" y="11204"/>
                </a:cubicBezTo>
                <a:cubicBezTo>
                  <a:pt x="2267903" y="13490"/>
                  <a:pt x="2267045" y="11109"/>
                  <a:pt x="2265902" y="10728"/>
                </a:cubicBezTo>
                <a:cubicBezTo>
                  <a:pt x="2264474" y="10156"/>
                  <a:pt x="2261902" y="9775"/>
                  <a:pt x="2261807" y="9204"/>
                </a:cubicBezTo>
                <a:cubicBezTo>
                  <a:pt x="2261330" y="4251"/>
                  <a:pt x="2257425" y="6061"/>
                  <a:pt x="2254568" y="6823"/>
                </a:cubicBezTo>
                <a:cubicBezTo>
                  <a:pt x="2248853" y="8347"/>
                  <a:pt x="2254187" y="11014"/>
                  <a:pt x="2253806" y="13109"/>
                </a:cubicBezTo>
                <a:lnTo>
                  <a:pt x="2253996" y="13490"/>
                </a:lnTo>
                <a:cubicBezTo>
                  <a:pt x="2253425" y="14252"/>
                  <a:pt x="2251710" y="13966"/>
                  <a:pt x="2249996" y="12728"/>
                </a:cubicBezTo>
                <a:lnTo>
                  <a:pt x="2249043" y="11585"/>
                </a:lnTo>
                <a:cubicBezTo>
                  <a:pt x="2245995" y="7966"/>
                  <a:pt x="2244757" y="7489"/>
                  <a:pt x="2241137" y="9394"/>
                </a:cubicBezTo>
                <a:lnTo>
                  <a:pt x="2238947" y="10633"/>
                </a:lnTo>
                <a:cubicBezTo>
                  <a:pt x="2235422" y="11299"/>
                  <a:pt x="2233994" y="10252"/>
                  <a:pt x="2235804" y="8347"/>
                </a:cubicBezTo>
                <a:cubicBezTo>
                  <a:pt x="2237613" y="6442"/>
                  <a:pt x="2239423" y="250"/>
                  <a:pt x="2240661" y="250"/>
                </a:cubicBezTo>
                <a:cubicBezTo>
                  <a:pt x="2241995" y="250"/>
                  <a:pt x="2246090" y="727"/>
                  <a:pt x="2245614" y="1203"/>
                </a:cubicBezTo>
                <a:cubicBezTo>
                  <a:pt x="2245138" y="1774"/>
                  <a:pt x="2246376" y="3679"/>
                  <a:pt x="2249424" y="4346"/>
                </a:cubicBezTo>
                <a:lnTo>
                  <a:pt x="2252377" y="2441"/>
                </a:lnTo>
                <a:cubicBezTo>
                  <a:pt x="2254377" y="1108"/>
                  <a:pt x="2259044" y="-512"/>
                  <a:pt x="2259711" y="155"/>
                </a:cubicBezTo>
                <a:cubicBezTo>
                  <a:pt x="2262664" y="2727"/>
                  <a:pt x="2264569" y="60"/>
                  <a:pt x="2266855" y="6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highlight>
                <a:srgbClr val="0000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4002055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>
            <a:extLst>
              <a:ext uri="{FF2B5EF4-FFF2-40B4-BE49-F238E27FC236}">
                <a16:creationId xmlns:a16="http://schemas.microsoft.com/office/drawing/2014/main" id="{E29276C1-7550-282D-172D-505933F2CBF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" y="0"/>
            <a:ext cx="8551201" cy="6858000"/>
          </a:xfrm>
          <a:custGeom>
            <a:avLst/>
            <a:gdLst>
              <a:gd name="connsiteX0" fmla="*/ 0 w 6413401"/>
              <a:gd name="connsiteY0" fmla="*/ 0 h 5143500"/>
              <a:gd name="connsiteX1" fmla="*/ 6413401 w 6413401"/>
              <a:gd name="connsiteY1" fmla="*/ 0 h 5143500"/>
              <a:gd name="connsiteX2" fmla="*/ 6413401 w 6413401"/>
              <a:gd name="connsiteY2" fmla="*/ 5143500 h 5143500"/>
              <a:gd name="connsiteX3" fmla="*/ 0 w 6413401"/>
              <a:gd name="connsiteY3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13401" h="5143500">
                <a:moveTo>
                  <a:pt x="0" y="0"/>
                </a:moveTo>
                <a:lnTo>
                  <a:pt x="6413401" y="0"/>
                </a:lnTo>
                <a:lnTo>
                  <a:pt x="6413401" y="5143500"/>
                </a:lnTo>
                <a:lnTo>
                  <a:pt x="0" y="5143500"/>
                </a:lnTo>
                <a:close/>
              </a:path>
            </a:pathLst>
          </a:custGeom>
        </p:spPr>
      </p:pic>
      <p:sp>
        <p:nvSpPr>
          <p:cNvPr id="34" name="矩形 33">
            <a:extLst>
              <a:ext uri="{FF2B5EF4-FFF2-40B4-BE49-F238E27FC236}">
                <a16:creationId xmlns:a16="http://schemas.microsoft.com/office/drawing/2014/main" id="{2FF59266-F60C-63B1-8965-999A172372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45000"/>
                </a:schemeClr>
              </a:gs>
              <a:gs pos="47000">
                <a:schemeClr val="bg1"/>
              </a:gs>
            </a:gsLst>
            <a:lin ang="0" scaled="1"/>
            <a:tileRect/>
          </a:gra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" name="文本占位符 10">
            <a:extLst>
              <a:ext uri="{FF2B5EF4-FFF2-40B4-BE49-F238E27FC236}">
                <a16:creationId xmlns:a16="http://schemas.microsoft.com/office/drawing/2014/main" id="{FA1DD1F5-5F80-6C45-14C1-8D395EE3CAD6}"/>
              </a:ext>
            </a:extLst>
          </p:cNvPr>
          <p:cNvSpPr txBox="1">
            <a:spLocks/>
          </p:cNvSpPr>
          <p:nvPr/>
        </p:nvSpPr>
        <p:spPr>
          <a:xfrm>
            <a:off x="11210487" y="4403871"/>
            <a:ext cx="512897" cy="147091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三极行楷简体-粗" panose="00000500000000000000" pitchFamily="2" charset="-122"/>
                <a:ea typeface="三极行楷简体-粗" panose="00000500000000000000" pitchFamily="2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133" dirty="0">
                <a:sym typeface="+mn-lt"/>
              </a:rPr>
              <a:t>二十四节气</a:t>
            </a: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536BD75F-401E-EC8E-2095-9DABD1620478}"/>
              </a:ext>
            </a:extLst>
          </p:cNvPr>
          <p:cNvSpPr/>
          <p:nvPr/>
        </p:nvSpPr>
        <p:spPr>
          <a:xfrm>
            <a:off x="11148867" y="4049929"/>
            <a:ext cx="607815" cy="255139"/>
          </a:xfrm>
          <a:custGeom>
            <a:avLst/>
            <a:gdLst>
              <a:gd name="connsiteX0" fmla="*/ 730123 w 1542860"/>
              <a:gd name="connsiteY0" fmla="*/ 0 h 647637"/>
              <a:gd name="connsiteX1" fmla="*/ 1149160 w 1542860"/>
              <a:gd name="connsiteY1" fmla="*/ 400050 h 647637"/>
              <a:gd name="connsiteX2" fmla="*/ 1542860 w 1542860"/>
              <a:gd name="connsiteY2" fmla="*/ 400050 h 647637"/>
              <a:gd name="connsiteX3" fmla="*/ 1542860 w 1542860"/>
              <a:gd name="connsiteY3" fmla="*/ 425387 h 647637"/>
              <a:gd name="connsiteX4" fmla="*/ 380937 w 1542860"/>
              <a:gd name="connsiteY4" fmla="*/ 425387 h 647637"/>
              <a:gd name="connsiteX5" fmla="*/ 298387 w 1542860"/>
              <a:gd name="connsiteY5" fmla="*/ 520637 h 647637"/>
              <a:gd name="connsiteX6" fmla="*/ 380937 w 1542860"/>
              <a:gd name="connsiteY6" fmla="*/ 622237 h 647637"/>
              <a:gd name="connsiteX7" fmla="*/ 1282510 w 1542860"/>
              <a:gd name="connsiteY7" fmla="*/ 622237 h 647637"/>
              <a:gd name="connsiteX8" fmla="*/ 1282510 w 1542860"/>
              <a:gd name="connsiteY8" fmla="*/ 647637 h 647637"/>
              <a:gd name="connsiteX9" fmla="*/ 101537 w 1542860"/>
              <a:gd name="connsiteY9" fmla="*/ 647637 h 647637"/>
              <a:gd name="connsiteX10" fmla="*/ 0 w 1542860"/>
              <a:gd name="connsiteY10" fmla="*/ 520637 h 647637"/>
              <a:gd name="connsiteX11" fmla="*/ 95187 w 1542860"/>
              <a:gd name="connsiteY11" fmla="*/ 400050 h 647637"/>
              <a:gd name="connsiteX12" fmla="*/ 304737 w 1542860"/>
              <a:gd name="connsiteY12" fmla="*/ 400050 h 647637"/>
              <a:gd name="connsiteX13" fmla="*/ 730123 w 1542860"/>
              <a:gd name="connsiteY13" fmla="*/ 0 h 647637"/>
              <a:gd name="connsiteX14" fmla="*/ 723773 w 1542860"/>
              <a:gd name="connsiteY14" fmla="*/ 19050 h 647637"/>
              <a:gd name="connsiteX15" fmla="*/ 323787 w 1542860"/>
              <a:gd name="connsiteY15" fmla="*/ 361950 h 647637"/>
              <a:gd name="connsiteX16" fmla="*/ 323787 w 1542860"/>
              <a:gd name="connsiteY16" fmla="*/ 393700 h 647637"/>
              <a:gd name="connsiteX17" fmla="*/ 380937 w 1542860"/>
              <a:gd name="connsiteY17" fmla="*/ 393700 h 647637"/>
              <a:gd name="connsiteX18" fmla="*/ 723773 w 1542860"/>
              <a:gd name="connsiteY18" fmla="*/ 76200 h 647637"/>
              <a:gd name="connsiteX19" fmla="*/ 1073023 w 1542860"/>
              <a:gd name="connsiteY19" fmla="*/ 393700 h 647637"/>
              <a:gd name="connsiteX20" fmla="*/ 1130110 w 1542860"/>
              <a:gd name="connsiteY20" fmla="*/ 393700 h 647637"/>
              <a:gd name="connsiteX21" fmla="*/ 1130110 w 1542860"/>
              <a:gd name="connsiteY21" fmla="*/ 349250 h 647637"/>
              <a:gd name="connsiteX22" fmla="*/ 812673 w 1542860"/>
              <a:gd name="connsiteY22" fmla="*/ 25400 h 647637"/>
              <a:gd name="connsiteX23" fmla="*/ 723773 w 1542860"/>
              <a:gd name="connsiteY23" fmla="*/ 19050 h 647637"/>
              <a:gd name="connsiteX24" fmla="*/ 730123 w 1542860"/>
              <a:gd name="connsiteY24" fmla="*/ 101600 h 647637"/>
              <a:gd name="connsiteX25" fmla="*/ 406337 w 1542860"/>
              <a:gd name="connsiteY25" fmla="*/ 361950 h 647637"/>
              <a:gd name="connsiteX26" fmla="*/ 406337 w 1542860"/>
              <a:gd name="connsiteY26" fmla="*/ 393700 h 647637"/>
              <a:gd name="connsiteX27" fmla="*/ 469837 w 1542860"/>
              <a:gd name="connsiteY27" fmla="*/ 393700 h 647637"/>
              <a:gd name="connsiteX28" fmla="*/ 730123 w 1542860"/>
              <a:gd name="connsiteY28" fmla="*/ 165100 h 647637"/>
              <a:gd name="connsiteX29" fmla="*/ 990473 w 1542860"/>
              <a:gd name="connsiteY29" fmla="*/ 393700 h 647637"/>
              <a:gd name="connsiteX30" fmla="*/ 1053973 w 1542860"/>
              <a:gd name="connsiteY30" fmla="*/ 393700 h 647637"/>
              <a:gd name="connsiteX31" fmla="*/ 730123 w 1542860"/>
              <a:gd name="connsiteY31" fmla="*/ 101600 h 647637"/>
              <a:gd name="connsiteX32" fmla="*/ 723773 w 1542860"/>
              <a:gd name="connsiteY32" fmla="*/ 184150 h 647637"/>
              <a:gd name="connsiteX33" fmla="*/ 488887 w 1542860"/>
              <a:gd name="connsiteY33" fmla="*/ 393700 h 647637"/>
              <a:gd name="connsiteX34" fmla="*/ 546037 w 1542860"/>
              <a:gd name="connsiteY34" fmla="*/ 393700 h 647637"/>
              <a:gd name="connsiteX35" fmla="*/ 723773 w 1542860"/>
              <a:gd name="connsiteY35" fmla="*/ 241300 h 647637"/>
              <a:gd name="connsiteX36" fmla="*/ 907923 w 1542860"/>
              <a:gd name="connsiteY36" fmla="*/ 393700 h 647637"/>
              <a:gd name="connsiteX37" fmla="*/ 965073 w 1542860"/>
              <a:gd name="connsiteY37" fmla="*/ 393700 h 647637"/>
              <a:gd name="connsiteX38" fmla="*/ 965073 w 1542860"/>
              <a:gd name="connsiteY38" fmla="*/ 374650 h 647637"/>
              <a:gd name="connsiteX39" fmla="*/ 723773 w 1542860"/>
              <a:gd name="connsiteY39" fmla="*/ 184150 h 647637"/>
              <a:gd name="connsiteX40" fmla="*/ 730123 w 1542860"/>
              <a:gd name="connsiteY40" fmla="*/ 260350 h 647637"/>
              <a:gd name="connsiteX41" fmla="*/ 571437 w 1542860"/>
              <a:gd name="connsiteY41" fmla="*/ 393700 h 647637"/>
              <a:gd name="connsiteX42" fmla="*/ 641223 w 1542860"/>
              <a:gd name="connsiteY42" fmla="*/ 393700 h 647637"/>
              <a:gd name="connsiteX43" fmla="*/ 730123 w 1542860"/>
              <a:gd name="connsiteY43" fmla="*/ 323850 h 647637"/>
              <a:gd name="connsiteX44" fmla="*/ 825373 w 1542860"/>
              <a:gd name="connsiteY44" fmla="*/ 387350 h 647637"/>
              <a:gd name="connsiteX45" fmla="*/ 888873 w 1542860"/>
              <a:gd name="connsiteY45" fmla="*/ 393700 h 647637"/>
              <a:gd name="connsiteX46" fmla="*/ 730123 w 1542860"/>
              <a:gd name="connsiteY46" fmla="*/ 260350 h 647637"/>
              <a:gd name="connsiteX47" fmla="*/ 730123 w 1542860"/>
              <a:gd name="connsiteY47" fmla="*/ 349250 h 647637"/>
              <a:gd name="connsiteX48" fmla="*/ 666623 w 1542860"/>
              <a:gd name="connsiteY48" fmla="*/ 393700 h 647637"/>
              <a:gd name="connsiteX49" fmla="*/ 799973 w 1542860"/>
              <a:gd name="connsiteY49" fmla="*/ 393700 h 647637"/>
              <a:gd name="connsiteX50" fmla="*/ 730123 w 1542860"/>
              <a:gd name="connsiteY50" fmla="*/ 349250 h 647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542860" h="647637">
                <a:moveTo>
                  <a:pt x="730123" y="0"/>
                </a:moveTo>
                <a:cubicBezTo>
                  <a:pt x="914273" y="0"/>
                  <a:pt x="1142810" y="146050"/>
                  <a:pt x="1149160" y="400050"/>
                </a:cubicBezTo>
                <a:lnTo>
                  <a:pt x="1542860" y="400050"/>
                </a:lnTo>
                <a:lnTo>
                  <a:pt x="1542860" y="425387"/>
                </a:lnTo>
                <a:lnTo>
                  <a:pt x="380937" y="425387"/>
                </a:lnTo>
                <a:cubicBezTo>
                  <a:pt x="317437" y="425387"/>
                  <a:pt x="298387" y="482537"/>
                  <a:pt x="298387" y="520637"/>
                </a:cubicBezTo>
                <a:cubicBezTo>
                  <a:pt x="298387" y="565087"/>
                  <a:pt x="336487" y="622237"/>
                  <a:pt x="380937" y="622237"/>
                </a:cubicBezTo>
                <a:lnTo>
                  <a:pt x="1282510" y="622237"/>
                </a:lnTo>
                <a:lnTo>
                  <a:pt x="1282510" y="647637"/>
                </a:lnTo>
                <a:lnTo>
                  <a:pt x="101537" y="647637"/>
                </a:lnTo>
                <a:cubicBezTo>
                  <a:pt x="6350" y="622237"/>
                  <a:pt x="0" y="565087"/>
                  <a:pt x="0" y="520637"/>
                </a:cubicBezTo>
                <a:cubicBezTo>
                  <a:pt x="0" y="476187"/>
                  <a:pt x="31750" y="400050"/>
                  <a:pt x="95187" y="400050"/>
                </a:cubicBezTo>
                <a:lnTo>
                  <a:pt x="304737" y="400050"/>
                </a:lnTo>
                <a:cubicBezTo>
                  <a:pt x="323787" y="139700"/>
                  <a:pt x="533337" y="0"/>
                  <a:pt x="730123" y="0"/>
                </a:cubicBezTo>
                <a:close/>
                <a:moveTo>
                  <a:pt x="723773" y="19050"/>
                </a:moveTo>
                <a:cubicBezTo>
                  <a:pt x="558737" y="19050"/>
                  <a:pt x="368237" y="120650"/>
                  <a:pt x="323787" y="361950"/>
                </a:cubicBezTo>
                <a:lnTo>
                  <a:pt x="323787" y="393700"/>
                </a:lnTo>
                <a:lnTo>
                  <a:pt x="380937" y="393700"/>
                </a:lnTo>
                <a:cubicBezTo>
                  <a:pt x="406337" y="184150"/>
                  <a:pt x="577787" y="76200"/>
                  <a:pt x="723773" y="76200"/>
                </a:cubicBezTo>
                <a:cubicBezTo>
                  <a:pt x="876173" y="76200"/>
                  <a:pt x="1041273" y="171450"/>
                  <a:pt x="1073023" y="393700"/>
                </a:cubicBezTo>
                <a:lnTo>
                  <a:pt x="1130110" y="393700"/>
                </a:lnTo>
                <a:lnTo>
                  <a:pt x="1130110" y="349250"/>
                </a:lnTo>
                <a:cubicBezTo>
                  <a:pt x="1130110" y="222250"/>
                  <a:pt x="920623" y="25400"/>
                  <a:pt x="812673" y="25400"/>
                </a:cubicBezTo>
                <a:cubicBezTo>
                  <a:pt x="787273" y="25400"/>
                  <a:pt x="742823" y="19050"/>
                  <a:pt x="723773" y="19050"/>
                </a:cubicBezTo>
                <a:close/>
                <a:moveTo>
                  <a:pt x="730123" y="101600"/>
                </a:moveTo>
                <a:cubicBezTo>
                  <a:pt x="590423" y="101600"/>
                  <a:pt x="457137" y="171450"/>
                  <a:pt x="406337" y="361950"/>
                </a:cubicBezTo>
                <a:lnTo>
                  <a:pt x="406337" y="393700"/>
                </a:lnTo>
                <a:lnTo>
                  <a:pt x="469837" y="393700"/>
                </a:lnTo>
                <a:cubicBezTo>
                  <a:pt x="488887" y="228600"/>
                  <a:pt x="609473" y="165100"/>
                  <a:pt x="730123" y="165100"/>
                </a:cubicBezTo>
                <a:cubicBezTo>
                  <a:pt x="850773" y="165100"/>
                  <a:pt x="946023" y="228600"/>
                  <a:pt x="990473" y="393700"/>
                </a:cubicBezTo>
                <a:lnTo>
                  <a:pt x="1053973" y="393700"/>
                </a:lnTo>
                <a:cubicBezTo>
                  <a:pt x="1028573" y="184150"/>
                  <a:pt x="863473" y="101600"/>
                  <a:pt x="730123" y="101600"/>
                </a:cubicBezTo>
                <a:close/>
                <a:moveTo>
                  <a:pt x="723773" y="184150"/>
                </a:moveTo>
                <a:cubicBezTo>
                  <a:pt x="628523" y="184150"/>
                  <a:pt x="507937" y="247650"/>
                  <a:pt x="488887" y="393700"/>
                </a:cubicBezTo>
                <a:lnTo>
                  <a:pt x="546037" y="393700"/>
                </a:lnTo>
                <a:cubicBezTo>
                  <a:pt x="577787" y="279400"/>
                  <a:pt x="647573" y="241300"/>
                  <a:pt x="723773" y="241300"/>
                </a:cubicBezTo>
                <a:cubicBezTo>
                  <a:pt x="787273" y="241300"/>
                  <a:pt x="895223" y="279400"/>
                  <a:pt x="907923" y="393700"/>
                </a:cubicBezTo>
                <a:lnTo>
                  <a:pt x="965073" y="393700"/>
                </a:lnTo>
                <a:lnTo>
                  <a:pt x="965073" y="374650"/>
                </a:lnTo>
                <a:cubicBezTo>
                  <a:pt x="920623" y="241300"/>
                  <a:pt x="825373" y="184150"/>
                  <a:pt x="723773" y="184150"/>
                </a:cubicBezTo>
                <a:close/>
                <a:moveTo>
                  <a:pt x="730123" y="260350"/>
                </a:moveTo>
                <a:cubicBezTo>
                  <a:pt x="666623" y="260350"/>
                  <a:pt x="590423" y="298450"/>
                  <a:pt x="571437" y="393700"/>
                </a:cubicBezTo>
                <a:lnTo>
                  <a:pt x="641223" y="393700"/>
                </a:lnTo>
                <a:cubicBezTo>
                  <a:pt x="660273" y="342900"/>
                  <a:pt x="698373" y="323850"/>
                  <a:pt x="730123" y="323850"/>
                </a:cubicBezTo>
                <a:cubicBezTo>
                  <a:pt x="768223" y="323850"/>
                  <a:pt x="799973" y="342900"/>
                  <a:pt x="825373" y="387350"/>
                </a:cubicBezTo>
                <a:cubicBezTo>
                  <a:pt x="844423" y="393700"/>
                  <a:pt x="869823" y="393700"/>
                  <a:pt x="888873" y="393700"/>
                </a:cubicBezTo>
                <a:cubicBezTo>
                  <a:pt x="882523" y="311150"/>
                  <a:pt x="780923" y="260350"/>
                  <a:pt x="730123" y="260350"/>
                </a:cubicBezTo>
                <a:close/>
                <a:moveTo>
                  <a:pt x="730123" y="349250"/>
                </a:moveTo>
                <a:cubicBezTo>
                  <a:pt x="711073" y="349250"/>
                  <a:pt x="679323" y="355600"/>
                  <a:pt x="666623" y="393700"/>
                </a:cubicBezTo>
                <a:lnTo>
                  <a:pt x="799973" y="393700"/>
                </a:lnTo>
                <a:cubicBezTo>
                  <a:pt x="793623" y="368300"/>
                  <a:pt x="755523" y="349250"/>
                  <a:pt x="730123" y="349250"/>
                </a:cubicBezTo>
                <a:close/>
              </a:path>
            </a:pathLst>
          </a:custGeom>
          <a:solidFill>
            <a:srgbClr val="000000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2400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345A85E5-9821-EFF1-860A-DF851056576C}"/>
              </a:ext>
            </a:extLst>
          </p:cNvPr>
          <p:cNvGrpSpPr/>
          <p:nvPr/>
        </p:nvGrpSpPr>
        <p:grpSpPr>
          <a:xfrm>
            <a:off x="5423925" y="1412776"/>
            <a:ext cx="1424467" cy="3437157"/>
            <a:chOff x="3830026" y="411510"/>
            <a:chExt cx="1617465" cy="3902853"/>
          </a:xfrm>
          <a:solidFill>
            <a:schemeClr val="tx1">
              <a:lumMod val="95000"/>
              <a:lumOff val="5000"/>
            </a:schemeClr>
          </a:solidFill>
        </p:grpSpPr>
        <p:grpSp>
          <p:nvGrpSpPr>
            <p:cNvPr id="16" name="图形 9">
              <a:extLst>
                <a:ext uri="{FF2B5EF4-FFF2-40B4-BE49-F238E27FC236}">
                  <a16:creationId xmlns:a16="http://schemas.microsoft.com/office/drawing/2014/main" id="{B16EC315-705D-462F-AA1C-F97CC139EFF9}"/>
                </a:ext>
              </a:extLst>
            </p:cNvPr>
            <p:cNvGrpSpPr/>
            <p:nvPr/>
          </p:nvGrpSpPr>
          <p:grpSpPr>
            <a:xfrm>
              <a:off x="3830026" y="411510"/>
              <a:ext cx="1617465" cy="1879934"/>
              <a:chOff x="3323686" y="1995565"/>
              <a:chExt cx="986524" cy="1146609"/>
            </a:xfrm>
            <a:grpFill/>
          </p:grpSpPr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3FE1FF89-9C4F-A967-5089-D1AB6B0DCB58}"/>
                  </a:ext>
                </a:extLst>
              </p:cNvPr>
              <p:cNvSpPr/>
              <p:nvPr/>
            </p:nvSpPr>
            <p:spPr>
              <a:xfrm flipV="1">
                <a:off x="3323686" y="1995565"/>
                <a:ext cx="986524" cy="865230"/>
              </a:xfrm>
              <a:custGeom>
                <a:avLst/>
                <a:gdLst>
                  <a:gd name="connsiteX0" fmla="*/ 392161 w 986524"/>
                  <a:gd name="connsiteY0" fmla="*/ 836802 h 865230"/>
                  <a:gd name="connsiteX1" fmla="*/ 313927 w 986524"/>
                  <a:gd name="connsiteY1" fmla="*/ 678635 h 865230"/>
                  <a:gd name="connsiteX2" fmla="*/ 269708 w 986524"/>
                  <a:gd name="connsiteY2" fmla="*/ 582544 h 865230"/>
                  <a:gd name="connsiteX3" fmla="*/ 285865 w 986524"/>
                  <a:gd name="connsiteY3" fmla="*/ 505161 h 865230"/>
                  <a:gd name="connsiteX4" fmla="*/ 338588 w 986524"/>
                  <a:gd name="connsiteY4" fmla="*/ 462643 h 865230"/>
                  <a:gd name="connsiteX5" fmla="*/ 359847 w 986524"/>
                  <a:gd name="connsiteY5" fmla="*/ 468596 h 865230"/>
                  <a:gd name="connsiteX6" fmla="*/ 398113 w 986524"/>
                  <a:gd name="connsiteY6" fmla="*/ 503461 h 865230"/>
                  <a:gd name="connsiteX7" fmla="*/ 445733 w 986524"/>
                  <a:gd name="connsiteY7" fmla="*/ 551081 h 865230"/>
                  <a:gd name="connsiteX8" fmla="*/ 376854 w 986524"/>
                  <a:gd name="connsiteY8" fmla="*/ 422676 h 865230"/>
                  <a:gd name="connsiteX9" fmla="*/ 370901 w 986524"/>
                  <a:gd name="connsiteY9" fmla="*/ 407370 h 865230"/>
                  <a:gd name="connsiteX10" fmla="*/ 311376 w 986524"/>
                  <a:gd name="connsiteY10" fmla="*/ 324885 h 865230"/>
                  <a:gd name="connsiteX11" fmla="*/ 251001 w 986524"/>
                  <a:gd name="connsiteY11" fmla="*/ 309578 h 865230"/>
                  <a:gd name="connsiteX12" fmla="*/ 77527 w 986524"/>
                  <a:gd name="connsiteY12" fmla="*/ 239848 h 865230"/>
                  <a:gd name="connsiteX13" fmla="*/ 186373 w 986524"/>
                  <a:gd name="connsiteY13" fmla="*/ 201582 h 865230"/>
                  <a:gd name="connsiteX14" fmla="*/ 205931 w 986524"/>
                  <a:gd name="connsiteY14" fmla="*/ 199031 h 865230"/>
                  <a:gd name="connsiteX15" fmla="*/ 186373 w 986524"/>
                  <a:gd name="connsiteY15" fmla="*/ 180323 h 865230"/>
                  <a:gd name="connsiteX16" fmla="*/ 123446 w 986524"/>
                  <a:gd name="connsiteY16" fmla="*/ 117396 h 865230"/>
                  <a:gd name="connsiteX17" fmla="*/ 55417 w 986524"/>
                  <a:gd name="connsiteY17" fmla="*/ 74028 h 865230"/>
                  <a:gd name="connsiteX18" fmla="*/ 36709 w 986524"/>
                  <a:gd name="connsiteY18" fmla="*/ 96988 h 865230"/>
                  <a:gd name="connsiteX19" fmla="*/ 26505 w 986524"/>
                  <a:gd name="connsiteY19" fmla="*/ 99539 h 865230"/>
                  <a:gd name="connsiteX20" fmla="*/ 20553 w 986524"/>
                  <a:gd name="connsiteY20" fmla="*/ 84232 h 865230"/>
                  <a:gd name="connsiteX21" fmla="*/ 1845 w 986524"/>
                  <a:gd name="connsiteY21" fmla="*/ 36612 h 865230"/>
                  <a:gd name="connsiteX22" fmla="*/ 4396 w 986524"/>
                  <a:gd name="connsiteY22" fmla="*/ 23857 h 865230"/>
                  <a:gd name="connsiteX23" fmla="*/ 11199 w 986524"/>
                  <a:gd name="connsiteY23" fmla="*/ 17904 h 865230"/>
                  <a:gd name="connsiteX24" fmla="*/ 19702 w 986524"/>
                  <a:gd name="connsiteY24" fmla="*/ 10251 h 865230"/>
                  <a:gd name="connsiteX25" fmla="*/ 39261 w 986524"/>
                  <a:gd name="connsiteY25" fmla="*/ -804 h 865230"/>
                  <a:gd name="connsiteX26" fmla="*/ 60520 w 986524"/>
                  <a:gd name="connsiteY26" fmla="*/ 7700 h 865230"/>
                  <a:gd name="connsiteX27" fmla="*/ 67322 w 986524"/>
                  <a:gd name="connsiteY27" fmla="*/ 14503 h 865230"/>
                  <a:gd name="connsiteX28" fmla="*/ 107289 w 986524"/>
                  <a:gd name="connsiteY28" fmla="*/ 28959 h 865230"/>
                  <a:gd name="connsiteX29" fmla="*/ 156610 w 986524"/>
                  <a:gd name="connsiteY29" fmla="*/ 43415 h 865230"/>
                  <a:gd name="connsiteX30" fmla="*/ 166815 w 986524"/>
                  <a:gd name="connsiteY30" fmla="*/ 50218 h 865230"/>
                  <a:gd name="connsiteX31" fmla="*/ 174468 w 986524"/>
                  <a:gd name="connsiteY31" fmla="*/ 53619 h 865230"/>
                  <a:gd name="connsiteX32" fmla="*/ 188074 w 986524"/>
                  <a:gd name="connsiteY32" fmla="*/ 57871 h 865230"/>
                  <a:gd name="connsiteX33" fmla="*/ 197428 w 986524"/>
                  <a:gd name="connsiteY33" fmla="*/ 67225 h 865230"/>
                  <a:gd name="connsiteX34" fmla="*/ 201680 w 986524"/>
                  <a:gd name="connsiteY34" fmla="*/ 51919 h 865230"/>
                  <a:gd name="connsiteX35" fmla="*/ 208482 w 986524"/>
                  <a:gd name="connsiteY35" fmla="*/ 51919 h 865230"/>
                  <a:gd name="connsiteX36" fmla="*/ 227190 w 986524"/>
                  <a:gd name="connsiteY36" fmla="*/ 67225 h 865230"/>
                  <a:gd name="connsiteX37" fmla="*/ 398963 w 986524"/>
                  <a:gd name="connsiteY37" fmla="*/ 187976 h 865230"/>
                  <a:gd name="connsiteX38" fmla="*/ 425325 w 986524"/>
                  <a:gd name="connsiteY38" fmla="*/ 194779 h 865230"/>
                  <a:gd name="connsiteX39" fmla="*/ 498456 w 986524"/>
                  <a:gd name="connsiteY39" fmla="*/ 208385 h 865230"/>
                  <a:gd name="connsiteX40" fmla="*/ 972957 w 986524"/>
                  <a:gd name="connsiteY40" fmla="*/ 206684 h 865230"/>
                  <a:gd name="connsiteX41" fmla="*/ 985713 w 986524"/>
                  <a:gd name="connsiteY41" fmla="*/ 229644 h 865230"/>
                  <a:gd name="connsiteX42" fmla="*/ 960202 w 986524"/>
                  <a:gd name="connsiteY42" fmla="*/ 285768 h 865230"/>
                  <a:gd name="connsiteX43" fmla="*/ 918534 w 986524"/>
                  <a:gd name="connsiteY43" fmla="*/ 313830 h 865230"/>
                  <a:gd name="connsiteX44" fmla="*/ 898126 w 986524"/>
                  <a:gd name="connsiteY44" fmla="*/ 322334 h 865230"/>
                  <a:gd name="connsiteX45" fmla="*/ 887071 w 986524"/>
                  <a:gd name="connsiteY45" fmla="*/ 327436 h 865230"/>
                  <a:gd name="connsiteX46" fmla="*/ 813089 w 986524"/>
                  <a:gd name="connsiteY46" fmla="*/ 335939 h 865230"/>
                  <a:gd name="connsiteX47" fmla="*/ 666827 w 986524"/>
                  <a:gd name="connsiteY47" fmla="*/ 346994 h 865230"/>
                  <a:gd name="connsiteX48" fmla="*/ 587744 w 986524"/>
                  <a:gd name="connsiteY48" fmla="*/ 356348 h 865230"/>
                  <a:gd name="connsiteX49" fmla="*/ 570736 w 986524"/>
                  <a:gd name="connsiteY49" fmla="*/ 364852 h 865230"/>
                  <a:gd name="connsiteX50" fmla="*/ 582641 w 986524"/>
                  <a:gd name="connsiteY50" fmla="*/ 414173 h 865230"/>
                  <a:gd name="connsiteX51" fmla="*/ 671079 w 986524"/>
                  <a:gd name="connsiteY51" fmla="*/ 631015 h 865230"/>
                  <a:gd name="connsiteX52" fmla="*/ 643017 w 986524"/>
                  <a:gd name="connsiteY52" fmla="*/ 700744 h 865230"/>
                  <a:gd name="connsiteX53" fmla="*/ 512061 w 986524"/>
                  <a:gd name="connsiteY53" fmla="*/ 767923 h 865230"/>
                  <a:gd name="connsiteX54" fmla="*/ 475496 w 986524"/>
                  <a:gd name="connsiteY54" fmla="*/ 795134 h 865230"/>
                  <a:gd name="connsiteX55" fmla="*/ 411719 w 986524"/>
                  <a:gd name="connsiteY55" fmla="*/ 862313 h 865230"/>
                  <a:gd name="connsiteX56" fmla="*/ 392161 w 986524"/>
                  <a:gd name="connsiteY56" fmla="*/ 836802 h 865230"/>
                  <a:gd name="connsiteX57" fmla="*/ 121746 w 986524"/>
                  <a:gd name="connsiteY57" fmla="*/ 61273 h 865230"/>
                  <a:gd name="connsiteX58" fmla="*/ 105589 w 986524"/>
                  <a:gd name="connsiteY58" fmla="*/ 62123 h 865230"/>
                  <a:gd name="connsiteX59" fmla="*/ 116643 w 986524"/>
                  <a:gd name="connsiteY59" fmla="*/ 66375 h 865230"/>
                  <a:gd name="connsiteX60" fmla="*/ 121746 w 986524"/>
                  <a:gd name="connsiteY60" fmla="*/ 61273 h 865230"/>
                  <a:gd name="connsiteX61" fmla="*/ 94534 w 986524"/>
                  <a:gd name="connsiteY61" fmla="*/ 50218 h 865230"/>
                  <a:gd name="connsiteX62" fmla="*/ 80078 w 986524"/>
                  <a:gd name="connsiteY62" fmla="*/ 41714 h 865230"/>
                  <a:gd name="connsiteX63" fmla="*/ 77527 w 986524"/>
                  <a:gd name="connsiteY63" fmla="*/ 50218 h 865230"/>
                  <a:gd name="connsiteX64" fmla="*/ 94534 w 986524"/>
                  <a:gd name="connsiteY64" fmla="*/ 50218 h 865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986524" h="865230">
                    <a:moveTo>
                      <a:pt x="392161" y="836802"/>
                    </a:moveTo>
                    <a:cubicBezTo>
                      <a:pt x="392161" y="799386"/>
                      <a:pt x="338588" y="691390"/>
                      <a:pt x="313927" y="678635"/>
                    </a:cubicBezTo>
                    <a:cubicBezTo>
                      <a:pt x="268858" y="654825"/>
                      <a:pt x="264606" y="645471"/>
                      <a:pt x="269708" y="582544"/>
                    </a:cubicBezTo>
                    <a:cubicBezTo>
                      <a:pt x="271409" y="549380"/>
                      <a:pt x="279062" y="514515"/>
                      <a:pt x="285865" y="505161"/>
                    </a:cubicBezTo>
                    <a:cubicBezTo>
                      <a:pt x="317329" y="461793"/>
                      <a:pt x="323281" y="456691"/>
                      <a:pt x="338588" y="462643"/>
                    </a:cubicBezTo>
                    <a:cubicBezTo>
                      <a:pt x="347091" y="466895"/>
                      <a:pt x="356445" y="469446"/>
                      <a:pt x="359847" y="468596"/>
                    </a:cubicBezTo>
                    <a:cubicBezTo>
                      <a:pt x="362398" y="467745"/>
                      <a:pt x="380255" y="483902"/>
                      <a:pt x="398113" y="503461"/>
                    </a:cubicBezTo>
                    <a:cubicBezTo>
                      <a:pt x="416821" y="523019"/>
                      <a:pt x="438080" y="544278"/>
                      <a:pt x="445733" y="551081"/>
                    </a:cubicBezTo>
                    <a:cubicBezTo>
                      <a:pt x="461890" y="563836"/>
                      <a:pt x="399814" y="448187"/>
                      <a:pt x="376854" y="422676"/>
                    </a:cubicBezTo>
                    <a:cubicBezTo>
                      <a:pt x="370051" y="414173"/>
                      <a:pt x="366650" y="407370"/>
                      <a:pt x="370901" y="407370"/>
                    </a:cubicBezTo>
                    <a:cubicBezTo>
                      <a:pt x="377704" y="407370"/>
                      <a:pt x="339438" y="353797"/>
                      <a:pt x="311376" y="324885"/>
                    </a:cubicBezTo>
                    <a:cubicBezTo>
                      <a:pt x="296920" y="309578"/>
                      <a:pt x="285865" y="307027"/>
                      <a:pt x="251001" y="309578"/>
                    </a:cubicBezTo>
                    <a:cubicBezTo>
                      <a:pt x="188924" y="313830"/>
                      <a:pt x="77527" y="268761"/>
                      <a:pt x="77527" y="239848"/>
                    </a:cubicBezTo>
                    <a:cubicBezTo>
                      <a:pt x="77527" y="230494"/>
                      <a:pt x="141304" y="208385"/>
                      <a:pt x="186373" y="201582"/>
                    </a:cubicBezTo>
                    <a:lnTo>
                      <a:pt x="205931" y="199031"/>
                    </a:lnTo>
                    <a:lnTo>
                      <a:pt x="186373" y="180323"/>
                    </a:lnTo>
                    <a:cubicBezTo>
                      <a:pt x="165114" y="159914"/>
                      <a:pt x="134501" y="129301"/>
                      <a:pt x="123446" y="117396"/>
                    </a:cubicBezTo>
                    <a:cubicBezTo>
                      <a:pt x="99636" y="92736"/>
                      <a:pt x="62220" y="68926"/>
                      <a:pt x="55417" y="74028"/>
                    </a:cubicBezTo>
                    <a:cubicBezTo>
                      <a:pt x="50315" y="77429"/>
                      <a:pt x="41812" y="87634"/>
                      <a:pt x="36709" y="96988"/>
                    </a:cubicBezTo>
                    <a:cubicBezTo>
                      <a:pt x="28206" y="111444"/>
                      <a:pt x="27355" y="112294"/>
                      <a:pt x="26505" y="99539"/>
                    </a:cubicBezTo>
                    <a:cubicBezTo>
                      <a:pt x="26505" y="91035"/>
                      <a:pt x="23954" y="84232"/>
                      <a:pt x="20553" y="84232"/>
                    </a:cubicBezTo>
                    <a:cubicBezTo>
                      <a:pt x="9498" y="84232"/>
                      <a:pt x="-6659" y="42565"/>
                      <a:pt x="1845" y="36612"/>
                    </a:cubicBezTo>
                    <a:cubicBezTo>
                      <a:pt x="6096" y="34061"/>
                      <a:pt x="7797" y="28108"/>
                      <a:pt x="4396" y="23857"/>
                    </a:cubicBezTo>
                    <a:cubicBezTo>
                      <a:pt x="1845" y="19605"/>
                      <a:pt x="4396" y="17054"/>
                      <a:pt x="11199" y="17904"/>
                    </a:cubicBezTo>
                    <a:cubicBezTo>
                      <a:pt x="17151" y="19605"/>
                      <a:pt x="21403" y="15353"/>
                      <a:pt x="19702" y="10251"/>
                    </a:cubicBezTo>
                    <a:cubicBezTo>
                      <a:pt x="18852" y="3448"/>
                      <a:pt x="26505" y="-804"/>
                      <a:pt x="39261" y="-804"/>
                    </a:cubicBezTo>
                    <a:cubicBezTo>
                      <a:pt x="51166" y="-804"/>
                      <a:pt x="60520" y="2598"/>
                      <a:pt x="60520" y="7700"/>
                    </a:cubicBezTo>
                    <a:cubicBezTo>
                      <a:pt x="60520" y="11952"/>
                      <a:pt x="63071" y="15353"/>
                      <a:pt x="67322" y="14503"/>
                    </a:cubicBezTo>
                    <a:cubicBezTo>
                      <a:pt x="70724" y="14503"/>
                      <a:pt x="88582" y="20455"/>
                      <a:pt x="107289" y="28959"/>
                    </a:cubicBezTo>
                    <a:cubicBezTo>
                      <a:pt x="125997" y="37462"/>
                      <a:pt x="148107" y="44265"/>
                      <a:pt x="156610" y="43415"/>
                    </a:cubicBezTo>
                    <a:cubicBezTo>
                      <a:pt x="164264" y="43415"/>
                      <a:pt x="169366" y="45966"/>
                      <a:pt x="166815" y="50218"/>
                    </a:cubicBezTo>
                    <a:cubicBezTo>
                      <a:pt x="164264" y="55320"/>
                      <a:pt x="167665" y="56170"/>
                      <a:pt x="174468" y="53619"/>
                    </a:cubicBezTo>
                    <a:cubicBezTo>
                      <a:pt x="182121" y="51068"/>
                      <a:pt x="188074" y="52769"/>
                      <a:pt x="188074" y="57871"/>
                    </a:cubicBezTo>
                    <a:cubicBezTo>
                      <a:pt x="188074" y="62973"/>
                      <a:pt x="192326" y="67225"/>
                      <a:pt x="197428" y="67225"/>
                    </a:cubicBezTo>
                    <a:cubicBezTo>
                      <a:pt x="202530" y="67225"/>
                      <a:pt x="204231" y="60422"/>
                      <a:pt x="201680" y="51919"/>
                    </a:cubicBezTo>
                    <a:cubicBezTo>
                      <a:pt x="196577" y="38313"/>
                      <a:pt x="197428" y="38313"/>
                      <a:pt x="208482" y="51919"/>
                    </a:cubicBezTo>
                    <a:cubicBezTo>
                      <a:pt x="214435" y="60422"/>
                      <a:pt x="222939" y="67225"/>
                      <a:pt x="227190" y="67225"/>
                    </a:cubicBezTo>
                    <a:cubicBezTo>
                      <a:pt x="244198" y="67225"/>
                      <a:pt x="392161" y="171820"/>
                      <a:pt x="398963" y="187976"/>
                    </a:cubicBezTo>
                    <a:cubicBezTo>
                      <a:pt x="400664" y="192228"/>
                      <a:pt x="412569" y="194779"/>
                      <a:pt x="425325" y="194779"/>
                    </a:cubicBezTo>
                    <a:cubicBezTo>
                      <a:pt x="438080" y="194779"/>
                      <a:pt x="471244" y="200732"/>
                      <a:pt x="498456" y="208385"/>
                    </a:cubicBezTo>
                    <a:cubicBezTo>
                      <a:pt x="586893" y="232195"/>
                      <a:pt x="910881" y="231345"/>
                      <a:pt x="972957" y="206684"/>
                    </a:cubicBezTo>
                    <a:cubicBezTo>
                      <a:pt x="979760" y="204133"/>
                      <a:pt x="984862" y="211787"/>
                      <a:pt x="985713" y="229644"/>
                    </a:cubicBezTo>
                    <a:cubicBezTo>
                      <a:pt x="987414" y="250903"/>
                      <a:pt x="981461" y="263659"/>
                      <a:pt x="960202" y="285768"/>
                    </a:cubicBezTo>
                    <a:cubicBezTo>
                      <a:pt x="945746" y="301074"/>
                      <a:pt x="926187" y="313830"/>
                      <a:pt x="918534" y="313830"/>
                    </a:cubicBezTo>
                    <a:cubicBezTo>
                      <a:pt x="910031" y="313830"/>
                      <a:pt x="900677" y="318082"/>
                      <a:pt x="898126" y="322334"/>
                    </a:cubicBezTo>
                    <a:cubicBezTo>
                      <a:pt x="894724" y="327436"/>
                      <a:pt x="890472" y="329987"/>
                      <a:pt x="887071" y="327436"/>
                    </a:cubicBezTo>
                    <a:cubicBezTo>
                      <a:pt x="883669" y="325735"/>
                      <a:pt x="850505" y="329136"/>
                      <a:pt x="813089" y="335939"/>
                    </a:cubicBezTo>
                    <a:cubicBezTo>
                      <a:pt x="775674" y="341892"/>
                      <a:pt x="709345" y="346994"/>
                      <a:pt x="666827" y="346994"/>
                    </a:cubicBezTo>
                    <a:cubicBezTo>
                      <a:pt x="620057" y="347844"/>
                      <a:pt x="587744" y="351246"/>
                      <a:pt x="587744" y="356348"/>
                    </a:cubicBezTo>
                    <a:cubicBezTo>
                      <a:pt x="587744" y="361450"/>
                      <a:pt x="580090" y="364852"/>
                      <a:pt x="570736" y="364852"/>
                    </a:cubicBezTo>
                    <a:cubicBezTo>
                      <a:pt x="555430" y="364852"/>
                      <a:pt x="557131" y="369103"/>
                      <a:pt x="582641" y="414173"/>
                    </a:cubicBezTo>
                    <a:cubicBezTo>
                      <a:pt x="627711" y="491555"/>
                      <a:pt x="666827" y="586796"/>
                      <a:pt x="671079" y="631015"/>
                    </a:cubicBezTo>
                    <a:cubicBezTo>
                      <a:pt x="674481" y="668431"/>
                      <a:pt x="672780" y="672682"/>
                      <a:pt x="643017" y="700744"/>
                    </a:cubicBezTo>
                    <a:cubicBezTo>
                      <a:pt x="602200" y="739861"/>
                      <a:pt x="548627" y="767073"/>
                      <a:pt x="512061" y="767923"/>
                    </a:cubicBezTo>
                    <a:cubicBezTo>
                      <a:pt x="486551" y="768773"/>
                      <a:pt x="481448" y="772175"/>
                      <a:pt x="475496" y="795134"/>
                    </a:cubicBezTo>
                    <a:cubicBezTo>
                      <a:pt x="467843" y="824047"/>
                      <a:pt x="439781" y="852959"/>
                      <a:pt x="411719" y="862313"/>
                    </a:cubicBezTo>
                    <a:cubicBezTo>
                      <a:pt x="393861" y="867415"/>
                      <a:pt x="392161" y="864864"/>
                      <a:pt x="392161" y="836802"/>
                    </a:cubicBezTo>
                    <a:close/>
                    <a:moveTo>
                      <a:pt x="121746" y="61273"/>
                    </a:moveTo>
                    <a:cubicBezTo>
                      <a:pt x="115793" y="58721"/>
                      <a:pt x="108140" y="59572"/>
                      <a:pt x="105589" y="62123"/>
                    </a:cubicBezTo>
                    <a:cubicBezTo>
                      <a:pt x="102187" y="64674"/>
                      <a:pt x="107289" y="67225"/>
                      <a:pt x="116643" y="66375"/>
                    </a:cubicBezTo>
                    <a:cubicBezTo>
                      <a:pt x="125997" y="66375"/>
                      <a:pt x="128548" y="63824"/>
                      <a:pt x="121746" y="61273"/>
                    </a:cubicBezTo>
                    <a:close/>
                    <a:moveTo>
                      <a:pt x="94534" y="50218"/>
                    </a:moveTo>
                    <a:cubicBezTo>
                      <a:pt x="94534" y="45966"/>
                      <a:pt x="87731" y="41714"/>
                      <a:pt x="80078" y="41714"/>
                    </a:cubicBezTo>
                    <a:cubicBezTo>
                      <a:pt x="67322" y="41714"/>
                      <a:pt x="66472" y="43415"/>
                      <a:pt x="77527" y="50218"/>
                    </a:cubicBezTo>
                    <a:cubicBezTo>
                      <a:pt x="93684" y="60422"/>
                      <a:pt x="94534" y="60422"/>
                      <a:pt x="94534" y="50218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400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26F3D04B-0BF2-7301-2B9A-CEA80760CF5E}"/>
                  </a:ext>
                </a:extLst>
              </p:cNvPr>
              <p:cNvSpPr/>
              <p:nvPr/>
            </p:nvSpPr>
            <p:spPr>
              <a:xfrm flipV="1">
                <a:off x="3665362" y="2732861"/>
                <a:ext cx="280619" cy="409314"/>
              </a:xfrm>
              <a:custGeom>
                <a:avLst/>
                <a:gdLst>
                  <a:gd name="connsiteX0" fmla="*/ -525 w 280619"/>
                  <a:gd name="connsiteY0" fmla="*/ 402829 h 409314"/>
                  <a:gd name="connsiteX1" fmla="*/ 45394 w 280619"/>
                  <a:gd name="connsiteY1" fmla="*/ 327998 h 409314"/>
                  <a:gd name="connsiteX2" fmla="*/ 46244 w 280619"/>
                  <a:gd name="connsiteY2" fmla="*/ 245512 h 409314"/>
                  <a:gd name="connsiteX3" fmla="*/ 89613 w 280619"/>
                  <a:gd name="connsiteY3" fmla="*/ 28670 h 409314"/>
                  <a:gd name="connsiteX4" fmla="*/ 240977 w 280619"/>
                  <a:gd name="connsiteY4" fmla="*/ 16765 h 409314"/>
                  <a:gd name="connsiteX5" fmla="*/ 269039 w 280619"/>
                  <a:gd name="connsiteY5" fmla="*/ 34623 h 409314"/>
                  <a:gd name="connsiteX6" fmla="*/ 280094 w 280619"/>
                  <a:gd name="connsiteY6" fmla="*/ 43126 h 409314"/>
                  <a:gd name="connsiteX7" fmla="*/ 280094 w 280619"/>
                  <a:gd name="connsiteY7" fmla="*/ 58433 h 409314"/>
                  <a:gd name="connsiteX8" fmla="*/ 271590 w 280619"/>
                  <a:gd name="connsiteY8" fmla="*/ 65236 h 409314"/>
                  <a:gd name="connsiteX9" fmla="*/ 257134 w 280619"/>
                  <a:gd name="connsiteY9" fmla="*/ 75440 h 409314"/>
                  <a:gd name="connsiteX10" fmla="*/ 167846 w 280619"/>
                  <a:gd name="connsiteY10" fmla="*/ 114557 h 409314"/>
                  <a:gd name="connsiteX11" fmla="*/ 55598 w 280619"/>
                  <a:gd name="connsiteY11" fmla="*/ 153673 h 409314"/>
                  <a:gd name="connsiteX12" fmla="*/ 79409 w 280619"/>
                  <a:gd name="connsiteY12" fmla="*/ 234458 h 409314"/>
                  <a:gd name="connsiteX13" fmla="*/ 179751 w 280619"/>
                  <a:gd name="connsiteY13" fmla="*/ 265071 h 409314"/>
                  <a:gd name="connsiteX14" fmla="*/ 232474 w 280619"/>
                  <a:gd name="connsiteY14" fmla="*/ 335651 h 409314"/>
                  <a:gd name="connsiteX15" fmla="*/ 165295 w 280619"/>
                  <a:gd name="connsiteY15" fmla="*/ 390074 h 409314"/>
                  <a:gd name="connsiteX16" fmla="*/ -525 w 280619"/>
                  <a:gd name="connsiteY16" fmla="*/ 402829 h 409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80619" h="409314">
                    <a:moveTo>
                      <a:pt x="-525" y="402829"/>
                    </a:moveTo>
                    <a:cubicBezTo>
                      <a:pt x="-525" y="396026"/>
                      <a:pt x="13080" y="373917"/>
                      <a:pt x="45394" y="327998"/>
                    </a:cubicBezTo>
                    <a:cubicBezTo>
                      <a:pt x="61551" y="305888"/>
                      <a:pt x="61551" y="304187"/>
                      <a:pt x="46244" y="245512"/>
                    </a:cubicBezTo>
                    <a:cubicBezTo>
                      <a:pt x="19033" y="139217"/>
                      <a:pt x="32639" y="72889"/>
                      <a:pt x="89613" y="28670"/>
                    </a:cubicBezTo>
                    <a:cubicBezTo>
                      <a:pt x="132131" y="-3643"/>
                      <a:pt x="216317" y="-10446"/>
                      <a:pt x="240977" y="16765"/>
                    </a:cubicBezTo>
                    <a:cubicBezTo>
                      <a:pt x="250331" y="26970"/>
                      <a:pt x="262236" y="34623"/>
                      <a:pt x="269039" y="34623"/>
                    </a:cubicBezTo>
                    <a:cubicBezTo>
                      <a:pt x="274992" y="34623"/>
                      <a:pt x="280094" y="38875"/>
                      <a:pt x="280094" y="43126"/>
                    </a:cubicBezTo>
                    <a:cubicBezTo>
                      <a:pt x="280094" y="48229"/>
                      <a:pt x="280094" y="54181"/>
                      <a:pt x="280094" y="58433"/>
                    </a:cubicBezTo>
                    <a:cubicBezTo>
                      <a:pt x="280094" y="61834"/>
                      <a:pt x="276692" y="65236"/>
                      <a:pt x="271590" y="65236"/>
                    </a:cubicBezTo>
                    <a:cubicBezTo>
                      <a:pt x="245229" y="68637"/>
                      <a:pt x="243528" y="70338"/>
                      <a:pt x="257134" y="75440"/>
                    </a:cubicBezTo>
                    <a:cubicBezTo>
                      <a:pt x="267338" y="79692"/>
                      <a:pt x="238426" y="92447"/>
                      <a:pt x="167846" y="114557"/>
                    </a:cubicBezTo>
                    <a:cubicBezTo>
                      <a:pt x="110022" y="132414"/>
                      <a:pt x="59850" y="150272"/>
                      <a:pt x="55598" y="153673"/>
                    </a:cubicBezTo>
                    <a:cubicBezTo>
                      <a:pt x="44544" y="163878"/>
                      <a:pt x="58149" y="208947"/>
                      <a:pt x="79409" y="234458"/>
                    </a:cubicBezTo>
                    <a:cubicBezTo>
                      <a:pt x="97266" y="255717"/>
                      <a:pt x="130430" y="265921"/>
                      <a:pt x="179751" y="265071"/>
                    </a:cubicBezTo>
                    <a:cubicBezTo>
                      <a:pt x="202711" y="265071"/>
                      <a:pt x="239276" y="313541"/>
                      <a:pt x="232474" y="335651"/>
                    </a:cubicBezTo>
                    <a:cubicBezTo>
                      <a:pt x="224820" y="362012"/>
                      <a:pt x="212915" y="371366"/>
                      <a:pt x="165295" y="390074"/>
                    </a:cubicBezTo>
                    <a:cubicBezTo>
                      <a:pt x="121927" y="406231"/>
                      <a:pt x="-525" y="416435"/>
                      <a:pt x="-525" y="402829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400"/>
              </a:p>
            </p:txBody>
          </p:sp>
        </p:grp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3D31AEBF-DB9B-0E5A-870A-8D3D6354E972}"/>
                </a:ext>
              </a:extLst>
            </p:cNvPr>
            <p:cNvSpPr/>
            <p:nvPr/>
          </p:nvSpPr>
          <p:spPr>
            <a:xfrm flipV="1">
              <a:off x="3973112" y="2436239"/>
              <a:ext cx="1190570" cy="1878124"/>
            </a:xfrm>
            <a:custGeom>
              <a:avLst/>
              <a:gdLst>
                <a:gd name="connsiteX0" fmla="*/ 475146 w 726152"/>
                <a:gd name="connsiteY0" fmla="*/ 1129960 h 1145505"/>
                <a:gd name="connsiteX1" fmla="*/ 305074 w 726152"/>
                <a:gd name="connsiteY1" fmla="*/ 1065333 h 1145505"/>
                <a:gd name="connsiteX2" fmla="*/ 160512 w 726152"/>
                <a:gd name="connsiteY2" fmla="*/ 1021114 h 1145505"/>
                <a:gd name="connsiteX3" fmla="*/ 124797 w 726152"/>
                <a:gd name="connsiteY3" fmla="*/ 1031318 h 1145505"/>
                <a:gd name="connsiteX4" fmla="*/ 105239 w 726152"/>
                <a:gd name="connsiteY4" fmla="*/ 1004957 h 1145505"/>
                <a:gd name="connsiteX5" fmla="*/ 206432 w 726152"/>
                <a:gd name="connsiteY5" fmla="*/ 883355 h 1145505"/>
                <a:gd name="connsiteX6" fmla="*/ 288067 w 726152"/>
                <a:gd name="connsiteY6" fmla="*/ 858695 h 1145505"/>
                <a:gd name="connsiteX7" fmla="*/ 327183 w 726152"/>
                <a:gd name="connsiteY7" fmla="*/ 861246 h 1145505"/>
                <a:gd name="connsiteX8" fmla="*/ 276162 w 726152"/>
                <a:gd name="connsiteY8" fmla="*/ 810224 h 1145505"/>
                <a:gd name="connsiteX9" fmla="*/ 184323 w 726152"/>
                <a:gd name="connsiteY9" fmla="*/ 713283 h 1145505"/>
                <a:gd name="connsiteX10" fmla="*/ 71225 w 726152"/>
                <a:gd name="connsiteY10" fmla="*/ 593382 h 1145505"/>
                <a:gd name="connsiteX11" fmla="*/ -206 w 726152"/>
                <a:gd name="connsiteY11" fmla="*/ 508346 h 1145505"/>
                <a:gd name="connsiteX12" fmla="*/ 1495 w 726152"/>
                <a:gd name="connsiteY12" fmla="*/ 459875 h 1145505"/>
                <a:gd name="connsiteX13" fmla="*/ 69524 w 726152"/>
                <a:gd name="connsiteY13" fmla="*/ 373989 h 1145505"/>
                <a:gd name="connsiteX14" fmla="*/ 100987 w 726152"/>
                <a:gd name="connsiteY14" fmla="*/ 380792 h 1145505"/>
                <a:gd name="connsiteX15" fmla="*/ 121396 w 726152"/>
                <a:gd name="connsiteY15" fmla="*/ 389295 h 1145505"/>
                <a:gd name="connsiteX16" fmla="*/ 147757 w 726152"/>
                <a:gd name="connsiteY16" fmla="*/ 402051 h 1145505"/>
                <a:gd name="connsiteX17" fmla="*/ 174118 w 726152"/>
                <a:gd name="connsiteY17" fmla="*/ 414806 h 1145505"/>
                <a:gd name="connsiteX18" fmla="*/ 190275 w 726152"/>
                <a:gd name="connsiteY18" fmla="*/ 421609 h 1145505"/>
                <a:gd name="connsiteX19" fmla="*/ 214085 w 726152"/>
                <a:gd name="connsiteY19" fmla="*/ 441167 h 1145505"/>
                <a:gd name="connsiteX20" fmla="*/ 254052 w 726152"/>
                <a:gd name="connsiteY20" fmla="*/ 469229 h 1145505"/>
                <a:gd name="connsiteX21" fmla="*/ 259154 w 726152"/>
                <a:gd name="connsiteY21" fmla="*/ 478583 h 1145505"/>
                <a:gd name="connsiteX22" fmla="*/ 253202 w 726152"/>
                <a:gd name="connsiteY22" fmla="*/ 481985 h 1145505"/>
                <a:gd name="connsiteX23" fmla="*/ 265957 w 726152"/>
                <a:gd name="connsiteY23" fmla="*/ 487087 h 1145505"/>
                <a:gd name="connsiteX24" fmla="*/ 297421 w 726152"/>
                <a:gd name="connsiteY24" fmla="*/ 504944 h 1145505"/>
                <a:gd name="connsiteX25" fmla="*/ 309326 w 726152"/>
                <a:gd name="connsiteY25" fmla="*/ 521101 h 1145505"/>
                <a:gd name="connsiteX26" fmla="*/ 322081 w 726152"/>
                <a:gd name="connsiteY26" fmla="*/ 536408 h 1145505"/>
                <a:gd name="connsiteX27" fmla="*/ 350143 w 726152"/>
                <a:gd name="connsiteY27" fmla="*/ 541510 h 1145505"/>
                <a:gd name="connsiteX28" fmla="*/ 275311 w 726152"/>
                <a:gd name="connsiteY28" fmla="*/ 417357 h 1145505"/>
                <a:gd name="connsiteX29" fmla="*/ 289767 w 726152"/>
                <a:gd name="connsiteY29" fmla="*/ 302558 h 1145505"/>
                <a:gd name="connsiteX30" fmla="*/ 375654 w 726152"/>
                <a:gd name="connsiteY30" fmla="*/ 273646 h 1145505"/>
                <a:gd name="connsiteX31" fmla="*/ 390110 w 726152"/>
                <a:gd name="connsiteY31" fmla="*/ 277048 h 1145505"/>
                <a:gd name="connsiteX32" fmla="*/ 353544 w 726152"/>
                <a:gd name="connsiteY32" fmla="*/ 233679 h 1145505"/>
                <a:gd name="connsiteX33" fmla="*/ 332285 w 726152"/>
                <a:gd name="connsiteY33" fmla="*/ 210719 h 1145505"/>
                <a:gd name="connsiteX34" fmla="*/ 264257 w 726152"/>
                <a:gd name="connsiteY34" fmla="*/ 162249 h 1145505"/>
                <a:gd name="connsiteX35" fmla="*/ 232793 w 726152"/>
                <a:gd name="connsiteY35" fmla="*/ 89968 h 1145505"/>
                <a:gd name="connsiteX36" fmla="*/ 300822 w 726152"/>
                <a:gd name="connsiteY36" fmla="*/ 2381 h 1145505"/>
                <a:gd name="connsiteX37" fmla="*/ 340789 w 726152"/>
                <a:gd name="connsiteY37" fmla="*/ 11735 h 1145505"/>
                <a:gd name="connsiteX38" fmla="*/ 407117 w 726152"/>
                <a:gd name="connsiteY38" fmla="*/ 25341 h 1145505"/>
                <a:gd name="connsiteX39" fmla="*/ 452186 w 726152"/>
                <a:gd name="connsiteY39" fmla="*/ 31293 h 1145505"/>
                <a:gd name="connsiteX40" fmla="*/ 463241 w 726152"/>
                <a:gd name="connsiteY40" fmla="*/ 43198 h 1145505"/>
                <a:gd name="connsiteX41" fmla="*/ 488752 w 726152"/>
                <a:gd name="connsiteY41" fmla="*/ 57654 h 1145505"/>
                <a:gd name="connsiteX42" fmla="*/ 499807 w 726152"/>
                <a:gd name="connsiteY42" fmla="*/ 67859 h 1145505"/>
                <a:gd name="connsiteX43" fmla="*/ 503208 w 726152"/>
                <a:gd name="connsiteY43" fmla="*/ 72110 h 1145505"/>
                <a:gd name="connsiteX44" fmla="*/ 532971 w 726152"/>
                <a:gd name="connsiteY44" fmla="*/ 85716 h 1145505"/>
                <a:gd name="connsiteX45" fmla="*/ 537223 w 726152"/>
                <a:gd name="connsiteY45" fmla="*/ 88267 h 1145505"/>
                <a:gd name="connsiteX46" fmla="*/ 561883 w 726152"/>
                <a:gd name="connsiteY46" fmla="*/ 89968 h 1145505"/>
                <a:gd name="connsiteX47" fmla="*/ 602700 w 726152"/>
                <a:gd name="connsiteY47" fmla="*/ 109526 h 1145505"/>
                <a:gd name="connsiteX48" fmla="*/ 663926 w 726152"/>
                <a:gd name="connsiteY48" fmla="*/ 117180 h 1145505"/>
                <a:gd name="connsiteX49" fmla="*/ 696240 w 726152"/>
                <a:gd name="connsiteY49" fmla="*/ 115479 h 1145505"/>
                <a:gd name="connsiteX50" fmla="*/ 702193 w 726152"/>
                <a:gd name="connsiteY50" fmla="*/ 137588 h 1145505"/>
                <a:gd name="connsiteX51" fmla="*/ 710696 w 726152"/>
                <a:gd name="connsiteY51" fmla="*/ 161398 h 1145505"/>
                <a:gd name="connsiteX52" fmla="*/ 717499 w 726152"/>
                <a:gd name="connsiteY52" fmla="*/ 168201 h 1145505"/>
                <a:gd name="connsiteX53" fmla="*/ 707295 w 726152"/>
                <a:gd name="connsiteY53" fmla="*/ 202216 h 1145505"/>
                <a:gd name="connsiteX54" fmla="*/ 586544 w 726152"/>
                <a:gd name="connsiteY54" fmla="*/ 242183 h 1145505"/>
                <a:gd name="connsiteX55" fmla="*/ 567836 w 726152"/>
                <a:gd name="connsiteY55" fmla="*/ 231978 h 1145505"/>
                <a:gd name="connsiteX56" fmla="*/ 561033 w 726152"/>
                <a:gd name="connsiteY56" fmla="*/ 221774 h 1145505"/>
                <a:gd name="connsiteX57" fmla="*/ 544025 w 726152"/>
                <a:gd name="connsiteY57" fmla="*/ 214121 h 1145505"/>
                <a:gd name="connsiteX58" fmla="*/ 523617 w 726152"/>
                <a:gd name="connsiteY58" fmla="*/ 202216 h 1145505"/>
                <a:gd name="connsiteX59" fmla="*/ 497256 w 726152"/>
                <a:gd name="connsiteY59" fmla="*/ 192011 h 1145505"/>
                <a:gd name="connsiteX60" fmla="*/ 492153 w 726152"/>
                <a:gd name="connsiteY60" fmla="*/ 202216 h 1145505"/>
                <a:gd name="connsiteX61" fmla="*/ 554230 w 726152"/>
                <a:gd name="connsiteY61" fmla="*/ 271945 h 1145505"/>
                <a:gd name="connsiteX62" fmla="*/ 595047 w 726152"/>
                <a:gd name="connsiteY62" fmla="*/ 317865 h 1145505"/>
                <a:gd name="connsiteX63" fmla="*/ 532971 w 726152"/>
                <a:gd name="connsiteY63" fmla="*/ 454773 h 1145505"/>
                <a:gd name="connsiteX64" fmla="*/ 498106 w 726152"/>
                <a:gd name="connsiteY64" fmla="*/ 459025 h 1145505"/>
                <a:gd name="connsiteX65" fmla="*/ 501507 w 726152"/>
                <a:gd name="connsiteY65" fmla="*/ 498141 h 1145505"/>
                <a:gd name="connsiteX66" fmla="*/ 588244 w 726152"/>
                <a:gd name="connsiteY66" fmla="*/ 627396 h 1145505"/>
                <a:gd name="connsiteX67" fmla="*/ 623959 w 726152"/>
                <a:gd name="connsiteY67" fmla="*/ 648655 h 1145505"/>
                <a:gd name="connsiteX68" fmla="*/ 674981 w 726152"/>
                <a:gd name="connsiteY68" fmla="*/ 669914 h 1145505"/>
                <a:gd name="connsiteX69" fmla="*/ 717499 w 726152"/>
                <a:gd name="connsiteY69" fmla="*/ 722637 h 1145505"/>
                <a:gd name="connsiteX70" fmla="*/ 690288 w 726152"/>
                <a:gd name="connsiteY70" fmla="*/ 769407 h 1145505"/>
                <a:gd name="connsiteX71" fmla="*/ 532120 w 726152"/>
                <a:gd name="connsiteY71" fmla="*/ 794918 h 1145505"/>
                <a:gd name="connsiteX72" fmla="*/ 470044 w 726152"/>
                <a:gd name="connsiteY72" fmla="*/ 801720 h 1145505"/>
                <a:gd name="connsiteX73" fmla="*/ 453887 w 726152"/>
                <a:gd name="connsiteY73" fmla="*/ 829782 h 1145505"/>
                <a:gd name="connsiteX74" fmla="*/ 520215 w 726152"/>
                <a:gd name="connsiteY74" fmla="*/ 904614 h 1145505"/>
                <a:gd name="connsiteX75" fmla="*/ 657974 w 726152"/>
                <a:gd name="connsiteY75" fmla="*/ 1001555 h 1145505"/>
                <a:gd name="connsiteX76" fmla="*/ 673280 w 726152"/>
                <a:gd name="connsiteY76" fmla="*/ 1033019 h 1145505"/>
                <a:gd name="connsiteX77" fmla="*/ 630762 w 726152"/>
                <a:gd name="connsiteY77" fmla="*/ 1092544 h 1145505"/>
                <a:gd name="connsiteX78" fmla="*/ 475146 w 726152"/>
                <a:gd name="connsiteY78" fmla="*/ 1129960 h 1145505"/>
                <a:gd name="connsiteX79" fmla="*/ 350143 w 726152"/>
                <a:gd name="connsiteY79" fmla="*/ 747297 h 1145505"/>
                <a:gd name="connsiteX80" fmla="*/ 254052 w 726152"/>
                <a:gd name="connsiteY80" fmla="*/ 653758 h 1145505"/>
                <a:gd name="connsiteX81" fmla="*/ 211534 w 726152"/>
                <a:gd name="connsiteY81" fmla="*/ 623995 h 1145505"/>
                <a:gd name="connsiteX82" fmla="*/ 245549 w 726152"/>
                <a:gd name="connsiteY82" fmla="*/ 663112 h 1145505"/>
                <a:gd name="connsiteX83" fmla="*/ 313578 w 726152"/>
                <a:gd name="connsiteY83" fmla="*/ 735392 h 1145505"/>
                <a:gd name="connsiteX84" fmla="*/ 348442 w 726152"/>
                <a:gd name="connsiteY84" fmla="*/ 771107 h 1145505"/>
                <a:gd name="connsiteX85" fmla="*/ 350143 w 726152"/>
                <a:gd name="connsiteY85" fmla="*/ 747297 h 1145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726152" h="1145505">
                  <a:moveTo>
                    <a:pt x="475146" y="1129960"/>
                  </a:moveTo>
                  <a:cubicBezTo>
                    <a:pt x="452186" y="1120606"/>
                    <a:pt x="375654" y="1091694"/>
                    <a:pt x="305074" y="1065333"/>
                  </a:cubicBezTo>
                  <a:cubicBezTo>
                    <a:pt x="234494" y="1038971"/>
                    <a:pt x="170717" y="1019413"/>
                    <a:pt x="160512" y="1021114"/>
                  </a:cubicBezTo>
                  <a:cubicBezTo>
                    <a:pt x="151158" y="1023665"/>
                    <a:pt x="135002" y="1028767"/>
                    <a:pt x="124797" y="1031318"/>
                  </a:cubicBezTo>
                  <a:cubicBezTo>
                    <a:pt x="106940" y="1037271"/>
                    <a:pt x="105239" y="1034720"/>
                    <a:pt x="105239" y="1004957"/>
                  </a:cubicBezTo>
                  <a:cubicBezTo>
                    <a:pt x="105239" y="965840"/>
                    <a:pt x="137553" y="927574"/>
                    <a:pt x="206432" y="883355"/>
                  </a:cubicBezTo>
                  <a:cubicBezTo>
                    <a:pt x="242147" y="859545"/>
                    <a:pt x="256603" y="856144"/>
                    <a:pt x="288067" y="858695"/>
                  </a:cubicBezTo>
                  <a:lnTo>
                    <a:pt x="327183" y="861246"/>
                  </a:lnTo>
                  <a:lnTo>
                    <a:pt x="276162" y="810224"/>
                  </a:lnTo>
                  <a:cubicBezTo>
                    <a:pt x="248100" y="782162"/>
                    <a:pt x="206432" y="738794"/>
                    <a:pt x="184323" y="713283"/>
                  </a:cubicBezTo>
                  <a:cubicBezTo>
                    <a:pt x="162213" y="687772"/>
                    <a:pt x="111191" y="634199"/>
                    <a:pt x="71225" y="593382"/>
                  </a:cubicBezTo>
                  <a:cubicBezTo>
                    <a:pt x="31258" y="553415"/>
                    <a:pt x="-1056" y="515149"/>
                    <a:pt x="-206" y="508346"/>
                  </a:cubicBezTo>
                  <a:cubicBezTo>
                    <a:pt x="645" y="501543"/>
                    <a:pt x="1495" y="479434"/>
                    <a:pt x="1495" y="459875"/>
                  </a:cubicBezTo>
                  <a:cubicBezTo>
                    <a:pt x="3196" y="414806"/>
                    <a:pt x="33809" y="376540"/>
                    <a:pt x="69524" y="373989"/>
                  </a:cubicBezTo>
                  <a:cubicBezTo>
                    <a:pt x="83980" y="373138"/>
                    <a:pt x="97586" y="375689"/>
                    <a:pt x="100987" y="380792"/>
                  </a:cubicBezTo>
                  <a:cubicBezTo>
                    <a:pt x="103538" y="385043"/>
                    <a:pt x="112892" y="389295"/>
                    <a:pt x="121396" y="389295"/>
                  </a:cubicBezTo>
                  <a:cubicBezTo>
                    <a:pt x="129899" y="389295"/>
                    <a:pt x="141805" y="395248"/>
                    <a:pt x="147757" y="402051"/>
                  </a:cubicBezTo>
                  <a:cubicBezTo>
                    <a:pt x="153710" y="408854"/>
                    <a:pt x="165615" y="414806"/>
                    <a:pt x="174118" y="414806"/>
                  </a:cubicBezTo>
                  <a:cubicBezTo>
                    <a:pt x="183472" y="414806"/>
                    <a:pt x="190275" y="418207"/>
                    <a:pt x="190275" y="421609"/>
                  </a:cubicBezTo>
                  <a:cubicBezTo>
                    <a:pt x="190275" y="425861"/>
                    <a:pt x="200479" y="434364"/>
                    <a:pt x="214085" y="441167"/>
                  </a:cubicBezTo>
                  <a:cubicBezTo>
                    <a:pt x="226841" y="447970"/>
                    <a:pt x="244698" y="460726"/>
                    <a:pt x="254052" y="469229"/>
                  </a:cubicBezTo>
                  <a:cubicBezTo>
                    <a:pt x="263406" y="477733"/>
                    <a:pt x="265957" y="481985"/>
                    <a:pt x="259154" y="478583"/>
                  </a:cubicBezTo>
                  <a:cubicBezTo>
                    <a:pt x="250651" y="474331"/>
                    <a:pt x="248950" y="475182"/>
                    <a:pt x="253202" y="481985"/>
                  </a:cubicBezTo>
                  <a:cubicBezTo>
                    <a:pt x="256603" y="487087"/>
                    <a:pt x="262556" y="489638"/>
                    <a:pt x="265957" y="487087"/>
                  </a:cubicBezTo>
                  <a:cubicBezTo>
                    <a:pt x="270209" y="485386"/>
                    <a:pt x="283815" y="493039"/>
                    <a:pt x="297421" y="504944"/>
                  </a:cubicBezTo>
                  <a:cubicBezTo>
                    <a:pt x="311026" y="517700"/>
                    <a:pt x="316129" y="524503"/>
                    <a:pt x="309326" y="521101"/>
                  </a:cubicBezTo>
                  <a:cubicBezTo>
                    <a:pt x="302523" y="517700"/>
                    <a:pt x="308475" y="524503"/>
                    <a:pt x="322081" y="536408"/>
                  </a:cubicBezTo>
                  <a:cubicBezTo>
                    <a:pt x="345891" y="556816"/>
                    <a:pt x="347592" y="556816"/>
                    <a:pt x="350143" y="541510"/>
                  </a:cubicBezTo>
                  <a:cubicBezTo>
                    <a:pt x="353544" y="520251"/>
                    <a:pt x="332285" y="484536"/>
                    <a:pt x="275311" y="417357"/>
                  </a:cubicBezTo>
                  <a:cubicBezTo>
                    <a:pt x="265107" y="404602"/>
                    <a:pt x="273611" y="334022"/>
                    <a:pt x="289767" y="302558"/>
                  </a:cubicBezTo>
                  <a:cubicBezTo>
                    <a:pt x="305924" y="268544"/>
                    <a:pt x="346742" y="255788"/>
                    <a:pt x="375654" y="273646"/>
                  </a:cubicBezTo>
                  <a:cubicBezTo>
                    <a:pt x="381606" y="277048"/>
                    <a:pt x="388409" y="278748"/>
                    <a:pt x="390110" y="277048"/>
                  </a:cubicBezTo>
                  <a:cubicBezTo>
                    <a:pt x="395212" y="271945"/>
                    <a:pt x="384158" y="259190"/>
                    <a:pt x="353544" y="233679"/>
                  </a:cubicBezTo>
                  <a:cubicBezTo>
                    <a:pt x="337388" y="220924"/>
                    <a:pt x="328034" y="210719"/>
                    <a:pt x="332285" y="210719"/>
                  </a:cubicBezTo>
                  <a:cubicBezTo>
                    <a:pt x="338238" y="210719"/>
                    <a:pt x="303373" y="186059"/>
                    <a:pt x="264257" y="162249"/>
                  </a:cubicBezTo>
                  <a:cubicBezTo>
                    <a:pt x="238746" y="147793"/>
                    <a:pt x="232793" y="134187"/>
                    <a:pt x="232793" y="89968"/>
                  </a:cubicBezTo>
                  <a:cubicBezTo>
                    <a:pt x="232793" y="21939"/>
                    <a:pt x="258304" y="-11225"/>
                    <a:pt x="300822" y="2381"/>
                  </a:cubicBezTo>
                  <a:cubicBezTo>
                    <a:pt x="310176" y="4932"/>
                    <a:pt x="328034" y="9184"/>
                    <a:pt x="340789" y="11735"/>
                  </a:cubicBezTo>
                  <a:cubicBezTo>
                    <a:pt x="354395" y="13435"/>
                    <a:pt x="384158" y="19388"/>
                    <a:pt x="407117" y="25341"/>
                  </a:cubicBezTo>
                  <a:cubicBezTo>
                    <a:pt x="430927" y="30443"/>
                    <a:pt x="450486" y="32994"/>
                    <a:pt x="452186" y="31293"/>
                  </a:cubicBezTo>
                  <a:cubicBezTo>
                    <a:pt x="453887" y="29592"/>
                    <a:pt x="458989" y="34695"/>
                    <a:pt x="463241" y="43198"/>
                  </a:cubicBezTo>
                  <a:cubicBezTo>
                    <a:pt x="468343" y="50851"/>
                    <a:pt x="479398" y="57654"/>
                    <a:pt x="488752" y="57654"/>
                  </a:cubicBezTo>
                  <a:cubicBezTo>
                    <a:pt x="499807" y="57654"/>
                    <a:pt x="504058" y="61056"/>
                    <a:pt x="499807" y="67859"/>
                  </a:cubicBezTo>
                  <a:cubicBezTo>
                    <a:pt x="496405" y="72961"/>
                    <a:pt x="497256" y="74661"/>
                    <a:pt x="503208" y="72110"/>
                  </a:cubicBezTo>
                  <a:cubicBezTo>
                    <a:pt x="515964" y="63607"/>
                    <a:pt x="539774" y="74661"/>
                    <a:pt x="532971" y="85716"/>
                  </a:cubicBezTo>
                  <a:cubicBezTo>
                    <a:pt x="530420" y="90818"/>
                    <a:pt x="532120" y="91669"/>
                    <a:pt x="537223" y="88267"/>
                  </a:cubicBezTo>
                  <a:cubicBezTo>
                    <a:pt x="542325" y="84866"/>
                    <a:pt x="553379" y="85716"/>
                    <a:pt x="561883" y="89968"/>
                  </a:cubicBezTo>
                  <a:cubicBezTo>
                    <a:pt x="570387" y="94220"/>
                    <a:pt x="589095" y="102723"/>
                    <a:pt x="602700" y="109526"/>
                  </a:cubicBezTo>
                  <a:cubicBezTo>
                    <a:pt x="618857" y="117180"/>
                    <a:pt x="640967" y="119731"/>
                    <a:pt x="663926" y="117180"/>
                  </a:cubicBezTo>
                  <a:cubicBezTo>
                    <a:pt x="684335" y="113778"/>
                    <a:pt x="698791" y="113778"/>
                    <a:pt x="696240" y="115479"/>
                  </a:cubicBezTo>
                  <a:cubicBezTo>
                    <a:pt x="694539" y="118030"/>
                    <a:pt x="697091" y="127384"/>
                    <a:pt x="702193" y="137588"/>
                  </a:cubicBezTo>
                  <a:cubicBezTo>
                    <a:pt x="708145" y="146942"/>
                    <a:pt x="711547" y="157997"/>
                    <a:pt x="710696" y="161398"/>
                  </a:cubicBezTo>
                  <a:cubicBezTo>
                    <a:pt x="709846" y="165650"/>
                    <a:pt x="713247" y="168201"/>
                    <a:pt x="717499" y="168201"/>
                  </a:cubicBezTo>
                  <a:cubicBezTo>
                    <a:pt x="732806" y="168201"/>
                    <a:pt x="726003" y="189460"/>
                    <a:pt x="707295" y="202216"/>
                  </a:cubicBezTo>
                  <a:cubicBezTo>
                    <a:pt x="687737" y="214971"/>
                    <a:pt x="631613" y="232829"/>
                    <a:pt x="586544" y="242183"/>
                  </a:cubicBezTo>
                  <a:cubicBezTo>
                    <a:pt x="565284" y="246434"/>
                    <a:pt x="562733" y="244734"/>
                    <a:pt x="567836" y="231978"/>
                  </a:cubicBezTo>
                  <a:cubicBezTo>
                    <a:pt x="571237" y="221774"/>
                    <a:pt x="569536" y="218373"/>
                    <a:pt x="561033" y="221774"/>
                  </a:cubicBezTo>
                  <a:cubicBezTo>
                    <a:pt x="554230" y="224325"/>
                    <a:pt x="546577" y="220924"/>
                    <a:pt x="544025" y="214121"/>
                  </a:cubicBezTo>
                  <a:cubicBezTo>
                    <a:pt x="541474" y="207318"/>
                    <a:pt x="532120" y="202216"/>
                    <a:pt x="523617" y="202216"/>
                  </a:cubicBezTo>
                  <a:cubicBezTo>
                    <a:pt x="515113" y="202216"/>
                    <a:pt x="503208" y="197114"/>
                    <a:pt x="497256" y="192011"/>
                  </a:cubicBezTo>
                  <a:cubicBezTo>
                    <a:pt x="487902" y="182657"/>
                    <a:pt x="487051" y="185208"/>
                    <a:pt x="492153" y="202216"/>
                  </a:cubicBezTo>
                  <a:cubicBezTo>
                    <a:pt x="499807" y="229427"/>
                    <a:pt x="517664" y="248986"/>
                    <a:pt x="554230" y="271945"/>
                  </a:cubicBezTo>
                  <a:cubicBezTo>
                    <a:pt x="570387" y="282150"/>
                    <a:pt x="589095" y="302558"/>
                    <a:pt x="595047" y="317865"/>
                  </a:cubicBezTo>
                  <a:cubicBezTo>
                    <a:pt x="623959" y="387594"/>
                    <a:pt x="597598" y="446269"/>
                    <a:pt x="532971" y="454773"/>
                  </a:cubicBezTo>
                  <a:lnTo>
                    <a:pt x="498106" y="459025"/>
                  </a:lnTo>
                  <a:lnTo>
                    <a:pt x="501507" y="498141"/>
                  </a:lnTo>
                  <a:cubicBezTo>
                    <a:pt x="505759" y="543211"/>
                    <a:pt x="561883" y="627396"/>
                    <a:pt x="588244" y="627396"/>
                  </a:cubicBezTo>
                  <a:cubicBezTo>
                    <a:pt x="591646" y="627396"/>
                    <a:pt x="607803" y="636750"/>
                    <a:pt x="623959" y="648655"/>
                  </a:cubicBezTo>
                  <a:cubicBezTo>
                    <a:pt x="640116" y="660561"/>
                    <a:pt x="663076" y="669914"/>
                    <a:pt x="674981" y="669914"/>
                  </a:cubicBezTo>
                  <a:cubicBezTo>
                    <a:pt x="705594" y="669914"/>
                    <a:pt x="717499" y="684371"/>
                    <a:pt x="717499" y="722637"/>
                  </a:cubicBezTo>
                  <a:cubicBezTo>
                    <a:pt x="717499" y="749848"/>
                    <a:pt x="713247" y="756651"/>
                    <a:pt x="690288" y="769407"/>
                  </a:cubicBezTo>
                  <a:cubicBezTo>
                    <a:pt x="642667" y="794067"/>
                    <a:pt x="583142" y="803421"/>
                    <a:pt x="532120" y="794918"/>
                  </a:cubicBezTo>
                  <a:cubicBezTo>
                    <a:pt x="493854" y="788115"/>
                    <a:pt x="484500" y="788965"/>
                    <a:pt x="470044" y="801720"/>
                  </a:cubicBezTo>
                  <a:cubicBezTo>
                    <a:pt x="461540" y="810224"/>
                    <a:pt x="453887" y="822980"/>
                    <a:pt x="453887" y="829782"/>
                  </a:cubicBezTo>
                  <a:cubicBezTo>
                    <a:pt x="453887" y="837436"/>
                    <a:pt x="483650" y="870600"/>
                    <a:pt x="520215" y="904614"/>
                  </a:cubicBezTo>
                  <a:cubicBezTo>
                    <a:pt x="577190" y="959037"/>
                    <a:pt x="598449" y="973493"/>
                    <a:pt x="657974" y="1001555"/>
                  </a:cubicBezTo>
                  <a:cubicBezTo>
                    <a:pt x="664777" y="1004957"/>
                    <a:pt x="671580" y="1018563"/>
                    <a:pt x="673280" y="1033019"/>
                  </a:cubicBezTo>
                  <a:cubicBezTo>
                    <a:pt x="675831" y="1055128"/>
                    <a:pt x="669879" y="1062781"/>
                    <a:pt x="630762" y="1092544"/>
                  </a:cubicBezTo>
                  <a:cubicBezTo>
                    <a:pt x="549978" y="1152920"/>
                    <a:pt x="542325" y="1154621"/>
                    <a:pt x="475146" y="1129960"/>
                  </a:cubicBezTo>
                  <a:close/>
                  <a:moveTo>
                    <a:pt x="350143" y="747297"/>
                  </a:moveTo>
                  <a:cubicBezTo>
                    <a:pt x="350993" y="721787"/>
                    <a:pt x="345041" y="715834"/>
                    <a:pt x="254052" y="653758"/>
                  </a:cubicBezTo>
                  <a:lnTo>
                    <a:pt x="211534" y="623995"/>
                  </a:lnTo>
                  <a:lnTo>
                    <a:pt x="245549" y="663112"/>
                  </a:lnTo>
                  <a:cubicBezTo>
                    <a:pt x="264257" y="684371"/>
                    <a:pt x="294870" y="716684"/>
                    <a:pt x="313578" y="735392"/>
                  </a:cubicBezTo>
                  <a:cubicBezTo>
                    <a:pt x="332285" y="754951"/>
                    <a:pt x="347592" y="770257"/>
                    <a:pt x="348442" y="771107"/>
                  </a:cubicBezTo>
                  <a:cubicBezTo>
                    <a:pt x="349293" y="771107"/>
                    <a:pt x="349293" y="760903"/>
                    <a:pt x="350143" y="747297"/>
                  </a:cubicBezTo>
                  <a:close/>
                </a:path>
              </a:pathLst>
            </a:custGeom>
            <a:grpFill/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</p:grp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2C1F7404-46F4-0420-A2D5-D2B4F98A3F28}"/>
              </a:ext>
            </a:extLst>
          </p:cNvPr>
          <p:cNvSpPr/>
          <p:nvPr/>
        </p:nvSpPr>
        <p:spPr>
          <a:xfrm>
            <a:off x="3301206" y="2725001"/>
            <a:ext cx="1744049" cy="333435"/>
          </a:xfrm>
          <a:custGeom>
            <a:avLst/>
            <a:gdLst>
              <a:gd name="connsiteX0" fmla="*/ 1141476 w 2869692"/>
              <a:gd name="connsiteY0" fmla="*/ 0 h 548640"/>
              <a:gd name="connsiteX1" fmla="*/ 1365505 w 2869692"/>
              <a:gd name="connsiteY1" fmla="*/ 224028 h 548640"/>
              <a:gd name="connsiteX2" fmla="*/ 1504188 w 2869692"/>
              <a:gd name="connsiteY2" fmla="*/ 224028 h 548640"/>
              <a:gd name="connsiteX3" fmla="*/ 1580388 w 2869692"/>
              <a:gd name="connsiteY3" fmla="*/ 307848 h 548640"/>
              <a:gd name="connsiteX4" fmla="*/ 1516380 w 2869692"/>
              <a:gd name="connsiteY4" fmla="*/ 388620 h 548640"/>
              <a:gd name="connsiteX5" fmla="*/ 1507236 w 2869692"/>
              <a:gd name="connsiteY5" fmla="*/ 391668 h 548640"/>
              <a:gd name="connsiteX6" fmla="*/ 740664 w 2869692"/>
              <a:gd name="connsiteY6" fmla="*/ 391668 h 548640"/>
              <a:gd name="connsiteX7" fmla="*/ 675132 w 2869692"/>
              <a:gd name="connsiteY7" fmla="*/ 464820 h 548640"/>
              <a:gd name="connsiteX8" fmla="*/ 742188 w 2869692"/>
              <a:gd name="connsiteY8" fmla="*/ 537972 h 548640"/>
              <a:gd name="connsiteX9" fmla="*/ 1717548 w 2869692"/>
              <a:gd name="connsiteY9" fmla="*/ 537972 h 548640"/>
              <a:gd name="connsiteX10" fmla="*/ 1941576 w 2869692"/>
              <a:gd name="connsiteY10" fmla="*/ 316992 h 548640"/>
              <a:gd name="connsiteX11" fmla="*/ 2154936 w 2869692"/>
              <a:gd name="connsiteY11" fmla="*/ 472440 h 548640"/>
              <a:gd name="connsiteX12" fmla="*/ 2156460 w 2869692"/>
              <a:gd name="connsiteY12" fmla="*/ 469392 h 548640"/>
              <a:gd name="connsiteX13" fmla="*/ 2449068 w 2869692"/>
              <a:gd name="connsiteY13" fmla="*/ 240792 h 548640"/>
              <a:gd name="connsiteX14" fmla="*/ 2749296 w 2869692"/>
              <a:gd name="connsiteY14" fmla="*/ 537972 h 548640"/>
              <a:gd name="connsiteX15" fmla="*/ 2869692 w 2869692"/>
              <a:gd name="connsiteY15" fmla="*/ 537972 h 548640"/>
              <a:gd name="connsiteX16" fmla="*/ 2869692 w 2869692"/>
              <a:gd name="connsiteY16" fmla="*/ 548640 h 548640"/>
              <a:gd name="connsiteX17" fmla="*/ 664464 w 2869692"/>
              <a:gd name="connsiteY17" fmla="*/ 548640 h 548640"/>
              <a:gd name="connsiteX18" fmla="*/ 591312 w 2869692"/>
              <a:gd name="connsiteY18" fmla="*/ 464820 h 548640"/>
              <a:gd name="connsiteX19" fmla="*/ 592836 w 2869692"/>
              <a:gd name="connsiteY19" fmla="*/ 446532 h 548640"/>
              <a:gd name="connsiteX20" fmla="*/ 662940 w 2869692"/>
              <a:gd name="connsiteY20" fmla="*/ 381000 h 548640"/>
              <a:gd name="connsiteX21" fmla="*/ 1429512 w 2869692"/>
              <a:gd name="connsiteY21" fmla="*/ 381000 h 548640"/>
              <a:gd name="connsiteX22" fmla="*/ 1496568 w 2869692"/>
              <a:gd name="connsiteY22" fmla="*/ 307848 h 548640"/>
              <a:gd name="connsiteX23" fmla="*/ 1426464 w 2869692"/>
              <a:gd name="connsiteY23" fmla="*/ 234696 h 548640"/>
              <a:gd name="connsiteX24" fmla="*/ 71628 w 2869692"/>
              <a:gd name="connsiteY24" fmla="*/ 234696 h 548640"/>
              <a:gd name="connsiteX25" fmla="*/ 0 w 2869692"/>
              <a:gd name="connsiteY25" fmla="*/ 150876 h 548640"/>
              <a:gd name="connsiteX26" fmla="*/ 65532 w 2869692"/>
              <a:gd name="connsiteY26" fmla="*/ 68580 h 548640"/>
              <a:gd name="connsiteX27" fmla="*/ 74676 w 2869692"/>
              <a:gd name="connsiteY27" fmla="*/ 67056 h 548640"/>
              <a:gd name="connsiteX28" fmla="*/ 832105 w 2869692"/>
              <a:gd name="connsiteY28" fmla="*/ 67056 h 548640"/>
              <a:gd name="connsiteX29" fmla="*/ 832105 w 2869692"/>
              <a:gd name="connsiteY29" fmla="*/ 77724 h 548640"/>
              <a:gd name="connsiteX30" fmla="*/ 155448 w 2869692"/>
              <a:gd name="connsiteY30" fmla="*/ 77724 h 548640"/>
              <a:gd name="connsiteX31" fmla="*/ 83820 w 2869692"/>
              <a:gd name="connsiteY31" fmla="*/ 150876 h 548640"/>
              <a:gd name="connsiteX32" fmla="*/ 85344 w 2869692"/>
              <a:gd name="connsiteY32" fmla="*/ 167640 h 548640"/>
              <a:gd name="connsiteX33" fmla="*/ 147828 w 2869692"/>
              <a:gd name="connsiteY33" fmla="*/ 224028 h 548640"/>
              <a:gd name="connsiteX34" fmla="*/ 917448 w 2869692"/>
              <a:gd name="connsiteY34" fmla="*/ 224028 h 548640"/>
              <a:gd name="connsiteX35" fmla="*/ 1141476 w 2869692"/>
              <a:gd name="connsiteY35" fmla="*/ 0 h 548640"/>
              <a:gd name="connsiteX36" fmla="*/ 1139952 w 2869692"/>
              <a:gd name="connsiteY36" fmla="*/ 19812 h 548640"/>
              <a:gd name="connsiteX37" fmla="*/ 935736 w 2869692"/>
              <a:gd name="connsiteY37" fmla="*/ 213360 h 548640"/>
              <a:gd name="connsiteX38" fmla="*/ 935736 w 2869692"/>
              <a:gd name="connsiteY38" fmla="*/ 222504 h 548640"/>
              <a:gd name="connsiteX39" fmla="*/ 978408 w 2869692"/>
              <a:gd name="connsiteY39" fmla="*/ 222504 h 548640"/>
              <a:gd name="connsiteX40" fmla="*/ 1139952 w 2869692"/>
              <a:gd name="connsiteY40" fmla="*/ 62484 h 548640"/>
              <a:gd name="connsiteX41" fmla="*/ 1303020 w 2869692"/>
              <a:gd name="connsiteY41" fmla="*/ 222504 h 548640"/>
              <a:gd name="connsiteX42" fmla="*/ 1345692 w 2869692"/>
              <a:gd name="connsiteY42" fmla="*/ 222504 h 548640"/>
              <a:gd name="connsiteX43" fmla="*/ 1345692 w 2869692"/>
              <a:gd name="connsiteY43" fmla="*/ 202692 h 548640"/>
              <a:gd name="connsiteX44" fmla="*/ 1331976 w 2869692"/>
              <a:gd name="connsiteY44" fmla="*/ 150876 h 548640"/>
              <a:gd name="connsiteX45" fmla="*/ 1139952 w 2869692"/>
              <a:gd name="connsiteY45" fmla="*/ 19812 h 548640"/>
              <a:gd name="connsiteX46" fmla="*/ 1139952 w 2869692"/>
              <a:gd name="connsiteY46" fmla="*/ 76200 h 548640"/>
              <a:gd name="connsiteX47" fmla="*/ 993648 w 2869692"/>
              <a:gd name="connsiteY47" fmla="*/ 204216 h 548640"/>
              <a:gd name="connsiteX48" fmla="*/ 993648 w 2869692"/>
              <a:gd name="connsiteY48" fmla="*/ 222504 h 548640"/>
              <a:gd name="connsiteX49" fmla="*/ 1028700 w 2869692"/>
              <a:gd name="connsiteY49" fmla="*/ 222504 h 548640"/>
              <a:gd name="connsiteX50" fmla="*/ 1141476 w 2869692"/>
              <a:gd name="connsiteY50" fmla="*/ 111252 h 548640"/>
              <a:gd name="connsiteX51" fmla="*/ 1254252 w 2869692"/>
              <a:gd name="connsiteY51" fmla="*/ 222504 h 548640"/>
              <a:gd name="connsiteX52" fmla="*/ 1289305 w 2869692"/>
              <a:gd name="connsiteY52" fmla="*/ 222504 h 548640"/>
              <a:gd name="connsiteX53" fmla="*/ 1289305 w 2869692"/>
              <a:gd name="connsiteY53" fmla="*/ 211836 h 548640"/>
              <a:gd name="connsiteX54" fmla="*/ 1283208 w 2869692"/>
              <a:gd name="connsiteY54" fmla="*/ 184404 h 548640"/>
              <a:gd name="connsiteX55" fmla="*/ 1139952 w 2869692"/>
              <a:gd name="connsiteY55" fmla="*/ 76200 h 548640"/>
              <a:gd name="connsiteX56" fmla="*/ 1139952 w 2869692"/>
              <a:gd name="connsiteY56" fmla="*/ 120396 h 548640"/>
              <a:gd name="connsiteX57" fmla="*/ 1036320 w 2869692"/>
              <a:gd name="connsiteY57" fmla="*/ 217932 h 548640"/>
              <a:gd name="connsiteX58" fmla="*/ 1036320 w 2869692"/>
              <a:gd name="connsiteY58" fmla="*/ 222504 h 548640"/>
              <a:gd name="connsiteX59" fmla="*/ 1086612 w 2869692"/>
              <a:gd name="connsiteY59" fmla="*/ 222504 h 548640"/>
              <a:gd name="connsiteX60" fmla="*/ 1139952 w 2869692"/>
              <a:gd name="connsiteY60" fmla="*/ 169164 h 548640"/>
              <a:gd name="connsiteX61" fmla="*/ 1196340 w 2869692"/>
              <a:gd name="connsiteY61" fmla="*/ 222504 h 548640"/>
              <a:gd name="connsiteX62" fmla="*/ 1245108 w 2869692"/>
              <a:gd name="connsiteY62" fmla="*/ 222504 h 548640"/>
              <a:gd name="connsiteX63" fmla="*/ 1245108 w 2869692"/>
              <a:gd name="connsiteY63" fmla="*/ 210312 h 548640"/>
              <a:gd name="connsiteX64" fmla="*/ 1237488 w 2869692"/>
              <a:gd name="connsiteY64" fmla="*/ 185928 h 548640"/>
              <a:gd name="connsiteX65" fmla="*/ 1139952 w 2869692"/>
              <a:gd name="connsiteY65" fmla="*/ 120396 h 548640"/>
              <a:gd name="connsiteX66" fmla="*/ 2449068 w 2869692"/>
              <a:gd name="connsiteY66" fmla="*/ 260604 h 548640"/>
              <a:gd name="connsiteX67" fmla="*/ 2168653 w 2869692"/>
              <a:gd name="connsiteY67" fmla="*/ 515112 h 548640"/>
              <a:gd name="connsiteX68" fmla="*/ 2168653 w 2869692"/>
              <a:gd name="connsiteY68" fmla="*/ 536448 h 548640"/>
              <a:gd name="connsiteX69" fmla="*/ 2231136 w 2869692"/>
              <a:gd name="connsiteY69" fmla="*/ 536448 h 548640"/>
              <a:gd name="connsiteX70" fmla="*/ 2449068 w 2869692"/>
              <a:gd name="connsiteY70" fmla="*/ 324612 h 548640"/>
              <a:gd name="connsiteX71" fmla="*/ 2667000 w 2869692"/>
              <a:gd name="connsiteY71" fmla="*/ 536448 h 548640"/>
              <a:gd name="connsiteX72" fmla="*/ 2731008 w 2869692"/>
              <a:gd name="connsiteY72" fmla="*/ 536448 h 548640"/>
              <a:gd name="connsiteX73" fmla="*/ 2449068 w 2869692"/>
              <a:gd name="connsiteY73" fmla="*/ 260604 h 548640"/>
              <a:gd name="connsiteX74" fmla="*/ 2449068 w 2869692"/>
              <a:gd name="connsiteY74" fmla="*/ 338328 h 548640"/>
              <a:gd name="connsiteX75" fmla="*/ 2246376 w 2869692"/>
              <a:gd name="connsiteY75" fmla="*/ 522732 h 548640"/>
              <a:gd name="connsiteX76" fmla="*/ 2246376 w 2869692"/>
              <a:gd name="connsiteY76" fmla="*/ 536448 h 548640"/>
              <a:gd name="connsiteX77" fmla="*/ 2298192 w 2869692"/>
              <a:gd name="connsiteY77" fmla="*/ 536448 h 548640"/>
              <a:gd name="connsiteX78" fmla="*/ 2449068 w 2869692"/>
              <a:gd name="connsiteY78" fmla="*/ 390144 h 548640"/>
              <a:gd name="connsiteX79" fmla="*/ 2599944 w 2869692"/>
              <a:gd name="connsiteY79" fmla="*/ 536448 h 548640"/>
              <a:gd name="connsiteX80" fmla="*/ 2651760 w 2869692"/>
              <a:gd name="connsiteY80" fmla="*/ 536448 h 548640"/>
              <a:gd name="connsiteX81" fmla="*/ 2651760 w 2869692"/>
              <a:gd name="connsiteY81" fmla="*/ 519684 h 548640"/>
              <a:gd name="connsiteX82" fmla="*/ 2639568 w 2869692"/>
              <a:gd name="connsiteY82" fmla="*/ 472440 h 548640"/>
              <a:gd name="connsiteX83" fmla="*/ 2449068 w 2869692"/>
              <a:gd name="connsiteY83" fmla="*/ 338328 h 548640"/>
              <a:gd name="connsiteX84" fmla="*/ 2449068 w 2869692"/>
              <a:gd name="connsiteY84" fmla="*/ 399288 h 548640"/>
              <a:gd name="connsiteX85" fmla="*/ 2307336 w 2869692"/>
              <a:gd name="connsiteY85" fmla="*/ 521208 h 548640"/>
              <a:gd name="connsiteX86" fmla="*/ 2307336 w 2869692"/>
              <a:gd name="connsiteY86" fmla="*/ 536448 h 548640"/>
              <a:gd name="connsiteX87" fmla="*/ 2375917 w 2869692"/>
              <a:gd name="connsiteY87" fmla="*/ 536448 h 548640"/>
              <a:gd name="connsiteX88" fmla="*/ 2449068 w 2869692"/>
              <a:gd name="connsiteY88" fmla="*/ 467868 h 548640"/>
              <a:gd name="connsiteX89" fmla="*/ 2522220 w 2869692"/>
              <a:gd name="connsiteY89" fmla="*/ 536448 h 548640"/>
              <a:gd name="connsiteX90" fmla="*/ 2592324 w 2869692"/>
              <a:gd name="connsiteY90" fmla="*/ 536448 h 548640"/>
              <a:gd name="connsiteX91" fmla="*/ 2449068 w 2869692"/>
              <a:gd name="connsiteY91" fmla="*/ 399288 h 548640"/>
              <a:gd name="connsiteX92" fmla="*/ 1941576 w 2869692"/>
              <a:gd name="connsiteY92" fmla="*/ 336804 h 548640"/>
              <a:gd name="connsiteX93" fmla="*/ 1735836 w 2869692"/>
              <a:gd name="connsiteY93" fmla="*/ 530352 h 548640"/>
              <a:gd name="connsiteX94" fmla="*/ 1735836 w 2869692"/>
              <a:gd name="connsiteY94" fmla="*/ 536448 h 548640"/>
              <a:gd name="connsiteX95" fmla="*/ 1778508 w 2869692"/>
              <a:gd name="connsiteY95" fmla="*/ 536448 h 548640"/>
              <a:gd name="connsiteX96" fmla="*/ 1941576 w 2869692"/>
              <a:gd name="connsiteY96" fmla="*/ 379476 h 548640"/>
              <a:gd name="connsiteX97" fmla="*/ 2103120 w 2869692"/>
              <a:gd name="connsiteY97" fmla="*/ 536448 h 548640"/>
              <a:gd name="connsiteX98" fmla="*/ 2145792 w 2869692"/>
              <a:gd name="connsiteY98" fmla="*/ 536448 h 548640"/>
              <a:gd name="connsiteX99" fmla="*/ 2145792 w 2869692"/>
              <a:gd name="connsiteY99" fmla="*/ 521208 h 548640"/>
              <a:gd name="connsiteX100" fmla="*/ 2133600 w 2869692"/>
              <a:gd name="connsiteY100" fmla="*/ 472440 h 548640"/>
              <a:gd name="connsiteX101" fmla="*/ 1941576 w 2869692"/>
              <a:gd name="connsiteY101" fmla="*/ 336804 h 548640"/>
              <a:gd name="connsiteX102" fmla="*/ 1941576 w 2869692"/>
              <a:gd name="connsiteY102" fmla="*/ 393192 h 548640"/>
              <a:gd name="connsiteX103" fmla="*/ 1793748 w 2869692"/>
              <a:gd name="connsiteY103" fmla="*/ 521208 h 548640"/>
              <a:gd name="connsiteX104" fmla="*/ 1793748 w 2869692"/>
              <a:gd name="connsiteY104" fmla="*/ 536448 h 548640"/>
              <a:gd name="connsiteX105" fmla="*/ 1828800 w 2869692"/>
              <a:gd name="connsiteY105" fmla="*/ 536448 h 548640"/>
              <a:gd name="connsiteX106" fmla="*/ 1940053 w 2869692"/>
              <a:gd name="connsiteY106" fmla="*/ 429768 h 548640"/>
              <a:gd name="connsiteX107" fmla="*/ 2054353 w 2869692"/>
              <a:gd name="connsiteY107" fmla="*/ 536448 h 548640"/>
              <a:gd name="connsiteX108" fmla="*/ 2089405 w 2869692"/>
              <a:gd name="connsiteY108" fmla="*/ 536448 h 548640"/>
              <a:gd name="connsiteX109" fmla="*/ 2089405 w 2869692"/>
              <a:gd name="connsiteY109" fmla="*/ 528828 h 548640"/>
              <a:gd name="connsiteX110" fmla="*/ 2080260 w 2869692"/>
              <a:gd name="connsiteY110" fmla="*/ 492252 h 548640"/>
              <a:gd name="connsiteX111" fmla="*/ 1941576 w 2869692"/>
              <a:gd name="connsiteY111" fmla="*/ 393192 h 548640"/>
              <a:gd name="connsiteX112" fmla="*/ 1941576 w 2869692"/>
              <a:gd name="connsiteY112" fmla="*/ 437388 h 548640"/>
              <a:gd name="connsiteX113" fmla="*/ 1836420 w 2869692"/>
              <a:gd name="connsiteY113" fmla="*/ 536448 h 548640"/>
              <a:gd name="connsiteX114" fmla="*/ 1886712 w 2869692"/>
              <a:gd name="connsiteY114" fmla="*/ 536448 h 548640"/>
              <a:gd name="connsiteX115" fmla="*/ 1940053 w 2869692"/>
              <a:gd name="connsiteY115" fmla="*/ 486156 h 548640"/>
              <a:gd name="connsiteX116" fmla="*/ 1996441 w 2869692"/>
              <a:gd name="connsiteY116" fmla="*/ 536448 h 548640"/>
              <a:gd name="connsiteX117" fmla="*/ 2045208 w 2869692"/>
              <a:gd name="connsiteY117" fmla="*/ 536448 h 548640"/>
              <a:gd name="connsiteX118" fmla="*/ 2045208 w 2869692"/>
              <a:gd name="connsiteY118" fmla="*/ 527304 h 548640"/>
              <a:gd name="connsiteX119" fmla="*/ 1969008 w 2869692"/>
              <a:gd name="connsiteY119" fmla="*/ 440436 h 548640"/>
              <a:gd name="connsiteX120" fmla="*/ 1941576 w 2869692"/>
              <a:gd name="connsiteY120" fmla="*/ 437388 h 548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</a:cxnLst>
            <a:rect l="l" t="t" r="r" b="b"/>
            <a:pathLst>
              <a:path w="2869692" h="548640">
                <a:moveTo>
                  <a:pt x="1141476" y="0"/>
                </a:moveTo>
                <a:cubicBezTo>
                  <a:pt x="1249680" y="0"/>
                  <a:pt x="1359408" y="80772"/>
                  <a:pt x="1365505" y="224028"/>
                </a:cubicBezTo>
                <a:lnTo>
                  <a:pt x="1504188" y="224028"/>
                </a:lnTo>
                <a:cubicBezTo>
                  <a:pt x="1548384" y="225552"/>
                  <a:pt x="1580388" y="272796"/>
                  <a:pt x="1580388" y="307848"/>
                </a:cubicBezTo>
                <a:cubicBezTo>
                  <a:pt x="1580388" y="336804"/>
                  <a:pt x="1557529" y="377952"/>
                  <a:pt x="1516380" y="388620"/>
                </a:cubicBezTo>
                <a:cubicBezTo>
                  <a:pt x="1513332" y="388620"/>
                  <a:pt x="1511808" y="391668"/>
                  <a:pt x="1507236" y="391668"/>
                </a:cubicBezTo>
                <a:lnTo>
                  <a:pt x="740664" y="391668"/>
                </a:lnTo>
                <a:cubicBezTo>
                  <a:pt x="694944" y="399288"/>
                  <a:pt x="675132" y="431292"/>
                  <a:pt x="675132" y="464820"/>
                </a:cubicBezTo>
                <a:cubicBezTo>
                  <a:pt x="675132" y="504444"/>
                  <a:pt x="708660" y="537972"/>
                  <a:pt x="742188" y="537972"/>
                </a:cubicBezTo>
                <a:lnTo>
                  <a:pt x="1717548" y="537972"/>
                </a:lnTo>
                <a:cubicBezTo>
                  <a:pt x="1719072" y="397764"/>
                  <a:pt x="1834896" y="316992"/>
                  <a:pt x="1941576" y="316992"/>
                </a:cubicBezTo>
                <a:cubicBezTo>
                  <a:pt x="2019300" y="316992"/>
                  <a:pt x="2119884" y="362712"/>
                  <a:pt x="2154936" y="472440"/>
                </a:cubicBezTo>
                <a:cubicBezTo>
                  <a:pt x="2154936" y="472440"/>
                  <a:pt x="2156460" y="470916"/>
                  <a:pt x="2156460" y="469392"/>
                </a:cubicBezTo>
                <a:cubicBezTo>
                  <a:pt x="2196084" y="312420"/>
                  <a:pt x="2334768" y="240792"/>
                  <a:pt x="2449068" y="240792"/>
                </a:cubicBezTo>
                <a:cubicBezTo>
                  <a:pt x="2592324" y="240792"/>
                  <a:pt x="2743200" y="345948"/>
                  <a:pt x="2749296" y="537972"/>
                </a:cubicBezTo>
                <a:lnTo>
                  <a:pt x="2869692" y="537972"/>
                </a:lnTo>
                <a:lnTo>
                  <a:pt x="2869692" y="548640"/>
                </a:lnTo>
                <a:lnTo>
                  <a:pt x="664464" y="548640"/>
                </a:lnTo>
                <a:cubicBezTo>
                  <a:pt x="617220" y="541020"/>
                  <a:pt x="591312" y="501396"/>
                  <a:pt x="591312" y="464820"/>
                </a:cubicBezTo>
                <a:cubicBezTo>
                  <a:pt x="591312" y="460248"/>
                  <a:pt x="592836" y="452628"/>
                  <a:pt x="592836" y="446532"/>
                </a:cubicBezTo>
                <a:cubicBezTo>
                  <a:pt x="594360" y="417576"/>
                  <a:pt x="637032" y="381000"/>
                  <a:pt x="662940" y="381000"/>
                </a:cubicBezTo>
                <a:lnTo>
                  <a:pt x="1429512" y="381000"/>
                </a:lnTo>
                <a:cubicBezTo>
                  <a:pt x="1470660" y="376428"/>
                  <a:pt x="1496568" y="338328"/>
                  <a:pt x="1496568" y="307848"/>
                </a:cubicBezTo>
                <a:cubicBezTo>
                  <a:pt x="1496568" y="274320"/>
                  <a:pt x="1466088" y="234696"/>
                  <a:pt x="1426464" y="234696"/>
                </a:cubicBezTo>
                <a:lnTo>
                  <a:pt x="71628" y="234696"/>
                </a:lnTo>
                <a:cubicBezTo>
                  <a:pt x="22860" y="224028"/>
                  <a:pt x="0" y="184404"/>
                  <a:pt x="0" y="150876"/>
                </a:cubicBezTo>
                <a:cubicBezTo>
                  <a:pt x="0" y="120396"/>
                  <a:pt x="19812" y="79248"/>
                  <a:pt x="65532" y="68580"/>
                </a:cubicBezTo>
                <a:cubicBezTo>
                  <a:pt x="67056" y="68580"/>
                  <a:pt x="70104" y="67056"/>
                  <a:pt x="74676" y="67056"/>
                </a:cubicBezTo>
                <a:lnTo>
                  <a:pt x="832105" y="67056"/>
                </a:lnTo>
                <a:lnTo>
                  <a:pt x="832105" y="77724"/>
                </a:lnTo>
                <a:lnTo>
                  <a:pt x="155448" y="77724"/>
                </a:lnTo>
                <a:cubicBezTo>
                  <a:pt x="109728" y="79248"/>
                  <a:pt x="83820" y="117348"/>
                  <a:pt x="83820" y="150876"/>
                </a:cubicBezTo>
                <a:cubicBezTo>
                  <a:pt x="83820" y="153924"/>
                  <a:pt x="85344" y="161544"/>
                  <a:pt x="85344" y="167640"/>
                </a:cubicBezTo>
                <a:cubicBezTo>
                  <a:pt x="86868" y="192024"/>
                  <a:pt x="123444" y="224028"/>
                  <a:pt x="147828" y="224028"/>
                </a:cubicBezTo>
                <a:lnTo>
                  <a:pt x="917448" y="224028"/>
                </a:lnTo>
                <a:cubicBezTo>
                  <a:pt x="923544" y="76200"/>
                  <a:pt x="1031748" y="0"/>
                  <a:pt x="1141476" y="0"/>
                </a:cubicBezTo>
                <a:close/>
                <a:moveTo>
                  <a:pt x="1139952" y="19812"/>
                </a:moveTo>
                <a:cubicBezTo>
                  <a:pt x="1048512" y="19812"/>
                  <a:pt x="943356" y="85344"/>
                  <a:pt x="935736" y="213360"/>
                </a:cubicBezTo>
                <a:lnTo>
                  <a:pt x="935736" y="222504"/>
                </a:lnTo>
                <a:lnTo>
                  <a:pt x="978408" y="222504"/>
                </a:lnTo>
                <a:cubicBezTo>
                  <a:pt x="984505" y="115824"/>
                  <a:pt x="1062228" y="62484"/>
                  <a:pt x="1139952" y="62484"/>
                </a:cubicBezTo>
                <a:cubicBezTo>
                  <a:pt x="1217676" y="62484"/>
                  <a:pt x="1296924" y="115824"/>
                  <a:pt x="1303020" y="222504"/>
                </a:cubicBezTo>
                <a:lnTo>
                  <a:pt x="1345692" y="222504"/>
                </a:lnTo>
                <a:lnTo>
                  <a:pt x="1345692" y="202692"/>
                </a:lnTo>
                <a:cubicBezTo>
                  <a:pt x="1345692" y="198120"/>
                  <a:pt x="1338072" y="166116"/>
                  <a:pt x="1331976" y="150876"/>
                </a:cubicBezTo>
                <a:cubicBezTo>
                  <a:pt x="1295400" y="53340"/>
                  <a:pt x="1210056" y="19812"/>
                  <a:pt x="1139952" y="19812"/>
                </a:cubicBezTo>
                <a:close/>
                <a:moveTo>
                  <a:pt x="1139952" y="76200"/>
                </a:moveTo>
                <a:cubicBezTo>
                  <a:pt x="1075944" y="76200"/>
                  <a:pt x="1007364" y="117348"/>
                  <a:pt x="993648" y="204216"/>
                </a:cubicBezTo>
                <a:lnTo>
                  <a:pt x="993648" y="222504"/>
                </a:lnTo>
                <a:lnTo>
                  <a:pt x="1028700" y="222504"/>
                </a:lnTo>
                <a:cubicBezTo>
                  <a:pt x="1028700" y="150876"/>
                  <a:pt x="1089660" y="111252"/>
                  <a:pt x="1141476" y="111252"/>
                </a:cubicBezTo>
                <a:cubicBezTo>
                  <a:pt x="1191768" y="111252"/>
                  <a:pt x="1252728" y="150876"/>
                  <a:pt x="1254252" y="222504"/>
                </a:cubicBezTo>
                <a:lnTo>
                  <a:pt x="1289305" y="222504"/>
                </a:lnTo>
                <a:lnTo>
                  <a:pt x="1289305" y="211836"/>
                </a:lnTo>
                <a:cubicBezTo>
                  <a:pt x="1289305" y="207264"/>
                  <a:pt x="1286256" y="192024"/>
                  <a:pt x="1283208" y="184404"/>
                </a:cubicBezTo>
                <a:cubicBezTo>
                  <a:pt x="1257300" y="106680"/>
                  <a:pt x="1197864" y="76200"/>
                  <a:pt x="1139952" y="76200"/>
                </a:cubicBezTo>
                <a:close/>
                <a:moveTo>
                  <a:pt x="1139952" y="120396"/>
                </a:moveTo>
                <a:cubicBezTo>
                  <a:pt x="1092708" y="120396"/>
                  <a:pt x="1042416" y="153924"/>
                  <a:pt x="1036320" y="217932"/>
                </a:cubicBezTo>
                <a:lnTo>
                  <a:pt x="1036320" y="222504"/>
                </a:lnTo>
                <a:lnTo>
                  <a:pt x="1086612" y="222504"/>
                </a:lnTo>
                <a:cubicBezTo>
                  <a:pt x="1088136" y="188976"/>
                  <a:pt x="1114044" y="169164"/>
                  <a:pt x="1139952" y="169164"/>
                </a:cubicBezTo>
                <a:cubicBezTo>
                  <a:pt x="1167384" y="169164"/>
                  <a:pt x="1190244" y="188976"/>
                  <a:pt x="1196340" y="222504"/>
                </a:cubicBezTo>
                <a:lnTo>
                  <a:pt x="1245108" y="222504"/>
                </a:lnTo>
                <a:lnTo>
                  <a:pt x="1245108" y="210312"/>
                </a:lnTo>
                <a:cubicBezTo>
                  <a:pt x="1245108" y="205740"/>
                  <a:pt x="1240536" y="192024"/>
                  <a:pt x="1237488" y="185928"/>
                </a:cubicBezTo>
                <a:cubicBezTo>
                  <a:pt x="1220724" y="138684"/>
                  <a:pt x="1176528" y="120396"/>
                  <a:pt x="1139952" y="120396"/>
                </a:cubicBezTo>
                <a:close/>
                <a:moveTo>
                  <a:pt x="2449068" y="260604"/>
                </a:moveTo>
                <a:cubicBezTo>
                  <a:pt x="2325624" y="260604"/>
                  <a:pt x="2185417" y="345948"/>
                  <a:pt x="2168653" y="515112"/>
                </a:cubicBezTo>
                <a:lnTo>
                  <a:pt x="2168653" y="536448"/>
                </a:lnTo>
                <a:lnTo>
                  <a:pt x="2231136" y="536448"/>
                </a:lnTo>
                <a:cubicBezTo>
                  <a:pt x="2237232" y="400812"/>
                  <a:pt x="2345436" y="324612"/>
                  <a:pt x="2449068" y="324612"/>
                </a:cubicBezTo>
                <a:cubicBezTo>
                  <a:pt x="2552700" y="324612"/>
                  <a:pt x="2656332" y="397764"/>
                  <a:pt x="2667000" y="536448"/>
                </a:cubicBezTo>
                <a:lnTo>
                  <a:pt x="2731008" y="536448"/>
                </a:lnTo>
                <a:cubicBezTo>
                  <a:pt x="2720341" y="359664"/>
                  <a:pt x="2583180" y="260604"/>
                  <a:pt x="2449068" y="260604"/>
                </a:cubicBezTo>
                <a:close/>
                <a:moveTo>
                  <a:pt x="2449068" y="338328"/>
                </a:moveTo>
                <a:cubicBezTo>
                  <a:pt x="2357629" y="338328"/>
                  <a:pt x="2258568" y="405384"/>
                  <a:pt x="2246376" y="522732"/>
                </a:cubicBezTo>
                <a:lnTo>
                  <a:pt x="2246376" y="536448"/>
                </a:lnTo>
                <a:lnTo>
                  <a:pt x="2298192" y="536448"/>
                </a:lnTo>
                <a:cubicBezTo>
                  <a:pt x="2302764" y="441960"/>
                  <a:pt x="2380488" y="390144"/>
                  <a:pt x="2449068" y="390144"/>
                </a:cubicBezTo>
                <a:cubicBezTo>
                  <a:pt x="2517648" y="390144"/>
                  <a:pt x="2595372" y="441960"/>
                  <a:pt x="2599944" y="536448"/>
                </a:cubicBezTo>
                <a:lnTo>
                  <a:pt x="2651760" y="536448"/>
                </a:lnTo>
                <a:lnTo>
                  <a:pt x="2651760" y="519684"/>
                </a:lnTo>
                <a:cubicBezTo>
                  <a:pt x="2651760" y="515112"/>
                  <a:pt x="2644141" y="486156"/>
                  <a:pt x="2639568" y="472440"/>
                </a:cubicBezTo>
                <a:cubicBezTo>
                  <a:pt x="2602992" y="374904"/>
                  <a:pt x="2516124" y="338328"/>
                  <a:pt x="2449068" y="338328"/>
                </a:cubicBezTo>
                <a:close/>
                <a:moveTo>
                  <a:pt x="2449068" y="399288"/>
                </a:moveTo>
                <a:cubicBezTo>
                  <a:pt x="2385060" y="399288"/>
                  <a:pt x="2324100" y="437388"/>
                  <a:pt x="2307336" y="521208"/>
                </a:cubicBezTo>
                <a:lnTo>
                  <a:pt x="2307336" y="536448"/>
                </a:lnTo>
                <a:lnTo>
                  <a:pt x="2375917" y="536448"/>
                </a:lnTo>
                <a:cubicBezTo>
                  <a:pt x="2383536" y="487680"/>
                  <a:pt x="2414017" y="467868"/>
                  <a:pt x="2449068" y="467868"/>
                </a:cubicBezTo>
                <a:cubicBezTo>
                  <a:pt x="2481072" y="467868"/>
                  <a:pt x="2520696" y="492252"/>
                  <a:pt x="2522220" y="536448"/>
                </a:cubicBezTo>
                <a:lnTo>
                  <a:pt x="2592324" y="536448"/>
                </a:lnTo>
                <a:cubicBezTo>
                  <a:pt x="2587753" y="446532"/>
                  <a:pt x="2514600" y="399288"/>
                  <a:pt x="2449068" y="399288"/>
                </a:cubicBezTo>
                <a:close/>
                <a:moveTo>
                  <a:pt x="1941576" y="336804"/>
                </a:moveTo>
                <a:cubicBezTo>
                  <a:pt x="1845564" y="336804"/>
                  <a:pt x="1749553" y="402336"/>
                  <a:pt x="1735836" y="530352"/>
                </a:cubicBezTo>
                <a:lnTo>
                  <a:pt x="1735836" y="536448"/>
                </a:lnTo>
                <a:lnTo>
                  <a:pt x="1778508" y="536448"/>
                </a:lnTo>
                <a:cubicBezTo>
                  <a:pt x="1786129" y="432816"/>
                  <a:pt x="1863853" y="379476"/>
                  <a:pt x="1941576" y="379476"/>
                </a:cubicBezTo>
                <a:cubicBezTo>
                  <a:pt x="2017776" y="379476"/>
                  <a:pt x="2097024" y="434340"/>
                  <a:pt x="2103120" y="536448"/>
                </a:cubicBezTo>
                <a:lnTo>
                  <a:pt x="2145792" y="536448"/>
                </a:lnTo>
                <a:lnTo>
                  <a:pt x="2145792" y="521208"/>
                </a:lnTo>
                <a:cubicBezTo>
                  <a:pt x="2145792" y="516636"/>
                  <a:pt x="2139696" y="486156"/>
                  <a:pt x="2133600" y="472440"/>
                </a:cubicBezTo>
                <a:cubicBezTo>
                  <a:pt x="2095500" y="373380"/>
                  <a:pt x="2011680" y="336804"/>
                  <a:pt x="1941576" y="336804"/>
                </a:cubicBezTo>
                <a:close/>
                <a:moveTo>
                  <a:pt x="1941576" y="393192"/>
                </a:moveTo>
                <a:cubicBezTo>
                  <a:pt x="1877568" y="393192"/>
                  <a:pt x="1810512" y="434340"/>
                  <a:pt x="1793748" y="521208"/>
                </a:cubicBezTo>
                <a:lnTo>
                  <a:pt x="1793748" y="536448"/>
                </a:lnTo>
                <a:lnTo>
                  <a:pt x="1828800" y="536448"/>
                </a:lnTo>
                <a:cubicBezTo>
                  <a:pt x="1833372" y="463296"/>
                  <a:pt x="1888236" y="429768"/>
                  <a:pt x="1940053" y="429768"/>
                </a:cubicBezTo>
                <a:cubicBezTo>
                  <a:pt x="1993392" y="429768"/>
                  <a:pt x="2045208" y="463296"/>
                  <a:pt x="2054353" y="536448"/>
                </a:cubicBezTo>
                <a:lnTo>
                  <a:pt x="2089405" y="536448"/>
                </a:lnTo>
                <a:lnTo>
                  <a:pt x="2089405" y="528828"/>
                </a:lnTo>
                <a:cubicBezTo>
                  <a:pt x="2089405" y="524256"/>
                  <a:pt x="2083308" y="502920"/>
                  <a:pt x="2080260" y="492252"/>
                </a:cubicBezTo>
                <a:cubicBezTo>
                  <a:pt x="2055876" y="422148"/>
                  <a:pt x="1991868" y="393192"/>
                  <a:pt x="1941576" y="393192"/>
                </a:cubicBezTo>
                <a:close/>
                <a:moveTo>
                  <a:pt x="1941576" y="437388"/>
                </a:moveTo>
                <a:cubicBezTo>
                  <a:pt x="1892808" y="437388"/>
                  <a:pt x="1844041" y="469392"/>
                  <a:pt x="1836420" y="536448"/>
                </a:cubicBezTo>
                <a:lnTo>
                  <a:pt x="1886712" y="536448"/>
                </a:lnTo>
                <a:cubicBezTo>
                  <a:pt x="1885188" y="505968"/>
                  <a:pt x="1918717" y="486156"/>
                  <a:pt x="1940053" y="486156"/>
                </a:cubicBezTo>
                <a:cubicBezTo>
                  <a:pt x="1962912" y="486156"/>
                  <a:pt x="1993392" y="501396"/>
                  <a:pt x="1996441" y="536448"/>
                </a:cubicBezTo>
                <a:lnTo>
                  <a:pt x="2045208" y="536448"/>
                </a:lnTo>
                <a:lnTo>
                  <a:pt x="2045208" y="527304"/>
                </a:lnTo>
                <a:cubicBezTo>
                  <a:pt x="2045208" y="495300"/>
                  <a:pt x="2002536" y="446532"/>
                  <a:pt x="1969008" y="440436"/>
                </a:cubicBezTo>
                <a:cubicBezTo>
                  <a:pt x="1959864" y="438912"/>
                  <a:pt x="1944624" y="437388"/>
                  <a:pt x="1941576" y="437388"/>
                </a:cubicBezTo>
                <a:close/>
              </a:path>
            </a:pathLst>
          </a:custGeom>
          <a:solidFill>
            <a:srgbClr val="000000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2400"/>
          </a:p>
        </p:txBody>
      </p:sp>
      <p:sp>
        <p:nvSpPr>
          <p:cNvPr id="8" name="弧形 7">
            <a:extLst>
              <a:ext uri="{FF2B5EF4-FFF2-40B4-BE49-F238E27FC236}">
                <a16:creationId xmlns:a16="http://schemas.microsoft.com/office/drawing/2014/main" id="{7A54C497-7E05-6D0B-69D9-8AD82D54C235}"/>
              </a:ext>
            </a:extLst>
          </p:cNvPr>
          <p:cNvSpPr/>
          <p:nvPr/>
        </p:nvSpPr>
        <p:spPr>
          <a:xfrm>
            <a:off x="4079776" y="1071399"/>
            <a:ext cx="4032448" cy="4032448"/>
          </a:xfrm>
          <a:prstGeom prst="arc">
            <a:avLst>
              <a:gd name="adj1" fmla="val 11900543"/>
              <a:gd name="adj2" fmla="val 10237376"/>
            </a:avLst>
          </a:prstGeom>
          <a:ln w="63500" cap="rnd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55C2082E-7890-E796-92B6-0306866E27CF}"/>
              </a:ext>
            </a:extLst>
          </p:cNvPr>
          <p:cNvSpPr/>
          <p:nvPr/>
        </p:nvSpPr>
        <p:spPr>
          <a:xfrm>
            <a:off x="4660644" y="3714719"/>
            <a:ext cx="550529" cy="1654023"/>
          </a:xfrm>
          <a:prstGeom prst="roundRect">
            <a:avLst>
              <a:gd name="adj" fmla="val 50000"/>
            </a:avLst>
          </a:prstGeom>
          <a:blipFill dpi="0" rotWithShape="1">
            <a:blip r:embed="rId4"/>
            <a:srcRect/>
            <a:tile tx="0" ty="0" sx="100000" sy="100000" flip="none" algn="tl"/>
          </a:blip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F4580EB-CFFA-C32B-5284-11285C193262}"/>
              </a:ext>
            </a:extLst>
          </p:cNvPr>
          <p:cNvSpPr txBox="1"/>
          <p:nvPr/>
        </p:nvSpPr>
        <p:spPr>
          <a:xfrm>
            <a:off x="4697568" y="4005065"/>
            <a:ext cx="512897" cy="119519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133" dirty="0">
                <a:solidFill>
                  <a:schemeClr val="bg1"/>
                </a:solidFill>
                <a:latin typeface="三极行楷简体-粗" panose="00000500000000000000" pitchFamily="2" charset="-122"/>
                <a:ea typeface="三极行楷简体-粗" panose="00000500000000000000" pitchFamily="2" charset="-122"/>
              </a:rPr>
              <a:t>传统节日</a:t>
            </a: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40F1D628-9DAA-01B0-CC19-D9391B77DCD4}"/>
              </a:ext>
            </a:extLst>
          </p:cNvPr>
          <p:cNvSpPr/>
          <p:nvPr/>
        </p:nvSpPr>
        <p:spPr>
          <a:xfrm rot="4151190">
            <a:off x="6911867" y="2567117"/>
            <a:ext cx="958456" cy="1002555"/>
          </a:xfrm>
          <a:custGeom>
            <a:avLst/>
            <a:gdLst>
              <a:gd name="connsiteX0" fmla="*/ 1515070 w 4334471"/>
              <a:gd name="connsiteY0" fmla="*/ 0 h 4533900"/>
              <a:gd name="connsiteX1" fmla="*/ 1800820 w 4334471"/>
              <a:gd name="connsiteY1" fmla="*/ 142875 h 4533900"/>
              <a:gd name="connsiteX2" fmla="*/ 2286595 w 4334471"/>
              <a:gd name="connsiteY2" fmla="*/ 19050 h 4533900"/>
              <a:gd name="connsiteX3" fmla="*/ 2696170 w 4334471"/>
              <a:gd name="connsiteY3" fmla="*/ 123825 h 4533900"/>
              <a:gd name="connsiteX4" fmla="*/ 2896195 w 4334471"/>
              <a:gd name="connsiteY4" fmla="*/ 304800 h 4533900"/>
              <a:gd name="connsiteX5" fmla="*/ 3058120 w 4334471"/>
              <a:gd name="connsiteY5" fmla="*/ 381000 h 4533900"/>
              <a:gd name="connsiteX6" fmla="*/ 3134320 w 4334471"/>
              <a:gd name="connsiteY6" fmla="*/ 400050 h 4533900"/>
              <a:gd name="connsiteX7" fmla="*/ 3410545 w 4334471"/>
              <a:gd name="connsiteY7" fmla="*/ 400050 h 4533900"/>
              <a:gd name="connsiteX8" fmla="*/ 3572470 w 4334471"/>
              <a:gd name="connsiteY8" fmla="*/ 485775 h 4533900"/>
              <a:gd name="connsiteX9" fmla="*/ 3801070 w 4334471"/>
              <a:gd name="connsiteY9" fmla="*/ 914400 h 4533900"/>
              <a:gd name="connsiteX10" fmla="*/ 3829645 w 4334471"/>
              <a:gd name="connsiteY10" fmla="*/ 1171575 h 4533900"/>
              <a:gd name="connsiteX11" fmla="*/ 3905845 w 4334471"/>
              <a:gd name="connsiteY11" fmla="*/ 1352550 h 4533900"/>
              <a:gd name="connsiteX12" fmla="*/ 4020145 w 4334471"/>
              <a:gd name="connsiteY12" fmla="*/ 1438275 h 4533900"/>
              <a:gd name="connsiteX13" fmla="*/ 4305896 w 4334471"/>
              <a:gd name="connsiteY13" fmla="*/ 1704975 h 4533900"/>
              <a:gd name="connsiteX14" fmla="*/ 4334471 w 4334471"/>
              <a:gd name="connsiteY14" fmla="*/ 1895475 h 4533900"/>
              <a:gd name="connsiteX15" fmla="*/ 4172545 w 4334471"/>
              <a:gd name="connsiteY15" fmla="*/ 2381250 h 4533900"/>
              <a:gd name="connsiteX16" fmla="*/ 4248746 w 4334471"/>
              <a:gd name="connsiteY16" fmla="*/ 2743200 h 4533900"/>
              <a:gd name="connsiteX17" fmla="*/ 4210646 w 4334471"/>
              <a:gd name="connsiteY17" fmla="*/ 2952750 h 4533900"/>
              <a:gd name="connsiteX18" fmla="*/ 3905845 w 4334471"/>
              <a:gd name="connsiteY18" fmla="*/ 3295650 h 4533900"/>
              <a:gd name="connsiteX19" fmla="*/ 3886795 w 4334471"/>
              <a:gd name="connsiteY19" fmla="*/ 3495675 h 4533900"/>
              <a:gd name="connsiteX20" fmla="*/ 3562945 w 4334471"/>
              <a:gd name="connsiteY20" fmla="*/ 3781425 h 4533900"/>
              <a:gd name="connsiteX21" fmla="*/ 3467695 w 4334471"/>
              <a:gd name="connsiteY21" fmla="*/ 3971925 h 4533900"/>
              <a:gd name="connsiteX22" fmla="*/ 3391495 w 4334471"/>
              <a:gd name="connsiteY22" fmla="*/ 4029075 h 4533900"/>
              <a:gd name="connsiteX23" fmla="*/ 3067645 w 4334471"/>
              <a:gd name="connsiteY23" fmla="*/ 4371975 h 4533900"/>
              <a:gd name="connsiteX24" fmla="*/ 2686645 w 4334471"/>
              <a:gd name="connsiteY24" fmla="*/ 4533900 h 4533900"/>
              <a:gd name="connsiteX25" fmla="*/ 2562820 w 4334471"/>
              <a:gd name="connsiteY25" fmla="*/ 4324350 h 4533900"/>
              <a:gd name="connsiteX26" fmla="*/ 2200870 w 4334471"/>
              <a:gd name="connsiteY26" fmla="*/ 3762375 h 4533900"/>
              <a:gd name="connsiteX27" fmla="*/ 2019895 w 4334471"/>
              <a:gd name="connsiteY27" fmla="*/ 3686175 h 4533900"/>
              <a:gd name="connsiteX28" fmla="*/ 829270 w 4334471"/>
              <a:gd name="connsiteY28" fmla="*/ 2324100 h 4533900"/>
              <a:gd name="connsiteX29" fmla="*/ 695920 w 4334471"/>
              <a:gd name="connsiteY29" fmla="*/ 1352550 h 4533900"/>
              <a:gd name="connsiteX30" fmla="*/ 629245 w 4334471"/>
              <a:gd name="connsiteY30" fmla="*/ 1247775 h 4533900"/>
              <a:gd name="connsiteX31" fmla="*/ 524470 w 4334471"/>
              <a:gd name="connsiteY31" fmla="*/ 1095375 h 4533900"/>
              <a:gd name="connsiteX32" fmla="*/ 210145 w 4334471"/>
              <a:gd name="connsiteY32" fmla="*/ 933450 h 4533900"/>
              <a:gd name="connsiteX33" fmla="*/ 67270 w 4334471"/>
              <a:gd name="connsiteY33" fmla="*/ 876300 h 4533900"/>
              <a:gd name="connsiteX34" fmla="*/ 29170 w 4334471"/>
              <a:gd name="connsiteY34" fmla="*/ 876300 h 4533900"/>
              <a:gd name="connsiteX35" fmla="*/ 48220 w 4334471"/>
              <a:gd name="connsiteY35" fmla="*/ 914400 h 4533900"/>
              <a:gd name="connsiteX36" fmla="*/ 595 w 4334471"/>
              <a:gd name="connsiteY36" fmla="*/ 809625 h 4533900"/>
              <a:gd name="connsiteX37" fmla="*/ 381595 w 4334471"/>
              <a:gd name="connsiteY37" fmla="*/ 390525 h 4533900"/>
              <a:gd name="connsiteX38" fmla="*/ 762595 w 4334471"/>
              <a:gd name="connsiteY38" fmla="*/ 323850 h 4533900"/>
              <a:gd name="connsiteX39" fmla="*/ 953095 w 4334471"/>
              <a:gd name="connsiteY39" fmla="*/ 171450 h 4533900"/>
              <a:gd name="connsiteX40" fmla="*/ 1229320 w 4334471"/>
              <a:gd name="connsiteY40" fmla="*/ 38100 h 4533900"/>
              <a:gd name="connsiteX41" fmla="*/ 1515070 w 4334471"/>
              <a:gd name="connsiteY41" fmla="*/ 0 h 4533900"/>
              <a:gd name="connsiteX42" fmla="*/ 2419945 w 4334471"/>
              <a:gd name="connsiteY42" fmla="*/ 600075 h 4533900"/>
              <a:gd name="connsiteX43" fmla="*/ 2353270 w 4334471"/>
              <a:gd name="connsiteY43" fmla="*/ 828675 h 4533900"/>
              <a:gd name="connsiteX44" fmla="*/ 1867495 w 4334471"/>
              <a:gd name="connsiteY44" fmla="*/ 714375 h 4533900"/>
              <a:gd name="connsiteX45" fmla="*/ 1200745 w 4334471"/>
              <a:gd name="connsiteY45" fmla="*/ 714375 h 4533900"/>
              <a:gd name="connsiteX46" fmla="*/ 1200745 w 4334471"/>
              <a:gd name="connsiteY46" fmla="*/ 762000 h 4533900"/>
              <a:gd name="connsiteX47" fmla="*/ 1753195 w 4334471"/>
              <a:gd name="connsiteY47" fmla="*/ 771525 h 4533900"/>
              <a:gd name="connsiteX48" fmla="*/ 2286595 w 4334471"/>
              <a:gd name="connsiteY48" fmla="*/ 1019175 h 4533900"/>
              <a:gd name="connsiteX49" fmla="*/ 2438995 w 4334471"/>
              <a:gd name="connsiteY49" fmla="*/ 1095375 h 4533900"/>
              <a:gd name="connsiteX50" fmla="*/ 3286720 w 4334471"/>
              <a:gd name="connsiteY50" fmla="*/ 2171700 h 4533900"/>
              <a:gd name="connsiteX51" fmla="*/ 3401020 w 4334471"/>
              <a:gd name="connsiteY51" fmla="*/ 2600325 h 4533900"/>
              <a:gd name="connsiteX52" fmla="*/ 3401020 w 4334471"/>
              <a:gd name="connsiteY52" fmla="*/ 2971800 h 4533900"/>
              <a:gd name="connsiteX53" fmla="*/ 3372445 w 4334471"/>
              <a:gd name="connsiteY53" fmla="*/ 3143250 h 4533900"/>
              <a:gd name="connsiteX54" fmla="*/ 3020020 w 4334471"/>
              <a:gd name="connsiteY54" fmla="*/ 3933825 h 4533900"/>
              <a:gd name="connsiteX55" fmla="*/ 2839045 w 4334471"/>
              <a:gd name="connsiteY55" fmla="*/ 4095750 h 4533900"/>
              <a:gd name="connsiteX56" fmla="*/ 2858095 w 4334471"/>
              <a:gd name="connsiteY56" fmla="*/ 4114800 h 4533900"/>
              <a:gd name="connsiteX57" fmla="*/ 3191470 w 4334471"/>
              <a:gd name="connsiteY57" fmla="*/ 3800475 h 4533900"/>
              <a:gd name="connsiteX58" fmla="*/ 3296245 w 4334471"/>
              <a:gd name="connsiteY58" fmla="*/ 3657600 h 4533900"/>
              <a:gd name="connsiteX59" fmla="*/ 3486745 w 4334471"/>
              <a:gd name="connsiteY59" fmla="*/ 3162300 h 4533900"/>
              <a:gd name="connsiteX60" fmla="*/ 3505795 w 4334471"/>
              <a:gd name="connsiteY60" fmla="*/ 3009900 h 4533900"/>
              <a:gd name="connsiteX61" fmla="*/ 3801070 w 4334471"/>
              <a:gd name="connsiteY61" fmla="*/ 2914650 h 4533900"/>
              <a:gd name="connsiteX62" fmla="*/ 3782020 w 4334471"/>
              <a:gd name="connsiteY62" fmla="*/ 2895600 h 4533900"/>
              <a:gd name="connsiteX63" fmla="*/ 3515320 w 4334471"/>
              <a:gd name="connsiteY63" fmla="*/ 2857500 h 4533900"/>
              <a:gd name="connsiteX64" fmla="*/ 3553420 w 4334471"/>
              <a:gd name="connsiteY64" fmla="*/ 2571750 h 4533900"/>
              <a:gd name="connsiteX65" fmla="*/ 3486745 w 4334471"/>
              <a:gd name="connsiteY65" fmla="*/ 2133600 h 4533900"/>
              <a:gd name="connsiteX66" fmla="*/ 3715345 w 4334471"/>
              <a:gd name="connsiteY66" fmla="*/ 1952625 h 4533900"/>
              <a:gd name="connsiteX67" fmla="*/ 3705820 w 4334471"/>
              <a:gd name="connsiteY67" fmla="*/ 1924050 h 4533900"/>
              <a:gd name="connsiteX68" fmla="*/ 3458170 w 4334471"/>
              <a:gd name="connsiteY68" fmla="*/ 1962150 h 4533900"/>
              <a:gd name="connsiteX69" fmla="*/ 3420070 w 4334471"/>
              <a:gd name="connsiteY69" fmla="*/ 1933575 h 4533900"/>
              <a:gd name="connsiteX70" fmla="*/ 3296245 w 4334471"/>
              <a:gd name="connsiteY70" fmla="*/ 1714500 h 4533900"/>
              <a:gd name="connsiteX71" fmla="*/ 3058120 w 4334471"/>
              <a:gd name="connsiteY71" fmla="*/ 1419225 h 4533900"/>
              <a:gd name="connsiteX72" fmla="*/ 3172420 w 4334471"/>
              <a:gd name="connsiteY72" fmla="*/ 1143000 h 4533900"/>
              <a:gd name="connsiteX73" fmla="*/ 3162895 w 4334471"/>
              <a:gd name="connsiteY73" fmla="*/ 1104900 h 4533900"/>
              <a:gd name="connsiteX74" fmla="*/ 2905720 w 4334471"/>
              <a:gd name="connsiteY74" fmla="*/ 1266825 h 4533900"/>
              <a:gd name="connsiteX75" fmla="*/ 2705695 w 4334471"/>
              <a:gd name="connsiteY75" fmla="*/ 1076325 h 4533900"/>
              <a:gd name="connsiteX76" fmla="*/ 2524720 w 4334471"/>
              <a:gd name="connsiteY76" fmla="*/ 904875 h 4533900"/>
              <a:gd name="connsiteX77" fmla="*/ 2419945 w 4334471"/>
              <a:gd name="connsiteY77" fmla="*/ 847725 h 4533900"/>
              <a:gd name="connsiteX78" fmla="*/ 2419945 w 4334471"/>
              <a:gd name="connsiteY78" fmla="*/ 600075 h 453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4334471" h="4533900">
                <a:moveTo>
                  <a:pt x="1515070" y="0"/>
                </a:moveTo>
                <a:cubicBezTo>
                  <a:pt x="1619845" y="0"/>
                  <a:pt x="1753195" y="142875"/>
                  <a:pt x="1800820" y="142875"/>
                </a:cubicBezTo>
                <a:cubicBezTo>
                  <a:pt x="1857970" y="142875"/>
                  <a:pt x="2067520" y="19050"/>
                  <a:pt x="2286595" y="19050"/>
                </a:cubicBezTo>
                <a:cubicBezTo>
                  <a:pt x="2419945" y="19050"/>
                  <a:pt x="2543770" y="28575"/>
                  <a:pt x="2696170" y="123825"/>
                </a:cubicBezTo>
                <a:cubicBezTo>
                  <a:pt x="2762845" y="171450"/>
                  <a:pt x="2819995" y="247650"/>
                  <a:pt x="2896195" y="304800"/>
                </a:cubicBezTo>
                <a:cubicBezTo>
                  <a:pt x="2934295" y="342900"/>
                  <a:pt x="3000970" y="361950"/>
                  <a:pt x="3058120" y="381000"/>
                </a:cubicBezTo>
                <a:cubicBezTo>
                  <a:pt x="3067645" y="390525"/>
                  <a:pt x="3105745" y="400050"/>
                  <a:pt x="3134320" y="400050"/>
                </a:cubicBezTo>
                <a:lnTo>
                  <a:pt x="3410545" y="400050"/>
                </a:lnTo>
                <a:cubicBezTo>
                  <a:pt x="3467695" y="419100"/>
                  <a:pt x="3534370" y="447675"/>
                  <a:pt x="3572470" y="485775"/>
                </a:cubicBezTo>
                <a:cubicBezTo>
                  <a:pt x="3686770" y="609600"/>
                  <a:pt x="3782020" y="762000"/>
                  <a:pt x="3801070" y="914400"/>
                </a:cubicBezTo>
                <a:cubicBezTo>
                  <a:pt x="3820120" y="990600"/>
                  <a:pt x="3829645" y="1143000"/>
                  <a:pt x="3829645" y="1171575"/>
                </a:cubicBezTo>
                <a:cubicBezTo>
                  <a:pt x="3829645" y="1209675"/>
                  <a:pt x="3867745" y="1304925"/>
                  <a:pt x="3905845" y="1352550"/>
                </a:cubicBezTo>
                <a:cubicBezTo>
                  <a:pt x="3934420" y="1390650"/>
                  <a:pt x="3991570" y="1409700"/>
                  <a:pt x="4020145" y="1438275"/>
                </a:cubicBezTo>
                <a:cubicBezTo>
                  <a:pt x="4086820" y="1504950"/>
                  <a:pt x="4277321" y="1581150"/>
                  <a:pt x="4305896" y="1704975"/>
                </a:cubicBezTo>
                <a:cubicBezTo>
                  <a:pt x="4324946" y="1752600"/>
                  <a:pt x="4334471" y="1866900"/>
                  <a:pt x="4334471" y="1895475"/>
                </a:cubicBezTo>
                <a:cubicBezTo>
                  <a:pt x="4334471" y="2057400"/>
                  <a:pt x="4172545" y="2257425"/>
                  <a:pt x="4172545" y="2381250"/>
                </a:cubicBezTo>
                <a:cubicBezTo>
                  <a:pt x="4172545" y="2543175"/>
                  <a:pt x="4248746" y="2543175"/>
                  <a:pt x="4248746" y="2743200"/>
                </a:cubicBezTo>
                <a:cubicBezTo>
                  <a:pt x="4248746" y="2828925"/>
                  <a:pt x="4258271" y="2857500"/>
                  <a:pt x="4210646" y="2952750"/>
                </a:cubicBezTo>
                <a:cubicBezTo>
                  <a:pt x="4153495" y="3086100"/>
                  <a:pt x="3924895" y="3219450"/>
                  <a:pt x="3905845" y="3295650"/>
                </a:cubicBezTo>
                <a:cubicBezTo>
                  <a:pt x="3886795" y="3352800"/>
                  <a:pt x="3915370" y="3429000"/>
                  <a:pt x="3886795" y="3495675"/>
                </a:cubicBezTo>
                <a:cubicBezTo>
                  <a:pt x="3829645" y="3638550"/>
                  <a:pt x="3648670" y="3676650"/>
                  <a:pt x="3562945" y="3781425"/>
                </a:cubicBezTo>
                <a:cubicBezTo>
                  <a:pt x="3524845" y="3819525"/>
                  <a:pt x="3515320" y="3905250"/>
                  <a:pt x="3467695" y="3971925"/>
                </a:cubicBezTo>
                <a:cubicBezTo>
                  <a:pt x="3448645" y="3990975"/>
                  <a:pt x="3410545" y="4000500"/>
                  <a:pt x="3391495" y="4029075"/>
                </a:cubicBezTo>
                <a:cubicBezTo>
                  <a:pt x="3315295" y="4114800"/>
                  <a:pt x="3191470" y="4286250"/>
                  <a:pt x="3067645" y="4371975"/>
                </a:cubicBezTo>
                <a:cubicBezTo>
                  <a:pt x="2972395" y="4438650"/>
                  <a:pt x="2800945" y="4533900"/>
                  <a:pt x="2686645" y="4533900"/>
                </a:cubicBezTo>
                <a:cubicBezTo>
                  <a:pt x="2534245" y="4533900"/>
                  <a:pt x="2600920" y="4438650"/>
                  <a:pt x="2562820" y="4324350"/>
                </a:cubicBezTo>
                <a:cubicBezTo>
                  <a:pt x="2515195" y="4114800"/>
                  <a:pt x="2372320" y="3838575"/>
                  <a:pt x="2200870" y="3762375"/>
                </a:cubicBezTo>
                <a:cubicBezTo>
                  <a:pt x="2143720" y="3743325"/>
                  <a:pt x="2077045" y="3714750"/>
                  <a:pt x="2019895" y="3686175"/>
                </a:cubicBezTo>
                <a:cubicBezTo>
                  <a:pt x="1515070" y="3438525"/>
                  <a:pt x="914995" y="2828925"/>
                  <a:pt x="829270" y="2324100"/>
                </a:cubicBezTo>
                <a:cubicBezTo>
                  <a:pt x="772120" y="2000250"/>
                  <a:pt x="810220" y="1666875"/>
                  <a:pt x="695920" y="1352550"/>
                </a:cubicBezTo>
                <a:cubicBezTo>
                  <a:pt x="686395" y="1314450"/>
                  <a:pt x="648295" y="1285875"/>
                  <a:pt x="629245" y="1247775"/>
                </a:cubicBezTo>
                <a:cubicBezTo>
                  <a:pt x="600670" y="1200150"/>
                  <a:pt x="572095" y="1123950"/>
                  <a:pt x="524470" y="1095375"/>
                </a:cubicBezTo>
                <a:cubicBezTo>
                  <a:pt x="419695" y="1028700"/>
                  <a:pt x="305395" y="952500"/>
                  <a:pt x="210145" y="933450"/>
                </a:cubicBezTo>
                <a:cubicBezTo>
                  <a:pt x="200620" y="904875"/>
                  <a:pt x="114895" y="904875"/>
                  <a:pt x="67270" y="876300"/>
                </a:cubicBezTo>
                <a:lnTo>
                  <a:pt x="29170" y="876300"/>
                </a:lnTo>
                <a:cubicBezTo>
                  <a:pt x="29170" y="876300"/>
                  <a:pt x="38695" y="904875"/>
                  <a:pt x="48220" y="914400"/>
                </a:cubicBezTo>
                <a:cubicBezTo>
                  <a:pt x="-8930" y="895350"/>
                  <a:pt x="595" y="838200"/>
                  <a:pt x="595" y="809625"/>
                </a:cubicBezTo>
                <a:cubicBezTo>
                  <a:pt x="595" y="609600"/>
                  <a:pt x="248245" y="409575"/>
                  <a:pt x="381595" y="390525"/>
                </a:cubicBezTo>
                <a:cubicBezTo>
                  <a:pt x="486370" y="371475"/>
                  <a:pt x="648295" y="371475"/>
                  <a:pt x="762595" y="323850"/>
                </a:cubicBezTo>
                <a:cubicBezTo>
                  <a:pt x="829270" y="295275"/>
                  <a:pt x="876895" y="219075"/>
                  <a:pt x="953095" y="171450"/>
                </a:cubicBezTo>
                <a:cubicBezTo>
                  <a:pt x="1029295" y="114300"/>
                  <a:pt x="1124545" y="66675"/>
                  <a:pt x="1229320" y="38100"/>
                </a:cubicBezTo>
                <a:cubicBezTo>
                  <a:pt x="1315045" y="0"/>
                  <a:pt x="1486495" y="0"/>
                  <a:pt x="1515070" y="0"/>
                </a:cubicBezTo>
                <a:close/>
                <a:moveTo>
                  <a:pt x="2419945" y="600075"/>
                </a:moveTo>
                <a:cubicBezTo>
                  <a:pt x="2353270" y="676275"/>
                  <a:pt x="2372320" y="752475"/>
                  <a:pt x="2353270" y="828675"/>
                </a:cubicBezTo>
                <a:cubicBezTo>
                  <a:pt x="2191345" y="742950"/>
                  <a:pt x="2019895" y="752475"/>
                  <a:pt x="1867495" y="714375"/>
                </a:cubicBezTo>
                <a:lnTo>
                  <a:pt x="1200745" y="714375"/>
                </a:lnTo>
                <a:lnTo>
                  <a:pt x="1200745" y="762000"/>
                </a:lnTo>
                <a:lnTo>
                  <a:pt x="1753195" y="771525"/>
                </a:lnTo>
                <a:cubicBezTo>
                  <a:pt x="1877020" y="771525"/>
                  <a:pt x="2229445" y="990600"/>
                  <a:pt x="2286595" y="1019175"/>
                </a:cubicBezTo>
                <a:cubicBezTo>
                  <a:pt x="2334220" y="1038225"/>
                  <a:pt x="2381845" y="1076325"/>
                  <a:pt x="2438995" y="1095375"/>
                </a:cubicBezTo>
                <a:cubicBezTo>
                  <a:pt x="2858095" y="1285875"/>
                  <a:pt x="3162895" y="1800225"/>
                  <a:pt x="3286720" y="2171700"/>
                </a:cubicBezTo>
                <a:cubicBezTo>
                  <a:pt x="3334345" y="2305050"/>
                  <a:pt x="3372445" y="2466975"/>
                  <a:pt x="3401020" y="2600325"/>
                </a:cubicBezTo>
                <a:lnTo>
                  <a:pt x="3401020" y="2971800"/>
                </a:lnTo>
                <a:lnTo>
                  <a:pt x="3372445" y="3143250"/>
                </a:lnTo>
                <a:cubicBezTo>
                  <a:pt x="3296245" y="3362325"/>
                  <a:pt x="3181945" y="3695700"/>
                  <a:pt x="3020020" y="3933825"/>
                </a:cubicBezTo>
                <a:cubicBezTo>
                  <a:pt x="2972395" y="4000500"/>
                  <a:pt x="2896195" y="4048125"/>
                  <a:pt x="2839045" y="4095750"/>
                </a:cubicBezTo>
                <a:lnTo>
                  <a:pt x="2858095" y="4114800"/>
                </a:lnTo>
                <a:cubicBezTo>
                  <a:pt x="2972395" y="4038600"/>
                  <a:pt x="3115270" y="3924300"/>
                  <a:pt x="3191470" y="3800475"/>
                </a:cubicBezTo>
                <a:cubicBezTo>
                  <a:pt x="3220045" y="3743325"/>
                  <a:pt x="3277195" y="3705225"/>
                  <a:pt x="3296245" y="3657600"/>
                </a:cubicBezTo>
                <a:cubicBezTo>
                  <a:pt x="3362920" y="3495675"/>
                  <a:pt x="3429595" y="3324225"/>
                  <a:pt x="3486745" y="3162300"/>
                </a:cubicBezTo>
                <a:cubicBezTo>
                  <a:pt x="3505795" y="3114675"/>
                  <a:pt x="3505795" y="3057525"/>
                  <a:pt x="3505795" y="3009900"/>
                </a:cubicBezTo>
                <a:cubicBezTo>
                  <a:pt x="3610570" y="3000375"/>
                  <a:pt x="3696295" y="2990850"/>
                  <a:pt x="3801070" y="2914650"/>
                </a:cubicBezTo>
                <a:lnTo>
                  <a:pt x="3782020" y="2895600"/>
                </a:lnTo>
                <a:cubicBezTo>
                  <a:pt x="3696295" y="2886075"/>
                  <a:pt x="3601045" y="2867025"/>
                  <a:pt x="3515320" y="2857500"/>
                </a:cubicBezTo>
                <a:cubicBezTo>
                  <a:pt x="3534370" y="2762250"/>
                  <a:pt x="3553420" y="2590800"/>
                  <a:pt x="3553420" y="2571750"/>
                </a:cubicBezTo>
                <a:cubicBezTo>
                  <a:pt x="3553420" y="2543175"/>
                  <a:pt x="3486745" y="2162175"/>
                  <a:pt x="3486745" y="2133600"/>
                </a:cubicBezTo>
                <a:cubicBezTo>
                  <a:pt x="3486745" y="2114550"/>
                  <a:pt x="3715345" y="1971675"/>
                  <a:pt x="3715345" y="1952625"/>
                </a:cubicBezTo>
                <a:cubicBezTo>
                  <a:pt x="3715345" y="1924050"/>
                  <a:pt x="3705820" y="1933575"/>
                  <a:pt x="3705820" y="1924050"/>
                </a:cubicBezTo>
                <a:cubicBezTo>
                  <a:pt x="3591520" y="1933575"/>
                  <a:pt x="3486745" y="1962150"/>
                  <a:pt x="3458170" y="1962150"/>
                </a:cubicBezTo>
                <a:cubicBezTo>
                  <a:pt x="3439120" y="1962150"/>
                  <a:pt x="3429595" y="1943100"/>
                  <a:pt x="3420070" y="1933575"/>
                </a:cubicBezTo>
                <a:cubicBezTo>
                  <a:pt x="3381970" y="1847850"/>
                  <a:pt x="3353395" y="1790700"/>
                  <a:pt x="3296245" y="1714500"/>
                </a:cubicBezTo>
                <a:cubicBezTo>
                  <a:pt x="3229570" y="1619250"/>
                  <a:pt x="3058120" y="1447800"/>
                  <a:pt x="3058120" y="1419225"/>
                </a:cubicBezTo>
                <a:cubicBezTo>
                  <a:pt x="3058120" y="1409700"/>
                  <a:pt x="3172420" y="1209675"/>
                  <a:pt x="3172420" y="1143000"/>
                </a:cubicBezTo>
                <a:cubicBezTo>
                  <a:pt x="3172420" y="1123950"/>
                  <a:pt x="3172420" y="1114425"/>
                  <a:pt x="3162895" y="1104900"/>
                </a:cubicBezTo>
                <a:cubicBezTo>
                  <a:pt x="3077170" y="1123950"/>
                  <a:pt x="3000970" y="1209675"/>
                  <a:pt x="2905720" y="1266825"/>
                </a:cubicBezTo>
                <a:cubicBezTo>
                  <a:pt x="2867620" y="1181100"/>
                  <a:pt x="2753320" y="1114425"/>
                  <a:pt x="2705695" y="1076325"/>
                </a:cubicBezTo>
                <a:cubicBezTo>
                  <a:pt x="2629495" y="1019175"/>
                  <a:pt x="2581870" y="942975"/>
                  <a:pt x="2524720" y="904875"/>
                </a:cubicBezTo>
                <a:cubicBezTo>
                  <a:pt x="2486620" y="885825"/>
                  <a:pt x="2448520" y="876300"/>
                  <a:pt x="2419945" y="847725"/>
                </a:cubicBezTo>
                <a:cubicBezTo>
                  <a:pt x="2419945" y="657225"/>
                  <a:pt x="2429470" y="628650"/>
                  <a:pt x="2419945" y="600075"/>
                </a:cubicBezTo>
                <a:close/>
              </a:path>
            </a:pathLst>
          </a:custGeom>
          <a:noFill/>
          <a:ln w="9525" cap="flat">
            <a:solidFill>
              <a:schemeClr val="tx1">
                <a:lumMod val="95000"/>
                <a:lumOff val="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 sz="2400"/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FE0ABC3B-DFA0-5EEE-542A-F0E32CC15082}"/>
              </a:ext>
            </a:extLst>
          </p:cNvPr>
          <p:cNvGrpSpPr/>
          <p:nvPr/>
        </p:nvGrpSpPr>
        <p:grpSpPr>
          <a:xfrm>
            <a:off x="4355441" y="5975729"/>
            <a:ext cx="3561433" cy="276998"/>
            <a:chOff x="4265781" y="5868702"/>
            <a:chExt cx="2192000" cy="315816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5BB498B9-424F-EB53-99D8-BC986464BB54}"/>
                </a:ext>
              </a:extLst>
            </p:cNvPr>
            <p:cNvSpPr txBox="1"/>
            <p:nvPr/>
          </p:nvSpPr>
          <p:spPr>
            <a:xfrm>
              <a:off x="4265781" y="5868702"/>
              <a:ext cx="1106594" cy="3158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2CEC70A2-B537-8A85-CF52-FA57438E7F41}"/>
                </a:ext>
              </a:extLst>
            </p:cNvPr>
            <p:cNvSpPr txBox="1"/>
            <p:nvPr/>
          </p:nvSpPr>
          <p:spPr>
            <a:xfrm>
              <a:off x="5494954" y="5868702"/>
              <a:ext cx="962827" cy="3158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2023.12.19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97657392-48AD-8E4C-9A0E-FC82BD358F7D}"/>
              </a:ext>
            </a:extLst>
          </p:cNvPr>
          <p:cNvGrpSpPr/>
          <p:nvPr/>
        </p:nvGrpSpPr>
        <p:grpSpPr>
          <a:xfrm>
            <a:off x="252942" y="206502"/>
            <a:ext cx="11686116" cy="6444995"/>
            <a:chOff x="255588" y="217487"/>
            <a:chExt cx="11680824" cy="6442076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251DF548-C2E1-366D-F58E-38B456DF6C1B}"/>
                </a:ext>
              </a:extLst>
            </p:cNvPr>
            <p:cNvGrpSpPr/>
            <p:nvPr/>
          </p:nvGrpSpPr>
          <p:grpSpPr>
            <a:xfrm>
              <a:off x="255588" y="217488"/>
              <a:ext cx="1260205" cy="5721765"/>
              <a:chOff x="1380514" y="723211"/>
              <a:chExt cx="1957046" cy="8885663"/>
            </a:xfrm>
          </p:grpSpPr>
          <p:cxnSp>
            <p:nvCxnSpPr>
              <p:cNvPr id="10" name="直接连接符 9">
                <a:extLst>
                  <a:ext uri="{FF2B5EF4-FFF2-40B4-BE49-F238E27FC236}">
                    <a16:creationId xmlns:a16="http://schemas.microsoft.com/office/drawing/2014/main" id="{CC637F9E-89BA-D26F-B8DA-DDE4AEC7344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80514" y="723211"/>
                <a:ext cx="1957046" cy="0"/>
              </a:xfrm>
              <a:prstGeom prst="line">
                <a:avLst/>
              </a:prstGeom>
              <a:ln w="12700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E5BB0D31-9F9D-D712-CEB2-CC824B3C069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380514" y="723211"/>
                <a:ext cx="0" cy="8885663"/>
              </a:xfrm>
              <a:prstGeom prst="line">
                <a:avLst/>
              </a:prstGeom>
              <a:ln w="12700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C440C1EA-276D-14D5-E5EF-850B7D85167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80514" y="1409011"/>
                <a:ext cx="196826" cy="0"/>
              </a:xfrm>
              <a:prstGeom prst="line">
                <a:avLst/>
              </a:prstGeom>
              <a:ln w="12700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>
                <a:extLst>
                  <a:ext uri="{FF2B5EF4-FFF2-40B4-BE49-F238E27FC236}">
                    <a16:creationId xmlns:a16="http://schemas.microsoft.com/office/drawing/2014/main" id="{13AA3CD5-F644-0D65-803E-505365D9E37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577340" y="974671"/>
                <a:ext cx="0" cy="434340"/>
              </a:xfrm>
              <a:prstGeom prst="line">
                <a:avLst/>
              </a:prstGeom>
              <a:ln w="12700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id="{52931D27-A91C-F7A1-0228-5D121A0C181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77340" y="966362"/>
                <a:ext cx="196826" cy="0"/>
              </a:xfrm>
              <a:prstGeom prst="line">
                <a:avLst/>
              </a:prstGeom>
              <a:ln w="12700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id="{56E2F9E2-FDCB-67EE-B53D-D0ABD94D41E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77340" y="1187342"/>
                <a:ext cx="394946" cy="0"/>
              </a:xfrm>
              <a:prstGeom prst="line">
                <a:avLst/>
              </a:prstGeom>
              <a:ln w="12700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E25D5659-23C7-AE59-00B8-914EC5F5996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972286" y="753002"/>
                <a:ext cx="0" cy="434340"/>
              </a:xfrm>
              <a:prstGeom prst="line">
                <a:avLst/>
              </a:prstGeom>
              <a:ln w="12700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id="{730651BE-F225-9BE2-39E9-261E2DF6067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972286" y="980913"/>
                <a:ext cx="488974" cy="0"/>
              </a:xfrm>
              <a:prstGeom prst="line">
                <a:avLst/>
              </a:prstGeom>
              <a:ln w="12700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>
                <a:extLst>
                  <a:ext uri="{FF2B5EF4-FFF2-40B4-BE49-F238E27FC236}">
                    <a16:creationId xmlns:a16="http://schemas.microsoft.com/office/drawing/2014/main" id="{95382704-4039-A577-9FA5-5784FA485F6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461260" y="749192"/>
                <a:ext cx="0" cy="225479"/>
              </a:xfrm>
              <a:prstGeom prst="line">
                <a:avLst/>
              </a:prstGeom>
              <a:ln w="12700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74D6EAD1-F628-903B-C550-E03A8942B662}"/>
                </a:ext>
              </a:extLst>
            </p:cNvPr>
            <p:cNvGrpSpPr/>
            <p:nvPr/>
          </p:nvGrpSpPr>
          <p:grpSpPr>
            <a:xfrm flipH="1">
              <a:off x="1515793" y="217487"/>
              <a:ext cx="10420619" cy="5721766"/>
              <a:chOff x="1380514" y="723211"/>
              <a:chExt cx="16182775" cy="8885665"/>
            </a:xfrm>
          </p:grpSpPr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543FD75B-669F-DDB8-7743-A921C13B3D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80514" y="723211"/>
                <a:ext cx="16182775" cy="0"/>
              </a:xfrm>
              <a:prstGeom prst="line">
                <a:avLst/>
              </a:prstGeom>
              <a:ln w="12700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>
                <a:extLst>
                  <a:ext uri="{FF2B5EF4-FFF2-40B4-BE49-F238E27FC236}">
                    <a16:creationId xmlns:a16="http://schemas.microsoft.com/office/drawing/2014/main" id="{C60A437E-5E2A-F578-2CB3-8C47719C2DA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380514" y="723211"/>
                <a:ext cx="0" cy="8885665"/>
              </a:xfrm>
              <a:prstGeom prst="line">
                <a:avLst/>
              </a:prstGeom>
              <a:ln w="12700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>
                <a:extLst>
                  <a:ext uri="{FF2B5EF4-FFF2-40B4-BE49-F238E27FC236}">
                    <a16:creationId xmlns:a16="http://schemas.microsoft.com/office/drawing/2014/main" id="{3DEE021D-16E1-29EB-9C55-80D5DFA32BA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80514" y="1409011"/>
                <a:ext cx="196826" cy="0"/>
              </a:xfrm>
              <a:prstGeom prst="line">
                <a:avLst/>
              </a:prstGeom>
              <a:ln w="12700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>
                <a:extLst>
                  <a:ext uri="{FF2B5EF4-FFF2-40B4-BE49-F238E27FC236}">
                    <a16:creationId xmlns:a16="http://schemas.microsoft.com/office/drawing/2014/main" id="{EB90A38D-E050-6231-B751-F4834661407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577340" y="974671"/>
                <a:ext cx="0" cy="434340"/>
              </a:xfrm>
              <a:prstGeom prst="line">
                <a:avLst/>
              </a:prstGeom>
              <a:ln w="12700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>
                <a:extLst>
                  <a:ext uri="{FF2B5EF4-FFF2-40B4-BE49-F238E27FC236}">
                    <a16:creationId xmlns:a16="http://schemas.microsoft.com/office/drawing/2014/main" id="{13613B7F-B8D8-EEB4-FCFB-C0A4474025C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77340" y="966362"/>
                <a:ext cx="196826" cy="0"/>
              </a:xfrm>
              <a:prstGeom prst="line">
                <a:avLst/>
              </a:prstGeom>
              <a:ln w="12700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>
                <a:extLst>
                  <a:ext uri="{FF2B5EF4-FFF2-40B4-BE49-F238E27FC236}">
                    <a16:creationId xmlns:a16="http://schemas.microsoft.com/office/drawing/2014/main" id="{92AB04FA-11D8-5DB9-D619-135C88F5C3B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77340" y="1187342"/>
                <a:ext cx="394946" cy="0"/>
              </a:xfrm>
              <a:prstGeom prst="line">
                <a:avLst/>
              </a:prstGeom>
              <a:ln w="12700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>
                <a:extLst>
                  <a:ext uri="{FF2B5EF4-FFF2-40B4-BE49-F238E27FC236}">
                    <a16:creationId xmlns:a16="http://schemas.microsoft.com/office/drawing/2014/main" id="{EE6D4413-8AA0-0127-CCF5-7897B2C6CCB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972286" y="753002"/>
                <a:ext cx="0" cy="434340"/>
              </a:xfrm>
              <a:prstGeom prst="line">
                <a:avLst/>
              </a:prstGeom>
              <a:ln w="12700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>
                <a:extLst>
                  <a:ext uri="{FF2B5EF4-FFF2-40B4-BE49-F238E27FC236}">
                    <a16:creationId xmlns:a16="http://schemas.microsoft.com/office/drawing/2014/main" id="{DB957B16-772E-0346-8ECD-2128F09E083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972286" y="980913"/>
                <a:ext cx="488974" cy="0"/>
              </a:xfrm>
              <a:prstGeom prst="line">
                <a:avLst/>
              </a:prstGeom>
              <a:ln w="12700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>
                <a:extLst>
                  <a:ext uri="{FF2B5EF4-FFF2-40B4-BE49-F238E27FC236}">
                    <a16:creationId xmlns:a16="http://schemas.microsoft.com/office/drawing/2014/main" id="{06513BC9-6584-0642-6746-7C61A2059BF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461260" y="749192"/>
                <a:ext cx="0" cy="225479"/>
              </a:xfrm>
              <a:prstGeom prst="line">
                <a:avLst/>
              </a:prstGeom>
              <a:ln w="12700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2C0E14F4-B11D-B1E2-320D-46606E3688BA}"/>
                </a:ext>
              </a:extLst>
            </p:cNvPr>
            <p:cNvGrpSpPr/>
            <p:nvPr/>
          </p:nvGrpSpPr>
          <p:grpSpPr>
            <a:xfrm flipV="1">
              <a:off x="255588" y="5939253"/>
              <a:ext cx="11680824" cy="720310"/>
              <a:chOff x="255588" y="5618163"/>
              <a:chExt cx="11680824" cy="1011238"/>
            </a:xfrm>
          </p:grpSpPr>
          <p:grpSp>
            <p:nvGrpSpPr>
              <p:cNvPr id="51" name="组合 50">
                <a:extLst>
                  <a:ext uri="{FF2B5EF4-FFF2-40B4-BE49-F238E27FC236}">
                    <a16:creationId xmlns:a16="http://schemas.microsoft.com/office/drawing/2014/main" id="{66D57784-1848-9CA3-819D-FBA6F1C48B62}"/>
                  </a:ext>
                </a:extLst>
              </p:cNvPr>
              <p:cNvGrpSpPr/>
              <p:nvPr/>
            </p:nvGrpSpPr>
            <p:grpSpPr>
              <a:xfrm>
                <a:off x="255588" y="5618164"/>
                <a:ext cx="1260205" cy="1011237"/>
                <a:chOff x="1380514" y="723211"/>
                <a:chExt cx="1957046" cy="1570409"/>
              </a:xfrm>
            </p:grpSpPr>
            <p:cxnSp>
              <p:nvCxnSpPr>
                <p:cNvPr id="62" name="直接连接符 61">
                  <a:extLst>
                    <a:ext uri="{FF2B5EF4-FFF2-40B4-BE49-F238E27FC236}">
                      <a16:creationId xmlns:a16="http://schemas.microsoft.com/office/drawing/2014/main" id="{F16A425E-558C-2EDE-FDA0-0792327FBAA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380514" y="723211"/>
                  <a:ext cx="1957046" cy="0"/>
                </a:xfrm>
                <a:prstGeom prst="line">
                  <a:avLst/>
                </a:prstGeom>
                <a:ln w="12700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" name="直接连接符 62">
                  <a:extLst>
                    <a:ext uri="{FF2B5EF4-FFF2-40B4-BE49-F238E27FC236}">
                      <a16:creationId xmlns:a16="http://schemas.microsoft.com/office/drawing/2014/main" id="{0AC1CB2C-E9F3-AAAF-8619-AD4185022C4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380514" y="723211"/>
                  <a:ext cx="0" cy="1570409"/>
                </a:xfrm>
                <a:prstGeom prst="line">
                  <a:avLst/>
                </a:prstGeom>
                <a:ln w="12700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直接连接符 63">
                  <a:extLst>
                    <a:ext uri="{FF2B5EF4-FFF2-40B4-BE49-F238E27FC236}">
                      <a16:creationId xmlns:a16="http://schemas.microsoft.com/office/drawing/2014/main" id="{F0F84A74-FA59-ECA7-CB1D-894E0419D3F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380514" y="1409011"/>
                  <a:ext cx="196826" cy="0"/>
                </a:xfrm>
                <a:prstGeom prst="line">
                  <a:avLst/>
                </a:prstGeom>
                <a:ln w="12700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直接连接符 64">
                  <a:extLst>
                    <a:ext uri="{FF2B5EF4-FFF2-40B4-BE49-F238E27FC236}">
                      <a16:creationId xmlns:a16="http://schemas.microsoft.com/office/drawing/2014/main" id="{A5834A25-E80F-8A5B-FC5E-86C9578765F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577340" y="974671"/>
                  <a:ext cx="0" cy="434340"/>
                </a:xfrm>
                <a:prstGeom prst="line">
                  <a:avLst/>
                </a:prstGeom>
                <a:ln w="12700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直接连接符 65">
                  <a:extLst>
                    <a:ext uri="{FF2B5EF4-FFF2-40B4-BE49-F238E27FC236}">
                      <a16:creationId xmlns:a16="http://schemas.microsoft.com/office/drawing/2014/main" id="{63C16594-90EE-C9C1-8606-E06FC57A6FE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577340" y="966362"/>
                  <a:ext cx="196826" cy="0"/>
                </a:xfrm>
                <a:prstGeom prst="line">
                  <a:avLst/>
                </a:prstGeom>
                <a:ln w="12700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直接连接符 66">
                  <a:extLst>
                    <a:ext uri="{FF2B5EF4-FFF2-40B4-BE49-F238E27FC236}">
                      <a16:creationId xmlns:a16="http://schemas.microsoft.com/office/drawing/2014/main" id="{AF835470-C1EA-F04A-3B66-CB42982652D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577340" y="1187342"/>
                  <a:ext cx="394946" cy="0"/>
                </a:xfrm>
                <a:prstGeom prst="line">
                  <a:avLst/>
                </a:prstGeom>
                <a:ln w="12700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" name="直接连接符 67">
                  <a:extLst>
                    <a:ext uri="{FF2B5EF4-FFF2-40B4-BE49-F238E27FC236}">
                      <a16:creationId xmlns:a16="http://schemas.microsoft.com/office/drawing/2014/main" id="{4465F4EB-A247-425E-82D0-0338B582B79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972286" y="753002"/>
                  <a:ext cx="0" cy="434340"/>
                </a:xfrm>
                <a:prstGeom prst="line">
                  <a:avLst/>
                </a:prstGeom>
                <a:ln w="12700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" name="直接连接符 68">
                  <a:extLst>
                    <a:ext uri="{FF2B5EF4-FFF2-40B4-BE49-F238E27FC236}">
                      <a16:creationId xmlns:a16="http://schemas.microsoft.com/office/drawing/2014/main" id="{D18D8E3D-45C0-987D-20AD-53BB90BC4F9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972286" y="980913"/>
                  <a:ext cx="488974" cy="0"/>
                </a:xfrm>
                <a:prstGeom prst="line">
                  <a:avLst/>
                </a:prstGeom>
                <a:ln w="12700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" name="直接连接符 69">
                  <a:extLst>
                    <a:ext uri="{FF2B5EF4-FFF2-40B4-BE49-F238E27FC236}">
                      <a16:creationId xmlns:a16="http://schemas.microsoft.com/office/drawing/2014/main" id="{590E7653-36B5-6623-D23F-D4C3A333BC8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461260" y="749192"/>
                  <a:ext cx="0" cy="225479"/>
                </a:xfrm>
                <a:prstGeom prst="line">
                  <a:avLst/>
                </a:prstGeom>
                <a:ln w="12700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2" name="组合 51">
                <a:extLst>
                  <a:ext uri="{FF2B5EF4-FFF2-40B4-BE49-F238E27FC236}">
                    <a16:creationId xmlns:a16="http://schemas.microsoft.com/office/drawing/2014/main" id="{60D6D90F-A4DC-0199-0F33-86EDCA7130A4}"/>
                  </a:ext>
                </a:extLst>
              </p:cNvPr>
              <p:cNvGrpSpPr/>
              <p:nvPr/>
            </p:nvGrpSpPr>
            <p:grpSpPr>
              <a:xfrm flipH="1">
                <a:off x="1515793" y="5618163"/>
                <a:ext cx="10420619" cy="1011237"/>
                <a:chOff x="1380514" y="723211"/>
                <a:chExt cx="16182775" cy="1570409"/>
              </a:xfrm>
            </p:grpSpPr>
            <p:cxnSp>
              <p:nvCxnSpPr>
                <p:cNvPr id="53" name="直接连接符 52">
                  <a:extLst>
                    <a:ext uri="{FF2B5EF4-FFF2-40B4-BE49-F238E27FC236}">
                      <a16:creationId xmlns:a16="http://schemas.microsoft.com/office/drawing/2014/main" id="{84F240CF-6DA1-DCCA-A1E1-E352B0054E9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380514" y="723211"/>
                  <a:ext cx="16182775" cy="0"/>
                </a:xfrm>
                <a:prstGeom prst="line">
                  <a:avLst/>
                </a:prstGeom>
                <a:ln w="12700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直接连接符 53">
                  <a:extLst>
                    <a:ext uri="{FF2B5EF4-FFF2-40B4-BE49-F238E27FC236}">
                      <a16:creationId xmlns:a16="http://schemas.microsoft.com/office/drawing/2014/main" id="{24100112-F897-8F79-AE52-3CFCD57618C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380514" y="723211"/>
                  <a:ext cx="0" cy="1570409"/>
                </a:xfrm>
                <a:prstGeom prst="line">
                  <a:avLst/>
                </a:prstGeom>
                <a:ln w="12700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直接连接符 54">
                  <a:extLst>
                    <a:ext uri="{FF2B5EF4-FFF2-40B4-BE49-F238E27FC236}">
                      <a16:creationId xmlns:a16="http://schemas.microsoft.com/office/drawing/2014/main" id="{D2129405-BD6E-300C-CA66-5E5EC1A214E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380514" y="1409011"/>
                  <a:ext cx="196826" cy="0"/>
                </a:xfrm>
                <a:prstGeom prst="line">
                  <a:avLst/>
                </a:prstGeom>
                <a:ln w="12700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直接连接符 55">
                  <a:extLst>
                    <a:ext uri="{FF2B5EF4-FFF2-40B4-BE49-F238E27FC236}">
                      <a16:creationId xmlns:a16="http://schemas.microsoft.com/office/drawing/2014/main" id="{7B1432F0-B50A-2212-0297-491656F01EF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577340" y="974671"/>
                  <a:ext cx="0" cy="434340"/>
                </a:xfrm>
                <a:prstGeom prst="line">
                  <a:avLst/>
                </a:prstGeom>
                <a:ln w="12700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直接连接符 56">
                  <a:extLst>
                    <a:ext uri="{FF2B5EF4-FFF2-40B4-BE49-F238E27FC236}">
                      <a16:creationId xmlns:a16="http://schemas.microsoft.com/office/drawing/2014/main" id="{FE141097-04BD-74D9-71C1-A598628EF6A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577340" y="966362"/>
                  <a:ext cx="196826" cy="0"/>
                </a:xfrm>
                <a:prstGeom prst="line">
                  <a:avLst/>
                </a:prstGeom>
                <a:ln w="12700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直接连接符 57">
                  <a:extLst>
                    <a:ext uri="{FF2B5EF4-FFF2-40B4-BE49-F238E27FC236}">
                      <a16:creationId xmlns:a16="http://schemas.microsoft.com/office/drawing/2014/main" id="{93E92903-20A9-D034-EF78-6EAE5E54478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577340" y="1187342"/>
                  <a:ext cx="394946" cy="0"/>
                </a:xfrm>
                <a:prstGeom prst="line">
                  <a:avLst/>
                </a:prstGeom>
                <a:ln w="12700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直接连接符 58">
                  <a:extLst>
                    <a:ext uri="{FF2B5EF4-FFF2-40B4-BE49-F238E27FC236}">
                      <a16:creationId xmlns:a16="http://schemas.microsoft.com/office/drawing/2014/main" id="{92ADB85F-5CA0-645E-4CC9-5DEAAE2CEDD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972286" y="753002"/>
                  <a:ext cx="0" cy="434340"/>
                </a:xfrm>
                <a:prstGeom prst="line">
                  <a:avLst/>
                </a:prstGeom>
                <a:ln w="12700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" name="直接连接符 59">
                  <a:extLst>
                    <a:ext uri="{FF2B5EF4-FFF2-40B4-BE49-F238E27FC236}">
                      <a16:creationId xmlns:a16="http://schemas.microsoft.com/office/drawing/2014/main" id="{6CD0ECCB-4079-57CA-836E-FD8086C45ED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972286" y="980913"/>
                  <a:ext cx="488974" cy="0"/>
                </a:xfrm>
                <a:prstGeom prst="line">
                  <a:avLst/>
                </a:prstGeom>
                <a:ln w="12700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直接连接符 60">
                  <a:extLst>
                    <a:ext uri="{FF2B5EF4-FFF2-40B4-BE49-F238E27FC236}">
                      <a16:creationId xmlns:a16="http://schemas.microsoft.com/office/drawing/2014/main" id="{BA3A2E2E-6873-007E-85D0-8FD90984ED9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461260" y="749192"/>
                  <a:ext cx="0" cy="225479"/>
                </a:xfrm>
                <a:prstGeom prst="line">
                  <a:avLst/>
                </a:prstGeom>
                <a:ln w="12700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</p:spTree>
    <p:extLst>
      <p:ext uri="{BB962C8B-B14F-4D97-AF65-F5344CB8AC3E}">
        <p14:creationId xmlns:p14="http://schemas.microsoft.com/office/powerpoint/2010/main" val="1413328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 51PPT</a:t>
            </a:r>
            <a:r>
              <a:rPr lang="zh-CN" altLang="en-US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文本占位符 10">
            <a:extLst>
              <a:ext uri="{FF2B5EF4-FFF2-40B4-BE49-F238E27FC236}">
                <a16:creationId xmlns:a16="http://schemas.microsoft.com/office/drawing/2014/main" id="{2C8E776F-F199-E81E-75A4-9800865D7180}"/>
              </a:ext>
            </a:extLst>
          </p:cNvPr>
          <p:cNvSpPr txBox="1">
            <a:spLocks/>
          </p:cNvSpPr>
          <p:nvPr/>
        </p:nvSpPr>
        <p:spPr>
          <a:xfrm>
            <a:off x="11210487" y="4518171"/>
            <a:ext cx="512897" cy="147091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三极行楷简体-粗" panose="00000500000000000000" pitchFamily="2" charset="-122"/>
                <a:ea typeface="三极行楷简体-粗" panose="00000500000000000000" pitchFamily="2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133" dirty="0">
                <a:sym typeface="+mn-lt"/>
              </a:rPr>
              <a:t>二十四节气</a:t>
            </a: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A7117E52-11D1-5D9A-DE81-98C2D292F52B}"/>
              </a:ext>
            </a:extLst>
          </p:cNvPr>
          <p:cNvSpPr txBox="1"/>
          <p:nvPr/>
        </p:nvSpPr>
        <p:spPr>
          <a:xfrm>
            <a:off x="5388114" y="381343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latin typeface="三极行楷简体-粗" panose="00000500000000000000" pitchFamily="2" charset="-122"/>
                <a:ea typeface="三极行楷简体-粗" panose="00000500000000000000" pitchFamily="2" charset="-122"/>
              </a:rPr>
              <a:t>目录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1E61533-5D97-1F51-A596-A5D4B0C2158D}"/>
              </a:ext>
            </a:extLst>
          </p:cNvPr>
          <p:cNvGrpSpPr/>
          <p:nvPr/>
        </p:nvGrpSpPr>
        <p:grpSpPr>
          <a:xfrm>
            <a:off x="8316273" y="2321982"/>
            <a:ext cx="810481" cy="3343606"/>
            <a:chOff x="8189524" y="2104699"/>
            <a:chExt cx="810481" cy="3343606"/>
          </a:xfrm>
        </p:grpSpPr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11E3C7BD-3009-0CCE-168D-761BEED46FAE}"/>
                </a:ext>
              </a:extLst>
            </p:cNvPr>
            <p:cNvSpPr/>
            <p:nvPr/>
          </p:nvSpPr>
          <p:spPr>
            <a:xfrm rot="5400000">
              <a:off x="6960339" y="3484115"/>
              <a:ext cx="3343606" cy="584773"/>
            </a:xfrm>
            <a:custGeom>
              <a:avLst/>
              <a:gdLst>
                <a:gd name="connsiteX0" fmla="*/ 73388 w 2411631"/>
                <a:gd name="connsiteY0" fmla="*/ 0 h 421776"/>
                <a:gd name="connsiteX1" fmla="*/ 420932 w 2411631"/>
                <a:gd name="connsiteY1" fmla="*/ 0 h 421776"/>
                <a:gd name="connsiteX2" fmla="*/ 1004485 w 2411631"/>
                <a:gd name="connsiteY2" fmla="*/ 0 h 421776"/>
                <a:gd name="connsiteX3" fmla="*/ 1059602 w 2411631"/>
                <a:gd name="connsiteY3" fmla="*/ 0 h 421776"/>
                <a:gd name="connsiteX4" fmla="*/ 1352029 w 2411631"/>
                <a:gd name="connsiteY4" fmla="*/ 0 h 421776"/>
                <a:gd name="connsiteX5" fmla="*/ 1407147 w 2411631"/>
                <a:gd name="connsiteY5" fmla="*/ 0 h 421776"/>
                <a:gd name="connsiteX6" fmla="*/ 1990699 w 2411631"/>
                <a:gd name="connsiteY6" fmla="*/ 0 h 421776"/>
                <a:gd name="connsiteX7" fmla="*/ 2338243 w 2411631"/>
                <a:gd name="connsiteY7" fmla="*/ 0 h 421776"/>
                <a:gd name="connsiteX8" fmla="*/ 2411631 w 2411631"/>
                <a:gd name="connsiteY8" fmla="*/ 73388 h 421776"/>
                <a:gd name="connsiteX9" fmla="*/ 2411631 w 2411631"/>
                <a:gd name="connsiteY9" fmla="*/ 353314 h 421776"/>
                <a:gd name="connsiteX10" fmla="*/ 2339734 w 2411631"/>
                <a:gd name="connsiteY10" fmla="*/ 411911 h 421776"/>
                <a:gd name="connsiteX11" fmla="*/ 2338740 w 2411631"/>
                <a:gd name="connsiteY11" fmla="*/ 421776 h 421776"/>
                <a:gd name="connsiteX12" fmla="*/ 1991195 w 2411631"/>
                <a:gd name="connsiteY12" fmla="*/ 421776 h 421776"/>
                <a:gd name="connsiteX13" fmla="*/ 1406650 w 2411631"/>
                <a:gd name="connsiteY13" fmla="*/ 421776 h 421776"/>
                <a:gd name="connsiteX14" fmla="*/ 1352526 w 2411631"/>
                <a:gd name="connsiteY14" fmla="*/ 421776 h 421776"/>
                <a:gd name="connsiteX15" fmla="*/ 1059106 w 2411631"/>
                <a:gd name="connsiteY15" fmla="*/ 421776 h 421776"/>
                <a:gd name="connsiteX16" fmla="*/ 1004981 w 2411631"/>
                <a:gd name="connsiteY16" fmla="*/ 421776 h 421776"/>
                <a:gd name="connsiteX17" fmla="*/ 420436 w 2411631"/>
                <a:gd name="connsiteY17" fmla="*/ 421776 h 421776"/>
                <a:gd name="connsiteX18" fmla="*/ 72891 w 2411631"/>
                <a:gd name="connsiteY18" fmla="*/ 421776 h 421776"/>
                <a:gd name="connsiteX19" fmla="*/ 71897 w 2411631"/>
                <a:gd name="connsiteY19" fmla="*/ 411911 h 421776"/>
                <a:gd name="connsiteX20" fmla="*/ 0 w 2411631"/>
                <a:gd name="connsiteY20" fmla="*/ 353314 h 421776"/>
                <a:gd name="connsiteX21" fmla="*/ 0 w 2411631"/>
                <a:gd name="connsiteY21" fmla="*/ 73388 h 421776"/>
                <a:gd name="connsiteX22" fmla="*/ 73388 w 2411631"/>
                <a:gd name="connsiteY22" fmla="*/ 0 h 421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411631" h="421776">
                  <a:moveTo>
                    <a:pt x="73388" y="0"/>
                  </a:moveTo>
                  <a:lnTo>
                    <a:pt x="420932" y="0"/>
                  </a:lnTo>
                  <a:lnTo>
                    <a:pt x="1004485" y="0"/>
                  </a:lnTo>
                  <a:lnTo>
                    <a:pt x="1059602" y="0"/>
                  </a:lnTo>
                  <a:lnTo>
                    <a:pt x="1352029" y="0"/>
                  </a:lnTo>
                  <a:lnTo>
                    <a:pt x="1407147" y="0"/>
                  </a:lnTo>
                  <a:lnTo>
                    <a:pt x="1990699" y="0"/>
                  </a:lnTo>
                  <a:lnTo>
                    <a:pt x="2338243" y="0"/>
                  </a:lnTo>
                  <a:cubicBezTo>
                    <a:pt x="2338243" y="40531"/>
                    <a:pt x="2371100" y="73388"/>
                    <a:pt x="2411631" y="73388"/>
                  </a:cubicBezTo>
                  <a:lnTo>
                    <a:pt x="2411631" y="353314"/>
                  </a:lnTo>
                  <a:cubicBezTo>
                    <a:pt x="2376167" y="353314"/>
                    <a:pt x="2346577" y="378470"/>
                    <a:pt x="2339734" y="411911"/>
                  </a:cubicBezTo>
                  <a:lnTo>
                    <a:pt x="2338740" y="421776"/>
                  </a:lnTo>
                  <a:lnTo>
                    <a:pt x="1991195" y="421776"/>
                  </a:lnTo>
                  <a:lnTo>
                    <a:pt x="1406650" y="421776"/>
                  </a:lnTo>
                  <a:lnTo>
                    <a:pt x="1352526" y="421776"/>
                  </a:lnTo>
                  <a:lnTo>
                    <a:pt x="1059106" y="421776"/>
                  </a:lnTo>
                  <a:lnTo>
                    <a:pt x="1004981" y="421776"/>
                  </a:lnTo>
                  <a:lnTo>
                    <a:pt x="420436" y="421776"/>
                  </a:lnTo>
                  <a:lnTo>
                    <a:pt x="72891" y="421776"/>
                  </a:lnTo>
                  <a:lnTo>
                    <a:pt x="71897" y="411911"/>
                  </a:lnTo>
                  <a:cubicBezTo>
                    <a:pt x="65054" y="378470"/>
                    <a:pt x="35465" y="353314"/>
                    <a:pt x="0" y="353314"/>
                  </a:cubicBezTo>
                  <a:lnTo>
                    <a:pt x="0" y="73388"/>
                  </a:lnTo>
                  <a:cubicBezTo>
                    <a:pt x="40531" y="73388"/>
                    <a:pt x="73388" y="40531"/>
                    <a:pt x="73388" y="0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ym typeface="+mn-lt"/>
              </a:endParaRPr>
            </a:p>
          </p:txBody>
        </p:sp>
        <p:sp>
          <p:nvSpPr>
            <p:cNvPr id="111" name="文本框 110">
              <a:extLst>
                <a:ext uri="{FF2B5EF4-FFF2-40B4-BE49-F238E27FC236}">
                  <a16:creationId xmlns:a16="http://schemas.microsoft.com/office/drawing/2014/main" id="{D1D8498F-768D-346D-F098-17FF7FFEE3C4}"/>
                </a:ext>
              </a:extLst>
            </p:cNvPr>
            <p:cNvSpPr txBox="1"/>
            <p:nvPr/>
          </p:nvSpPr>
          <p:spPr>
            <a:xfrm>
              <a:off x="8302378" y="2228850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latin typeface="三极行楷简体-粗" panose="00000500000000000000" pitchFamily="2" charset="-122"/>
                  <a:ea typeface="三极行楷简体-粗" panose="00000500000000000000" pitchFamily="2" charset="-122"/>
                </a:rPr>
                <a:t>壹</a:t>
              </a:r>
            </a:p>
          </p:txBody>
        </p:sp>
        <p:sp>
          <p:nvSpPr>
            <p:cNvPr id="2" name="任意多边形: 形状 1">
              <a:extLst>
                <a:ext uri="{FF2B5EF4-FFF2-40B4-BE49-F238E27FC236}">
                  <a16:creationId xmlns:a16="http://schemas.microsoft.com/office/drawing/2014/main" id="{AD9BA2E1-8EC3-ED53-CFAD-A11B0058FFCD}"/>
                </a:ext>
              </a:extLst>
            </p:cNvPr>
            <p:cNvSpPr/>
            <p:nvPr/>
          </p:nvSpPr>
          <p:spPr>
            <a:xfrm>
              <a:off x="8189524" y="2989792"/>
              <a:ext cx="663963" cy="126142"/>
            </a:xfrm>
            <a:custGeom>
              <a:avLst/>
              <a:gdLst>
                <a:gd name="connsiteX0" fmla="*/ 95250 w 2107946"/>
                <a:gd name="connsiteY0" fmla="*/ 487 h 400473"/>
                <a:gd name="connsiteX1" fmla="*/ 1028573 w 2107946"/>
                <a:gd name="connsiteY1" fmla="*/ 6837 h 400473"/>
                <a:gd name="connsiteX2" fmla="*/ 285687 w 2107946"/>
                <a:gd name="connsiteY2" fmla="*/ 6837 h 400473"/>
                <a:gd name="connsiteX3" fmla="*/ 146050 w 2107946"/>
                <a:gd name="connsiteY3" fmla="*/ 95737 h 400473"/>
                <a:gd name="connsiteX4" fmla="*/ 215837 w 2107946"/>
                <a:gd name="connsiteY4" fmla="*/ 178287 h 400473"/>
                <a:gd name="connsiteX5" fmla="*/ 1987296 w 2107946"/>
                <a:gd name="connsiteY5" fmla="*/ 178287 h 400473"/>
                <a:gd name="connsiteX6" fmla="*/ 2107946 w 2107946"/>
                <a:gd name="connsiteY6" fmla="*/ 292523 h 400473"/>
                <a:gd name="connsiteX7" fmla="*/ 1999996 w 2107946"/>
                <a:gd name="connsiteY7" fmla="*/ 400473 h 400473"/>
                <a:gd name="connsiteX8" fmla="*/ 819023 w 2107946"/>
                <a:gd name="connsiteY8" fmla="*/ 394123 h 400473"/>
                <a:gd name="connsiteX9" fmla="*/ 1828546 w 2107946"/>
                <a:gd name="connsiteY9" fmla="*/ 394123 h 400473"/>
                <a:gd name="connsiteX10" fmla="*/ 1930146 w 2107946"/>
                <a:gd name="connsiteY10" fmla="*/ 292523 h 400473"/>
                <a:gd name="connsiteX11" fmla="*/ 1834896 w 2107946"/>
                <a:gd name="connsiteY11" fmla="*/ 190987 h 400473"/>
                <a:gd name="connsiteX12" fmla="*/ 82550 w 2107946"/>
                <a:gd name="connsiteY12" fmla="*/ 190987 h 400473"/>
                <a:gd name="connsiteX13" fmla="*/ 0 w 2107946"/>
                <a:gd name="connsiteY13" fmla="*/ 95737 h 400473"/>
                <a:gd name="connsiteX14" fmla="*/ 95250 w 2107946"/>
                <a:gd name="connsiteY14" fmla="*/ 487 h 400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07946" h="400473">
                  <a:moveTo>
                    <a:pt x="95250" y="487"/>
                  </a:moveTo>
                  <a:lnTo>
                    <a:pt x="1028573" y="6837"/>
                  </a:lnTo>
                  <a:lnTo>
                    <a:pt x="285687" y="6837"/>
                  </a:lnTo>
                  <a:cubicBezTo>
                    <a:pt x="234887" y="6837"/>
                    <a:pt x="146050" y="13187"/>
                    <a:pt x="146050" y="95737"/>
                  </a:cubicBezTo>
                  <a:cubicBezTo>
                    <a:pt x="146050" y="121137"/>
                    <a:pt x="171451" y="178287"/>
                    <a:pt x="215837" y="178287"/>
                  </a:cubicBezTo>
                  <a:lnTo>
                    <a:pt x="1987296" y="178287"/>
                  </a:lnTo>
                  <a:cubicBezTo>
                    <a:pt x="2076196" y="197337"/>
                    <a:pt x="2107946" y="235437"/>
                    <a:pt x="2107946" y="292523"/>
                  </a:cubicBezTo>
                  <a:cubicBezTo>
                    <a:pt x="2107946" y="343323"/>
                    <a:pt x="2063496" y="387773"/>
                    <a:pt x="1999996" y="400473"/>
                  </a:cubicBezTo>
                  <a:lnTo>
                    <a:pt x="819023" y="394123"/>
                  </a:lnTo>
                  <a:lnTo>
                    <a:pt x="1828546" y="394123"/>
                  </a:lnTo>
                  <a:cubicBezTo>
                    <a:pt x="1879346" y="387773"/>
                    <a:pt x="1930146" y="330623"/>
                    <a:pt x="1930146" y="292523"/>
                  </a:cubicBezTo>
                  <a:cubicBezTo>
                    <a:pt x="1930146" y="254423"/>
                    <a:pt x="1892046" y="190987"/>
                    <a:pt x="1834896" y="190987"/>
                  </a:cubicBezTo>
                  <a:lnTo>
                    <a:pt x="82550" y="190987"/>
                  </a:lnTo>
                  <a:cubicBezTo>
                    <a:pt x="31750" y="165587"/>
                    <a:pt x="0" y="133837"/>
                    <a:pt x="0" y="95737"/>
                  </a:cubicBezTo>
                  <a:cubicBezTo>
                    <a:pt x="0" y="51287"/>
                    <a:pt x="44450" y="-5863"/>
                    <a:pt x="95250" y="487"/>
                  </a:cubicBezTo>
                  <a:close/>
                </a:path>
              </a:pathLst>
            </a:custGeom>
            <a:solidFill>
              <a:srgbClr val="D53216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74905A4B-7433-A501-F780-42F4843A76E2}"/>
                </a:ext>
              </a:extLst>
            </p:cNvPr>
            <p:cNvSpPr txBox="1"/>
            <p:nvPr/>
          </p:nvSpPr>
          <p:spPr>
            <a:xfrm>
              <a:off x="8420358" y="3476821"/>
              <a:ext cx="461665" cy="163121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tx1">
                      <a:lumMod val="95000"/>
                      <a:lumOff val="5000"/>
                    </a:schemeClr>
                  </a:solidFill>
                  <a:latin typeface="三极行楷简体-粗" panose="00000500000000000000" pitchFamily="2" charset="-122"/>
                  <a:ea typeface="三极行楷简体-粗" panose="00000500000000000000" pitchFamily="2" charset="-122"/>
                </a:defRPr>
              </a:lvl1pPr>
            </a:lstStyle>
            <a:p>
              <a:r>
                <a:rPr lang="zh-CN" altLang="en-US" dirty="0">
                  <a:sym typeface="+mn-lt"/>
                </a:rPr>
                <a:t>冬至是什么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CD5F3064-91C6-86FB-138C-900C83A89E0F}"/>
              </a:ext>
            </a:extLst>
          </p:cNvPr>
          <p:cNvGrpSpPr/>
          <p:nvPr/>
        </p:nvGrpSpPr>
        <p:grpSpPr>
          <a:xfrm>
            <a:off x="6525394" y="2321982"/>
            <a:ext cx="810481" cy="3343606"/>
            <a:chOff x="8189524" y="2104699"/>
            <a:chExt cx="810481" cy="3343606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F0ECA5D5-E6D6-85A2-FE1E-F38BC9AF7F85}"/>
                </a:ext>
              </a:extLst>
            </p:cNvPr>
            <p:cNvSpPr/>
            <p:nvPr/>
          </p:nvSpPr>
          <p:spPr>
            <a:xfrm rot="5400000">
              <a:off x="6960339" y="3484115"/>
              <a:ext cx="3343606" cy="584773"/>
            </a:xfrm>
            <a:custGeom>
              <a:avLst/>
              <a:gdLst>
                <a:gd name="connsiteX0" fmla="*/ 73388 w 2411631"/>
                <a:gd name="connsiteY0" fmla="*/ 0 h 421776"/>
                <a:gd name="connsiteX1" fmla="*/ 420932 w 2411631"/>
                <a:gd name="connsiteY1" fmla="*/ 0 h 421776"/>
                <a:gd name="connsiteX2" fmla="*/ 1004485 w 2411631"/>
                <a:gd name="connsiteY2" fmla="*/ 0 h 421776"/>
                <a:gd name="connsiteX3" fmla="*/ 1059602 w 2411631"/>
                <a:gd name="connsiteY3" fmla="*/ 0 h 421776"/>
                <a:gd name="connsiteX4" fmla="*/ 1352029 w 2411631"/>
                <a:gd name="connsiteY4" fmla="*/ 0 h 421776"/>
                <a:gd name="connsiteX5" fmla="*/ 1407147 w 2411631"/>
                <a:gd name="connsiteY5" fmla="*/ 0 h 421776"/>
                <a:gd name="connsiteX6" fmla="*/ 1990699 w 2411631"/>
                <a:gd name="connsiteY6" fmla="*/ 0 h 421776"/>
                <a:gd name="connsiteX7" fmla="*/ 2338243 w 2411631"/>
                <a:gd name="connsiteY7" fmla="*/ 0 h 421776"/>
                <a:gd name="connsiteX8" fmla="*/ 2411631 w 2411631"/>
                <a:gd name="connsiteY8" fmla="*/ 73388 h 421776"/>
                <a:gd name="connsiteX9" fmla="*/ 2411631 w 2411631"/>
                <a:gd name="connsiteY9" fmla="*/ 353314 h 421776"/>
                <a:gd name="connsiteX10" fmla="*/ 2339734 w 2411631"/>
                <a:gd name="connsiteY10" fmla="*/ 411911 h 421776"/>
                <a:gd name="connsiteX11" fmla="*/ 2338740 w 2411631"/>
                <a:gd name="connsiteY11" fmla="*/ 421776 h 421776"/>
                <a:gd name="connsiteX12" fmla="*/ 1991195 w 2411631"/>
                <a:gd name="connsiteY12" fmla="*/ 421776 h 421776"/>
                <a:gd name="connsiteX13" fmla="*/ 1406650 w 2411631"/>
                <a:gd name="connsiteY13" fmla="*/ 421776 h 421776"/>
                <a:gd name="connsiteX14" fmla="*/ 1352526 w 2411631"/>
                <a:gd name="connsiteY14" fmla="*/ 421776 h 421776"/>
                <a:gd name="connsiteX15" fmla="*/ 1059106 w 2411631"/>
                <a:gd name="connsiteY15" fmla="*/ 421776 h 421776"/>
                <a:gd name="connsiteX16" fmla="*/ 1004981 w 2411631"/>
                <a:gd name="connsiteY16" fmla="*/ 421776 h 421776"/>
                <a:gd name="connsiteX17" fmla="*/ 420436 w 2411631"/>
                <a:gd name="connsiteY17" fmla="*/ 421776 h 421776"/>
                <a:gd name="connsiteX18" fmla="*/ 72891 w 2411631"/>
                <a:gd name="connsiteY18" fmla="*/ 421776 h 421776"/>
                <a:gd name="connsiteX19" fmla="*/ 71897 w 2411631"/>
                <a:gd name="connsiteY19" fmla="*/ 411911 h 421776"/>
                <a:gd name="connsiteX20" fmla="*/ 0 w 2411631"/>
                <a:gd name="connsiteY20" fmla="*/ 353314 h 421776"/>
                <a:gd name="connsiteX21" fmla="*/ 0 w 2411631"/>
                <a:gd name="connsiteY21" fmla="*/ 73388 h 421776"/>
                <a:gd name="connsiteX22" fmla="*/ 73388 w 2411631"/>
                <a:gd name="connsiteY22" fmla="*/ 0 h 421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411631" h="421776">
                  <a:moveTo>
                    <a:pt x="73388" y="0"/>
                  </a:moveTo>
                  <a:lnTo>
                    <a:pt x="420932" y="0"/>
                  </a:lnTo>
                  <a:lnTo>
                    <a:pt x="1004485" y="0"/>
                  </a:lnTo>
                  <a:lnTo>
                    <a:pt x="1059602" y="0"/>
                  </a:lnTo>
                  <a:lnTo>
                    <a:pt x="1352029" y="0"/>
                  </a:lnTo>
                  <a:lnTo>
                    <a:pt x="1407147" y="0"/>
                  </a:lnTo>
                  <a:lnTo>
                    <a:pt x="1990699" y="0"/>
                  </a:lnTo>
                  <a:lnTo>
                    <a:pt x="2338243" y="0"/>
                  </a:lnTo>
                  <a:cubicBezTo>
                    <a:pt x="2338243" y="40531"/>
                    <a:pt x="2371100" y="73388"/>
                    <a:pt x="2411631" y="73388"/>
                  </a:cubicBezTo>
                  <a:lnTo>
                    <a:pt x="2411631" y="353314"/>
                  </a:lnTo>
                  <a:cubicBezTo>
                    <a:pt x="2376167" y="353314"/>
                    <a:pt x="2346577" y="378470"/>
                    <a:pt x="2339734" y="411911"/>
                  </a:cubicBezTo>
                  <a:lnTo>
                    <a:pt x="2338740" y="421776"/>
                  </a:lnTo>
                  <a:lnTo>
                    <a:pt x="1991195" y="421776"/>
                  </a:lnTo>
                  <a:lnTo>
                    <a:pt x="1406650" y="421776"/>
                  </a:lnTo>
                  <a:lnTo>
                    <a:pt x="1352526" y="421776"/>
                  </a:lnTo>
                  <a:lnTo>
                    <a:pt x="1059106" y="421776"/>
                  </a:lnTo>
                  <a:lnTo>
                    <a:pt x="1004981" y="421776"/>
                  </a:lnTo>
                  <a:lnTo>
                    <a:pt x="420436" y="421776"/>
                  </a:lnTo>
                  <a:lnTo>
                    <a:pt x="72891" y="421776"/>
                  </a:lnTo>
                  <a:lnTo>
                    <a:pt x="71897" y="411911"/>
                  </a:lnTo>
                  <a:cubicBezTo>
                    <a:pt x="65054" y="378470"/>
                    <a:pt x="35465" y="353314"/>
                    <a:pt x="0" y="353314"/>
                  </a:cubicBezTo>
                  <a:lnTo>
                    <a:pt x="0" y="73388"/>
                  </a:lnTo>
                  <a:cubicBezTo>
                    <a:pt x="40531" y="73388"/>
                    <a:pt x="73388" y="40531"/>
                    <a:pt x="73388" y="0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ym typeface="+mn-lt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EA4552A-10C3-0890-D4D4-B521B0C0C29D}"/>
                </a:ext>
              </a:extLst>
            </p:cNvPr>
            <p:cNvSpPr txBox="1"/>
            <p:nvPr/>
          </p:nvSpPr>
          <p:spPr>
            <a:xfrm>
              <a:off x="8302378" y="2228850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latin typeface="三极行楷简体-粗" panose="00000500000000000000" pitchFamily="2" charset="-122"/>
                  <a:ea typeface="三极行楷简体-粗" panose="00000500000000000000" pitchFamily="2" charset="-122"/>
                </a:rPr>
                <a:t>贰</a:t>
              </a: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ED4151AE-212F-366C-1F3B-888D4A1F0880}"/>
                </a:ext>
              </a:extLst>
            </p:cNvPr>
            <p:cNvSpPr/>
            <p:nvPr/>
          </p:nvSpPr>
          <p:spPr>
            <a:xfrm>
              <a:off x="8189524" y="2989792"/>
              <a:ext cx="663963" cy="126142"/>
            </a:xfrm>
            <a:custGeom>
              <a:avLst/>
              <a:gdLst>
                <a:gd name="connsiteX0" fmla="*/ 95250 w 2107946"/>
                <a:gd name="connsiteY0" fmla="*/ 487 h 400473"/>
                <a:gd name="connsiteX1" fmla="*/ 1028573 w 2107946"/>
                <a:gd name="connsiteY1" fmla="*/ 6837 h 400473"/>
                <a:gd name="connsiteX2" fmla="*/ 285687 w 2107946"/>
                <a:gd name="connsiteY2" fmla="*/ 6837 h 400473"/>
                <a:gd name="connsiteX3" fmla="*/ 146050 w 2107946"/>
                <a:gd name="connsiteY3" fmla="*/ 95737 h 400473"/>
                <a:gd name="connsiteX4" fmla="*/ 215837 w 2107946"/>
                <a:gd name="connsiteY4" fmla="*/ 178287 h 400473"/>
                <a:gd name="connsiteX5" fmla="*/ 1987296 w 2107946"/>
                <a:gd name="connsiteY5" fmla="*/ 178287 h 400473"/>
                <a:gd name="connsiteX6" fmla="*/ 2107946 w 2107946"/>
                <a:gd name="connsiteY6" fmla="*/ 292523 h 400473"/>
                <a:gd name="connsiteX7" fmla="*/ 1999996 w 2107946"/>
                <a:gd name="connsiteY7" fmla="*/ 400473 h 400473"/>
                <a:gd name="connsiteX8" fmla="*/ 819023 w 2107946"/>
                <a:gd name="connsiteY8" fmla="*/ 394123 h 400473"/>
                <a:gd name="connsiteX9" fmla="*/ 1828546 w 2107946"/>
                <a:gd name="connsiteY9" fmla="*/ 394123 h 400473"/>
                <a:gd name="connsiteX10" fmla="*/ 1930146 w 2107946"/>
                <a:gd name="connsiteY10" fmla="*/ 292523 h 400473"/>
                <a:gd name="connsiteX11" fmla="*/ 1834896 w 2107946"/>
                <a:gd name="connsiteY11" fmla="*/ 190987 h 400473"/>
                <a:gd name="connsiteX12" fmla="*/ 82550 w 2107946"/>
                <a:gd name="connsiteY12" fmla="*/ 190987 h 400473"/>
                <a:gd name="connsiteX13" fmla="*/ 0 w 2107946"/>
                <a:gd name="connsiteY13" fmla="*/ 95737 h 400473"/>
                <a:gd name="connsiteX14" fmla="*/ 95250 w 2107946"/>
                <a:gd name="connsiteY14" fmla="*/ 487 h 400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07946" h="400473">
                  <a:moveTo>
                    <a:pt x="95250" y="487"/>
                  </a:moveTo>
                  <a:lnTo>
                    <a:pt x="1028573" y="6837"/>
                  </a:lnTo>
                  <a:lnTo>
                    <a:pt x="285687" y="6837"/>
                  </a:lnTo>
                  <a:cubicBezTo>
                    <a:pt x="234887" y="6837"/>
                    <a:pt x="146050" y="13187"/>
                    <a:pt x="146050" y="95737"/>
                  </a:cubicBezTo>
                  <a:cubicBezTo>
                    <a:pt x="146050" y="121137"/>
                    <a:pt x="171451" y="178287"/>
                    <a:pt x="215837" y="178287"/>
                  </a:cubicBezTo>
                  <a:lnTo>
                    <a:pt x="1987296" y="178287"/>
                  </a:lnTo>
                  <a:cubicBezTo>
                    <a:pt x="2076196" y="197337"/>
                    <a:pt x="2107946" y="235437"/>
                    <a:pt x="2107946" y="292523"/>
                  </a:cubicBezTo>
                  <a:cubicBezTo>
                    <a:pt x="2107946" y="343323"/>
                    <a:pt x="2063496" y="387773"/>
                    <a:pt x="1999996" y="400473"/>
                  </a:cubicBezTo>
                  <a:lnTo>
                    <a:pt x="819023" y="394123"/>
                  </a:lnTo>
                  <a:lnTo>
                    <a:pt x="1828546" y="394123"/>
                  </a:lnTo>
                  <a:cubicBezTo>
                    <a:pt x="1879346" y="387773"/>
                    <a:pt x="1930146" y="330623"/>
                    <a:pt x="1930146" y="292523"/>
                  </a:cubicBezTo>
                  <a:cubicBezTo>
                    <a:pt x="1930146" y="254423"/>
                    <a:pt x="1892046" y="190987"/>
                    <a:pt x="1834896" y="190987"/>
                  </a:cubicBezTo>
                  <a:lnTo>
                    <a:pt x="82550" y="190987"/>
                  </a:lnTo>
                  <a:cubicBezTo>
                    <a:pt x="31750" y="165587"/>
                    <a:pt x="0" y="133837"/>
                    <a:pt x="0" y="95737"/>
                  </a:cubicBezTo>
                  <a:cubicBezTo>
                    <a:pt x="0" y="51287"/>
                    <a:pt x="44450" y="-5863"/>
                    <a:pt x="95250" y="487"/>
                  </a:cubicBezTo>
                  <a:close/>
                </a:path>
              </a:pathLst>
            </a:custGeom>
            <a:solidFill>
              <a:srgbClr val="D53216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67FE03A0-CA3B-7771-B863-1B97A4859756}"/>
                </a:ext>
              </a:extLst>
            </p:cNvPr>
            <p:cNvSpPr txBox="1"/>
            <p:nvPr/>
          </p:nvSpPr>
          <p:spPr>
            <a:xfrm>
              <a:off x="8420358" y="3476821"/>
              <a:ext cx="461665" cy="163121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tx1">
                      <a:lumMod val="95000"/>
                      <a:lumOff val="5000"/>
                    </a:schemeClr>
                  </a:solidFill>
                  <a:latin typeface="三极行楷简体-粗" panose="00000500000000000000" pitchFamily="2" charset="-122"/>
                  <a:ea typeface="三极行楷简体-粗" panose="00000500000000000000" pitchFamily="2" charset="-122"/>
                </a:defRPr>
              </a:lvl1pPr>
            </a:lstStyle>
            <a:p>
              <a:r>
                <a:rPr lang="zh-CN" altLang="en-US" dirty="0">
                  <a:sym typeface="+mn-lt"/>
                </a:rPr>
                <a:t>冬至的起源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FB9A025C-DE5B-64C7-2CD5-EBDEAC35D2E6}"/>
              </a:ext>
            </a:extLst>
          </p:cNvPr>
          <p:cNvGrpSpPr/>
          <p:nvPr/>
        </p:nvGrpSpPr>
        <p:grpSpPr>
          <a:xfrm>
            <a:off x="4734515" y="2321982"/>
            <a:ext cx="810481" cy="3343606"/>
            <a:chOff x="8189524" y="2104699"/>
            <a:chExt cx="810481" cy="3343606"/>
          </a:xfrm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E273E089-73DB-EB68-9F60-4321265C7D52}"/>
                </a:ext>
              </a:extLst>
            </p:cNvPr>
            <p:cNvSpPr/>
            <p:nvPr/>
          </p:nvSpPr>
          <p:spPr>
            <a:xfrm rot="5400000">
              <a:off x="6960339" y="3484115"/>
              <a:ext cx="3343606" cy="584773"/>
            </a:xfrm>
            <a:custGeom>
              <a:avLst/>
              <a:gdLst>
                <a:gd name="connsiteX0" fmla="*/ 73388 w 2411631"/>
                <a:gd name="connsiteY0" fmla="*/ 0 h 421776"/>
                <a:gd name="connsiteX1" fmla="*/ 420932 w 2411631"/>
                <a:gd name="connsiteY1" fmla="*/ 0 h 421776"/>
                <a:gd name="connsiteX2" fmla="*/ 1004485 w 2411631"/>
                <a:gd name="connsiteY2" fmla="*/ 0 h 421776"/>
                <a:gd name="connsiteX3" fmla="*/ 1059602 w 2411631"/>
                <a:gd name="connsiteY3" fmla="*/ 0 h 421776"/>
                <a:gd name="connsiteX4" fmla="*/ 1352029 w 2411631"/>
                <a:gd name="connsiteY4" fmla="*/ 0 h 421776"/>
                <a:gd name="connsiteX5" fmla="*/ 1407147 w 2411631"/>
                <a:gd name="connsiteY5" fmla="*/ 0 h 421776"/>
                <a:gd name="connsiteX6" fmla="*/ 1990699 w 2411631"/>
                <a:gd name="connsiteY6" fmla="*/ 0 h 421776"/>
                <a:gd name="connsiteX7" fmla="*/ 2338243 w 2411631"/>
                <a:gd name="connsiteY7" fmla="*/ 0 h 421776"/>
                <a:gd name="connsiteX8" fmla="*/ 2411631 w 2411631"/>
                <a:gd name="connsiteY8" fmla="*/ 73388 h 421776"/>
                <a:gd name="connsiteX9" fmla="*/ 2411631 w 2411631"/>
                <a:gd name="connsiteY9" fmla="*/ 353314 h 421776"/>
                <a:gd name="connsiteX10" fmla="*/ 2339734 w 2411631"/>
                <a:gd name="connsiteY10" fmla="*/ 411911 h 421776"/>
                <a:gd name="connsiteX11" fmla="*/ 2338740 w 2411631"/>
                <a:gd name="connsiteY11" fmla="*/ 421776 h 421776"/>
                <a:gd name="connsiteX12" fmla="*/ 1991195 w 2411631"/>
                <a:gd name="connsiteY12" fmla="*/ 421776 h 421776"/>
                <a:gd name="connsiteX13" fmla="*/ 1406650 w 2411631"/>
                <a:gd name="connsiteY13" fmla="*/ 421776 h 421776"/>
                <a:gd name="connsiteX14" fmla="*/ 1352526 w 2411631"/>
                <a:gd name="connsiteY14" fmla="*/ 421776 h 421776"/>
                <a:gd name="connsiteX15" fmla="*/ 1059106 w 2411631"/>
                <a:gd name="connsiteY15" fmla="*/ 421776 h 421776"/>
                <a:gd name="connsiteX16" fmla="*/ 1004981 w 2411631"/>
                <a:gd name="connsiteY16" fmla="*/ 421776 h 421776"/>
                <a:gd name="connsiteX17" fmla="*/ 420436 w 2411631"/>
                <a:gd name="connsiteY17" fmla="*/ 421776 h 421776"/>
                <a:gd name="connsiteX18" fmla="*/ 72891 w 2411631"/>
                <a:gd name="connsiteY18" fmla="*/ 421776 h 421776"/>
                <a:gd name="connsiteX19" fmla="*/ 71897 w 2411631"/>
                <a:gd name="connsiteY19" fmla="*/ 411911 h 421776"/>
                <a:gd name="connsiteX20" fmla="*/ 0 w 2411631"/>
                <a:gd name="connsiteY20" fmla="*/ 353314 h 421776"/>
                <a:gd name="connsiteX21" fmla="*/ 0 w 2411631"/>
                <a:gd name="connsiteY21" fmla="*/ 73388 h 421776"/>
                <a:gd name="connsiteX22" fmla="*/ 73388 w 2411631"/>
                <a:gd name="connsiteY22" fmla="*/ 0 h 421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411631" h="421776">
                  <a:moveTo>
                    <a:pt x="73388" y="0"/>
                  </a:moveTo>
                  <a:lnTo>
                    <a:pt x="420932" y="0"/>
                  </a:lnTo>
                  <a:lnTo>
                    <a:pt x="1004485" y="0"/>
                  </a:lnTo>
                  <a:lnTo>
                    <a:pt x="1059602" y="0"/>
                  </a:lnTo>
                  <a:lnTo>
                    <a:pt x="1352029" y="0"/>
                  </a:lnTo>
                  <a:lnTo>
                    <a:pt x="1407147" y="0"/>
                  </a:lnTo>
                  <a:lnTo>
                    <a:pt x="1990699" y="0"/>
                  </a:lnTo>
                  <a:lnTo>
                    <a:pt x="2338243" y="0"/>
                  </a:lnTo>
                  <a:cubicBezTo>
                    <a:pt x="2338243" y="40531"/>
                    <a:pt x="2371100" y="73388"/>
                    <a:pt x="2411631" y="73388"/>
                  </a:cubicBezTo>
                  <a:lnTo>
                    <a:pt x="2411631" y="353314"/>
                  </a:lnTo>
                  <a:cubicBezTo>
                    <a:pt x="2376167" y="353314"/>
                    <a:pt x="2346577" y="378470"/>
                    <a:pt x="2339734" y="411911"/>
                  </a:cubicBezTo>
                  <a:lnTo>
                    <a:pt x="2338740" y="421776"/>
                  </a:lnTo>
                  <a:lnTo>
                    <a:pt x="1991195" y="421776"/>
                  </a:lnTo>
                  <a:lnTo>
                    <a:pt x="1406650" y="421776"/>
                  </a:lnTo>
                  <a:lnTo>
                    <a:pt x="1352526" y="421776"/>
                  </a:lnTo>
                  <a:lnTo>
                    <a:pt x="1059106" y="421776"/>
                  </a:lnTo>
                  <a:lnTo>
                    <a:pt x="1004981" y="421776"/>
                  </a:lnTo>
                  <a:lnTo>
                    <a:pt x="420436" y="421776"/>
                  </a:lnTo>
                  <a:lnTo>
                    <a:pt x="72891" y="421776"/>
                  </a:lnTo>
                  <a:lnTo>
                    <a:pt x="71897" y="411911"/>
                  </a:lnTo>
                  <a:cubicBezTo>
                    <a:pt x="65054" y="378470"/>
                    <a:pt x="35465" y="353314"/>
                    <a:pt x="0" y="353314"/>
                  </a:cubicBezTo>
                  <a:lnTo>
                    <a:pt x="0" y="73388"/>
                  </a:lnTo>
                  <a:cubicBezTo>
                    <a:pt x="40531" y="73388"/>
                    <a:pt x="73388" y="40531"/>
                    <a:pt x="73388" y="0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ym typeface="+mn-lt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C09BC169-0096-0DF7-B7C3-40915623E917}"/>
                </a:ext>
              </a:extLst>
            </p:cNvPr>
            <p:cNvSpPr txBox="1"/>
            <p:nvPr/>
          </p:nvSpPr>
          <p:spPr>
            <a:xfrm>
              <a:off x="8302378" y="2228850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latin typeface="三极行楷简体-粗" panose="00000500000000000000" pitchFamily="2" charset="-122"/>
                  <a:ea typeface="三极行楷简体-粗" panose="00000500000000000000" pitchFamily="2" charset="-122"/>
                </a:rPr>
                <a:t>叁</a:t>
              </a: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C8762444-536B-71F6-A5D8-75C6C1442301}"/>
                </a:ext>
              </a:extLst>
            </p:cNvPr>
            <p:cNvSpPr/>
            <p:nvPr/>
          </p:nvSpPr>
          <p:spPr>
            <a:xfrm>
              <a:off x="8189524" y="2989792"/>
              <a:ext cx="663963" cy="126142"/>
            </a:xfrm>
            <a:custGeom>
              <a:avLst/>
              <a:gdLst>
                <a:gd name="connsiteX0" fmla="*/ 95250 w 2107946"/>
                <a:gd name="connsiteY0" fmla="*/ 487 h 400473"/>
                <a:gd name="connsiteX1" fmla="*/ 1028573 w 2107946"/>
                <a:gd name="connsiteY1" fmla="*/ 6837 h 400473"/>
                <a:gd name="connsiteX2" fmla="*/ 285687 w 2107946"/>
                <a:gd name="connsiteY2" fmla="*/ 6837 h 400473"/>
                <a:gd name="connsiteX3" fmla="*/ 146050 w 2107946"/>
                <a:gd name="connsiteY3" fmla="*/ 95737 h 400473"/>
                <a:gd name="connsiteX4" fmla="*/ 215837 w 2107946"/>
                <a:gd name="connsiteY4" fmla="*/ 178287 h 400473"/>
                <a:gd name="connsiteX5" fmla="*/ 1987296 w 2107946"/>
                <a:gd name="connsiteY5" fmla="*/ 178287 h 400473"/>
                <a:gd name="connsiteX6" fmla="*/ 2107946 w 2107946"/>
                <a:gd name="connsiteY6" fmla="*/ 292523 h 400473"/>
                <a:gd name="connsiteX7" fmla="*/ 1999996 w 2107946"/>
                <a:gd name="connsiteY7" fmla="*/ 400473 h 400473"/>
                <a:gd name="connsiteX8" fmla="*/ 819023 w 2107946"/>
                <a:gd name="connsiteY8" fmla="*/ 394123 h 400473"/>
                <a:gd name="connsiteX9" fmla="*/ 1828546 w 2107946"/>
                <a:gd name="connsiteY9" fmla="*/ 394123 h 400473"/>
                <a:gd name="connsiteX10" fmla="*/ 1930146 w 2107946"/>
                <a:gd name="connsiteY10" fmla="*/ 292523 h 400473"/>
                <a:gd name="connsiteX11" fmla="*/ 1834896 w 2107946"/>
                <a:gd name="connsiteY11" fmla="*/ 190987 h 400473"/>
                <a:gd name="connsiteX12" fmla="*/ 82550 w 2107946"/>
                <a:gd name="connsiteY12" fmla="*/ 190987 h 400473"/>
                <a:gd name="connsiteX13" fmla="*/ 0 w 2107946"/>
                <a:gd name="connsiteY13" fmla="*/ 95737 h 400473"/>
                <a:gd name="connsiteX14" fmla="*/ 95250 w 2107946"/>
                <a:gd name="connsiteY14" fmla="*/ 487 h 400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07946" h="400473">
                  <a:moveTo>
                    <a:pt x="95250" y="487"/>
                  </a:moveTo>
                  <a:lnTo>
                    <a:pt x="1028573" y="6837"/>
                  </a:lnTo>
                  <a:lnTo>
                    <a:pt x="285687" y="6837"/>
                  </a:lnTo>
                  <a:cubicBezTo>
                    <a:pt x="234887" y="6837"/>
                    <a:pt x="146050" y="13187"/>
                    <a:pt x="146050" y="95737"/>
                  </a:cubicBezTo>
                  <a:cubicBezTo>
                    <a:pt x="146050" y="121137"/>
                    <a:pt x="171451" y="178287"/>
                    <a:pt x="215837" y="178287"/>
                  </a:cubicBezTo>
                  <a:lnTo>
                    <a:pt x="1987296" y="178287"/>
                  </a:lnTo>
                  <a:cubicBezTo>
                    <a:pt x="2076196" y="197337"/>
                    <a:pt x="2107946" y="235437"/>
                    <a:pt x="2107946" y="292523"/>
                  </a:cubicBezTo>
                  <a:cubicBezTo>
                    <a:pt x="2107946" y="343323"/>
                    <a:pt x="2063496" y="387773"/>
                    <a:pt x="1999996" y="400473"/>
                  </a:cubicBezTo>
                  <a:lnTo>
                    <a:pt x="819023" y="394123"/>
                  </a:lnTo>
                  <a:lnTo>
                    <a:pt x="1828546" y="394123"/>
                  </a:lnTo>
                  <a:cubicBezTo>
                    <a:pt x="1879346" y="387773"/>
                    <a:pt x="1930146" y="330623"/>
                    <a:pt x="1930146" y="292523"/>
                  </a:cubicBezTo>
                  <a:cubicBezTo>
                    <a:pt x="1930146" y="254423"/>
                    <a:pt x="1892046" y="190987"/>
                    <a:pt x="1834896" y="190987"/>
                  </a:cubicBezTo>
                  <a:lnTo>
                    <a:pt x="82550" y="190987"/>
                  </a:lnTo>
                  <a:cubicBezTo>
                    <a:pt x="31750" y="165587"/>
                    <a:pt x="0" y="133837"/>
                    <a:pt x="0" y="95737"/>
                  </a:cubicBezTo>
                  <a:cubicBezTo>
                    <a:pt x="0" y="51287"/>
                    <a:pt x="44450" y="-5863"/>
                    <a:pt x="95250" y="487"/>
                  </a:cubicBezTo>
                  <a:close/>
                </a:path>
              </a:pathLst>
            </a:custGeom>
            <a:solidFill>
              <a:srgbClr val="D53216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B2D54021-86F3-1EFE-270D-B816C3B1CAE9}"/>
                </a:ext>
              </a:extLst>
            </p:cNvPr>
            <p:cNvSpPr txBox="1"/>
            <p:nvPr/>
          </p:nvSpPr>
          <p:spPr>
            <a:xfrm>
              <a:off x="8420358" y="3324980"/>
              <a:ext cx="461665" cy="195181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tx1">
                      <a:lumMod val="95000"/>
                      <a:lumOff val="5000"/>
                    </a:schemeClr>
                  </a:solidFill>
                  <a:latin typeface="三极行楷简体-粗" panose="00000500000000000000" pitchFamily="2" charset="-122"/>
                  <a:ea typeface="三极行楷简体-粗" panose="00000500000000000000" pitchFamily="2" charset="-122"/>
                </a:defRPr>
              </a:lvl1pPr>
            </a:lstStyle>
            <a:p>
              <a:r>
                <a:rPr lang="zh-CN" altLang="en-US" dirty="0">
                  <a:sym typeface="+mn-lt"/>
                </a:rPr>
                <a:t>古代人如何过冬至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BC6FED47-611B-059F-1894-21EA4B655FFE}"/>
              </a:ext>
            </a:extLst>
          </p:cNvPr>
          <p:cNvGrpSpPr/>
          <p:nvPr/>
        </p:nvGrpSpPr>
        <p:grpSpPr>
          <a:xfrm>
            <a:off x="2943636" y="2321982"/>
            <a:ext cx="810481" cy="3343606"/>
            <a:chOff x="8189524" y="2104699"/>
            <a:chExt cx="810481" cy="3343606"/>
          </a:xfrm>
        </p:grpSpPr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2373FA35-A8BD-4012-01D2-806EBCA44245}"/>
                </a:ext>
              </a:extLst>
            </p:cNvPr>
            <p:cNvSpPr/>
            <p:nvPr/>
          </p:nvSpPr>
          <p:spPr>
            <a:xfrm rot="5400000">
              <a:off x="6960339" y="3484115"/>
              <a:ext cx="3343606" cy="584773"/>
            </a:xfrm>
            <a:custGeom>
              <a:avLst/>
              <a:gdLst>
                <a:gd name="connsiteX0" fmla="*/ 73388 w 2411631"/>
                <a:gd name="connsiteY0" fmla="*/ 0 h 421776"/>
                <a:gd name="connsiteX1" fmla="*/ 420932 w 2411631"/>
                <a:gd name="connsiteY1" fmla="*/ 0 h 421776"/>
                <a:gd name="connsiteX2" fmla="*/ 1004485 w 2411631"/>
                <a:gd name="connsiteY2" fmla="*/ 0 h 421776"/>
                <a:gd name="connsiteX3" fmla="*/ 1059602 w 2411631"/>
                <a:gd name="connsiteY3" fmla="*/ 0 h 421776"/>
                <a:gd name="connsiteX4" fmla="*/ 1352029 w 2411631"/>
                <a:gd name="connsiteY4" fmla="*/ 0 h 421776"/>
                <a:gd name="connsiteX5" fmla="*/ 1407147 w 2411631"/>
                <a:gd name="connsiteY5" fmla="*/ 0 h 421776"/>
                <a:gd name="connsiteX6" fmla="*/ 1990699 w 2411631"/>
                <a:gd name="connsiteY6" fmla="*/ 0 h 421776"/>
                <a:gd name="connsiteX7" fmla="*/ 2338243 w 2411631"/>
                <a:gd name="connsiteY7" fmla="*/ 0 h 421776"/>
                <a:gd name="connsiteX8" fmla="*/ 2411631 w 2411631"/>
                <a:gd name="connsiteY8" fmla="*/ 73388 h 421776"/>
                <a:gd name="connsiteX9" fmla="*/ 2411631 w 2411631"/>
                <a:gd name="connsiteY9" fmla="*/ 353314 h 421776"/>
                <a:gd name="connsiteX10" fmla="*/ 2339734 w 2411631"/>
                <a:gd name="connsiteY10" fmla="*/ 411911 h 421776"/>
                <a:gd name="connsiteX11" fmla="*/ 2338740 w 2411631"/>
                <a:gd name="connsiteY11" fmla="*/ 421776 h 421776"/>
                <a:gd name="connsiteX12" fmla="*/ 1991195 w 2411631"/>
                <a:gd name="connsiteY12" fmla="*/ 421776 h 421776"/>
                <a:gd name="connsiteX13" fmla="*/ 1406650 w 2411631"/>
                <a:gd name="connsiteY13" fmla="*/ 421776 h 421776"/>
                <a:gd name="connsiteX14" fmla="*/ 1352526 w 2411631"/>
                <a:gd name="connsiteY14" fmla="*/ 421776 h 421776"/>
                <a:gd name="connsiteX15" fmla="*/ 1059106 w 2411631"/>
                <a:gd name="connsiteY15" fmla="*/ 421776 h 421776"/>
                <a:gd name="connsiteX16" fmla="*/ 1004981 w 2411631"/>
                <a:gd name="connsiteY16" fmla="*/ 421776 h 421776"/>
                <a:gd name="connsiteX17" fmla="*/ 420436 w 2411631"/>
                <a:gd name="connsiteY17" fmla="*/ 421776 h 421776"/>
                <a:gd name="connsiteX18" fmla="*/ 72891 w 2411631"/>
                <a:gd name="connsiteY18" fmla="*/ 421776 h 421776"/>
                <a:gd name="connsiteX19" fmla="*/ 71897 w 2411631"/>
                <a:gd name="connsiteY19" fmla="*/ 411911 h 421776"/>
                <a:gd name="connsiteX20" fmla="*/ 0 w 2411631"/>
                <a:gd name="connsiteY20" fmla="*/ 353314 h 421776"/>
                <a:gd name="connsiteX21" fmla="*/ 0 w 2411631"/>
                <a:gd name="connsiteY21" fmla="*/ 73388 h 421776"/>
                <a:gd name="connsiteX22" fmla="*/ 73388 w 2411631"/>
                <a:gd name="connsiteY22" fmla="*/ 0 h 421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411631" h="421776">
                  <a:moveTo>
                    <a:pt x="73388" y="0"/>
                  </a:moveTo>
                  <a:lnTo>
                    <a:pt x="420932" y="0"/>
                  </a:lnTo>
                  <a:lnTo>
                    <a:pt x="1004485" y="0"/>
                  </a:lnTo>
                  <a:lnTo>
                    <a:pt x="1059602" y="0"/>
                  </a:lnTo>
                  <a:lnTo>
                    <a:pt x="1352029" y="0"/>
                  </a:lnTo>
                  <a:lnTo>
                    <a:pt x="1407147" y="0"/>
                  </a:lnTo>
                  <a:lnTo>
                    <a:pt x="1990699" y="0"/>
                  </a:lnTo>
                  <a:lnTo>
                    <a:pt x="2338243" y="0"/>
                  </a:lnTo>
                  <a:cubicBezTo>
                    <a:pt x="2338243" y="40531"/>
                    <a:pt x="2371100" y="73388"/>
                    <a:pt x="2411631" y="73388"/>
                  </a:cubicBezTo>
                  <a:lnTo>
                    <a:pt x="2411631" y="353314"/>
                  </a:lnTo>
                  <a:cubicBezTo>
                    <a:pt x="2376167" y="353314"/>
                    <a:pt x="2346577" y="378470"/>
                    <a:pt x="2339734" y="411911"/>
                  </a:cubicBezTo>
                  <a:lnTo>
                    <a:pt x="2338740" y="421776"/>
                  </a:lnTo>
                  <a:lnTo>
                    <a:pt x="1991195" y="421776"/>
                  </a:lnTo>
                  <a:lnTo>
                    <a:pt x="1406650" y="421776"/>
                  </a:lnTo>
                  <a:lnTo>
                    <a:pt x="1352526" y="421776"/>
                  </a:lnTo>
                  <a:lnTo>
                    <a:pt x="1059106" y="421776"/>
                  </a:lnTo>
                  <a:lnTo>
                    <a:pt x="1004981" y="421776"/>
                  </a:lnTo>
                  <a:lnTo>
                    <a:pt x="420436" y="421776"/>
                  </a:lnTo>
                  <a:lnTo>
                    <a:pt x="72891" y="421776"/>
                  </a:lnTo>
                  <a:lnTo>
                    <a:pt x="71897" y="411911"/>
                  </a:lnTo>
                  <a:cubicBezTo>
                    <a:pt x="65054" y="378470"/>
                    <a:pt x="35465" y="353314"/>
                    <a:pt x="0" y="353314"/>
                  </a:cubicBezTo>
                  <a:lnTo>
                    <a:pt x="0" y="73388"/>
                  </a:lnTo>
                  <a:cubicBezTo>
                    <a:pt x="40531" y="73388"/>
                    <a:pt x="73388" y="40531"/>
                    <a:pt x="73388" y="0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ym typeface="+mn-lt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CE20AC10-7750-542E-2B38-722D61594FC0}"/>
                </a:ext>
              </a:extLst>
            </p:cNvPr>
            <p:cNvSpPr txBox="1"/>
            <p:nvPr/>
          </p:nvSpPr>
          <p:spPr>
            <a:xfrm>
              <a:off x="8302378" y="2228850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latin typeface="三极行楷简体-粗" panose="00000500000000000000" pitchFamily="2" charset="-122"/>
                  <a:ea typeface="三极行楷简体-粗" panose="00000500000000000000" pitchFamily="2" charset="-122"/>
                </a:rPr>
                <a:t>肆</a:t>
              </a: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B93B8C5B-447B-D7D9-29A3-D3984B1A91DA}"/>
                </a:ext>
              </a:extLst>
            </p:cNvPr>
            <p:cNvSpPr/>
            <p:nvPr/>
          </p:nvSpPr>
          <p:spPr>
            <a:xfrm>
              <a:off x="8189524" y="2989792"/>
              <a:ext cx="663963" cy="126142"/>
            </a:xfrm>
            <a:custGeom>
              <a:avLst/>
              <a:gdLst>
                <a:gd name="connsiteX0" fmla="*/ 95250 w 2107946"/>
                <a:gd name="connsiteY0" fmla="*/ 487 h 400473"/>
                <a:gd name="connsiteX1" fmla="*/ 1028573 w 2107946"/>
                <a:gd name="connsiteY1" fmla="*/ 6837 h 400473"/>
                <a:gd name="connsiteX2" fmla="*/ 285687 w 2107946"/>
                <a:gd name="connsiteY2" fmla="*/ 6837 h 400473"/>
                <a:gd name="connsiteX3" fmla="*/ 146050 w 2107946"/>
                <a:gd name="connsiteY3" fmla="*/ 95737 h 400473"/>
                <a:gd name="connsiteX4" fmla="*/ 215837 w 2107946"/>
                <a:gd name="connsiteY4" fmla="*/ 178287 h 400473"/>
                <a:gd name="connsiteX5" fmla="*/ 1987296 w 2107946"/>
                <a:gd name="connsiteY5" fmla="*/ 178287 h 400473"/>
                <a:gd name="connsiteX6" fmla="*/ 2107946 w 2107946"/>
                <a:gd name="connsiteY6" fmla="*/ 292523 h 400473"/>
                <a:gd name="connsiteX7" fmla="*/ 1999996 w 2107946"/>
                <a:gd name="connsiteY7" fmla="*/ 400473 h 400473"/>
                <a:gd name="connsiteX8" fmla="*/ 819023 w 2107946"/>
                <a:gd name="connsiteY8" fmla="*/ 394123 h 400473"/>
                <a:gd name="connsiteX9" fmla="*/ 1828546 w 2107946"/>
                <a:gd name="connsiteY9" fmla="*/ 394123 h 400473"/>
                <a:gd name="connsiteX10" fmla="*/ 1930146 w 2107946"/>
                <a:gd name="connsiteY10" fmla="*/ 292523 h 400473"/>
                <a:gd name="connsiteX11" fmla="*/ 1834896 w 2107946"/>
                <a:gd name="connsiteY11" fmla="*/ 190987 h 400473"/>
                <a:gd name="connsiteX12" fmla="*/ 82550 w 2107946"/>
                <a:gd name="connsiteY12" fmla="*/ 190987 h 400473"/>
                <a:gd name="connsiteX13" fmla="*/ 0 w 2107946"/>
                <a:gd name="connsiteY13" fmla="*/ 95737 h 400473"/>
                <a:gd name="connsiteX14" fmla="*/ 95250 w 2107946"/>
                <a:gd name="connsiteY14" fmla="*/ 487 h 400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07946" h="400473">
                  <a:moveTo>
                    <a:pt x="95250" y="487"/>
                  </a:moveTo>
                  <a:lnTo>
                    <a:pt x="1028573" y="6837"/>
                  </a:lnTo>
                  <a:lnTo>
                    <a:pt x="285687" y="6837"/>
                  </a:lnTo>
                  <a:cubicBezTo>
                    <a:pt x="234887" y="6837"/>
                    <a:pt x="146050" y="13187"/>
                    <a:pt x="146050" y="95737"/>
                  </a:cubicBezTo>
                  <a:cubicBezTo>
                    <a:pt x="146050" y="121137"/>
                    <a:pt x="171451" y="178287"/>
                    <a:pt x="215837" y="178287"/>
                  </a:cubicBezTo>
                  <a:lnTo>
                    <a:pt x="1987296" y="178287"/>
                  </a:lnTo>
                  <a:cubicBezTo>
                    <a:pt x="2076196" y="197337"/>
                    <a:pt x="2107946" y="235437"/>
                    <a:pt x="2107946" y="292523"/>
                  </a:cubicBezTo>
                  <a:cubicBezTo>
                    <a:pt x="2107946" y="343323"/>
                    <a:pt x="2063496" y="387773"/>
                    <a:pt x="1999996" y="400473"/>
                  </a:cubicBezTo>
                  <a:lnTo>
                    <a:pt x="819023" y="394123"/>
                  </a:lnTo>
                  <a:lnTo>
                    <a:pt x="1828546" y="394123"/>
                  </a:lnTo>
                  <a:cubicBezTo>
                    <a:pt x="1879346" y="387773"/>
                    <a:pt x="1930146" y="330623"/>
                    <a:pt x="1930146" y="292523"/>
                  </a:cubicBezTo>
                  <a:cubicBezTo>
                    <a:pt x="1930146" y="254423"/>
                    <a:pt x="1892046" y="190987"/>
                    <a:pt x="1834896" y="190987"/>
                  </a:cubicBezTo>
                  <a:lnTo>
                    <a:pt x="82550" y="190987"/>
                  </a:lnTo>
                  <a:cubicBezTo>
                    <a:pt x="31750" y="165587"/>
                    <a:pt x="0" y="133837"/>
                    <a:pt x="0" y="95737"/>
                  </a:cubicBezTo>
                  <a:cubicBezTo>
                    <a:pt x="0" y="51287"/>
                    <a:pt x="44450" y="-5863"/>
                    <a:pt x="95250" y="487"/>
                  </a:cubicBezTo>
                  <a:close/>
                </a:path>
              </a:pathLst>
            </a:custGeom>
            <a:solidFill>
              <a:srgbClr val="D53216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27202016-B509-2847-F69F-49BA57047D68}"/>
                </a:ext>
              </a:extLst>
            </p:cNvPr>
            <p:cNvSpPr txBox="1"/>
            <p:nvPr/>
          </p:nvSpPr>
          <p:spPr>
            <a:xfrm>
              <a:off x="8420358" y="3476821"/>
              <a:ext cx="461665" cy="102207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tx1">
                      <a:lumMod val="95000"/>
                      <a:lumOff val="5000"/>
                    </a:schemeClr>
                  </a:solidFill>
                  <a:latin typeface="三极行楷简体-粗" panose="00000500000000000000" pitchFamily="2" charset="-122"/>
                  <a:ea typeface="三极行楷简体-粗" panose="00000500000000000000" pitchFamily="2" charset="-122"/>
                </a:defRPr>
              </a:lvl1pPr>
            </a:lstStyle>
            <a:p>
              <a:r>
                <a:rPr lang="zh-CN" altLang="en-US" dirty="0">
                  <a:sym typeface="+mn-lt"/>
                </a:rPr>
                <a:t>冬至诗歌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29935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文本占位符 10">
            <a:extLst>
              <a:ext uri="{FF2B5EF4-FFF2-40B4-BE49-F238E27FC236}">
                <a16:creationId xmlns:a16="http://schemas.microsoft.com/office/drawing/2014/main" id="{2C8E776F-F199-E81E-75A4-9800865D7180}"/>
              </a:ext>
            </a:extLst>
          </p:cNvPr>
          <p:cNvSpPr txBox="1">
            <a:spLocks/>
          </p:cNvSpPr>
          <p:nvPr/>
        </p:nvSpPr>
        <p:spPr>
          <a:xfrm>
            <a:off x="11210487" y="4518171"/>
            <a:ext cx="512897" cy="147091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三极行楷简体-粗" panose="00000500000000000000" pitchFamily="2" charset="-122"/>
                <a:ea typeface="三极行楷简体-粗" panose="00000500000000000000" pitchFamily="2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133" dirty="0">
                <a:sym typeface="+mn-lt"/>
              </a:rPr>
              <a:t>二十四节气</a:t>
            </a: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A7117E52-11D1-5D9A-DE81-98C2D292F52B}"/>
              </a:ext>
            </a:extLst>
          </p:cNvPr>
          <p:cNvSpPr txBox="1"/>
          <p:nvPr/>
        </p:nvSpPr>
        <p:spPr>
          <a:xfrm>
            <a:off x="6711890" y="1638787"/>
            <a:ext cx="2736647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9900" dirty="0">
                <a:latin typeface="三极行楷简体-粗" panose="00000500000000000000" pitchFamily="2" charset="-122"/>
                <a:ea typeface="三极行楷简体-粗" panose="00000500000000000000" pitchFamily="2" charset="-122"/>
              </a:rPr>
              <a:t>壹</a:t>
            </a:r>
          </a:p>
        </p:txBody>
      </p:sp>
      <p:sp>
        <p:nvSpPr>
          <p:cNvPr id="110" name="任意多边形: 形状 109">
            <a:extLst>
              <a:ext uri="{FF2B5EF4-FFF2-40B4-BE49-F238E27FC236}">
                <a16:creationId xmlns:a16="http://schemas.microsoft.com/office/drawing/2014/main" id="{11E3C7BD-3009-0CCE-168D-761BEED46FAE}"/>
              </a:ext>
            </a:extLst>
          </p:cNvPr>
          <p:cNvSpPr/>
          <p:nvPr/>
        </p:nvSpPr>
        <p:spPr>
          <a:xfrm rot="5400000">
            <a:off x="4399383" y="3136613"/>
            <a:ext cx="3343606" cy="584773"/>
          </a:xfrm>
          <a:custGeom>
            <a:avLst/>
            <a:gdLst>
              <a:gd name="connsiteX0" fmla="*/ 73388 w 2411631"/>
              <a:gd name="connsiteY0" fmla="*/ 0 h 421776"/>
              <a:gd name="connsiteX1" fmla="*/ 420932 w 2411631"/>
              <a:gd name="connsiteY1" fmla="*/ 0 h 421776"/>
              <a:gd name="connsiteX2" fmla="*/ 1004485 w 2411631"/>
              <a:gd name="connsiteY2" fmla="*/ 0 h 421776"/>
              <a:gd name="connsiteX3" fmla="*/ 1059602 w 2411631"/>
              <a:gd name="connsiteY3" fmla="*/ 0 h 421776"/>
              <a:gd name="connsiteX4" fmla="*/ 1352029 w 2411631"/>
              <a:gd name="connsiteY4" fmla="*/ 0 h 421776"/>
              <a:gd name="connsiteX5" fmla="*/ 1407147 w 2411631"/>
              <a:gd name="connsiteY5" fmla="*/ 0 h 421776"/>
              <a:gd name="connsiteX6" fmla="*/ 1990699 w 2411631"/>
              <a:gd name="connsiteY6" fmla="*/ 0 h 421776"/>
              <a:gd name="connsiteX7" fmla="*/ 2338243 w 2411631"/>
              <a:gd name="connsiteY7" fmla="*/ 0 h 421776"/>
              <a:gd name="connsiteX8" fmla="*/ 2411631 w 2411631"/>
              <a:gd name="connsiteY8" fmla="*/ 73388 h 421776"/>
              <a:gd name="connsiteX9" fmla="*/ 2411631 w 2411631"/>
              <a:gd name="connsiteY9" fmla="*/ 353314 h 421776"/>
              <a:gd name="connsiteX10" fmla="*/ 2339734 w 2411631"/>
              <a:gd name="connsiteY10" fmla="*/ 411911 h 421776"/>
              <a:gd name="connsiteX11" fmla="*/ 2338740 w 2411631"/>
              <a:gd name="connsiteY11" fmla="*/ 421776 h 421776"/>
              <a:gd name="connsiteX12" fmla="*/ 1991195 w 2411631"/>
              <a:gd name="connsiteY12" fmla="*/ 421776 h 421776"/>
              <a:gd name="connsiteX13" fmla="*/ 1406650 w 2411631"/>
              <a:gd name="connsiteY13" fmla="*/ 421776 h 421776"/>
              <a:gd name="connsiteX14" fmla="*/ 1352526 w 2411631"/>
              <a:gd name="connsiteY14" fmla="*/ 421776 h 421776"/>
              <a:gd name="connsiteX15" fmla="*/ 1059106 w 2411631"/>
              <a:gd name="connsiteY15" fmla="*/ 421776 h 421776"/>
              <a:gd name="connsiteX16" fmla="*/ 1004981 w 2411631"/>
              <a:gd name="connsiteY16" fmla="*/ 421776 h 421776"/>
              <a:gd name="connsiteX17" fmla="*/ 420436 w 2411631"/>
              <a:gd name="connsiteY17" fmla="*/ 421776 h 421776"/>
              <a:gd name="connsiteX18" fmla="*/ 72891 w 2411631"/>
              <a:gd name="connsiteY18" fmla="*/ 421776 h 421776"/>
              <a:gd name="connsiteX19" fmla="*/ 71897 w 2411631"/>
              <a:gd name="connsiteY19" fmla="*/ 411911 h 421776"/>
              <a:gd name="connsiteX20" fmla="*/ 0 w 2411631"/>
              <a:gd name="connsiteY20" fmla="*/ 353314 h 421776"/>
              <a:gd name="connsiteX21" fmla="*/ 0 w 2411631"/>
              <a:gd name="connsiteY21" fmla="*/ 73388 h 421776"/>
              <a:gd name="connsiteX22" fmla="*/ 73388 w 2411631"/>
              <a:gd name="connsiteY22" fmla="*/ 0 h 421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411631" h="421776">
                <a:moveTo>
                  <a:pt x="73388" y="0"/>
                </a:moveTo>
                <a:lnTo>
                  <a:pt x="420932" y="0"/>
                </a:lnTo>
                <a:lnTo>
                  <a:pt x="1004485" y="0"/>
                </a:lnTo>
                <a:lnTo>
                  <a:pt x="1059602" y="0"/>
                </a:lnTo>
                <a:lnTo>
                  <a:pt x="1352029" y="0"/>
                </a:lnTo>
                <a:lnTo>
                  <a:pt x="1407147" y="0"/>
                </a:lnTo>
                <a:lnTo>
                  <a:pt x="1990699" y="0"/>
                </a:lnTo>
                <a:lnTo>
                  <a:pt x="2338243" y="0"/>
                </a:lnTo>
                <a:cubicBezTo>
                  <a:pt x="2338243" y="40531"/>
                  <a:pt x="2371100" y="73388"/>
                  <a:pt x="2411631" y="73388"/>
                </a:cubicBezTo>
                <a:lnTo>
                  <a:pt x="2411631" y="353314"/>
                </a:lnTo>
                <a:cubicBezTo>
                  <a:pt x="2376167" y="353314"/>
                  <a:pt x="2346577" y="378470"/>
                  <a:pt x="2339734" y="411911"/>
                </a:cubicBezTo>
                <a:lnTo>
                  <a:pt x="2338740" y="421776"/>
                </a:lnTo>
                <a:lnTo>
                  <a:pt x="1991195" y="421776"/>
                </a:lnTo>
                <a:lnTo>
                  <a:pt x="1406650" y="421776"/>
                </a:lnTo>
                <a:lnTo>
                  <a:pt x="1352526" y="421776"/>
                </a:lnTo>
                <a:lnTo>
                  <a:pt x="1059106" y="421776"/>
                </a:lnTo>
                <a:lnTo>
                  <a:pt x="1004981" y="421776"/>
                </a:lnTo>
                <a:lnTo>
                  <a:pt x="420436" y="421776"/>
                </a:lnTo>
                <a:lnTo>
                  <a:pt x="72891" y="421776"/>
                </a:lnTo>
                <a:lnTo>
                  <a:pt x="71897" y="411911"/>
                </a:lnTo>
                <a:cubicBezTo>
                  <a:pt x="65054" y="378470"/>
                  <a:pt x="35465" y="353314"/>
                  <a:pt x="0" y="353314"/>
                </a:cubicBezTo>
                <a:lnTo>
                  <a:pt x="0" y="73388"/>
                </a:lnTo>
                <a:cubicBezTo>
                  <a:pt x="40531" y="73388"/>
                  <a:pt x="73388" y="40531"/>
                  <a:pt x="73388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4905A4B-7433-A501-F780-42F4843A76E2}"/>
              </a:ext>
            </a:extLst>
          </p:cNvPr>
          <p:cNvSpPr txBox="1"/>
          <p:nvPr/>
        </p:nvSpPr>
        <p:spPr>
          <a:xfrm>
            <a:off x="5859402" y="2826909"/>
            <a:ext cx="461665" cy="163121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95000"/>
                    <a:lumOff val="5000"/>
                  </a:schemeClr>
                </a:solidFill>
                <a:latin typeface="三极行楷简体-粗" panose="00000500000000000000" pitchFamily="2" charset="-122"/>
                <a:ea typeface="三极行楷简体-粗" panose="00000500000000000000" pitchFamily="2" charset="-122"/>
              </a:defRPr>
            </a:lvl1pPr>
          </a:lstStyle>
          <a:p>
            <a:r>
              <a:rPr lang="zh-CN" altLang="en-US" dirty="0">
                <a:sym typeface="+mn-lt"/>
              </a:rPr>
              <a:t>冬至是什么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FD6678C8-66D9-24B3-0AB3-A136EDD90135}"/>
              </a:ext>
            </a:extLst>
          </p:cNvPr>
          <p:cNvSpPr txBox="1"/>
          <p:nvPr/>
        </p:nvSpPr>
        <p:spPr>
          <a:xfrm>
            <a:off x="3033742" y="2303960"/>
            <a:ext cx="2400657" cy="248953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冬至，又称冬节、亚岁、长至节等，兼具自然与人文两大内涵，既是二十四节气中一个重要的节气，也是中国民间的传统节日。冬至，斗指子，太阳黄经达</a:t>
            </a:r>
            <a:r>
              <a:rPr lang="en-US" altLang="zh-CN" sz="12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270°</a:t>
            </a:r>
            <a:r>
              <a:rPr lang="zh-CN" altLang="en-US" sz="12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，于每年公历</a:t>
            </a:r>
            <a:r>
              <a:rPr lang="en-US" altLang="zh-CN" sz="12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12</a:t>
            </a:r>
            <a:r>
              <a:rPr lang="zh-CN" altLang="en-US" sz="12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月</a:t>
            </a:r>
            <a:r>
              <a:rPr lang="en-US" altLang="zh-CN" sz="12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21</a:t>
            </a:r>
            <a:r>
              <a:rPr lang="zh-CN" altLang="en-US" sz="12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－</a:t>
            </a:r>
            <a:r>
              <a:rPr lang="en-US" altLang="zh-CN" sz="12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23</a:t>
            </a:r>
            <a:r>
              <a:rPr lang="zh-CN" altLang="en-US" sz="12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日交节。</a:t>
            </a:r>
            <a:endParaRPr lang="zh-CN" altLang="en-US" sz="1200" dirty="0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B6DF8147-1D58-07C8-1CAC-C4CBB215858B}"/>
              </a:ext>
            </a:extLst>
          </p:cNvPr>
          <p:cNvSpPr/>
          <p:nvPr/>
        </p:nvSpPr>
        <p:spPr>
          <a:xfrm>
            <a:off x="4406813" y="1735948"/>
            <a:ext cx="1648421" cy="300751"/>
          </a:xfrm>
          <a:custGeom>
            <a:avLst/>
            <a:gdLst>
              <a:gd name="connsiteX0" fmla="*/ 812292 w 2639569"/>
              <a:gd name="connsiteY0" fmla="*/ 0 h 481584"/>
              <a:gd name="connsiteX1" fmla="*/ 1566672 w 2639569"/>
              <a:gd name="connsiteY1" fmla="*/ 0 h 481584"/>
              <a:gd name="connsiteX2" fmla="*/ 1566672 w 2639569"/>
              <a:gd name="connsiteY2" fmla="*/ 10668 h 481584"/>
              <a:gd name="connsiteX3" fmla="*/ 888492 w 2639569"/>
              <a:gd name="connsiteY3" fmla="*/ 10668 h 481584"/>
              <a:gd name="connsiteX4" fmla="*/ 818388 w 2639569"/>
              <a:gd name="connsiteY4" fmla="*/ 83820 h 481584"/>
              <a:gd name="connsiteX5" fmla="*/ 882396 w 2639569"/>
              <a:gd name="connsiteY5" fmla="*/ 156972 h 481584"/>
              <a:gd name="connsiteX6" fmla="*/ 1155192 w 2639569"/>
              <a:gd name="connsiteY6" fmla="*/ 156972 h 481584"/>
              <a:gd name="connsiteX7" fmla="*/ 1228345 w 2639569"/>
              <a:gd name="connsiteY7" fmla="*/ 240792 h 481584"/>
              <a:gd name="connsiteX8" fmla="*/ 1155192 w 2639569"/>
              <a:gd name="connsiteY8" fmla="*/ 324612 h 481584"/>
              <a:gd name="connsiteX9" fmla="*/ 147828 w 2639569"/>
              <a:gd name="connsiteY9" fmla="*/ 324612 h 481584"/>
              <a:gd name="connsiteX10" fmla="*/ 83820 w 2639569"/>
              <a:gd name="connsiteY10" fmla="*/ 397764 h 481584"/>
              <a:gd name="connsiteX11" fmla="*/ 150876 w 2639569"/>
              <a:gd name="connsiteY11" fmla="*/ 470916 h 481584"/>
              <a:gd name="connsiteX12" fmla="*/ 2639569 w 2639569"/>
              <a:gd name="connsiteY12" fmla="*/ 470916 h 481584"/>
              <a:gd name="connsiteX13" fmla="*/ 2639569 w 2639569"/>
              <a:gd name="connsiteY13" fmla="*/ 481584 h 481584"/>
              <a:gd name="connsiteX14" fmla="*/ 73152 w 2639569"/>
              <a:gd name="connsiteY14" fmla="*/ 481584 h 481584"/>
              <a:gd name="connsiteX15" fmla="*/ 0 w 2639569"/>
              <a:gd name="connsiteY15" fmla="*/ 397764 h 481584"/>
              <a:gd name="connsiteX16" fmla="*/ 53340 w 2639569"/>
              <a:gd name="connsiteY16" fmla="*/ 318516 h 481584"/>
              <a:gd name="connsiteX17" fmla="*/ 71628 w 2639569"/>
              <a:gd name="connsiteY17" fmla="*/ 313944 h 481584"/>
              <a:gd name="connsiteX18" fmla="*/ 1078992 w 2639569"/>
              <a:gd name="connsiteY18" fmla="*/ 313944 h 481584"/>
              <a:gd name="connsiteX19" fmla="*/ 1146048 w 2639569"/>
              <a:gd name="connsiteY19" fmla="*/ 240792 h 481584"/>
              <a:gd name="connsiteX20" fmla="*/ 1077468 w 2639569"/>
              <a:gd name="connsiteY20" fmla="*/ 167640 h 481584"/>
              <a:gd name="connsiteX21" fmla="*/ 806196 w 2639569"/>
              <a:gd name="connsiteY21" fmla="*/ 167640 h 481584"/>
              <a:gd name="connsiteX22" fmla="*/ 734568 w 2639569"/>
              <a:gd name="connsiteY22" fmla="*/ 83820 h 481584"/>
              <a:gd name="connsiteX23" fmla="*/ 812292 w 2639569"/>
              <a:gd name="connsiteY23" fmla="*/ 0 h 481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639569" h="481584">
                <a:moveTo>
                  <a:pt x="812292" y="0"/>
                </a:moveTo>
                <a:lnTo>
                  <a:pt x="1566672" y="0"/>
                </a:lnTo>
                <a:lnTo>
                  <a:pt x="1566672" y="10668"/>
                </a:lnTo>
                <a:lnTo>
                  <a:pt x="888492" y="10668"/>
                </a:lnTo>
                <a:cubicBezTo>
                  <a:pt x="842772" y="13716"/>
                  <a:pt x="818388" y="51816"/>
                  <a:pt x="818388" y="83820"/>
                </a:cubicBezTo>
                <a:cubicBezTo>
                  <a:pt x="818388" y="111252"/>
                  <a:pt x="845820" y="156972"/>
                  <a:pt x="882396" y="156972"/>
                </a:cubicBezTo>
                <a:lnTo>
                  <a:pt x="1155192" y="156972"/>
                </a:lnTo>
                <a:cubicBezTo>
                  <a:pt x="1207008" y="166116"/>
                  <a:pt x="1228345" y="205740"/>
                  <a:pt x="1228345" y="240792"/>
                </a:cubicBezTo>
                <a:cubicBezTo>
                  <a:pt x="1228345" y="283464"/>
                  <a:pt x="1190245" y="324612"/>
                  <a:pt x="1155192" y="324612"/>
                </a:cubicBezTo>
                <a:lnTo>
                  <a:pt x="147828" y="324612"/>
                </a:lnTo>
                <a:cubicBezTo>
                  <a:pt x="103632" y="332232"/>
                  <a:pt x="83820" y="364236"/>
                  <a:pt x="83820" y="397764"/>
                </a:cubicBezTo>
                <a:cubicBezTo>
                  <a:pt x="83820" y="429768"/>
                  <a:pt x="109728" y="470916"/>
                  <a:pt x="150876" y="470916"/>
                </a:cubicBezTo>
                <a:lnTo>
                  <a:pt x="2639569" y="470916"/>
                </a:lnTo>
                <a:lnTo>
                  <a:pt x="2639569" y="481584"/>
                </a:lnTo>
                <a:lnTo>
                  <a:pt x="73152" y="481584"/>
                </a:lnTo>
                <a:cubicBezTo>
                  <a:pt x="22860" y="469392"/>
                  <a:pt x="0" y="435864"/>
                  <a:pt x="0" y="397764"/>
                </a:cubicBezTo>
                <a:cubicBezTo>
                  <a:pt x="0" y="368808"/>
                  <a:pt x="13716" y="336804"/>
                  <a:pt x="53340" y="318516"/>
                </a:cubicBezTo>
                <a:cubicBezTo>
                  <a:pt x="57912" y="316992"/>
                  <a:pt x="67056" y="313944"/>
                  <a:pt x="71628" y="313944"/>
                </a:cubicBezTo>
                <a:lnTo>
                  <a:pt x="1078992" y="313944"/>
                </a:lnTo>
                <a:cubicBezTo>
                  <a:pt x="1120140" y="304800"/>
                  <a:pt x="1146048" y="274320"/>
                  <a:pt x="1146048" y="240792"/>
                </a:cubicBezTo>
                <a:cubicBezTo>
                  <a:pt x="1146048" y="207264"/>
                  <a:pt x="1115568" y="167640"/>
                  <a:pt x="1077468" y="167640"/>
                </a:cubicBezTo>
                <a:lnTo>
                  <a:pt x="806196" y="167640"/>
                </a:lnTo>
                <a:cubicBezTo>
                  <a:pt x="757428" y="156972"/>
                  <a:pt x="734568" y="118872"/>
                  <a:pt x="734568" y="83820"/>
                </a:cubicBezTo>
                <a:cubicBezTo>
                  <a:pt x="734568" y="48768"/>
                  <a:pt x="763524" y="1524"/>
                  <a:pt x="812292" y="0"/>
                </a:cubicBezTo>
                <a:close/>
              </a:path>
            </a:pathLst>
          </a:custGeom>
          <a:solidFill>
            <a:srgbClr val="D53216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05C22EBE-EA4B-8345-1BB6-28CC87F67671}"/>
              </a:ext>
            </a:extLst>
          </p:cNvPr>
          <p:cNvSpPr/>
          <p:nvPr/>
        </p:nvSpPr>
        <p:spPr>
          <a:xfrm>
            <a:off x="6071186" y="4951633"/>
            <a:ext cx="1336708" cy="531278"/>
          </a:xfrm>
          <a:custGeom>
            <a:avLst/>
            <a:gdLst>
              <a:gd name="connsiteX0" fmla="*/ 1143000 w 2392680"/>
              <a:gd name="connsiteY0" fmla="*/ 0 h 950976"/>
              <a:gd name="connsiteX1" fmla="*/ 1583436 w 2392680"/>
              <a:gd name="connsiteY1" fmla="*/ 0 h 950976"/>
              <a:gd name="connsiteX2" fmla="*/ 1656588 w 2392680"/>
              <a:gd name="connsiteY2" fmla="*/ 82296 h 950976"/>
              <a:gd name="connsiteX3" fmla="*/ 1653540 w 2392680"/>
              <a:gd name="connsiteY3" fmla="*/ 103632 h 950976"/>
              <a:gd name="connsiteX4" fmla="*/ 1578864 w 2392680"/>
              <a:gd name="connsiteY4" fmla="*/ 167640 h 950976"/>
              <a:gd name="connsiteX5" fmla="*/ 1307592 w 2392680"/>
              <a:gd name="connsiteY5" fmla="*/ 167640 h 950976"/>
              <a:gd name="connsiteX6" fmla="*/ 1246632 w 2392680"/>
              <a:gd name="connsiteY6" fmla="*/ 239268 h 950976"/>
              <a:gd name="connsiteX7" fmla="*/ 1307592 w 2392680"/>
              <a:gd name="connsiteY7" fmla="*/ 312420 h 950976"/>
              <a:gd name="connsiteX8" fmla="*/ 2313432 w 2392680"/>
              <a:gd name="connsiteY8" fmla="*/ 312420 h 950976"/>
              <a:gd name="connsiteX9" fmla="*/ 2392680 w 2392680"/>
              <a:gd name="connsiteY9" fmla="*/ 396240 h 950976"/>
              <a:gd name="connsiteX10" fmla="*/ 2308860 w 2392680"/>
              <a:gd name="connsiteY10" fmla="*/ 481584 h 950976"/>
              <a:gd name="connsiteX11" fmla="*/ 1232916 w 2392680"/>
              <a:gd name="connsiteY11" fmla="*/ 483108 h 950976"/>
              <a:gd name="connsiteX12" fmla="*/ 1269492 w 2392680"/>
              <a:gd name="connsiteY12" fmla="*/ 553212 h 950976"/>
              <a:gd name="connsiteX13" fmla="*/ 1219200 w 2392680"/>
              <a:gd name="connsiteY13" fmla="*/ 629412 h 950976"/>
              <a:gd name="connsiteX14" fmla="*/ 1194816 w 2392680"/>
              <a:gd name="connsiteY14" fmla="*/ 637032 h 950976"/>
              <a:gd name="connsiteX15" fmla="*/ 923544 w 2392680"/>
              <a:gd name="connsiteY15" fmla="*/ 637032 h 950976"/>
              <a:gd name="connsiteX16" fmla="*/ 859536 w 2392680"/>
              <a:gd name="connsiteY16" fmla="*/ 708660 h 950976"/>
              <a:gd name="connsiteX17" fmla="*/ 928116 w 2392680"/>
              <a:gd name="connsiteY17" fmla="*/ 783336 h 950976"/>
              <a:gd name="connsiteX18" fmla="*/ 1615440 w 2392680"/>
              <a:gd name="connsiteY18" fmla="*/ 783336 h 950976"/>
              <a:gd name="connsiteX19" fmla="*/ 1687068 w 2392680"/>
              <a:gd name="connsiteY19" fmla="*/ 865632 h 950976"/>
              <a:gd name="connsiteX20" fmla="*/ 1610868 w 2392680"/>
              <a:gd name="connsiteY20" fmla="*/ 950976 h 950976"/>
              <a:gd name="connsiteX21" fmla="*/ 0 w 2392680"/>
              <a:gd name="connsiteY21" fmla="*/ 950976 h 950976"/>
              <a:gd name="connsiteX22" fmla="*/ 0 w 2392680"/>
              <a:gd name="connsiteY22" fmla="*/ 938784 h 950976"/>
              <a:gd name="connsiteX23" fmla="*/ 1543812 w 2392680"/>
              <a:gd name="connsiteY23" fmla="*/ 938784 h 950976"/>
              <a:gd name="connsiteX24" fmla="*/ 1604772 w 2392680"/>
              <a:gd name="connsiteY24" fmla="*/ 867156 h 950976"/>
              <a:gd name="connsiteX25" fmla="*/ 1539240 w 2392680"/>
              <a:gd name="connsiteY25" fmla="*/ 794004 h 950976"/>
              <a:gd name="connsiteX26" fmla="*/ 848868 w 2392680"/>
              <a:gd name="connsiteY26" fmla="*/ 794004 h 950976"/>
              <a:gd name="connsiteX27" fmla="*/ 775716 w 2392680"/>
              <a:gd name="connsiteY27" fmla="*/ 710184 h 950976"/>
              <a:gd name="connsiteX28" fmla="*/ 777240 w 2392680"/>
              <a:gd name="connsiteY28" fmla="*/ 691896 h 950976"/>
              <a:gd name="connsiteX29" fmla="*/ 847344 w 2392680"/>
              <a:gd name="connsiteY29" fmla="*/ 626364 h 950976"/>
              <a:gd name="connsiteX30" fmla="*/ 1118616 w 2392680"/>
              <a:gd name="connsiteY30" fmla="*/ 626364 h 950976"/>
              <a:gd name="connsiteX31" fmla="*/ 1185672 w 2392680"/>
              <a:gd name="connsiteY31" fmla="*/ 553212 h 950976"/>
              <a:gd name="connsiteX32" fmla="*/ 1139952 w 2392680"/>
              <a:gd name="connsiteY32" fmla="*/ 484632 h 950976"/>
              <a:gd name="connsiteX33" fmla="*/ 1127760 w 2392680"/>
              <a:gd name="connsiteY33" fmla="*/ 481584 h 950976"/>
              <a:gd name="connsiteX34" fmla="*/ 1022604 w 2392680"/>
              <a:gd name="connsiteY34" fmla="*/ 481584 h 950976"/>
              <a:gd name="connsiteX35" fmla="*/ 1022604 w 2392680"/>
              <a:gd name="connsiteY35" fmla="*/ 469392 h 950976"/>
              <a:gd name="connsiteX36" fmla="*/ 2246376 w 2392680"/>
              <a:gd name="connsiteY36" fmla="*/ 469392 h 950976"/>
              <a:gd name="connsiteX37" fmla="*/ 2308860 w 2392680"/>
              <a:gd name="connsiteY37" fmla="*/ 396240 h 950976"/>
              <a:gd name="connsiteX38" fmla="*/ 2304288 w 2392680"/>
              <a:gd name="connsiteY38" fmla="*/ 373380 h 950976"/>
              <a:gd name="connsiteX39" fmla="*/ 2247900 w 2392680"/>
              <a:gd name="connsiteY39" fmla="*/ 324612 h 950976"/>
              <a:gd name="connsiteX40" fmla="*/ 1242060 w 2392680"/>
              <a:gd name="connsiteY40" fmla="*/ 324612 h 950976"/>
              <a:gd name="connsiteX41" fmla="*/ 1162812 w 2392680"/>
              <a:gd name="connsiteY41" fmla="*/ 239268 h 950976"/>
              <a:gd name="connsiteX42" fmla="*/ 1243584 w 2392680"/>
              <a:gd name="connsiteY42" fmla="*/ 155448 h 950976"/>
              <a:gd name="connsiteX43" fmla="*/ 1513332 w 2392680"/>
              <a:gd name="connsiteY43" fmla="*/ 155448 h 950976"/>
              <a:gd name="connsiteX44" fmla="*/ 1572768 w 2392680"/>
              <a:gd name="connsiteY44" fmla="*/ 82296 h 950976"/>
              <a:gd name="connsiteX45" fmla="*/ 1507236 w 2392680"/>
              <a:gd name="connsiteY45" fmla="*/ 10668 h 950976"/>
              <a:gd name="connsiteX46" fmla="*/ 1143000 w 2392680"/>
              <a:gd name="connsiteY46" fmla="*/ 10668 h 950976"/>
              <a:gd name="connsiteX47" fmla="*/ 1143000 w 2392680"/>
              <a:gd name="connsiteY47" fmla="*/ 0 h 950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2392680" h="950976">
                <a:moveTo>
                  <a:pt x="1143000" y="0"/>
                </a:moveTo>
                <a:lnTo>
                  <a:pt x="1583436" y="0"/>
                </a:lnTo>
                <a:cubicBezTo>
                  <a:pt x="1635252" y="9144"/>
                  <a:pt x="1656588" y="48768"/>
                  <a:pt x="1656588" y="82296"/>
                </a:cubicBezTo>
                <a:cubicBezTo>
                  <a:pt x="1656588" y="86868"/>
                  <a:pt x="1655064" y="97536"/>
                  <a:pt x="1653540" y="103632"/>
                </a:cubicBezTo>
                <a:cubicBezTo>
                  <a:pt x="1650492" y="134112"/>
                  <a:pt x="1606296" y="167640"/>
                  <a:pt x="1578864" y="167640"/>
                </a:cubicBezTo>
                <a:lnTo>
                  <a:pt x="1307592" y="167640"/>
                </a:lnTo>
                <a:cubicBezTo>
                  <a:pt x="1264920" y="172212"/>
                  <a:pt x="1246632" y="211836"/>
                  <a:pt x="1246632" y="239268"/>
                </a:cubicBezTo>
                <a:cubicBezTo>
                  <a:pt x="1246632" y="274320"/>
                  <a:pt x="1278636" y="312420"/>
                  <a:pt x="1307592" y="312420"/>
                </a:cubicBezTo>
                <a:lnTo>
                  <a:pt x="2313432" y="312420"/>
                </a:lnTo>
                <a:cubicBezTo>
                  <a:pt x="2365248" y="320040"/>
                  <a:pt x="2392680" y="358140"/>
                  <a:pt x="2392680" y="396240"/>
                </a:cubicBezTo>
                <a:cubicBezTo>
                  <a:pt x="2392680" y="434340"/>
                  <a:pt x="2362200" y="480060"/>
                  <a:pt x="2308860" y="481584"/>
                </a:cubicBezTo>
                <a:lnTo>
                  <a:pt x="1232916" y="483108"/>
                </a:lnTo>
                <a:cubicBezTo>
                  <a:pt x="1258824" y="501396"/>
                  <a:pt x="1269492" y="528828"/>
                  <a:pt x="1269492" y="553212"/>
                </a:cubicBezTo>
                <a:cubicBezTo>
                  <a:pt x="1269492" y="577596"/>
                  <a:pt x="1257300" y="612648"/>
                  <a:pt x="1219200" y="629412"/>
                </a:cubicBezTo>
                <a:cubicBezTo>
                  <a:pt x="1211580" y="632460"/>
                  <a:pt x="1199388" y="637032"/>
                  <a:pt x="1194816" y="637032"/>
                </a:cubicBezTo>
                <a:lnTo>
                  <a:pt x="923544" y="637032"/>
                </a:lnTo>
                <a:cubicBezTo>
                  <a:pt x="879348" y="644652"/>
                  <a:pt x="859536" y="676656"/>
                  <a:pt x="859536" y="708660"/>
                </a:cubicBezTo>
                <a:cubicBezTo>
                  <a:pt x="859536" y="742188"/>
                  <a:pt x="888492" y="783336"/>
                  <a:pt x="928116" y="783336"/>
                </a:cubicBezTo>
                <a:lnTo>
                  <a:pt x="1615440" y="783336"/>
                </a:lnTo>
                <a:cubicBezTo>
                  <a:pt x="1668780" y="797052"/>
                  <a:pt x="1687068" y="830580"/>
                  <a:pt x="1687068" y="865632"/>
                </a:cubicBezTo>
                <a:cubicBezTo>
                  <a:pt x="1687068" y="909828"/>
                  <a:pt x="1650492" y="950976"/>
                  <a:pt x="1610868" y="950976"/>
                </a:cubicBezTo>
                <a:lnTo>
                  <a:pt x="0" y="950976"/>
                </a:lnTo>
                <a:lnTo>
                  <a:pt x="0" y="938784"/>
                </a:lnTo>
                <a:lnTo>
                  <a:pt x="1543812" y="938784"/>
                </a:lnTo>
                <a:cubicBezTo>
                  <a:pt x="1583436" y="932688"/>
                  <a:pt x="1604772" y="893064"/>
                  <a:pt x="1604772" y="867156"/>
                </a:cubicBezTo>
                <a:cubicBezTo>
                  <a:pt x="1604772" y="830580"/>
                  <a:pt x="1568196" y="794004"/>
                  <a:pt x="1539240" y="794004"/>
                </a:cubicBezTo>
                <a:lnTo>
                  <a:pt x="848868" y="794004"/>
                </a:lnTo>
                <a:cubicBezTo>
                  <a:pt x="801624" y="786384"/>
                  <a:pt x="775716" y="746760"/>
                  <a:pt x="775716" y="710184"/>
                </a:cubicBezTo>
                <a:cubicBezTo>
                  <a:pt x="775716" y="705612"/>
                  <a:pt x="777240" y="697992"/>
                  <a:pt x="777240" y="691896"/>
                </a:cubicBezTo>
                <a:cubicBezTo>
                  <a:pt x="778764" y="662940"/>
                  <a:pt x="821436" y="626364"/>
                  <a:pt x="847344" y="626364"/>
                </a:cubicBezTo>
                <a:lnTo>
                  <a:pt x="1118616" y="626364"/>
                </a:lnTo>
                <a:cubicBezTo>
                  <a:pt x="1162812" y="617220"/>
                  <a:pt x="1185672" y="586740"/>
                  <a:pt x="1185672" y="553212"/>
                </a:cubicBezTo>
                <a:cubicBezTo>
                  <a:pt x="1185672" y="530352"/>
                  <a:pt x="1173480" y="498348"/>
                  <a:pt x="1139952" y="484632"/>
                </a:cubicBezTo>
                <a:cubicBezTo>
                  <a:pt x="1136904" y="483108"/>
                  <a:pt x="1132332" y="481584"/>
                  <a:pt x="1127760" y="481584"/>
                </a:cubicBezTo>
                <a:lnTo>
                  <a:pt x="1022604" y="481584"/>
                </a:lnTo>
                <a:lnTo>
                  <a:pt x="1022604" y="469392"/>
                </a:lnTo>
                <a:lnTo>
                  <a:pt x="2246376" y="469392"/>
                </a:lnTo>
                <a:cubicBezTo>
                  <a:pt x="2289048" y="463296"/>
                  <a:pt x="2308860" y="423672"/>
                  <a:pt x="2308860" y="396240"/>
                </a:cubicBezTo>
                <a:cubicBezTo>
                  <a:pt x="2308860" y="393192"/>
                  <a:pt x="2305812" y="381000"/>
                  <a:pt x="2304288" y="373380"/>
                </a:cubicBezTo>
                <a:cubicBezTo>
                  <a:pt x="2301240" y="352044"/>
                  <a:pt x="2264664" y="324612"/>
                  <a:pt x="2247900" y="324612"/>
                </a:cubicBezTo>
                <a:lnTo>
                  <a:pt x="1242060" y="324612"/>
                </a:lnTo>
                <a:cubicBezTo>
                  <a:pt x="1190244" y="321564"/>
                  <a:pt x="1162812" y="275844"/>
                  <a:pt x="1162812" y="239268"/>
                </a:cubicBezTo>
                <a:cubicBezTo>
                  <a:pt x="1162812" y="195072"/>
                  <a:pt x="1200912" y="155448"/>
                  <a:pt x="1243584" y="155448"/>
                </a:cubicBezTo>
                <a:lnTo>
                  <a:pt x="1513332" y="155448"/>
                </a:lnTo>
                <a:cubicBezTo>
                  <a:pt x="1556004" y="144780"/>
                  <a:pt x="1572768" y="112776"/>
                  <a:pt x="1572768" y="82296"/>
                </a:cubicBezTo>
                <a:cubicBezTo>
                  <a:pt x="1572768" y="50292"/>
                  <a:pt x="1545336" y="10668"/>
                  <a:pt x="1507236" y="10668"/>
                </a:cubicBezTo>
                <a:lnTo>
                  <a:pt x="1143000" y="10668"/>
                </a:lnTo>
                <a:lnTo>
                  <a:pt x="1143000" y="0"/>
                </a:lnTo>
                <a:close/>
              </a:path>
            </a:pathLst>
          </a:custGeom>
          <a:solidFill>
            <a:srgbClr val="000000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4152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00090885-A570-8FCC-5329-811AFD2B3F7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9585" y="1202850"/>
            <a:ext cx="9010890" cy="4438485"/>
          </a:xfrm>
          <a:prstGeom prst="rect">
            <a:avLst/>
          </a:prstGeom>
        </p:spPr>
      </p:pic>
      <p:grpSp>
        <p:nvGrpSpPr>
          <p:cNvPr id="118" name="组合 117">
            <a:extLst>
              <a:ext uri="{FF2B5EF4-FFF2-40B4-BE49-F238E27FC236}">
                <a16:creationId xmlns:a16="http://schemas.microsoft.com/office/drawing/2014/main" id="{8E63F8A9-BB15-7436-A1C0-6C2CAA36E6D5}"/>
              </a:ext>
            </a:extLst>
          </p:cNvPr>
          <p:cNvGrpSpPr/>
          <p:nvPr/>
        </p:nvGrpSpPr>
        <p:grpSpPr>
          <a:xfrm>
            <a:off x="10922727" y="739279"/>
            <a:ext cx="810481" cy="3343606"/>
            <a:chOff x="8189524" y="2104699"/>
            <a:chExt cx="810481" cy="3343606"/>
          </a:xfrm>
        </p:grpSpPr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1E90FCC9-21D7-1C09-913B-7B3257BC57C6}"/>
                </a:ext>
              </a:extLst>
            </p:cNvPr>
            <p:cNvSpPr/>
            <p:nvPr/>
          </p:nvSpPr>
          <p:spPr>
            <a:xfrm rot="5400000">
              <a:off x="6960339" y="3484115"/>
              <a:ext cx="3343606" cy="584773"/>
            </a:xfrm>
            <a:custGeom>
              <a:avLst/>
              <a:gdLst>
                <a:gd name="connsiteX0" fmla="*/ 73388 w 2411631"/>
                <a:gd name="connsiteY0" fmla="*/ 0 h 421776"/>
                <a:gd name="connsiteX1" fmla="*/ 420932 w 2411631"/>
                <a:gd name="connsiteY1" fmla="*/ 0 h 421776"/>
                <a:gd name="connsiteX2" fmla="*/ 1004485 w 2411631"/>
                <a:gd name="connsiteY2" fmla="*/ 0 h 421776"/>
                <a:gd name="connsiteX3" fmla="*/ 1059602 w 2411631"/>
                <a:gd name="connsiteY3" fmla="*/ 0 h 421776"/>
                <a:gd name="connsiteX4" fmla="*/ 1352029 w 2411631"/>
                <a:gd name="connsiteY4" fmla="*/ 0 h 421776"/>
                <a:gd name="connsiteX5" fmla="*/ 1407147 w 2411631"/>
                <a:gd name="connsiteY5" fmla="*/ 0 h 421776"/>
                <a:gd name="connsiteX6" fmla="*/ 1990699 w 2411631"/>
                <a:gd name="connsiteY6" fmla="*/ 0 h 421776"/>
                <a:gd name="connsiteX7" fmla="*/ 2338243 w 2411631"/>
                <a:gd name="connsiteY7" fmla="*/ 0 h 421776"/>
                <a:gd name="connsiteX8" fmla="*/ 2411631 w 2411631"/>
                <a:gd name="connsiteY8" fmla="*/ 73388 h 421776"/>
                <a:gd name="connsiteX9" fmla="*/ 2411631 w 2411631"/>
                <a:gd name="connsiteY9" fmla="*/ 353314 h 421776"/>
                <a:gd name="connsiteX10" fmla="*/ 2339734 w 2411631"/>
                <a:gd name="connsiteY10" fmla="*/ 411911 h 421776"/>
                <a:gd name="connsiteX11" fmla="*/ 2338740 w 2411631"/>
                <a:gd name="connsiteY11" fmla="*/ 421776 h 421776"/>
                <a:gd name="connsiteX12" fmla="*/ 1991195 w 2411631"/>
                <a:gd name="connsiteY12" fmla="*/ 421776 h 421776"/>
                <a:gd name="connsiteX13" fmla="*/ 1406650 w 2411631"/>
                <a:gd name="connsiteY13" fmla="*/ 421776 h 421776"/>
                <a:gd name="connsiteX14" fmla="*/ 1352526 w 2411631"/>
                <a:gd name="connsiteY14" fmla="*/ 421776 h 421776"/>
                <a:gd name="connsiteX15" fmla="*/ 1059106 w 2411631"/>
                <a:gd name="connsiteY15" fmla="*/ 421776 h 421776"/>
                <a:gd name="connsiteX16" fmla="*/ 1004981 w 2411631"/>
                <a:gd name="connsiteY16" fmla="*/ 421776 h 421776"/>
                <a:gd name="connsiteX17" fmla="*/ 420436 w 2411631"/>
                <a:gd name="connsiteY17" fmla="*/ 421776 h 421776"/>
                <a:gd name="connsiteX18" fmla="*/ 72891 w 2411631"/>
                <a:gd name="connsiteY18" fmla="*/ 421776 h 421776"/>
                <a:gd name="connsiteX19" fmla="*/ 71897 w 2411631"/>
                <a:gd name="connsiteY19" fmla="*/ 411911 h 421776"/>
                <a:gd name="connsiteX20" fmla="*/ 0 w 2411631"/>
                <a:gd name="connsiteY20" fmla="*/ 353314 h 421776"/>
                <a:gd name="connsiteX21" fmla="*/ 0 w 2411631"/>
                <a:gd name="connsiteY21" fmla="*/ 73388 h 421776"/>
                <a:gd name="connsiteX22" fmla="*/ 73388 w 2411631"/>
                <a:gd name="connsiteY22" fmla="*/ 0 h 421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411631" h="421776">
                  <a:moveTo>
                    <a:pt x="73388" y="0"/>
                  </a:moveTo>
                  <a:lnTo>
                    <a:pt x="420932" y="0"/>
                  </a:lnTo>
                  <a:lnTo>
                    <a:pt x="1004485" y="0"/>
                  </a:lnTo>
                  <a:lnTo>
                    <a:pt x="1059602" y="0"/>
                  </a:lnTo>
                  <a:lnTo>
                    <a:pt x="1352029" y="0"/>
                  </a:lnTo>
                  <a:lnTo>
                    <a:pt x="1407147" y="0"/>
                  </a:lnTo>
                  <a:lnTo>
                    <a:pt x="1990699" y="0"/>
                  </a:lnTo>
                  <a:lnTo>
                    <a:pt x="2338243" y="0"/>
                  </a:lnTo>
                  <a:cubicBezTo>
                    <a:pt x="2338243" y="40531"/>
                    <a:pt x="2371100" y="73388"/>
                    <a:pt x="2411631" y="73388"/>
                  </a:cubicBezTo>
                  <a:lnTo>
                    <a:pt x="2411631" y="353314"/>
                  </a:lnTo>
                  <a:cubicBezTo>
                    <a:pt x="2376167" y="353314"/>
                    <a:pt x="2346577" y="378470"/>
                    <a:pt x="2339734" y="411911"/>
                  </a:cubicBezTo>
                  <a:lnTo>
                    <a:pt x="2338740" y="421776"/>
                  </a:lnTo>
                  <a:lnTo>
                    <a:pt x="1991195" y="421776"/>
                  </a:lnTo>
                  <a:lnTo>
                    <a:pt x="1406650" y="421776"/>
                  </a:lnTo>
                  <a:lnTo>
                    <a:pt x="1352526" y="421776"/>
                  </a:lnTo>
                  <a:lnTo>
                    <a:pt x="1059106" y="421776"/>
                  </a:lnTo>
                  <a:lnTo>
                    <a:pt x="1004981" y="421776"/>
                  </a:lnTo>
                  <a:lnTo>
                    <a:pt x="420436" y="421776"/>
                  </a:lnTo>
                  <a:lnTo>
                    <a:pt x="72891" y="421776"/>
                  </a:lnTo>
                  <a:lnTo>
                    <a:pt x="71897" y="411911"/>
                  </a:lnTo>
                  <a:cubicBezTo>
                    <a:pt x="65054" y="378470"/>
                    <a:pt x="35465" y="353314"/>
                    <a:pt x="0" y="353314"/>
                  </a:cubicBezTo>
                  <a:lnTo>
                    <a:pt x="0" y="73388"/>
                  </a:lnTo>
                  <a:cubicBezTo>
                    <a:pt x="40531" y="73388"/>
                    <a:pt x="73388" y="40531"/>
                    <a:pt x="73388" y="0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ym typeface="+mn-lt"/>
              </a:endParaRPr>
            </a:p>
          </p:txBody>
        </p:sp>
        <p:sp>
          <p:nvSpPr>
            <p:cNvPr id="120" name="文本框 119">
              <a:extLst>
                <a:ext uri="{FF2B5EF4-FFF2-40B4-BE49-F238E27FC236}">
                  <a16:creationId xmlns:a16="http://schemas.microsoft.com/office/drawing/2014/main" id="{5ADD3614-33BA-7C70-539A-A772C81491F8}"/>
                </a:ext>
              </a:extLst>
            </p:cNvPr>
            <p:cNvSpPr txBox="1"/>
            <p:nvPr/>
          </p:nvSpPr>
          <p:spPr>
            <a:xfrm>
              <a:off x="8302378" y="2228850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latin typeface="三极行楷简体-粗" panose="00000500000000000000" pitchFamily="2" charset="-122"/>
                  <a:ea typeface="三极行楷简体-粗" panose="00000500000000000000" pitchFamily="2" charset="-122"/>
                </a:rPr>
                <a:t>壹</a:t>
              </a:r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AECEBED0-07E5-A0E6-ACFA-DB98020981B9}"/>
                </a:ext>
              </a:extLst>
            </p:cNvPr>
            <p:cNvSpPr/>
            <p:nvPr/>
          </p:nvSpPr>
          <p:spPr>
            <a:xfrm>
              <a:off x="8189524" y="2989792"/>
              <a:ext cx="663963" cy="126142"/>
            </a:xfrm>
            <a:custGeom>
              <a:avLst/>
              <a:gdLst>
                <a:gd name="connsiteX0" fmla="*/ 95250 w 2107946"/>
                <a:gd name="connsiteY0" fmla="*/ 487 h 400473"/>
                <a:gd name="connsiteX1" fmla="*/ 1028573 w 2107946"/>
                <a:gd name="connsiteY1" fmla="*/ 6837 h 400473"/>
                <a:gd name="connsiteX2" fmla="*/ 285687 w 2107946"/>
                <a:gd name="connsiteY2" fmla="*/ 6837 h 400473"/>
                <a:gd name="connsiteX3" fmla="*/ 146050 w 2107946"/>
                <a:gd name="connsiteY3" fmla="*/ 95737 h 400473"/>
                <a:gd name="connsiteX4" fmla="*/ 215837 w 2107946"/>
                <a:gd name="connsiteY4" fmla="*/ 178287 h 400473"/>
                <a:gd name="connsiteX5" fmla="*/ 1987296 w 2107946"/>
                <a:gd name="connsiteY5" fmla="*/ 178287 h 400473"/>
                <a:gd name="connsiteX6" fmla="*/ 2107946 w 2107946"/>
                <a:gd name="connsiteY6" fmla="*/ 292523 h 400473"/>
                <a:gd name="connsiteX7" fmla="*/ 1999996 w 2107946"/>
                <a:gd name="connsiteY7" fmla="*/ 400473 h 400473"/>
                <a:gd name="connsiteX8" fmla="*/ 819023 w 2107946"/>
                <a:gd name="connsiteY8" fmla="*/ 394123 h 400473"/>
                <a:gd name="connsiteX9" fmla="*/ 1828546 w 2107946"/>
                <a:gd name="connsiteY9" fmla="*/ 394123 h 400473"/>
                <a:gd name="connsiteX10" fmla="*/ 1930146 w 2107946"/>
                <a:gd name="connsiteY10" fmla="*/ 292523 h 400473"/>
                <a:gd name="connsiteX11" fmla="*/ 1834896 w 2107946"/>
                <a:gd name="connsiteY11" fmla="*/ 190987 h 400473"/>
                <a:gd name="connsiteX12" fmla="*/ 82550 w 2107946"/>
                <a:gd name="connsiteY12" fmla="*/ 190987 h 400473"/>
                <a:gd name="connsiteX13" fmla="*/ 0 w 2107946"/>
                <a:gd name="connsiteY13" fmla="*/ 95737 h 400473"/>
                <a:gd name="connsiteX14" fmla="*/ 95250 w 2107946"/>
                <a:gd name="connsiteY14" fmla="*/ 487 h 400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07946" h="400473">
                  <a:moveTo>
                    <a:pt x="95250" y="487"/>
                  </a:moveTo>
                  <a:lnTo>
                    <a:pt x="1028573" y="6837"/>
                  </a:lnTo>
                  <a:lnTo>
                    <a:pt x="285687" y="6837"/>
                  </a:lnTo>
                  <a:cubicBezTo>
                    <a:pt x="234887" y="6837"/>
                    <a:pt x="146050" y="13187"/>
                    <a:pt x="146050" y="95737"/>
                  </a:cubicBezTo>
                  <a:cubicBezTo>
                    <a:pt x="146050" y="121137"/>
                    <a:pt x="171451" y="178287"/>
                    <a:pt x="215837" y="178287"/>
                  </a:cubicBezTo>
                  <a:lnTo>
                    <a:pt x="1987296" y="178287"/>
                  </a:lnTo>
                  <a:cubicBezTo>
                    <a:pt x="2076196" y="197337"/>
                    <a:pt x="2107946" y="235437"/>
                    <a:pt x="2107946" y="292523"/>
                  </a:cubicBezTo>
                  <a:cubicBezTo>
                    <a:pt x="2107946" y="343323"/>
                    <a:pt x="2063496" y="387773"/>
                    <a:pt x="1999996" y="400473"/>
                  </a:cubicBezTo>
                  <a:lnTo>
                    <a:pt x="819023" y="394123"/>
                  </a:lnTo>
                  <a:lnTo>
                    <a:pt x="1828546" y="394123"/>
                  </a:lnTo>
                  <a:cubicBezTo>
                    <a:pt x="1879346" y="387773"/>
                    <a:pt x="1930146" y="330623"/>
                    <a:pt x="1930146" y="292523"/>
                  </a:cubicBezTo>
                  <a:cubicBezTo>
                    <a:pt x="1930146" y="254423"/>
                    <a:pt x="1892046" y="190987"/>
                    <a:pt x="1834896" y="190987"/>
                  </a:cubicBezTo>
                  <a:lnTo>
                    <a:pt x="82550" y="190987"/>
                  </a:lnTo>
                  <a:cubicBezTo>
                    <a:pt x="31750" y="165587"/>
                    <a:pt x="0" y="133837"/>
                    <a:pt x="0" y="95737"/>
                  </a:cubicBezTo>
                  <a:cubicBezTo>
                    <a:pt x="0" y="51287"/>
                    <a:pt x="44450" y="-5863"/>
                    <a:pt x="95250" y="487"/>
                  </a:cubicBezTo>
                  <a:close/>
                </a:path>
              </a:pathLst>
            </a:custGeom>
            <a:solidFill>
              <a:srgbClr val="D53216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文本框 121">
              <a:extLst>
                <a:ext uri="{FF2B5EF4-FFF2-40B4-BE49-F238E27FC236}">
                  <a16:creationId xmlns:a16="http://schemas.microsoft.com/office/drawing/2014/main" id="{AA2EDE90-8543-8759-BA6E-B96A3014B54D}"/>
                </a:ext>
              </a:extLst>
            </p:cNvPr>
            <p:cNvSpPr txBox="1"/>
            <p:nvPr/>
          </p:nvSpPr>
          <p:spPr>
            <a:xfrm>
              <a:off x="8420358" y="3476821"/>
              <a:ext cx="461665" cy="1254511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tx1">
                      <a:lumMod val="95000"/>
                      <a:lumOff val="5000"/>
                    </a:schemeClr>
                  </a:solidFill>
                  <a:latin typeface="三极行楷简体-粗" panose="00000500000000000000" pitchFamily="2" charset="-122"/>
                  <a:ea typeface="三极行楷简体-粗" panose="00000500000000000000" pitchFamily="2" charset="-122"/>
                </a:defRPr>
              </a:lvl1pPr>
            </a:lstStyle>
            <a:p>
              <a:r>
                <a:rPr lang="zh-CN" altLang="en-US" dirty="0">
                  <a:sym typeface="+mn-lt"/>
                </a:rPr>
                <a:t>冬至是什么</a:t>
              </a:r>
            </a:p>
          </p:txBody>
        </p:sp>
      </p:grpSp>
      <p:sp>
        <p:nvSpPr>
          <p:cNvPr id="3" name="矩形 2">
            <a:extLst>
              <a:ext uri="{FF2B5EF4-FFF2-40B4-BE49-F238E27FC236}">
                <a16:creationId xmlns:a16="http://schemas.microsoft.com/office/drawing/2014/main" id="{B243B899-2A8B-042D-E9CC-F3E6C42967EA}"/>
              </a:ext>
            </a:extLst>
          </p:cNvPr>
          <p:cNvSpPr/>
          <p:nvPr/>
        </p:nvSpPr>
        <p:spPr>
          <a:xfrm>
            <a:off x="2466376" y="1867040"/>
            <a:ext cx="6772743" cy="29977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冬至，又称冬节、亚岁、长至节等，兼具自然与人文两大内涵，既是二十四节气中一个重要的节气，也是中国民间的传统节日。冬至，斗指子，太阳黄经达</a:t>
            </a:r>
            <a:r>
              <a:rPr lang="en-US" altLang="zh-CN" sz="16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270°</a:t>
            </a:r>
            <a:r>
              <a:rPr lang="zh-CN" altLang="en-US" sz="16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，于每年公历</a:t>
            </a:r>
            <a:r>
              <a:rPr lang="en-US" altLang="zh-CN" sz="16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12</a:t>
            </a:r>
            <a:r>
              <a:rPr lang="zh-CN" altLang="en-US" sz="16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月</a:t>
            </a:r>
            <a:r>
              <a:rPr lang="en-US" altLang="zh-CN" sz="16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21</a:t>
            </a:r>
            <a:r>
              <a:rPr lang="zh-CN" altLang="en-US" sz="16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－</a:t>
            </a:r>
            <a:r>
              <a:rPr lang="en-US" altLang="zh-CN" sz="16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23</a:t>
            </a:r>
            <a:r>
              <a:rPr lang="zh-CN" altLang="en-US" sz="16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日交节。冬至是时年八节之一，古时民间有在“八节”拜神祭祖的习俗。冬至被视为冬季的大节日，在民间有“冬至大如年”的讲法，所以古人称冬至为“亚岁”或“小年”。在我国南方沿海部分地区至今仍延续冬至祭祖的传统习俗。在我国北方一些地区，每年冬至日，有吃饺子的习俗。</a:t>
            </a:r>
          </a:p>
        </p:txBody>
      </p:sp>
    </p:spTree>
    <p:extLst>
      <p:ext uri="{BB962C8B-B14F-4D97-AF65-F5344CB8AC3E}">
        <p14:creationId xmlns:p14="http://schemas.microsoft.com/office/powerpoint/2010/main" val="242885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BFB5A0CE-062B-900C-33F3-CCDA8FA19CB3}"/>
              </a:ext>
            </a:extLst>
          </p:cNvPr>
          <p:cNvGrpSpPr/>
          <p:nvPr/>
        </p:nvGrpSpPr>
        <p:grpSpPr>
          <a:xfrm>
            <a:off x="4441871" y="1630356"/>
            <a:ext cx="6701498" cy="5153362"/>
            <a:chOff x="730251" y="2797176"/>
            <a:chExt cx="1003301" cy="771525"/>
          </a:xfrm>
          <a:blipFill>
            <a:blip r:embed="rId3"/>
            <a:stretch>
              <a:fillRect/>
            </a:stretch>
          </a:blipFill>
        </p:grpSpPr>
        <p:sp>
          <p:nvSpPr>
            <p:cNvPr id="10" name="Freeform 719">
              <a:extLst>
                <a:ext uri="{FF2B5EF4-FFF2-40B4-BE49-F238E27FC236}">
                  <a16:creationId xmlns:a16="http://schemas.microsoft.com/office/drawing/2014/main" id="{5BB6B645-E93E-8187-D623-ED7077D2A67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2689" y="2797176"/>
              <a:ext cx="28575" cy="47625"/>
            </a:xfrm>
            <a:custGeom>
              <a:avLst/>
              <a:gdLst>
                <a:gd name="T0" fmla="*/ 6 w 6"/>
                <a:gd name="T1" fmla="*/ 10 h 10"/>
                <a:gd name="T2" fmla="*/ 0 w 6"/>
                <a:gd name="T3" fmla="*/ 3 h 10"/>
                <a:gd name="T4" fmla="*/ 6 w 6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10">
                  <a:moveTo>
                    <a:pt x="6" y="10"/>
                  </a:moveTo>
                  <a:cubicBezTo>
                    <a:pt x="3" y="10"/>
                    <a:pt x="1" y="6"/>
                    <a:pt x="0" y="3"/>
                  </a:cubicBezTo>
                  <a:cubicBezTo>
                    <a:pt x="2" y="0"/>
                    <a:pt x="6" y="6"/>
                    <a:pt x="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720">
              <a:extLst>
                <a:ext uri="{FF2B5EF4-FFF2-40B4-BE49-F238E27FC236}">
                  <a16:creationId xmlns:a16="http://schemas.microsoft.com/office/drawing/2014/main" id="{BA81F878-88A8-A433-1B28-792C4993B535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8726" y="2816226"/>
              <a:ext cx="23813" cy="33338"/>
            </a:xfrm>
            <a:custGeom>
              <a:avLst/>
              <a:gdLst>
                <a:gd name="T0" fmla="*/ 4 w 5"/>
                <a:gd name="T1" fmla="*/ 7 h 7"/>
                <a:gd name="T2" fmla="*/ 0 w 5"/>
                <a:gd name="T3" fmla="*/ 0 h 7"/>
                <a:gd name="T4" fmla="*/ 4 w 5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7">
                  <a:moveTo>
                    <a:pt x="4" y="7"/>
                  </a:moveTo>
                  <a:cubicBezTo>
                    <a:pt x="1" y="7"/>
                    <a:pt x="0" y="3"/>
                    <a:pt x="0" y="0"/>
                  </a:cubicBezTo>
                  <a:cubicBezTo>
                    <a:pt x="2" y="0"/>
                    <a:pt x="5" y="4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28">
              <a:extLst>
                <a:ext uri="{FF2B5EF4-FFF2-40B4-BE49-F238E27FC236}">
                  <a16:creationId xmlns:a16="http://schemas.microsoft.com/office/drawing/2014/main" id="{B265AB08-3284-A3BC-537D-BFD09491ED21}"/>
                </a:ext>
              </a:extLst>
            </p:cNvPr>
            <p:cNvSpPr>
              <a:spLocks/>
            </p:cNvSpPr>
            <p:nvPr/>
          </p:nvSpPr>
          <p:spPr bwMode="auto">
            <a:xfrm>
              <a:off x="1365251" y="3544888"/>
              <a:ext cx="17463" cy="23813"/>
            </a:xfrm>
            <a:custGeom>
              <a:avLst/>
              <a:gdLst>
                <a:gd name="T0" fmla="*/ 4 w 4"/>
                <a:gd name="T1" fmla="*/ 1 h 5"/>
                <a:gd name="T2" fmla="*/ 2 w 4"/>
                <a:gd name="T3" fmla="*/ 5 h 5"/>
                <a:gd name="T4" fmla="*/ 4 w 4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4" y="1"/>
                  </a:moveTo>
                  <a:cubicBezTo>
                    <a:pt x="3" y="2"/>
                    <a:pt x="3" y="4"/>
                    <a:pt x="2" y="5"/>
                  </a:cubicBezTo>
                  <a:cubicBezTo>
                    <a:pt x="1" y="5"/>
                    <a:pt x="0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721">
              <a:extLst>
                <a:ext uri="{FF2B5EF4-FFF2-40B4-BE49-F238E27FC236}">
                  <a16:creationId xmlns:a16="http://schemas.microsoft.com/office/drawing/2014/main" id="{BDA721A0-B215-7AA3-57CF-A8D9DDC0BA8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0639" y="2825751"/>
              <a:ext cx="22225" cy="42863"/>
            </a:xfrm>
            <a:custGeom>
              <a:avLst/>
              <a:gdLst>
                <a:gd name="T0" fmla="*/ 5 w 5"/>
                <a:gd name="T1" fmla="*/ 9 h 9"/>
                <a:gd name="T2" fmla="*/ 0 w 5"/>
                <a:gd name="T3" fmla="*/ 2 h 9"/>
                <a:gd name="T4" fmla="*/ 5 w 5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9">
                  <a:moveTo>
                    <a:pt x="5" y="9"/>
                  </a:moveTo>
                  <a:cubicBezTo>
                    <a:pt x="1" y="9"/>
                    <a:pt x="1" y="5"/>
                    <a:pt x="0" y="2"/>
                  </a:cubicBezTo>
                  <a:cubicBezTo>
                    <a:pt x="3" y="0"/>
                    <a:pt x="5" y="7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724">
              <a:extLst>
                <a:ext uri="{FF2B5EF4-FFF2-40B4-BE49-F238E27FC236}">
                  <a16:creationId xmlns:a16="http://schemas.microsoft.com/office/drawing/2014/main" id="{9FE9E1B8-33E5-B5B4-D5F1-E06CEBD22CD0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0839" y="2909888"/>
              <a:ext cx="19050" cy="23813"/>
            </a:xfrm>
            <a:custGeom>
              <a:avLst/>
              <a:gdLst>
                <a:gd name="T0" fmla="*/ 4 w 4"/>
                <a:gd name="T1" fmla="*/ 1 h 5"/>
                <a:gd name="T2" fmla="*/ 1 w 4"/>
                <a:gd name="T3" fmla="*/ 5 h 5"/>
                <a:gd name="T4" fmla="*/ 4 w 4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4" y="1"/>
                  </a:moveTo>
                  <a:cubicBezTo>
                    <a:pt x="4" y="3"/>
                    <a:pt x="3" y="5"/>
                    <a:pt x="1" y="5"/>
                  </a:cubicBezTo>
                  <a:cubicBezTo>
                    <a:pt x="0" y="3"/>
                    <a:pt x="1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725">
              <a:extLst>
                <a:ext uri="{FF2B5EF4-FFF2-40B4-BE49-F238E27FC236}">
                  <a16:creationId xmlns:a16="http://schemas.microsoft.com/office/drawing/2014/main" id="{1F57D049-C873-DF20-25E4-D7526A99128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2839" y="2914651"/>
              <a:ext cx="9525" cy="9525"/>
            </a:xfrm>
            <a:custGeom>
              <a:avLst/>
              <a:gdLst>
                <a:gd name="T0" fmla="*/ 1 w 2"/>
                <a:gd name="T1" fmla="*/ 0 h 2"/>
                <a:gd name="T2" fmla="*/ 2 w 2"/>
                <a:gd name="T3" fmla="*/ 2 h 2"/>
                <a:gd name="T4" fmla="*/ 1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2" y="0"/>
                    <a:pt x="2" y="1"/>
                    <a:pt x="2" y="2"/>
                  </a:cubicBez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726">
              <a:extLst>
                <a:ext uri="{FF2B5EF4-FFF2-40B4-BE49-F238E27FC236}">
                  <a16:creationId xmlns:a16="http://schemas.microsoft.com/office/drawing/2014/main" id="{4BEDC655-C89F-A8F2-B22F-B76A44B69695}"/>
                </a:ext>
              </a:extLst>
            </p:cNvPr>
            <p:cNvSpPr>
              <a:spLocks/>
            </p:cNvSpPr>
            <p:nvPr/>
          </p:nvSpPr>
          <p:spPr bwMode="auto">
            <a:xfrm>
              <a:off x="1565276" y="2947988"/>
              <a:ext cx="19050" cy="22225"/>
            </a:xfrm>
            <a:custGeom>
              <a:avLst/>
              <a:gdLst>
                <a:gd name="T0" fmla="*/ 4 w 4"/>
                <a:gd name="T1" fmla="*/ 1 h 5"/>
                <a:gd name="T2" fmla="*/ 4 w 4"/>
                <a:gd name="T3" fmla="*/ 4 h 5"/>
                <a:gd name="T4" fmla="*/ 0 w 4"/>
                <a:gd name="T5" fmla="*/ 4 h 5"/>
                <a:gd name="T6" fmla="*/ 4 w 4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4" y="1"/>
                  </a:moveTo>
                  <a:cubicBezTo>
                    <a:pt x="4" y="2"/>
                    <a:pt x="4" y="3"/>
                    <a:pt x="4" y="4"/>
                  </a:cubicBezTo>
                  <a:cubicBezTo>
                    <a:pt x="2" y="4"/>
                    <a:pt x="1" y="5"/>
                    <a:pt x="0" y="4"/>
                  </a:cubicBezTo>
                  <a:cubicBezTo>
                    <a:pt x="0" y="2"/>
                    <a:pt x="2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727">
              <a:extLst>
                <a:ext uri="{FF2B5EF4-FFF2-40B4-BE49-F238E27FC236}">
                  <a16:creationId xmlns:a16="http://schemas.microsoft.com/office/drawing/2014/main" id="{D6945B1A-3199-9FEA-D1F5-794453EADFD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8464" y="2962276"/>
              <a:ext cx="41275" cy="31750"/>
            </a:xfrm>
            <a:custGeom>
              <a:avLst/>
              <a:gdLst>
                <a:gd name="T0" fmla="*/ 9 w 9"/>
                <a:gd name="T1" fmla="*/ 1 h 7"/>
                <a:gd name="T2" fmla="*/ 9 w 9"/>
                <a:gd name="T3" fmla="*/ 2 h 7"/>
                <a:gd name="T4" fmla="*/ 4 w 9"/>
                <a:gd name="T5" fmla="*/ 7 h 7"/>
                <a:gd name="T6" fmla="*/ 9 w 9"/>
                <a:gd name="T7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7">
                  <a:moveTo>
                    <a:pt x="9" y="1"/>
                  </a:moveTo>
                  <a:cubicBezTo>
                    <a:pt x="9" y="2"/>
                    <a:pt x="9" y="2"/>
                    <a:pt x="9" y="2"/>
                  </a:cubicBezTo>
                  <a:cubicBezTo>
                    <a:pt x="8" y="5"/>
                    <a:pt x="6" y="6"/>
                    <a:pt x="4" y="7"/>
                  </a:cubicBezTo>
                  <a:cubicBezTo>
                    <a:pt x="0" y="5"/>
                    <a:pt x="5" y="0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728">
              <a:extLst>
                <a:ext uri="{FF2B5EF4-FFF2-40B4-BE49-F238E27FC236}">
                  <a16:creationId xmlns:a16="http://schemas.microsoft.com/office/drawing/2014/main" id="{1F76B73D-75FE-61B6-60A5-4852CBC88D31}"/>
                </a:ext>
              </a:extLst>
            </p:cNvPr>
            <p:cNvSpPr>
              <a:spLocks/>
            </p:cNvSpPr>
            <p:nvPr/>
          </p:nvSpPr>
          <p:spPr bwMode="auto">
            <a:xfrm>
              <a:off x="747714" y="3036888"/>
              <a:ext cx="19050" cy="7938"/>
            </a:xfrm>
            <a:custGeom>
              <a:avLst/>
              <a:gdLst>
                <a:gd name="T0" fmla="*/ 0 w 4"/>
                <a:gd name="T1" fmla="*/ 0 h 2"/>
                <a:gd name="T2" fmla="*/ 4 w 4"/>
                <a:gd name="T3" fmla="*/ 1 h 2"/>
                <a:gd name="T4" fmla="*/ 0 w 4"/>
                <a:gd name="T5" fmla="*/ 2 h 2"/>
                <a:gd name="T6" fmla="*/ 0 w 4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cubicBezTo>
                    <a:pt x="2" y="0"/>
                    <a:pt x="3" y="0"/>
                    <a:pt x="4" y="1"/>
                  </a:cubicBezTo>
                  <a:cubicBezTo>
                    <a:pt x="2" y="1"/>
                    <a:pt x="2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729">
              <a:extLst>
                <a:ext uri="{FF2B5EF4-FFF2-40B4-BE49-F238E27FC236}">
                  <a16:creationId xmlns:a16="http://schemas.microsoft.com/office/drawing/2014/main" id="{287BCB01-0524-689C-52E5-599C18F31B51}"/>
                </a:ext>
              </a:extLst>
            </p:cNvPr>
            <p:cNvSpPr>
              <a:spLocks/>
            </p:cNvSpPr>
            <p:nvPr/>
          </p:nvSpPr>
          <p:spPr bwMode="auto">
            <a:xfrm>
              <a:off x="800101" y="3041651"/>
              <a:ext cx="14288" cy="12700"/>
            </a:xfrm>
            <a:custGeom>
              <a:avLst/>
              <a:gdLst>
                <a:gd name="T0" fmla="*/ 2 w 3"/>
                <a:gd name="T1" fmla="*/ 0 h 3"/>
                <a:gd name="T2" fmla="*/ 1 w 3"/>
                <a:gd name="T3" fmla="*/ 3 h 3"/>
                <a:gd name="T4" fmla="*/ 0 w 3"/>
                <a:gd name="T5" fmla="*/ 1 h 3"/>
                <a:gd name="T6" fmla="*/ 2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3" y="2"/>
                    <a:pt x="2" y="3"/>
                    <a:pt x="1" y="3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730">
              <a:extLst>
                <a:ext uri="{FF2B5EF4-FFF2-40B4-BE49-F238E27FC236}">
                  <a16:creationId xmlns:a16="http://schemas.microsoft.com/office/drawing/2014/main" id="{4F5AC9F1-4DFA-2275-77E5-FCCB836AD361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6226" y="3049588"/>
              <a:ext cx="9525" cy="14288"/>
            </a:xfrm>
            <a:custGeom>
              <a:avLst/>
              <a:gdLst>
                <a:gd name="T0" fmla="*/ 1 w 2"/>
                <a:gd name="T1" fmla="*/ 1 h 3"/>
                <a:gd name="T2" fmla="*/ 2 w 2"/>
                <a:gd name="T3" fmla="*/ 2 h 3"/>
                <a:gd name="T4" fmla="*/ 0 w 2"/>
                <a:gd name="T5" fmla="*/ 2 h 3"/>
                <a:gd name="T6" fmla="*/ 1 w 2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1" y="1"/>
                  </a:moveTo>
                  <a:cubicBezTo>
                    <a:pt x="2" y="0"/>
                    <a:pt x="2" y="1"/>
                    <a:pt x="2" y="2"/>
                  </a:cubicBezTo>
                  <a:cubicBezTo>
                    <a:pt x="1" y="2"/>
                    <a:pt x="2" y="3"/>
                    <a:pt x="0" y="2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731">
              <a:extLst>
                <a:ext uri="{FF2B5EF4-FFF2-40B4-BE49-F238E27FC236}">
                  <a16:creationId xmlns:a16="http://schemas.microsoft.com/office/drawing/2014/main" id="{F0A7F875-CC01-119C-EBF5-7D7845776D47}"/>
                </a:ext>
              </a:extLst>
            </p:cNvPr>
            <p:cNvSpPr>
              <a:spLocks/>
            </p:cNvSpPr>
            <p:nvPr/>
          </p:nvSpPr>
          <p:spPr bwMode="auto">
            <a:xfrm>
              <a:off x="757239" y="3073401"/>
              <a:ext cx="14288" cy="14288"/>
            </a:xfrm>
            <a:custGeom>
              <a:avLst/>
              <a:gdLst>
                <a:gd name="T0" fmla="*/ 0 w 3"/>
                <a:gd name="T1" fmla="*/ 0 h 3"/>
                <a:gd name="T2" fmla="*/ 3 w 3"/>
                <a:gd name="T3" fmla="*/ 2 h 3"/>
                <a:gd name="T4" fmla="*/ 0 w 3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2" y="0"/>
                    <a:pt x="3" y="1"/>
                    <a:pt x="3" y="2"/>
                  </a:cubicBezTo>
                  <a:cubicBezTo>
                    <a:pt x="2" y="3"/>
                    <a:pt x="1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732">
              <a:extLst>
                <a:ext uri="{FF2B5EF4-FFF2-40B4-BE49-F238E27FC236}">
                  <a16:creationId xmlns:a16="http://schemas.microsoft.com/office/drawing/2014/main" id="{6738EDDA-CF80-0086-226D-DFD3E8840D32}"/>
                </a:ext>
              </a:extLst>
            </p:cNvPr>
            <p:cNvSpPr>
              <a:spLocks/>
            </p:cNvSpPr>
            <p:nvPr/>
          </p:nvSpPr>
          <p:spPr bwMode="auto">
            <a:xfrm>
              <a:off x="1560514" y="3092451"/>
              <a:ext cx="9525" cy="9525"/>
            </a:xfrm>
            <a:custGeom>
              <a:avLst/>
              <a:gdLst>
                <a:gd name="T0" fmla="*/ 1 w 2"/>
                <a:gd name="T1" fmla="*/ 0 h 2"/>
                <a:gd name="T2" fmla="*/ 2 w 2"/>
                <a:gd name="T3" fmla="*/ 2 h 2"/>
                <a:gd name="T4" fmla="*/ 1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2" y="0"/>
                    <a:pt x="2" y="2"/>
                    <a:pt x="2" y="2"/>
                  </a:cubicBezTo>
                  <a:cubicBezTo>
                    <a:pt x="1" y="2"/>
                    <a:pt x="0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733">
              <a:extLst>
                <a:ext uri="{FF2B5EF4-FFF2-40B4-BE49-F238E27FC236}">
                  <a16:creationId xmlns:a16="http://schemas.microsoft.com/office/drawing/2014/main" id="{44945C56-C9D5-63A4-14A0-2E54088E03C1}"/>
                </a:ext>
              </a:extLst>
            </p:cNvPr>
            <p:cNvSpPr>
              <a:spLocks/>
            </p:cNvSpPr>
            <p:nvPr/>
          </p:nvSpPr>
          <p:spPr bwMode="auto">
            <a:xfrm>
              <a:off x="901701" y="3143251"/>
              <a:ext cx="47625" cy="38100"/>
            </a:xfrm>
            <a:custGeom>
              <a:avLst/>
              <a:gdLst>
                <a:gd name="T0" fmla="*/ 10 w 10"/>
                <a:gd name="T1" fmla="*/ 4 h 8"/>
                <a:gd name="T2" fmla="*/ 3 w 10"/>
                <a:gd name="T3" fmla="*/ 7 h 8"/>
                <a:gd name="T4" fmla="*/ 10 w 10"/>
                <a:gd name="T5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8">
                  <a:moveTo>
                    <a:pt x="10" y="4"/>
                  </a:moveTo>
                  <a:cubicBezTo>
                    <a:pt x="10" y="8"/>
                    <a:pt x="6" y="8"/>
                    <a:pt x="3" y="7"/>
                  </a:cubicBezTo>
                  <a:cubicBezTo>
                    <a:pt x="0" y="2"/>
                    <a:pt x="8" y="0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734">
              <a:extLst>
                <a:ext uri="{FF2B5EF4-FFF2-40B4-BE49-F238E27FC236}">
                  <a16:creationId xmlns:a16="http://schemas.microsoft.com/office/drawing/2014/main" id="{FA4CE657-D43A-29EB-663A-6F42214DD17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0839" y="3152776"/>
              <a:ext cx="33338" cy="38100"/>
            </a:xfrm>
            <a:custGeom>
              <a:avLst/>
              <a:gdLst>
                <a:gd name="T0" fmla="*/ 7 w 7"/>
                <a:gd name="T1" fmla="*/ 5 h 8"/>
                <a:gd name="T2" fmla="*/ 0 w 7"/>
                <a:gd name="T3" fmla="*/ 4 h 8"/>
                <a:gd name="T4" fmla="*/ 7 w 7"/>
                <a:gd name="T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8">
                  <a:moveTo>
                    <a:pt x="7" y="5"/>
                  </a:moveTo>
                  <a:cubicBezTo>
                    <a:pt x="5" y="5"/>
                    <a:pt x="1" y="8"/>
                    <a:pt x="0" y="4"/>
                  </a:cubicBezTo>
                  <a:cubicBezTo>
                    <a:pt x="1" y="4"/>
                    <a:pt x="6" y="0"/>
                    <a:pt x="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735">
              <a:extLst>
                <a:ext uri="{FF2B5EF4-FFF2-40B4-BE49-F238E27FC236}">
                  <a16:creationId xmlns:a16="http://schemas.microsoft.com/office/drawing/2014/main" id="{49BAB830-1D3F-990C-BEE1-A80D2B5B66D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8701" y="3186113"/>
              <a:ext cx="26988" cy="22225"/>
            </a:xfrm>
            <a:custGeom>
              <a:avLst/>
              <a:gdLst>
                <a:gd name="T0" fmla="*/ 6 w 6"/>
                <a:gd name="T1" fmla="*/ 2 h 5"/>
                <a:gd name="T2" fmla="*/ 5 w 6"/>
                <a:gd name="T3" fmla="*/ 5 h 5"/>
                <a:gd name="T4" fmla="*/ 0 w 6"/>
                <a:gd name="T5" fmla="*/ 2 h 5"/>
                <a:gd name="T6" fmla="*/ 6 w 6"/>
                <a:gd name="T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5">
                  <a:moveTo>
                    <a:pt x="6" y="2"/>
                  </a:moveTo>
                  <a:cubicBezTo>
                    <a:pt x="6" y="4"/>
                    <a:pt x="5" y="4"/>
                    <a:pt x="5" y="5"/>
                  </a:cubicBezTo>
                  <a:cubicBezTo>
                    <a:pt x="2" y="5"/>
                    <a:pt x="0" y="5"/>
                    <a:pt x="0" y="2"/>
                  </a:cubicBezTo>
                  <a:cubicBezTo>
                    <a:pt x="1" y="0"/>
                    <a:pt x="5" y="0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736">
              <a:extLst>
                <a:ext uri="{FF2B5EF4-FFF2-40B4-BE49-F238E27FC236}">
                  <a16:creationId xmlns:a16="http://schemas.microsoft.com/office/drawing/2014/main" id="{550805D0-8D4E-07DC-6916-5D7DA3B9C5E3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0839" y="3200401"/>
              <a:ext cx="14288" cy="7938"/>
            </a:xfrm>
            <a:custGeom>
              <a:avLst/>
              <a:gdLst>
                <a:gd name="T0" fmla="*/ 1 w 3"/>
                <a:gd name="T1" fmla="*/ 0 h 2"/>
                <a:gd name="T2" fmla="*/ 2 w 3"/>
                <a:gd name="T3" fmla="*/ 0 h 2"/>
                <a:gd name="T4" fmla="*/ 1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3" y="1"/>
                    <a:pt x="0" y="2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737">
              <a:extLst>
                <a:ext uri="{FF2B5EF4-FFF2-40B4-BE49-F238E27FC236}">
                  <a16:creationId xmlns:a16="http://schemas.microsoft.com/office/drawing/2014/main" id="{F6E75648-7851-31F3-C8B6-BC050FAC4932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9414" y="3200401"/>
              <a:ext cx="46038" cy="41275"/>
            </a:xfrm>
            <a:custGeom>
              <a:avLst/>
              <a:gdLst>
                <a:gd name="T0" fmla="*/ 10 w 10"/>
                <a:gd name="T1" fmla="*/ 5 h 9"/>
                <a:gd name="T2" fmla="*/ 0 w 10"/>
                <a:gd name="T3" fmla="*/ 8 h 9"/>
                <a:gd name="T4" fmla="*/ 1 w 10"/>
                <a:gd name="T5" fmla="*/ 6 h 9"/>
                <a:gd name="T6" fmla="*/ 10 w 10"/>
                <a:gd name="T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9">
                  <a:moveTo>
                    <a:pt x="10" y="5"/>
                  </a:moveTo>
                  <a:cubicBezTo>
                    <a:pt x="6" y="6"/>
                    <a:pt x="5" y="9"/>
                    <a:pt x="0" y="8"/>
                  </a:cubicBezTo>
                  <a:cubicBezTo>
                    <a:pt x="0" y="7"/>
                    <a:pt x="1" y="7"/>
                    <a:pt x="1" y="6"/>
                  </a:cubicBezTo>
                  <a:cubicBezTo>
                    <a:pt x="3" y="7"/>
                    <a:pt x="9" y="0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738">
              <a:extLst>
                <a:ext uri="{FF2B5EF4-FFF2-40B4-BE49-F238E27FC236}">
                  <a16:creationId xmlns:a16="http://schemas.microsoft.com/office/drawing/2014/main" id="{71CBB52C-2416-40EC-84B5-FB5106A4050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9826" y="3213101"/>
              <a:ext cx="23813" cy="19050"/>
            </a:xfrm>
            <a:custGeom>
              <a:avLst/>
              <a:gdLst>
                <a:gd name="T0" fmla="*/ 5 w 5"/>
                <a:gd name="T1" fmla="*/ 1 h 4"/>
                <a:gd name="T2" fmla="*/ 5 w 5"/>
                <a:gd name="T3" fmla="*/ 3 h 4"/>
                <a:gd name="T4" fmla="*/ 2 w 5"/>
                <a:gd name="T5" fmla="*/ 4 h 4"/>
                <a:gd name="T6" fmla="*/ 5 w 5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5" y="1"/>
                  </a:moveTo>
                  <a:cubicBezTo>
                    <a:pt x="4" y="2"/>
                    <a:pt x="5" y="2"/>
                    <a:pt x="5" y="3"/>
                  </a:cubicBezTo>
                  <a:cubicBezTo>
                    <a:pt x="4" y="4"/>
                    <a:pt x="3" y="4"/>
                    <a:pt x="2" y="4"/>
                  </a:cubicBezTo>
                  <a:cubicBezTo>
                    <a:pt x="0" y="2"/>
                    <a:pt x="2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739">
              <a:extLst>
                <a:ext uri="{FF2B5EF4-FFF2-40B4-BE49-F238E27FC236}">
                  <a16:creationId xmlns:a16="http://schemas.microsoft.com/office/drawing/2014/main" id="{BAE48EF9-647C-7E35-CBDE-7F5BE1C3BCE8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6076" y="3232151"/>
              <a:ext cx="9525" cy="4763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0 h 1"/>
                <a:gd name="T4" fmla="*/ 2 w 2"/>
                <a:gd name="T5" fmla="*/ 1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2" y="0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740">
              <a:extLst>
                <a:ext uri="{FF2B5EF4-FFF2-40B4-BE49-F238E27FC236}">
                  <a16:creationId xmlns:a16="http://schemas.microsoft.com/office/drawing/2014/main" id="{B3EFD6F6-2797-B4B0-AA9E-4B7D7399468A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8939" y="3232151"/>
              <a:ext cx="74613" cy="42863"/>
            </a:xfrm>
            <a:custGeom>
              <a:avLst/>
              <a:gdLst>
                <a:gd name="T0" fmla="*/ 16 w 16"/>
                <a:gd name="T1" fmla="*/ 6 h 9"/>
                <a:gd name="T2" fmla="*/ 14 w 16"/>
                <a:gd name="T3" fmla="*/ 8 h 9"/>
                <a:gd name="T4" fmla="*/ 12 w 16"/>
                <a:gd name="T5" fmla="*/ 7 h 9"/>
                <a:gd name="T6" fmla="*/ 8 w 16"/>
                <a:gd name="T7" fmla="*/ 9 h 9"/>
                <a:gd name="T8" fmla="*/ 8 w 16"/>
                <a:gd name="T9" fmla="*/ 7 h 9"/>
                <a:gd name="T10" fmla="*/ 10 w 16"/>
                <a:gd name="T11" fmla="*/ 7 h 9"/>
                <a:gd name="T12" fmla="*/ 8 w 16"/>
                <a:gd name="T13" fmla="*/ 5 h 9"/>
                <a:gd name="T14" fmla="*/ 0 w 16"/>
                <a:gd name="T15" fmla="*/ 3 h 9"/>
                <a:gd name="T16" fmla="*/ 16 w 16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9">
                  <a:moveTo>
                    <a:pt x="16" y="6"/>
                  </a:moveTo>
                  <a:cubicBezTo>
                    <a:pt x="16" y="7"/>
                    <a:pt x="15" y="7"/>
                    <a:pt x="14" y="8"/>
                  </a:cubicBezTo>
                  <a:cubicBezTo>
                    <a:pt x="14" y="8"/>
                    <a:pt x="12" y="8"/>
                    <a:pt x="12" y="7"/>
                  </a:cubicBezTo>
                  <a:cubicBezTo>
                    <a:pt x="11" y="8"/>
                    <a:pt x="10" y="9"/>
                    <a:pt x="8" y="9"/>
                  </a:cubicBezTo>
                  <a:cubicBezTo>
                    <a:pt x="8" y="8"/>
                    <a:pt x="7" y="8"/>
                    <a:pt x="8" y="7"/>
                  </a:cubicBezTo>
                  <a:cubicBezTo>
                    <a:pt x="8" y="7"/>
                    <a:pt x="9" y="7"/>
                    <a:pt x="10" y="7"/>
                  </a:cubicBezTo>
                  <a:cubicBezTo>
                    <a:pt x="9" y="6"/>
                    <a:pt x="9" y="6"/>
                    <a:pt x="8" y="5"/>
                  </a:cubicBezTo>
                  <a:cubicBezTo>
                    <a:pt x="6" y="6"/>
                    <a:pt x="1" y="7"/>
                    <a:pt x="0" y="3"/>
                  </a:cubicBezTo>
                  <a:cubicBezTo>
                    <a:pt x="5" y="0"/>
                    <a:pt x="11" y="4"/>
                    <a:pt x="1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741">
              <a:extLst>
                <a:ext uri="{FF2B5EF4-FFF2-40B4-BE49-F238E27FC236}">
                  <a16:creationId xmlns:a16="http://schemas.microsoft.com/office/drawing/2014/main" id="{AA2BB272-215E-6B1D-847C-31EA0B335904}"/>
                </a:ext>
              </a:extLst>
            </p:cNvPr>
            <p:cNvSpPr>
              <a:spLocks/>
            </p:cNvSpPr>
            <p:nvPr/>
          </p:nvSpPr>
          <p:spPr bwMode="auto">
            <a:xfrm>
              <a:off x="762001" y="3241676"/>
              <a:ext cx="23813" cy="14288"/>
            </a:xfrm>
            <a:custGeom>
              <a:avLst/>
              <a:gdLst>
                <a:gd name="T0" fmla="*/ 0 w 5"/>
                <a:gd name="T1" fmla="*/ 0 h 3"/>
                <a:gd name="T2" fmla="*/ 5 w 5"/>
                <a:gd name="T3" fmla="*/ 3 h 3"/>
                <a:gd name="T4" fmla="*/ 0 w 5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cubicBezTo>
                    <a:pt x="2" y="1"/>
                    <a:pt x="5" y="0"/>
                    <a:pt x="5" y="3"/>
                  </a:cubicBezTo>
                  <a:cubicBezTo>
                    <a:pt x="3" y="2"/>
                    <a:pt x="0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742">
              <a:extLst>
                <a:ext uri="{FF2B5EF4-FFF2-40B4-BE49-F238E27FC236}">
                  <a16:creationId xmlns:a16="http://schemas.microsoft.com/office/drawing/2014/main" id="{B79D8533-DA1B-78C0-F968-3435FD8DCB1F}"/>
                </a:ext>
              </a:extLst>
            </p:cNvPr>
            <p:cNvSpPr>
              <a:spLocks/>
            </p:cNvSpPr>
            <p:nvPr/>
          </p:nvSpPr>
          <p:spPr bwMode="auto">
            <a:xfrm>
              <a:off x="790576" y="3265488"/>
              <a:ext cx="74613" cy="55563"/>
            </a:xfrm>
            <a:custGeom>
              <a:avLst/>
              <a:gdLst>
                <a:gd name="T0" fmla="*/ 16 w 16"/>
                <a:gd name="T1" fmla="*/ 7 h 12"/>
                <a:gd name="T2" fmla="*/ 1 w 16"/>
                <a:gd name="T3" fmla="*/ 5 h 12"/>
                <a:gd name="T4" fmla="*/ 0 w 16"/>
                <a:gd name="T5" fmla="*/ 3 h 12"/>
                <a:gd name="T6" fmla="*/ 16 w 16"/>
                <a:gd name="T7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2">
                  <a:moveTo>
                    <a:pt x="16" y="7"/>
                  </a:moveTo>
                  <a:cubicBezTo>
                    <a:pt x="10" y="12"/>
                    <a:pt x="7" y="6"/>
                    <a:pt x="1" y="5"/>
                  </a:cubicBezTo>
                  <a:cubicBezTo>
                    <a:pt x="1" y="4"/>
                    <a:pt x="0" y="4"/>
                    <a:pt x="0" y="3"/>
                  </a:cubicBezTo>
                  <a:cubicBezTo>
                    <a:pt x="5" y="0"/>
                    <a:pt x="15" y="2"/>
                    <a:pt x="1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743">
              <a:extLst>
                <a:ext uri="{FF2B5EF4-FFF2-40B4-BE49-F238E27FC236}">
                  <a16:creationId xmlns:a16="http://schemas.microsoft.com/office/drawing/2014/main" id="{C7A1E76C-708D-3080-EE76-21360B198B0D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4801" y="3311526"/>
              <a:ext cx="9525" cy="4763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1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0"/>
                    <a:pt x="2" y="0"/>
                    <a:pt x="2" y="1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744">
              <a:extLst>
                <a:ext uri="{FF2B5EF4-FFF2-40B4-BE49-F238E27FC236}">
                  <a16:creationId xmlns:a16="http://schemas.microsoft.com/office/drawing/2014/main" id="{161ED4E2-4B4E-A7DD-8143-B4F8DBBC212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4414" y="3311526"/>
              <a:ext cx="103188" cy="47625"/>
            </a:xfrm>
            <a:custGeom>
              <a:avLst/>
              <a:gdLst>
                <a:gd name="T0" fmla="*/ 22 w 22"/>
                <a:gd name="T1" fmla="*/ 1 h 10"/>
                <a:gd name="T2" fmla="*/ 9 w 22"/>
                <a:gd name="T3" fmla="*/ 6 h 10"/>
                <a:gd name="T4" fmla="*/ 0 w 22"/>
                <a:gd name="T5" fmla="*/ 8 h 10"/>
                <a:gd name="T6" fmla="*/ 10 w 22"/>
                <a:gd name="T7" fmla="*/ 4 h 10"/>
                <a:gd name="T8" fmla="*/ 22 w 22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0">
                  <a:moveTo>
                    <a:pt x="22" y="1"/>
                  </a:moveTo>
                  <a:cubicBezTo>
                    <a:pt x="19" y="5"/>
                    <a:pt x="13" y="5"/>
                    <a:pt x="9" y="6"/>
                  </a:cubicBezTo>
                  <a:cubicBezTo>
                    <a:pt x="6" y="7"/>
                    <a:pt x="3" y="10"/>
                    <a:pt x="0" y="8"/>
                  </a:cubicBezTo>
                  <a:cubicBezTo>
                    <a:pt x="3" y="5"/>
                    <a:pt x="7" y="5"/>
                    <a:pt x="10" y="4"/>
                  </a:cubicBezTo>
                  <a:cubicBezTo>
                    <a:pt x="14" y="3"/>
                    <a:pt x="18" y="0"/>
                    <a:pt x="2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745">
              <a:extLst>
                <a:ext uri="{FF2B5EF4-FFF2-40B4-BE49-F238E27FC236}">
                  <a16:creationId xmlns:a16="http://schemas.microsoft.com/office/drawing/2014/main" id="{F1F1F5DE-E7FC-328F-8ABE-DEED482F0542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9564" y="3325813"/>
              <a:ext cx="19050" cy="23813"/>
            </a:xfrm>
            <a:custGeom>
              <a:avLst/>
              <a:gdLst>
                <a:gd name="T0" fmla="*/ 0 w 4"/>
                <a:gd name="T1" fmla="*/ 0 h 5"/>
                <a:gd name="T2" fmla="*/ 4 w 4"/>
                <a:gd name="T3" fmla="*/ 2 h 5"/>
                <a:gd name="T4" fmla="*/ 0 w 4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cubicBezTo>
                    <a:pt x="2" y="0"/>
                    <a:pt x="3" y="1"/>
                    <a:pt x="4" y="2"/>
                  </a:cubicBezTo>
                  <a:cubicBezTo>
                    <a:pt x="3" y="5"/>
                    <a:pt x="0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746">
              <a:extLst>
                <a:ext uri="{FF2B5EF4-FFF2-40B4-BE49-F238E27FC236}">
                  <a16:creationId xmlns:a16="http://schemas.microsoft.com/office/drawing/2014/main" id="{F668BB00-8861-A0F2-6818-FB0AB35D3981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5126" y="3325813"/>
              <a:ext cx="14288" cy="9525"/>
            </a:xfrm>
            <a:custGeom>
              <a:avLst/>
              <a:gdLst>
                <a:gd name="T0" fmla="*/ 0 w 3"/>
                <a:gd name="T1" fmla="*/ 0 h 2"/>
                <a:gd name="T2" fmla="*/ 3 w 3"/>
                <a:gd name="T3" fmla="*/ 1 h 2"/>
                <a:gd name="T4" fmla="*/ 0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cubicBezTo>
                    <a:pt x="2" y="0"/>
                    <a:pt x="3" y="0"/>
                    <a:pt x="3" y="1"/>
                  </a:cubicBezTo>
                  <a:cubicBezTo>
                    <a:pt x="2" y="0"/>
                    <a:pt x="1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747">
              <a:extLst>
                <a:ext uri="{FF2B5EF4-FFF2-40B4-BE49-F238E27FC236}">
                  <a16:creationId xmlns:a16="http://schemas.microsoft.com/office/drawing/2014/main" id="{850BB411-A403-BC0C-F85B-46F9500A5EB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3314" y="3363913"/>
              <a:ext cx="19050" cy="9525"/>
            </a:xfrm>
            <a:custGeom>
              <a:avLst/>
              <a:gdLst>
                <a:gd name="T0" fmla="*/ 4 w 4"/>
                <a:gd name="T1" fmla="*/ 0 h 2"/>
                <a:gd name="T2" fmla="*/ 0 w 4"/>
                <a:gd name="T3" fmla="*/ 2 h 2"/>
                <a:gd name="T4" fmla="*/ 4 w 4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cubicBezTo>
                    <a:pt x="4" y="2"/>
                    <a:pt x="2" y="2"/>
                    <a:pt x="0" y="2"/>
                  </a:cubicBezTo>
                  <a:cubicBezTo>
                    <a:pt x="0" y="1"/>
                    <a:pt x="3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748">
              <a:extLst>
                <a:ext uri="{FF2B5EF4-FFF2-40B4-BE49-F238E27FC236}">
                  <a16:creationId xmlns:a16="http://schemas.microsoft.com/office/drawing/2014/main" id="{60DE684D-65A6-1965-F484-D3055235D1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9414" y="3395663"/>
              <a:ext cx="28575" cy="28575"/>
            </a:xfrm>
            <a:custGeom>
              <a:avLst/>
              <a:gdLst>
                <a:gd name="T0" fmla="*/ 6 w 6"/>
                <a:gd name="T1" fmla="*/ 6 h 6"/>
                <a:gd name="T2" fmla="*/ 0 w 6"/>
                <a:gd name="T3" fmla="*/ 0 h 6"/>
                <a:gd name="T4" fmla="*/ 6 w 6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cubicBezTo>
                    <a:pt x="3" y="5"/>
                    <a:pt x="0" y="3"/>
                    <a:pt x="0" y="0"/>
                  </a:cubicBezTo>
                  <a:cubicBezTo>
                    <a:pt x="2" y="0"/>
                    <a:pt x="6" y="2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749">
              <a:extLst>
                <a:ext uri="{FF2B5EF4-FFF2-40B4-BE49-F238E27FC236}">
                  <a16:creationId xmlns:a16="http://schemas.microsoft.com/office/drawing/2014/main" id="{B9B2B378-5695-580F-B5B5-1C6F9EE6EE9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9976" y="3395663"/>
              <a:ext cx="9525" cy="9525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0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2" y="0"/>
                    <a:pt x="2" y="1"/>
                    <a:pt x="2" y="2"/>
                  </a:cubicBezTo>
                  <a:cubicBezTo>
                    <a:pt x="1" y="1"/>
                    <a:pt x="0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750">
              <a:extLst>
                <a:ext uri="{FF2B5EF4-FFF2-40B4-BE49-F238E27FC236}">
                  <a16:creationId xmlns:a16="http://schemas.microsoft.com/office/drawing/2014/main" id="{09ABAE15-8B11-15BD-4E5B-E6148834026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9864" y="3400426"/>
              <a:ext cx="26988" cy="28575"/>
            </a:xfrm>
            <a:custGeom>
              <a:avLst/>
              <a:gdLst>
                <a:gd name="T0" fmla="*/ 0 w 6"/>
                <a:gd name="T1" fmla="*/ 0 h 6"/>
                <a:gd name="T2" fmla="*/ 6 w 6"/>
                <a:gd name="T3" fmla="*/ 5 h 6"/>
                <a:gd name="T4" fmla="*/ 6 w 6"/>
                <a:gd name="T5" fmla="*/ 6 h 6"/>
                <a:gd name="T6" fmla="*/ 0 w 6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0" y="0"/>
                  </a:moveTo>
                  <a:cubicBezTo>
                    <a:pt x="3" y="0"/>
                    <a:pt x="4" y="3"/>
                    <a:pt x="6" y="5"/>
                  </a:cubicBezTo>
                  <a:cubicBezTo>
                    <a:pt x="6" y="5"/>
                    <a:pt x="5" y="6"/>
                    <a:pt x="6" y="6"/>
                  </a:cubicBezTo>
                  <a:cubicBezTo>
                    <a:pt x="3" y="4"/>
                    <a:pt x="1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751">
              <a:extLst>
                <a:ext uri="{FF2B5EF4-FFF2-40B4-BE49-F238E27FC236}">
                  <a16:creationId xmlns:a16="http://schemas.microsoft.com/office/drawing/2014/main" id="{AD7E39ED-70C6-9AD4-99D2-1848CD412D6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3789" y="3400426"/>
              <a:ext cx="19050" cy="19050"/>
            </a:xfrm>
            <a:custGeom>
              <a:avLst/>
              <a:gdLst>
                <a:gd name="T0" fmla="*/ 4 w 4"/>
                <a:gd name="T1" fmla="*/ 0 h 4"/>
                <a:gd name="T2" fmla="*/ 2 w 4"/>
                <a:gd name="T3" fmla="*/ 4 h 4"/>
                <a:gd name="T4" fmla="*/ 0 w 4"/>
                <a:gd name="T5" fmla="*/ 1 h 4"/>
                <a:gd name="T6" fmla="*/ 4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3" y="2"/>
                    <a:pt x="2" y="2"/>
                    <a:pt x="2" y="4"/>
                  </a:cubicBezTo>
                  <a:cubicBezTo>
                    <a:pt x="1" y="3"/>
                    <a:pt x="0" y="3"/>
                    <a:pt x="0" y="1"/>
                  </a:cubicBezTo>
                  <a:cubicBezTo>
                    <a:pt x="1" y="1"/>
                    <a:pt x="2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752">
              <a:extLst>
                <a:ext uri="{FF2B5EF4-FFF2-40B4-BE49-F238E27FC236}">
                  <a16:creationId xmlns:a16="http://schemas.microsoft.com/office/drawing/2014/main" id="{6AA0F367-DFBF-5CA0-C388-831CCB0B923F}"/>
                </a:ext>
              </a:extLst>
            </p:cNvPr>
            <p:cNvSpPr>
              <a:spLocks/>
            </p:cNvSpPr>
            <p:nvPr/>
          </p:nvSpPr>
          <p:spPr bwMode="auto">
            <a:xfrm>
              <a:off x="869951" y="3448051"/>
              <a:ext cx="9525" cy="7938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0 w 2"/>
                <a:gd name="T5" fmla="*/ 0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1"/>
                    <a:pt x="2" y="2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753">
              <a:extLst>
                <a:ext uri="{FF2B5EF4-FFF2-40B4-BE49-F238E27FC236}">
                  <a16:creationId xmlns:a16="http://schemas.microsoft.com/office/drawing/2014/main" id="{EAA3498D-8C04-D39D-F77A-E69BD0AB3CAD}"/>
                </a:ext>
              </a:extLst>
            </p:cNvPr>
            <p:cNvSpPr>
              <a:spLocks/>
            </p:cNvSpPr>
            <p:nvPr/>
          </p:nvSpPr>
          <p:spPr bwMode="auto">
            <a:xfrm>
              <a:off x="730251" y="3465513"/>
              <a:ext cx="50800" cy="23813"/>
            </a:xfrm>
            <a:custGeom>
              <a:avLst/>
              <a:gdLst>
                <a:gd name="T0" fmla="*/ 11 w 11"/>
                <a:gd name="T1" fmla="*/ 1 h 5"/>
                <a:gd name="T2" fmla="*/ 0 w 11"/>
                <a:gd name="T3" fmla="*/ 4 h 5"/>
                <a:gd name="T4" fmla="*/ 9 w 11"/>
                <a:gd name="T5" fmla="*/ 0 h 5"/>
                <a:gd name="T6" fmla="*/ 11 w 11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5">
                  <a:moveTo>
                    <a:pt x="11" y="1"/>
                  </a:moveTo>
                  <a:cubicBezTo>
                    <a:pt x="8" y="3"/>
                    <a:pt x="3" y="5"/>
                    <a:pt x="0" y="4"/>
                  </a:cubicBezTo>
                  <a:cubicBezTo>
                    <a:pt x="1" y="1"/>
                    <a:pt x="6" y="3"/>
                    <a:pt x="9" y="0"/>
                  </a:cubicBezTo>
                  <a:cubicBezTo>
                    <a:pt x="9" y="1"/>
                    <a:pt x="10" y="1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754">
              <a:extLst>
                <a:ext uri="{FF2B5EF4-FFF2-40B4-BE49-F238E27FC236}">
                  <a16:creationId xmlns:a16="http://schemas.microsoft.com/office/drawing/2014/main" id="{9B6ED4E0-C5F8-5020-759A-8840B64F146D}"/>
                </a:ext>
              </a:extLst>
            </p:cNvPr>
            <p:cNvSpPr>
              <a:spLocks/>
            </p:cNvSpPr>
            <p:nvPr/>
          </p:nvSpPr>
          <p:spPr bwMode="auto">
            <a:xfrm>
              <a:off x="827089" y="3475038"/>
              <a:ext cx="4763" cy="9525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1 h 2"/>
                <a:gd name="T4" fmla="*/ 1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755">
              <a:extLst>
                <a:ext uri="{FF2B5EF4-FFF2-40B4-BE49-F238E27FC236}">
                  <a16:creationId xmlns:a16="http://schemas.microsoft.com/office/drawing/2014/main" id="{E2DF19BE-F55D-060E-742D-4B4625272442}"/>
                </a:ext>
              </a:extLst>
            </p:cNvPr>
            <p:cNvSpPr>
              <a:spLocks/>
            </p:cNvSpPr>
            <p:nvPr/>
          </p:nvSpPr>
          <p:spPr bwMode="auto">
            <a:xfrm>
              <a:off x="939801" y="3484563"/>
              <a:ext cx="9525" cy="9525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0 h 2"/>
                <a:gd name="T4" fmla="*/ 0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0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756">
              <a:extLst>
                <a:ext uri="{FF2B5EF4-FFF2-40B4-BE49-F238E27FC236}">
                  <a16:creationId xmlns:a16="http://schemas.microsoft.com/office/drawing/2014/main" id="{945352E4-E276-7DF0-4F09-F7A22A31CBE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8701" y="2881313"/>
              <a:ext cx="615950" cy="566738"/>
            </a:xfrm>
            <a:custGeom>
              <a:avLst/>
              <a:gdLst>
                <a:gd name="T0" fmla="*/ 81 w 132"/>
                <a:gd name="T1" fmla="*/ 3 h 121"/>
                <a:gd name="T2" fmla="*/ 87 w 132"/>
                <a:gd name="T3" fmla="*/ 7 h 121"/>
                <a:gd name="T4" fmla="*/ 91 w 132"/>
                <a:gd name="T5" fmla="*/ 12 h 121"/>
                <a:gd name="T6" fmla="*/ 98 w 132"/>
                <a:gd name="T7" fmla="*/ 22 h 121"/>
                <a:gd name="T8" fmla="*/ 101 w 132"/>
                <a:gd name="T9" fmla="*/ 35 h 121"/>
                <a:gd name="T10" fmla="*/ 100 w 132"/>
                <a:gd name="T11" fmla="*/ 45 h 121"/>
                <a:gd name="T12" fmla="*/ 112 w 132"/>
                <a:gd name="T13" fmla="*/ 52 h 121"/>
                <a:gd name="T14" fmla="*/ 120 w 132"/>
                <a:gd name="T15" fmla="*/ 47 h 121"/>
                <a:gd name="T16" fmla="*/ 126 w 132"/>
                <a:gd name="T17" fmla="*/ 64 h 121"/>
                <a:gd name="T18" fmla="*/ 120 w 132"/>
                <a:gd name="T19" fmla="*/ 67 h 121"/>
                <a:gd name="T20" fmla="*/ 121 w 132"/>
                <a:gd name="T21" fmla="*/ 75 h 121"/>
                <a:gd name="T22" fmla="*/ 124 w 132"/>
                <a:gd name="T23" fmla="*/ 78 h 121"/>
                <a:gd name="T24" fmla="*/ 119 w 132"/>
                <a:gd name="T25" fmla="*/ 79 h 121"/>
                <a:gd name="T26" fmla="*/ 131 w 132"/>
                <a:gd name="T27" fmla="*/ 84 h 121"/>
                <a:gd name="T28" fmla="*/ 114 w 132"/>
                <a:gd name="T29" fmla="*/ 88 h 121"/>
                <a:gd name="T30" fmla="*/ 110 w 132"/>
                <a:gd name="T31" fmla="*/ 92 h 121"/>
                <a:gd name="T32" fmla="*/ 103 w 132"/>
                <a:gd name="T33" fmla="*/ 95 h 121"/>
                <a:gd name="T34" fmla="*/ 101 w 132"/>
                <a:gd name="T35" fmla="*/ 101 h 121"/>
                <a:gd name="T36" fmla="*/ 101 w 132"/>
                <a:gd name="T37" fmla="*/ 111 h 121"/>
                <a:gd name="T38" fmla="*/ 95 w 132"/>
                <a:gd name="T39" fmla="*/ 103 h 121"/>
                <a:gd name="T40" fmla="*/ 88 w 132"/>
                <a:gd name="T41" fmla="*/ 108 h 121"/>
                <a:gd name="T42" fmla="*/ 83 w 132"/>
                <a:gd name="T43" fmla="*/ 115 h 121"/>
                <a:gd name="T44" fmla="*/ 80 w 132"/>
                <a:gd name="T45" fmla="*/ 115 h 121"/>
                <a:gd name="T46" fmla="*/ 69 w 132"/>
                <a:gd name="T47" fmla="*/ 118 h 121"/>
                <a:gd name="T48" fmla="*/ 56 w 132"/>
                <a:gd name="T49" fmla="*/ 119 h 121"/>
                <a:gd name="T50" fmla="*/ 47 w 132"/>
                <a:gd name="T51" fmla="*/ 117 h 121"/>
                <a:gd name="T52" fmla="*/ 41 w 132"/>
                <a:gd name="T53" fmla="*/ 107 h 121"/>
                <a:gd name="T54" fmla="*/ 37 w 132"/>
                <a:gd name="T55" fmla="*/ 104 h 121"/>
                <a:gd name="T56" fmla="*/ 31 w 132"/>
                <a:gd name="T57" fmla="*/ 100 h 121"/>
                <a:gd name="T58" fmla="*/ 29 w 132"/>
                <a:gd name="T59" fmla="*/ 77 h 121"/>
                <a:gd name="T60" fmla="*/ 48 w 132"/>
                <a:gd name="T61" fmla="*/ 66 h 121"/>
                <a:gd name="T62" fmla="*/ 54 w 132"/>
                <a:gd name="T63" fmla="*/ 58 h 121"/>
                <a:gd name="T64" fmla="*/ 45 w 132"/>
                <a:gd name="T65" fmla="*/ 62 h 121"/>
                <a:gd name="T66" fmla="*/ 37 w 132"/>
                <a:gd name="T67" fmla="*/ 65 h 121"/>
                <a:gd name="T68" fmla="*/ 34 w 132"/>
                <a:gd name="T69" fmla="*/ 67 h 121"/>
                <a:gd name="T70" fmla="*/ 19 w 132"/>
                <a:gd name="T71" fmla="*/ 70 h 121"/>
                <a:gd name="T72" fmla="*/ 10 w 132"/>
                <a:gd name="T73" fmla="*/ 61 h 121"/>
                <a:gd name="T74" fmla="*/ 4 w 132"/>
                <a:gd name="T75" fmla="*/ 53 h 121"/>
                <a:gd name="T76" fmla="*/ 2 w 132"/>
                <a:gd name="T77" fmla="*/ 47 h 121"/>
                <a:gd name="T78" fmla="*/ 5 w 132"/>
                <a:gd name="T79" fmla="*/ 37 h 121"/>
                <a:gd name="T80" fmla="*/ 6 w 132"/>
                <a:gd name="T81" fmla="*/ 37 h 121"/>
                <a:gd name="T82" fmla="*/ 10 w 132"/>
                <a:gd name="T83" fmla="*/ 32 h 121"/>
                <a:gd name="T84" fmla="*/ 13 w 132"/>
                <a:gd name="T85" fmla="*/ 24 h 121"/>
                <a:gd name="T86" fmla="*/ 28 w 132"/>
                <a:gd name="T87" fmla="*/ 24 h 121"/>
                <a:gd name="T88" fmla="*/ 37 w 132"/>
                <a:gd name="T89" fmla="*/ 27 h 121"/>
                <a:gd name="T90" fmla="*/ 45 w 132"/>
                <a:gd name="T91" fmla="*/ 35 h 121"/>
                <a:gd name="T92" fmla="*/ 45 w 132"/>
                <a:gd name="T93" fmla="*/ 27 h 121"/>
                <a:gd name="T94" fmla="*/ 46 w 132"/>
                <a:gd name="T95" fmla="*/ 20 h 121"/>
                <a:gd name="T96" fmla="*/ 57 w 132"/>
                <a:gd name="T97" fmla="*/ 10 h 121"/>
                <a:gd name="T98" fmla="*/ 63 w 132"/>
                <a:gd name="T99" fmla="*/ 8 h 121"/>
                <a:gd name="T100" fmla="*/ 67 w 132"/>
                <a:gd name="T101" fmla="*/ 6 h 121"/>
                <a:gd name="T102" fmla="*/ 73 w 132"/>
                <a:gd name="T103" fmla="*/ 7 h 121"/>
                <a:gd name="T104" fmla="*/ 78 w 132"/>
                <a:gd name="T105" fmla="*/ 8 h 121"/>
                <a:gd name="T106" fmla="*/ 62 w 132"/>
                <a:gd name="T107" fmla="*/ 61 h 121"/>
                <a:gd name="T108" fmla="*/ 56 w 132"/>
                <a:gd name="T109" fmla="*/ 58 h 121"/>
                <a:gd name="T110" fmla="*/ 52 w 132"/>
                <a:gd name="T111" fmla="*/ 51 h 121"/>
                <a:gd name="T112" fmla="*/ 51 w 132"/>
                <a:gd name="T113" fmla="*/ 51 h 121"/>
                <a:gd name="T114" fmla="*/ 58 w 132"/>
                <a:gd name="T115" fmla="*/ 52 h 121"/>
                <a:gd name="T116" fmla="*/ 31 w 132"/>
                <a:gd name="T117" fmla="*/ 8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2" h="121">
                  <a:moveTo>
                    <a:pt x="78" y="8"/>
                  </a:moveTo>
                  <a:cubicBezTo>
                    <a:pt x="78" y="7"/>
                    <a:pt x="80" y="7"/>
                    <a:pt x="81" y="6"/>
                  </a:cubicBezTo>
                  <a:cubicBezTo>
                    <a:pt x="81" y="5"/>
                    <a:pt x="81" y="4"/>
                    <a:pt x="81" y="3"/>
                  </a:cubicBezTo>
                  <a:cubicBezTo>
                    <a:pt x="81" y="2"/>
                    <a:pt x="82" y="3"/>
                    <a:pt x="83" y="2"/>
                  </a:cubicBezTo>
                  <a:cubicBezTo>
                    <a:pt x="85" y="4"/>
                    <a:pt x="82" y="6"/>
                    <a:pt x="83" y="9"/>
                  </a:cubicBezTo>
                  <a:cubicBezTo>
                    <a:pt x="85" y="10"/>
                    <a:pt x="85" y="7"/>
                    <a:pt x="87" y="7"/>
                  </a:cubicBezTo>
                  <a:cubicBezTo>
                    <a:pt x="88" y="9"/>
                    <a:pt x="88" y="9"/>
                    <a:pt x="87" y="10"/>
                  </a:cubicBezTo>
                  <a:cubicBezTo>
                    <a:pt x="89" y="11"/>
                    <a:pt x="88" y="9"/>
                    <a:pt x="89" y="9"/>
                  </a:cubicBezTo>
                  <a:cubicBezTo>
                    <a:pt x="91" y="9"/>
                    <a:pt x="90" y="11"/>
                    <a:pt x="91" y="12"/>
                  </a:cubicBezTo>
                  <a:cubicBezTo>
                    <a:pt x="91" y="11"/>
                    <a:pt x="92" y="11"/>
                    <a:pt x="92" y="11"/>
                  </a:cubicBezTo>
                  <a:cubicBezTo>
                    <a:pt x="93" y="14"/>
                    <a:pt x="96" y="15"/>
                    <a:pt x="98" y="18"/>
                  </a:cubicBezTo>
                  <a:cubicBezTo>
                    <a:pt x="97" y="20"/>
                    <a:pt x="98" y="21"/>
                    <a:pt x="98" y="22"/>
                  </a:cubicBezTo>
                  <a:cubicBezTo>
                    <a:pt x="99" y="22"/>
                    <a:pt x="101" y="21"/>
                    <a:pt x="102" y="22"/>
                  </a:cubicBezTo>
                  <a:cubicBezTo>
                    <a:pt x="102" y="23"/>
                    <a:pt x="101" y="24"/>
                    <a:pt x="100" y="24"/>
                  </a:cubicBezTo>
                  <a:cubicBezTo>
                    <a:pt x="103" y="27"/>
                    <a:pt x="104" y="32"/>
                    <a:pt x="101" y="35"/>
                  </a:cubicBezTo>
                  <a:cubicBezTo>
                    <a:pt x="102" y="37"/>
                    <a:pt x="102" y="39"/>
                    <a:pt x="101" y="41"/>
                  </a:cubicBezTo>
                  <a:cubicBezTo>
                    <a:pt x="102" y="41"/>
                    <a:pt x="104" y="41"/>
                    <a:pt x="103" y="44"/>
                  </a:cubicBezTo>
                  <a:cubicBezTo>
                    <a:pt x="103" y="43"/>
                    <a:pt x="101" y="45"/>
                    <a:pt x="100" y="45"/>
                  </a:cubicBezTo>
                  <a:cubicBezTo>
                    <a:pt x="100" y="45"/>
                    <a:pt x="99" y="46"/>
                    <a:pt x="99" y="46"/>
                  </a:cubicBezTo>
                  <a:cubicBezTo>
                    <a:pt x="103" y="47"/>
                    <a:pt x="106" y="50"/>
                    <a:pt x="108" y="52"/>
                  </a:cubicBezTo>
                  <a:cubicBezTo>
                    <a:pt x="110" y="53"/>
                    <a:pt x="111" y="52"/>
                    <a:pt x="112" y="52"/>
                  </a:cubicBezTo>
                  <a:cubicBezTo>
                    <a:pt x="112" y="52"/>
                    <a:pt x="111" y="52"/>
                    <a:pt x="111" y="51"/>
                  </a:cubicBezTo>
                  <a:cubicBezTo>
                    <a:pt x="115" y="52"/>
                    <a:pt x="116" y="49"/>
                    <a:pt x="117" y="46"/>
                  </a:cubicBezTo>
                  <a:cubicBezTo>
                    <a:pt x="118" y="46"/>
                    <a:pt x="119" y="46"/>
                    <a:pt x="120" y="47"/>
                  </a:cubicBezTo>
                  <a:cubicBezTo>
                    <a:pt x="118" y="51"/>
                    <a:pt x="114" y="52"/>
                    <a:pt x="112" y="56"/>
                  </a:cubicBezTo>
                  <a:cubicBezTo>
                    <a:pt x="114" y="58"/>
                    <a:pt x="116" y="60"/>
                    <a:pt x="117" y="63"/>
                  </a:cubicBezTo>
                  <a:cubicBezTo>
                    <a:pt x="120" y="62"/>
                    <a:pt x="125" y="61"/>
                    <a:pt x="126" y="64"/>
                  </a:cubicBezTo>
                  <a:cubicBezTo>
                    <a:pt x="124" y="64"/>
                    <a:pt x="121" y="66"/>
                    <a:pt x="119" y="64"/>
                  </a:cubicBezTo>
                  <a:cubicBezTo>
                    <a:pt x="119" y="64"/>
                    <a:pt x="119" y="65"/>
                    <a:pt x="118" y="65"/>
                  </a:cubicBezTo>
                  <a:cubicBezTo>
                    <a:pt x="119" y="66"/>
                    <a:pt x="119" y="67"/>
                    <a:pt x="120" y="67"/>
                  </a:cubicBezTo>
                  <a:cubicBezTo>
                    <a:pt x="121" y="68"/>
                    <a:pt x="120" y="69"/>
                    <a:pt x="120" y="69"/>
                  </a:cubicBezTo>
                  <a:cubicBezTo>
                    <a:pt x="121" y="70"/>
                    <a:pt x="122" y="71"/>
                    <a:pt x="122" y="71"/>
                  </a:cubicBezTo>
                  <a:cubicBezTo>
                    <a:pt x="123" y="73"/>
                    <a:pt x="122" y="74"/>
                    <a:pt x="121" y="75"/>
                  </a:cubicBezTo>
                  <a:cubicBezTo>
                    <a:pt x="123" y="75"/>
                    <a:pt x="124" y="75"/>
                    <a:pt x="126" y="75"/>
                  </a:cubicBezTo>
                  <a:cubicBezTo>
                    <a:pt x="126" y="77"/>
                    <a:pt x="127" y="77"/>
                    <a:pt x="126" y="78"/>
                  </a:cubicBezTo>
                  <a:cubicBezTo>
                    <a:pt x="126" y="78"/>
                    <a:pt x="125" y="78"/>
                    <a:pt x="124" y="78"/>
                  </a:cubicBezTo>
                  <a:cubicBezTo>
                    <a:pt x="124" y="78"/>
                    <a:pt x="124" y="77"/>
                    <a:pt x="124" y="77"/>
                  </a:cubicBezTo>
                  <a:cubicBezTo>
                    <a:pt x="122" y="77"/>
                    <a:pt x="120" y="76"/>
                    <a:pt x="119" y="77"/>
                  </a:cubicBezTo>
                  <a:cubicBezTo>
                    <a:pt x="118" y="77"/>
                    <a:pt x="119" y="78"/>
                    <a:pt x="119" y="79"/>
                  </a:cubicBezTo>
                  <a:cubicBezTo>
                    <a:pt x="122" y="81"/>
                    <a:pt x="125" y="81"/>
                    <a:pt x="128" y="79"/>
                  </a:cubicBezTo>
                  <a:cubicBezTo>
                    <a:pt x="130" y="80"/>
                    <a:pt x="130" y="82"/>
                    <a:pt x="132" y="83"/>
                  </a:cubicBezTo>
                  <a:cubicBezTo>
                    <a:pt x="132" y="83"/>
                    <a:pt x="131" y="83"/>
                    <a:pt x="131" y="84"/>
                  </a:cubicBezTo>
                  <a:cubicBezTo>
                    <a:pt x="125" y="86"/>
                    <a:pt x="122" y="79"/>
                    <a:pt x="118" y="82"/>
                  </a:cubicBezTo>
                  <a:cubicBezTo>
                    <a:pt x="118" y="83"/>
                    <a:pt x="119" y="84"/>
                    <a:pt x="118" y="86"/>
                  </a:cubicBezTo>
                  <a:cubicBezTo>
                    <a:pt x="116" y="84"/>
                    <a:pt x="115" y="87"/>
                    <a:pt x="114" y="88"/>
                  </a:cubicBezTo>
                  <a:cubicBezTo>
                    <a:pt x="114" y="91"/>
                    <a:pt x="117" y="91"/>
                    <a:pt x="117" y="94"/>
                  </a:cubicBezTo>
                  <a:cubicBezTo>
                    <a:pt x="115" y="93"/>
                    <a:pt x="114" y="91"/>
                    <a:pt x="112" y="90"/>
                  </a:cubicBezTo>
                  <a:cubicBezTo>
                    <a:pt x="111" y="90"/>
                    <a:pt x="111" y="91"/>
                    <a:pt x="110" y="92"/>
                  </a:cubicBezTo>
                  <a:cubicBezTo>
                    <a:pt x="110" y="93"/>
                    <a:pt x="111" y="92"/>
                    <a:pt x="111" y="94"/>
                  </a:cubicBezTo>
                  <a:cubicBezTo>
                    <a:pt x="111" y="94"/>
                    <a:pt x="110" y="94"/>
                    <a:pt x="110" y="95"/>
                  </a:cubicBezTo>
                  <a:cubicBezTo>
                    <a:pt x="108" y="94"/>
                    <a:pt x="105" y="94"/>
                    <a:pt x="103" y="95"/>
                  </a:cubicBezTo>
                  <a:cubicBezTo>
                    <a:pt x="104" y="96"/>
                    <a:pt x="103" y="97"/>
                    <a:pt x="102" y="98"/>
                  </a:cubicBezTo>
                  <a:cubicBezTo>
                    <a:pt x="103" y="100"/>
                    <a:pt x="105" y="101"/>
                    <a:pt x="105" y="103"/>
                  </a:cubicBezTo>
                  <a:cubicBezTo>
                    <a:pt x="103" y="104"/>
                    <a:pt x="104" y="101"/>
                    <a:pt x="101" y="101"/>
                  </a:cubicBezTo>
                  <a:cubicBezTo>
                    <a:pt x="100" y="103"/>
                    <a:pt x="103" y="104"/>
                    <a:pt x="103" y="104"/>
                  </a:cubicBezTo>
                  <a:cubicBezTo>
                    <a:pt x="103" y="107"/>
                    <a:pt x="102" y="108"/>
                    <a:pt x="102" y="111"/>
                  </a:cubicBezTo>
                  <a:cubicBezTo>
                    <a:pt x="102" y="111"/>
                    <a:pt x="102" y="111"/>
                    <a:pt x="101" y="111"/>
                  </a:cubicBezTo>
                  <a:cubicBezTo>
                    <a:pt x="97" y="109"/>
                    <a:pt x="100" y="104"/>
                    <a:pt x="98" y="100"/>
                  </a:cubicBezTo>
                  <a:cubicBezTo>
                    <a:pt x="97" y="100"/>
                    <a:pt x="96" y="101"/>
                    <a:pt x="95" y="100"/>
                  </a:cubicBezTo>
                  <a:cubicBezTo>
                    <a:pt x="95" y="101"/>
                    <a:pt x="95" y="102"/>
                    <a:pt x="95" y="103"/>
                  </a:cubicBezTo>
                  <a:cubicBezTo>
                    <a:pt x="93" y="103"/>
                    <a:pt x="93" y="102"/>
                    <a:pt x="93" y="101"/>
                  </a:cubicBezTo>
                  <a:cubicBezTo>
                    <a:pt x="90" y="102"/>
                    <a:pt x="88" y="102"/>
                    <a:pt x="86" y="103"/>
                  </a:cubicBezTo>
                  <a:cubicBezTo>
                    <a:pt x="86" y="105"/>
                    <a:pt x="88" y="106"/>
                    <a:pt x="88" y="108"/>
                  </a:cubicBezTo>
                  <a:cubicBezTo>
                    <a:pt x="86" y="110"/>
                    <a:pt x="83" y="108"/>
                    <a:pt x="82" y="109"/>
                  </a:cubicBezTo>
                  <a:cubicBezTo>
                    <a:pt x="82" y="111"/>
                    <a:pt x="84" y="111"/>
                    <a:pt x="84" y="111"/>
                  </a:cubicBezTo>
                  <a:cubicBezTo>
                    <a:pt x="84" y="113"/>
                    <a:pt x="85" y="115"/>
                    <a:pt x="83" y="115"/>
                  </a:cubicBezTo>
                  <a:cubicBezTo>
                    <a:pt x="85" y="117"/>
                    <a:pt x="88" y="118"/>
                    <a:pt x="89" y="121"/>
                  </a:cubicBezTo>
                  <a:cubicBezTo>
                    <a:pt x="89" y="120"/>
                    <a:pt x="88" y="121"/>
                    <a:pt x="88" y="121"/>
                  </a:cubicBezTo>
                  <a:cubicBezTo>
                    <a:pt x="84" y="120"/>
                    <a:pt x="84" y="116"/>
                    <a:pt x="80" y="115"/>
                  </a:cubicBezTo>
                  <a:cubicBezTo>
                    <a:pt x="79" y="113"/>
                    <a:pt x="79" y="113"/>
                    <a:pt x="79" y="112"/>
                  </a:cubicBezTo>
                  <a:cubicBezTo>
                    <a:pt x="76" y="112"/>
                    <a:pt x="76" y="114"/>
                    <a:pt x="73" y="114"/>
                  </a:cubicBezTo>
                  <a:cubicBezTo>
                    <a:pt x="75" y="117"/>
                    <a:pt x="71" y="121"/>
                    <a:pt x="69" y="118"/>
                  </a:cubicBezTo>
                  <a:cubicBezTo>
                    <a:pt x="68" y="118"/>
                    <a:pt x="68" y="119"/>
                    <a:pt x="66" y="119"/>
                  </a:cubicBezTo>
                  <a:cubicBezTo>
                    <a:pt x="66" y="118"/>
                    <a:pt x="63" y="118"/>
                    <a:pt x="63" y="117"/>
                  </a:cubicBezTo>
                  <a:cubicBezTo>
                    <a:pt x="59" y="116"/>
                    <a:pt x="57" y="119"/>
                    <a:pt x="56" y="119"/>
                  </a:cubicBezTo>
                  <a:cubicBezTo>
                    <a:pt x="55" y="120"/>
                    <a:pt x="54" y="118"/>
                    <a:pt x="53" y="117"/>
                  </a:cubicBezTo>
                  <a:cubicBezTo>
                    <a:pt x="52" y="117"/>
                    <a:pt x="51" y="119"/>
                    <a:pt x="50" y="119"/>
                  </a:cubicBezTo>
                  <a:cubicBezTo>
                    <a:pt x="49" y="119"/>
                    <a:pt x="48" y="117"/>
                    <a:pt x="47" y="117"/>
                  </a:cubicBezTo>
                  <a:cubicBezTo>
                    <a:pt x="47" y="116"/>
                    <a:pt x="47" y="115"/>
                    <a:pt x="48" y="115"/>
                  </a:cubicBezTo>
                  <a:cubicBezTo>
                    <a:pt x="47" y="114"/>
                    <a:pt x="46" y="111"/>
                    <a:pt x="44" y="111"/>
                  </a:cubicBezTo>
                  <a:cubicBezTo>
                    <a:pt x="44" y="109"/>
                    <a:pt x="42" y="109"/>
                    <a:pt x="41" y="107"/>
                  </a:cubicBezTo>
                  <a:cubicBezTo>
                    <a:pt x="39" y="108"/>
                    <a:pt x="39" y="107"/>
                    <a:pt x="37" y="109"/>
                  </a:cubicBezTo>
                  <a:cubicBezTo>
                    <a:pt x="36" y="109"/>
                    <a:pt x="36" y="108"/>
                    <a:pt x="35" y="108"/>
                  </a:cubicBezTo>
                  <a:cubicBezTo>
                    <a:pt x="35" y="106"/>
                    <a:pt x="36" y="105"/>
                    <a:pt x="37" y="104"/>
                  </a:cubicBezTo>
                  <a:cubicBezTo>
                    <a:pt x="34" y="102"/>
                    <a:pt x="36" y="100"/>
                    <a:pt x="35" y="98"/>
                  </a:cubicBezTo>
                  <a:cubicBezTo>
                    <a:pt x="33" y="98"/>
                    <a:pt x="32" y="97"/>
                    <a:pt x="31" y="97"/>
                  </a:cubicBezTo>
                  <a:cubicBezTo>
                    <a:pt x="31" y="98"/>
                    <a:pt x="31" y="98"/>
                    <a:pt x="31" y="100"/>
                  </a:cubicBezTo>
                  <a:cubicBezTo>
                    <a:pt x="31" y="100"/>
                    <a:pt x="30" y="100"/>
                    <a:pt x="30" y="101"/>
                  </a:cubicBezTo>
                  <a:cubicBezTo>
                    <a:pt x="18" y="98"/>
                    <a:pt x="26" y="84"/>
                    <a:pt x="31" y="78"/>
                  </a:cubicBezTo>
                  <a:cubicBezTo>
                    <a:pt x="31" y="77"/>
                    <a:pt x="29" y="79"/>
                    <a:pt x="29" y="77"/>
                  </a:cubicBezTo>
                  <a:cubicBezTo>
                    <a:pt x="30" y="77"/>
                    <a:pt x="31" y="77"/>
                    <a:pt x="31" y="78"/>
                  </a:cubicBezTo>
                  <a:cubicBezTo>
                    <a:pt x="33" y="76"/>
                    <a:pt x="35" y="75"/>
                    <a:pt x="37" y="74"/>
                  </a:cubicBezTo>
                  <a:cubicBezTo>
                    <a:pt x="37" y="67"/>
                    <a:pt x="46" y="71"/>
                    <a:pt x="48" y="66"/>
                  </a:cubicBezTo>
                  <a:cubicBezTo>
                    <a:pt x="48" y="65"/>
                    <a:pt x="47" y="65"/>
                    <a:pt x="48" y="64"/>
                  </a:cubicBezTo>
                  <a:cubicBezTo>
                    <a:pt x="50" y="64"/>
                    <a:pt x="51" y="62"/>
                    <a:pt x="53" y="64"/>
                  </a:cubicBezTo>
                  <a:cubicBezTo>
                    <a:pt x="54" y="63"/>
                    <a:pt x="52" y="59"/>
                    <a:pt x="54" y="58"/>
                  </a:cubicBezTo>
                  <a:cubicBezTo>
                    <a:pt x="51" y="58"/>
                    <a:pt x="49" y="58"/>
                    <a:pt x="48" y="57"/>
                  </a:cubicBezTo>
                  <a:cubicBezTo>
                    <a:pt x="48" y="58"/>
                    <a:pt x="47" y="60"/>
                    <a:pt x="45" y="60"/>
                  </a:cubicBezTo>
                  <a:cubicBezTo>
                    <a:pt x="45" y="61"/>
                    <a:pt x="45" y="62"/>
                    <a:pt x="45" y="62"/>
                  </a:cubicBezTo>
                  <a:cubicBezTo>
                    <a:pt x="44" y="63"/>
                    <a:pt x="43" y="62"/>
                    <a:pt x="42" y="63"/>
                  </a:cubicBezTo>
                  <a:cubicBezTo>
                    <a:pt x="41" y="63"/>
                    <a:pt x="42" y="64"/>
                    <a:pt x="41" y="65"/>
                  </a:cubicBezTo>
                  <a:cubicBezTo>
                    <a:pt x="39" y="65"/>
                    <a:pt x="39" y="65"/>
                    <a:pt x="37" y="65"/>
                  </a:cubicBezTo>
                  <a:cubicBezTo>
                    <a:pt x="37" y="66"/>
                    <a:pt x="37" y="67"/>
                    <a:pt x="37" y="68"/>
                  </a:cubicBezTo>
                  <a:cubicBezTo>
                    <a:pt x="36" y="68"/>
                    <a:pt x="36" y="68"/>
                    <a:pt x="35" y="68"/>
                  </a:cubicBezTo>
                  <a:cubicBezTo>
                    <a:pt x="34" y="68"/>
                    <a:pt x="34" y="67"/>
                    <a:pt x="34" y="67"/>
                  </a:cubicBezTo>
                  <a:cubicBezTo>
                    <a:pt x="31" y="67"/>
                    <a:pt x="29" y="69"/>
                    <a:pt x="27" y="70"/>
                  </a:cubicBezTo>
                  <a:cubicBezTo>
                    <a:pt x="26" y="69"/>
                    <a:pt x="26" y="68"/>
                    <a:pt x="25" y="67"/>
                  </a:cubicBezTo>
                  <a:cubicBezTo>
                    <a:pt x="21" y="67"/>
                    <a:pt x="22" y="69"/>
                    <a:pt x="19" y="70"/>
                  </a:cubicBezTo>
                  <a:cubicBezTo>
                    <a:pt x="19" y="68"/>
                    <a:pt x="17" y="69"/>
                    <a:pt x="17" y="68"/>
                  </a:cubicBezTo>
                  <a:cubicBezTo>
                    <a:pt x="16" y="68"/>
                    <a:pt x="16" y="69"/>
                    <a:pt x="14" y="69"/>
                  </a:cubicBezTo>
                  <a:cubicBezTo>
                    <a:pt x="12" y="67"/>
                    <a:pt x="10" y="65"/>
                    <a:pt x="10" y="61"/>
                  </a:cubicBezTo>
                  <a:cubicBezTo>
                    <a:pt x="10" y="61"/>
                    <a:pt x="9" y="61"/>
                    <a:pt x="8" y="61"/>
                  </a:cubicBezTo>
                  <a:cubicBezTo>
                    <a:pt x="8" y="59"/>
                    <a:pt x="8" y="58"/>
                    <a:pt x="9" y="58"/>
                  </a:cubicBezTo>
                  <a:cubicBezTo>
                    <a:pt x="8" y="54"/>
                    <a:pt x="3" y="57"/>
                    <a:pt x="4" y="53"/>
                  </a:cubicBezTo>
                  <a:cubicBezTo>
                    <a:pt x="5" y="53"/>
                    <a:pt x="6" y="54"/>
                    <a:pt x="6" y="52"/>
                  </a:cubicBezTo>
                  <a:cubicBezTo>
                    <a:pt x="5" y="51"/>
                    <a:pt x="4" y="47"/>
                    <a:pt x="3" y="49"/>
                  </a:cubicBezTo>
                  <a:cubicBezTo>
                    <a:pt x="3" y="48"/>
                    <a:pt x="1" y="49"/>
                    <a:pt x="2" y="47"/>
                  </a:cubicBezTo>
                  <a:cubicBezTo>
                    <a:pt x="3" y="47"/>
                    <a:pt x="5" y="47"/>
                    <a:pt x="5" y="46"/>
                  </a:cubicBezTo>
                  <a:cubicBezTo>
                    <a:pt x="5" y="45"/>
                    <a:pt x="4" y="45"/>
                    <a:pt x="5" y="45"/>
                  </a:cubicBezTo>
                  <a:cubicBezTo>
                    <a:pt x="0" y="45"/>
                    <a:pt x="1" y="37"/>
                    <a:pt x="5" y="37"/>
                  </a:cubicBezTo>
                  <a:cubicBezTo>
                    <a:pt x="5" y="38"/>
                    <a:pt x="4" y="38"/>
                    <a:pt x="4" y="39"/>
                  </a:cubicBezTo>
                  <a:cubicBezTo>
                    <a:pt x="6" y="38"/>
                    <a:pt x="5" y="38"/>
                    <a:pt x="8" y="38"/>
                  </a:cubicBezTo>
                  <a:cubicBezTo>
                    <a:pt x="8" y="37"/>
                    <a:pt x="5" y="39"/>
                    <a:pt x="6" y="37"/>
                  </a:cubicBezTo>
                  <a:cubicBezTo>
                    <a:pt x="8" y="37"/>
                    <a:pt x="8" y="35"/>
                    <a:pt x="9" y="35"/>
                  </a:cubicBezTo>
                  <a:cubicBezTo>
                    <a:pt x="9" y="33"/>
                    <a:pt x="8" y="33"/>
                    <a:pt x="8" y="31"/>
                  </a:cubicBezTo>
                  <a:cubicBezTo>
                    <a:pt x="9" y="30"/>
                    <a:pt x="11" y="32"/>
                    <a:pt x="10" y="32"/>
                  </a:cubicBezTo>
                  <a:cubicBezTo>
                    <a:pt x="13" y="30"/>
                    <a:pt x="8" y="30"/>
                    <a:pt x="8" y="27"/>
                  </a:cubicBezTo>
                  <a:cubicBezTo>
                    <a:pt x="11" y="28"/>
                    <a:pt x="14" y="30"/>
                    <a:pt x="13" y="31"/>
                  </a:cubicBezTo>
                  <a:cubicBezTo>
                    <a:pt x="16" y="29"/>
                    <a:pt x="14" y="26"/>
                    <a:pt x="13" y="24"/>
                  </a:cubicBezTo>
                  <a:cubicBezTo>
                    <a:pt x="13" y="22"/>
                    <a:pt x="15" y="22"/>
                    <a:pt x="16" y="21"/>
                  </a:cubicBezTo>
                  <a:cubicBezTo>
                    <a:pt x="20" y="22"/>
                    <a:pt x="22" y="26"/>
                    <a:pt x="27" y="27"/>
                  </a:cubicBezTo>
                  <a:cubicBezTo>
                    <a:pt x="27" y="26"/>
                    <a:pt x="28" y="25"/>
                    <a:pt x="28" y="24"/>
                  </a:cubicBezTo>
                  <a:cubicBezTo>
                    <a:pt x="29" y="24"/>
                    <a:pt x="30" y="25"/>
                    <a:pt x="31" y="25"/>
                  </a:cubicBezTo>
                  <a:cubicBezTo>
                    <a:pt x="32" y="26"/>
                    <a:pt x="32" y="26"/>
                    <a:pt x="32" y="27"/>
                  </a:cubicBezTo>
                  <a:cubicBezTo>
                    <a:pt x="34" y="27"/>
                    <a:pt x="36" y="29"/>
                    <a:pt x="37" y="27"/>
                  </a:cubicBezTo>
                  <a:cubicBezTo>
                    <a:pt x="39" y="28"/>
                    <a:pt x="38" y="30"/>
                    <a:pt x="40" y="31"/>
                  </a:cubicBezTo>
                  <a:cubicBezTo>
                    <a:pt x="41" y="31"/>
                    <a:pt x="42" y="29"/>
                    <a:pt x="43" y="30"/>
                  </a:cubicBezTo>
                  <a:cubicBezTo>
                    <a:pt x="43" y="33"/>
                    <a:pt x="43" y="33"/>
                    <a:pt x="45" y="35"/>
                  </a:cubicBezTo>
                  <a:cubicBezTo>
                    <a:pt x="45" y="33"/>
                    <a:pt x="47" y="32"/>
                    <a:pt x="46" y="30"/>
                  </a:cubicBezTo>
                  <a:cubicBezTo>
                    <a:pt x="45" y="28"/>
                    <a:pt x="41" y="30"/>
                    <a:pt x="41" y="27"/>
                  </a:cubicBezTo>
                  <a:cubicBezTo>
                    <a:pt x="43" y="26"/>
                    <a:pt x="43" y="28"/>
                    <a:pt x="45" y="27"/>
                  </a:cubicBezTo>
                  <a:cubicBezTo>
                    <a:pt x="47" y="26"/>
                    <a:pt x="46" y="23"/>
                    <a:pt x="48" y="22"/>
                  </a:cubicBezTo>
                  <a:cubicBezTo>
                    <a:pt x="46" y="20"/>
                    <a:pt x="44" y="19"/>
                    <a:pt x="41" y="19"/>
                  </a:cubicBezTo>
                  <a:cubicBezTo>
                    <a:pt x="42" y="16"/>
                    <a:pt x="45" y="18"/>
                    <a:pt x="46" y="20"/>
                  </a:cubicBezTo>
                  <a:cubicBezTo>
                    <a:pt x="51" y="20"/>
                    <a:pt x="50" y="13"/>
                    <a:pt x="54" y="12"/>
                  </a:cubicBezTo>
                  <a:cubicBezTo>
                    <a:pt x="54" y="10"/>
                    <a:pt x="53" y="9"/>
                    <a:pt x="54" y="7"/>
                  </a:cubicBezTo>
                  <a:cubicBezTo>
                    <a:pt x="55" y="8"/>
                    <a:pt x="56" y="9"/>
                    <a:pt x="57" y="10"/>
                  </a:cubicBezTo>
                  <a:cubicBezTo>
                    <a:pt x="58" y="10"/>
                    <a:pt x="57" y="9"/>
                    <a:pt x="57" y="8"/>
                  </a:cubicBezTo>
                  <a:cubicBezTo>
                    <a:pt x="58" y="8"/>
                    <a:pt x="58" y="8"/>
                    <a:pt x="58" y="7"/>
                  </a:cubicBezTo>
                  <a:cubicBezTo>
                    <a:pt x="61" y="7"/>
                    <a:pt x="61" y="9"/>
                    <a:pt x="63" y="8"/>
                  </a:cubicBezTo>
                  <a:cubicBezTo>
                    <a:pt x="62" y="6"/>
                    <a:pt x="62" y="6"/>
                    <a:pt x="62" y="5"/>
                  </a:cubicBezTo>
                  <a:cubicBezTo>
                    <a:pt x="64" y="4"/>
                    <a:pt x="64" y="6"/>
                    <a:pt x="65" y="8"/>
                  </a:cubicBezTo>
                  <a:cubicBezTo>
                    <a:pt x="66" y="8"/>
                    <a:pt x="66" y="6"/>
                    <a:pt x="67" y="6"/>
                  </a:cubicBezTo>
                  <a:cubicBezTo>
                    <a:pt x="67" y="5"/>
                    <a:pt x="66" y="5"/>
                    <a:pt x="65" y="3"/>
                  </a:cubicBezTo>
                  <a:cubicBezTo>
                    <a:pt x="68" y="1"/>
                    <a:pt x="69" y="5"/>
                    <a:pt x="70" y="7"/>
                  </a:cubicBezTo>
                  <a:cubicBezTo>
                    <a:pt x="72" y="6"/>
                    <a:pt x="72" y="7"/>
                    <a:pt x="73" y="7"/>
                  </a:cubicBezTo>
                  <a:cubicBezTo>
                    <a:pt x="74" y="8"/>
                    <a:pt x="74" y="7"/>
                    <a:pt x="75" y="7"/>
                  </a:cubicBezTo>
                  <a:cubicBezTo>
                    <a:pt x="74" y="5"/>
                    <a:pt x="74" y="3"/>
                    <a:pt x="74" y="1"/>
                  </a:cubicBezTo>
                  <a:cubicBezTo>
                    <a:pt x="79" y="0"/>
                    <a:pt x="76" y="6"/>
                    <a:pt x="78" y="8"/>
                  </a:cubicBezTo>
                  <a:close/>
                  <a:moveTo>
                    <a:pt x="53" y="57"/>
                  </a:moveTo>
                  <a:cubicBezTo>
                    <a:pt x="56" y="57"/>
                    <a:pt x="54" y="59"/>
                    <a:pt x="56" y="60"/>
                  </a:cubicBezTo>
                  <a:cubicBezTo>
                    <a:pt x="58" y="59"/>
                    <a:pt x="60" y="60"/>
                    <a:pt x="62" y="61"/>
                  </a:cubicBezTo>
                  <a:cubicBezTo>
                    <a:pt x="62" y="59"/>
                    <a:pt x="64" y="59"/>
                    <a:pt x="64" y="57"/>
                  </a:cubicBezTo>
                  <a:cubicBezTo>
                    <a:pt x="63" y="57"/>
                    <a:pt x="62" y="56"/>
                    <a:pt x="62" y="54"/>
                  </a:cubicBezTo>
                  <a:cubicBezTo>
                    <a:pt x="59" y="54"/>
                    <a:pt x="58" y="57"/>
                    <a:pt x="56" y="58"/>
                  </a:cubicBezTo>
                  <a:cubicBezTo>
                    <a:pt x="55" y="57"/>
                    <a:pt x="54" y="57"/>
                    <a:pt x="55" y="56"/>
                  </a:cubicBezTo>
                  <a:cubicBezTo>
                    <a:pt x="56" y="54"/>
                    <a:pt x="61" y="53"/>
                    <a:pt x="58" y="50"/>
                  </a:cubicBezTo>
                  <a:cubicBezTo>
                    <a:pt x="57" y="51"/>
                    <a:pt x="53" y="53"/>
                    <a:pt x="52" y="51"/>
                  </a:cubicBezTo>
                  <a:cubicBezTo>
                    <a:pt x="53" y="50"/>
                    <a:pt x="53" y="49"/>
                    <a:pt x="54" y="48"/>
                  </a:cubicBezTo>
                  <a:cubicBezTo>
                    <a:pt x="53" y="47"/>
                    <a:pt x="51" y="47"/>
                    <a:pt x="50" y="47"/>
                  </a:cubicBezTo>
                  <a:cubicBezTo>
                    <a:pt x="50" y="49"/>
                    <a:pt x="51" y="49"/>
                    <a:pt x="51" y="51"/>
                  </a:cubicBezTo>
                  <a:cubicBezTo>
                    <a:pt x="50" y="51"/>
                    <a:pt x="51" y="53"/>
                    <a:pt x="49" y="52"/>
                  </a:cubicBezTo>
                  <a:cubicBezTo>
                    <a:pt x="49" y="52"/>
                    <a:pt x="49" y="53"/>
                    <a:pt x="48" y="53"/>
                  </a:cubicBezTo>
                  <a:cubicBezTo>
                    <a:pt x="51" y="60"/>
                    <a:pt x="56" y="53"/>
                    <a:pt x="58" y="52"/>
                  </a:cubicBezTo>
                  <a:cubicBezTo>
                    <a:pt x="57" y="54"/>
                    <a:pt x="55" y="55"/>
                    <a:pt x="53" y="57"/>
                  </a:cubicBezTo>
                  <a:close/>
                  <a:moveTo>
                    <a:pt x="29" y="89"/>
                  </a:moveTo>
                  <a:cubicBezTo>
                    <a:pt x="30" y="89"/>
                    <a:pt x="31" y="89"/>
                    <a:pt x="31" y="88"/>
                  </a:cubicBezTo>
                  <a:cubicBezTo>
                    <a:pt x="31" y="88"/>
                    <a:pt x="31" y="87"/>
                    <a:pt x="31" y="87"/>
                  </a:cubicBezTo>
                  <a:cubicBezTo>
                    <a:pt x="31" y="88"/>
                    <a:pt x="29" y="88"/>
                    <a:pt x="29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757">
              <a:extLst>
                <a:ext uri="{FF2B5EF4-FFF2-40B4-BE49-F238E27FC236}">
                  <a16:creationId xmlns:a16="http://schemas.microsoft.com/office/drawing/2014/main" id="{AF24885B-06AB-E869-5FE5-46935FDF4F1F}"/>
                </a:ext>
              </a:extLst>
            </p:cNvPr>
            <p:cNvSpPr>
              <a:spLocks/>
            </p:cNvSpPr>
            <p:nvPr/>
          </p:nvSpPr>
          <p:spPr bwMode="auto">
            <a:xfrm>
              <a:off x="944564" y="3068638"/>
              <a:ext cx="50800" cy="52388"/>
            </a:xfrm>
            <a:custGeom>
              <a:avLst/>
              <a:gdLst>
                <a:gd name="T0" fmla="*/ 11 w 11"/>
                <a:gd name="T1" fmla="*/ 6 h 11"/>
                <a:gd name="T2" fmla="*/ 1 w 11"/>
                <a:gd name="T3" fmla="*/ 6 h 11"/>
                <a:gd name="T4" fmla="*/ 0 w 11"/>
                <a:gd name="T5" fmla="*/ 3 h 11"/>
                <a:gd name="T6" fmla="*/ 4 w 11"/>
                <a:gd name="T7" fmla="*/ 3 h 11"/>
                <a:gd name="T8" fmla="*/ 11 w 11"/>
                <a:gd name="T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1" y="6"/>
                  </a:moveTo>
                  <a:cubicBezTo>
                    <a:pt x="10" y="11"/>
                    <a:pt x="5" y="7"/>
                    <a:pt x="1" y="6"/>
                  </a:cubicBezTo>
                  <a:cubicBezTo>
                    <a:pt x="1" y="5"/>
                    <a:pt x="0" y="5"/>
                    <a:pt x="0" y="3"/>
                  </a:cubicBezTo>
                  <a:cubicBezTo>
                    <a:pt x="2" y="3"/>
                    <a:pt x="2" y="2"/>
                    <a:pt x="4" y="3"/>
                  </a:cubicBezTo>
                  <a:cubicBezTo>
                    <a:pt x="5" y="0"/>
                    <a:pt x="11" y="2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758">
              <a:extLst>
                <a:ext uri="{FF2B5EF4-FFF2-40B4-BE49-F238E27FC236}">
                  <a16:creationId xmlns:a16="http://schemas.microsoft.com/office/drawing/2014/main" id="{C7C99190-6522-9F49-B64D-F6777250A849}"/>
                </a:ext>
              </a:extLst>
            </p:cNvPr>
            <p:cNvSpPr>
              <a:spLocks/>
            </p:cNvSpPr>
            <p:nvPr/>
          </p:nvSpPr>
          <p:spPr bwMode="auto">
            <a:xfrm>
              <a:off x="930276" y="2979738"/>
              <a:ext cx="38100" cy="38100"/>
            </a:xfrm>
            <a:custGeom>
              <a:avLst/>
              <a:gdLst>
                <a:gd name="T0" fmla="*/ 3 w 8"/>
                <a:gd name="T1" fmla="*/ 5 h 8"/>
                <a:gd name="T2" fmla="*/ 1 w 8"/>
                <a:gd name="T3" fmla="*/ 5 h 8"/>
                <a:gd name="T4" fmla="*/ 0 w 8"/>
                <a:gd name="T5" fmla="*/ 2 h 8"/>
                <a:gd name="T6" fmla="*/ 8 w 8"/>
                <a:gd name="T7" fmla="*/ 7 h 8"/>
                <a:gd name="T8" fmla="*/ 2 w 8"/>
                <a:gd name="T9" fmla="*/ 7 h 8"/>
                <a:gd name="T10" fmla="*/ 3 w 8"/>
                <a:gd name="T1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3" y="5"/>
                  </a:moveTo>
                  <a:cubicBezTo>
                    <a:pt x="2" y="4"/>
                    <a:pt x="2" y="5"/>
                    <a:pt x="1" y="5"/>
                  </a:cubicBezTo>
                  <a:cubicBezTo>
                    <a:pt x="1" y="4"/>
                    <a:pt x="0" y="4"/>
                    <a:pt x="0" y="2"/>
                  </a:cubicBezTo>
                  <a:cubicBezTo>
                    <a:pt x="3" y="0"/>
                    <a:pt x="8" y="3"/>
                    <a:pt x="8" y="7"/>
                  </a:cubicBezTo>
                  <a:cubicBezTo>
                    <a:pt x="6" y="8"/>
                    <a:pt x="4" y="7"/>
                    <a:pt x="2" y="7"/>
                  </a:cubicBezTo>
                  <a:cubicBezTo>
                    <a:pt x="2" y="6"/>
                    <a:pt x="1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759">
              <a:extLst>
                <a:ext uri="{FF2B5EF4-FFF2-40B4-BE49-F238E27FC236}">
                  <a16:creationId xmlns:a16="http://schemas.microsoft.com/office/drawing/2014/main" id="{13C8579B-25DB-C1B8-F1F2-262757CB8BD0}"/>
                </a:ext>
              </a:extLst>
            </p:cNvPr>
            <p:cNvSpPr>
              <a:spLocks/>
            </p:cNvSpPr>
            <p:nvPr/>
          </p:nvSpPr>
          <p:spPr bwMode="auto">
            <a:xfrm>
              <a:off x="968376" y="3054351"/>
              <a:ext cx="50800" cy="33338"/>
            </a:xfrm>
            <a:custGeom>
              <a:avLst/>
              <a:gdLst>
                <a:gd name="T0" fmla="*/ 10 w 11"/>
                <a:gd name="T1" fmla="*/ 4 h 7"/>
                <a:gd name="T2" fmla="*/ 0 w 11"/>
                <a:gd name="T3" fmla="*/ 2 h 7"/>
                <a:gd name="T4" fmla="*/ 1 w 11"/>
                <a:gd name="T5" fmla="*/ 0 h 7"/>
                <a:gd name="T6" fmla="*/ 7 w 11"/>
                <a:gd name="T7" fmla="*/ 0 h 7"/>
                <a:gd name="T8" fmla="*/ 10 w 11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7">
                  <a:moveTo>
                    <a:pt x="10" y="4"/>
                  </a:moveTo>
                  <a:cubicBezTo>
                    <a:pt x="7" y="7"/>
                    <a:pt x="2" y="2"/>
                    <a:pt x="0" y="2"/>
                  </a:cubicBezTo>
                  <a:cubicBezTo>
                    <a:pt x="0" y="1"/>
                    <a:pt x="1" y="2"/>
                    <a:pt x="1" y="0"/>
                  </a:cubicBezTo>
                  <a:cubicBezTo>
                    <a:pt x="4" y="0"/>
                    <a:pt x="4" y="0"/>
                    <a:pt x="7" y="0"/>
                  </a:cubicBezTo>
                  <a:cubicBezTo>
                    <a:pt x="5" y="1"/>
                    <a:pt x="11" y="1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8" name="组合 117">
            <a:extLst>
              <a:ext uri="{FF2B5EF4-FFF2-40B4-BE49-F238E27FC236}">
                <a16:creationId xmlns:a16="http://schemas.microsoft.com/office/drawing/2014/main" id="{8E63F8A9-BB15-7436-A1C0-6C2CAA36E6D5}"/>
              </a:ext>
            </a:extLst>
          </p:cNvPr>
          <p:cNvGrpSpPr/>
          <p:nvPr/>
        </p:nvGrpSpPr>
        <p:grpSpPr>
          <a:xfrm>
            <a:off x="10922727" y="739279"/>
            <a:ext cx="810481" cy="3343606"/>
            <a:chOff x="8189524" y="2104699"/>
            <a:chExt cx="810481" cy="3343606"/>
          </a:xfrm>
        </p:grpSpPr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1E90FCC9-21D7-1C09-913B-7B3257BC57C6}"/>
                </a:ext>
              </a:extLst>
            </p:cNvPr>
            <p:cNvSpPr/>
            <p:nvPr/>
          </p:nvSpPr>
          <p:spPr>
            <a:xfrm rot="5400000">
              <a:off x="6960339" y="3484115"/>
              <a:ext cx="3343606" cy="584773"/>
            </a:xfrm>
            <a:custGeom>
              <a:avLst/>
              <a:gdLst>
                <a:gd name="connsiteX0" fmla="*/ 73388 w 2411631"/>
                <a:gd name="connsiteY0" fmla="*/ 0 h 421776"/>
                <a:gd name="connsiteX1" fmla="*/ 420932 w 2411631"/>
                <a:gd name="connsiteY1" fmla="*/ 0 h 421776"/>
                <a:gd name="connsiteX2" fmla="*/ 1004485 w 2411631"/>
                <a:gd name="connsiteY2" fmla="*/ 0 h 421776"/>
                <a:gd name="connsiteX3" fmla="*/ 1059602 w 2411631"/>
                <a:gd name="connsiteY3" fmla="*/ 0 h 421776"/>
                <a:gd name="connsiteX4" fmla="*/ 1352029 w 2411631"/>
                <a:gd name="connsiteY4" fmla="*/ 0 h 421776"/>
                <a:gd name="connsiteX5" fmla="*/ 1407147 w 2411631"/>
                <a:gd name="connsiteY5" fmla="*/ 0 h 421776"/>
                <a:gd name="connsiteX6" fmla="*/ 1990699 w 2411631"/>
                <a:gd name="connsiteY6" fmla="*/ 0 h 421776"/>
                <a:gd name="connsiteX7" fmla="*/ 2338243 w 2411631"/>
                <a:gd name="connsiteY7" fmla="*/ 0 h 421776"/>
                <a:gd name="connsiteX8" fmla="*/ 2411631 w 2411631"/>
                <a:gd name="connsiteY8" fmla="*/ 73388 h 421776"/>
                <a:gd name="connsiteX9" fmla="*/ 2411631 w 2411631"/>
                <a:gd name="connsiteY9" fmla="*/ 353314 h 421776"/>
                <a:gd name="connsiteX10" fmla="*/ 2339734 w 2411631"/>
                <a:gd name="connsiteY10" fmla="*/ 411911 h 421776"/>
                <a:gd name="connsiteX11" fmla="*/ 2338740 w 2411631"/>
                <a:gd name="connsiteY11" fmla="*/ 421776 h 421776"/>
                <a:gd name="connsiteX12" fmla="*/ 1991195 w 2411631"/>
                <a:gd name="connsiteY12" fmla="*/ 421776 h 421776"/>
                <a:gd name="connsiteX13" fmla="*/ 1406650 w 2411631"/>
                <a:gd name="connsiteY13" fmla="*/ 421776 h 421776"/>
                <a:gd name="connsiteX14" fmla="*/ 1352526 w 2411631"/>
                <a:gd name="connsiteY14" fmla="*/ 421776 h 421776"/>
                <a:gd name="connsiteX15" fmla="*/ 1059106 w 2411631"/>
                <a:gd name="connsiteY15" fmla="*/ 421776 h 421776"/>
                <a:gd name="connsiteX16" fmla="*/ 1004981 w 2411631"/>
                <a:gd name="connsiteY16" fmla="*/ 421776 h 421776"/>
                <a:gd name="connsiteX17" fmla="*/ 420436 w 2411631"/>
                <a:gd name="connsiteY17" fmla="*/ 421776 h 421776"/>
                <a:gd name="connsiteX18" fmla="*/ 72891 w 2411631"/>
                <a:gd name="connsiteY18" fmla="*/ 421776 h 421776"/>
                <a:gd name="connsiteX19" fmla="*/ 71897 w 2411631"/>
                <a:gd name="connsiteY19" fmla="*/ 411911 h 421776"/>
                <a:gd name="connsiteX20" fmla="*/ 0 w 2411631"/>
                <a:gd name="connsiteY20" fmla="*/ 353314 h 421776"/>
                <a:gd name="connsiteX21" fmla="*/ 0 w 2411631"/>
                <a:gd name="connsiteY21" fmla="*/ 73388 h 421776"/>
                <a:gd name="connsiteX22" fmla="*/ 73388 w 2411631"/>
                <a:gd name="connsiteY22" fmla="*/ 0 h 421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411631" h="421776">
                  <a:moveTo>
                    <a:pt x="73388" y="0"/>
                  </a:moveTo>
                  <a:lnTo>
                    <a:pt x="420932" y="0"/>
                  </a:lnTo>
                  <a:lnTo>
                    <a:pt x="1004485" y="0"/>
                  </a:lnTo>
                  <a:lnTo>
                    <a:pt x="1059602" y="0"/>
                  </a:lnTo>
                  <a:lnTo>
                    <a:pt x="1352029" y="0"/>
                  </a:lnTo>
                  <a:lnTo>
                    <a:pt x="1407147" y="0"/>
                  </a:lnTo>
                  <a:lnTo>
                    <a:pt x="1990699" y="0"/>
                  </a:lnTo>
                  <a:lnTo>
                    <a:pt x="2338243" y="0"/>
                  </a:lnTo>
                  <a:cubicBezTo>
                    <a:pt x="2338243" y="40531"/>
                    <a:pt x="2371100" y="73388"/>
                    <a:pt x="2411631" y="73388"/>
                  </a:cubicBezTo>
                  <a:lnTo>
                    <a:pt x="2411631" y="353314"/>
                  </a:lnTo>
                  <a:cubicBezTo>
                    <a:pt x="2376167" y="353314"/>
                    <a:pt x="2346577" y="378470"/>
                    <a:pt x="2339734" y="411911"/>
                  </a:cubicBezTo>
                  <a:lnTo>
                    <a:pt x="2338740" y="421776"/>
                  </a:lnTo>
                  <a:lnTo>
                    <a:pt x="1991195" y="421776"/>
                  </a:lnTo>
                  <a:lnTo>
                    <a:pt x="1406650" y="421776"/>
                  </a:lnTo>
                  <a:lnTo>
                    <a:pt x="1352526" y="421776"/>
                  </a:lnTo>
                  <a:lnTo>
                    <a:pt x="1059106" y="421776"/>
                  </a:lnTo>
                  <a:lnTo>
                    <a:pt x="1004981" y="421776"/>
                  </a:lnTo>
                  <a:lnTo>
                    <a:pt x="420436" y="421776"/>
                  </a:lnTo>
                  <a:lnTo>
                    <a:pt x="72891" y="421776"/>
                  </a:lnTo>
                  <a:lnTo>
                    <a:pt x="71897" y="411911"/>
                  </a:lnTo>
                  <a:cubicBezTo>
                    <a:pt x="65054" y="378470"/>
                    <a:pt x="35465" y="353314"/>
                    <a:pt x="0" y="353314"/>
                  </a:cubicBezTo>
                  <a:lnTo>
                    <a:pt x="0" y="73388"/>
                  </a:lnTo>
                  <a:cubicBezTo>
                    <a:pt x="40531" y="73388"/>
                    <a:pt x="73388" y="40531"/>
                    <a:pt x="73388" y="0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ym typeface="+mn-lt"/>
              </a:endParaRPr>
            </a:p>
          </p:txBody>
        </p:sp>
        <p:sp>
          <p:nvSpPr>
            <p:cNvPr id="120" name="文本框 119">
              <a:extLst>
                <a:ext uri="{FF2B5EF4-FFF2-40B4-BE49-F238E27FC236}">
                  <a16:creationId xmlns:a16="http://schemas.microsoft.com/office/drawing/2014/main" id="{5ADD3614-33BA-7C70-539A-A772C81491F8}"/>
                </a:ext>
              </a:extLst>
            </p:cNvPr>
            <p:cNvSpPr txBox="1"/>
            <p:nvPr/>
          </p:nvSpPr>
          <p:spPr>
            <a:xfrm>
              <a:off x="8302378" y="2228850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latin typeface="三极行楷简体-粗" panose="00000500000000000000" pitchFamily="2" charset="-122"/>
                  <a:ea typeface="三极行楷简体-粗" panose="00000500000000000000" pitchFamily="2" charset="-122"/>
                </a:rPr>
                <a:t>壹</a:t>
              </a:r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AECEBED0-07E5-A0E6-ACFA-DB98020981B9}"/>
                </a:ext>
              </a:extLst>
            </p:cNvPr>
            <p:cNvSpPr/>
            <p:nvPr/>
          </p:nvSpPr>
          <p:spPr>
            <a:xfrm>
              <a:off x="8189524" y="2989792"/>
              <a:ext cx="663963" cy="126142"/>
            </a:xfrm>
            <a:custGeom>
              <a:avLst/>
              <a:gdLst>
                <a:gd name="connsiteX0" fmla="*/ 95250 w 2107946"/>
                <a:gd name="connsiteY0" fmla="*/ 487 h 400473"/>
                <a:gd name="connsiteX1" fmla="*/ 1028573 w 2107946"/>
                <a:gd name="connsiteY1" fmla="*/ 6837 h 400473"/>
                <a:gd name="connsiteX2" fmla="*/ 285687 w 2107946"/>
                <a:gd name="connsiteY2" fmla="*/ 6837 h 400473"/>
                <a:gd name="connsiteX3" fmla="*/ 146050 w 2107946"/>
                <a:gd name="connsiteY3" fmla="*/ 95737 h 400473"/>
                <a:gd name="connsiteX4" fmla="*/ 215837 w 2107946"/>
                <a:gd name="connsiteY4" fmla="*/ 178287 h 400473"/>
                <a:gd name="connsiteX5" fmla="*/ 1987296 w 2107946"/>
                <a:gd name="connsiteY5" fmla="*/ 178287 h 400473"/>
                <a:gd name="connsiteX6" fmla="*/ 2107946 w 2107946"/>
                <a:gd name="connsiteY6" fmla="*/ 292523 h 400473"/>
                <a:gd name="connsiteX7" fmla="*/ 1999996 w 2107946"/>
                <a:gd name="connsiteY7" fmla="*/ 400473 h 400473"/>
                <a:gd name="connsiteX8" fmla="*/ 819023 w 2107946"/>
                <a:gd name="connsiteY8" fmla="*/ 394123 h 400473"/>
                <a:gd name="connsiteX9" fmla="*/ 1828546 w 2107946"/>
                <a:gd name="connsiteY9" fmla="*/ 394123 h 400473"/>
                <a:gd name="connsiteX10" fmla="*/ 1930146 w 2107946"/>
                <a:gd name="connsiteY10" fmla="*/ 292523 h 400473"/>
                <a:gd name="connsiteX11" fmla="*/ 1834896 w 2107946"/>
                <a:gd name="connsiteY11" fmla="*/ 190987 h 400473"/>
                <a:gd name="connsiteX12" fmla="*/ 82550 w 2107946"/>
                <a:gd name="connsiteY12" fmla="*/ 190987 h 400473"/>
                <a:gd name="connsiteX13" fmla="*/ 0 w 2107946"/>
                <a:gd name="connsiteY13" fmla="*/ 95737 h 400473"/>
                <a:gd name="connsiteX14" fmla="*/ 95250 w 2107946"/>
                <a:gd name="connsiteY14" fmla="*/ 487 h 400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07946" h="400473">
                  <a:moveTo>
                    <a:pt x="95250" y="487"/>
                  </a:moveTo>
                  <a:lnTo>
                    <a:pt x="1028573" y="6837"/>
                  </a:lnTo>
                  <a:lnTo>
                    <a:pt x="285687" y="6837"/>
                  </a:lnTo>
                  <a:cubicBezTo>
                    <a:pt x="234887" y="6837"/>
                    <a:pt x="146050" y="13187"/>
                    <a:pt x="146050" y="95737"/>
                  </a:cubicBezTo>
                  <a:cubicBezTo>
                    <a:pt x="146050" y="121137"/>
                    <a:pt x="171451" y="178287"/>
                    <a:pt x="215837" y="178287"/>
                  </a:cubicBezTo>
                  <a:lnTo>
                    <a:pt x="1987296" y="178287"/>
                  </a:lnTo>
                  <a:cubicBezTo>
                    <a:pt x="2076196" y="197337"/>
                    <a:pt x="2107946" y="235437"/>
                    <a:pt x="2107946" y="292523"/>
                  </a:cubicBezTo>
                  <a:cubicBezTo>
                    <a:pt x="2107946" y="343323"/>
                    <a:pt x="2063496" y="387773"/>
                    <a:pt x="1999996" y="400473"/>
                  </a:cubicBezTo>
                  <a:lnTo>
                    <a:pt x="819023" y="394123"/>
                  </a:lnTo>
                  <a:lnTo>
                    <a:pt x="1828546" y="394123"/>
                  </a:lnTo>
                  <a:cubicBezTo>
                    <a:pt x="1879346" y="387773"/>
                    <a:pt x="1930146" y="330623"/>
                    <a:pt x="1930146" y="292523"/>
                  </a:cubicBezTo>
                  <a:cubicBezTo>
                    <a:pt x="1930146" y="254423"/>
                    <a:pt x="1892046" y="190987"/>
                    <a:pt x="1834896" y="190987"/>
                  </a:cubicBezTo>
                  <a:lnTo>
                    <a:pt x="82550" y="190987"/>
                  </a:lnTo>
                  <a:cubicBezTo>
                    <a:pt x="31750" y="165587"/>
                    <a:pt x="0" y="133837"/>
                    <a:pt x="0" y="95737"/>
                  </a:cubicBezTo>
                  <a:cubicBezTo>
                    <a:pt x="0" y="51287"/>
                    <a:pt x="44450" y="-5863"/>
                    <a:pt x="95250" y="487"/>
                  </a:cubicBezTo>
                  <a:close/>
                </a:path>
              </a:pathLst>
            </a:custGeom>
            <a:solidFill>
              <a:srgbClr val="D53216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文本框 121">
              <a:extLst>
                <a:ext uri="{FF2B5EF4-FFF2-40B4-BE49-F238E27FC236}">
                  <a16:creationId xmlns:a16="http://schemas.microsoft.com/office/drawing/2014/main" id="{AA2EDE90-8543-8759-BA6E-B96A3014B54D}"/>
                </a:ext>
              </a:extLst>
            </p:cNvPr>
            <p:cNvSpPr txBox="1"/>
            <p:nvPr/>
          </p:nvSpPr>
          <p:spPr>
            <a:xfrm>
              <a:off x="8420358" y="3476821"/>
              <a:ext cx="461665" cy="1254511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tx1">
                      <a:lumMod val="95000"/>
                      <a:lumOff val="5000"/>
                    </a:schemeClr>
                  </a:solidFill>
                  <a:latin typeface="三极行楷简体-粗" panose="00000500000000000000" pitchFamily="2" charset="-122"/>
                  <a:ea typeface="三极行楷简体-粗" panose="00000500000000000000" pitchFamily="2" charset="-122"/>
                </a:defRPr>
              </a:lvl1pPr>
            </a:lstStyle>
            <a:p>
              <a:r>
                <a:rPr lang="zh-CN" altLang="en-US" dirty="0">
                  <a:sym typeface="+mn-lt"/>
                </a:rPr>
                <a:t>冬至是什么</a:t>
              </a:r>
            </a:p>
          </p:txBody>
        </p:sp>
      </p:grpSp>
      <p:sp>
        <p:nvSpPr>
          <p:cNvPr id="50" name="矩形 49">
            <a:extLst>
              <a:ext uri="{FF2B5EF4-FFF2-40B4-BE49-F238E27FC236}">
                <a16:creationId xmlns:a16="http://schemas.microsoft.com/office/drawing/2014/main" id="{F262D712-40F2-F843-9C22-9CF9FEFB099F}"/>
              </a:ext>
            </a:extLst>
          </p:cNvPr>
          <p:cNvSpPr/>
          <p:nvPr/>
        </p:nvSpPr>
        <p:spPr>
          <a:xfrm>
            <a:off x="1386476" y="1537882"/>
            <a:ext cx="5262979" cy="64633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3600" dirty="0">
                <a:latin typeface="三极行楷简体-粗" panose="00000500000000000000" pitchFamily="2" charset="-122"/>
                <a:ea typeface="三极行楷简体-粗" panose="00000500000000000000" pitchFamily="2" charset="-122"/>
                <a:sym typeface="+mn-lt"/>
              </a:rPr>
              <a:t>夏尽秋分日，春生冬至时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F4C98BFB-E749-846D-D14E-A50A7F86C824}"/>
              </a:ext>
            </a:extLst>
          </p:cNvPr>
          <p:cNvSpPr txBox="1"/>
          <p:nvPr/>
        </p:nvSpPr>
        <p:spPr>
          <a:xfrm>
            <a:off x="1485900" y="2369974"/>
            <a:ext cx="5437456" cy="293747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 algn="just">
              <a:lnSpc>
                <a:spcPts val="3800"/>
              </a:lnSpc>
              <a:defRPr sz="1600" spc="300">
                <a:solidFill>
                  <a:schemeClr val="tx1">
                    <a:lumMod val="95000"/>
                    <a:lumOff val="5000"/>
                  </a:schemeClr>
                </a:solidFill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冬至是天文意义的冬天的开始，冬至一到表示寒冬到来，从这一天开始数九。冬至当天北半球白天最短，黑夜最长，从冬至之后白天一天比一天变长。冬至是古时的一个重要节日，每逢这一天都会放假一天过冬节，故有</a:t>
            </a:r>
            <a:r>
              <a:rPr lang="en-US" altLang="zh-CN" dirty="0">
                <a:sym typeface="+mn-lt"/>
              </a:rPr>
              <a:t>"</a:t>
            </a:r>
            <a:r>
              <a:rPr lang="zh-CN" altLang="en-US" dirty="0">
                <a:sym typeface="+mn-lt"/>
              </a:rPr>
              <a:t>冬至如年</a:t>
            </a:r>
            <a:r>
              <a:rPr lang="en-US" altLang="zh-CN" dirty="0">
                <a:sym typeface="+mn-lt"/>
              </a:rPr>
              <a:t>"</a:t>
            </a:r>
            <a:r>
              <a:rPr lang="zh-CN" altLang="en-US" dirty="0">
                <a:sym typeface="+mn-lt"/>
              </a:rPr>
              <a:t>的说法。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73328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8" name="组合 117">
            <a:extLst>
              <a:ext uri="{FF2B5EF4-FFF2-40B4-BE49-F238E27FC236}">
                <a16:creationId xmlns:a16="http://schemas.microsoft.com/office/drawing/2014/main" id="{8E63F8A9-BB15-7436-A1C0-6C2CAA36E6D5}"/>
              </a:ext>
            </a:extLst>
          </p:cNvPr>
          <p:cNvGrpSpPr/>
          <p:nvPr/>
        </p:nvGrpSpPr>
        <p:grpSpPr>
          <a:xfrm>
            <a:off x="10922727" y="739279"/>
            <a:ext cx="810481" cy="3343606"/>
            <a:chOff x="8189524" y="2104699"/>
            <a:chExt cx="810481" cy="3343606"/>
          </a:xfrm>
        </p:grpSpPr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1E90FCC9-21D7-1C09-913B-7B3257BC57C6}"/>
                </a:ext>
              </a:extLst>
            </p:cNvPr>
            <p:cNvSpPr/>
            <p:nvPr/>
          </p:nvSpPr>
          <p:spPr>
            <a:xfrm rot="5400000">
              <a:off x="6960339" y="3484115"/>
              <a:ext cx="3343606" cy="584773"/>
            </a:xfrm>
            <a:custGeom>
              <a:avLst/>
              <a:gdLst>
                <a:gd name="connsiteX0" fmla="*/ 73388 w 2411631"/>
                <a:gd name="connsiteY0" fmla="*/ 0 h 421776"/>
                <a:gd name="connsiteX1" fmla="*/ 420932 w 2411631"/>
                <a:gd name="connsiteY1" fmla="*/ 0 h 421776"/>
                <a:gd name="connsiteX2" fmla="*/ 1004485 w 2411631"/>
                <a:gd name="connsiteY2" fmla="*/ 0 h 421776"/>
                <a:gd name="connsiteX3" fmla="*/ 1059602 w 2411631"/>
                <a:gd name="connsiteY3" fmla="*/ 0 h 421776"/>
                <a:gd name="connsiteX4" fmla="*/ 1352029 w 2411631"/>
                <a:gd name="connsiteY4" fmla="*/ 0 h 421776"/>
                <a:gd name="connsiteX5" fmla="*/ 1407147 w 2411631"/>
                <a:gd name="connsiteY5" fmla="*/ 0 h 421776"/>
                <a:gd name="connsiteX6" fmla="*/ 1990699 w 2411631"/>
                <a:gd name="connsiteY6" fmla="*/ 0 h 421776"/>
                <a:gd name="connsiteX7" fmla="*/ 2338243 w 2411631"/>
                <a:gd name="connsiteY7" fmla="*/ 0 h 421776"/>
                <a:gd name="connsiteX8" fmla="*/ 2411631 w 2411631"/>
                <a:gd name="connsiteY8" fmla="*/ 73388 h 421776"/>
                <a:gd name="connsiteX9" fmla="*/ 2411631 w 2411631"/>
                <a:gd name="connsiteY9" fmla="*/ 353314 h 421776"/>
                <a:gd name="connsiteX10" fmla="*/ 2339734 w 2411631"/>
                <a:gd name="connsiteY10" fmla="*/ 411911 h 421776"/>
                <a:gd name="connsiteX11" fmla="*/ 2338740 w 2411631"/>
                <a:gd name="connsiteY11" fmla="*/ 421776 h 421776"/>
                <a:gd name="connsiteX12" fmla="*/ 1991195 w 2411631"/>
                <a:gd name="connsiteY12" fmla="*/ 421776 h 421776"/>
                <a:gd name="connsiteX13" fmla="*/ 1406650 w 2411631"/>
                <a:gd name="connsiteY13" fmla="*/ 421776 h 421776"/>
                <a:gd name="connsiteX14" fmla="*/ 1352526 w 2411631"/>
                <a:gd name="connsiteY14" fmla="*/ 421776 h 421776"/>
                <a:gd name="connsiteX15" fmla="*/ 1059106 w 2411631"/>
                <a:gd name="connsiteY15" fmla="*/ 421776 h 421776"/>
                <a:gd name="connsiteX16" fmla="*/ 1004981 w 2411631"/>
                <a:gd name="connsiteY16" fmla="*/ 421776 h 421776"/>
                <a:gd name="connsiteX17" fmla="*/ 420436 w 2411631"/>
                <a:gd name="connsiteY17" fmla="*/ 421776 h 421776"/>
                <a:gd name="connsiteX18" fmla="*/ 72891 w 2411631"/>
                <a:gd name="connsiteY18" fmla="*/ 421776 h 421776"/>
                <a:gd name="connsiteX19" fmla="*/ 71897 w 2411631"/>
                <a:gd name="connsiteY19" fmla="*/ 411911 h 421776"/>
                <a:gd name="connsiteX20" fmla="*/ 0 w 2411631"/>
                <a:gd name="connsiteY20" fmla="*/ 353314 h 421776"/>
                <a:gd name="connsiteX21" fmla="*/ 0 w 2411631"/>
                <a:gd name="connsiteY21" fmla="*/ 73388 h 421776"/>
                <a:gd name="connsiteX22" fmla="*/ 73388 w 2411631"/>
                <a:gd name="connsiteY22" fmla="*/ 0 h 421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411631" h="421776">
                  <a:moveTo>
                    <a:pt x="73388" y="0"/>
                  </a:moveTo>
                  <a:lnTo>
                    <a:pt x="420932" y="0"/>
                  </a:lnTo>
                  <a:lnTo>
                    <a:pt x="1004485" y="0"/>
                  </a:lnTo>
                  <a:lnTo>
                    <a:pt x="1059602" y="0"/>
                  </a:lnTo>
                  <a:lnTo>
                    <a:pt x="1352029" y="0"/>
                  </a:lnTo>
                  <a:lnTo>
                    <a:pt x="1407147" y="0"/>
                  </a:lnTo>
                  <a:lnTo>
                    <a:pt x="1990699" y="0"/>
                  </a:lnTo>
                  <a:lnTo>
                    <a:pt x="2338243" y="0"/>
                  </a:lnTo>
                  <a:cubicBezTo>
                    <a:pt x="2338243" y="40531"/>
                    <a:pt x="2371100" y="73388"/>
                    <a:pt x="2411631" y="73388"/>
                  </a:cubicBezTo>
                  <a:lnTo>
                    <a:pt x="2411631" y="353314"/>
                  </a:lnTo>
                  <a:cubicBezTo>
                    <a:pt x="2376167" y="353314"/>
                    <a:pt x="2346577" y="378470"/>
                    <a:pt x="2339734" y="411911"/>
                  </a:cubicBezTo>
                  <a:lnTo>
                    <a:pt x="2338740" y="421776"/>
                  </a:lnTo>
                  <a:lnTo>
                    <a:pt x="1991195" y="421776"/>
                  </a:lnTo>
                  <a:lnTo>
                    <a:pt x="1406650" y="421776"/>
                  </a:lnTo>
                  <a:lnTo>
                    <a:pt x="1352526" y="421776"/>
                  </a:lnTo>
                  <a:lnTo>
                    <a:pt x="1059106" y="421776"/>
                  </a:lnTo>
                  <a:lnTo>
                    <a:pt x="1004981" y="421776"/>
                  </a:lnTo>
                  <a:lnTo>
                    <a:pt x="420436" y="421776"/>
                  </a:lnTo>
                  <a:lnTo>
                    <a:pt x="72891" y="421776"/>
                  </a:lnTo>
                  <a:lnTo>
                    <a:pt x="71897" y="411911"/>
                  </a:lnTo>
                  <a:cubicBezTo>
                    <a:pt x="65054" y="378470"/>
                    <a:pt x="35465" y="353314"/>
                    <a:pt x="0" y="353314"/>
                  </a:cubicBezTo>
                  <a:lnTo>
                    <a:pt x="0" y="73388"/>
                  </a:lnTo>
                  <a:cubicBezTo>
                    <a:pt x="40531" y="73388"/>
                    <a:pt x="73388" y="40531"/>
                    <a:pt x="73388" y="0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ym typeface="+mn-lt"/>
              </a:endParaRPr>
            </a:p>
          </p:txBody>
        </p:sp>
        <p:sp>
          <p:nvSpPr>
            <p:cNvPr id="120" name="文本框 119">
              <a:extLst>
                <a:ext uri="{FF2B5EF4-FFF2-40B4-BE49-F238E27FC236}">
                  <a16:creationId xmlns:a16="http://schemas.microsoft.com/office/drawing/2014/main" id="{5ADD3614-33BA-7C70-539A-A772C81491F8}"/>
                </a:ext>
              </a:extLst>
            </p:cNvPr>
            <p:cNvSpPr txBox="1"/>
            <p:nvPr/>
          </p:nvSpPr>
          <p:spPr>
            <a:xfrm>
              <a:off x="8302378" y="2228850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latin typeface="三极行楷简体-粗" panose="00000500000000000000" pitchFamily="2" charset="-122"/>
                  <a:ea typeface="三极行楷简体-粗" panose="00000500000000000000" pitchFamily="2" charset="-122"/>
                </a:rPr>
                <a:t>壹</a:t>
              </a:r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AECEBED0-07E5-A0E6-ACFA-DB98020981B9}"/>
                </a:ext>
              </a:extLst>
            </p:cNvPr>
            <p:cNvSpPr/>
            <p:nvPr/>
          </p:nvSpPr>
          <p:spPr>
            <a:xfrm>
              <a:off x="8189524" y="2989792"/>
              <a:ext cx="663963" cy="126142"/>
            </a:xfrm>
            <a:custGeom>
              <a:avLst/>
              <a:gdLst>
                <a:gd name="connsiteX0" fmla="*/ 95250 w 2107946"/>
                <a:gd name="connsiteY0" fmla="*/ 487 h 400473"/>
                <a:gd name="connsiteX1" fmla="*/ 1028573 w 2107946"/>
                <a:gd name="connsiteY1" fmla="*/ 6837 h 400473"/>
                <a:gd name="connsiteX2" fmla="*/ 285687 w 2107946"/>
                <a:gd name="connsiteY2" fmla="*/ 6837 h 400473"/>
                <a:gd name="connsiteX3" fmla="*/ 146050 w 2107946"/>
                <a:gd name="connsiteY3" fmla="*/ 95737 h 400473"/>
                <a:gd name="connsiteX4" fmla="*/ 215837 w 2107946"/>
                <a:gd name="connsiteY4" fmla="*/ 178287 h 400473"/>
                <a:gd name="connsiteX5" fmla="*/ 1987296 w 2107946"/>
                <a:gd name="connsiteY5" fmla="*/ 178287 h 400473"/>
                <a:gd name="connsiteX6" fmla="*/ 2107946 w 2107946"/>
                <a:gd name="connsiteY6" fmla="*/ 292523 h 400473"/>
                <a:gd name="connsiteX7" fmla="*/ 1999996 w 2107946"/>
                <a:gd name="connsiteY7" fmla="*/ 400473 h 400473"/>
                <a:gd name="connsiteX8" fmla="*/ 819023 w 2107946"/>
                <a:gd name="connsiteY8" fmla="*/ 394123 h 400473"/>
                <a:gd name="connsiteX9" fmla="*/ 1828546 w 2107946"/>
                <a:gd name="connsiteY9" fmla="*/ 394123 h 400473"/>
                <a:gd name="connsiteX10" fmla="*/ 1930146 w 2107946"/>
                <a:gd name="connsiteY10" fmla="*/ 292523 h 400473"/>
                <a:gd name="connsiteX11" fmla="*/ 1834896 w 2107946"/>
                <a:gd name="connsiteY11" fmla="*/ 190987 h 400473"/>
                <a:gd name="connsiteX12" fmla="*/ 82550 w 2107946"/>
                <a:gd name="connsiteY12" fmla="*/ 190987 h 400473"/>
                <a:gd name="connsiteX13" fmla="*/ 0 w 2107946"/>
                <a:gd name="connsiteY13" fmla="*/ 95737 h 400473"/>
                <a:gd name="connsiteX14" fmla="*/ 95250 w 2107946"/>
                <a:gd name="connsiteY14" fmla="*/ 487 h 400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07946" h="400473">
                  <a:moveTo>
                    <a:pt x="95250" y="487"/>
                  </a:moveTo>
                  <a:lnTo>
                    <a:pt x="1028573" y="6837"/>
                  </a:lnTo>
                  <a:lnTo>
                    <a:pt x="285687" y="6837"/>
                  </a:lnTo>
                  <a:cubicBezTo>
                    <a:pt x="234887" y="6837"/>
                    <a:pt x="146050" y="13187"/>
                    <a:pt x="146050" y="95737"/>
                  </a:cubicBezTo>
                  <a:cubicBezTo>
                    <a:pt x="146050" y="121137"/>
                    <a:pt x="171451" y="178287"/>
                    <a:pt x="215837" y="178287"/>
                  </a:cubicBezTo>
                  <a:lnTo>
                    <a:pt x="1987296" y="178287"/>
                  </a:lnTo>
                  <a:cubicBezTo>
                    <a:pt x="2076196" y="197337"/>
                    <a:pt x="2107946" y="235437"/>
                    <a:pt x="2107946" y="292523"/>
                  </a:cubicBezTo>
                  <a:cubicBezTo>
                    <a:pt x="2107946" y="343323"/>
                    <a:pt x="2063496" y="387773"/>
                    <a:pt x="1999996" y="400473"/>
                  </a:cubicBezTo>
                  <a:lnTo>
                    <a:pt x="819023" y="394123"/>
                  </a:lnTo>
                  <a:lnTo>
                    <a:pt x="1828546" y="394123"/>
                  </a:lnTo>
                  <a:cubicBezTo>
                    <a:pt x="1879346" y="387773"/>
                    <a:pt x="1930146" y="330623"/>
                    <a:pt x="1930146" y="292523"/>
                  </a:cubicBezTo>
                  <a:cubicBezTo>
                    <a:pt x="1930146" y="254423"/>
                    <a:pt x="1892046" y="190987"/>
                    <a:pt x="1834896" y="190987"/>
                  </a:cubicBezTo>
                  <a:lnTo>
                    <a:pt x="82550" y="190987"/>
                  </a:lnTo>
                  <a:cubicBezTo>
                    <a:pt x="31750" y="165587"/>
                    <a:pt x="0" y="133837"/>
                    <a:pt x="0" y="95737"/>
                  </a:cubicBezTo>
                  <a:cubicBezTo>
                    <a:pt x="0" y="51287"/>
                    <a:pt x="44450" y="-5863"/>
                    <a:pt x="95250" y="487"/>
                  </a:cubicBezTo>
                  <a:close/>
                </a:path>
              </a:pathLst>
            </a:custGeom>
            <a:solidFill>
              <a:srgbClr val="D53216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文本框 121">
              <a:extLst>
                <a:ext uri="{FF2B5EF4-FFF2-40B4-BE49-F238E27FC236}">
                  <a16:creationId xmlns:a16="http://schemas.microsoft.com/office/drawing/2014/main" id="{AA2EDE90-8543-8759-BA6E-B96A3014B54D}"/>
                </a:ext>
              </a:extLst>
            </p:cNvPr>
            <p:cNvSpPr txBox="1"/>
            <p:nvPr/>
          </p:nvSpPr>
          <p:spPr>
            <a:xfrm>
              <a:off x="8420358" y="3476821"/>
              <a:ext cx="461665" cy="1254511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tx1">
                      <a:lumMod val="95000"/>
                      <a:lumOff val="5000"/>
                    </a:schemeClr>
                  </a:solidFill>
                  <a:latin typeface="三极行楷简体-粗" panose="00000500000000000000" pitchFamily="2" charset="-122"/>
                  <a:ea typeface="三极行楷简体-粗" panose="00000500000000000000" pitchFamily="2" charset="-122"/>
                </a:defRPr>
              </a:lvl1pPr>
            </a:lstStyle>
            <a:p>
              <a:r>
                <a:rPr lang="zh-CN" altLang="en-US" dirty="0">
                  <a:sym typeface="+mn-lt"/>
                </a:rPr>
                <a:t>冬至是什么</a:t>
              </a:r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84BD896B-C7B2-7DCD-222B-744CD65D1E84}"/>
              </a:ext>
            </a:extLst>
          </p:cNvPr>
          <p:cNvSpPr/>
          <p:nvPr/>
        </p:nvSpPr>
        <p:spPr>
          <a:xfrm>
            <a:off x="1386476" y="1041112"/>
            <a:ext cx="3360215" cy="64633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3600" b="1" dirty="0"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冬至阳生春又来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3D7CEECB-956E-2DC5-70F1-BC43AA550A80}"/>
              </a:ext>
            </a:extLst>
          </p:cNvPr>
          <p:cNvGrpSpPr/>
          <p:nvPr/>
        </p:nvGrpSpPr>
        <p:grpSpPr>
          <a:xfrm>
            <a:off x="1386476" y="1985553"/>
            <a:ext cx="5408428" cy="2176733"/>
            <a:chOff x="1386476" y="2160627"/>
            <a:chExt cx="5408428" cy="2176733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937C343A-2E96-B713-0973-2E884C51ECB7}"/>
                </a:ext>
              </a:extLst>
            </p:cNvPr>
            <p:cNvSpPr/>
            <p:nvPr/>
          </p:nvSpPr>
          <p:spPr>
            <a:xfrm>
              <a:off x="1386476" y="2160627"/>
              <a:ext cx="5408428" cy="50090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just">
                <a:lnSpc>
                  <a:spcPts val="3800"/>
                </a:lnSpc>
              </a:pPr>
              <a:r>
                <a:rPr lang="zh-CN" altLang="en-US" sz="1600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三极行楷简体-粗" panose="00000500000000000000" pitchFamily="2" charset="-122"/>
                  <a:ea typeface="三极行楷简体-粗" panose="00000500000000000000" pitchFamily="2" charset="-122"/>
                  <a:cs typeface="+mn-ea"/>
                  <a:sym typeface="+mn-lt"/>
                </a:rPr>
                <a:t>六阴消尽一阳生。暗藏萌。雪花轻。</a:t>
              </a: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C52D4B18-4269-1341-D529-A78296172AE6}"/>
                </a:ext>
              </a:extLst>
            </p:cNvPr>
            <p:cNvSpPr/>
            <p:nvPr/>
          </p:nvSpPr>
          <p:spPr>
            <a:xfrm>
              <a:off x="1386476" y="2719236"/>
              <a:ext cx="5408428" cy="50090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just">
                <a:lnSpc>
                  <a:spcPts val="3800"/>
                </a:lnSpc>
              </a:pPr>
              <a:r>
                <a:rPr lang="zh-CN" altLang="en-US" sz="1600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三极行楷简体-粗" panose="00000500000000000000" pitchFamily="2" charset="-122"/>
                  <a:ea typeface="三极行楷简体-粗" panose="00000500000000000000" pitchFamily="2" charset="-122"/>
                  <a:cs typeface="+mn-ea"/>
                  <a:sym typeface="+mn-lt"/>
                </a:rPr>
                <a:t>二气周流无所住，阳数足，化龙升。</a:t>
              </a: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DF2DB5BB-1A24-C723-3657-5D9C6EF829A1}"/>
                </a:ext>
              </a:extLst>
            </p:cNvPr>
            <p:cNvSpPr/>
            <p:nvPr/>
          </p:nvSpPr>
          <p:spPr>
            <a:xfrm>
              <a:off x="1386476" y="3277845"/>
              <a:ext cx="5408428" cy="50090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just">
                <a:lnSpc>
                  <a:spcPts val="3800"/>
                </a:lnSpc>
              </a:pPr>
              <a:r>
                <a:rPr lang="zh-CN" altLang="en-US" sz="1600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三极行楷简体-粗" panose="00000500000000000000" pitchFamily="2" charset="-122"/>
                  <a:ea typeface="三极行楷简体-粗" panose="00000500000000000000" pitchFamily="2" charset="-122"/>
                  <a:cs typeface="+mn-ea"/>
                  <a:sym typeface="+mn-lt"/>
                </a:rPr>
                <a:t>归根复命性灵明。过天庭。入无形。</a:t>
              </a: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C82470A8-D604-9611-6C2B-134601B8C8FE}"/>
                </a:ext>
              </a:extLst>
            </p:cNvPr>
            <p:cNvSpPr/>
            <p:nvPr/>
          </p:nvSpPr>
          <p:spPr>
            <a:xfrm>
              <a:off x="1386476" y="3836454"/>
              <a:ext cx="5408428" cy="50090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just">
                <a:lnSpc>
                  <a:spcPts val="3800"/>
                </a:lnSpc>
              </a:pPr>
              <a:r>
                <a:rPr lang="zh-CN" altLang="en-US" sz="1600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三极行楷简体-粗" panose="00000500000000000000" pitchFamily="2" charset="-122"/>
                  <a:ea typeface="三极行楷简体-粗" panose="00000500000000000000" pitchFamily="2" charset="-122"/>
                  <a:cs typeface="+mn-ea"/>
                  <a:sym typeface="+mn-lt"/>
                </a:rPr>
                <a:t>夺得乾坤真造化，功行满，赴蓬瀛。</a:t>
              </a:r>
            </a:p>
          </p:txBody>
        </p:sp>
      </p:grp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977014DE-6EA8-BF0B-7DC7-CB5875E957FB}"/>
              </a:ext>
            </a:extLst>
          </p:cNvPr>
          <p:cNvSpPr>
            <a:spLocks/>
          </p:cNvSpPr>
          <p:nvPr/>
        </p:nvSpPr>
        <p:spPr bwMode="auto">
          <a:xfrm>
            <a:off x="5316083" y="1119196"/>
            <a:ext cx="4962388" cy="5280746"/>
          </a:xfrm>
          <a:custGeom>
            <a:avLst/>
            <a:gdLst>
              <a:gd name="connsiteX0" fmla="*/ 266700 w 420687"/>
              <a:gd name="connsiteY0" fmla="*/ 442913 h 447676"/>
              <a:gd name="connsiteX1" fmla="*/ 269875 w 420687"/>
              <a:gd name="connsiteY1" fmla="*/ 442913 h 447676"/>
              <a:gd name="connsiteX2" fmla="*/ 269875 w 420687"/>
              <a:gd name="connsiteY2" fmla="*/ 447676 h 447676"/>
              <a:gd name="connsiteX3" fmla="*/ 266700 w 420687"/>
              <a:gd name="connsiteY3" fmla="*/ 447676 h 447676"/>
              <a:gd name="connsiteX4" fmla="*/ 266700 w 420687"/>
              <a:gd name="connsiteY4" fmla="*/ 444501 h 447676"/>
              <a:gd name="connsiteX5" fmla="*/ 259291 w 420687"/>
              <a:gd name="connsiteY5" fmla="*/ 428625 h 447676"/>
              <a:gd name="connsiteX6" fmla="*/ 260350 w 420687"/>
              <a:gd name="connsiteY6" fmla="*/ 428625 h 447676"/>
              <a:gd name="connsiteX7" fmla="*/ 260350 w 420687"/>
              <a:gd name="connsiteY7" fmla="*/ 431800 h 447676"/>
              <a:gd name="connsiteX8" fmla="*/ 259159 w 420687"/>
              <a:gd name="connsiteY8" fmla="*/ 428228 h 447676"/>
              <a:gd name="connsiteX9" fmla="*/ 259291 w 420687"/>
              <a:gd name="connsiteY9" fmla="*/ 428625 h 447676"/>
              <a:gd name="connsiteX10" fmla="*/ 258762 w 420687"/>
              <a:gd name="connsiteY10" fmla="*/ 428625 h 447676"/>
              <a:gd name="connsiteX11" fmla="*/ 328612 w 420687"/>
              <a:gd name="connsiteY11" fmla="*/ 404813 h 447676"/>
              <a:gd name="connsiteX12" fmla="*/ 330200 w 420687"/>
              <a:gd name="connsiteY12" fmla="*/ 404813 h 447676"/>
              <a:gd name="connsiteX13" fmla="*/ 328612 w 420687"/>
              <a:gd name="connsiteY13" fmla="*/ 406401 h 447676"/>
              <a:gd name="connsiteX14" fmla="*/ 322262 w 420687"/>
              <a:gd name="connsiteY14" fmla="*/ 392113 h 447676"/>
              <a:gd name="connsiteX15" fmla="*/ 323850 w 420687"/>
              <a:gd name="connsiteY15" fmla="*/ 395288 h 447676"/>
              <a:gd name="connsiteX16" fmla="*/ 325437 w 420687"/>
              <a:gd name="connsiteY16" fmla="*/ 396875 h 447676"/>
              <a:gd name="connsiteX17" fmla="*/ 325437 w 420687"/>
              <a:gd name="connsiteY17" fmla="*/ 400051 h 447676"/>
              <a:gd name="connsiteX18" fmla="*/ 328612 w 420687"/>
              <a:gd name="connsiteY18" fmla="*/ 401638 h 447676"/>
              <a:gd name="connsiteX19" fmla="*/ 325437 w 420687"/>
              <a:gd name="connsiteY19" fmla="*/ 401638 h 447676"/>
              <a:gd name="connsiteX20" fmla="*/ 323850 w 420687"/>
              <a:gd name="connsiteY20" fmla="*/ 400051 h 447676"/>
              <a:gd name="connsiteX21" fmla="*/ 322262 w 420687"/>
              <a:gd name="connsiteY21" fmla="*/ 396875 h 447676"/>
              <a:gd name="connsiteX22" fmla="*/ 322262 w 420687"/>
              <a:gd name="connsiteY22" fmla="*/ 395288 h 447676"/>
              <a:gd name="connsiteX23" fmla="*/ 20637 w 420687"/>
              <a:gd name="connsiteY23" fmla="*/ 336550 h 447676"/>
              <a:gd name="connsiteX24" fmla="*/ 23812 w 420687"/>
              <a:gd name="connsiteY24" fmla="*/ 336550 h 447676"/>
              <a:gd name="connsiteX25" fmla="*/ 25400 w 420687"/>
              <a:gd name="connsiteY25" fmla="*/ 336550 h 447676"/>
              <a:gd name="connsiteX26" fmla="*/ 25400 w 420687"/>
              <a:gd name="connsiteY26" fmla="*/ 338137 h 447676"/>
              <a:gd name="connsiteX27" fmla="*/ 23812 w 420687"/>
              <a:gd name="connsiteY27" fmla="*/ 338137 h 447676"/>
              <a:gd name="connsiteX28" fmla="*/ 23812 w 420687"/>
              <a:gd name="connsiteY28" fmla="*/ 341312 h 447676"/>
              <a:gd name="connsiteX29" fmla="*/ 20637 w 420687"/>
              <a:gd name="connsiteY29" fmla="*/ 341312 h 447676"/>
              <a:gd name="connsiteX30" fmla="*/ 15875 w 420687"/>
              <a:gd name="connsiteY30" fmla="*/ 342900 h 447676"/>
              <a:gd name="connsiteX31" fmla="*/ 11112 w 420687"/>
              <a:gd name="connsiteY31" fmla="*/ 347663 h 447676"/>
              <a:gd name="connsiteX32" fmla="*/ 7937 w 420687"/>
              <a:gd name="connsiteY32" fmla="*/ 352425 h 447676"/>
              <a:gd name="connsiteX33" fmla="*/ 3175 w 420687"/>
              <a:gd name="connsiteY33" fmla="*/ 354013 h 447676"/>
              <a:gd name="connsiteX34" fmla="*/ 0 w 420687"/>
              <a:gd name="connsiteY34" fmla="*/ 354013 h 447676"/>
              <a:gd name="connsiteX35" fmla="*/ 0 w 420687"/>
              <a:gd name="connsiteY35" fmla="*/ 349250 h 447676"/>
              <a:gd name="connsiteX36" fmla="*/ 3175 w 420687"/>
              <a:gd name="connsiteY36" fmla="*/ 349250 h 447676"/>
              <a:gd name="connsiteX37" fmla="*/ 4762 w 420687"/>
              <a:gd name="connsiteY37" fmla="*/ 347663 h 447676"/>
              <a:gd name="connsiteX38" fmla="*/ 9525 w 420687"/>
              <a:gd name="connsiteY38" fmla="*/ 346075 h 447676"/>
              <a:gd name="connsiteX39" fmla="*/ 14287 w 420687"/>
              <a:gd name="connsiteY39" fmla="*/ 342900 h 447676"/>
              <a:gd name="connsiteX40" fmla="*/ 19050 w 420687"/>
              <a:gd name="connsiteY40" fmla="*/ 341312 h 447676"/>
              <a:gd name="connsiteX41" fmla="*/ 20637 w 420687"/>
              <a:gd name="connsiteY41" fmla="*/ 338137 h 447676"/>
              <a:gd name="connsiteX42" fmla="*/ 11112 w 420687"/>
              <a:gd name="connsiteY42" fmla="*/ 329406 h 447676"/>
              <a:gd name="connsiteX43" fmla="*/ 11112 w 420687"/>
              <a:gd name="connsiteY43" fmla="*/ 330200 h 447676"/>
              <a:gd name="connsiteX44" fmla="*/ 9525 w 420687"/>
              <a:gd name="connsiteY44" fmla="*/ 330200 h 447676"/>
              <a:gd name="connsiteX45" fmla="*/ 31750 w 420687"/>
              <a:gd name="connsiteY45" fmla="*/ 314325 h 447676"/>
              <a:gd name="connsiteX46" fmla="*/ 36512 w 420687"/>
              <a:gd name="connsiteY46" fmla="*/ 314325 h 447676"/>
              <a:gd name="connsiteX47" fmla="*/ 36512 w 420687"/>
              <a:gd name="connsiteY47" fmla="*/ 315912 h 447676"/>
              <a:gd name="connsiteX48" fmla="*/ 30162 w 420687"/>
              <a:gd name="connsiteY48" fmla="*/ 320675 h 447676"/>
              <a:gd name="connsiteX49" fmla="*/ 23812 w 420687"/>
              <a:gd name="connsiteY49" fmla="*/ 322262 h 447676"/>
              <a:gd name="connsiteX50" fmla="*/ 15875 w 420687"/>
              <a:gd name="connsiteY50" fmla="*/ 327025 h 447676"/>
              <a:gd name="connsiteX51" fmla="*/ 11112 w 420687"/>
              <a:gd name="connsiteY51" fmla="*/ 329406 h 447676"/>
              <a:gd name="connsiteX52" fmla="*/ 11112 w 420687"/>
              <a:gd name="connsiteY52" fmla="*/ 327025 h 447676"/>
              <a:gd name="connsiteX53" fmla="*/ 14287 w 420687"/>
              <a:gd name="connsiteY53" fmla="*/ 327025 h 447676"/>
              <a:gd name="connsiteX54" fmla="*/ 15875 w 420687"/>
              <a:gd name="connsiteY54" fmla="*/ 325437 h 447676"/>
              <a:gd name="connsiteX55" fmla="*/ 19050 w 420687"/>
              <a:gd name="connsiteY55" fmla="*/ 322262 h 447676"/>
              <a:gd name="connsiteX56" fmla="*/ 23812 w 420687"/>
              <a:gd name="connsiteY56" fmla="*/ 320675 h 447676"/>
              <a:gd name="connsiteX57" fmla="*/ 25400 w 420687"/>
              <a:gd name="connsiteY57" fmla="*/ 317500 h 447676"/>
              <a:gd name="connsiteX58" fmla="*/ 46037 w 420687"/>
              <a:gd name="connsiteY58" fmla="*/ 304800 h 447676"/>
              <a:gd name="connsiteX59" fmla="*/ 47625 w 420687"/>
              <a:gd name="connsiteY59" fmla="*/ 306387 h 447676"/>
              <a:gd name="connsiteX60" fmla="*/ 47625 w 420687"/>
              <a:gd name="connsiteY60" fmla="*/ 309562 h 447676"/>
              <a:gd name="connsiteX61" fmla="*/ 46037 w 420687"/>
              <a:gd name="connsiteY61" fmla="*/ 309562 h 447676"/>
              <a:gd name="connsiteX62" fmla="*/ 42862 w 420687"/>
              <a:gd name="connsiteY62" fmla="*/ 311150 h 447676"/>
              <a:gd name="connsiteX63" fmla="*/ 39687 w 420687"/>
              <a:gd name="connsiteY63" fmla="*/ 314325 h 447676"/>
              <a:gd name="connsiteX64" fmla="*/ 36512 w 420687"/>
              <a:gd name="connsiteY64" fmla="*/ 314325 h 447676"/>
              <a:gd name="connsiteX65" fmla="*/ 41275 w 420687"/>
              <a:gd name="connsiteY65" fmla="*/ 311150 h 447676"/>
              <a:gd name="connsiteX66" fmla="*/ 42862 w 420687"/>
              <a:gd name="connsiteY66" fmla="*/ 309562 h 447676"/>
              <a:gd name="connsiteX67" fmla="*/ 412750 w 420687"/>
              <a:gd name="connsiteY67" fmla="*/ 297392 h 447676"/>
              <a:gd name="connsiteX68" fmla="*/ 414337 w 420687"/>
              <a:gd name="connsiteY68" fmla="*/ 298450 h 447676"/>
              <a:gd name="connsiteX69" fmla="*/ 412750 w 420687"/>
              <a:gd name="connsiteY69" fmla="*/ 298450 h 447676"/>
              <a:gd name="connsiteX70" fmla="*/ 414337 w 420687"/>
              <a:gd name="connsiteY70" fmla="*/ 293687 h 447676"/>
              <a:gd name="connsiteX71" fmla="*/ 415925 w 420687"/>
              <a:gd name="connsiteY71" fmla="*/ 295275 h 447676"/>
              <a:gd name="connsiteX72" fmla="*/ 414337 w 420687"/>
              <a:gd name="connsiteY72" fmla="*/ 295275 h 447676"/>
              <a:gd name="connsiteX73" fmla="*/ 404813 w 420687"/>
              <a:gd name="connsiteY73" fmla="*/ 284162 h 447676"/>
              <a:gd name="connsiteX74" fmla="*/ 407987 w 420687"/>
              <a:gd name="connsiteY74" fmla="*/ 285750 h 447676"/>
              <a:gd name="connsiteX75" fmla="*/ 409575 w 420687"/>
              <a:gd name="connsiteY75" fmla="*/ 288925 h 447676"/>
              <a:gd name="connsiteX76" fmla="*/ 414337 w 420687"/>
              <a:gd name="connsiteY76" fmla="*/ 293687 h 447676"/>
              <a:gd name="connsiteX77" fmla="*/ 412750 w 420687"/>
              <a:gd name="connsiteY77" fmla="*/ 293687 h 447676"/>
              <a:gd name="connsiteX78" fmla="*/ 412750 w 420687"/>
              <a:gd name="connsiteY78" fmla="*/ 295275 h 447676"/>
              <a:gd name="connsiteX79" fmla="*/ 412750 w 420687"/>
              <a:gd name="connsiteY79" fmla="*/ 297392 h 447676"/>
              <a:gd name="connsiteX80" fmla="*/ 409575 w 420687"/>
              <a:gd name="connsiteY80" fmla="*/ 295275 h 447676"/>
              <a:gd name="connsiteX81" fmla="*/ 407987 w 420687"/>
              <a:gd name="connsiteY81" fmla="*/ 293687 h 447676"/>
              <a:gd name="connsiteX82" fmla="*/ 404813 w 420687"/>
              <a:gd name="connsiteY82" fmla="*/ 290512 h 447676"/>
              <a:gd name="connsiteX83" fmla="*/ 404813 w 420687"/>
              <a:gd name="connsiteY83" fmla="*/ 288925 h 447676"/>
              <a:gd name="connsiteX84" fmla="*/ 404813 w 420687"/>
              <a:gd name="connsiteY84" fmla="*/ 285750 h 447676"/>
              <a:gd name="connsiteX85" fmla="*/ 11112 w 420687"/>
              <a:gd name="connsiteY85" fmla="*/ 239713 h 447676"/>
              <a:gd name="connsiteX86" fmla="*/ 19050 w 420687"/>
              <a:gd name="connsiteY86" fmla="*/ 239713 h 447676"/>
              <a:gd name="connsiteX87" fmla="*/ 20638 w 420687"/>
              <a:gd name="connsiteY87" fmla="*/ 239713 h 447676"/>
              <a:gd name="connsiteX88" fmla="*/ 23813 w 420687"/>
              <a:gd name="connsiteY88" fmla="*/ 241301 h 447676"/>
              <a:gd name="connsiteX89" fmla="*/ 20638 w 420687"/>
              <a:gd name="connsiteY89" fmla="*/ 241301 h 447676"/>
              <a:gd name="connsiteX90" fmla="*/ 19050 w 420687"/>
              <a:gd name="connsiteY90" fmla="*/ 241301 h 447676"/>
              <a:gd name="connsiteX91" fmla="*/ 58737 w 420687"/>
              <a:gd name="connsiteY91" fmla="*/ 225425 h 447676"/>
              <a:gd name="connsiteX92" fmla="*/ 61912 w 420687"/>
              <a:gd name="connsiteY92" fmla="*/ 225425 h 447676"/>
              <a:gd name="connsiteX93" fmla="*/ 66675 w 420687"/>
              <a:gd name="connsiteY93" fmla="*/ 225425 h 447676"/>
              <a:gd name="connsiteX94" fmla="*/ 71438 w 420687"/>
              <a:gd name="connsiteY94" fmla="*/ 227012 h 447676"/>
              <a:gd name="connsiteX95" fmla="*/ 71438 w 420687"/>
              <a:gd name="connsiteY95" fmla="*/ 230188 h 447676"/>
              <a:gd name="connsiteX96" fmla="*/ 68263 w 420687"/>
              <a:gd name="connsiteY96" fmla="*/ 230188 h 447676"/>
              <a:gd name="connsiteX97" fmla="*/ 66675 w 420687"/>
              <a:gd name="connsiteY97" fmla="*/ 230188 h 447676"/>
              <a:gd name="connsiteX98" fmla="*/ 63500 w 420687"/>
              <a:gd name="connsiteY98" fmla="*/ 227012 h 447676"/>
              <a:gd name="connsiteX99" fmla="*/ 61912 w 420687"/>
              <a:gd name="connsiteY99" fmla="*/ 227012 h 447676"/>
              <a:gd name="connsiteX100" fmla="*/ 58737 w 420687"/>
              <a:gd name="connsiteY100" fmla="*/ 227012 h 447676"/>
              <a:gd name="connsiteX101" fmla="*/ 57150 w 420687"/>
              <a:gd name="connsiteY101" fmla="*/ 227012 h 447676"/>
              <a:gd name="connsiteX102" fmla="*/ 79375 w 420687"/>
              <a:gd name="connsiteY102" fmla="*/ 182562 h 447676"/>
              <a:gd name="connsiteX103" fmla="*/ 82550 w 420687"/>
              <a:gd name="connsiteY103" fmla="*/ 182562 h 447676"/>
              <a:gd name="connsiteX104" fmla="*/ 84137 w 420687"/>
              <a:gd name="connsiteY104" fmla="*/ 182562 h 447676"/>
              <a:gd name="connsiteX105" fmla="*/ 90487 w 420687"/>
              <a:gd name="connsiteY105" fmla="*/ 184150 h 447676"/>
              <a:gd name="connsiteX106" fmla="*/ 88900 w 420687"/>
              <a:gd name="connsiteY106" fmla="*/ 184150 h 447676"/>
              <a:gd name="connsiteX107" fmla="*/ 85725 w 420687"/>
              <a:gd name="connsiteY107" fmla="*/ 184150 h 447676"/>
              <a:gd name="connsiteX108" fmla="*/ 84137 w 420687"/>
              <a:gd name="connsiteY108" fmla="*/ 184150 h 447676"/>
              <a:gd name="connsiteX109" fmla="*/ 366713 w 420687"/>
              <a:gd name="connsiteY109" fmla="*/ 92075 h 447676"/>
              <a:gd name="connsiteX110" fmla="*/ 366713 w 420687"/>
              <a:gd name="connsiteY110" fmla="*/ 93662 h 447676"/>
              <a:gd name="connsiteX111" fmla="*/ 365125 w 420687"/>
              <a:gd name="connsiteY111" fmla="*/ 96838 h 447676"/>
              <a:gd name="connsiteX112" fmla="*/ 365125 w 420687"/>
              <a:gd name="connsiteY112" fmla="*/ 93662 h 447676"/>
              <a:gd name="connsiteX113" fmla="*/ 371475 w 420687"/>
              <a:gd name="connsiteY113" fmla="*/ 87313 h 447676"/>
              <a:gd name="connsiteX114" fmla="*/ 373063 w 420687"/>
              <a:gd name="connsiteY114" fmla="*/ 87313 h 447676"/>
              <a:gd name="connsiteX115" fmla="*/ 371475 w 420687"/>
              <a:gd name="connsiteY115" fmla="*/ 90488 h 447676"/>
              <a:gd name="connsiteX116" fmla="*/ 377825 w 420687"/>
              <a:gd name="connsiteY116" fmla="*/ 82550 h 447676"/>
              <a:gd name="connsiteX117" fmla="*/ 376237 w 420687"/>
              <a:gd name="connsiteY117" fmla="*/ 87313 h 447676"/>
              <a:gd name="connsiteX118" fmla="*/ 373063 w 420687"/>
              <a:gd name="connsiteY118" fmla="*/ 87313 h 447676"/>
              <a:gd name="connsiteX119" fmla="*/ 387879 w 420687"/>
              <a:gd name="connsiteY119" fmla="*/ 75671 h 447676"/>
              <a:gd name="connsiteX120" fmla="*/ 387350 w 420687"/>
              <a:gd name="connsiteY120" fmla="*/ 77788 h 447676"/>
              <a:gd name="connsiteX121" fmla="*/ 387350 w 420687"/>
              <a:gd name="connsiteY121" fmla="*/ 76200 h 447676"/>
              <a:gd name="connsiteX122" fmla="*/ 388938 w 420687"/>
              <a:gd name="connsiteY122" fmla="*/ 71438 h 447676"/>
              <a:gd name="connsiteX123" fmla="*/ 388938 w 420687"/>
              <a:gd name="connsiteY123" fmla="*/ 74613 h 447676"/>
              <a:gd name="connsiteX124" fmla="*/ 387879 w 420687"/>
              <a:gd name="connsiteY124" fmla="*/ 75671 h 447676"/>
              <a:gd name="connsiteX125" fmla="*/ 292100 w 420687"/>
              <a:gd name="connsiteY125" fmla="*/ 71437 h 447676"/>
              <a:gd name="connsiteX126" fmla="*/ 292100 w 420687"/>
              <a:gd name="connsiteY126" fmla="*/ 74612 h 447676"/>
              <a:gd name="connsiteX127" fmla="*/ 290513 w 420687"/>
              <a:gd name="connsiteY127" fmla="*/ 76200 h 447676"/>
              <a:gd name="connsiteX128" fmla="*/ 290513 w 420687"/>
              <a:gd name="connsiteY128" fmla="*/ 74612 h 447676"/>
              <a:gd name="connsiteX129" fmla="*/ 292100 w 420687"/>
              <a:gd name="connsiteY129" fmla="*/ 69850 h 447676"/>
              <a:gd name="connsiteX130" fmla="*/ 295275 w 420687"/>
              <a:gd name="connsiteY130" fmla="*/ 69850 h 447676"/>
              <a:gd name="connsiteX131" fmla="*/ 292100 w 420687"/>
              <a:gd name="connsiteY131" fmla="*/ 71437 h 447676"/>
              <a:gd name="connsiteX132" fmla="*/ 404812 w 420687"/>
              <a:gd name="connsiteY132" fmla="*/ 39688 h 447676"/>
              <a:gd name="connsiteX133" fmla="*/ 404812 w 420687"/>
              <a:gd name="connsiteY133" fmla="*/ 42863 h 447676"/>
              <a:gd name="connsiteX134" fmla="*/ 403225 w 420687"/>
              <a:gd name="connsiteY134" fmla="*/ 44450 h 447676"/>
              <a:gd name="connsiteX135" fmla="*/ 400049 w 420687"/>
              <a:gd name="connsiteY135" fmla="*/ 46038 h 447676"/>
              <a:gd name="connsiteX136" fmla="*/ 400049 w 420687"/>
              <a:gd name="connsiteY136" fmla="*/ 44450 h 447676"/>
              <a:gd name="connsiteX137" fmla="*/ 403225 w 420687"/>
              <a:gd name="connsiteY137" fmla="*/ 42863 h 447676"/>
              <a:gd name="connsiteX138" fmla="*/ 404812 w 420687"/>
              <a:gd name="connsiteY138" fmla="*/ 34925 h 447676"/>
              <a:gd name="connsiteX139" fmla="*/ 404812 w 420687"/>
              <a:gd name="connsiteY139" fmla="*/ 38100 h 447676"/>
              <a:gd name="connsiteX140" fmla="*/ 404812 w 420687"/>
              <a:gd name="connsiteY140" fmla="*/ 39688 h 447676"/>
              <a:gd name="connsiteX141" fmla="*/ 403225 w 420687"/>
              <a:gd name="connsiteY141" fmla="*/ 39688 h 447676"/>
              <a:gd name="connsiteX142" fmla="*/ 403225 w 420687"/>
              <a:gd name="connsiteY142" fmla="*/ 38100 h 447676"/>
              <a:gd name="connsiteX143" fmla="*/ 404812 w 420687"/>
              <a:gd name="connsiteY143" fmla="*/ 28575 h 447676"/>
              <a:gd name="connsiteX144" fmla="*/ 407987 w 420687"/>
              <a:gd name="connsiteY144" fmla="*/ 28575 h 447676"/>
              <a:gd name="connsiteX145" fmla="*/ 404812 w 420687"/>
              <a:gd name="connsiteY145" fmla="*/ 33338 h 447676"/>
              <a:gd name="connsiteX146" fmla="*/ 404812 w 420687"/>
              <a:gd name="connsiteY146" fmla="*/ 34925 h 447676"/>
              <a:gd name="connsiteX147" fmla="*/ 403225 w 420687"/>
              <a:gd name="connsiteY147" fmla="*/ 34925 h 447676"/>
              <a:gd name="connsiteX148" fmla="*/ 400049 w 420687"/>
              <a:gd name="connsiteY148" fmla="*/ 38100 h 447676"/>
              <a:gd name="connsiteX149" fmla="*/ 400049 w 420687"/>
              <a:gd name="connsiteY149" fmla="*/ 34925 h 447676"/>
              <a:gd name="connsiteX150" fmla="*/ 400049 w 420687"/>
              <a:gd name="connsiteY150" fmla="*/ 33338 h 447676"/>
              <a:gd name="connsiteX151" fmla="*/ 403225 w 420687"/>
              <a:gd name="connsiteY151" fmla="*/ 31750 h 447676"/>
              <a:gd name="connsiteX152" fmla="*/ 323850 w 420687"/>
              <a:gd name="connsiteY152" fmla="*/ 17463 h 447676"/>
              <a:gd name="connsiteX153" fmla="*/ 322263 w 420687"/>
              <a:gd name="connsiteY153" fmla="*/ 19050 h 447676"/>
              <a:gd name="connsiteX154" fmla="*/ 322263 w 420687"/>
              <a:gd name="connsiteY154" fmla="*/ 22225 h 447676"/>
              <a:gd name="connsiteX155" fmla="*/ 319087 w 420687"/>
              <a:gd name="connsiteY155" fmla="*/ 23813 h 447676"/>
              <a:gd name="connsiteX156" fmla="*/ 317500 w 420687"/>
              <a:gd name="connsiteY156" fmla="*/ 26988 h 447676"/>
              <a:gd name="connsiteX157" fmla="*/ 317500 w 420687"/>
              <a:gd name="connsiteY157" fmla="*/ 23813 h 447676"/>
              <a:gd name="connsiteX158" fmla="*/ 319087 w 420687"/>
              <a:gd name="connsiteY158" fmla="*/ 22225 h 447676"/>
              <a:gd name="connsiteX159" fmla="*/ 349250 w 420687"/>
              <a:gd name="connsiteY159" fmla="*/ 0 h 447676"/>
              <a:gd name="connsiteX160" fmla="*/ 349250 w 420687"/>
              <a:gd name="connsiteY160" fmla="*/ 3175 h 447676"/>
              <a:gd name="connsiteX161" fmla="*/ 349250 w 420687"/>
              <a:gd name="connsiteY161" fmla="*/ 6350 h 447676"/>
              <a:gd name="connsiteX162" fmla="*/ 346075 w 420687"/>
              <a:gd name="connsiteY162" fmla="*/ 7937 h 447676"/>
              <a:gd name="connsiteX163" fmla="*/ 344487 w 420687"/>
              <a:gd name="connsiteY163" fmla="*/ 11112 h 447676"/>
              <a:gd name="connsiteX164" fmla="*/ 344487 w 420687"/>
              <a:gd name="connsiteY164" fmla="*/ 12700 h 447676"/>
              <a:gd name="connsiteX165" fmla="*/ 346075 w 420687"/>
              <a:gd name="connsiteY165" fmla="*/ 15875 h 447676"/>
              <a:gd name="connsiteX166" fmla="*/ 346075 w 420687"/>
              <a:gd name="connsiteY166" fmla="*/ 17462 h 447676"/>
              <a:gd name="connsiteX167" fmla="*/ 346075 w 420687"/>
              <a:gd name="connsiteY167" fmla="*/ 19050 h 447676"/>
              <a:gd name="connsiteX168" fmla="*/ 346075 w 420687"/>
              <a:gd name="connsiteY168" fmla="*/ 22225 h 447676"/>
              <a:gd name="connsiteX169" fmla="*/ 346075 w 420687"/>
              <a:gd name="connsiteY169" fmla="*/ 23812 h 447676"/>
              <a:gd name="connsiteX170" fmla="*/ 346075 w 420687"/>
              <a:gd name="connsiteY170" fmla="*/ 26987 h 447676"/>
              <a:gd name="connsiteX171" fmla="*/ 346075 w 420687"/>
              <a:gd name="connsiteY171" fmla="*/ 28575 h 447676"/>
              <a:gd name="connsiteX172" fmla="*/ 346075 w 420687"/>
              <a:gd name="connsiteY172" fmla="*/ 31750 h 447676"/>
              <a:gd name="connsiteX173" fmla="*/ 344487 w 420687"/>
              <a:gd name="connsiteY173" fmla="*/ 33337 h 447676"/>
              <a:gd name="connsiteX174" fmla="*/ 341313 w 420687"/>
              <a:gd name="connsiteY174" fmla="*/ 34925 h 447676"/>
              <a:gd name="connsiteX175" fmla="*/ 341313 w 420687"/>
              <a:gd name="connsiteY175" fmla="*/ 38100 h 447676"/>
              <a:gd name="connsiteX176" fmla="*/ 339725 w 420687"/>
              <a:gd name="connsiteY176" fmla="*/ 39687 h 447676"/>
              <a:gd name="connsiteX177" fmla="*/ 339725 w 420687"/>
              <a:gd name="connsiteY177" fmla="*/ 42862 h 447676"/>
              <a:gd name="connsiteX178" fmla="*/ 339725 w 420687"/>
              <a:gd name="connsiteY178" fmla="*/ 44450 h 447676"/>
              <a:gd name="connsiteX179" fmla="*/ 341313 w 420687"/>
              <a:gd name="connsiteY179" fmla="*/ 49212 h 447676"/>
              <a:gd name="connsiteX180" fmla="*/ 341313 w 420687"/>
              <a:gd name="connsiteY180" fmla="*/ 50800 h 447676"/>
              <a:gd name="connsiteX181" fmla="*/ 341313 w 420687"/>
              <a:gd name="connsiteY181" fmla="*/ 53975 h 447676"/>
              <a:gd name="connsiteX182" fmla="*/ 341313 w 420687"/>
              <a:gd name="connsiteY182" fmla="*/ 55562 h 447676"/>
              <a:gd name="connsiteX183" fmla="*/ 341313 w 420687"/>
              <a:gd name="connsiteY183" fmla="*/ 58737 h 447676"/>
              <a:gd name="connsiteX184" fmla="*/ 341313 w 420687"/>
              <a:gd name="connsiteY184" fmla="*/ 60325 h 447676"/>
              <a:gd name="connsiteX185" fmla="*/ 341313 w 420687"/>
              <a:gd name="connsiteY185" fmla="*/ 61912 h 447676"/>
              <a:gd name="connsiteX186" fmla="*/ 341313 w 420687"/>
              <a:gd name="connsiteY186" fmla="*/ 65087 h 447676"/>
              <a:gd name="connsiteX187" fmla="*/ 344487 w 420687"/>
              <a:gd name="connsiteY187" fmla="*/ 65087 h 447676"/>
              <a:gd name="connsiteX188" fmla="*/ 346075 w 420687"/>
              <a:gd name="connsiteY188" fmla="*/ 65087 h 447676"/>
              <a:gd name="connsiteX189" fmla="*/ 350837 w 420687"/>
              <a:gd name="connsiteY189" fmla="*/ 65087 h 447676"/>
              <a:gd name="connsiteX190" fmla="*/ 355600 w 420687"/>
              <a:gd name="connsiteY190" fmla="*/ 66675 h 447676"/>
              <a:gd name="connsiteX191" fmla="*/ 357187 w 420687"/>
              <a:gd name="connsiteY191" fmla="*/ 66675 h 447676"/>
              <a:gd name="connsiteX192" fmla="*/ 360363 w 420687"/>
              <a:gd name="connsiteY192" fmla="*/ 69850 h 447676"/>
              <a:gd name="connsiteX193" fmla="*/ 360363 w 420687"/>
              <a:gd name="connsiteY193" fmla="*/ 71437 h 447676"/>
              <a:gd name="connsiteX194" fmla="*/ 360363 w 420687"/>
              <a:gd name="connsiteY194" fmla="*/ 74612 h 447676"/>
              <a:gd name="connsiteX195" fmla="*/ 360363 w 420687"/>
              <a:gd name="connsiteY195" fmla="*/ 76200 h 447676"/>
              <a:gd name="connsiteX196" fmla="*/ 361950 w 420687"/>
              <a:gd name="connsiteY196" fmla="*/ 77787 h 447676"/>
              <a:gd name="connsiteX197" fmla="*/ 360363 w 420687"/>
              <a:gd name="connsiteY197" fmla="*/ 77787 h 447676"/>
              <a:gd name="connsiteX198" fmla="*/ 360363 w 420687"/>
              <a:gd name="connsiteY198" fmla="*/ 80962 h 447676"/>
              <a:gd name="connsiteX199" fmla="*/ 360363 w 420687"/>
              <a:gd name="connsiteY199" fmla="*/ 82550 h 447676"/>
              <a:gd name="connsiteX200" fmla="*/ 357187 w 420687"/>
              <a:gd name="connsiteY200" fmla="*/ 82550 h 447676"/>
              <a:gd name="connsiteX201" fmla="*/ 357187 w 420687"/>
              <a:gd name="connsiteY201" fmla="*/ 85725 h 447676"/>
              <a:gd name="connsiteX202" fmla="*/ 355600 w 420687"/>
              <a:gd name="connsiteY202" fmla="*/ 85725 h 447676"/>
              <a:gd name="connsiteX203" fmla="*/ 354013 w 420687"/>
              <a:gd name="connsiteY203" fmla="*/ 87312 h 447676"/>
              <a:gd name="connsiteX204" fmla="*/ 354013 w 420687"/>
              <a:gd name="connsiteY204" fmla="*/ 90487 h 447676"/>
              <a:gd name="connsiteX205" fmla="*/ 350837 w 420687"/>
              <a:gd name="connsiteY205" fmla="*/ 93662 h 447676"/>
              <a:gd name="connsiteX206" fmla="*/ 350837 w 420687"/>
              <a:gd name="connsiteY206" fmla="*/ 92075 h 447676"/>
              <a:gd name="connsiteX207" fmla="*/ 349250 w 420687"/>
              <a:gd name="connsiteY207" fmla="*/ 90487 h 447676"/>
              <a:gd name="connsiteX208" fmla="*/ 346075 w 420687"/>
              <a:gd name="connsiteY208" fmla="*/ 87312 h 447676"/>
              <a:gd name="connsiteX209" fmla="*/ 344487 w 420687"/>
              <a:gd name="connsiteY209" fmla="*/ 87312 h 447676"/>
              <a:gd name="connsiteX210" fmla="*/ 341313 w 420687"/>
              <a:gd name="connsiteY210" fmla="*/ 87312 h 447676"/>
              <a:gd name="connsiteX211" fmla="*/ 341313 w 420687"/>
              <a:gd name="connsiteY211" fmla="*/ 90487 h 447676"/>
              <a:gd name="connsiteX212" fmla="*/ 344487 w 420687"/>
              <a:gd name="connsiteY212" fmla="*/ 92075 h 447676"/>
              <a:gd name="connsiteX213" fmla="*/ 346075 w 420687"/>
              <a:gd name="connsiteY213" fmla="*/ 93662 h 447676"/>
              <a:gd name="connsiteX214" fmla="*/ 346075 w 420687"/>
              <a:gd name="connsiteY214" fmla="*/ 96837 h 447676"/>
              <a:gd name="connsiteX215" fmla="*/ 349250 w 420687"/>
              <a:gd name="connsiteY215" fmla="*/ 96837 h 447676"/>
              <a:gd name="connsiteX216" fmla="*/ 350837 w 420687"/>
              <a:gd name="connsiteY216" fmla="*/ 98425 h 447676"/>
              <a:gd name="connsiteX217" fmla="*/ 354013 w 420687"/>
              <a:gd name="connsiteY217" fmla="*/ 98425 h 447676"/>
              <a:gd name="connsiteX218" fmla="*/ 354013 w 420687"/>
              <a:gd name="connsiteY218" fmla="*/ 101600 h 447676"/>
              <a:gd name="connsiteX219" fmla="*/ 355600 w 420687"/>
              <a:gd name="connsiteY219" fmla="*/ 101600 h 447676"/>
              <a:gd name="connsiteX220" fmla="*/ 357187 w 420687"/>
              <a:gd name="connsiteY220" fmla="*/ 101600 h 447676"/>
              <a:gd name="connsiteX221" fmla="*/ 357187 w 420687"/>
              <a:gd name="connsiteY221" fmla="*/ 103187 h 447676"/>
              <a:gd name="connsiteX222" fmla="*/ 360363 w 420687"/>
              <a:gd name="connsiteY222" fmla="*/ 107950 h 447676"/>
              <a:gd name="connsiteX223" fmla="*/ 360363 w 420687"/>
              <a:gd name="connsiteY223" fmla="*/ 109537 h 447676"/>
              <a:gd name="connsiteX224" fmla="*/ 360363 w 420687"/>
              <a:gd name="connsiteY224" fmla="*/ 112712 h 447676"/>
              <a:gd name="connsiteX225" fmla="*/ 361950 w 420687"/>
              <a:gd name="connsiteY225" fmla="*/ 112712 h 447676"/>
              <a:gd name="connsiteX226" fmla="*/ 361950 w 420687"/>
              <a:gd name="connsiteY226" fmla="*/ 117475 h 447676"/>
              <a:gd name="connsiteX227" fmla="*/ 360363 w 420687"/>
              <a:gd name="connsiteY227" fmla="*/ 117475 h 447676"/>
              <a:gd name="connsiteX228" fmla="*/ 360363 w 420687"/>
              <a:gd name="connsiteY228" fmla="*/ 119062 h 447676"/>
              <a:gd name="connsiteX229" fmla="*/ 360363 w 420687"/>
              <a:gd name="connsiteY229" fmla="*/ 122237 h 447676"/>
              <a:gd name="connsiteX230" fmla="*/ 360363 w 420687"/>
              <a:gd name="connsiteY230" fmla="*/ 123825 h 447676"/>
              <a:gd name="connsiteX231" fmla="*/ 360363 w 420687"/>
              <a:gd name="connsiteY231" fmla="*/ 125412 h 447676"/>
              <a:gd name="connsiteX232" fmla="*/ 361950 w 420687"/>
              <a:gd name="connsiteY232" fmla="*/ 125412 h 447676"/>
              <a:gd name="connsiteX233" fmla="*/ 361950 w 420687"/>
              <a:gd name="connsiteY233" fmla="*/ 128587 h 447676"/>
              <a:gd name="connsiteX234" fmla="*/ 366713 w 420687"/>
              <a:gd name="connsiteY234" fmla="*/ 128587 h 447676"/>
              <a:gd name="connsiteX235" fmla="*/ 366713 w 420687"/>
              <a:gd name="connsiteY235" fmla="*/ 130175 h 447676"/>
              <a:gd name="connsiteX236" fmla="*/ 369887 w 420687"/>
              <a:gd name="connsiteY236" fmla="*/ 130175 h 447676"/>
              <a:gd name="connsiteX237" fmla="*/ 371475 w 420687"/>
              <a:gd name="connsiteY237" fmla="*/ 130175 h 447676"/>
              <a:gd name="connsiteX238" fmla="*/ 373063 w 420687"/>
              <a:gd name="connsiteY238" fmla="*/ 128587 h 447676"/>
              <a:gd name="connsiteX239" fmla="*/ 373063 w 420687"/>
              <a:gd name="connsiteY239" fmla="*/ 125412 h 447676"/>
              <a:gd name="connsiteX240" fmla="*/ 373063 w 420687"/>
              <a:gd name="connsiteY240" fmla="*/ 123825 h 447676"/>
              <a:gd name="connsiteX241" fmla="*/ 376237 w 420687"/>
              <a:gd name="connsiteY241" fmla="*/ 123825 h 447676"/>
              <a:gd name="connsiteX242" fmla="*/ 376237 w 420687"/>
              <a:gd name="connsiteY242" fmla="*/ 122237 h 447676"/>
              <a:gd name="connsiteX243" fmla="*/ 381000 w 420687"/>
              <a:gd name="connsiteY243" fmla="*/ 123825 h 447676"/>
              <a:gd name="connsiteX244" fmla="*/ 381000 w 420687"/>
              <a:gd name="connsiteY244" fmla="*/ 125412 h 447676"/>
              <a:gd name="connsiteX245" fmla="*/ 382587 w 420687"/>
              <a:gd name="connsiteY245" fmla="*/ 128587 h 447676"/>
              <a:gd name="connsiteX246" fmla="*/ 382587 w 420687"/>
              <a:gd name="connsiteY246" fmla="*/ 130175 h 447676"/>
              <a:gd name="connsiteX247" fmla="*/ 385763 w 420687"/>
              <a:gd name="connsiteY247" fmla="*/ 134937 h 447676"/>
              <a:gd name="connsiteX248" fmla="*/ 385763 w 420687"/>
              <a:gd name="connsiteY248" fmla="*/ 136525 h 447676"/>
              <a:gd name="connsiteX249" fmla="*/ 387350 w 420687"/>
              <a:gd name="connsiteY249" fmla="*/ 141287 h 447676"/>
              <a:gd name="connsiteX250" fmla="*/ 385763 w 420687"/>
              <a:gd name="connsiteY250" fmla="*/ 144462 h 447676"/>
              <a:gd name="connsiteX251" fmla="*/ 385763 w 420687"/>
              <a:gd name="connsiteY251" fmla="*/ 146050 h 447676"/>
              <a:gd name="connsiteX252" fmla="*/ 385763 w 420687"/>
              <a:gd name="connsiteY252" fmla="*/ 150812 h 447676"/>
              <a:gd name="connsiteX253" fmla="*/ 382587 w 420687"/>
              <a:gd name="connsiteY253" fmla="*/ 152400 h 447676"/>
              <a:gd name="connsiteX254" fmla="*/ 382587 w 420687"/>
              <a:gd name="connsiteY254" fmla="*/ 155575 h 447676"/>
              <a:gd name="connsiteX255" fmla="*/ 382587 w 420687"/>
              <a:gd name="connsiteY255" fmla="*/ 157162 h 447676"/>
              <a:gd name="connsiteX256" fmla="*/ 385763 w 420687"/>
              <a:gd name="connsiteY256" fmla="*/ 157162 h 447676"/>
              <a:gd name="connsiteX257" fmla="*/ 385763 w 420687"/>
              <a:gd name="connsiteY257" fmla="*/ 160337 h 447676"/>
              <a:gd name="connsiteX258" fmla="*/ 387350 w 420687"/>
              <a:gd name="connsiteY258" fmla="*/ 160337 h 447676"/>
              <a:gd name="connsiteX259" fmla="*/ 388937 w 420687"/>
              <a:gd name="connsiteY259" fmla="*/ 160337 h 447676"/>
              <a:gd name="connsiteX260" fmla="*/ 392113 w 420687"/>
              <a:gd name="connsiteY260" fmla="*/ 160337 h 447676"/>
              <a:gd name="connsiteX261" fmla="*/ 393700 w 420687"/>
              <a:gd name="connsiteY261" fmla="*/ 160337 h 447676"/>
              <a:gd name="connsiteX262" fmla="*/ 396875 w 420687"/>
              <a:gd name="connsiteY262" fmla="*/ 160337 h 447676"/>
              <a:gd name="connsiteX263" fmla="*/ 396875 w 420687"/>
              <a:gd name="connsiteY263" fmla="*/ 161925 h 447676"/>
              <a:gd name="connsiteX264" fmla="*/ 398463 w 420687"/>
              <a:gd name="connsiteY264" fmla="*/ 165100 h 447676"/>
              <a:gd name="connsiteX265" fmla="*/ 400050 w 420687"/>
              <a:gd name="connsiteY265" fmla="*/ 165100 h 447676"/>
              <a:gd name="connsiteX266" fmla="*/ 400050 w 420687"/>
              <a:gd name="connsiteY266" fmla="*/ 166687 h 447676"/>
              <a:gd name="connsiteX267" fmla="*/ 400050 w 420687"/>
              <a:gd name="connsiteY267" fmla="*/ 168275 h 447676"/>
              <a:gd name="connsiteX268" fmla="*/ 403225 w 420687"/>
              <a:gd name="connsiteY268" fmla="*/ 168275 h 447676"/>
              <a:gd name="connsiteX269" fmla="*/ 404813 w 420687"/>
              <a:gd name="connsiteY269" fmla="*/ 171450 h 447676"/>
              <a:gd name="connsiteX270" fmla="*/ 403225 w 420687"/>
              <a:gd name="connsiteY270" fmla="*/ 173037 h 447676"/>
              <a:gd name="connsiteX271" fmla="*/ 403225 w 420687"/>
              <a:gd name="connsiteY271" fmla="*/ 176212 h 447676"/>
              <a:gd name="connsiteX272" fmla="*/ 400050 w 420687"/>
              <a:gd name="connsiteY272" fmla="*/ 180975 h 447676"/>
              <a:gd name="connsiteX273" fmla="*/ 403225 w 420687"/>
              <a:gd name="connsiteY273" fmla="*/ 182562 h 447676"/>
              <a:gd name="connsiteX274" fmla="*/ 404813 w 420687"/>
              <a:gd name="connsiteY274" fmla="*/ 187325 h 447676"/>
              <a:gd name="connsiteX275" fmla="*/ 403225 w 420687"/>
              <a:gd name="connsiteY275" fmla="*/ 188912 h 447676"/>
              <a:gd name="connsiteX276" fmla="*/ 403225 w 420687"/>
              <a:gd name="connsiteY276" fmla="*/ 192087 h 447676"/>
              <a:gd name="connsiteX277" fmla="*/ 403225 w 420687"/>
              <a:gd name="connsiteY277" fmla="*/ 193675 h 447676"/>
              <a:gd name="connsiteX278" fmla="*/ 403225 w 420687"/>
              <a:gd name="connsiteY278" fmla="*/ 196850 h 447676"/>
              <a:gd name="connsiteX279" fmla="*/ 404813 w 420687"/>
              <a:gd name="connsiteY279" fmla="*/ 198437 h 447676"/>
              <a:gd name="connsiteX280" fmla="*/ 407987 w 420687"/>
              <a:gd name="connsiteY280" fmla="*/ 198437 h 447676"/>
              <a:gd name="connsiteX281" fmla="*/ 407987 w 420687"/>
              <a:gd name="connsiteY281" fmla="*/ 200025 h 447676"/>
              <a:gd name="connsiteX282" fmla="*/ 409575 w 420687"/>
              <a:gd name="connsiteY282" fmla="*/ 200025 h 447676"/>
              <a:gd name="connsiteX283" fmla="*/ 409575 w 420687"/>
              <a:gd name="connsiteY283" fmla="*/ 207962 h 447676"/>
              <a:gd name="connsiteX284" fmla="*/ 412750 w 420687"/>
              <a:gd name="connsiteY284" fmla="*/ 209550 h 447676"/>
              <a:gd name="connsiteX285" fmla="*/ 409575 w 420687"/>
              <a:gd name="connsiteY285" fmla="*/ 211137 h 447676"/>
              <a:gd name="connsiteX286" fmla="*/ 409575 w 420687"/>
              <a:gd name="connsiteY286" fmla="*/ 214312 h 447676"/>
              <a:gd name="connsiteX287" fmla="*/ 409575 w 420687"/>
              <a:gd name="connsiteY287" fmla="*/ 215900 h 447676"/>
              <a:gd name="connsiteX288" fmla="*/ 409575 w 420687"/>
              <a:gd name="connsiteY288" fmla="*/ 219075 h 447676"/>
              <a:gd name="connsiteX289" fmla="*/ 407987 w 420687"/>
              <a:gd name="connsiteY289" fmla="*/ 220662 h 447676"/>
              <a:gd name="connsiteX290" fmla="*/ 407987 w 420687"/>
              <a:gd name="connsiteY290" fmla="*/ 223837 h 447676"/>
              <a:gd name="connsiteX291" fmla="*/ 409575 w 420687"/>
              <a:gd name="connsiteY291" fmla="*/ 225425 h 447676"/>
              <a:gd name="connsiteX292" fmla="*/ 409575 w 420687"/>
              <a:gd name="connsiteY292" fmla="*/ 227012 h 447676"/>
              <a:gd name="connsiteX293" fmla="*/ 409575 w 420687"/>
              <a:gd name="connsiteY293" fmla="*/ 230187 h 447676"/>
              <a:gd name="connsiteX294" fmla="*/ 409575 w 420687"/>
              <a:gd name="connsiteY294" fmla="*/ 231775 h 447676"/>
              <a:gd name="connsiteX295" fmla="*/ 409575 w 420687"/>
              <a:gd name="connsiteY295" fmla="*/ 234950 h 447676"/>
              <a:gd name="connsiteX296" fmla="*/ 409575 w 420687"/>
              <a:gd name="connsiteY296" fmla="*/ 236537 h 447676"/>
              <a:gd name="connsiteX297" fmla="*/ 409575 w 420687"/>
              <a:gd name="connsiteY297" fmla="*/ 239712 h 447676"/>
              <a:gd name="connsiteX298" fmla="*/ 412750 w 420687"/>
              <a:gd name="connsiteY298" fmla="*/ 239712 h 447676"/>
              <a:gd name="connsiteX299" fmla="*/ 409575 w 420687"/>
              <a:gd name="connsiteY299" fmla="*/ 241300 h 447676"/>
              <a:gd name="connsiteX300" fmla="*/ 412750 w 420687"/>
              <a:gd name="connsiteY300" fmla="*/ 241300 h 447676"/>
              <a:gd name="connsiteX301" fmla="*/ 414337 w 420687"/>
              <a:gd name="connsiteY301" fmla="*/ 242887 h 447676"/>
              <a:gd name="connsiteX302" fmla="*/ 419100 w 420687"/>
              <a:gd name="connsiteY302" fmla="*/ 246062 h 447676"/>
              <a:gd name="connsiteX303" fmla="*/ 420687 w 420687"/>
              <a:gd name="connsiteY303" fmla="*/ 247650 h 447676"/>
              <a:gd name="connsiteX304" fmla="*/ 415925 w 420687"/>
              <a:gd name="connsiteY304" fmla="*/ 246062 h 447676"/>
              <a:gd name="connsiteX305" fmla="*/ 415925 w 420687"/>
              <a:gd name="connsiteY305" fmla="*/ 250825 h 447676"/>
              <a:gd name="connsiteX306" fmla="*/ 415925 w 420687"/>
              <a:gd name="connsiteY306" fmla="*/ 252412 h 447676"/>
              <a:gd name="connsiteX307" fmla="*/ 415925 w 420687"/>
              <a:gd name="connsiteY307" fmla="*/ 255587 h 447676"/>
              <a:gd name="connsiteX308" fmla="*/ 415925 w 420687"/>
              <a:gd name="connsiteY308" fmla="*/ 258762 h 447676"/>
              <a:gd name="connsiteX309" fmla="*/ 415925 w 420687"/>
              <a:gd name="connsiteY309" fmla="*/ 261937 h 447676"/>
              <a:gd name="connsiteX310" fmla="*/ 415925 w 420687"/>
              <a:gd name="connsiteY310" fmla="*/ 263525 h 447676"/>
              <a:gd name="connsiteX311" fmla="*/ 414337 w 420687"/>
              <a:gd name="connsiteY311" fmla="*/ 266700 h 447676"/>
              <a:gd name="connsiteX312" fmla="*/ 412750 w 420687"/>
              <a:gd name="connsiteY312" fmla="*/ 266700 h 447676"/>
              <a:gd name="connsiteX313" fmla="*/ 409575 w 420687"/>
              <a:gd name="connsiteY313" fmla="*/ 266700 h 447676"/>
              <a:gd name="connsiteX314" fmla="*/ 409575 w 420687"/>
              <a:gd name="connsiteY314" fmla="*/ 268287 h 447676"/>
              <a:gd name="connsiteX315" fmla="*/ 409575 w 420687"/>
              <a:gd name="connsiteY315" fmla="*/ 271462 h 447676"/>
              <a:gd name="connsiteX316" fmla="*/ 407987 w 420687"/>
              <a:gd name="connsiteY316" fmla="*/ 273050 h 447676"/>
              <a:gd name="connsiteX317" fmla="*/ 404813 w 420687"/>
              <a:gd name="connsiteY317" fmla="*/ 274637 h 447676"/>
              <a:gd name="connsiteX318" fmla="*/ 403225 w 420687"/>
              <a:gd name="connsiteY318" fmla="*/ 277812 h 447676"/>
              <a:gd name="connsiteX319" fmla="*/ 403225 w 420687"/>
              <a:gd name="connsiteY319" fmla="*/ 279400 h 447676"/>
              <a:gd name="connsiteX320" fmla="*/ 403225 w 420687"/>
              <a:gd name="connsiteY320" fmla="*/ 282575 h 447676"/>
              <a:gd name="connsiteX321" fmla="*/ 404813 w 420687"/>
              <a:gd name="connsiteY321" fmla="*/ 284162 h 447676"/>
              <a:gd name="connsiteX322" fmla="*/ 403225 w 420687"/>
              <a:gd name="connsiteY322" fmla="*/ 284162 h 447676"/>
              <a:gd name="connsiteX323" fmla="*/ 400050 w 420687"/>
              <a:gd name="connsiteY323" fmla="*/ 285750 h 447676"/>
              <a:gd name="connsiteX324" fmla="*/ 398463 w 420687"/>
              <a:gd name="connsiteY324" fmla="*/ 288925 h 447676"/>
              <a:gd name="connsiteX325" fmla="*/ 400050 w 420687"/>
              <a:gd name="connsiteY325" fmla="*/ 288925 h 447676"/>
              <a:gd name="connsiteX326" fmla="*/ 398463 w 420687"/>
              <a:gd name="connsiteY326" fmla="*/ 290512 h 447676"/>
              <a:gd name="connsiteX327" fmla="*/ 396875 w 420687"/>
              <a:gd name="connsiteY327" fmla="*/ 290512 h 447676"/>
              <a:gd name="connsiteX328" fmla="*/ 396875 w 420687"/>
              <a:gd name="connsiteY328" fmla="*/ 293687 h 447676"/>
              <a:gd name="connsiteX329" fmla="*/ 396875 w 420687"/>
              <a:gd name="connsiteY329" fmla="*/ 295275 h 447676"/>
              <a:gd name="connsiteX330" fmla="*/ 398463 w 420687"/>
              <a:gd name="connsiteY330" fmla="*/ 295275 h 447676"/>
              <a:gd name="connsiteX331" fmla="*/ 398463 w 420687"/>
              <a:gd name="connsiteY331" fmla="*/ 298450 h 447676"/>
              <a:gd name="connsiteX332" fmla="*/ 398463 w 420687"/>
              <a:gd name="connsiteY332" fmla="*/ 300037 h 447676"/>
              <a:gd name="connsiteX333" fmla="*/ 400050 w 420687"/>
              <a:gd name="connsiteY333" fmla="*/ 301625 h 447676"/>
              <a:gd name="connsiteX334" fmla="*/ 400050 w 420687"/>
              <a:gd name="connsiteY334" fmla="*/ 304800 h 447676"/>
              <a:gd name="connsiteX335" fmla="*/ 403225 w 420687"/>
              <a:gd name="connsiteY335" fmla="*/ 309562 h 447676"/>
              <a:gd name="connsiteX336" fmla="*/ 404813 w 420687"/>
              <a:gd name="connsiteY336" fmla="*/ 311150 h 447676"/>
              <a:gd name="connsiteX337" fmla="*/ 409575 w 420687"/>
              <a:gd name="connsiteY337" fmla="*/ 314325 h 447676"/>
              <a:gd name="connsiteX338" fmla="*/ 409575 w 420687"/>
              <a:gd name="connsiteY338" fmla="*/ 315912 h 447676"/>
              <a:gd name="connsiteX339" fmla="*/ 409575 w 420687"/>
              <a:gd name="connsiteY339" fmla="*/ 317500 h 447676"/>
              <a:gd name="connsiteX340" fmla="*/ 409575 w 420687"/>
              <a:gd name="connsiteY340" fmla="*/ 320675 h 447676"/>
              <a:gd name="connsiteX341" fmla="*/ 409575 w 420687"/>
              <a:gd name="connsiteY341" fmla="*/ 322262 h 447676"/>
              <a:gd name="connsiteX342" fmla="*/ 407987 w 420687"/>
              <a:gd name="connsiteY342" fmla="*/ 325437 h 447676"/>
              <a:gd name="connsiteX343" fmla="*/ 404813 w 420687"/>
              <a:gd name="connsiteY343" fmla="*/ 327025 h 447676"/>
              <a:gd name="connsiteX344" fmla="*/ 400050 w 420687"/>
              <a:gd name="connsiteY344" fmla="*/ 330200 h 447676"/>
              <a:gd name="connsiteX345" fmla="*/ 393700 w 420687"/>
              <a:gd name="connsiteY345" fmla="*/ 333375 h 447676"/>
              <a:gd name="connsiteX346" fmla="*/ 392113 w 420687"/>
              <a:gd name="connsiteY346" fmla="*/ 336550 h 447676"/>
              <a:gd name="connsiteX347" fmla="*/ 388937 w 420687"/>
              <a:gd name="connsiteY347" fmla="*/ 336550 h 447676"/>
              <a:gd name="connsiteX348" fmla="*/ 387350 w 420687"/>
              <a:gd name="connsiteY348" fmla="*/ 336550 h 447676"/>
              <a:gd name="connsiteX349" fmla="*/ 387350 w 420687"/>
              <a:gd name="connsiteY349" fmla="*/ 338137 h 447676"/>
              <a:gd name="connsiteX350" fmla="*/ 385763 w 420687"/>
              <a:gd name="connsiteY350" fmla="*/ 338137 h 447676"/>
              <a:gd name="connsiteX351" fmla="*/ 382587 w 420687"/>
              <a:gd name="connsiteY351" fmla="*/ 338137 h 447676"/>
              <a:gd name="connsiteX352" fmla="*/ 381000 w 420687"/>
              <a:gd name="connsiteY352" fmla="*/ 341312 h 447676"/>
              <a:gd name="connsiteX353" fmla="*/ 377825 w 420687"/>
              <a:gd name="connsiteY353" fmla="*/ 341312 h 447676"/>
              <a:gd name="connsiteX354" fmla="*/ 376237 w 420687"/>
              <a:gd name="connsiteY354" fmla="*/ 338137 h 447676"/>
              <a:gd name="connsiteX355" fmla="*/ 373063 w 420687"/>
              <a:gd name="connsiteY355" fmla="*/ 338137 h 447676"/>
              <a:gd name="connsiteX356" fmla="*/ 371475 w 420687"/>
              <a:gd name="connsiteY356" fmla="*/ 336550 h 447676"/>
              <a:gd name="connsiteX357" fmla="*/ 369887 w 420687"/>
              <a:gd name="connsiteY357" fmla="*/ 338137 h 447676"/>
              <a:gd name="connsiteX358" fmla="*/ 366713 w 420687"/>
              <a:gd name="connsiteY358" fmla="*/ 338137 h 447676"/>
              <a:gd name="connsiteX359" fmla="*/ 361950 w 420687"/>
              <a:gd name="connsiteY359" fmla="*/ 338137 h 447676"/>
              <a:gd name="connsiteX360" fmla="*/ 360363 w 420687"/>
              <a:gd name="connsiteY360" fmla="*/ 341312 h 447676"/>
              <a:gd name="connsiteX361" fmla="*/ 361950 w 420687"/>
              <a:gd name="connsiteY361" fmla="*/ 342900 h 447676"/>
              <a:gd name="connsiteX362" fmla="*/ 360363 w 420687"/>
              <a:gd name="connsiteY362" fmla="*/ 342900 h 447676"/>
              <a:gd name="connsiteX363" fmla="*/ 361950 w 420687"/>
              <a:gd name="connsiteY363" fmla="*/ 346075 h 447676"/>
              <a:gd name="connsiteX364" fmla="*/ 361950 w 420687"/>
              <a:gd name="connsiteY364" fmla="*/ 347662 h 447676"/>
              <a:gd name="connsiteX365" fmla="*/ 361950 w 420687"/>
              <a:gd name="connsiteY365" fmla="*/ 349250 h 447676"/>
              <a:gd name="connsiteX366" fmla="*/ 361950 w 420687"/>
              <a:gd name="connsiteY366" fmla="*/ 352425 h 447676"/>
              <a:gd name="connsiteX367" fmla="*/ 361950 w 420687"/>
              <a:gd name="connsiteY367" fmla="*/ 354012 h 447676"/>
              <a:gd name="connsiteX368" fmla="*/ 360363 w 420687"/>
              <a:gd name="connsiteY368" fmla="*/ 357187 h 447676"/>
              <a:gd name="connsiteX369" fmla="*/ 357187 w 420687"/>
              <a:gd name="connsiteY369" fmla="*/ 358775 h 447676"/>
              <a:gd name="connsiteX370" fmla="*/ 354013 w 420687"/>
              <a:gd name="connsiteY370" fmla="*/ 358775 h 447676"/>
              <a:gd name="connsiteX371" fmla="*/ 350837 w 420687"/>
              <a:gd name="connsiteY371" fmla="*/ 358775 h 447676"/>
              <a:gd name="connsiteX372" fmla="*/ 349250 w 420687"/>
              <a:gd name="connsiteY372" fmla="*/ 357187 h 447676"/>
              <a:gd name="connsiteX373" fmla="*/ 346075 w 420687"/>
              <a:gd name="connsiteY373" fmla="*/ 357187 h 447676"/>
              <a:gd name="connsiteX374" fmla="*/ 346075 w 420687"/>
              <a:gd name="connsiteY374" fmla="*/ 358775 h 447676"/>
              <a:gd name="connsiteX375" fmla="*/ 346075 w 420687"/>
              <a:gd name="connsiteY375" fmla="*/ 360362 h 447676"/>
              <a:gd name="connsiteX376" fmla="*/ 344487 w 420687"/>
              <a:gd name="connsiteY376" fmla="*/ 360362 h 447676"/>
              <a:gd name="connsiteX377" fmla="*/ 341313 w 420687"/>
              <a:gd name="connsiteY377" fmla="*/ 360362 h 447676"/>
              <a:gd name="connsiteX378" fmla="*/ 341313 w 420687"/>
              <a:gd name="connsiteY378" fmla="*/ 363537 h 447676"/>
              <a:gd name="connsiteX379" fmla="*/ 339725 w 420687"/>
              <a:gd name="connsiteY379" fmla="*/ 360362 h 447676"/>
              <a:gd name="connsiteX380" fmla="*/ 338137 w 420687"/>
              <a:gd name="connsiteY380" fmla="*/ 360362 h 447676"/>
              <a:gd name="connsiteX381" fmla="*/ 334963 w 420687"/>
              <a:gd name="connsiteY381" fmla="*/ 363537 h 447676"/>
              <a:gd name="connsiteX382" fmla="*/ 334963 w 420687"/>
              <a:gd name="connsiteY382" fmla="*/ 365125 h 447676"/>
              <a:gd name="connsiteX383" fmla="*/ 333375 w 420687"/>
              <a:gd name="connsiteY383" fmla="*/ 365125 h 447676"/>
              <a:gd name="connsiteX384" fmla="*/ 333375 w 420687"/>
              <a:gd name="connsiteY384" fmla="*/ 368300 h 447676"/>
              <a:gd name="connsiteX385" fmla="*/ 330200 w 420687"/>
              <a:gd name="connsiteY385" fmla="*/ 369887 h 447676"/>
              <a:gd name="connsiteX386" fmla="*/ 330200 w 420687"/>
              <a:gd name="connsiteY386" fmla="*/ 373062 h 447676"/>
              <a:gd name="connsiteX387" fmla="*/ 328613 w 420687"/>
              <a:gd name="connsiteY387" fmla="*/ 373062 h 447676"/>
              <a:gd name="connsiteX388" fmla="*/ 328613 w 420687"/>
              <a:gd name="connsiteY388" fmla="*/ 374650 h 447676"/>
              <a:gd name="connsiteX389" fmla="*/ 328613 w 420687"/>
              <a:gd name="connsiteY389" fmla="*/ 376237 h 447676"/>
              <a:gd name="connsiteX390" fmla="*/ 325437 w 420687"/>
              <a:gd name="connsiteY390" fmla="*/ 381000 h 447676"/>
              <a:gd name="connsiteX391" fmla="*/ 322263 w 420687"/>
              <a:gd name="connsiteY391" fmla="*/ 384175 h 447676"/>
              <a:gd name="connsiteX392" fmla="*/ 322263 w 420687"/>
              <a:gd name="connsiteY392" fmla="*/ 385762 h 447676"/>
              <a:gd name="connsiteX393" fmla="*/ 312737 w 420687"/>
              <a:gd name="connsiteY393" fmla="*/ 385762 h 447676"/>
              <a:gd name="connsiteX394" fmla="*/ 311150 w 420687"/>
              <a:gd name="connsiteY394" fmla="*/ 385762 h 447676"/>
              <a:gd name="connsiteX395" fmla="*/ 307975 w 420687"/>
              <a:gd name="connsiteY395" fmla="*/ 388937 h 447676"/>
              <a:gd name="connsiteX396" fmla="*/ 303213 w 420687"/>
              <a:gd name="connsiteY396" fmla="*/ 388937 h 447676"/>
              <a:gd name="connsiteX397" fmla="*/ 301625 w 420687"/>
              <a:gd name="connsiteY397" fmla="*/ 388937 h 447676"/>
              <a:gd name="connsiteX398" fmla="*/ 298450 w 420687"/>
              <a:gd name="connsiteY398" fmla="*/ 388937 h 447676"/>
              <a:gd name="connsiteX399" fmla="*/ 296863 w 420687"/>
              <a:gd name="connsiteY399" fmla="*/ 388937 h 447676"/>
              <a:gd name="connsiteX400" fmla="*/ 295275 w 420687"/>
              <a:gd name="connsiteY400" fmla="*/ 385762 h 447676"/>
              <a:gd name="connsiteX401" fmla="*/ 292100 w 420687"/>
              <a:gd name="connsiteY401" fmla="*/ 384175 h 447676"/>
              <a:gd name="connsiteX402" fmla="*/ 292100 w 420687"/>
              <a:gd name="connsiteY402" fmla="*/ 385762 h 447676"/>
              <a:gd name="connsiteX403" fmla="*/ 287338 w 420687"/>
              <a:gd name="connsiteY403" fmla="*/ 388937 h 447676"/>
              <a:gd name="connsiteX404" fmla="*/ 285750 w 420687"/>
              <a:gd name="connsiteY404" fmla="*/ 390525 h 447676"/>
              <a:gd name="connsiteX405" fmla="*/ 285750 w 420687"/>
              <a:gd name="connsiteY405" fmla="*/ 395287 h 447676"/>
              <a:gd name="connsiteX406" fmla="*/ 282575 w 420687"/>
              <a:gd name="connsiteY406" fmla="*/ 400050 h 447676"/>
              <a:gd name="connsiteX407" fmla="*/ 285750 w 420687"/>
              <a:gd name="connsiteY407" fmla="*/ 400050 h 447676"/>
              <a:gd name="connsiteX408" fmla="*/ 285750 w 420687"/>
              <a:gd name="connsiteY408" fmla="*/ 401637 h 447676"/>
              <a:gd name="connsiteX409" fmla="*/ 285750 w 420687"/>
              <a:gd name="connsiteY409" fmla="*/ 404812 h 447676"/>
              <a:gd name="connsiteX410" fmla="*/ 282575 w 420687"/>
              <a:gd name="connsiteY410" fmla="*/ 404812 h 447676"/>
              <a:gd name="connsiteX411" fmla="*/ 282575 w 420687"/>
              <a:gd name="connsiteY411" fmla="*/ 406400 h 447676"/>
              <a:gd name="connsiteX412" fmla="*/ 279400 w 420687"/>
              <a:gd name="connsiteY412" fmla="*/ 406400 h 447676"/>
              <a:gd name="connsiteX413" fmla="*/ 276225 w 420687"/>
              <a:gd name="connsiteY413" fmla="*/ 406400 h 447676"/>
              <a:gd name="connsiteX414" fmla="*/ 274638 w 420687"/>
              <a:gd name="connsiteY414" fmla="*/ 407987 h 447676"/>
              <a:gd name="connsiteX415" fmla="*/ 274638 w 420687"/>
              <a:gd name="connsiteY415" fmla="*/ 411162 h 447676"/>
              <a:gd name="connsiteX416" fmla="*/ 274638 w 420687"/>
              <a:gd name="connsiteY416" fmla="*/ 412750 h 447676"/>
              <a:gd name="connsiteX417" fmla="*/ 274638 w 420687"/>
              <a:gd name="connsiteY417" fmla="*/ 415925 h 447676"/>
              <a:gd name="connsiteX418" fmla="*/ 271463 w 420687"/>
              <a:gd name="connsiteY418" fmla="*/ 415925 h 447676"/>
              <a:gd name="connsiteX419" fmla="*/ 269875 w 420687"/>
              <a:gd name="connsiteY419" fmla="*/ 417512 h 447676"/>
              <a:gd name="connsiteX420" fmla="*/ 266700 w 420687"/>
              <a:gd name="connsiteY420" fmla="*/ 420687 h 447676"/>
              <a:gd name="connsiteX421" fmla="*/ 265112 w 420687"/>
              <a:gd name="connsiteY421" fmla="*/ 420687 h 447676"/>
              <a:gd name="connsiteX422" fmla="*/ 263525 w 420687"/>
              <a:gd name="connsiteY422" fmla="*/ 422275 h 447676"/>
              <a:gd name="connsiteX423" fmla="*/ 263525 w 420687"/>
              <a:gd name="connsiteY423" fmla="*/ 420687 h 447676"/>
              <a:gd name="connsiteX424" fmla="*/ 260350 w 420687"/>
              <a:gd name="connsiteY424" fmla="*/ 420687 h 447676"/>
              <a:gd name="connsiteX425" fmla="*/ 260350 w 420687"/>
              <a:gd name="connsiteY425" fmla="*/ 422275 h 447676"/>
              <a:gd name="connsiteX426" fmla="*/ 260350 w 420687"/>
              <a:gd name="connsiteY426" fmla="*/ 423862 h 447676"/>
              <a:gd name="connsiteX427" fmla="*/ 260350 w 420687"/>
              <a:gd name="connsiteY427" fmla="*/ 427037 h 447676"/>
              <a:gd name="connsiteX428" fmla="*/ 259159 w 420687"/>
              <a:gd name="connsiteY428" fmla="*/ 428228 h 447676"/>
              <a:gd name="connsiteX429" fmla="*/ 258762 w 420687"/>
              <a:gd name="connsiteY429" fmla="*/ 427037 h 447676"/>
              <a:gd name="connsiteX430" fmla="*/ 255587 w 420687"/>
              <a:gd name="connsiteY430" fmla="*/ 423862 h 447676"/>
              <a:gd name="connsiteX431" fmla="*/ 254000 w 420687"/>
              <a:gd name="connsiteY431" fmla="*/ 417512 h 447676"/>
              <a:gd name="connsiteX432" fmla="*/ 254000 w 420687"/>
              <a:gd name="connsiteY432" fmla="*/ 415925 h 447676"/>
              <a:gd name="connsiteX433" fmla="*/ 250825 w 420687"/>
              <a:gd name="connsiteY433" fmla="*/ 415925 h 447676"/>
              <a:gd name="connsiteX434" fmla="*/ 249237 w 420687"/>
              <a:gd name="connsiteY434" fmla="*/ 415925 h 447676"/>
              <a:gd name="connsiteX435" fmla="*/ 247650 w 420687"/>
              <a:gd name="connsiteY435" fmla="*/ 415925 h 447676"/>
              <a:gd name="connsiteX436" fmla="*/ 244475 w 420687"/>
              <a:gd name="connsiteY436" fmla="*/ 415925 h 447676"/>
              <a:gd name="connsiteX437" fmla="*/ 242887 w 420687"/>
              <a:gd name="connsiteY437" fmla="*/ 412750 h 447676"/>
              <a:gd name="connsiteX438" fmla="*/ 239712 w 420687"/>
              <a:gd name="connsiteY438" fmla="*/ 407987 h 447676"/>
              <a:gd name="connsiteX439" fmla="*/ 238125 w 420687"/>
              <a:gd name="connsiteY439" fmla="*/ 407987 h 447676"/>
              <a:gd name="connsiteX440" fmla="*/ 234950 w 420687"/>
              <a:gd name="connsiteY440" fmla="*/ 407987 h 447676"/>
              <a:gd name="connsiteX441" fmla="*/ 233362 w 420687"/>
              <a:gd name="connsiteY441" fmla="*/ 406400 h 447676"/>
              <a:gd name="connsiteX442" fmla="*/ 228600 w 420687"/>
              <a:gd name="connsiteY442" fmla="*/ 407987 h 447676"/>
              <a:gd name="connsiteX443" fmla="*/ 227012 w 420687"/>
              <a:gd name="connsiteY443" fmla="*/ 412750 h 447676"/>
              <a:gd name="connsiteX444" fmla="*/ 223837 w 420687"/>
              <a:gd name="connsiteY444" fmla="*/ 415925 h 447676"/>
              <a:gd name="connsiteX445" fmla="*/ 223837 w 420687"/>
              <a:gd name="connsiteY445" fmla="*/ 417512 h 447676"/>
              <a:gd name="connsiteX446" fmla="*/ 223837 w 420687"/>
              <a:gd name="connsiteY446" fmla="*/ 420687 h 447676"/>
              <a:gd name="connsiteX447" fmla="*/ 222250 w 420687"/>
              <a:gd name="connsiteY447" fmla="*/ 422275 h 447676"/>
              <a:gd name="connsiteX448" fmla="*/ 220662 w 420687"/>
              <a:gd name="connsiteY448" fmla="*/ 422275 h 447676"/>
              <a:gd name="connsiteX449" fmla="*/ 215900 w 420687"/>
              <a:gd name="connsiteY449" fmla="*/ 422275 h 447676"/>
              <a:gd name="connsiteX450" fmla="*/ 212725 w 420687"/>
              <a:gd name="connsiteY450" fmla="*/ 420687 h 447676"/>
              <a:gd name="connsiteX451" fmla="*/ 211137 w 420687"/>
              <a:gd name="connsiteY451" fmla="*/ 420687 h 447676"/>
              <a:gd name="connsiteX452" fmla="*/ 206375 w 420687"/>
              <a:gd name="connsiteY452" fmla="*/ 417512 h 447676"/>
              <a:gd name="connsiteX453" fmla="*/ 204787 w 420687"/>
              <a:gd name="connsiteY453" fmla="*/ 412750 h 447676"/>
              <a:gd name="connsiteX454" fmla="*/ 200025 w 420687"/>
              <a:gd name="connsiteY454" fmla="*/ 412750 h 447676"/>
              <a:gd name="connsiteX455" fmla="*/ 196850 w 420687"/>
              <a:gd name="connsiteY455" fmla="*/ 411162 h 447676"/>
              <a:gd name="connsiteX456" fmla="*/ 195262 w 420687"/>
              <a:gd name="connsiteY456" fmla="*/ 412750 h 447676"/>
              <a:gd name="connsiteX457" fmla="*/ 195262 w 420687"/>
              <a:gd name="connsiteY457" fmla="*/ 411162 h 447676"/>
              <a:gd name="connsiteX458" fmla="*/ 192087 w 420687"/>
              <a:gd name="connsiteY458" fmla="*/ 411162 h 447676"/>
              <a:gd name="connsiteX459" fmla="*/ 192087 w 420687"/>
              <a:gd name="connsiteY459" fmla="*/ 412750 h 447676"/>
              <a:gd name="connsiteX460" fmla="*/ 192087 w 420687"/>
              <a:gd name="connsiteY460" fmla="*/ 417512 h 447676"/>
              <a:gd name="connsiteX461" fmla="*/ 192087 w 420687"/>
              <a:gd name="connsiteY461" fmla="*/ 420687 h 447676"/>
              <a:gd name="connsiteX462" fmla="*/ 190500 w 420687"/>
              <a:gd name="connsiteY462" fmla="*/ 422275 h 447676"/>
              <a:gd name="connsiteX463" fmla="*/ 190500 w 420687"/>
              <a:gd name="connsiteY463" fmla="*/ 420687 h 447676"/>
              <a:gd name="connsiteX464" fmla="*/ 190500 w 420687"/>
              <a:gd name="connsiteY464" fmla="*/ 415925 h 447676"/>
              <a:gd name="connsiteX465" fmla="*/ 190500 w 420687"/>
              <a:gd name="connsiteY465" fmla="*/ 412750 h 447676"/>
              <a:gd name="connsiteX466" fmla="*/ 190500 w 420687"/>
              <a:gd name="connsiteY466" fmla="*/ 411162 h 447676"/>
              <a:gd name="connsiteX467" fmla="*/ 188912 w 420687"/>
              <a:gd name="connsiteY467" fmla="*/ 407987 h 447676"/>
              <a:gd name="connsiteX468" fmla="*/ 185737 w 420687"/>
              <a:gd name="connsiteY468" fmla="*/ 406400 h 447676"/>
              <a:gd name="connsiteX469" fmla="*/ 188912 w 420687"/>
              <a:gd name="connsiteY469" fmla="*/ 401637 h 447676"/>
              <a:gd name="connsiteX470" fmla="*/ 188912 w 420687"/>
              <a:gd name="connsiteY470" fmla="*/ 400050 h 447676"/>
              <a:gd name="connsiteX471" fmla="*/ 185737 w 420687"/>
              <a:gd name="connsiteY471" fmla="*/ 396875 h 447676"/>
              <a:gd name="connsiteX472" fmla="*/ 188912 w 420687"/>
              <a:gd name="connsiteY472" fmla="*/ 396875 h 447676"/>
              <a:gd name="connsiteX473" fmla="*/ 188912 w 420687"/>
              <a:gd name="connsiteY473" fmla="*/ 395287 h 447676"/>
              <a:gd name="connsiteX474" fmla="*/ 188912 w 420687"/>
              <a:gd name="connsiteY474" fmla="*/ 392112 h 447676"/>
              <a:gd name="connsiteX475" fmla="*/ 185737 w 420687"/>
              <a:gd name="connsiteY475" fmla="*/ 390525 h 447676"/>
              <a:gd name="connsiteX476" fmla="*/ 185737 w 420687"/>
              <a:gd name="connsiteY476" fmla="*/ 388937 h 447676"/>
              <a:gd name="connsiteX477" fmla="*/ 184150 w 420687"/>
              <a:gd name="connsiteY477" fmla="*/ 388937 h 447676"/>
              <a:gd name="connsiteX478" fmla="*/ 179387 w 420687"/>
              <a:gd name="connsiteY478" fmla="*/ 390525 h 447676"/>
              <a:gd name="connsiteX479" fmla="*/ 176212 w 420687"/>
              <a:gd name="connsiteY479" fmla="*/ 390525 h 447676"/>
              <a:gd name="connsiteX480" fmla="*/ 174625 w 420687"/>
              <a:gd name="connsiteY480" fmla="*/ 392112 h 447676"/>
              <a:gd name="connsiteX481" fmla="*/ 173037 w 420687"/>
              <a:gd name="connsiteY481" fmla="*/ 395287 h 447676"/>
              <a:gd name="connsiteX482" fmla="*/ 169862 w 420687"/>
              <a:gd name="connsiteY482" fmla="*/ 396875 h 447676"/>
              <a:gd name="connsiteX483" fmla="*/ 168275 w 420687"/>
              <a:gd name="connsiteY483" fmla="*/ 396875 h 447676"/>
              <a:gd name="connsiteX484" fmla="*/ 165100 w 420687"/>
              <a:gd name="connsiteY484" fmla="*/ 396875 h 447676"/>
              <a:gd name="connsiteX485" fmla="*/ 163512 w 420687"/>
              <a:gd name="connsiteY485" fmla="*/ 396875 h 447676"/>
              <a:gd name="connsiteX486" fmla="*/ 160337 w 420687"/>
              <a:gd name="connsiteY486" fmla="*/ 396875 h 447676"/>
              <a:gd name="connsiteX487" fmla="*/ 158750 w 420687"/>
              <a:gd name="connsiteY487" fmla="*/ 396875 h 447676"/>
              <a:gd name="connsiteX488" fmla="*/ 153987 w 420687"/>
              <a:gd name="connsiteY488" fmla="*/ 395287 h 447676"/>
              <a:gd name="connsiteX489" fmla="*/ 152400 w 420687"/>
              <a:gd name="connsiteY489" fmla="*/ 392112 h 447676"/>
              <a:gd name="connsiteX490" fmla="*/ 149225 w 420687"/>
              <a:gd name="connsiteY490" fmla="*/ 392112 h 447676"/>
              <a:gd name="connsiteX491" fmla="*/ 147637 w 420687"/>
              <a:gd name="connsiteY491" fmla="*/ 392112 h 447676"/>
              <a:gd name="connsiteX492" fmla="*/ 146050 w 420687"/>
              <a:gd name="connsiteY492" fmla="*/ 392112 h 447676"/>
              <a:gd name="connsiteX493" fmla="*/ 146050 w 420687"/>
              <a:gd name="connsiteY493" fmla="*/ 390525 h 447676"/>
              <a:gd name="connsiteX494" fmla="*/ 142875 w 420687"/>
              <a:gd name="connsiteY494" fmla="*/ 388937 h 447676"/>
              <a:gd name="connsiteX495" fmla="*/ 141287 w 420687"/>
              <a:gd name="connsiteY495" fmla="*/ 384175 h 447676"/>
              <a:gd name="connsiteX496" fmla="*/ 138112 w 420687"/>
              <a:gd name="connsiteY496" fmla="*/ 381000 h 447676"/>
              <a:gd name="connsiteX497" fmla="*/ 131762 w 420687"/>
              <a:gd name="connsiteY497" fmla="*/ 384175 h 447676"/>
              <a:gd name="connsiteX498" fmla="*/ 130175 w 420687"/>
              <a:gd name="connsiteY498" fmla="*/ 384175 h 447676"/>
              <a:gd name="connsiteX499" fmla="*/ 127000 w 420687"/>
              <a:gd name="connsiteY499" fmla="*/ 384175 h 447676"/>
              <a:gd name="connsiteX500" fmla="*/ 125412 w 420687"/>
              <a:gd name="connsiteY500" fmla="*/ 381000 h 447676"/>
              <a:gd name="connsiteX501" fmla="*/ 122237 w 420687"/>
              <a:gd name="connsiteY501" fmla="*/ 381000 h 447676"/>
              <a:gd name="connsiteX502" fmla="*/ 117475 w 420687"/>
              <a:gd name="connsiteY502" fmla="*/ 379412 h 447676"/>
              <a:gd name="connsiteX503" fmla="*/ 115887 w 420687"/>
              <a:gd name="connsiteY503" fmla="*/ 376237 h 447676"/>
              <a:gd name="connsiteX504" fmla="*/ 114300 w 420687"/>
              <a:gd name="connsiteY504" fmla="*/ 376237 h 447676"/>
              <a:gd name="connsiteX505" fmla="*/ 111125 w 420687"/>
              <a:gd name="connsiteY505" fmla="*/ 376237 h 447676"/>
              <a:gd name="connsiteX506" fmla="*/ 111125 w 420687"/>
              <a:gd name="connsiteY506" fmla="*/ 374650 h 447676"/>
              <a:gd name="connsiteX507" fmla="*/ 109537 w 420687"/>
              <a:gd name="connsiteY507" fmla="*/ 373062 h 447676"/>
              <a:gd name="connsiteX508" fmla="*/ 106362 w 420687"/>
              <a:gd name="connsiteY508" fmla="*/ 373062 h 447676"/>
              <a:gd name="connsiteX509" fmla="*/ 106362 w 420687"/>
              <a:gd name="connsiteY509" fmla="*/ 369887 h 447676"/>
              <a:gd name="connsiteX510" fmla="*/ 104775 w 420687"/>
              <a:gd name="connsiteY510" fmla="*/ 368300 h 447676"/>
              <a:gd name="connsiteX511" fmla="*/ 104775 w 420687"/>
              <a:gd name="connsiteY511" fmla="*/ 365125 h 447676"/>
              <a:gd name="connsiteX512" fmla="*/ 104775 w 420687"/>
              <a:gd name="connsiteY512" fmla="*/ 363537 h 447676"/>
              <a:gd name="connsiteX513" fmla="*/ 101600 w 420687"/>
              <a:gd name="connsiteY513" fmla="*/ 363537 h 447676"/>
              <a:gd name="connsiteX514" fmla="*/ 100012 w 420687"/>
              <a:gd name="connsiteY514" fmla="*/ 363537 h 447676"/>
              <a:gd name="connsiteX515" fmla="*/ 98425 w 420687"/>
              <a:gd name="connsiteY515" fmla="*/ 360362 h 447676"/>
              <a:gd name="connsiteX516" fmla="*/ 95250 w 420687"/>
              <a:gd name="connsiteY516" fmla="*/ 360362 h 447676"/>
              <a:gd name="connsiteX517" fmla="*/ 93662 w 420687"/>
              <a:gd name="connsiteY517" fmla="*/ 358775 h 447676"/>
              <a:gd name="connsiteX518" fmla="*/ 90487 w 420687"/>
              <a:gd name="connsiteY518" fmla="*/ 358775 h 447676"/>
              <a:gd name="connsiteX519" fmla="*/ 88900 w 420687"/>
              <a:gd name="connsiteY519" fmla="*/ 357187 h 447676"/>
              <a:gd name="connsiteX520" fmla="*/ 85725 w 420687"/>
              <a:gd name="connsiteY520" fmla="*/ 357187 h 447676"/>
              <a:gd name="connsiteX521" fmla="*/ 84137 w 420687"/>
              <a:gd name="connsiteY521" fmla="*/ 354012 h 447676"/>
              <a:gd name="connsiteX522" fmla="*/ 82550 w 420687"/>
              <a:gd name="connsiteY522" fmla="*/ 352425 h 447676"/>
              <a:gd name="connsiteX523" fmla="*/ 79375 w 420687"/>
              <a:gd name="connsiteY523" fmla="*/ 352425 h 447676"/>
              <a:gd name="connsiteX524" fmla="*/ 77787 w 420687"/>
              <a:gd name="connsiteY524" fmla="*/ 349250 h 447676"/>
              <a:gd name="connsiteX525" fmla="*/ 74612 w 420687"/>
              <a:gd name="connsiteY525" fmla="*/ 349250 h 447676"/>
              <a:gd name="connsiteX526" fmla="*/ 74612 w 420687"/>
              <a:gd name="connsiteY526" fmla="*/ 347662 h 447676"/>
              <a:gd name="connsiteX527" fmla="*/ 73025 w 420687"/>
              <a:gd name="connsiteY527" fmla="*/ 347662 h 447676"/>
              <a:gd name="connsiteX528" fmla="*/ 71437 w 420687"/>
              <a:gd name="connsiteY528" fmla="*/ 347662 h 447676"/>
              <a:gd name="connsiteX529" fmla="*/ 71437 w 420687"/>
              <a:gd name="connsiteY529" fmla="*/ 346075 h 447676"/>
              <a:gd name="connsiteX530" fmla="*/ 68262 w 420687"/>
              <a:gd name="connsiteY530" fmla="*/ 346075 h 447676"/>
              <a:gd name="connsiteX531" fmla="*/ 66675 w 420687"/>
              <a:gd name="connsiteY531" fmla="*/ 342900 h 447676"/>
              <a:gd name="connsiteX532" fmla="*/ 63500 w 420687"/>
              <a:gd name="connsiteY532" fmla="*/ 342900 h 447676"/>
              <a:gd name="connsiteX533" fmla="*/ 61912 w 420687"/>
              <a:gd name="connsiteY533" fmla="*/ 342900 h 447676"/>
              <a:gd name="connsiteX534" fmla="*/ 58737 w 420687"/>
              <a:gd name="connsiteY534" fmla="*/ 342900 h 447676"/>
              <a:gd name="connsiteX535" fmla="*/ 57150 w 420687"/>
              <a:gd name="connsiteY535" fmla="*/ 341312 h 447676"/>
              <a:gd name="connsiteX536" fmla="*/ 57150 w 420687"/>
              <a:gd name="connsiteY536" fmla="*/ 338137 h 447676"/>
              <a:gd name="connsiteX537" fmla="*/ 55562 w 420687"/>
              <a:gd name="connsiteY537" fmla="*/ 338137 h 447676"/>
              <a:gd name="connsiteX538" fmla="*/ 55562 w 420687"/>
              <a:gd name="connsiteY538" fmla="*/ 336550 h 447676"/>
              <a:gd name="connsiteX539" fmla="*/ 55562 w 420687"/>
              <a:gd name="connsiteY539" fmla="*/ 333375 h 447676"/>
              <a:gd name="connsiteX540" fmla="*/ 55562 w 420687"/>
              <a:gd name="connsiteY540" fmla="*/ 331787 h 447676"/>
              <a:gd name="connsiteX541" fmla="*/ 55562 w 420687"/>
              <a:gd name="connsiteY541" fmla="*/ 330200 h 447676"/>
              <a:gd name="connsiteX542" fmla="*/ 55562 w 420687"/>
              <a:gd name="connsiteY542" fmla="*/ 327025 h 447676"/>
              <a:gd name="connsiteX543" fmla="*/ 57150 w 420687"/>
              <a:gd name="connsiteY543" fmla="*/ 327025 h 447676"/>
              <a:gd name="connsiteX544" fmla="*/ 58737 w 420687"/>
              <a:gd name="connsiteY544" fmla="*/ 325437 h 447676"/>
              <a:gd name="connsiteX545" fmla="*/ 61912 w 420687"/>
              <a:gd name="connsiteY545" fmla="*/ 325437 h 447676"/>
              <a:gd name="connsiteX546" fmla="*/ 63500 w 420687"/>
              <a:gd name="connsiteY546" fmla="*/ 325437 h 447676"/>
              <a:gd name="connsiteX547" fmla="*/ 63500 w 420687"/>
              <a:gd name="connsiteY547" fmla="*/ 322262 h 447676"/>
              <a:gd name="connsiteX548" fmla="*/ 66675 w 420687"/>
              <a:gd name="connsiteY548" fmla="*/ 322262 h 447676"/>
              <a:gd name="connsiteX549" fmla="*/ 66675 w 420687"/>
              <a:gd name="connsiteY549" fmla="*/ 320675 h 447676"/>
              <a:gd name="connsiteX550" fmla="*/ 66675 w 420687"/>
              <a:gd name="connsiteY550" fmla="*/ 317500 h 447676"/>
              <a:gd name="connsiteX551" fmla="*/ 66675 w 420687"/>
              <a:gd name="connsiteY551" fmla="*/ 314325 h 447676"/>
              <a:gd name="connsiteX552" fmla="*/ 66675 w 420687"/>
              <a:gd name="connsiteY552" fmla="*/ 311150 h 447676"/>
              <a:gd name="connsiteX553" fmla="*/ 66675 w 420687"/>
              <a:gd name="connsiteY553" fmla="*/ 306387 h 447676"/>
              <a:gd name="connsiteX554" fmla="*/ 66675 w 420687"/>
              <a:gd name="connsiteY554" fmla="*/ 301625 h 447676"/>
              <a:gd name="connsiteX555" fmla="*/ 66675 w 420687"/>
              <a:gd name="connsiteY555" fmla="*/ 298450 h 447676"/>
              <a:gd name="connsiteX556" fmla="*/ 63500 w 420687"/>
              <a:gd name="connsiteY556" fmla="*/ 298450 h 447676"/>
              <a:gd name="connsiteX557" fmla="*/ 61912 w 420687"/>
              <a:gd name="connsiteY557" fmla="*/ 295275 h 447676"/>
              <a:gd name="connsiteX558" fmla="*/ 57150 w 420687"/>
              <a:gd name="connsiteY558" fmla="*/ 295275 h 447676"/>
              <a:gd name="connsiteX559" fmla="*/ 52387 w 420687"/>
              <a:gd name="connsiteY559" fmla="*/ 290512 h 447676"/>
              <a:gd name="connsiteX560" fmla="*/ 50800 w 420687"/>
              <a:gd name="connsiteY560" fmla="*/ 288925 h 447676"/>
              <a:gd name="connsiteX561" fmla="*/ 47625 w 420687"/>
              <a:gd name="connsiteY561" fmla="*/ 285750 h 447676"/>
              <a:gd name="connsiteX562" fmla="*/ 46037 w 420687"/>
              <a:gd name="connsiteY562" fmla="*/ 284162 h 447676"/>
              <a:gd name="connsiteX563" fmla="*/ 41275 w 420687"/>
              <a:gd name="connsiteY563" fmla="*/ 284162 h 447676"/>
              <a:gd name="connsiteX564" fmla="*/ 41275 w 420687"/>
              <a:gd name="connsiteY564" fmla="*/ 282575 h 447676"/>
              <a:gd name="connsiteX565" fmla="*/ 41275 w 420687"/>
              <a:gd name="connsiteY565" fmla="*/ 279400 h 447676"/>
              <a:gd name="connsiteX566" fmla="*/ 39687 w 420687"/>
              <a:gd name="connsiteY566" fmla="*/ 277812 h 447676"/>
              <a:gd name="connsiteX567" fmla="*/ 39687 w 420687"/>
              <a:gd name="connsiteY567" fmla="*/ 274637 h 447676"/>
              <a:gd name="connsiteX568" fmla="*/ 36512 w 420687"/>
              <a:gd name="connsiteY568" fmla="*/ 274637 h 447676"/>
              <a:gd name="connsiteX569" fmla="*/ 34925 w 420687"/>
              <a:gd name="connsiteY569" fmla="*/ 271462 h 447676"/>
              <a:gd name="connsiteX570" fmla="*/ 31750 w 420687"/>
              <a:gd name="connsiteY570" fmla="*/ 268287 h 447676"/>
              <a:gd name="connsiteX571" fmla="*/ 26987 w 420687"/>
              <a:gd name="connsiteY571" fmla="*/ 266700 h 447676"/>
              <a:gd name="connsiteX572" fmla="*/ 26987 w 420687"/>
              <a:gd name="connsiteY572" fmla="*/ 263525 h 447676"/>
              <a:gd name="connsiteX573" fmla="*/ 25400 w 420687"/>
              <a:gd name="connsiteY573" fmla="*/ 261937 h 447676"/>
              <a:gd name="connsiteX574" fmla="*/ 25400 w 420687"/>
              <a:gd name="connsiteY574" fmla="*/ 258762 h 447676"/>
              <a:gd name="connsiteX575" fmla="*/ 25400 w 420687"/>
              <a:gd name="connsiteY575" fmla="*/ 257175 h 447676"/>
              <a:gd name="connsiteX576" fmla="*/ 25400 w 420687"/>
              <a:gd name="connsiteY576" fmla="*/ 252412 h 447676"/>
              <a:gd name="connsiteX577" fmla="*/ 25400 w 420687"/>
              <a:gd name="connsiteY577" fmla="*/ 250825 h 447676"/>
              <a:gd name="connsiteX578" fmla="*/ 25400 w 420687"/>
              <a:gd name="connsiteY578" fmla="*/ 247650 h 447676"/>
              <a:gd name="connsiteX579" fmla="*/ 26987 w 420687"/>
              <a:gd name="connsiteY579" fmla="*/ 246062 h 447676"/>
              <a:gd name="connsiteX580" fmla="*/ 26987 w 420687"/>
              <a:gd name="connsiteY580" fmla="*/ 242887 h 447676"/>
              <a:gd name="connsiteX581" fmla="*/ 26987 w 420687"/>
              <a:gd name="connsiteY581" fmla="*/ 241300 h 447676"/>
              <a:gd name="connsiteX582" fmla="*/ 30162 w 420687"/>
              <a:gd name="connsiteY582" fmla="*/ 241300 h 447676"/>
              <a:gd name="connsiteX583" fmla="*/ 30162 w 420687"/>
              <a:gd name="connsiteY583" fmla="*/ 239712 h 447676"/>
              <a:gd name="connsiteX584" fmla="*/ 31750 w 420687"/>
              <a:gd name="connsiteY584" fmla="*/ 239712 h 447676"/>
              <a:gd name="connsiteX585" fmla="*/ 34925 w 420687"/>
              <a:gd name="connsiteY585" fmla="*/ 236537 h 447676"/>
              <a:gd name="connsiteX586" fmla="*/ 36512 w 420687"/>
              <a:gd name="connsiteY586" fmla="*/ 234950 h 447676"/>
              <a:gd name="connsiteX587" fmla="*/ 41275 w 420687"/>
              <a:gd name="connsiteY587" fmla="*/ 234950 h 447676"/>
              <a:gd name="connsiteX588" fmla="*/ 42862 w 420687"/>
              <a:gd name="connsiteY588" fmla="*/ 234950 h 447676"/>
              <a:gd name="connsiteX589" fmla="*/ 46037 w 420687"/>
              <a:gd name="connsiteY589" fmla="*/ 234950 h 447676"/>
              <a:gd name="connsiteX590" fmla="*/ 47625 w 420687"/>
              <a:gd name="connsiteY590" fmla="*/ 234950 h 447676"/>
              <a:gd name="connsiteX591" fmla="*/ 50800 w 420687"/>
              <a:gd name="connsiteY591" fmla="*/ 234950 h 447676"/>
              <a:gd name="connsiteX592" fmla="*/ 52387 w 420687"/>
              <a:gd name="connsiteY592" fmla="*/ 234950 h 447676"/>
              <a:gd name="connsiteX593" fmla="*/ 55562 w 420687"/>
              <a:gd name="connsiteY593" fmla="*/ 234950 h 447676"/>
              <a:gd name="connsiteX594" fmla="*/ 58737 w 420687"/>
              <a:gd name="connsiteY594" fmla="*/ 234950 h 447676"/>
              <a:gd name="connsiteX595" fmla="*/ 61912 w 420687"/>
              <a:gd name="connsiteY595" fmla="*/ 234950 h 447676"/>
              <a:gd name="connsiteX596" fmla="*/ 66675 w 420687"/>
              <a:gd name="connsiteY596" fmla="*/ 234950 h 447676"/>
              <a:gd name="connsiteX597" fmla="*/ 73025 w 420687"/>
              <a:gd name="connsiteY597" fmla="*/ 234950 h 447676"/>
              <a:gd name="connsiteX598" fmla="*/ 79375 w 420687"/>
              <a:gd name="connsiteY598" fmla="*/ 234950 h 447676"/>
              <a:gd name="connsiteX599" fmla="*/ 85725 w 420687"/>
              <a:gd name="connsiteY599" fmla="*/ 234950 h 447676"/>
              <a:gd name="connsiteX600" fmla="*/ 85725 w 420687"/>
              <a:gd name="connsiteY600" fmla="*/ 231775 h 447676"/>
              <a:gd name="connsiteX601" fmla="*/ 88900 w 420687"/>
              <a:gd name="connsiteY601" fmla="*/ 231775 h 447676"/>
              <a:gd name="connsiteX602" fmla="*/ 90487 w 420687"/>
              <a:gd name="connsiteY602" fmla="*/ 231775 h 447676"/>
              <a:gd name="connsiteX603" fmla="*/ 93662 w 420687"/>
              <a:gd name="connsiteY603" fmla="*/ 231775 h 447676"/>
              <a:gd name="connsiteX604" fmla="*/ 95250 w 420687"/>
              <a:gd name="connsiteY604" fmla="*/ 231775 h 447676"/>
              <a:gd name="connsiteX605" fmla="*/ 98425 w 420687"/>
              <a:gd name="connsiteY605" fmla="*/ 231775 h 447676"/>
              <a:gd name="connsiteX606" fmla="*/ 100012 w 420687"/>
              <a:gd name="connsiteY606" fmla="*/ 230187 h 447676"/>
              <a:gd name="connsiteX607" fmla="*/ 101600 w 420687"/>
              <a:gd name="connsiteY607" fmla="*/ 227012 h 447676"/>
              <a:gd name="connsiteX608" fmla="*/ 104775 w 420687"/>
              <a:gd name="connsiteY608" fmla="*/ 227012 h 447676"/>
              <a:gd name="connsiteX609" fmla="*/ 106362 w 420687"/>
              <a:gd name="connsiteY609" fmla="*/ 227012 h 447676"/>
              <a:gd name="connsiteX610" fmla="*/ 109537 w 420687"/>
              <a:gd name="connsiteY610" fmla="*/ 227012 h 447676"/>
              <a:gd name="connsiteX611" fmla="*/ 109537 w 420687"/>
              <a:gd name="connsiteY611" fmla="*/ 225425 h 447676"/>
              <a:gd name="connsiteX612" fmla="*/ 111125 w 420687"/>
              <a:gd name="connsiteY612" fmla="*/ 225425 h 447676"/>
              <a:gd name="connsiteX613" fmla="*/ 109537 w 420687"/>
              <a:gd name="connsiteY613" fmla="*/ 223837 h 447676"/>
              <a:gd name="connsiteX614" fmla="*/ 106362 w 420687"/>
              <a:gd name="connsiteY614" fmla="*/ 223837 h 447676"/>
              <a:gd name="connsiteX615" fmla="*/ 106362 w 420687"/>
              <a:gd name="connsiteY615" fmla="*/ 220662 h 447676"/>
              <a:gd name="connsiteX616" fmla="*/ 104775 w 420687"/>
              <a:gd name="connsiteY616" fmla="*/ 220662 h 447676"/>
              <a:gd name="connsiteX617" fmla="*/ 104775 w 420687"/>
              <a:gd name="connsiteY617" fmla="*/ 219075 h 447676"/>
              <a:gd name="connsiteX618" fmla="*/ 101600 w 420687"/>
              <a:gd name="connsiteY618" fmla="*/ 215900 h 447676"/>
              <a:gd name="connsiteX619" fmla="*/ 100012 w 420687"/>
              <a:gd name="connsiteY619" fmla="*/ 214312 h 447676"/>
              <a:gd name="connsiteX620" fmla="*/ 100012 w 420687"/>
              <a:gd name="connsiteY620" fmla="*/ 211137 h 447676"/>
              <a:gd name="connsiteX621" fmla="*/ 98425 w 420687"/>
              <a:gd name="connsiteY621" fmla="*/ 209550 h 447676"/>
              <a:gd name="connsiteX622" fmla="*/ 98425 w 420687"/>
              <a:gd name="connsiteY622" fmla="*/ 207962 h 447676"/>
              <a:gd name="connsiteX623" fmla="*/ 98425 w 420687"/>
              <a:gd name="connsiteY623" fmla="*/ 204787 h 447676"/>
              <a:gd name="connsiteX624" fmla="*/ 95250 w 420687"/>
              <a:gd name="connsiteY624" fmla="*/ 203200 h 447676"/>
              <a:gd name="connsiteX625" fmla="*/ 95250 w 420687"/>
              <a:gd name="connsiteY625" fmla="*/ 200025 h 447676"/>
              <a:gd name="connsiteX626" fmla="*/ 95250 w 420687"/>
              <a:gd name="connsiteY626" fmla="*/ 196850 h 447676"/>
              <a:gd name="connsiteX627" fmla="*/ 95250 w 420687"/>
              <a:gd name="connsiteY627" fmla="*/ 193675 h 447676"/>
              <a:gd name="connsiteX628" fmla="*/ 95250 w 420687"/>
              <a:gd name="connsiteY628" fmla="*/ 192087 h 447676"/>
              <a:gd name="connsiteX629" fmla="*/ 95250 w 420687"/>
              <a:gd name="connsiteY629" fmla="*/ 188912 h 447676"/>
              <a:gd name="connsiteX630" fmla="*/ 93662 w 420687"/>
              <a:gd name="connsiteY630" fmla="*/ 187325 h 447676"/>
              <a:gd name="connsiteX631" fmla="*/ 93662 w 420687"/>
              <a:gd name="connsiteY631" fmla="*/ 184150 h 447676"/>
              <a:gd name="connsiteX632" fmla="*/ 90487 w 420687"/>
              <a:gd name="connsiteY632" fmla="*/ 184150 h 447676"/>
              <a:gd name="connsiteX633" fmla="*/ 93662 w 420687"/>
              <a:gd name="connsiteY633" fmla="*/ 182562 h 447676"/>
              <a:gd name="connsiteX634" fmla="*/ 95250 w 420687"/>
              <a:gd name="connsiteY634" fmla="*/ 182562 h 447676"/>
              <a:gd name="connsiteX635" fmla="*/ 98425 w 420687"/>
              <a:gd name="connsiteY635" fmla="*/ 180975 h 447676"/>
              <a:gd name="connsiteX636" fmla="*/ 98425 w 420687"/>
              <a:gd name="connsiteY636" fmla="*/ 176212 h 447676"/>
              <a:gd name="connsiteX637" fmla="*/ 98425 w 420687"/>
              <a:gd name="connsiteY637" fmla="*/ 173037 h 447676"/>
              <a:gd name="connsiteX638" fmla="*/ 98425 w 420687"/>
              <a:gd name="connsiteY638" fmla="*/ 171450 h 447676"/>
              <a:gd name="connsiteX639" fmla="*/ 98425 w 420687"/>
              <a:gd name="connsiteY639" fmla="*/ 168275 h 447676"/>
              <a:gd name="connsiteX640" fmla="*/ 95250 w 420687"/>
              <a:gd name="connsiteY640" fmla="*/ 165100 h 447676"/>
              <a:gd name="connsiteX641" fmla="*/ 95250 w 420687"/>
              <a:gd name="connsiteY641" fmla="*/ 161925 h 447676"/>
              <a:gd name="connsiteX642" fmla="*/ 98425 w 420687"/>
              <a:gd name="connsiteY642" fmla="*/ 157162 h 447676"/>
              <a:gd name="connsiteX643" fmla="*/ 98425 w 420687"/>
              <a:gd name="connsiteY643" fmla="*/ 155575 h 447676"/>
              <a:gd name="connsiteX644" fmla="*/ 98425 w 420687"/>
              <a:gd name="connsiteY644" fmla="*/ 152400 h 447676"/>
              <a:gd name="connsiteX645" fmla="*/ 98425 w 420687"/>
              <a:gd name="connsiteY645" fmla="*/ 150812 h 447676"/>
              <a:gd name="connsiteX646" fmla="*/ 100012 w 420687"/>
              <a:gd name="connsiteY646" fmla="*/ 146050 h 447676"/>
              <a:gd name="connsiteX647" fmla="*/ 100012 w 420687"/>
              <a:gd name="connsiteY647" fmla="*/ 144462 h 447676"/>
              <a:gd name="connsiteX648" fmla="*/ 100012 w 420687"/>
              <a:gd name="connsiteY648" fmla="*/ 141287 h 447676"/>
              <a:gd name="connsiteX649" fmla="*/ 100012 w 420687"/>
              <a:gd name="connsiteY649" fmla="*/ 139700 h 447676"/>
              <a:gd name="connsiteX650" fmla="*/ 101600 w 420687"/>
              <a:gd name="connsiteY650" fmla="*/ 136525 h 447676"/>
              <a:gd name="connsiteX651" fmla="*/ 104775 w 420687"/>
              <a:gd name="connsiteY651" fmla="*/ 134937 h 447676"/>
              <a:gd name="connsiteX652" fmla="*/ 104775 w 420687"/>
              <a:gd name="connsiteY652" fmla="*/ 133350 h 447676"/>
              <a:gd name="connsiteX653" fmla="*/ 106362 w 420687"/>
              <a:gd name="connsiteY653" fmla="*/ 133350 h 447676"/>
              <a:gd name="connsiteX654" fmla="*/ 106362 w 420687"/>
              <a:gd name="connsiteY654" fmla="*/ 130175 h 447676"/>
              <a:gd name="connsiteX655" fmla="*/ 106362 w 420687"/>
              <a:gd name="connsiteY655" fmla="*/ 128587 h 447676"/>
              <a:gd name="connsiteX656" fmla="*/ 109537 w 420687"/>
              <a:gd name="connsiteY656" fmla="*/ 123825 h 447676"/>
              <a:gd name="connsiteX657" fmla="*/ 111125 w 420687"/>
              <a:gd name="connsiteY657" fmla="*/ 123825 h 447676"/>
              <a:gd name="connsiteX658" fmla="*/ 114300 w 420687"/>
              <a:gd name="connsiteY658" fmla="*/ 122237 h 447676"/>
              <a:gd name="connsiteX659" fmla="*/ 115887 w 420687"/>
              <a:gd name="connsiteY659" fmla="*/ 119062 h 447676"/>
              <a:gd name="connsiteX660" fmla="*/ 117475 w 420687"/>
              <a:gd name="connsiteY660" fmla="*/ 117475 h 447676"/>
              <a:gd name="connsiteX661" fmla="*/ 120650 w 420687"/>
              <a:gd name="connsiteY661" fmla="*/ 114300 h 447676"/>
              <a:gd name="connsiteX662" fmla="*/ 122237 w 420687"/>
              <a:gd name="connsiteY662" fmla="*/ 114300 h 447676"/>
              <a:gd name="connsiteX663" fmla="*/ 122237 w 420687"/>
              <a:gd name="connsiteY663" fmla="*/ 112712 h 447676"/>
              <a:gd name="connsiteX664" fmla="*/ 125412 w 420687"/>
              <a:gd name="connsiteY664" fmla="*/ 112712 h 447676"/>
              <a:gd name="connsiteX665" fmla="*/ 127000 w 420687"/>
              <a:gd name="connsiteY665" fmla="*/ 112712 h 447676"/>
              <a:gd name="connsiteX666" fmla="*/ 127000 w 420687"/>
              <a:gd name="connsiteY666" fmla="*/ 109537 h 447676"/>
              <a:gd name="connsiteX667" fmla="*/ 131762 w 420687"/>
              <a:gd name="connsiteY667" fmla="*/ 109537 h 447676"/>
              <a:gd name="connsiteX668" fmla="*/ 133350 w 420687"/>
              <a:gd name="connsiteY668" fmla="*/ 109537 h 447676"/>
              <a:gd name="connsiteX669" fmla="*/ 136525 w 420687"/>
              <a:gd name="connsiteY669" fmla="*/ 107950 h 447676"/>
              <a:gd name="connsiteX670" fmla="*/ 138112 w 420687"/>
              <a:gd name="connsiteY670" fmla="*/ 107950 h 447676"/>
              <a:gd name="connsiteX671" fmla="*/ 141287 w 420687"/>
              <a:gd name="connsiteY671" fmla="*/ 107950 h 447676"/>
              <a:gd name="connsiteX672" fmla="*/ 142875 w 420687"/>
              <a:gd name="connsiteY672" fmla="*/ 107950 h 447676"/>
              <a:gd name="connsiteX673" fmla="*/ 146050 w 420687"/>
              <a:gd name="connsiteY673" fmla="*/ 106362 h 447676"/>
              <a:gd name="connsiteX674" fmla="*/ 147637 w 420687"/>
              <a:gd name="connsiteY674" fmla="*/ 106362 h 447676"/>
              <a:gd name="connsiteX675" fmla="*/ 149225 w 420687"/>
              <a:gd name="connsiteY675" fmla="*/ 103187 h 447676"/>
              <a:gd name="connsiteX676" fmla="*/ 152400 w 420687"/>
              <a:gd name="connsiteY676" fmla="*/ 103187 h 447676"/>
              <a:gd name="connsiteX677" fmla="*/ 152400 w 420687"/>
              <a:gd name="connsiteY677" fmla="*/ 101600 h 447676"/>
              <a:gd name="connsiteX678" fmla="*/ 153987 w 420687"/>
              <a:gd name="connsiteY678" fmla="*/ 101600 h 447676"/>
              <a:gd name="connsiteX679" fmla="*/ 153987 w 420687"/>
              <a:gd name="connsiteY679" fmla="*/ 98425 h 447676"/>
              <a:gd name="connsiteX680" fmla="*/ 157162 w 420687"/>
              <a:gd name="connsiteY680" fmla="*/ 93662 h 447676"/>
              <a:gd name="connsiteX681" fmla="*/ 158750 w 420687"/>
              <a:gd name="connsiteY681" fmla="*/ 92075 h 447676"/>
              <a:gd name="connsiteX682" fmla="*/ 160337 w 420687"/>
              <a:gd name="connsiteY682" fmla="*/ 90487 h 447676"/>
              <a:gd name="connsiteX683" fmla="*/ 160337 w 420687"/>
              <a:gd name="connsiteY683" fmla="*/ 87312 h 447676"/>
              <a:gd name="connsiteX684" fmla="*/ 163512 w 420687"/>
              <a:gd name="connsiteY684" fmla="*/ 87312 h 447676"/>
              <a:gd name="connsiteX685" fmla="*/ 165100 w 420687"/>
              <a:gd name="connsiteY685" fmla="*/ 87312 h 447676"/>
              <a:gd name="connsiteX686" fmla="*/ 168275 w 420687"/>
              <a:gd name="connsiteY686" fmla="*/ 87312 h 447676"/>
              <a:gd name="connsiteX687" fmla="*/ 168275 w 420687"/>
              <a:gd name="connsiteY687" fmla="*/ 85725 h 447676"/>
              <a:gd name="connsiteX688" fmla="*/ 169862 w 420687"/>
              <a:gd name="connsiteY688" fmla="*/ 85725 h 447676"/>
              <a:gd name="connsiteX689" fmla="*/ 173037 w 420687"/>
              <a:gd name="connsiteY689" fmla="*/ 82550 h 447676"/>
              <a:gd name="connsiteX690" fmla="*/ 174625 w 420687"/>
              <a:gd name="connsiteY690" fmla="*/ 82550 h 447676"/>
              <a:gd name="connsiteX691" fmla="*/ 176212 w 420687"/>
              <a:gd name="connsiteY691" fmla="*/ 82550 h 447676"/>
              <a:gd name="connsiteX692" fmla="*/ 179387 w 420687"/>
              <a:gd name="connsiteY692" fmla="*/ 82550 h 447676"/>
              <a:gd name="connsiteX693" fmla="*/ 180975 w 420687"/>
              <a:gd name="connsiteY693" fmla="*/ 85725 h 447676"/>
              <a:gd name="connsiteX694" fmla="*/ 184150 w 420687"/>
              <a:gd name="connsiteY694" fmla="*/ 85725 h 447676"/>
              <a:gd name="connsiteX695" fmla="*/ 185737 w 420687"/>
              <a:gd name="connsiteY695" fmla="*/ 85725 h 447676"/>
              <a:gd name="connsiteX696" fmla="*/ 185737 w 420687"/>
              <a:gd name="connsiteY696" fmla="*/ 87312 h 447676"/>
              <a:gd name="connsiteX697" fmla="*/ 190500 w 420687"/>
              <a:gd name="connsiteY697" fmla="*/ 87312 h 447676"/>
              <a:gd name="connsiteX698" fmla="*/ 190500 w 420687"/>
              <a:gd name="connsiteY698" fmla="*/ 85725 h 447676"/>
              <a:gd name="connsiteX699" fmla="*/ 192087 w 420687"/>
              <a:gd name="connsiteY699" fmla="*/ 85725 h 447676"/>
              <a:gd name="connsiteX700" fmla="*/ 192087 w 420687"/>
              <a:gd name="connsiteY700" fmla="*/ 82550 h 447676"/>
              <a:gd name="connsiteX701" fmla="*/ 195262 w 420687"/>
              <a:gd name="connsiteY701" fmla="*/ 82550 h 447676"/>
              <a:gd name="connsiteX702" fmla="*/ 195262 w 420687"/>
              <a:gd name="connsiteY702" fmla="*/ 85725 h 447676"/>
              <a:gd name="connsiteX703" fmla="*/ 196850 w 420687"/>
              <a:gd name="connsiteY703" fmla="*/ 85725 h 447676"/>
              <a:gd name="connsiteX704" fmla="*/ 196850 w 420687"/>
              <a:gd name="connsiteY704" fmla="*/ 82550 h 447676"/>
              <a:gd name="connsiteX705" fmla="*/ 200025 w 420687"/>
              <a:gd name="connsiteY705" fmla="*/ 82550 h 447676"/>
              <a:gd name="connsiteX706" fmla="*/ 201612 w 420687"/>
              <a:gd name="connsiteY706" fmla="*/ 82550 h 447676"/>
              <a:gd name="connsiteX707" fmla="*/ 206375 w 420687"/>
              <a:gd name="connsiteY707" fmla="*/ 82550 h 447676"/>
              <a:gd name="connsiteX708" fmla="*/ 211137 w 420687"/>
              <a:gd name="connsiteY708" fmla="*/ 82550 h 447676"/>
              <a:gd name="connsiteX709" fmla="*/ 212725 w 420687"/>
              <a:gd name="connsiteY709" fmla="*/ 85725 h 447676"/>
              <a:gd name="connsiteX710" fmla="*/ 215900 w 420687"/>
              <a:gd name="connsiteY710" fmla="*/ 85725 h 447676"/>
              <a:gd name="connsiteX711" fmla="*/ 215900 w 420687"/>
              <a:gd name="connsiteY711" fmla="*/ 82550 h 447676"/>
              <a:gd name="connsiteX712" fmla="*/ 217487 w 420687"/>
              <a:gd name="connsiteY712" fmla="*/ 80962 h 447676"/>
              <a:gd name="connsiteX713" fmla="*/ 220662 w 420687"/>
              <a:gd name="connsiteY713" fmla="*/ 76200 h 447676"/>
              <a:gd name="connsiteX714" fmla="*/ 222250 w 420687"/>
              <a:gd name="connsiteY714" fmla="*/ 76200 h 447676"/>
              <a:gd name="connsiteX715" fmla="*/ 223837 w 420687"/>
              <a:gd name="connsiteY715" fmla="*/ 74612 h 447676"/>
              <a:gd name="connsiteX716" fmla="*/ 227012 w 420687"/>
              <a:gd name="connsiteY716" fmla="*/ 74612 h 447676"/>
              <a:gd name="connsiteX717" fmla="*/ 228600 w 420687"/>
              <a:gd name="connsiteY717" fmla="*/ 76200 h 447676"/>
              <a:gd name="connsiteX718" fmla="*/ 231775 w 420687"/>
              <a:gd name="connsiteY718" fmla="*/ 76200 h 447676"/>
              <a:gd name="connsiteX719" fmla="*/ 233362 w 420687"/>
              <a:gd name="connsiteY719" fmla="*/ 74612 h 447676"/>
              <a:gd name="connsiteX720" fmla="*/ 234950 w 420687"/>
              <a:gd name="connsiteY720" fmla="*/ 74612 h 447676"/>
              <a:gd name="connsiteX721" fmla="*/ 238125 w 420687"/>
              <a:gd name="connsiteY721" fmla="*/ 71437 h 447676"/>
              <a:gd name="connsiteX722" fmla="*/ 239712 w 420687"/>
              <a:gd name="connsiteY722" fmla="*/ 69850 h 447676"/>
              <a:gd name="connsiteX723" fmla="*/ 242887 w 420687"/>
              <a:gd name="connsiteY723" fmla="*/ 69850 h 447676"/>
              <a:gd name="connsiteX724" fmla="*/ 244475 w 420687"/>
              <a:gd name="connsiteY724" fmla="*/ 69850 h 447676"/>
              <a:gd name="connsiteX725" fmla="*/ 247650 w 420687"/>
              <a:gd name="connsiteY725" fmla="*/ 66675 h 447676"/>
              <a:gd name="connsiteX726" fmla="*/ 249237 w 420687"/>
              <a:gd name="connsiteY726" fmla="*/ 66675 h 447676"/>
              <a:gd name="connsiteX727" fmla="*/ 250825 w 420687"/>
              <a:gd name="connsiteY727" fmla="*/ 69850 h 447676"/>
              <a:gd name="connsiteX728" fmla="*/ 254000 w 420687"/>
              <a:gd name="connsiteY728" fmla="*/ 69850 h 447676"/>
              <a:gd name="connsiteX729" fmla="*/ 255587 w 420687"/>
              <a:gd name="connsiteY729" fmla="*/ 71437 h 447676"/>
              <a:gd name="connsiteX730" fmla="*/ 258762 w 420687"/>
              <a:gd name="connsiteY730" fmla="*/ 74612 h 447676"/>
              <a:gd name="connsiteX731" fmla="*/ 263525 w 420687"/>
              <a:gd name="connsiteY731" fmla="*/ 76200 h 447676"/>
              <a:gd name="connsiteX732" fmla="*/ 265112 w 420687"/>
              <a:gd name="connsiteY732" fmla="*/ 76200 h 447676"/>
              <a:gd name="connsiteX733" fmla="*/ 269875 w 420687"/>
              <a:gd name="connsiteY733" fmla="*/ 80962 h 447676"/>
              <a:gd name="connsiteX734" fmla="*/ 271463 w 420687"/>
              <a:gd name="connsiteY734" fmla="*/ 82550 h 447676"/>
              <a:gd name="connsiteX735" fmla="*/ 271463 w 420687"/>
              <a:gd name="connsiteY735" fmla="*/ 87312 h 447676"/>
              <a:gd name="connsiteX736" fmla="*/ 274638 w 420687"/>
              <a:gd name="connsiteY736" fmla="*/ 87312 h 447676"/>
              <a:gd name="connsiteX737" fmla="*/ 279400 w 420687"/>
              <a:gd name="connsiteY737" fmla="*/ 87312 h 447676"/>
              <a:gd name="connsiteX738" fmla="*/ 279400 w 420687"/>
              <a:gd name="connsiteY738" fmla="*/ 85725 h 447676"/>
              <a:gd name="connsiteX739" fmla="*/ 280988 w 420687"/>
              <a:gd name="connsiteY739" fmla="*/ 85725 h 447676"/>
              <a:gd name="connsiteX740" fmla="*/ 280988 w 420687"/>
              <a:gd name="connsiteY740" fmla="*/ 82550 h 447676"/>
              <a:gd name="connsiteX741" fmla="*/ 282575 w 420687"/>
              <a:gd name="connsiteY741" fmla="*/ 80962 h 447676"/>
              <a:gd name="connsiteX742" fmla="*/ 285750 w 420687"/>
              <a:gd name="connsiteY742" fmla="*/ 77787 h 447676"/>
              <a:gd name="connsiteX743" fmla="*/ 287338 w 420687"/>
              <a:gd name="connsiteY743" fmla="*/ 77787 h 447676"/>
              <a:gd name="connsiteX744" fmla="*/ 287338 w 420687"/>
              <a:gd name="connsiteY744" fmla="*/ 76200 h 447676"/>
              <a:gd name="connsiteX745" fmla="*/ 287338 w 420687"/>
              <a:gd name="connsiteY745" fmla="*/ 74612 h 447676"/>
              <a:gd name="connsiteX746" fmla="*/ 290513 w 420687"/>
              <a:gd name="connsiteY746" fmla="*/ 76200 h 447676"/>
              <a:gd name="connsiteX747" fmla="*/ 290513 w 420687"/>
              <a:gd name="connsiteY747" fmla="*/ 77787 h 447676"/>
              <a:gd name="connsiteX748" fmla="*/ 287338 w 420687"/>
              <a:gd name="connsiteY748" fmla="*/ 82550 h 447676"/>
              <a:gd name="connsiteX749" fmla="*/ 292100 w 420687"/>
              <a:gd name="connsiteY749" fmla="*/ 87312 h 447676"/>
              <a:gd name="connsiteX750" fmla="*/ 295275 w 420687"/>
              <a:gd name="connsiteY750" fmla="*/ 87312 h 447676"/>
              <a:gd name="connsiteX751" fmla="*/ 296863 w 420687"/>
              <a:gd name="connsiteY751" fmla="*/ 87312 h 447676"/>
              <a:gd name="connsiteX752" fmla="*/ 298450 w 420687"/>
              <a:gd name="connsiteY752" fmla="*/ 85725 h 447676"/>
              <a:gd name="connsiteX753" fmla="*/ 298450 w 420687"/>
              <a:gd name="connsiteY753" fmla="*/ 82550 h 447676"/>
              <a:gd name="connsiteX754" fmla="*/ 301625 w 420687"/>
              <a:gd name="connsiteY754" fmla="*/ 80962 h 447676"/>
              <a:gd name="connsiteX755" fmla="*/ 303213 w 420687"/>
              <a:gd name="connsiteY755" fmla="*/ 76200 h 447676"/>
              <a:gd name="connsiteX756" fmla="*/ 303213 w 420687"/>
              <a:gd name="connsiteY756" fmla="*/ 74612 h 447676"/>
              <a:gd name="connsiteX757" fmla="*/ 303213 w 420687"/>
              <a:gd name="connsiteY757" fmla="*/ 71437 h 447676"/>
              <a:gd name="connsiteX758" fmla="*/ 303213 w 420687"/>
              <a:gd name="connsiteY758" fmla="*/ 69850 h 447676"/>
              <a:gd name="connsiteX759" fmla="*/ 303213 w 420687"/>
              <a:gd name="connsiteY759" fmla="*/ 66675 h 447676"/>
              <a:gd name="connsiteX760" fmla="*/ 306387 w 420687"/>
              <a:gd name="connsiteY760" fmla="*/ 65087 h 447676"/>
              <a:gd name="connsiteX761" fmla="*/ 307975 w 420687"/>
              <a:gd name="connsiteY761" fmla="*/ 61912 h 447676"/>
              <a:gd name="connsiteX762" fmla="*/ 307975 w 420687"/>
              <a:gd name="connsiteY762" fmla="*/ 60325 h 447676"/>
              <a:gd name="connsiteX763" fmla="*/ 311150 w 420687"/>
              <a:gd name="connsiteY763" fmla="*/ 60325 h 447676"/>
              <a:gd name="connsiteX764" fmla="*/ 311150 w 420687"/>
              <a:gd name="connsiteY764" fmla="*/ 58737 h 447676"/>
              <a:gd name="connsiteX765" fmla="*/ 312737 w 420687"/>
              <a:gd name="connsiteY765" fmla="*/ 55562 h 447676"/>
              <a:gd name="connsiteX766" fmla="*/ 314325 w 420687"/>
              <a:gd name="connsiteY766" fmla="*/ 53975 h 447676"/>
              <a:gd name="connsiteX767" fmla="*/ 317500 w 420687"/>
              <a:gd name="connsiteY767" fmla="*/ 50800 h 447676"/>
              <a:gd name="connsiteX768" fmla="*/ 317500 w 420687"/>
              <a:gd name="connsiteY768" fmla="*/ 49212 h 447676"/>
              <a:gd name="connsiteX769" fmla="*/ 319087 w 420687"/>
              <a:gd name="connsiteY769" fmla="*/ 49212 h 447676"/>
              <a:gd name="connsiteX770" fmla="*/ 322263 w 420687"/>
              <a:gd name="connsiteY770" fmla="*/ 46037 h 447676"/>
              <a:gd name="connsiteX771" fmla="*/ 322263 w 420687"/>
              <a:gd name="connsiteY771" fmla="*/ 44450 h 447676"/>
              <a:gd name="connsiteX772" fmla="*/ 323850 w 420687"/>
              <a:gd name="connsiteY772" fmla="*/ 42862 h 447676"/>
              <a:gd name="connsiteX773" fmla="*/ 322263 w 420687"/>
              <a:gd name="connsiteY773" fmla="*/ 42862 h 447676"/>
              <a:gd name="connsiteX774" fmla="*/ 322263 w 420687"/>
              <a:gd name="connsiteY774" fmla="*/ 39687 h 447676"/>
              <a:gd name="connsiteX775" fmla="*/ 323850 w 420687"/>
              <a:gd name="connsiteY775" fmla="*/ 38100 h 447676"/>
              <a:gd name="connsiteX776" fmla="*/ 322263 w 420687"/>
              <a:gd name="connsiteY776" fmla="*/ 38100 h 447676"/>
              <a:gd name="connsiteX777" fmla="*/ 322263 w 420687"/>
              <a:gd name="connsiteY777" fmla="*/ 34925 h 447676"/>
              <a:gd name="connsiteX778" fmla="*/ 323850 w 420687"/>
              <a:gd name="connsiteY778" fmla="*/ 34925 h 447676"/>
              <a:gd name="connsiteX779" fmla="*/ 323850 w 420687"/>
              <a:gd name="connsiteY779" fmla="*/ 33337 h 447676"/>
              <a:gd name="connsiteX780" fmla="*/ 323850 w 420687"/>
              <a:gd name="connsiteY780" fmla="*/ 31750 h 447676"/>
              <a:gd name="connsiteX781" fmla="*/ 325437 w 420687"/>
              <a:gd name="connsiteY781" fmla="*/ 26987 h 447676"/>
              <a:gd name="connsiteX782" fmla="*/ 325437 w 420687"/>
              <a:gd name="connsiteY782" fmla="*/ 23812 h 447676"/>
              <a:gd name="connsiteX783" fmla="*/ 328613 w 420687"/>
              <a:gd name="connsiteY783" fmla="*/ 23812 h 447676"/>
              <a:gd name="connsiteX784" fmla="*/ 328613 w 420687"/>
              <a:gd name="connsiteY784" fmla="*/ 22225 h 447676"/>
              <a:gd name="connsiteX785" fmla="*/ 330200 w 420687"/>
              <a:gd name="connsiteY785" fmla="*/ 19050 h 447676"/>
              <a:gd name="connsiteX786" fmla="*/ 330200 w 420687"/>
              <a:gd name="connsiteY786" fmla="*/ 15875 h 447676"/>
              <a:gd name="connsiteX787" fmla="*/ 333375 w 420687"/>
              <a:gd name="connsiteY787" fmla="*/ 12700 h 447676"/>
              <a:gd name="connsiteX788" fmla="*/ 333375 w 420687"/>
              <a:gd name="connsiteY788" fmla="*/ 11112 h 447676"/>
              <a:gd name="connsiteX789" fmla="*/ 334963 w 420687"/>
              <a:gd name="connsiteY789" fmla="*/ 11112 h 447676"/>
              <a:gd name="connsiteX790" fmla="*/ 338137 w 420687"/>
              <a:gd name="connsiteY790" fmla="*/ 11112 h 447676"/>
              <a:gd name="connsiteX791" fmla="*/ 339725 w 420687"/>
              <a:gd name="connsiteY791" fmla="*/ 11112 h 447676"/>
              <a:gd name="connsiteX792" fmla="*/ 341313 w 420687"/>
              <a:gd name="connsiteY792" fmla="*/ 7937 h 447676"/>
              <a:gd name="connsiteX793" fmla="*/ 346075 w 420687"/>
              <a:gd name="connsiteY793" fmla="*/ 6350 h 447676"/>
              <a:gd name="connsiteX794" fmla="*/ 346075 w 420687"/>
              <a:gd name="connsiteY794" fmla="*/ 3175 h 447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</a:cxnLst>
            <a:rect l="l" t="t" r="r" b="b"/>
            <a:pathLst>
              <a:path w="420687" h="447676">
                <a:moveTo>
                  <a:pt x="266700" y="442913"/>
                </a:moveTo>
                <a:lnTo>
                  <a:pt x="269875" y="442913"/>
                </a:lnTo>
                <a:lnTo>
                  <a:pt x="269875" y="447676"/>
                </a:lnTo>
                <a:lnTo>
                  <a:pt x="266700" y="447676"/>
                </a:lnTo>
                <a:lnTo>
                  <a:pt x="266700" y="444501"/>
                </a:lnTo>
                <a:close/>
                <a:moveTo>
                  <a:pt x="259291" y="428625"/>
                </a:moveTo>
                <a:lnTo>
                  <a:pt x="260350" y="428625"/>
                </a:lnTo>
                <a:lnTo>
                  <a:pt x="260350" y="431800"/>
                </a:lnTo>
                <a:close/>
                <a:moveTo>
                  <a:pt x="259159" y="428228"/>
                </a:moveTo>
                <a:lnTo>
                  <a:pt x="259291" y="428625"/>
                </a:lnTo>
                <a:lnTo>
                  <a:pt x="258762" y="428625"/>
                </a:lnTo>
                <a:close/>
                <a:moveTo>
                  <a:pt x="328612" y="404813"/>
                </a:moveTo>
                <a:lnTo>
                  <a:pt x="330200" y="404813"/>
                </a:lnTo>
                <a:lnTo>
                  <a:pt x="328612" y="406401"/>
                </a:lnTo>
                <a:close/>
                <a:moveTo>
                  <a:pt x="322262" y="392113"/>
                </a:moveTo>
                <a:lnTo>
                  <a:pt x="323850" y="395288"/>
                </a:lnTo>
                <a:lnTo>
                  <a:pt x="325437" y="396875"/>
                </a:lnTo>
                <a:lnTo>
                  <a:pt x="325437" y="400051"/>
                </a:lnTo>
                <a:lnTo>
                  <a:pt x="328612" y="401638"/>
                </a:lnTo>
                <a:lnTo>
                  <a:pt x="325437" y="401638"/>
                </a:lnTo>
                <a:lnTo>
                  <a:pt x="323850" y="400051"/>
                </a:lnTo>
                <a:lnTo>
                  <a:pt x="322262" y="396875"/>
                </a:lnTo>
                <a:lnTo>
                  <a:pt x="322262" y="395288"/>
                </a:lnTo>
                <a:close/>
                <a:moveTo>
                  <a:pt x="20637" y="336550"/>
                </a:moveTo>
                <a:lnTo>
                  <a:pt x="23812" y="336550"/>
                </a:lnTo>
                <a:lnTo>
                  <a:pt x="25400" y="336550"/>
                </a:lnTo>
                <a:lnTo>
                  <a:pt x="25400" y="338137"/>
                </a:lnTo>
                <a:lnTo>
                  <a:pt x="23812" y="338137"/>
                </a:lnTo>
                <a:lnTo>
                  <a:pt x="23812" y="341312"/>
                </a:lnTo>
                <a:lnTo>
                  <a:pt x="20637" y="341312"/>
                </a:lnTo>
                <a:lnTo>
                  <a:pt x="15875" y="342900"/>
                </a:lnTo>
                <a:lnTo>
                  <a:pt x="11112" y="347663"/>
                </a:lnTo>
                <a:lnTo>
                  <a:pt x="7937" y="352425"/>
                </a:lnTo>
                <a:lnTo>
                  <a:pt x="3175" y="354013"/>
                </a:lnTo>
                <a:lnTo>
                  <a:pt x="0" y="354013"/>
                </a:lnTo>
                <a:lnTo>
                  <a:pt x="0" y="349250"/>
                </a:lnTo>
                <a:lnTo>
                  <a:pt x="3175" y="349250"/>
                </a:lnTo>
                <a:lnTo>
                  <a:pt x="4762" y="347663"/>
                </a:lnTo>
                <a:lnTo>
                  <a:pt x="9525" y="346075"/>
                </a:lnTo>
                <a:lnTo>
                  <a:pt x="14287" y="342900"/>
                </a:lnTo>
                <a:lnTo>
                  <a:pt x="19050" y="341312"/>
                </a:lnTo>
                <a:lnTo>
                  <a:pt x="20637" y="338137"/>
                </a:lnTo>
                <a:close/>
                <a:moveTo>
                  <a:pt x="11112" y="329406"/>
                </a:moveTo>
                <a:lnTo>
                  <a:pt x="11112" y="330200"/>
                </a:lnTo>
                <a:lnTo>
                  <a:pt x="9525" y="330200"/>
                </a:lnTo>
                <a:close/>
                <a:moveTo>
                  <a:pt x="31750" y="314325"/>
                </a:moveTo>
                <a:lnTo>
                  <a:pt x="36512" y="314325"/>
                </a:lnTo>
                <a:lnTo>
                  <a:pt x="36512" y="315912"/>
                </a:lnTo>
                <a:lnTo>
                  <a:pt x="30162" y="320675"/>
                </a:lnTo>
                <a:lnTo>
                  <a:pt x="23812" y="322262"/>
                </a:lnTo>
                <a:lnTo>
                  <a:pt x="15875" y="327025"/>
                </a:lnTo>
                <a:lnTo>
                  <a:pt x="11112" y="329406"/>
                </a:lnTo>
                <a:lnTo>
                  <a:pt x="11112" y="327025"/>
                </a:lnTo>
                <a:lnTo>
                  <a:pt x="14287" y="327025"/>
                </a:lnTo>
                <a:lnTo>
                  <a:pt x="15875" y="325437"/>
                </a:lnTo>
                <a:lnTo>
                  <a:pt x="19050" y="322262"/>
                </a:lnTo>
                <a:lnTo>
                  <a:pt x="23812" y="320675"/>
                </a:lnTo>
                <a:lnTo>
                  <a:pt x="25400" y="317500"/>
                </a:lnTo>
                <a:close/>
                <a:moveTo>
                  <a:pt x="46037" y="304800"/>
                </a:moveTo>
                <a:lnTo>
                  <a:pt x="47625" y="306387"/>
                </a:lnTo>
                <a:lnTo>
                  <a:pt x="47625" y="309562"/>
                </a:lnTo>
                <a:lnTo>
                  <a:pt x="46037" y="309562"/>
                </a:lnTo>
                <a:lnTo>
                  <a:pt x="42862" y="311150"/>
                </a:lnTo>
                <a:lnTo>
                  <a:pt x="39687" y="314325"/>
                </a:lnTo>
                <a:lnTo>
                  <a:pt x="36512" y="314325"/>
                </a:lnTo>
                <a:lnTo>
                  <a:pt x="41275" y="311150"/>
                </a:lnTo>
                <a:lnTo>
                  <a:pt x="42862" y="309562"/>
                </a:lnTo>
                <a:close/>
                <a:moveTo>
                  <a:pt x="412750" y="297392"/>
                </a:moveTo>
                <a:lnTo>
                  <a:pt x="414337" y="298450"/>
                </a:lnTo>
                <a:lnTo>
                  <a:pt x="412750" y="298450"/>
                </a:lnTo>
                <a:close/>
                <a:moveTo>
                  <a:pt x="414337" y="293687"/>
                </a:moveTo>
                <a:lnTo>
                  <a:pt x="415925" y="295275"/>
                </a:lnTo>
                <a:lnTo>
                  <a:pt x="414337" y="295275"/>
                </a:lnTo>
                <a:close/>
                <a:moveTo>
                  <a:pt x="404813" y="284162"/>
                </a:moveTo>
                <a:lnTo>
                  <a:pt x="407987" y="285750"/>
                </a:lnTo>
                <a:lnTo>
                  <a:pt x="409575" y="288925"/>
                </a:lnTo>
                <a:lnTo>
                  <a:pt x="414337" y="293687"/>
                </a:lnTo>
                <a:lnTo>
                  <a:pt x="412750" y="293687"/>
                </a:lnTo>
                <a:lnTo>
                  <a:pt x="412750" y="295275"/>
                </a:lnTo>
                <a:lnTo>
                  <a:pt x="412750" y="297392"/>
                </a:lnTo>
                <a:lnTo>
                  <a:pt x="409575" y="295275"/>
                </a:lnTo>
                <a:lnTo>
                  <a:pt x="407987" y="293687"/>
                </a:lnTo>
                <a:lnTo>
                  <a:pt x="404813" y="290512"/>
                </a:lnTo>
                <a:lnTo>
                  <a:pt x="404813" y="288925"/>
                </a:lnTo>
                <a:lnTo>
                  <a:pt x="404813" y="285750"/>
                </a:lnTo>
                <a:close/>
                <a:moveTo>
                  <a:pt x="11112" y="239713"/>
                </a:moveTo>
                <a:lnTo>
                  <a:pt x="19050" y="239713"/>
                </a:lnTo>
                <a:lnTo>
                  <a:pt x="20638" y="239713"/>
                </a:lnTo>
                <a:lnTo>
                  <a:pt x="23813" y="241301"/>
                </a:lnTo>
                <a:lnTo>
                  <a:pt x="20638" y="241301"/>
                </a:lnTo>
                <a:lnTo>
                  <a:pt x="19050" y="241301"/>
                </a:lnTo>
                <a:close/>
                <a:moveTo>
                  <a:pt x="58737" y="225425"/>
                </a:moveTo>
                <a:lnTo>
                  <a:pt x="61912" y="225425"/>
                </a:lnTo>
                <a:lnTo>
                  <a:pt x="66675" y="225425"/>
                </a:lnTo>
                <a:lnTo>
                  <a:pt x="71438" y="227012"/>
                </a:lnTo>
                <a:lnTo>
                  <a:pt x="71438" y="230188"/>
                </a:lnTo>
                <a:lnTo>
                  <a:pt x="68263" y="230188"/>
                </a:lnTo>
                <a:lnTo>
                  <a:pt x="66675" y="230188"/>
                </a:lnTo>
                <a:lnTo>
                  <a:pt x="63500" y="227012"/>
                </a:lnTo>
                <a:lnTo>
                  <a:pt x="61912" y="227012"/>
                </a:lnTo>
                <a:lnTo>
                  <a:pt x="58737" y="227012"/>
                </a:lnTo>
                <a:lnTo>
                  <a:pt x="57150" y="227012"/>
                </a:lnTo>
                <a:close/>
                <a:moveTo>
                  <a:pt x="79375" y="182562"/>
                </a:moveTo>
                <a:lnTo>
                  <a:pt x="82550" y="182562"/>
                </a:lnTo>
                <a:lnTo>
                  <a:pt x="84137" y="182562"/>
                </a:lnTo>
                <a:lnTo>
                  <a:pt x="90487" y="184150"/>
                </a:lnTo>
                <a:lnTo>
                  <a:pt x="88900" y="184150"/>
                </a:lnTo>
                <a:lnTo>
                  <a:pt x="85725" y="184150"/>
                </a:lnTo>
                <a:lnTo>
                  <a:pt x="84137" y="184150"/>
                </a:lnTo>
                <a:close/>
                <a:moveTo>
                  <a:pt x="366713" y="92075"/>
                </a:moveTo>
                <a:lnTo>
                  <a:pt x="366713" y="93662"/>
                </a:lnTo>
                <a:lnTo>
                  <a:pt x="365125" y="96838"/>
                </a:lnTo>
                <a:lnTo>
                  <a:pt x="365125" y="93662"/>
                </a:lnTo>
                <a:close/>
                <a:moveTo>
                  <a:pt x="371475" y="87313"/>
                </a:moveTo>
                <a:lnTo>
                  <a:pt x="373063" y="87313"/>
                </a:lnTo>
                <a:lnTo>
                  <a:pt x="371475" y="90488"/>
                </a:lnTo>
                <a:close/>
                <a:moveTo>
                  <a:pt x="377825" y="82550"/>
                </a:moveTo>
                <a:lnTo>
                  <a:pt x="376237" y="87313"/>
                </a:lnTo>
                <a:lnTo>
                  <a:pt x="373063" y="87313"/>
                </a:lnTo>
                <a:close/>
                <a:moveTo>
                  <a:pt x="387879" y="75671"/>
                </a:moveTo>
                <a:lnTo>
                  <a:pt x="387350" y="77788"/>
                </a:lnTo>
                <a:lnTo>
                  <a:pt x="387350" y="76200"/>
                </a:lnTo>
                <a:close/>
                <a:moveTo>
                  <a:pt x="388938" y="71438"/>
                </a:moveTo>
                <a:lnTo>
                  <a:pt x="388938" y="74613"/>
                </a:lnTo>
                <a:lnTo>
                  <a:pt x="387879" y="75671"/>
                </a:lnTo>
                <a:close/>
                <a:moveTo>
                  <a:pt x="292100" y="71437"/>
                </a:moveTo>
                <a:lnTo>
                  <a:pt x="292100" y="74612"/>
                </a:lnTo>
                <a:lnTo>
                  <a:pt x="290513" y="76200"/>
                </a:lnTo>
                <a:lnTo>
                  <a:pt x="290513" y="74612"/>
                </a:lnTo>
                <a:close/>
                <a:moveTo>
                  <a:pt x="292100" y="69850"/>
                </a:moveTo>
                <a:lnTo>
                  <a:pt x="295275" y="69850"/>
                </a:lnTo>
                <a:lnTo>
                  <a:pt x="292100" y="71437"/>
                </a:lnTo>
                <a:close/>
                <a:moveTo>
                  <a:pt x="404812" y="39688"/>
                </a:moveTo>
                <a:lnTo>
                  <a:pt x="404812" y="42863"/>
                </a:lnTo>
                <a:lnTo>
                  <a:pt x="403225" y="44450"/>
                </a:lnTo>
                <a:lnTo>
                  <a:pt x="400049" y="46038"/>
                </a:lnTo>
                <a:lnTo>
                  <a:pt x="400049" y="44450"/>
                </a:lnTo>
                <a:lnTo>
                  <a:pt x="403225" y="42863"/>
                </a:lnTo>
                <a:close/>
                <a:moveTo>
                  <a:pt x="404812" y="34925"/>
                </a:moveTo>
                <a:lnTo>
                  <a:pt x="404812" y="38100"/>
                </a:lnTo>
                <a:lnTo>
                  <a:pt x="404812" y="39688"/>
                </a:lnTo>
                <a:lnTo>
                  <a:pt x="403225" y="39688"/>
                </a:lnTo>
                <a:lnTo>
                  <a:pt x="403225" y="38100"/>
                </a:lnTo>
                <a:close/>
                <a:moveTo>
                  <a:pt x="404812" y="28575"/>
                </a:moveTo>
                <a:lnTo>
                  <a:pt x="407987" y="28575"/>
                </a:lnTo>
                <a:lnTo>
                  <a:pt x="404812" y="33338"/>
                </a:lnTo>
                <a:lnTo>
                  <a:pt x="404812" y="34925"/>
                </a:lnTo>
                <a:lnTo>
                  <a:pt x="403225" y="34925"/>
                </a:lnTo>
                <a:lnTo>
                  <a:pt x="400049" y="38100"/>
                </a:lnTo>
                <a:lnTo>
                  <a:pt x="400049" y="34925"/>
                </a:lnTo>
                <a:lnTo>
                  <a:pt x="400049" y="33338"/>
                </a:lnTo>
                <a:lnTo>
                  <a:pt x="403225" y="31750"/>
                </a:lnTo>
                <a:close/>
                <a:moveTo>
                  <a:pt x="323850" y="17463"/>
                </a:moveTo>
                <a:lnTo>
                  <a:pt x="322263" y="19050"/>
                </a:lnTo>
                <a:lnTo>
                  <a:pt x="322263" y="22225"/>
                </a:lnTo>
                <a:lnTo>
                  <a:pt x="319087" y="23813"/>
                </a:lnTo>
                <a:lnTo>
                  <a:pt x="317500" y="26988"/>
                </a:lnTo>
                <a:lnTo>
                  <a:pt x="317500" y="23813"/>
                </a:lnTo>
                <a:lnTo>
                  <a:pt x="319087" y="22225"/>
                </a:lnTo>
                <a:close/>
                <a:moveTo>
                  <a:pt x="349250" y="0"/>
                </a:moveTo>
                <a:lnTo>
                  <a:pt x="349250" y="3175"/>
                </a:lnTo>
                <a:lnTo>
                  <a:pt x="349250" y="6350"/>
                </a:lnTo>
                <a:lnTo>
                  <a:pt x="346075" y="7937"/>
                </a:lnTo>
                <a:lnTo>
                  <a:pt x="344487" y="11112"/>
                </a:lnTo>
                <a:lnTo>
                  <a:pt x="344487" y="12700"/>
                </a:lnTo>
                <a:lnTo>
                  <a:pt x="346075" y="15875"/>
                </a:lnTo>
                <a:lnTo>
                  <a:pt x="346075" y="17462"/>
                </a:lnTo>
                <a:lnTo>
                  <a:pt x="346075" y="19050"/>
                </a:lnTo>
                <a:lnTo>
                  <a:pt x="346075" y="22225"/>
                </a:lnTo>
                <a:lnTo>
                  <a:pt x="346075" y="23812"/>
                </a:lnTo>
                <a:lnTo>
                  <a:pt x="346075" y="26987"/>
                </a:lnTo>
                <a:lnTo>
                  <a:pt x="346075" y="28575"/>
                </a:lnTo>
                <a:lnTo>
                  <a:pt x="346075" y="31750"/>
                </a:lnTo>
                <a:lnTo>
                  <a:pt x="344487" y="33337"/>
                </a:lnTo>
                <a:lnTo>
                  <a:pt x="341313" y="34925"/>
                </a:lnTo>
                <a:lnTo>
                  <a:pt x="341313" y="38100"/>
                </a:lnTo>
                <a:lnTo>
                  <a:pt x="339725" y="39687"/>
                </a:lnTo>
                <a:lnTo>
                  <a:pt x="339725" y="42862"/>
                </a:lnTo>
                <a:lnTo>
                  <a:pt x="339725" y="44450"/>
                </a:lnTo>
                <a:lnTo>
                  <a:pt x="341313" y="49212"/>
                </a:lnTo>
                <a:lnTo>
                  <a:pt x="341313" y="50800"/>
                </a:lnTo>
                <a:lnTo>
                  <a:pt x="341313" y="53975"/>
                </a:lnTo>
                <a:lnTo>
                  <a:pt x="341313" y="55562"/>
                </a:lnTo>
                <a:lnTo>
                  <a:pt x="341313" y="58737"/>
                </a:lnTo>
                <a:lnTo>
                  <a:pt x="341313" y="60325"/>
                </a:lnTo>
                <a:lnTo>
                  <a:pt x="341313" y="61912"/>
                </a:lnTo>
                <a:lnTo>
                  <a:pt x="341313" y="65087"/>
                </a:lnTo>
                <a:lnTo>
                  <a:pt x="344487" y="65087"/>
                </a:lnTo>
                <a:lnTo>
                  <a:pt x="346075" y="65087"/>
                </a:lnTo>
                <a:lnTo>
                  <a:pt x="350837" y="65087"/>
                </a:lnTo>
                <a:lnTo>
                  <a:pt x="355600" y="66675"/>
                </a:lnTo>
                <a:lnTo>
                  <a:pt x="357187" y="66675"/>
                </a:lnTo>
                <a:lnTo>
                  <a:pt x="360363" y="69850"/>
                </a:lnTo>
                <a:lnTo>
                  <a:pt x="360363" y="71437"/>
                </a:lnTo>
                <a:lnTo>
                  <a:pt x="360363" y="74612"/>
                </a:lnTo>
                <a:lnTo>
                  <a:pt x="360363" y="76200"/>
                </a:lnTo>
                <a:lnTo>
                  <a:pt x="361950" y="77787"/>
                </a:lnTo>
                <a:lnTo>
                  <a:pt x="360363" y="77787"/>
                </a:lnTo>
                <a:lnTo>
                  <a:pt x="360363" y="80962"/>
                </a:lnTo>
                <a:lnTo>
                  <a:pt x="360363" y="82550"/>
                </a:lnTo>
                <a:lnTo>
                  <a:pt x="357187" y="82550"/>
                </a:lnTo>
                <a:lnTo>
                  <a:pt x="357187" y="85725"/>
                </a:lnTo>
                <a:lnTo>
                  <a:pt x="355600" y="85725"/>
                </a:lnTo>
                <a:lnTo>
                  <a:pt x="354013" y="87312"/>
                </a:lnTo>
                <a:lnTo>
                  <a:pt x="354013" y="90487"/>
                </a:lnTo>
                <a:lnTo>
                  <a:pt x="350837" y="93662"/>
                </a:lnTo>
                <a:lnTo>
                  <a:pt x="350837" y="92075"/>
                </a:lnTo>
                <a:lnTo>
                  <a:pt x="349250" y="90487"/>
                </a:lnTo>
                <a:lnTo>
                  <a:pt x="346075" y="87312"/>
                </a:lnTo>
                <a:lnTo>
                  <a:pt x="344487" y="87312"/>
                </a:lnTo>
                <a:lnTo>
                  <a:pt x="341313" y="87312"/>
                </a:lnTo>
                <a:lnTo>
                  <a:pt x="341313" y="90487"/>
                </a:lnTo>
                <a:lnTo>
                  <a:pt x="344487" y="92075"/>
                </a:lnTo>
                <a:lnTo>
                  <a:pt x="346075" y="93662"/>
                </a:lnTo>
                <a:lnTo>
                  <a:pt x="346075" y="96837"/>
                </a:lnTo>
                <a:lnTo>
                  <a:pt x="349250" y="96837"/>
                </a:lnTo>
                <a:lnTo>
                  <a:pt x="350837" y="98425"/>
                </a:lnTo>
                <a:lnTo>
                  <a:pt x="354013" y="98425"/>
                </a:lnTo>
                <a:lnTo>
                  <a:pt x="354013" y="101600"/>
                </a:lnTo>
                <a:lnTo>
                  <a:pt x="355600" y="101600"/>
                </a:lnTo>
                <a:lnTo>
                  <a:pt x="357187" y="101600"/>
                </a:lnTo>
                <a:lnTo>
                  <a:pt x="357187" y="103187"/>
                </a:lnTo>
                <a:lnTo>
                  <a:pt x="360363" y="107950"/>
                </a:lnTo>
                <a:lnTo>
                  <a:pt x="360363" y="109537"/>
                </a:lnTo>
                <a:lnTo>
                  <a:pt x="360363" y="112712"/>
                </a:lnTo>
                <a:lnTo>
                  <a:pt x="361950" y="112712"/>
                </a:lnTo>
                <a:lnTo>
                  <a:pt x="361950" y="117475"/>
                </a:lnTo>
                <a:lnTo>
                  <a:pt x="360363" y="117475"/>
                </a:lnTo>
                <a:lnTo>
                  <a:pt x="360363" y="119062"/>
                </a:lnTo>
                <a:lnTo>
                  <a:pt x="360363" y="122237"/>
                </a:lnTo>
                <a:lnTo>
                  <a:pt x="360363" y="123825"/>
                </a:lnTo>
                <a:lnTo>
                  <a:pt x="360363" y="125412"/>
                </a:lnTo>
                <a:lnTo>
                  <a:pt x="361950" y="125412"/>
                </a:lnTo>
                <a:lnTo>
                  <a:pt x="361950" y="128587"/>
                </a:lnTo>
                <a:lnTo>
                  <a:pt x="366713" y="128587"/>
                </a:lnTo>
                <a:lnTo>
                  <a:pt x="366713" y="130175"/>
                </a:lnTo>
                <a:lnTo>
                  <a:pt x="369887" y="130175"/>
                </a:lnTo>
                <a:lnTo>
                  <a:pt x="371475" y="130175"/>
                </a:lnTo>
                <a:lnTo>
                  <a:pt x="373063" y="128587"/>
                </a:lnTo>
                <a:lnTo>
                  <a:pt x="373063" y="125412"/>
                </a:lnTo>
                <a:lnTo>
                  <a:pt x="373063" y="123825"/>
                </a:lnTo>
                <a:lnTo>
                  <a:pt x="376237" y="123825"/>
                </a:lnTo>
                <a:lnTo>
                  <a:pt x="376237" y="122237"/>
                </a:lnTo>
                <a:lnTo>
                  <a:pt x="381000" y="123825"/>
                </a:lnTo>
                <a:lnTo>
                  <a:pt x="381000" y="125412"/>
                </a:lnTo>
                <a:lnTo>
                  <a:pt x="382587" y="128587"/>
                </a:lnTo>
                <a:lnTo>
                  <a:pt x="382587" y="130175"/>
                </a:lnTo>
                <a:lnTo>
                  <a:pt x="385763" y="134937"/>
                </a:lnTo>
                <a:lnTo>
                  <a:pt x="385763" y="136525"/>
                </a:lnTo>
                <a:lnTo>
                  <a:pt x="387350" y="141287"/>
                </a:lnTo>
                <a:lnTo>
                  <a:pt x="385763" y="144462"/>
                </a:lnTo>
                <a:lnTo>
                  <a:pt x="385763" y="146050"/>
                </a:lnTo>
                <a:lnTo>
                  <a:pt x="385763" y="150812"/>
                </a:lnTo>
                <a:lnTo>
                  <a:pt x="382587" y="152400"/>
                </a:lnTo>
                <a:lnTo>
                  <a:pt x="382587" y="155575"/>
                </a:lnTo>
                <a:lnTo>
                  <a:pt x="382587" y="157162"/>
                </a:lnTo>
                <a:lnTo>
                  <a:pt x="385763" y="157162"/>
                </a:lnTo>
                <a:lnTo>
                  <a:pt x="385763" y="160337"/>
                </a:lnTo>
                <a:lnTo>
                  <a:pt x="387350" y="160337"/>
                </a:lnTo>
                <a:lnTo>
                  <a:pt x="388937" y="160337"/>
                </a:lnTo>
                <a:lnTo>
                  <a:pt x="392113" y="160337"/>
                </a:lnTo>
                <a:lnTo>
                  <a:pt x="393700" y="160337"/>
                </a:lnTo>
                <a:lnTo>
                  <a:pt x="396875" y="160337"/>
                </a:lnTo>
                <a:lnTo>
                  <a:pt x="396875" y="161925"/>
                </a:lnTo>
                <a:lnTo>
                  <a:pt x="398463" y="165100"/>
                </a:lnTo>
                <a:lnTo>
                  <a:pt x="400050" y="165100"/>
                </a:lnTo>
                <a:lnTo>
                  <a:pt x="400050" y="166687"/>
                </a:lnTo>
                <a:lnTo>
                  <a:pt x="400050" y="168275"/>
                </a:lnTo>
                <a:lnTo>
                  <a:pt x="403225" y="168275"/>
                </a:lnTo>
                <a:lnTo>
                  <a:pt x="404813" y="171450"/>
                </a:lnTo>
                <a:lnTo>
                  <a:pt x="403225" y="173037"/>
                </a:lnTo>
                <a:lnTo>
                  <a:pt x="403225" y="176212"/>
                </a:lnTo>
                <a:lnTo>
                  <a:pt x="400050" y="180975"/>
                </a:lnTo>
                <a:lnTo>
                  <a:pt x="403225" y="182562"/>
                </a:lnTo>
                <a:lnTo>
                  <a:pt x="404813" y="187325"/>
                </a:lnTo>
                <a:lnTo>
                  <a:pt x="403225" y="188912"/>
                </a:lnTo>
                <a:lnTo>
                  <a:pt x="403225" y="192087"/>
                </a:lnTo>
                <a:lnTo>
                  <a:pt x="403225" y="193675"/>
                </a:lnTo>
                <a:lnTo>
                  <a:pt x="403225" y="196850"/>
                </a:lnTo>
                <a:lnTo>
                  <a:pt x="404813" y="198437"/>
                </a:lnTo>
                <a:lnTo>
                  <a:pt x="407987" y="198437"/>
                </a:lnTo>
                <a:lnTo>
                  <a:pt x="407987" y="200025"/>
                </a:lnTo>
                <a:lnTo>
                  <a:pt x="409575" y="200025"/>
                </a:lnTo>
                <a:lnTo>
                  <a:pt x="409575" y="207962"/>
                </a:lnTo>
                <a:lnTo>
                  <a:pt x="412750" y="209550"/>
                </a:lnTo>
                <a:lnTo>
                  <a:pt x="409575" y="211137"/>
                </a:lnTo>
                <a:lnTo>
                  <a:pt x="409575" y="214312"/>
                </a:lnTo>
                <a:lnTo>
                  <a:pt x="409575" y="215900"/>
                </a:lnTo>
                <a:lnTo>
                  <a:pt x="409575" y="219075"/>
                </a:lnTo>
                <a:lnTo>
                  <a:pt x="407987" y="220662"/>
                </a:lnTo>
                <a:lnTo>
                  <a:pt x="407987" y="223837"/>
                </a:lnTo>
                <a:lnTo>
                  <a:pt x="409575" y="225425"/>
                </a:lnTo>
                <a:lnTo>
                  <a:pt x="409575" y="227012"/>
                </a:lnTo>
                <a:lnTo>
                  <a:pt x="409575" y="230187"/>
                </a:lnTo>
                <a:lnTo>
                  <a:pt x="409575" y="231775"/>
                </a:lnTo>
                <a:lnTo>
                  <a:pt x="409575" y="234950"/>
                </a:lnTo>
                <a:lnTo>
                  <a:pt x="409575" y="236537"/>
                </a:lnTo>
                <a:lnTo>
                  <a:pt x="409575" y="239712"/>
                </a:lnTo>
                <a:lnTo>
                  <a:pt x="412750" y="239712"/>
                </a:lnTo>
                <a:lnTo>
                  <a:pt x="409575" y="241300"/>
                </a:lnTo>
                <a:lnTo>
                  <a:pt x="412750" y="241300"/>
                </a:lnTo>
                <a:lnTo>
                  <a:pt x="414337" y="242887"/>
                </a:lnTo>
                <a:lnTo>
                  <a:pt x="419100" y="246062"/>
                </a:lnTo>
                <a:lnTo>
                  <a:pt x="420687" y="247650"/>
                </a:lnTo>
                <a:lnTo>
                  <a:pt x="415925" y="246062"/>
                </a:lnTo>
                <a:lnTo>
                  <a:pt x="415925" y="250825"/>
                </a:lnTo>
                <a:lnTo>
                  <a:pt x="415925" y="252412"/>
                </a:lnTo>
                <a:lnTo>
                  <a:pt x="415925" y="255587"/>
                </a:lnTo>
                <a:lnTo>
                  <a:pt x="415925" y="258762"/>
                </a:lnTo>
                <a:lnTo>
                  <a:pt x="415925" y="261937"/>
                </a:lnTo>
                <a:lnTo>
                  <a:pt x="415925" y="263525"/>
                </a:lnTo>
                <a:lnTo>
                  <a:pt x="414337" y="266700"/>
                </a:lnTo>
                <a:lnTo>
                  <a:pt x="412750" y="266700"/>
                </a:lnTo>
                <a:lnTo>
                  <a:pt x="409575" y="266700"/>
                </a:lnTo>
                <a:lnTo>
                  <a:pt x="409575" y="268287"/>
                </a:lnTo>
                <a:lnTo>
                  <a:pt x="409575" y="271462"/>
                </a:lnTo>
                <a:lnTo>
                  <a:pt x="407987" y="273050"/>
                </a:lnTo>
                <a:lnTo>
                  <a:pt x="404813" y="274637"/>
                </a:lnTo>
                <a:lnTo>
                  <a:pt x="403225" y="277812"/>
                </a:lnTo>
                <a:lnTo>
                  <a:pt x="403225" y="279400"/>
                </a:lnTo>
                <a:lnTo>
                  <a:pt x="403225" y="282575"/>
                </a:lnTo>
                <a:lnTo>
                  <a:pt x="404813" y="284162"/>
                </a:lnTo>
                <a:lnTo>
                  <a:pt x="403225" y="284162"/>
                </a:lnTo>
                <a:lnTo>
                  <a:pt x="400050" y="285750"/>
                </a:lnTo>
                <a:lnTo>
                  <a:pt x="398463" y="288925"/>
                </a:lnTo>
                <a:lnTo>
                  <a:pt x="400050" y="288925"/>
                </a:lnTo>
                <a:lnTo>
                  <a:pt x="398463" y="290512"/>
                </a:lnTo>
                <a:lnTo>
                  <a:pt x="396875" y="290512"/>
                </a:lnTo>
                <a:lnTo>
                  <a:pt x="396875" y="293687"/>
                </a:lnTo>
                <a:lnTo>
                  <a:pt x="396875" y="295275"/>
                </a:lnTo>
                <a:lnTo>
                  <a:pt x="398463" y="295275"/>
                </a:lnTo>
                <a:lnTo>
                  <a:pt x="398463" y="298450"/>
                </a:lnTo>
                <a:lnTo>
                  <a:pt x="398463" y="300037"/>
                </a:lnTo>
                <a:lnTo>
                  <a:pt x="400050" y="301625"/>
                </a:lnTo>
                <a:lnTo>
                  <a:pt x="400050" y="304800"/>
                </a:lnTo>
                <a:lnTo>
                  <a:pt x="403225" y="309562"/>
                </a:lnTo>
                <a:lnTo>
                  <a:pt x="404813" y="311150"/>
                </a:lnTo>
                <a:lnTo>
                  <a:pt x="409575" y="314325"/>
                </a:lnTo>
                <a:lnTo>
                  <a:pt x="409575" y="315912"/>
                </a:lnTo>
                <a:lnTo>
                  <a:pt x="409575" y="317500"/>
                </a:lnTo>
                <a:lnTo>
                  <a:pt x="409575" y="320675"/>
                </a:lnTo>
                <a:lnTo>
                  <a:pt x="409575" y="322262"/>
                </a:lnTo>
                <a:lnTo>
                  <a:pt x="407987" y="325437"/>
                </a:lnTo>
                <a:lnTo>
                  <a:pt x="404813" y="327025"/>
                </a:lnTo>
                <a:lnTo>
                  <a:pt x="400050" y="330200"/>
                </a:lnTo>
                <a:lnTo>
                  <a:pt x="393700" y="333375"/>
                </a:lnTo>
                <a:lnTo>
                  <a:pt x="392113" y="336550"/>
                </a:lnTo>
                <a:lnTo>
                  <a:pt x="388937" y="336550"/>
                </a:lnTo>
                <a:lnTo>
                  <a:pt x="387350" y="336550"/>
                </a:lnTo>
                <a:lnTo>
                  <a:pt x="387350" y="338137"/>
                </a:lnTo>
                <a:lnTo>
                  <a:pt x="385763" y="338137"/>
                </a:lnTo>
                <a:lnTo>
                  <a:pt x="382587" y="338137"/>
                </a:lnTo>
                <a:lnTo>
                  <a:pt x="381000" y="341312"/>
                </a:lnTo>
                <a:lnTo>
                  <a:pt x="377825" y="341312"/>
                </a:lnTo>
                <a:lnTo>
                  <a:pt x="376237" y="338137"/>
                </a:lnTo>
                <a:lnTo>
                  <a:pt x="373063" y="338137"/>
                </a:lnTo>
                <a:lnTo>
                  <a:pt x="371475" y="336550"/>
                </a:lnTo>
                <a:lnTo>
                  <a:pt x="369887" y="338137"/>
                </a:lnTo>
                <a:lnTo>
                  <a:pt x="366713" y="338137"/>
                </a:lnTo>
                <a:lnTo>
                  <a:pt x="361950" y="338137"/>
                </a:lnTo>
                <a:lnTo>
                  <a:pt x="360363" y="341312"/>
                </a:lnTo>
                <a:lnTo>
                  <a:pt x="361950" y="342900"/>
                </a:lnTo>
                <a:lnTo>
                  <a:pt x="360363" y="342900"/>
                </a:lnTo>
                <a:lnTo>
                  <a:pt x="361950" y="346075"/>
                </a:lnTo>
                <a:lnTo>
                  <a:pt x="361950" y="347662"/>
                </a:lnTo>
                <a:lnTo>
                  <a:pt x="361950" y="349250"/>
                </a:lnTo>
                <a:lnTo>
                  <a:pt x="361950" y="352425"/>
                </a:lnTo>
                <a:lnTo>
                  <a:pt x="361950" y="354012"/>
                </a:lnTo>
                <a:lnTo>
                  <a:pt x="360363" y="357187"/>
                </a:lnTo>
                <a:lnTo>
                  <a:pt x="357187" y="358775"/>
                </a:lnTo>
                <a:lnTo>
                  <a:pt x="354013" y="358775"/>
                </a:lnTo>
                <a:lnTo>
                  <a:pt x="350837" y="358775"/>
                </a:lnTo>
                <a:lnTo>
                  <a:pt x="349250" y="357187"/>
                </a:lnTo>
                <a:lnTo>
                  <a:pt x="346075" y="357187"/>
                </a:lnTo>
                <a:lnTo>
                  <a:pt x="346075" y="358775"/>
                </a:lnTo>
                <a:lnTo>
                  <a:pt x="346075" y="360362"/>
                </a:lnTo>
                <a:lnTo>
                  <a:pt x="344487" y="360362"/>
                </a:lnTo>
                <a:lnTo>
                  <a:pt x="341313" y="360362"/>
                </a:lnTo>
                <a:lnTo>
                  <a:pt x="341313" y="363537"/>
                </a:lnTo>
                <a:lnTo>
                  <a:pt x="339725" y="360362"/>
                </a:lnTo>
                <a:lnTo>
                  <a:pt x="338137" y="360362"/>
                </a:lnTo>
                <a:lnTo>
                  <a:pt x="334963" y="363537"/>
                </a:lnTo>
                <a:lnTo>
                  <a:pt x="334963" y="365125"/>
                </a:lnTo>
                <a:lnTo>
                  <a:pt x="333375" y="365125"/>
                </a:lnTo>
                <a:lnTo>
                  <a:pt x="333375" y="368300"/>
                </a:lnTo>
                <a:lnTo>
                  <a:pt x="330200" y="369887"/>
                </a:lnTo>
                <a:lnTo>
                  <a:pt x="330200" y="373062"/>
                </a:lnTo>
                <a:lnTo>
                  <a:pt x="328613" y="373062"/>
                </a:lnTo>
                <a:lnTo>
                  <a:pt x="328613" y="374650"/>
                </a:lnTo>
                <a:lnTo>
                  <a:pt x="328613" y="376237"/>
                </a:lnTo>
                <a:lnTo>
                  <a:pt x="325437" y="381000"/>
                </a:lnTo>
                <a:lnTo>
                  <a:pt x="322263" y="384175"/>
                </a:lnTo>
                <a:lnTo>
                  <a:pt x="322263" y="385762"/>
                </a:lnTo>
                <a:lnTo>
                  <a:pt x="312737" y="385762"/>
                </a:lnTo>
                <a:lnTo>
                  <a:pt x="311150" y="385762"/>
                </a:lnTo>
                <a:lnTo>
                  <a:pt x="307975" y="388937"/>
                </a:lnTo>
                <a:lnTo>
                  <a:pt x="303213" y="388937"/>
                </a:lnTo>
                <a:lnTo>
                  <a:pt x="301625" y="388937"/>
                </a:lnTo>
                <a:lnTo>
                  <a:pt x="298450" y="388937"/>
                </a:lnTo>
                <a:lnTo>
                  <a:pt x="296863" y="388937"/>
                </a:lnTo>
                <a:lnTo>
                  <a:pt x="295275" y="385762"/>
                </a:lnTo>
                <a:lnTo>
                  <a:pt x="292100" y="384175"/>
                </a:lnTo>
                <a:lnTo>
                  <a:pt x="292100" y="385762"/>
                </a:lnTo>
                <a:lnTo>
                  <a:pt x="287338" y="388937"/>
                </a:lnTo>
                <a:lnTo>
                  <a:pt x="285750" y="390525"/>
                </a:lnTo>
                <a:lnTo>
                  <a:pt x="285750" y="395287"/>
                </a:lnTo>
                <a:lnTo>
                  <a:pt x="282575" y="400050"/>
                </a:lnTo>
                <a:lnTo>
                  <a:pt x="285750" y="400050"/>
                </a:lnTo>
                <a:lnTo>
                  <a:pt x="285750" y="401637"/>
                </a:lnTo>
                <a:lnTo>
                  <a:pt x="285750" y="404812"/>
                </a:lnTo>
                <a:lnTo>
                  <a:pt x="282575" y="404812"/>
                </a:lnTo>
                <a:lnTo>
                  <a:pt x="282575" y="406400"/>
                </a:lnTo>
                <a:lnTo>
                  <a:pt x="279400" y="406400"/>
                </a:lnTo>
                <a:lnTo>
                  <a:pt x="276225" y="406400"/>
                </a:lnTo>
                <a:lnTo>
                  <a:pt x="274638" y="407987"/>
                </a:lnTo>
                <a:lnTo>
                  <a:pt x="274638" y="411162"/>
                </a:lnTo>
                <a:lnTo>
                  <a:pt x="274638" y="412750"/>
                </a:lnTo>
                <a:lnTo>
                  <a:pt x="274638" y="415925"/>
                </a:lnTo>
                <a:lnTo>
                  <a:pt x="271463" y="415925"/>
                </a:lnTo>
                <a:lnTo>
                  <a:pt x="269875" y="417512"/>
                </a:lnTo>
                <a:lnTo>
                  <a:pt x="266700" y="420687"/>
                </a:lnTo>
                <a:lnTo>
                  <a:pt x="265112" y="420687"/>
                </a:lnTo>
                <a:lnTo>
                  <a:pt x="263525" y="422275"/>
                </a:lnTo>
                <a:lnTo>
                  <a:pt x="263525" y="420687"/>
                </a:lnTo>
                <a:lnTo>
                  <a:pt x="260350" y="420687"/>
                </a:lnTo>
                <a:lnTo>
                  <a:pt x="260350" y="422275"/>
                </a:lnTo>
                <a:lnTo>
                  <a:pt x="260350" y="423862"/>
                </a:lnTo>
                <a:lnTo>
                  <a:pt x="260350" y="427037"/>
                </a:lnTo>
                <a:lnTo>
                  <a:pt x="259159" y="428228"/>
                </a:lnTo>
                <a:lnTo>
                  <a:pt x="258762" y="427037"/>
                </a:lnTo>
                <a:lnTo>
                  <a:pt x="255587" y="423862"/>
                </a:lnTo>
                <a:lnTo>
                  <a:pt x="254000" y="417512"/>
                </a:lnTo>
                <a:lnTo>
                  <a:pt x="254000" y="415925"/>
                </a:lnTo>
                <a:lnTo>
                  <a:pt x="250825" y="415925"/>
                </a:lnTo>
                <a:lnTo>
                  <a:pt x="249237" y="415925"/>
                </a:lnTo>
                <a:lnTo>
                  <a:pt x="247650" y="415925"/>
                </a:lnTo>
                <a:lnTo>
                  <a:pt x="244475" y="415925"/>
                </a:lnTo>
                <a:lnTo>
                  <a:pt x="242887" y="412750"/>
                </a:lnTo>
                <a:lnTo>
                  <a:pt x="239712" y="407987"/>
                </a:lnTo>
                <a:lnTo>
                  <a:pt x="238125" y="407987"/>
                </a:lnTo>
                <a:lnTo>
                  <a:pt x="234950" y="407987"/>
                </a:lnTo>
                <a:lnTo>
                  <a:pt x="233362" y="406400"/>
                </a:lnTo>
                <a:lnTo>
                  <a:pt x="228600" y="407987"/>
                </a:lnTo>
                <a:lnTo>
                  <a:pt x="227012" y="412750"/>
                </a:lnTo>
                <a:lnTo>
                  <a:pt x="223837" y="415925"/>
                </a:lnTo>
                <a:lnTo>
                  <a:pt x="223837" y="417512"/>
                </a:lnTo>
                <a:lnTo>
                  <a:pt x="223837" y="420687"/>
                </a:lnTo>
                <a:lnTo>
                  <a:pt x="222250" y="422275"/>
                </a:lnTo>
                <a:lnTo>
                  <a:pt x="220662" y="422275"/>
                </a:lnTo>
                <a:lnTo>
                  <a:pt x="215900" y="422275"/>
                </a:lnTo>
                <a:lnTo>
                  <a:pt x="212725" y="420687"/>
                </a:lnTo>
                <a:lnTo>
                  <a:pt x="211137" y="420687"/>
                </a:lnTo>
                <a:lnTo>
                  <a:pt x="206375" y="417512"/>
                </a:lnTo>
                <a:lnTo>
                  <a:pt x="204787" y="412750"/>
                </a:lnTo>
                <a:lnTo>
                  <a:pt x="200025" y="412750"/>
                </a:lnTo>
                <a:lnTo>
                  <a:pt x="196850" y="411162"/>
                </a:lnTo>
                <a:lnTo>
                  <a:pt x="195262" y="412750"/>
                </a:lnTo>
                <a:lnTo>
                  <a:pt x="195262" y="411162"/>
                </a:lnTo>
                <a:lnTo>
                  <a:pt x="192087" y="411162"/>
                </a:lnTo>
                <a:lnTo>
                  <a:pt x="192087" y="412750"/>
                </a:lnTo>
                <a:lnTo>
                  <a:pt x="192087" y="417512"/>
                </a:lnTo>
                <a:lnTo>
                  <a:pt x="192087" y="420687"/>
                </a:lnTo>
                <a:lnTo>
                  <a:pt x="190500" y="422275"/>
                </a:lnTo>
                <a:lnTo>
                  <a:pt x="190500" y="420687"/>
                </a:lnTo>
                <a:lnTo>
                  <a:pt x="190500" y="415925"/>
                </a:lnTo>
                <a:lnTo>
                  <a:pt x="190500" y="412750"/>
                </a:lnTo>
                <a:lnTo>
                  <a:pt x="190500" y="411162"/>
                </a:lnTo>
                <a:lnTo>
                  <a:pt x="188912" y="407987"/>
                </a:lnTo>
                <a:lnTo>
                  <a:pt x="185737" y="406400"/>
                </a:lnTo>
                <a:lnTo>
                  <a:pt x="188912" y="401637"/>
                </a:lnTo>
                <a:lnTo>
                  <a:pt x="188912" y="400050"/>
                </a:lnTo>
                <a:lnTo>
                  <a:pt x="185737" y="396875"/>
                </a:lnTo>
                <a:lnTo>
                  <a:pt x="188912" y="396875"/>
                </a:lnTo>
                <a:lnTo>
                  <a:pt x="188912" y="395287"/>
                </a:lnTo>
                <a:lnTo>
                  <a:pt x="188912" y="392112"/>
                </a:lnTo>
                <a:lnTo>
                  <a:pt x="185737" y="390525"/>
                </a:lnTo>
                <a:lnTo>
                  <a:pt x="185737" y="388937"/>
                </a:lnTo>
                <a:lnTo>
                  <a:pt x="184150" y="388937"/>
                </a:lnTo>
                <a:lnTo>
                  <a:pt x="179387" y="390525"/>
                </a:lnTo>
                <a:lnTo>
                  <a:pt x="176212" y="390525"/>
                </a:lnTo>
                <a:lnTo>
                  <a:pt x="174625" y="392112"/>
                </a:lnTo>
                <a:lnTo>
                  <a:pt x="173037" y="395287"/>
                </a:lnTo>
                <a:lnTo>
                  <a:pt x="169862" y="396875"/>
                </a:lnTo>
                <a:lnTo>
                  <a:pt x="168275" y="396875"/>
                </a:lnTo>
                <a:lnTo>
                  <a:pt x="165100" y="396875"/>
                </a:lnTo>
                <a:lnTo>
                  <a:pt x="163512" y="396875"/>
                </a:lnTo>
                <a:lnTo>
                  <a:pt x="160337" y="396875"/>
                </a:lnTo>
                <a:lnTo>
                  <a:pt x="158750" y="396875"/>
                </a:lnTo>
                <a:lnTo>
                  <a:pt x="153987" y="395287"/>
                </a:lnTo>
                <a:lnTo>
                  <a:pt x="152400" y="392112"/>
                </a:lnTo>
                <a:lnTo>
                  <a:pt x="149225" y="392112"/>
                </a:lnTo>
                <a:lnTo>
                  <a:pt x="147637" y="392112"/>
                </a:lnTo>
                <a:lnTo>
                  <a:pt x="146050" y="392112"/>
                </a:lnTo>
                <a:lnTo>
                  <a:pt x="146050" y="390525"/>
                </a:lnTo>
                <a:lnTo>
                  <a:pt x="142875" y="388937"/>
                </a:lnTo>
                <a:lnTo>
                  <a:pt x="141287" y="384175"/>
                </a:lnTo>
                <a:lnTo>
                  <a:pt x="138112" y="381000"/>
                </a:lnTo>
                <a:lnTo>
                  <a:pt x="131762" y="384175"/>
                </a:lnTo>
                <a:lnTo>
                  <a:pt x="130175" y="384175"/>
                </a:lnTo>
                <a:lnTo>
                  <a:pt x="127000" y="384175"/>
                </a:lnTo>
                <a:lnTo>
                  <a:pt x="125412" y="381000"/>
                </a:lnTo>
                <a:lnTo>
                  <a:pt x="122237" y="381000"/>
                </a:lnTo>
                <a:lnTo>
                  <a:pt x="117475" y="379412"/>
                </a:lnTo>
                <a:lnTo>
                  <a:pt x="115887" y="376237"/>
                </a:lnTo>
                <a:lnTo>
                  <a:pt x="114300" y="376237"/>
                </a:lnTo>
                <a:lnTo>
                  <a:pt x="111125" y="376237"/>
                </a:lnTo>
                <a:lnTo>
                  <a:pt x="111125" y="374650"/>
                </a:lnTo>
                <a:lnTo>
                  <a:pt x="109537" y="373062"/>
                </a:lnTo>
                <a:lnTo>
                  <a:pt x="106362" y="373062"/>
                </a:lnTo>
                <a:lnTo>
                  <a:pt x="106362" y="369887"/>
                </a:lnTo>
                <a:lnTo>
                  <a:pt x="104775" y="368300"/>
                </a:lnTo>
                <a:lnTo>
                  <a:pt x="104775" y="365125"/>
                </a:lnTo>
                <a:lnTo>
                  <a:pt x="104775" y="363537"/>
                </a:lnTo>
                <a:lnTo>
                  <a:pt x="101600" y="363537"/>
                </a:lnTo>
                <a:lnTo>
                  <a:pt x="100012" y="363537"/>
                </a:lnTo>
                <a:lnTo>
                  <a:pt x="98425" y="360362"/>
                </a:lnTo>
                <a:lnTo>
                  <a:pt x="95250" y="360362"/>
                </a:lnTo>
                <a:lnTo>
                  <a:pt x="93662" y="358775"/>
                </a:lnTo>
                <a:lnTo>
                  <a:pt x="90487" y="358775"/>
                </a:lnTo>
                <a:lnTo>
                  <a:pt x="88900" y="357187"/>
                </a:lnTo>
                <a:lnTo>
                  <a:pt x="85725" y="357187"/>
                </a:lnTo>
                <a:lnTo>
                  <a:pt x="84137" y="354012"/>
                </a:lnTo>
                <a:lnTo>
                  <a:pt x="82550" y="352425"/>
                </a:lnTo>
                <a:lnTo>
                  <a:pt x="79375" y="352425"/>
                </a:lnTo>
                <a:lnTo>
                  <a:pt x="77787" y="349250"/>
                </a:lnTo>
                <a:lnTo>
                  <a:pt x="74612" y="349250"/>
                </a:lnTo>
                <a:lnTo>
                  <a:pt x="74612" y="347662"/>
                </a:lnTo>
                <a:lnTo>
                  <a:pt x="73025" y="347662"/>
                </a:lnTo>
                <a:lnTo>
                  <a:pt x="71437" y="347662"/>
                </a:lnTo>
                <a:lnTo>
                  <a:pt x="71437" y="346075"/>
                </a:lnTo>
                <a:lnTo>
                  <a:pt x="68262" y="346075"/>
                </a:lnTo>
                <a:lnTo>
                  <a:pt x="66675" y="342900"/>
                </a:lnTo>
                <a:lnTo>
                  <a:pt x="63500" y="342900"/>
                </a:lnTo>
                <a:lnTo>
                  <a:pt x="61912" y="342900"/>
                </a:lnTo>
                <a:lnTo>
                  <a:pt x="58737" y="342900"/>
                </a:lnTo>
                <a:lnTo>
                  <a:pt x="57150" y="341312"/>
                </a:lnTo>
                <a:lnTo>
                  <a:pt x="57150" y="338137"/>
                </a:lnTo>
                <a:lnTo>
                  <a:pt x="55562" y="338137"/>
                </a:lnTo>
                <a:lnTo>
                  <a:pt x="55562" y="336550"/>
                </a:lnTo>
                <a:lnTo>
                  <a:pt x="55562" y="333375"/>
                </a:lnTo>
                <a:lnTo>
                  <a:pt x="55562" y="331787"/>
                </a:lnTo>
                <a:lnTo>
                  <a:pt x="55562" y="330200"/>
                </a:lnTo>
                <a:lnTo>
                  <a:pt x="55562" y="327025"/>
                </a:lnTo>
                <a:lnTo>
                  <a:pt x="57150" y="327025"/>
                </a:lnTo>
                <a:lnTo>
                  <a:pt x="58737" y="325437"/>
                </a:lnTo>
                <a:lnTo>
                  <a:pt x="61912" y="325437"/>
                </a:lnTo>
                <a:lnTo>
                  <a:pt x="63500" y="325437"/>
                </a:lnTo>
                <a:lnTo>
                  <a:pt x="63500" y="322262"/>
                </a:lnTo>
                <a:lnTo>
                  <a:pt x="66675" y="322262"/>
                </a:lnTo>
                <a:lnTo>
                  <a:pt x="66675" y="320675"/>
                </a:lnTo>
                <a:lnTo>
                  <a:pt x="66675" y="317500"/>
                </a:lnTo>
                <a:lnTo>
                  <a:pt x="66675" y="314325"/>
                </a:lnTo>
                <a:lnTo>
                  <a:pt x="66675" y="311150"/>
                </a:lnTo>
                <a:lnTo>
                  <a:pt x="66675" y="306387"/>
                </a:lnTo>
                <a:lnTo>
                  <a:pt x="66675" y="301625"/>
                </a:lnTo>
                <a:lnTo>
                  <a:pt x="66675" y="298450"/>
                </a:lnTo>
                <a:lnTo>
                  <a:pt x="63500" y="298450"/>
                </a:lnTo>
                <a:lnTo>
                  <a:pt x="61912" y="295275"/>
                </a:lnTo>
                <a:lnTo>
                  <a:pt x="57150" y="295275"/>
                </a:lnTo>
                <a:lnTo>
                  <a:pt x="52387" y="290512"/>
                </a:lnTo>
                <a:lnTo>
                  <a:pt x="50800" y="288925"/>
                </a:lnTo>
                <a:lnTo>
                  <a:pt x="47625" y="285750"/>
                </a:lnTo>
                <a:lnTo>
                  <a:pt x="46037" y="284162"/>
                </a:lnTo>
                <a:lnTo>
                  <a:pt x="41275" y="284162"/>
                </a:lnTo>
                <a:lnTo>
                  <a:pt x="41275" y="282575"/>
                </a:lnTo>
                <a:lnTo>
                  <a:pt x="41275" y="279400"/>
                </a:lnTo>
                <a:lnTo>
                  <a:pt x="39687" y="277812"/>
                </a:lnTo>
                <a:lnTo>
                  <a:pt x="39687" y="274637"/>
                </a:lnTo>
                <a:lnTo>
                  <a:pt x="36512" y="274637"/>
                </a:lnTo>
                <a:lnTo>
                  <a:pt x="34925" y="271462"/>
                </a:lnTo>
                <a:lnTo>
                  <a:pt x="31750" y="268287"/>
                </a:lnTo>
                <a:lnTo>
                  <a:pt x="26987" y="266700"/>
                </a:lnTo>
                <a:lnTo>
                  <a:pt x="26987" y="263525"/>
                </a:lnTo>
                <a:lnTo>
                  <a:pt x="25400" y="261937"/>
                </a:lnTo>
                <a:lnTo>
                  <a:pt x="25400" y="258762"/>
                </a:lnTo>
                <a:lnTo>
                  <a:pt x="25400" y="257175"/>
                </a:lnTo>
                <a:lnTo>
                  <a:pt x="25400" y="252412"/>
                </a:lnTo>
                <a:lnTo>
                  <a:pt x="25400" y="250825"/>
                </a:lnTo>
                <a:lnTo>
                  <a:pt x="25400" y="247650"/>
                </a:lnTo>
                <a:lnTo>
                  <a:pt x="26987" y="246062"/>
                </a:lnTo>
                <a:lnTo>
                  <a:pt x="26987" y="242887"/>
                </a:lnTo>
                <a:lnTo>
                  <a:pt x="26987" y="241300"/>
                </a:lnTo>
                <a:lnTo>
                  <a:pt x="30162" y="241300"/>
                </a:lnTo>
                <a:lnTo>
                  <a:pt x="30162" y="239712"/>
                </a:lnTo>
                <a:lnTo>
                  <a:pt x="31750" y="239712"/>
                </a:lnTo>
                <a:lnTo>
                  <a:pt x="34925" y="236537"/>
                </a:lnTo>
                <a:lnTo>
                  <a:pt x="36512" y="234950"/>
                </a:lnTo>
                <a:lnTo>
                  <a:pt x="41275" y="234950"/>
                </a:lnTo>
                <a:lnTo>
                  <a:pt x="42862" y="234950"/>
                </a:lnTo>
                <a:lnTo>
                  <a:pt x="46037" y="234950"/>
                </a:lnTo>
                <a:lnTo>
                  <a:pt x="47625" y="234950"/>
                </a:lnTo>
                <a:lnTo>
                  <a:pt x="50800" y="234950"/>
                </a:lnTo>
                <a:lnTo>
                  <a:pt x="52387" y="234950"/>
                </a:lnTo>
                <a:lnTo>
                  <a:pt x="55562" y="234950"/>
                </a:lnTo>
                <a:lnTo>
                  <a:pt x="58737" y="234950"/>
                </a:lnTo>
                <a:lnTo>
                  <a:pt x="61912" y="234950"/>
                </a:lnTo>
                <a:lnTo>
                  <a:pt x="66675" y="234950"/>
                </a:lnTo>
                <a:lnTo>
                  <a:pt x="73025" y="234950"/>
                </a:lnTo>
                <a:lnTo>
                  <a:pt x="79375" y="234950"/>
                </a:lnTo>
                <a:lnTo>
                  <a:pt x="85725" y="234950"/>
                </a:lnTo>
                <a:lnTo>
                  <a:pt x="85725" y="231775"/>
                </a:lnTo>
                <a:lnTo>
                  <a:pt x="88900" y="231775"/>
                </a:lnTo>
                <a:lnTo>
                  <a:pt x="90487" y="231775"/>
                </a:lnTo>
                <a:lnTo>
                  <a:pt x="93662" y="231775"/>
                </a:lnTo>
                <a:lnTo>
                  <a:pt x="95250" y="231775"/>
                </a:lnTo>
                <a:lnTo>
                  <a:pt x="98425" y="231775"/>
                </a:lnTo>
                <a:lnTo>
                  <a:pt x="100012" y="230187"/>
                </a:lnTo>
                <a:lnTo>
                  <a:pt x="101600" y="227012"/>
                </a:lnTo>
                <a:lnTo>
                  <a:pt x="104775" y="227012"/>
                </a:lnTo>
                <a:lnTo>
                  <a:pt x="106362" y="227012"/>
                </a:lnTo>
                <a:lnTo>
                  <a:pt x="109537" y="227012"/>
                </a:lnTo>
                <a:lnTo>
                  <a:pt x="109537" y="225425"/>
                </a:lnTo>
                <a:lnTo>
                  <a:pt x="111125" y="225425"/>
                </a:lnTo>
                <a:lnTo>
                  <a:pt x="109537" y="223837"/>
                </a:lnTo>
                <a:lnTo>
                  <a:pt x="106362" y="223837"/>
                </a:lnTo>
                <a:lnTo>
                  <a:pt x="106362" y="220662"/>
                </a:lnTo>
                <a:lnTo>
                  <a:pt x="104775" y="220662"/>
                </a:lnTo>
                <a:lnTo>
                  <a:pt x="104775" y="219075"/>
                </a:lnTo>
                <a:lnTo>
                  <a:pt x="101600" y="215900"/>
                </a:lnTo>
                <a:lnTo>
                  <a:pt x="100012" y="214312"/>
                </a:lnTo>
                <a:lnTo>
                  <a:pt x="100012" y="211137"/>
                </a:lnTo>
                <a:lnTo>
                  <a:pt x="98425" y="209550"/>
                </a:lnTo>
                <a:lnTo>
                  <a:pt x="98425" y="207962"/>
                </a:lnTo>
                <a:lnTo>
                  <a:pt x="98425" y="204787"/>
                </a:lnTo>
                <a:lnTo>
                  <a:pt x="95250" y="203200"/>
                </a:lnTo>
                <a:lnTo>
                  <a:pt x="95250" y="200025"/>
                </a:lnTo>
                <a:lnTo>
                  <a:pt x="95250" y="196850"/>
                </a:lnTo>
                <a:lnTo>
                  <a:pt x="95250" y="193675"/>
                </a:lnTo>
                <a:lnTo>
                  <a:pt x="95250" y="192087"/>
                </a:lnTo>
                <a:lnTo>
                  <a:pt x="95250" y="188912"/>
                </a:lnTo>
                <a:lnTo>
                  <a:pt x="93662" y="187325"/>
                </a:lnTo>
                <a:lnTo>
                  <a:pt x="93662" y="184150"/>
                </a:lnTo>
                <a:lnTo>
                  <a:pt x="90487" y="184150"/>
                </a:lnTo>
                <a:lnTo>
                  <a:pt x="93662" y="182562"/>
                </a:lnTo>
                <a:lnTo>
                  <a:pt x="95250" y="182562"/>
                </a:lnTo>
                <a:lnTo>
                  <a:pt x="98425" y="180975"/>
                </a:lnTo>
                <a:lnTo>
                  <a:pt x="98425" y="176212"/>
                </a:lnTo>
                <a:lnTo>
                  <a:pt x="98425" y="173037"/>
                </a:lnTo>
                <a:lnTo>
                  <a:pt x="98425" y="171450"/>
                </a:lnTo>
                <a:lnTo>
                  <a:pt x="98425" y="168275"/>
                </a:lnTo>
                <a:lnTo>
                  <a:pt x="95250" y="165100"/>
                </a:lnTo>
                <a:lnTo>
                  <a:pt x="95250" y="161925"/>
                </a:lnTo>
                <a:lnTo>
                  <a:pt x="98425" y="157162"/>
                </a:lnTo>
                <a:lnTo>
                  <a:pt x="98425" y="155575"/>
                </a:lnTo>
                <a:lnTo>
                  <a:pt x="98425" y="152400"/>
                </a:lnTo>
                <a:lnTo>
                  <a:pt x="98425" y="150812"/>
                </a:lnTo>
                <a:lnTo>
                  <a:pt x="100012" y="146050"/>
                </a:lnTo>
                <a:lnTo>
                  <a:pt x="100012" y="144462"/>
                </a:lnTo>
                <a:lnTo>
                  <a:pt x="100012" y="141287"/>
                </a:lnTo>
                <a:lnTo>
                  <a:pt x="100012" y="139700"/>
                </a:lnTo>
                <a:lnTo>
                  <a:pt x="101600" y="136525"/>
                </a:lnTo>
                <a:lnTo>
                  <a:pt x="104775" y="134937"/>
                </a:lnTo>
                <a:lnTo>
                  <a:pt x="104775" y="133350"/>
                </a:lnTo>
                <a:lnTo>
                  <a:pt x="106362" y="133350"/>
                </a:lnTo>
                <a:lnTo>
                  <a:pt x="106362" y="130175"/>
                </a:lnTo>
                <a:lnTo>
                  <a:pt x="106362" y="128587"/>
                </a:lnTo>
                <a:lnTo>
                  <a:pt x="109537" y="123825"/>
                </a:lnTo>
                <a:lnTo>
                  <a:pt x="111125" y="123825"/>
                </a:lnTo>
                <a:lnTo>
                  <a:pt x="114300" y="122237"/>
                </a:lnTo>
                <a:lnTo>
                  <a:pt x="115887" y="119062"/>
                </a:lnTo>
                <a:lnTo>
                  <a:pt x="117475" y="117475"/>
                </a:lnTo>
                <a:lnTo>
                  <a:pt x="120650" y="114300"/>
                </a:lnTo>
                <a:lnTo>
                  <a:pt x="122237" y="114300"/>
                </a:lnTo>
                <a:lnTo>
                  <a:pt x="122237" y="112712"/>
                </a:lnTo>
                <a:lnTo>
                  <a:pt x="125412" y="112712"/>
                </a:lnTo>
                <a:lnTo>
                  <a:pt x="127000" y="112712"/>
                </a:lnTo>
                <a:lnTo>
                  <a:pt x="127000" y="109537"/>
                </a:lnTo>
                <a:lnTo>
                  <a:pt x="131762" y="109537"/>
                </a:lnTo>
                <a:lnTo>
                  <a:pt x="133350" y="109537"/>
                </a:lnTo>
                <a:lnTo>
                  <a:pt x="136525" y="107950"/>
                </a:lnTo>
                <a:lnTo>
                  <a:pt x="138112" y="107950"/>
                </a:lnTo>
                <a:lnTo>
                  <a:pt x="141287" y="107950"/>
                </a:lnTo>
                <a:lnTo>
                  <a:pt x="142875" y="107950"/>
                </a:lnTo>
                <a:lnTo>
                  <a:pt x="146050" y="106362"/>
                </a:lnTo>
                <a:lnTo>
                  <a:pt x="147637" y="106362"/>
                </a:lnTo>
                <a:lnTo>
                  <a:pt x="149225" y="103187"/>
                </a:lnTo>
                <a:lnTo>
                  <a:pt x="152400" y="103187"/>
                </a:lnTo>
                <a:lnTo>
                  <a:pt x="152400" y="101600"/>
                </a:lnTo>
                <a:lnTo>
                  <a:pt x="153987" y="101600"/>
                </a:lnTo>
                <a:lnTo>
                  <a:pt x="153987" y="98425"/>
                </a:lnTo>
                <a:lnTo>
                  <a:pt x="157162" y="93662"/>
                </a:lnTo>
                <a:lnTo>
                  <a:pt x="158750" y="92075"/>
                </a:lnTo>
                <a:lnTo>
                  <a:pt x="160337" y="90487"/>
                </a:lnTo>
                <a:lnTo>
                  <a:pt x="160337" y="87312"/>
                </a:lnTo>
                <a:lnTo>
                  <a:pt x="163512" y="87312"/>
                </a:lnTo>
                <a:lnTo>
                  <a:pt x="165100" y="87312"/>
                </a:lnTo>
                <a:lnTo>
                  <a:pt x="168275" y="87312"/>
                </a:lnTo>
                <a:lnTo>
                  <a:pt x="168275" y="85725"/>
                </a:lnTo>
                <a:lnTo>
                  <a:pt x="169862" y="85725"/>
                </a:lnTo>
                <a:lnTo>
                  <a:pt x="173037" y="82550"/>
                </a:lnTo>
                <a:lnTo>
                  <a:pt x="174625" y="82550"/>
                </a:lnTo>
                <a:lnTo>
                  <a:pt x="176212" y="82550"/>
                </a:lnTo>
                <a:lnTo>
                  <a:pt x="179387" y="82550"/>
                </a:lnTo>
                <a:lnTo>
                  <a:pt x="180975" y="85725"/>
                </a:lnTo>
                <a:lnTo>
                  <a:pt x="184150" y="85725"/>
                </a:lnTo>
                <a:lnTo>
                  <a:pt x="185737" y="85725"/>
                </a:lnTo>
                <a:lnTo>
                  <a:pt x="185737" y="87312"/>
                </a:lnTo>
                <a:lnTo>
                  <a:pt x="190500" y="87312"/>
                </a:lnTo>
                <a:lnTo>
                  <a:pt x="190500" y="85725"/>
                </a:lnTo>
                <a:lnTo>
                  <a:pt x="192087" y="85725"/>
                </a:lnTo>
                <a:lnTo>
                  <a:pt x="192087" y="82550"/>
                </a:lnTo>
                <a:lnTo>
                  <a:pt x="195262" y="82550"/>
                </a:lnTo>
                <a:lnTo>
                  <a:pt x="195262" y="85725"/>
                </a:lnTo>
                <a:lnTo>
                  <a:pt x="196850" y="85725"/>
                </a:lnTo>
                <a:lnTo>
                  <a:pt x="196850" y="82550"/>
                </a:lnTo>
                <a:lnTo>
                  <a:pt x="200025" y="82550"/>
                </a:lnTo>
                <a:lnTo>
                  <a:pt x="201612" y="82550"/>
                </a:lnTo>
                <a:lnTo>
                  <a:pt x="206375" y="82550"/>
                </a:lnTo>
                <a:lnTo>
                  <a:pt x="211137" y="82550"/>
                </a:lnTo>
                <a:lnTo>
                  <a:pt x="212725" y="85725"/>
                </a:lnTo>
                <a:lnTo>
                  <a:pt x="215900" y="85725"/>
                </a:lnTo>
                <a:lnTo>
                  <a:pt x="215900" y="82550"/>
                </a:lnTo>
                <a:lnTo>
                  <a:pt x="217487" y="80962"/>
                </a:lnTo>
                <a:lnTo>
                  <a:pt x="220662" y="76200"/>
                </a:lnTo>
                <a:lnTo>
                  <a:pt x="222250" y="76200"/>
                </a:lnTo>
                <a:lnTo>
                  <a:pt x="223837" y="74612"/>
                </a:lnTo>
                <a:lnTo>
                  <a:pt x="227012" y="74612"/>
                </a:lnTo>
                <a:lnTo>
                  <a:pt x="228600" y="76200"/>
                </a:lnTo>
                <a:lnTo>
                  <a:pt x="231775" y="76200"/>
                </a:lnTo>
                <a:lnTo>
                  <a:pt x="233362" y="74612"/>
                </a:lnTo>
                <a:lnTo>
                  <a:pt x="234950" y="74612"/>
                </a:lnTo>
                <a:lnTo>
                  <a:pt x="238125" y="71437"/>
                </a:lnTo>
                <a:lnTo>
                  <a:pt x="239712" y="69850"/>
                </a:lnTo>
                <a:lnTo>
                  <a:pt x="242887" y="69850"/>
                </a:lnTo>
                <a:lnTo>
                  <a:pt x="244475" y="69850"/>
                </a:lnTo>
                <a:lnTo>
                  <a:pt x="247650" y="66675"/>
                </a:lnTo>
                <a:lnTo>
                  <a:pt x="249237" y="66675"/>
                </a:lnTo>
                <a:lnTo>
                  <a:pt x="250825" y="69850"/>
                </a:lnTo>
                <a:lnTo>
                  <a:pt x="254000" y="69850"/>
                </a:lnTo>
                <a:lnTo>
                  <a:pt x="255587" y="71437"/>
                </a:lnTo>
                <a:lnTo>
                  <a:pt x="258762" y="74612"/>
                </a:lnTo>
                <a:lnTo>
                  <a:pt x="263525" y="76200"/>
                </a:lnTo>
                <a:lnTo>
                  <a:pt x="265112" y="76200"/>
                </a:lnTo>
                <a:lnTo>
                  <a:pt x="269875" y="80962"/>
                </a:lnTo>
                <a:lnTo>
                  <a:pt x="271463" y="82550"/>
                </a:lnTo>
                <a:lnTo>
                  <a:pt x="271463" y="87312"/>
                </a:lnTo>
                <a:lnTo>
                  <a:pt x="274638" y="87312"/>
                </a:lnTo>
                <a:lnTo>
                  <a:pt x="279400" y="87312"/>
                </a:lnTo>
                <a:lnTo>
                  <a:pt x="279400" y="85725"/>
                </a:lnTo>
                <a:lnTo>
                  <a:pt x="280988" y="85725"/>
                </a:lnTo>
                <a:lnTo>
                  <a:pt x="280988" y="82550"/>
                </a:lnTo>
                <a:lnTo>
                  <a:pt x="282575" y="80962"/>
                </a:lnTo>
                <a:lnTo>
                  <a:pt x="285750" y="77787"/>
                </a:lnTo>
                <a:lnTo>
                  <a:pt x="287338" y="77787"/>
                </a:lnTo>
                <a:lnTo>
                  <a:pt x="287338" y="76200"/>
                </a:lnTo>
                <a:lnTo>
                  <a:pt x="287338" y="74612"/>
                </a:lnTo>
                <a:lnTo>
                  <a:pt x="290513" y="76200"/>
                </a:lnTo>
                <a:lnTo>
                  <a:pt x="290513" y="77787"/>
                </a:lnTo>
                <a:lnTo>
                  <a:pt x="287338" y="82550"/>
                </a:lnTo>
                <a:lnTo>
                  <a:pt x="292100" y="87312"/>
                </a:lnTo>
                <a:lnTo>
                  <a:pt x="295275" y="87312"/>
                </a:lnTo>
                <a:lnTo>
                  <a:pt x="296863" y="87312"/>
                </a:lnTo>
                <a:lnTo>
                  <a:pt x="298450" y="85725"/>
                </a:lnTo>
                <a:lnTo>
                  <a:pt x="298450" y="82550"/>
                </a:lnTo>
                <a:lnTo>
                  <a:pt x="301625" y="80962"/>
                </a:lnTo>
                <a:lnTo>
                  <a:pt x="303213" y="76200"/>
                </a:lnTo>
                <a:lnTo>
                  <a:pt x="303213" y="74612"/>
                </a:lnTo>
                <a:lnTo>
                  <a:pt x="303213" y="71437"/>
                </a:lnTo>
                <a:lnTo>
                  <a:pt x="303213" y="69850"/>
                </a:lnTo>
                <a:lnTo>
                  <a:pt x="303213" y="66675"/>
                </a:lnTo>
                <a:lnTo>
                  <a:pt x="306387" y="65087"/>
                </a:lnTo>
                <a:lnTo>
                  <a:pt x="307975" y="61912"/>
                </a:lnTo>
                <a:lnTo>
                  <a:pt x="307975" y="60325"/>
                </a:lnTo>
                <a:lnTo>
                  <a:pt x="311150" y="60325"/>
                </a:lnTo>
                <a:lnTo>
                  <a:pt x="311150" y="58737"/>
                </a:lnTo>
                <a:lnTo>
                  <a:pt x="312737" y="55562"/>
                </a:lnTo>
                <a:lnTo>
                  <a:pt x="314325" y="53975"/>
                </a:lnTo>
                <a:lnTo>
                  <a:pt x="317500" y="50800"/>
                </a:lnTo>
                <a:lnTo>
                  <a:pt x="317500" y="49212"/>
                </a:lnTo>
                <a:lnTo>
                  <a:pt x="319087" y="49212"/>
                </a:lnTo>
                <a:lnTo>
                  <a:pt x="322263" y="46037"/>
                </a:lnTo>
                <a:lnTo>
                  <a:pt x="322263" y="44450"/>
                </a:lnTo>
                <a:lnTo>
                  <a:pt x="323850" y="42862"/>
                </a:lnTo>
                <a:lnTo>
                  <a:pt x="322263" y="42862"/>
                </a:lnTo>
                <a:lnTo>
                  <a:pt x="322263" y="39687"/>
                </a:lnTo>
                <a:lnTo>
                  <a:pt x="323850" y="38100"/>
                </a:lnTo>
                <a:lnTo>
                  <a:pt x="322263" y="38100"/>
                </a:lnTo>
                <a:lnTo>
                  <a:pt x="322263" y="34925"/>
                </a:lnTo>
                <a:lnTo>
                  <a:pt x="323850" y="34925"/>
                </a:lnTo>
                <a:lnTo>
                  <a:pt x="323850" y="33337"/>
                </a:lnTo>
                <a:lnTo>
                  <a:pt x="323850" y="31750"/>
                </a:lnTo>
                <a:lnTo>
                  <a:pt x="325437" y="26987"/>
                </a:lnTo>
                <a:lnTo>
                  <a:pt x="325437" y="23812"/>
                </a:lnTo>
                <a:lnTo>
                  <a:pt x="328613" y="23812"/>
                </a:lnTo>
                <a:lnTo>
                  <a:pt x="328613" y="22225"/>
                </a:lnTo>
                <a:lnTo>
                  <a:pt x="330200" y="19050"/>
                </a:lnTo>
                <a:lnTo>
                  <a:pt x="330200" y="15875"/>
                </a:lnTo>
                <a:lnTo>
                  <a:pt x="333375" y="12700"/>
                </a:lnTo>
                <a:lnTo>
                  <a:pt x="333375" y="11112"/>
                </a:lnTo>
                <a:lnTo>
                  <a:pt x="334963" y="11112"/>
                </a:lnTo>
                <a:lnTo>
                  <a:pt x="338137" y="11112"/>
                </a:lnTo>
                <a:lnTo>
                  <a:pt x="339725" y="11112"/>
                </a:lnTo>
                <a:lnTo>
                  <a:pt x="341313" y="7937"/>
                </a:lnTo>
                <a:lnTo>
                  <a:pt x="346075" y="6350"/>
                </a:lnTo>
                <a:lnTo>
                  <a:pt x="346075" y="3175"/>
                </a:ln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2873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文本占位符 10">
            <a:extLst>
              <a:ext uri="{FF2B5EF4-FFF2-40B4-BE49-F238E27FC236}">
                <a16:creationId xmlns:a16="http://schemas.microsoft.com/office/drawing/2014/main" id="{2C8E776F-F199-E81E-75A4-9800865D7180}"/>
              </a:ext>
            </a:extLst>
          </p:cNvPr>
          <p:cNvSpPr txBox="1">
            <a:spLocks/>
          </p:cNvSpPr>
          <p:nvPr/>
        </p:nvSpPr>
        <p:spPr>
          <a:xfrm>
            <a:off x="11210487" y="4518171"/>
            <a:ext cx="512897" cy="147091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三极行楷简体-粗" panose="00000500000000000000" pitchFamily="2" charset="-122"/>
                <a:ea typeface="三极行楷简体-粗" panose="00000500000000000000" pitchFamily="2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133" dirty="0">
                <a:sym typeface="+mn-lt"/>
              </a:rPr>
              <a:t>二十四节气</a:t>
            </a: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A7117E52-11D1-5D9A-DE81-98C2D292F52B}"/>
              </a:ext>
            </a:extLst>
          </p:cNvPr>
          <p:cNvSpPr txBox="1"/>
          <p:nvPr/>
        </p:nvSpPr>
        <p:spPr>
          <a:xfrm>
            <a:off x="6711890" y="1638787"/>
            <a:ext cx="2736647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9900" dirty="0">
                <a:latin typeface="三极行楷简体-粗" panose="00000500000000000000" pitchFamily="2" charset="-122"/>
                <a:ea typeface="三极行楷简体-粗" panose="00000500000000000000" pitchFamily="2" charset="-122"/>
              </a:rPr>
              <a:t>贰</a:t>
            </a:r>
          </a:p>
        </p:txBody>
      </p:sp>
      <p:sp>
        <p:nvSpPr>
          <p:cNvPr id="110" name="任意多边形: 形状 109">
            <a:extLst>
              <a:ext uri="{FF2B5EF4-FFF2-40B4-BE49-F238E27FC236}">
                <a16:creationId xmlns:a16="http://schemas.microsoft.com/office/drawing/2014/main" id="{11E3C7BD-3009-0CCE-168D-761BEED46FAE}"/>
              </a:ext>
            </a:extLst>
          </p:cNvPr>
          <p:cNvSpPr/>
          <p:nvPr/>
        </p:nvSpPr>
        <p:spPr>
          <a:xfrm rot="5400000">
            <a:off x="4399383" y="3136613"/>
            <a:ext cx="3343606" cy="584773"/>
          </a:xfrm>
          <a:custGeom>
            <a:avLst/>
            <a:gdLst>
              <a:gd name="connsiteX0" fmla="*/ 73388 w 2411631"/>
              <a:gd name="connsiteY0" fmla="*/ 0 h 421776"/>
              <a:gd name="connsiteX1" fmla="*/ 420932 w 2411631"/>
              <a:gd name="connsiteY1" fmla="*/ 0 h 421776"/>
              <a:gd name="connsiteX2" fmla="*/ 1004485 w 2411631"/>
              <a:gd name="connsiteY2" fmla="*/ 0 h 421776"/>
              <a:gd name="connsiteX3" fmla="*/ 1059602 w 2411631"/>
              <a:gd name="connsiteY3" fmla="*/ 0 h 421776"/>
              <a:gd name="connsiteX4" fmla="*/ 1352029 w 2411631"/>
              <a:gd name="connsiteY4" fmla="*/ 0 h 421776"/>
              <a:gd name="connsiteX5" fmla="*/ 1407147 w 2411631"/>
              <a:gd name="connsiteY5" fmla="*/ 0 h 421776"/>
              <a:gd name="connsiteX6" fmla="*/ 1990699 w 2411631"/>
              <a:gd name="connsiteY6" fmla="*/ 0 h 421776"/>
              <a:gd name="connsiteX7" fmla="*/ 2338243 w 2411631"/>
              <a:gd name="connsiteY7" fmla="*/ 0 h 421776"/>
              <a:gd name="connsiteX8" fmla="*/ 2411631 w 2411631"/>
              <a:gd name="connsiteY8" fmla="*/ 73388 h 421776"/>
              <a:gd name="connsiteX9" fmla="*/ 2411631 w 2411631"/>
              <a:gd name="connsiteY9" fmla="*/ 353314 h 421776"/>
              <a:gd name="connsiteX10" fmla="*/ 2339734 w 2411631"/>
              <a:gd name="connsiteY10" fmla="*/ 411911 h 421776"/>
              <a:gd name="connsiteX11" fmla="*/ 2338740 w 2411631"/>
              <a:gd name="connsiteY11" fmla="*/ 421776 h 421776"/>
              <a:gd name="connsiteX12" fmla="*/ 1991195 w 2411631"/>
              <a:gd name="connsiteY12" fmla="*/ 421776 h 421776"/>
              <a:gd name="connsiteX13" fmla="*/ 1406650 w 2411631"/>
              <a:gd name="connsiteY13" fmla="*/ 421776 h 421776"/>
              <a:gd name="connsiteX14" fmla="*/ 1352526 w 2411631"/>
              <a:gd name="connsiteY14" fmla="*/ 421776 h 421776"/>
              <a:gd name="connsiteX15" fmla="*/ 1059106 w 2411631"/>
              <a:gd name="connsiteY15" fmla="*/ 421776 h 421776"/>
              <a:gd name="connsiteX16" fmla="*/ 1004981 w 2411631"/>
              <a:gd name="connsiteY16" fmla="*/ 421776 h 421776"/>
              <a:gd name="connsiteX17" fmla="*/ 420436 w 2411631"/>
              <a:gd name="connsiteY17" fmla="*/ 421776 h 421776"/>
              <a:gd name="connsiteX18" fmla="*/ 72891 w 2411631"/>
              <a:gd name="connsiteY18" fmla="*/ 421776 h 421776"/>
              <a:gd name="connsiteX19" fmla="*/ 71897 w 2411631"/>
              <a:gd name="connsiteY19" fmla="*/ 411911 h 421776"/>
              <a:gd name="connsiteX20" fmla="*/ 0 w 2411631"/>
              <a:gd name="connsiteY20" fmla="*/ 353314 h 421776"/>
              <a:gd name="connsiteX21" fmla="*/ 0 w 2411631"/>
              <a:gd name="connsiteY21" fmla="*/ 73388 h 421776"/>
              <a:gd name="connsiteX22" fmla="*/ 73388 w 2411631"/>
              <a:gd name="connsiteY22" fmla="*/ 0 h 421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411631" h="421776">
                <a:moveTo>
                  <a:pt x="73388" y="0"/>
                </a:moveTo>
                <a:lnTo>
                  <a:pt x="420932" y="0"/>
                </a:lnTo>
                <a:lnTo>
                  <a:pt x="1004485" y="0"/>
                </a:lnTo>
                <a:lnTo>
                  <a:pt x="1059602" y="0"/>
                </a:lnTo>
                <a:lnTo>
                  <a:pt x="1352029" y="0"/>
                </a:lnTo>
                <a:lnTo>
                  <a:pt x="1407147" y="0"/>
                </a:lnTo>
                <a:lnTo>
                  <a:pt x="1990699" y="0"/>
                </a:lnTo>
                <a:lnTo>
                  <a:pt x="2338243" y="0"/>
                </a:lnTo>
                <a:cubicBezTo>
                  <a:pt x="2338243" y="40531"/>
                  <a:pt x="2371100" y="73388"/>
                  <a:pt x="2411631" y="73388"/>
                </a:cubicBezTo>
                <a:lnTo>
                  <a:pt x="2411631" y="353314"/>
                </a:lnTo>
                <a:cubicBezTo>
                  <a:pt x="2376167" y="353314"/>
                  <a:pt x="2346577" y="378470"/>
                  <a:pt x="2339734" y="411911"/>
                </a:cubicBezTo>
                <a:lnTo>
                  <a:pt x="2338740" y="421776"/>
                </a:lnTo>
                <a:lnTo>
                  <a:pt x="1991195" y="421776"/>
                </a:lnTo>
                <a:lnTo>
                  <a:pt x="1406650" y="421776"/>
                </a:lnTo>
                <a:lnTo>
                  <a:pt x="1352526" y="421776"/>
                </a:lnTo>
                <a:lnTo>
                  <a:pt x="1059106" y="421776"/>
                </a:lnTo>
                <a:lnTo>
                  <a:pt x="1004981" y="421776"/>
                </a:lnTo>
                <a:lnTo>
                  <a:pt x="420436" y="421776"/>
                </a:lnTo>
                <a:lnTo>
                  <a:pt x="72891" y="421776"/>
                </a:lnTo>
                <a:lnTo>
                  <a:pt x="71897" y="411911"/>
                </a:lnTo>
                <a:cubicBezTo>
                  <a:pt x="65054" y="378470"/>
                  <a:pt x="35465" y="353314"/>
                  <a:pt x="0" y="353314"/>
                </a:cubicBezTo>
                <a:lnTo>
                  <a:pt x="0" y="73388"/>
                </a:lnTo>
                <a:cubicBezTo>
                  <a:pt x="40531" y="73388"/>
                  <a:pt x="73388" y="40531"/>
                  <a:pt x="73388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4905A4B-7433-A501-F780-42F4843A76E2}"/>
              </a:ext>
            </a:extLst>
          </p:cNvPr>
          <p:cNvSpPr txBox="1"/>
          <p:nvPr/>
        </p:nvSpPr>
        <p:spPr>
          <a:xfrm>
            <a:off x="5859402" y="2826909"/>
            <a:ext cx="461665" cy="125451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95000"/>
                    <a:lumOff val="5000"/>
                  </a:schemeClr>
                </a:solidFill>
                <a:latin typeface="三极行楷简体-粗" panose="00000500000000000000" pitchFamily="2" charset="-122"/>
                <a:ea typeface="三极行楷简体-粗" panose="00000500000000000000" pitchFamily="2" charset="-122"/>
              </a:defRPr>
            </a:lvl1pPr>
          </a:lstStyle>
          <a:p>
            <a:r>
              <a:rPr lang="zh-CN" altLang="en-US" dirty="0">
                <a:sym typeface="+mn-lt"/>
              </a:rPr>
              <a:t>冬至的起源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FD6678C8-66D9-24B3-0AB3-A136EDD90135}"/>
              </a:ext>
            </a:extLst>
          </p:cNvPr>
          <p:cNvSpPr txBox="1"/>
          <p:nvPr/>
        </p:nvSpPr>
        <p:spPr>
          <a:xfrm>
            <a:off x="1664136" y="2303960"/>
            <a:ext cx="3770263" cy="248953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 spc="300">
                <a:solidFill>
                  <a:schemeClr val="tx1">
                    <a:lumMod val="95000"/>
                    <a:lumOff val="5000"/>
                  </a:schemeClr>
                </a:solidFill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早在二千五百多年前的春秋时代，中国就已经用土圭观测太阳，测定出了冬至，它是二十四节气中最早制订出的一个，时间在每年</a:t>
            </a:r>
            <a:r>
              <a:rPr lang="zh-CN" altLang="en-US">
                <a:sym typeface="+mn-lt"/>
              </a:rPr>
              <a:t>的公历</a:t>
            </a:r>
            <a:r>
              <a:rPr lang="en-US" altLang="zh-CN">
                <a:sym typeface="+mn-lt"/>
              </a:rPr>
              <a:t>12</a:t>
            </a:r>
            <a:r>
              <a:rPr lang="zh-CN" altLang="en-US">
                <a:sym typeface="+mn-lt"/>
              </a:rPr>
              <a:t>月</a:t>
            </a:r>
            <a:r>
              <a:rPr lang="en-US" altLang="zh-CN" dirty="0">
                <a:sym typeface="+mn-lt"/>
              </a:rPr>
              <a:t>21~23</a:t>
            </a:r>
            <a:r>
              <a:rPr lang="zh-CN" altLang="en-US" dirty="0">
                <a:sym typeface="+mn-lt"/>
              </a:rPr>
              <a:t>日。</a:t>
            </a: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B6DF8147-1D58-07C8-1CAC-C4CBB215858B}"/>
              </a:ext>
            </a:extLst>
          </p:cNvPr>
          <p:cNvSpPr/>
          <p:nvPr/>
        </p:nvSpPr>
        <p:spPr>
          <a:xfrm>
            <a:off x="4406813" y="1735948"/>
            <a:ext cx="1648421" cy="300751"/>
          </a:xfrm>
          <a:custGeom>
            <a:avLst/>
            <a:gdLst>
              <a:gd name="connsiteX0" fmla="*/ 812292 w 2639569"/>
              <a:gd name="connsiteY0" fmla="*/ 0 h 481584"/>
              <a:gd name="connsiteX1" fmla="*/ 1566672 w 2639569"/>
              <a:gd name="connsiteY1" fmla="*/ 0 h 481584"/>
              <a:gd name="connsiteX2" fmla="*/ 1566672 w 2639569"/>
              <a:gd name="connsiteY2" fmla="*/ 10668 h 481584"/>
              <a:gd name="connsiteX3" fmla="*/ 888492 w 2639569"/>
              <a:gd name="connsiteY3" fmla="*/ 10668 h 481584"/>
              <a:gd name="connsiteX4" fmla="*/ 818388 w 2639569"/>
              <a:gd name="connsiteY4" fmla="*/ 83820 h 481584"/>
              <a:gd name="connsiteX5" fmla="*/ 882396 w 2639569"/>
              <a:gd name="connsiteY5" fmla="*/ 156972 h 481584"/>
              <a:gd name="connsiteX6" fmla="*/ 1155192 w 2639569"/>
              <a:gd name="connsiteY6" fmla="*/ 156972 h 481584"/>
              <a:gd name="connsiteX7" fmla="*/ 1228345 w 2639569"/>
              <a:gd name="connsiteY7" fmla="*/ 240792 h 481584"/>
              <a:gd name="connsiteX8" fmla="*/ 1155192 w 2639569"/>
              <a:gd name="connsiteY8" fmla="*/ 324612 h 481584"/>
              <a:gd name="connsiteX9" fmla="*/ 147828 w 2639569"/>
              <a:gd name="connsiteY9" fmla="*/ 324612 h 481584"/>
              <a:gd name="connsiteX10" fmla="*/ 83820 w 2639569"/>
              <a:gd name="connsiteY10" fmla="*/ 397764 h 481584"/>
              <a:gd name="connsiteX11" fmla="*/ 150876 w 2639569"/>
              <a:gd name="connsiteY11" fmla="*/ 470916 h 481584"/>
              <a:gd name="connsiteX12" fmla="*/ 2639569 w 2639569"/>
              <a:gd name="connsiteY12" fmla="*/ 470916 h 481584"/>
              <a:gd name="connsiteX13" fmla="*/ 2639569 w 2639569"/>
              <a:gd name="connsiteY13" fmla="*/ 481584 h 481584"/>
              <a:gd name="connsiteX14" fmla="*/ 73152 w 2639569"/>
              <a:gd name="connsiteY14" fmla="*/ 481584 h 481584"/>
              <a:gd name="connsiteX15" fmla="*/ 0 w 2639569"/>
              <a:gd name="connsiteY15" fmla="*/ 397764 h 481584"/>
              <a:gd name="connsiteX16" fmla="*/ 53340 w 2639569"/>
              <a:gd name="connsiteY16" fmla="*/ 318516 h 481584"/>
              <a:gd name="connsiteX17" fmla="*/ 71628 w 2639569"/>
              <a:gd name="connsiteY17" fmla="*/ 313944 h 481584"/>
              <a:gd name="connsiteX18" fmla="*/ 1078992 w 2639569"/>
              <a:gd name="connsiteY18" fmla="*/ 313944 h 481584"/>
              <a:gd name="connsiteX19" fmla="*/ 1146048 w 2639569"/>
              <a:gd name="connsiteY19" fmla="*/ 240792 h 481584"/>
              <a:gd name="connsiteX20" fmla="*/ 1077468 w 2639569"/>
              <a:gd name="connsiteY20" fmla="*/ 167640 h 481584"/>
              <a:gd name="connsiteX21" fmla="*/ 806196 w 2639569"/>
              <a:gd name="connsiteY21" fmla="*/ 167640 h 481584"/>
              <a:gd name="connsiteX22" fmla="*/ 734568 w 2639569"/>
              <a:gd name="connsiteY22" fmla="*/ 83820 h 481584"/>
              <a:gd name="connsiteX23" fmla="*/ 812292 w 2639569"/>
              <a:gd name="connsiteY23" fmla="*/ 0 h 481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639569" h="481584">
                <a:moveTo>
                  <a:pt x="812292" y="0"/>
                </a:moveTo>
                <a:lnTo>
                  <a:pt x="1566672" y="0"/>
                </a:lnTo>
                <a:lnTo>
                  <a:pt x="1566672" y="10668"/>
                </a:lnTo>
                <a:lnTo>
                  <a:pt x="888492" y="10668"/>
                </a:lnTo>
                <a:cubicBezTo>
                  <a:pt x="842772" y="13716"/>
                  <a:pt x="818388" y="51816"/>
                  <a:pt x="818388" y="83820"/>
                </a:cubicBezTo>
                <a:cubicBezTo>
                  <a:pt x="818388" y="111252"/>
                  <a:pt x="845820" y="156972"/>
                  <a:pt x="882396" y="156972"/>
                </a:cubicBezTo>
                <a:lnTo>
                  <a:pt x="1155192" y="156972"/>
                </a:lnTo>
                <a:cubicBezTo>
                  <a:pt x="1207008" y="166116"/>
                  <a:pt x="1228345" y="205740"/>
                  <a:pt x="1228345" y="240792"/>
                </a:cubicBezTo>
                <a:cubicBezTo>
                  <a:pt x="1228345" y="283464"/>
                  <a:pt x="1190245" y="324612"/>
                  <a:pt x="1155192" y="324612"/>
                </a:cubicBezTo>
                <a:lnTo>
                  <a:pt x="147828" y="324612"/>
                </a:lnTo>
                <a:cubicBezTo>
                  <a:pt x="103632" y="332232"/>
                  <a:pt x="83820" y="364236"/>
                  <a:pt x="83820" y="397764"/>
                </a:cubicBezTo>
                <a:cubicBezTo>
                  <a:pt x="83820" y="429768"/>
                  <a:pt x="109728" y="470916"/>
                  <a:pt x="150876" y="470916"/>
                </a:cubicBezTo>
                <a:lnTo>
                  <a:pt x="2639569" y="470916"/>
                </a:lnTo>
                <a:lnTo>
                  <a:pt x="2639569" y="481584"/>
                </a:lnTo>
                <a:lnTo>
                  <a:pt x="73152" y="481584"/>
                </a:lnTo>
                <a:cubicBezTo>
                  <a:pt x="22860" y="469392"/>
                  <a:pt x="0" y="435864"/>
                  <a:pt x="0" y="397764"/>
                </a:cubicBezTo>
                <a:cubicBezTo>
                  <a:pt x="0" y="368808"/>
                  <a:pt x="13716" y="336804"/>
                  <a:pt x="53340" y="318516"/>
                </a:cubicBezTo>
                <a:cubicBezTo>
                  <a:pt x="57912" y="316992"/>
                  <a:pt x="67056" y="313944"/>
                  <a:pt x="71628" y="313944"/>
                </a:cubicBezTo>
                <a:lnTo>
                  <a:pt x="1078992" y="313944"/>
                </a:lnTo>
                <a:cubicBezTo>
                  <a:pt x="1120140" y="304800"/>
                  <a:pt x="1146048" y="274320"/>
                  <a:pt x="1146048" y="240792"/>
                </a:cubicBezTo>
                <a:cubicBezTo>
                  <a:pt x="1146048" y="207264"/>
                  <a:pt x="1115568" y="167640"/>
                  <a:pt x="1077468" y="167640"/>
                </a:cubicBezTo>
                <a:lnTo>
                  <a:pt x="806196" y="167640"/>
                </a:lnTo>
                <a:cubicBezTo>
                  <a:pt x="757428" y="156972"/>
                  <a:pt x="734568" y="118872"/>
                  <a:pt x="734568" y="83820"/>
                </a:cubicBezTo>
                <a:cubicBezTo>
                  <a:pt x="734568" y="48768"/>
                  <a:pt x="763524" y="1524"/>
                  <a:pt x="812292" y="0"/>
                </a:cubicBezTo>
                <a:close/>
              </a:path>
            </a:pathLst>
          </a:custGeom>
          <a:solidFill>
            <a:srgbClr val="D53216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05C22EBE-EA4B-8345-1BB6-28CC87F67671}"/>
              </a:ext>
            </a:extLst>
          </p:cNvPr>
          <p:cNvSpPr/>
          <p:nvPr/>
        </p:nvSpPr>
        <p:spPr>
          <a:xfrm>
            <a:off x="6071186" y="4951633"/>
            <a:ext cx="1336708" cy="531278"/>
          </a:xfrm>
          <a:custGeom>
            <a:avLst/>
            <a:gdLst>
              <a:gd name="connsiteX0" fmla="*/ 1143000 w 2392680"/>
              <a:gd name="connsiteY0" fmla="*/ 0 h 950976"/>
              <a:gd name="connsiteX1" fmla="*/ 1583436 w 2392680"/>
              <a:gd name="connsiteY1" fmla="*/ 0 h 950976"/>
              <a:gd name="connsiteX2" fmla="*/ 1656588 w 2392680"/>
              <a:gd name="connsiteY2" fmla="*/ 82296 h 950976"/>
              <a:gd name="connsiteX3" fmla="*/ 1653540 w 2392680"/>
              <a:gd name="connsiteY3" fmla="*/ 103632 h 950976"/>
              <a:gd name="connsiteX4" fmla="*/ 1578864 w 2392680"/>
              <a:gd name="connsiteY4" fmla="*/ 167640 h 950976"/>
              <a:gd name="connsiteX5" fmla="*/ 1307592 w 2392680"/>
              <a:gd name="connsiteY5" fmla="*/ 167640 h 950976"/>
              <a:gd name="connsiteX6" fmla="*/ 1246632 w 2392680"/>
              <a:gd name="connsiteY6" fmla="*/ 239268 h 950976"/>
              <a:gd name="connsiteX7" fmla="*/ 1307592 w 2392680"/>
              <a:gd name="connsiteY7" fmla="*/ 312420 h 950976"/>
              <a:gd name="connsiteX8" fmla="*/ 2313432 w 2392680"/>
              <a:gd name="connsiteY8" fmla="*/ 312420 h 950976"/>
              <a:gd name="connsiteX9" fmla="*/ 2392680 w 2392680"/>
              <a:gd name="connsiteY9" fmla="*/ 396240 h 950976"/>
              <a:gd name="connsiteX10" fmla="*/ 2308860 w 2392680"/>
              <a:gd name="connsiteY10" fmla="*/ 481584 h 950976"/>
              <a:gd name="connsiteX11" fmla="*/ 1232916 w 2392680"/>
              <a:gd name="connsiteY11" fmla="*/ 483108 h 950976"/>
              <a:gd name="connsiteX12" fmla="*/ 1269492 w 2392680"/>
              <a:gd name="connsiteY12" fmla="*/ 553212 h 950976"/>
              <a:gd name="connsiteX13" fmla="*/ 1219200 w 2392680"/>
              <a:gd name="connsiteY13" fmla="*/ 629412 h 950976"/>
              <a:gd name="connsiteX14" fmla="*/ 1194816 w 2392680"/>
              <a:gd name="connsiteY14" fmla="*/ 637032 h 950976"/>
              <a:gd name="connsiteX15" fmla="*/ 923544 w 2392680"/>
              <a:gd name="connsiteY15" fmla="*/ 637032 h 950976"/>
              <a:gd name="connsiteX16" fmla="*/ 859536 w 2392680"/>
              <a:gd name="connsiteY16" fmla="*/ 708660 h 950976"/>
              <a:gd name="connsiteX17" fmla="*/ 928116 w 2392680"/>
              <a:gd name="connsiteY17" fmla="*/ 783336 h 950976"/>
              <a:gd name="connsiteX18" fmla="*/ 1615440 w 2392680"/>
              <a:gd name="connsiteY18" fmla="*/ 783336 h 950976"/>
              <a:gd name="connsiteX19" fmla="*/ 1687068 w 2392680"/>
              <a:gd name="connsiteY19" fmla="*/ 865632 h 950976"/>
              <a:gd name="connsiteX20" fmla="*/ 1610868 w 2392680"/>
              <a:gd name="connsiteY20" fmla="*/ 950976 h 950976"/>
              <a:gd name="connsiteX21" fmla="*/ 0 w 2392680"/>
              <a:gd name="connsiteY21" fmla="*/ 950976 h 950976"/>
              <a:gd name="connsiteX22" fmla="*/ 0 w 2392680"/>
              <a:gd name="connsiteY22" fmla="*/ 938784 h 950976"/>
              <a:gd name="connsiteX23" fmla="*/ 1543812 w 2392680"/>
              <a:gd name="connsiteY23" fmla="*/ 938784 h 950976"/>
              <a:gd name="connsiteX24" fmla="*/ 1604772 w 2392680"/>
              <a:gd name="connsiteY24" fmla="*/ 867156 h 950976"/>
              <a:gd name="connsiteX25" fmla="*/ 1539240 w 2392680"/>
              <a:gd name="connsiteY25" fmla="*/ 794004 h 950976"/>
              <a:gd name="connsiteX26" fmla="*/ 848868 w 2392680"/>
              <a:gd name="connsiteY26" fmla="*/ 794004 h 950976"/>
              <a:gd name="connsiteX27" fmla="*/ 775716 w 2392680"/>
              <a:gd name="connsiteY27" fmla="*/ 710184 h 950976"/>
              <a:gd name="connsiteX28" fmla="*/ 777240 w 2392680"/>
              <a:gd name="connsiteY28" fmla="*/ 691896 h 950976"/>
              <a:gd name="connsiteX29" fmla="*/ 847344 w 2392680"/>
              <a:gd name="connsiteY29" fmla="*/ 626364 h 950976"/>
              <a:gd name="connsiteX30" fmla="*/ 1118616 w 2392680"/>
              <a:gd name="connsiteY30" fmla="*/ 626364 h 950976"/>
              <a:gd name="connsiteX31" fmla="*/ 1185672 w 2392680"/>
              <a:gd name="connsiteY31" fmla="*/ 553212 h 950976"/>
              <a:gd name="connsiteX32" fmla="*/ 1139952 w 2392680"/>
              <a:gd name="connsiteY32" fmla="*/ 484632 h 950976"/>
              <a:gd name="connsiteX33" fmla="*/ 1127760 w 2392680"/>
              <a:gd name="connsiteY33" fmla="*/ 481584 h 950976"/>
              <a:gd name="connsiteX34" fmla="*/ 1022604 w 2392680"/>
              <a:gd name="connsiteY34" fmla="*/ 481584 h 950976"/>
              <a:gd name="connsiteX35" fmla="*/ 1022604 w 2392680"/>
              <a:gd name="connsiteY35" fmla="*/ 469392 h 950976"/>
              <a:gd name="connsiteX36" fmla="*/ 2246376 w 2392680"/>
              <a:gd name="connsiteY36" fmla="*/ 469392 h 950976"/>
              <a:gd name="connsiteX37" fmla="*/ 2308860 w 2392680"/>
              <a:gd name="connsiteY37" fmla="*/ 396240 h 950976"/>
              <a:gd name="connsiteX38" fmla="*/ 2304288 w 2392680"/>
              <a:gd name="connsiteY38" fmla="*/ 373380 h 950976"/>
              <a:gd name="connsiteX39" fmla="*/ 2247900 w 2392680"/>
              <a:gd name="connsiteY39" fmla="*/ 324612 h 950976"/>
              <a:gd name="connsiteX40" fmla="*/ 1242060 w 2392680"/>
              <a:gd name="connsiteY40" fmla="*/ 324612 h 950976"/>
              <a:gd name="connsiteX41" fmla="*/ 1162812 w 2392680"/>
              <a:gd name="connsiteY41" fmla="*/ 239268 h 950976"/>
              <a:gd name="connsiteX42" fmla="*/ 1243584 w 2392680"/>
              <a:gd name="connsiteY42" fmla="*/ 155448 h 950976"/>
              <a:gd name="connsiteX43" fmla="*/ 1513332 w 2392680"/>
              <a:gd name="connsiteY43" fmla="*/ 155448 h 950976"/>
              <a:gd name="connsiteX44" fmla="*/ 1572768 w 2392680"/>
              <a:gd name="connsiteY44" fmla="*/ 82296 h 950976"/>
              <a:gd name="connsiteX45" fmla="*/ 1507236 w 2392680"/>
              <a:gd name="connsiteY45" fmla="*/ 10668 h 950976"/>
              <a:gd name="connsiteX46" fmla="*/ 1143000 w 2392680"/>
              <a:gd name="connsiteY46" fmla="*/ 10668 h 950976"/>
              <a:gd name="connsiteX47" fmla="*/ 1143000 w 2392680"/>
              <a:gd name="connsiteY47" fmla="*/ 0 h 950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2392680" h="950976">
                <a:moveTo>
                  <a:pt x="1143000" y="0"/>
                </a:moveTo>
                <a:lnTo>
                  <a:pt x="1583436" y="0"/>
                </a:lnTo>
                <a:cubicBezTo>
                  <a:pt x="1635252" y="9144"/>
                  <a:pt x="1656588" y="48768"/>
                  <a:pt x="1656588" y="82296"/>
                </a:cubicBezTo>
                <a:cubicBezTo>
                  <a:pt x="1656588" y="86868"/>
                  <a:pt x="1655064" y="97536"/>
                  <a:pt x="1653540" y="103632"/>
                </a:cubicBezTo>
                <a:cubicBezTo>
                  <a:pt x="1650492" y="134112"/>
                  <a:pt x="1606296" y="167640"/>
                  <a:pt x="1578864" y="167640"/>
                </a:cubicBezTo>
                <a:lnTo>
                  <a:pt x="1307592" y="167640"/>
                </a:lnTo>
                <a:cubicBezTo>
                  <a:pt x="1264920" y="172212"/>
                  <a:pt x="1246632" y="211836"/>
                  <a:pt x="1246632" y="239268"/>
                </a:cubicBezTo>
                <a:cubicBezTo>
                  <a:pt x="1246632" y="274320"/>
                  <a:pt x="1278636" y="312420"/>
                  <a:pt x="1307592" y="312420"/>
                </a:cubicBezTo>
                <a:lnTo>
                  <a:pt x="2313432" y="312420"/>
                </a:lnTo>
                <a:cubicBezTo>
                  <a:pt x="2365248" y="320040"/>
                  <a:pt x="2392680" y="358140"/>
                  <a:pt x="2392680" y="396240"/>
                </a:cubicBezTo>
                <a:cubicBezTo>
                  <a:pt x="2392680" y="434340"/>
                  <a:pt x="2362200" y="480060"/>
                  <a:pt x="2308860" y="481584"/>
                </a:cubicBezTo>
                <a:lnTo>
                  <a:pt x="1232916" y="483108"/>
                </a:lnTo>
                <a:cubicBezTo>
                  <a:pt x="1258824" y="501396"/>
                  <a:pt x="1269492" y="528828"/>
                  <a:pt x="1269492" y="553212"/>
                </a:cubicBezTo>
                <a:cubicBezTo>
                  <a:pt x="1269492" y="577596"/>
                  <a:pt x="1257300" y="612648"/>
                  <a:pt x="1219200" y="629412"/>
                </a:cubicBezTo>
                <a:cubicBezTo>
                  <a:pt x="1211580" y="632460"/>
                  <a:pt x="1199388" y="637032"/>
                  <a:pt x="1194816" y="637032"/>
                </a:cubicBezTo>
                <a:lnTo>
                  <a:pt x="923544" y="637032"/>
                </a:lnTo>
                <a:cubicBezTo>
                  <a:pt x="879348" y="644652"/>
                  <a:pt x="859536" y="676656"/>
                  <a:pt x="859536" y="708660"/>
                </a:cubicBezTo>
                <a:cubicBezTo>
                  <a:pt x="859536" y="742188"/>
                  <a:pt x="888492" y="783336"/>
                  <a:pt x="928116" y="783336"/>
                </a:cubicBezTo>
                <a:lnTo>
                  <a:pt x="1615440" y="783336"/>
                </a:lnTo>
                <a:cubicBezTo>
                  <a:pt x="1668780" y="797052"/>
                  <a:pt x="1687068" y="830580"/>
                  <a:pt x="1687068" y="865632"/>
                </a:cubicBezTo>
                <a:cubicBezTo>
                  <a:pt x="1687068" y="909828"/>
                  <a:pt x="1650492" y="950976"/>
                  <a:pt x="1610868" y="950976"/>
                </a:cubicBezTo>
                <a:lnTo>
                  <a:pt x="0" y="950976"/>
                </a:lnTo>
                <a:lnTo>
                  <a:pt x="0" y="938784"/>
                </a:lnTo>
                <a:lnTo>
                  <a:pt x="1543812" y="938784"/>
                </a:lnTo>
                <a:cubicBezTo>
                  <a:pt x="1583436" y="932688"/>
                  <a:pt x="1604772" y="893064"/>
                  <a:pt x="1604772" y="867156"/>
                </a:cubicBezTo>
                <a:cubicBezTo>
                  <a:pt x="1604772" y="830580"/>
                  <a:pt x="1568196" y="794004"/>
                  <a:pt x="1539240" y="794004"/>
                </a:cubicBezTo>
                <a:lnTo>
                  <a:pt x="848868" y="794004"/>
                </a:lnTo>
                <a:cubicBezTo>
                  <a:pt x="801624" y="786384"/>
                  <a:pt x="775716" y="746760"/>
                  <a:pt x="775716" y="710184"/>
                </a:cubicBezTo>
                <a:cubicBezTo>
                  <a:pt x="775716" y="705612"/>
                  <a:pt x="777240" y="697992"/>
                  <a:pt x="777240" y="691896"/>
                </a:cubicBezTo>
                <a:cubicBezTo>
                  <a:pt x="778764" y="662940"/>
                  <a:pt x="821436" y="626364"/>
                  <a:pt x="847344" y="626364"/>
                </a:cubicBezTo>
                <a:lnTo>
                  <a:pt x="1118616" y="626364"/>
                </a:lnTo>
                <a:cubicBezTo>
                  <a:pt x="1162812" y="617220"/>
                  <a:pt x="1185672" y="586740"/>
                  <a:pt x="1185672" y="553212"/>
                </a:cubicBezTo>
                <a:cubicBezTo>
                  <a:pt x="1185672" y="530352"/>
                  <a:pt x="1173480" y="498348"/>
                  <a:pt x="1139952" y="484632"/>
                </a:cubicBezTo>
                <a:cubicBezTo>
                  <a:pt x="1136904" y="483108"/>
                  <a:pt x="1132332" y="481584"/>
                  <a:pt x="1127760" y="481584"/>
                </a:cubicBezTo>
                <a:lnTo>
                  <a:pt x="1022604" y="481584"/>
                </a:lnTo>
                <a:lnTo>
                  <a:pt x="1022604" y="469392"/>
                </a:lnTo>
                <a:lnTo>
                  <a:pt x="2246376" y="469392"/>
                </a:lnTo>
                <a:cubicBezTo>
                  <a:pt x="2289048" y="463296"/>
                  <a:pt x="2308860" y="423672"/>
                  <a:pt x="2308860" y="396240"/>
                </a:cubicBezTo>
                <a:cubicBezTo>
                  <a:pt x="2308860" y="393192"/>
                  <a:pt x="2305812" y="381000"/>
                  <a:pt x="2304288" y="373380"/>
                </a:cubicBezTo>
                <a:cubicBezTo>
                  <a:pt x="2301240" y="352044"/>
                  <a:pt x="2264664" y="324612"/>
                  <a:pt x="2247900" y="324612"/>
                </a:cubicBezTo>
                <a:lnTo>
                  <a:pt x="1242060" y="324612"/>
                </a:lnTo>
                <a:cubicBezTo>
                  <a:pt x="1190244" y="321564"/>
                  <a:pt x="1162812" y="275844"/>
                  <a:pt x="1162812" y="239268"/>
                </a:cubicBezTo>
                <a:cubicBezTo>
                  <a:pt x="1162812" y="195072"/>
                  <a:pt x="1200912" y="155448"/>
                  <a:pt x="1243584" y="155448"/>
                </a:cubicBezTo>
                <a:lnTo>
                  <a:pt x="1513332" y="155448"/>
                </a:lnTo>
                <a:cubicBezTo>
                  <a:pt x="1556004" y="144780"/>
                  <a:pt x="1572768" y="112776"/>
                  <a:pt x="1572768" y="82296"/>
                </a:cubicBezTo>
                <a:cubicBezTo>
                  <a:pt x="1572768" y="50292"/>
                  <a:pt x="1545336" y="10668"/>
                  <a:pt x="1507236" y="10668"/>
                </a:cubicBezTo>
                <a:lnTo>
                  <a:pt x="1143000" y="10668"/>
                </a:lnTo>
                <a:lnTo>
                  <a:pt x="1143000" y="0"/>
                </a:lnTo>
                <a:close/>
              </a:path>
            </a:pathLst>
          </a:custGeom>
          <a:solidFill>
            <a:srgbClr val="000000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9584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8" name="组合 117">
            <a:extLst>
              <a:ext uri="{FF2B5EF4-FFF2-40B4-BE49-F238E27FC236}">
                <a16:creationId xmlns:a16="http://schemas.microsoft.com/office/drawing/2014/main" id="{8E63F8A9-BB15-7436-A1C0-6C2CAA36E6D5}"/>
              </a:ext>
            </a:extLst>
          </p:cNvPr>
          <p:cNvGrpSpPr/>
          <p:nvPr/>
        </p:nvGrpSpPr>
        <p:grpSpPr>
          <a:xfrm>
            <a:off x="10922727" y="739279"/>
            <a:ext cx="810481" cy="3343606"/>
            <a:chOff x="8189524" y="2104699"/>
            <a:chExt cx="810481" cy="3343606"/>
          </a:xfrm>
        </p:grpSpPr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1E90FCC9-21D7-1C09-913B-7B3257BC57C6}"/>
                </a:ext>
              </a:extLst>
            </p:cNvPr>
            <p:cNvSpPr/>
            <p:nvPr/>
          </p:nvSpPr>
          <p:spPr>
            <a:xfrm rot="5400000">
              <a:off x="6960339" y="3484115"/>
              <a:ext cx="3343606" cy="584773"/>
            </a:xfrm>
            <a:custGeom>
              <a:avLst/>
              <a:gdLst>
                <a:gd name="connsiteX0" fmla="*/ 73388 w 2411631"/>
                <a:gd name="connsiteY0" fmla="*/ 0 h 421776"/>
                <a:gd name="connsiteX1" fmla="*/ 420932 w 2411631"/>
                <a:gd name="connsiteY1" fmla="*/ 0 h 421776"/>
                <a:gd name="connsiteX2" fmla="*/ 1004485 w 2411631"/>
                <a:gd name="connsiteY2" fmla="*/ 0 h 421776"/>
                <a:gd name="connsiteX3" fmla="*/ 1059602 w 2411631"/>
                <a:gd name="connsiteY3" fmla="*/ 0 h 421776"/>
                <a:gd name="connsiteX4" fmla="*/ 1352029 w 2411631"/>
                <a:gd name="connsiteY4" fmla="*/ 0 h 421776"/>
                <a:gd name="connsiteX5" fmla="*/ 1407147 w 2411631"/>
                <a:gd name="connsiteY5" fmla="*/ 0 h 421776"/>
                <a:gd name="connsiteX6" fmla="*/ 1990699 w 2411631"/>
                <a:gd name="connsiteY6" fmla="*/ 0 h 421776"/>
                <a:gd name="connsiteX7" fmla="*/ 2338243 w 2411631"/>
                <a:gd name="connsiteY7" fmla="*/ 0 h 421776"/>
                <a:gd name="connsiteX8" fmla="*/ 2411631 w 2411631"/>
                <a:gd name="connsiteY8" fmla="*/ 73388 h 421776"/>
                <a:gd name="connsiteX9" fmla="*/ 2411631 w 2411631"/>
                <a:gd name="connsiteY9" fmla="*/ 353314 h 421776"/>
                <a:gd name="connsiteX10" fmla="*/ 2339734 w 2411631"/>
                <a:gd name="connsiteY10" fmla="*/ 411911 h 421776"/>
                <a:gd name="connsiteX11" fmla="*/ 2338740 w 2411631"/>
                <a:gd name="connsiteY11" fmla="*/ 421776 h 421776"/>
                <a:gd name="connsiteX12" fmla="*/ 1991195 w 2411631"/>
                <a:gd name="connsiteY12" fmla="*/ 421776 h 421776"/>
                <a:gd name="connsiteX13" fmla="*/ 1406650 w 2411631"/>
                <a:gd name="connsiteY13" fmla="*/ 421776 h 421776"/>
                <a:gd name="connsiteX14" fmla="*/ 1352526 w 2411631"/>
                <a:gd name="connsiteY14" fmla="*/ 421776 h 421776"/>
                <a:gd name="connsiteX15" fmla="*/ 1059106 w 2411631"/>
                <a:gd name="connsiteY15" fmla="*/ 421776 h 421776"/>
                <a:gd name="connsiteX16" fmla="*/ 1004981 w 2411631"/>
                <a:gd name="connsiteY16" fmla="*/ 421776 h 421776"/>
                <a:gd name="connsiteX17" fmla="*/ 420436 w 2411631"/>
                <a:gd name="connsiteY17" fmla="*/ 421776 h 421776"/>
                <a:gd name="connsiteX18" fmla="*/ 72891 w 2411631"/>
                <a:gd name="connsiteY18" fmla="*/ 421776 h 421776"/>
                <a:gd name="connsiteX19" fmla="*/ 71897 w 2411631"/>
                <a:gd name="connsiteY19" fmla="*/ 411911 h 421776"/>
                <a:gd name="connsiteX20" fmla="*/ 0 w 2411631"/>
                <a:gd name="connsiteY20" fmla="*/ 353314 h 421776"/>
                <a:gd name="connsiteX21" fmla="*/ 0 w 2411631"/>
                <a:gd name="connsiteY21" fmla="*/ 73388 h 421776"/>
                <a:gd name="connsiteX22" fmla="*/ 73388 w 2411631"/>
                <a:gd name="connsiteY22" fmla="*/ 0 h 421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411631" h="421776">
                  <a:moveTo>
                    <a:pt x="73388" y="0"/>
                  </a:moveTo>
                  <a:lnTo>
                    <a:pt x="420932" y="0"/>
                  </a:lnTo>
                  <a:lnTo>
                    <a:pt x="1004485" y="0"/>
                  </a:lnTo>
                  <a:lnTo>
                    <a:pt x="1059602" y="0"/>
                  </a:lnTo>
                  <a:lnTo>
                    <a:pt x="1352029" y="0"/>
                  </a:lnTo>
                  <a:lnTo>
                    <a:pt x="1407147" y="0"/>
                  </a:lnTo>
                  <a:lnTo>
                    <a:pt x="1990699" y="0"/>
                  </a:lnTo>
                  <a:lnTo>
                    <a:pt x="2338243" y="0"/>
                  </a:lnTo>
                  <a:cubicBezTo>
                    <a:pt x="2338243" y="40531"/>
                    <a:pt x="2371100" y="73388"/>
                    <a:pt x="2411631" y="73388"/>
                  </a:cubicBezTo>
                  <a:lnTo>
                    <a:pt x="2411631" y="353314"/>
                  </a:lnTo>
                  <a:cubicBezTo>
                    <a:pt x="2376167" y="353314"/>
                    <a:pt x="2346577" y="378470"/>
                    <a:pt x="2339734" y="411911"/>
                  </a:cubicBezTo>
                  <a:lnTo>
                    <a:pt x="2338740" y="421776"/>
                  </a:lnTo>
                  <a:lnTo>
                    <a:pt x="1991195" y="421776"/>
                  </a:lnTo>
                  <a:lnTo>
                    <a:pt x="1406650" y="421776"/>
                  </a:lnTo>
                  <a:lnTo>
                    <a:pt x="1352526" y="421776"/>
                  </a:lnTo>
                  <a:lnTo>
                    <a:pt x="1059106" y="421776"/>
                  </a:lnTo>
                  <a:lnTo>
                    <a:pt x="1004981" y="421776"/>
                  </a:lnTo>
                  <a:lnTo>
                    <a:pt x="420436" y="421776"/>
                  </a:lnTo>
                  <a:lnTo>
                    <a:pt x="72891" y="421776"/>
                  </a:lnTo>
                  <a:lnTo>
                    <a:pt x="71897" y="411911"/>
                  </a:lnTo>
                  <a:cubicBezTo>
                    <a:pt x="65054" y="378470"/>
                    <a:pt x="35465" y="353314"/>
                    <a:pt x="0" y="353314"/>
                  </a:cubicBezTo>
                  <a:lnTo>
                    <a:pt x="0" y="73388"/>
                  </a:lnTo>
                  <a:cubicBezTo>
                    <a:pt x="40531" y="73388"/>
                    <a:pt x="73388" y="40531"/>
                    <a:pt x="73388" y="0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ym typeface="+mn-lt"/>
              </a:endParaRPr>
            </a:p>
          </p:txBody>
        </p:sp>
        <p:sp>
          <p:nvSpPr>
            <p:cNvPr id="120" name="文本框 119">
              <a:extLst>
                <a:ext uri="{FF2B5EF4-FFF2-40B4-BE49-F238E27FC236}">
                  <a16:creationId xmlns:a16="http://schemas.microsoft.com/office/drawing/2014/main" id="{5ADD3614-33BA-7C70-539A-A772C81491F8}"/>
                </a:ext>
              </a:extLst>
            </p:cNvPr>
            <p:cNvSpPr txBox="1"/>
            <p:nvPr/>
          </p:nvSpPr>
          <p:spPr>
            <a:xfrm>
              <a:off x="8302378" y="2228850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latin typeface="三极行楷简体-粗" panose="00000500000000000000" pitchFamily="2" charset="-122"/>
                  <a:ea typeface="三极行楷简体-粗" panose="00000500000000000000" pitchFamily="2" charset="-122"/>
                </a:rPr>
                <a:t>贰</a:t>
              </a:r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AECEBED0-07E5-A0E6-ACFA-DB98020981B9}"/>
                </a:ext>
              </a:extLst>
            </p:cNvPr>
            <p:cNvSpPr/>
            <p:nvPr/>
          </p:nvSpPr>
          <p:spPr>
            <a:xfrm>
              <a:off x="8189524" y="2989792"/>
              <a:ext cx="663963" cy="126142"/>
            </a:xfrm>
            <a:custGeom>
              <a:avLst/>
              <a:gdLst>
                <a:gd name="connsiteX0" fmla="*/ 95250 w 2107946"/>
                <a:gd name="connsiteY0" fmla="*/ 487 h 400473"/>
                <a:gd name="connsiteX1" fmla="*/ 1028573 w 2107946"/>
                <a:gd name="connsiteY1" fmla="*/ 6837 h 400473"/>
                <a:gd name="connsiteX2" fmla="*/ 285687 w 2107946"/>
                <a:gd name="connsiteY2" fmla="*/ 6837 h 400473"/>
                <a:gd name="connsiteX3" fmla="*/ 146050 w 2107946"/>
                <a:gd name="connsiteY3" fmla="*/ 95737 h 400473"/>
                <a:gd name="connsiteX4" fmla="*/ 215837 w 2107946"/>
                <a:gd name="connsiteY4" fmla="*/ 178287 h 400473"/>
                <a:gd name="connsiteX5" fmla="*/ 1987296 w 2107946"/>
                <a:gd name="connsiteY5" fmla="*/ 178287 h 400473"/>
                <a:gd name="connsiteX6" fmla="*/ 2107946 w 2107946"/>
                <a:gd name="connsiteY6" fmla="*/ 292523 h 400473"/>
                <a:gd name="connsiteX7" fmla="*/ 1999996 w 2107946"/>
                <a:gd name="connsiteY7" fmla="*/ 400473 h 400473"/>
                <a:gd name="connsiteX8" fmla="*/ 819023 w 2107946"/>
                <a:gd name="connsiteY8" fmla="*/ 394123 h 400473"/>
                <a:gd name="connsiteX9" fmla="*/ 1828546 w 2107946"/>
                <a:gd name="connsiteY9" fmla="*/ 394123 h 400473"/>
                <a:gd name="connsiteX10" fmla="*/ 1930146 w 2107946"/>
                <a:gd name="connsiteY10" fmla="*/ 292523 h 400473"/>
                <a:gd name="connsiteX11" fmla="*/ 1834896 w 2107946"/>
                <a:gd name="connsiteY11" fmla="*/ 190987 h 400473"/>
                <a:gd name="connsiteX12" fmla="*/ 82550 w 2107946"/>
                <a:gd name="connsiteY12" fmla="*/ 190987 h 400473"/>
                <a:gd name="connsiteX13" fmla="*/ 0 w 2107946"/>
                <a:gd name="connsiteY13" fmla="*/ 95737 h 400473"/>
                <a:gd name="connsiteX14" fmla="*/ 95250 w 2107946"/>
                <a:gd name="connsiteY14" fmla="*/ 487 h 400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07946" h="400473">
                  <a:moveTo>
                    <a:pt x="95250" y="487"/>
                  </a:moveTo>
                  <a:lnTo>
                    <a:pt x="1028573" y="6837"/>
                  </a:lnTo>
                  <a:lnTo>
                    <a:pt x="285687" y="6837"/>
                  </a:lnTo>
                  <a:cubicBezTo>
                    <a:pt x="234887" y="6837"/>
                    <a:pt x="146050" y="13187"/>
                    <a:pt x="146050" y="95737"/>
                  </a:cubicBezTo>
                  <a:cubicBezTo>
                    <a:pt x="146050" y="121137"/>
                    <a:pt x="171451" y="178287"/>
                    <a:pt x="215837" y="178287"/>
                  </a:cubicBezTo>
                  <a:lnTo>
                    <a:pt x="1987296" y="178287"/>
                  </a:lnTo>
                  <a:cubicBezTo>
                    <a:pt x="2076196" y="197337"/>
                    <a:pt x="2107946" y="235437"/>
                    <a:pt x="2107946" y="292523"/>
                  </a:cubicBezTo>
                  <a:cubicBezTo>
                    <a:pt x="2107946" y="343323"/>
                    <a:pt x="2063496" y="387773"/>
                    <a:pt x="1999996" y="400473"/>
                  </a:cubicBezTo>
                  <a:lnTo>
                    <a:pt x="819023" y="394123"/>
                  </a:lnTo>
                  <a:lnTo>
                    <a:pt x="1828546" y="394123"/>
                  </a:lnTo>
                  <a:cubicBezTo>
                    <a:pt x="1879346" y="387773"/>
                    <a:pt x="1930146" y="330623"/>
                    <a:pt x="1930146" y="292523"/>
                  </a:cubicBezTo>
                  <a:cubicBezTo>
                    <a:pt x="1930146" y="254423"/>
                    <a:pt x="1892046" y="190987"/>
                    <a:pt x="1834896" y="190987"/>
                  </a:cubicBezTo>
                  <a:lnTo>
                    <a:pt x="82550" y="190987"/>
                  </a:lnTo>
                  <a:cubicBezTo>
                    <a:pt x="31750" y="165587"/>
                    <a:pt x="0" y="133837"/>
                    <a:pt x="0" y="95737"/>
                  </a:cubicBezTo>
                  <a:cubicBezTo>
                    <a:pt x="0" y="51287"/>
                    <a:pt x="44450" y="-5863"/>
                    <a:pt x="95250" y="487"/>
                  </a:cubicBezTo>
                  <a:close/>
                </a:path>
              </a:pathLst>
            </a:custGeom>
            <a:solidFill>
              <a:srgbClr val="D53216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文本框 121">
              <a:extLst>
                <a:ext uri="{FF2B5EF4-FFF2-40B4-BE49-F238E27FC236}">
                  <a16:creationId xmlns:a16="http://schemas.microsoft.com/office/drawing/2014/main" id="{AA2EDE90-8543-8759-BA6E-B96A3014B54D}"/>
                </a:ext>
              </a:extLst>
            </p:cNvPr>
            <p:cNvSpPr txBox="1"/>
            <p:nvPr/>
          </p:nvSpPr>
          <p:spPr>
            <a:xfrm>
              <a:off x="8420358" y="3476821"/>
              <a:ext cx="461665" cy="1254511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tx1">
                      <a:lumMod val="95000"/>
                      <a:lumOff val="5000"/>
                    </a:schemeClr>
                  </a:solidFill>
                  <a:latin typeface="三极行楷简体-粗" panose="00000500000000000000" pitchFamily="2" charset="-122"/>
                  <a:ea typeface="三极行楷简体-粗" panose="00000500000000000000" pitchFamily="2" charset="-122"/>
                </a:defRPr>
              </a:lvl1pPr>
            </a:lstStyle>
            <a:p>
              <a:r>
                <a:rPr lang="zh-CN" altLang="en-US" dirty="0">
                  <a:sym typeface="+mn-lt"/>
                </a:rPr>
                <a:t>冬至的起源</a:t>
              </a:r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A95F7C20-00DA-ABE9-0FC2-D063D6546E92}"/>
              </a:ext>
            </a:extLst>
          </p:cNvPr>
          <p:cNvSpPr/>
          <p:nvPr/>
        </p:nvSpPr>
        <p:spPr>
          <a:xfrm>
            <a:off x="1638289" y="2121727"/>
            <a:ext cx="3226838" cy="293747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>
              <a:lnSpc>
                <a:spcPts val="3800"/>
              </a:lnSpc>
            </a:pPr>
            <a:r>
              <a:rPr lang="zh-CN" altLang="en-US" sz="16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早在二千五百多年前的春秋时代，中国就已经用土圭观测太阳，测定出了冬至，它是二十四节气中最早制订出的一个，时间在每年的公历</a:t>
            </a:r>
            <a:r>
              <a:rPr lang="en-US" altLang="zh-CN" sz="16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12</a:t>
            </a:r>
            <a:r>
              <a:rPr lang="zh-CN" altLang="en-US" sz="16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月</a:t>
            </a:r>
            <a:r>
              <a:rPr lang="en-US" altLang="zh-CN" sz="16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21~23</a:t>
            </a:r>
            <a:r>
              <a:rPr lang="zh-CN" altLang="en-US" sz="16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日。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E97868C-21A7-F7C0-7682-B33B7499197A}"/>
              </a:ext>
            </a:extLst>
          </p:cNvPr>
          <p:cNvSpPr/>
          <p:nvPr/>
        </p:nvSpPr>
        <p:spPr>
          <a:xfrm>
            <a:off x="1638289" y="1359269"/>
            <a:ext cx="1999265" cy="64633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3600" b="1" dirty="0"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从何而来</a:t>
            </a: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CEAB0A5F-0E24-88FC-E3A4-17230BCF1A7C}"/>
              </a:ext>
            </a:extLst>
          </p:cNvPr>
          <p:cNvSpPr>
            <a:spLocks/>
          </p:cNvSpPr>
          <p:nvPr/>
        </p:nvSpPr>
        <p:spPr bwMode="auto">
          <a:xfrm>
            <a:off x="5423208" y="929924"/>
            <a:ext cx="5054292" cy="5321078"/>
          </a:xfrm>
          <a:custGeom>
            <a:avLst/>
            <a:gdLst>
              <a:gd name="connsiteX0" fmla="*/ 1055324 w 2526616"/>
              <a:gd name="connsiteY0" fmla="*/ 2592441 h 2659982"/>
              <a:gd name="connsiteX1" fmla="*/ 1068364 w 2526616"/>
              <a:gd name="connsiteY1" fmla="*/ 2599368 h 2659982"/>
              <a:gd name="connsiteX2" fmla="*/ 1057025 w 2526616"/>
              <a:gd name="connsiteY2" fmla="*/ 2615532 h 2659982"/>
              <a:gd name="connsiteX3" fmla="*/ 1038882 w 2526616"/>
              <a:gd name="connsiteY3" fmla="*/ 2599368 h 2659982"/>
              <a:gd name="connsiteX4" fmla="*/ 1055324 w 2526616"/>
              <a:gd name="connsiteY4" fmla="*/ 2592441 h 2659982"/>
              <a:gd name="connsiteX5" fmla="*/ 1080535 w 2526616"/>
              <a:gd name="connsiteY5" fmla="*/ 2558382 h 2659982"/>
              <a:gd name="connsiteX6" fmla="*/ 1089002 w 2526616"/>
              <a:gd name="connsiteY6" fmla="*/ 2575845 h 2659982"/>
              <a:gd name="connsiteX7" fmla="*/ 1080535 w 2526616"/>
              <a:gd name="connsiteY7" fmla="*/ 2575845 h 2659982"/>
              <a:gd name="connsiteX8" fmla="*/ 1080535 w 2526616"/>
              <a:gd name="connsiteY8" fmla="*/ 2558382 h 2659982"/>
              <a:gd name="connsiteX9" fmla="*/ 1274420 w 2526616"/>
              <a:gd name="connsiteY9" fmla="*/ 2512778 h 2659982"/>
              <a:gd name="connsiteX10" fmla="*/ 1288572 w 2526616"/>
              <a:gd name="connsiteY10" fmla="*/ 2516818 h 2659982"/>
              <a:gd name="connsiteX11" fmla="*/ 1295503 w 2526616"/>
              <a:gd name="connsiteY11" fmla="*/ 2549146 h 2659982"/>
              <a:gd name="connsiteX12" fmla="*/ 1320919 w 2526616"/>
              <a:gd name="connsiteY12" fmla="*/ 2556073 h 2659982"/>
              <a:gd name="connsiteX13" fmla="*/ 1325540 w 2526616"/>
              <a:gd name="connsiteY13" fmla="*/ 2560691 h 2659982"/>
              <a:gd name="connsiteX14" fmla="*/ 1295503 w 2526616"/>
              <a:gd name="connsiteY14" fmla="*/ 2581473 h 2659982"/>
              <a:gd name="connsiteX15" fmla="*/ 1260845 w 2526616"/>
              <a:gd name="connsiteY15" fmla="*/ 2616109 h 2659982"/>
              <a:gd name="connsiteX16" fmla="*/ 1223877 w 2526616"/>
              <a:gd name="connsiteY16" fmla="*/ 2629964 h 2659982"/>
              <a:gd name="connsiteX17" fmla="*/ 1256224 w 2526616"/>
              <a:gd name="connsiteY17" fmla="*/ 2565309 h 2659982"/>
              <a:gd name="connsiteX18" fmla="*/ 1168424 w 2526616"/>
              <a:gd name="connsiteY18" fmla="*/ 2560691 h 2659982"/>
              <a:gd name="connsiteX19" fmla="*/ 1163803 w 2526616"/>
              <a:gd name="connsiteY19" fmla="*/ 2567618 h 2659982"/>
              <a:gd name="connsiteX20" fmla="*/ 1182288 w 2526616"/>
              <a:gd name="connsiteY20" fmla="*/ 2586091 h 2659982"/>
              <a:gd name="connsiteX21" fmla="*/ 1145319 w 2526616"/>
              <a:gd name="connsiteY21" fmla="*/ 2583782 h 2659982"/>
              <a:gd name="connsiteX22" fmla="*/ 1166114 w 2526616"/>
              <a:gd name="connsiteY22" fmla="*/ 2618418 h 2659982"/>
              <a:gd name="connsiteX23" fmla="*/ 1205393 w 2526616"/>
              <a:gd name="connsiteY23" fmla="*/ 2636891 h 2659982"/>
              <a:gd name="connsiteX24" fmla="*/ 1191530 w 2526616"/>
              <a:gd name="connsiteY24" fmla="*/ 2659982 h 2659982"/>
              <a:gd name="connsiteX25" fmla="*/ 1136077 w 2526616"/>
              <a:gd name="connsiteY25" fmla="*/ 2627655 h 2659982"/>
              <a:gd name="connsiteX26" fmla="*/ 1092177 w 2526616"/>
              <a:gd name="connsiteY26" fmla="*/ 2618418 h 2659982"/>
              <a:gd name="connsiteX27" fmla="*/ 1122214 w 2526616"/>
              <a:gd name="connsiteY27" fmla="*/ 2604564 h 2659982"/>
              <a:gd name="connsiteX28" fmla="*/ 1126835 w 2526616"/>
              <a:gd name="connsiteY28" fmla="*/ 2595328 h 2659982"/>
              <a:gd name="connsiteX29" fmla="*/ 1106040 w 2526616"/>
              <a:gd name="connsiteY29" fmla="*/ 2581473 h 2659982"/>
              <a:gd name="connsiteX30" fmla="*/ 1149940 w 2526616"/>
              <a:gd name="connsiteY30" fmla="*/ 2563000 h 2659982"/>
              <a:gd name="connsiteX31" fmla="*/ 1166114 w 2526616"/>
              <a:gd name="connsiteY31" fmla="*/ 2560691 h 2659982"/>
              <a:gd name="connsiteX32" fmla="*/ 1177666 w 2526616"/>
              <a:gd name="connsiteY32" fmla="*/ 2542218 h 2659982"/>
              <a:gd name="connsiteX33" fmla="*/ 1214635 w 2526616"/>
              <a:gd name="connsiteY33" fmla="*/ 2544528 h 2659982"/>
              <a:gd name="connsiteX34" fmla="*/ 1258535 w 2526616"/>
              <a:gd name="connsiteY34" fmla="*/ 2519128 h 2659982"/>
              <a:gd name="connsiteX35" fmla="*/ 1274420 w 2526616"/>
              <a:gd name="connsiteY35" fmla="*/ 2512778 h 2659982"/>
              <a:gd name="connsiteX36" fmla="*/ 1127102 w 2526616"/>
              <a:gd name="connsiteY36" fmla="*/ 2448844 h 2659982"/>
              <a:gd name="connsiteX37" fmla="*/ 1124456 w 2526616"/>
              <a:gd name="connsiteY37" fmla="*/ 2456782 h 2659982"/>
              <a:gd name="connsiteX38" fmla="*/ 1121810 w 2526616"/>
              <a:gd name="connsiteY38" fmla="*/ 2456782 h 2659982"/>
              <a:gd name="connsiteX39" fmla="*/ 1127102 w 2526616"/>
              <a:gd name="connsiteY39" fmla="*/ 2448844 h 2659982"/>
              <a:gd name="connsiteX40" fmla="*/ 1105862 w 2526616"/>
              <a:gd name="connsiteY40" fmla="*/ 2437211 h 2659982"/>
              <a:gd name="connsiteX41" fmla="*/ 1111227 w 2526616"/>
              <a:gd name="connsiteY41" fmla="*/ 2442495 h 2659982"/>
              <a:gd name="connsiteX42" fmla="*/ 1081064 w 2526616"/>
              <a:gd name="connsiteY42" fmla="*/ 2447257 h 2659982"/>
              <a:gd name="connsiteX43" fmla="*/ 1105862 w 2526616"/>
              <a:gd name="connsiteY43" fmla="*/ 2437211 h 2659982"/>
              <a:gd name="connsiteX44" fmla="*/ 1351524 w 2526616"/>
              <a:gd name="connsiteY44" fmla="*/ 2348832 h 2659982"/>
              <a:gd name="connsiteX45" fmla="*/ 1367901 w 2526616"/>
              <a:gd name="connsiteY45" fmla="*/ 2351172 h 2659982"/>
              <a:gd name="connsiteX46" fmla="*/ 1398314 w 2526616"/>
              <a:gd name="connsiteY46" fmla="*/ 2381585 h 2659982"/>
              <a:gd name="connsiteX47" fmla="*/ 1428727 w 2526616"/>
              <a:gd name="connsiteY47" fmla="*/ 2390943 h 2659982"/>
              <a:gd name="connsiteX48" fmla="*/ 1395974 w 2526616"/>
              <a:gd name="connsiteY48" fmla="*/ 2407319 h 2659982"/>
              <a:gd name="connsiteX49" fmla="*/ 1374919 w 2526616"/>
              <a:gd name="connsiteY49" fmla="*/ 2400301 h 2659982"/>
              <a:gd name="connsiteX50" fmla="*/ 1351524 w 2526616"/>
              <a:gd name="connsiteY50" fmla="*/ 2367548 h 2659982"/>
              <a:gd name="connsiteX51" fmla="*/ 1342167 w 2526616"/>
              <a:gd name="connsiteY51" fmla="*/ 2362869 h 2659982"/>
              <a:gd name="connsiteX52" fmla="*/ 1351524 w 2526616"/>
              <a:gd name="connsiteY52" fmla="*/ 2348832 h 2659982"/>
              <a:gd name="connsiteX53" fmla="*/ 1294568 w 2526616"/>
              <a:gd name="connsiteY53" fmla="*/ 2330907 h 2659982"/>
              <a:gd name="connsiteX54" fmla="*/ 1301238 w 2526616"/>
              <a:gd name="connsiteY54" fmla="*/ 2331193 h 2659982"/>
              <a:gd name="connsiteX55" fmla="*/ 1312839 w 2526616"/>
              <a:gd name="connsiteY55" fmla="*/ 2365589 h 2659982"/>
              <a:gd name="connsiteX56" fmla="*/ 1312839 w 2526616"/>
              <a:gd name="connsiteY56" fmla="*/ 2372469 h 2659982"/>
              <a:gd name="connsiteX57" fmla="*/ 1257154 w 2526616"/>
              <a:gd name="connsiteY57" fmla="*/ 2388520 h 2659982"/>
              <a:gd name="connsiteX58" fmla="*/ 1252514 w 2526616"/>
              <a:gd name="connsiteY58" fmla="*/ 2388520 h 2659982"/>
              <a:gd name="connsiteX59" fmla="*/ 1289637 w 2526616"/>
              <a:gd name="connsiteY59" fmla="*/ 2335779 h 2659982"/>
              <a:gd name="connsiteX60" fmla="*/ 1294568 w 2526616"/>
              <a:gd name="connsiteY60" fmla="*/ 2330907 h 2659982"/>
              <a:gd name="connsiteX61" fmla="*/ 1419202 w 2526616"/>
              <a:gd name="connsiteY61" fmla="*/ 2275489 h 2659982"/>
              <a:gd name="connsiteX62" fmla="*/ 1397770 w 2526616"/>
              <a:gd name="connsiteY62" fmla="*/ 2291047 h 2659982"/>
              <a:gd name="connsiteX63" fmla="*/ 1388245 w 2526616"/>
              <a:gd name="connsiteY63" fmla="*/ 2291047 h 2659982"/>
              <a:gd name="connsiteX64" fmla="*/ 1419202 w 2526616"/>
              <a:gd name="connsiteY64" fmla="*/ 2275489 h 2659982"/>
              <a:gd name="connsiteX65" fmla="*/ 1476352 w 2526616"/>
              <a:gd name="connsiteY65" fmla="*/ 2270747 h 2659982"/>
              <a:gd name="connsiteX66" fmla="*/ 1496989 w 2526616"/>
              <a:gd name="connsiteY66" fmla="*/ 2278188 h 2659982"/>
              <a:gd name="connsiteX67" fmla="*/ 1455714 w 2526616"/>
              <a:gd name="connsiteY67" fmla="*/ 2275807 h 2659982"/>
              <a:gd name="connsiteX68" fmla="*/ 1476352 w 2526616"/>
              <a:gd name="connsiteY68" fmla="*/ 2270747 h 2659982"/>
              <a:gd name="connsiteX69" fmla="*/ 1344589 w 2526616"/>
              <a:gd name="connsiteY69" fmla="*/ 2255169 h 2659982"/>
              <a:gd name="connsiteX70" fmla="*/ 1358877 w 2526616"/>
              <a:gd name="connsiteY70" fmla="*/ 2270912 h 2659982"/>
              <a:gd name="connsiteX71" fmla="*/ 1344589 w 2526616"/>
              <a:gd name="connsiteY71" fmla="*/ 2255169 h 2659982"/>
              <a:gd name="connsiteX72" fmla="*/ 1525564 w 2526616"/>
              <a:gd name="connsiteY72" fmla="*/ 2245644 h 2659982"/>
              <a:gd name="connsiteX73" fmla="*/ 1535089 w 2526616"/>
              <a:gd name="connsiteY73" fmla="*/ 2248026 h 2659982"/>
              <a:gd name="connsiteX74" fmla="*/ 1535089 w 2526616"/>
              <a:gd name="connsiteY74" fmla="*/ 2250407 h 2659982"/>
              <a:gd name="connsiteX75" fmla="*/ 1525564 w 2526616"/>
              <a:gd name="connsiteY75" fmla="*/ 2245644 h 2659982"/>
              <a:gd name="connsiteX76" fmla="*/ 1553742 w 2526616"/>
              <a:gd name="connsiteY76" fmla="*/ 2242469 h 2659982"/>
              <a:gd name="connsiteX77" fmla="*/ 1581127 w 2526616"/>
              <a:gd name="connsiteY77" fmla="*/ 2256324 h 2659982"/>
              <a:gd name="connsiteX78" fmla="*/ 1565153 w 2526616"/>
              <a:gd name="connsiteY78" fmla="*/ 2260942 h 2659982"/>
              <a:gd name="connsiteX79" fmla="*/ 1553742 w 2526616"/>
              <a:gd name="connsiteY79" fmla="*/ 2242469 h 2659982"/>
              <a:gd name="connsiteX80" fmla="*/ 1143771 w 2526616"/>
              <a:gd name="connsiteY80" fmla="*/ 2207743 h 2659982"/>
              <a:gd name="connsiteX81" fmla="*/ 1146152 w 2526616"/>
              <a:gd name="connsiteY81" fmla="*/ 2210720 h 2659982"/>
              <a:gd name="connsiteX82" fmla="*/ 1146152 w 2526616"/>
              <a:gd name="connsiteY82" fmla="*/ 2215482 h 2659982"/>
              <a:gd name="connsiteX83" fmla="*/ 1141390 w 2526616"/>
              <a:gd name="connsiteY83" fmla="*/ 2208338 h 2659982"/>
              <a:gd name="connsiteX84" fmla="*/ 1143771 w 2526616"/>
              <a:gd name="connsiteY84" fmla="*/ 2207743 h 2659982"/>
              <a:gd name="connsiteX85" fmla="*/ 1728764 w 2526616"/>
              <a:gd name="connsiteY85" fmla="*/ 2182144 h 2659982"/>
              <a:gd name="connsiteX86" fmla="*/ 1716064 w 2526616"/>
              <a:gd name="connsiteY86" fmla="*/ 2194844 h 2659982"/>
              <a:gd name="connsiteX87" fmla="*/ 1728764 w 2526616"/>
              <a:gd name="connsiteY87" fmla="*/ 2182144 h 2659982"/>
              <a:gd name="connsiteX88" fmla="*/ 1721796 w 2526616"/>
              <a:gd name="connsiteY88" fmla="*/ 2157700 h 2659982"/>
              <a:gd name="connsiteX89" fmla="*/ 1725590 w 2526616"/>
              <a:gd name="connsiteY89" fmla="*/ 2168191 h 2659982"/>
              <a:gd name="connsiteX90" fmla="*/ 1709248 w 2526616"/>
              <a:gd name="connsiteY90" fmla="*/ 2186907 h 2659982"/>
              <a:gd name="connsiteX91" fmla="*/ 1692906 w 2526616"/>
              <a:gd name="connsiteY91" fmla="*/ 2170531 h 2659982"/>
              <a:gd name="connsiteX92" fmla="*/ 1721796 w 2526616"/>
              <a:gd name="connsiteY92" fmla="*/ 2157700 h 2659982"/>
              <a:gd name="connsiteX93" fmla="*/ 1778506 w 2526616"/>
              <a:gd name="connsiteY93" fmla="*/ 2140869 h 2659982"/>
              <a:gd name="connsiteX94" fmla="*/ 1781152 w 2526616"/>
              <a:gd name="connsiteY94" fmla="*/ 2145632 h 2659982"/>
              <a:gd name="connsiteX95" fmla="*/ 1773214 w 2526616"/>
              <a:gd name="connsiteY95" fmla="*/ 2145632 h 2659982"/>
              <a:gd name="connsiteX96" fmla="*/ 1778506 w 2526616"/>
              <a:gd name="connsiteY96" fmla="*/ 2140869 h 2659982"/>
              <a:gd name="connsiteX97" fmla="*/ 1627165 w 2526616"/>
              <a:gd name="connsiteY97" fmla="*/ 2124200 h 2659982"/>
              <a:gd name="connsiteX98" fmla="*/ 1624943 w 2526616"/>
              <a:gd name="connsiteY98" fmla="*/ 2140869 h 2659982"/>
              <a:gd name="connsiteX99" fmla="*/ 1627165 w 2526616"/>
              <a:gd name="connsiteY99" fmla="*/ 2124200 h 2659982"/>
              <a:gd name="connsiteX100" fmla="*/ 1664735 w 2526616"/>
              <a:gd name="connsiteY100" fmla="*/ 2121819 h 2659982"/>
              <a:gd name="connsiteX101" fmla="*/ 1692252 w 2526616"/>
              <a:gd name="connsiteY101" fmla="*/ 2131055 h 2659982"/>
              <a:gd name="connsiteX102" fmla="*/ 1653270 w 2526616"/>
              <a:gd name="connsiteY102" fmla="*/ 2140292 h 2659982"/>
              <a:gd name="connsiteX103" fmla="*/ 1664735 w 2526616"/>
              <a:gd name="connsiteY103" fmla="*/ 2121819 h 2659982"/>
              <a:gd name="connsiteX104" fmla="*/ 1521841 w 2526616"/>
              <a:gd name="connsiteY104" fmla="*/ 2107706 h 2659982"/>
              <a:gd name="connsiteX105" fmla="*/ 1534848 w 2526616"/>
              <a:gd name="connsiteY105" fmla="*/ 2108865 h 2659982"/>
              <a:gd name="connsiteX106" fmla="*/ 1530223 w 2526616"/>
              <a:gd name="connsiteY106" fmla="*/ 2129725 h 2659982"/>
              <a:gd name="connsiteX107" fmla="*/ 1544097 w 2526616"/>
              <a:gd name="connsiteY107" fmla="*/ 2148267 h 2659982"/>
              <a:gd name="connsiteX108" fmla="*/ 1567219 w 2526616"/>
              <a:gd name="connsiteY108" fmla="*/ 2136678 h 2659982"/>
              <a:gd name="connsiteX109" fmla="*/ 1604215 w 2526616"/>
              <a:gd name="connsiteY109" fmla="*/ 2159856 h 2659982"/>
              <a:gd name="connsiteX110" fmla="*/ 1567219 w 2526616"/>
              <a:gd name="connsiteY110" fmla="*/ 2159856 h 2659982"/>
              <a:gd name="connsiteX111" fmla="*/ 1560282 w 2526616"/>
              <a:gd name="connsiteY111" fmla="*/ 2183033 h 2659982"/>
              <a:gd name="connsiteX112" fmla="*/ 1534848 w 2526616"/>
              <a:gd name="connsiteY112" fmla="*/ 2192305 h 2659982"/>
              <a:gd name="connsiteX113" fmla="*/ 1537160 w 2526616"/>
              <a:gd name="connsiteY113" fmla="*/ 2215482 h 2659982"/>
              <a:gd name="connsiteX114" fmla="*/ 1534848 w 2526616"/>
              <a:gd name="connsiteY114" fmla="*/ 2215482 h 2659982"/>
              <a:gd name="connsiteX115" fmla="*/ 1514038 w 2526616"/>
              <a:gd name="connsiteY115" fmla="*/ 2138996 h 2659982"/>
              <a:gd name="connsiteX116" fmla="*/ 1521841 w 2526616"/>
              <a:gd name="connsiteY116" fmla="*/ 2107706 h 2659982"/>
              <a:gd name="connsiteX117" fmla="*/ 1622402 w 2526616"/>
              <a:gd name="connsiteY117" fmla="*/ 2085307 h 2659982"/>
              <a:gd name="connsiteX118" fmla="*/ 1576847 w 2526616"/>
              <a:gd name="connsiteY118" fmla="*/ 2120326 h 2659982"/>
              <a:gd name="connsiteX119" fmla="*/ 1570014 w 2526616"/>
              <a:gd name="connsiteY119" fmla="*/ 2110988 h 2659982"/>
              <a:gd name="connsiteX120" fmla="*/ 1611013 w 2526616"/>
              <a:gd name="connsiteY120" fmla="*/ 2094645 h 2659982"/>
              <a:gd name="connsiteX121" fmla="*/ 1622402 w 2526616"/>
              <a:gd name="connsiteY121" fmla="*/ 2085307 h 2659982"/>
              <a:gd name="connsiteX122" fmla="*/ 1513791 w 2526616"/>
              <a:gd name="connsiteY122" fmla="*/ 2074194 h 2659982"/>
              <a:gd name="connsiteX123" fmla="*/ 1495799 w 2526616"/>
              <a:gd name="connsiteY123" fmla="*/ 2090069 h 2659982"/>
              <a:gd name="connsiteX124" fmla="*/ 1513791 w 2526616"/>
              <a:gd name="connsiteY124" fmla="*/ 2074194 h 2659982"/>
              <a:gd name="connsiteX125" fmla="*/ 1604146 w 2526616"/>
              <a:gd name="connsiteY125" fmla="*/ 2071990 h 2659982"/>
              <a:gd name="connsiteX126" fmla="*/ 1612877 w 2526616"/>
              <a:gd name="connsiteY126" fmla="*/ 2077723 h 2659982"/>
              <a:gd name="connsiteX127" fmla="*/ 1595414 w 2526616"/>
              <a:gd name="connsiteY127" fmla="*/ 2080016 h 2659982"/>
              <a:gd name="connsiteX128" fmla="*/ 1604146 w 2526616"/>
              <a:gd name="connsiteY128" fmla="*/ 2071990 h 2659982"/>
              <a:gd name="connsiteX129" fmla="*/ 1534792 w 2526616"/>
              <a:gd name="connsiteY129" fmla="*/ 2068241 h 2659982"/>
              <a:gd name="connsiteX130" fmla="*/ 1539852 w 2526616"/>
              <a:gd name="connsiteY130" fmla="*/ 2069432 h 2659982"/>
              <a:gd name="connsiteX131" fmla="*/ 1537471 w 2526616"/>
              <a:gd name="connsiteY131" fmla="*/ 2074194 h 2659982"/>
              <a:gd name="connsiteX132" fmla="*/ 1535090 w 2526616"/>
              <a:gd name="connsiteY132" fmla="*/ 2074194 h 2659982"/>
              <a:gd name="connsiteX133" fmla="*/ 1534792 w 2526616"/>
              <a:gd name="connsiteY133" fmla="*/ 2068241 h 2659982"/>
              <a:gd name="connsiteX134" fmla="*/ 2042164 w 2526616"/>
              <a:gd name="connsiteY134" fmla="*/ 2059774 h 2659982"/>
              <a:gd name="connsiteX135" fmla="*/ 2040136 w 2526616"/>
              <a:gd name="connsiteY135" fmla="*/ 2061800 h 2659982"/>
              <a:gd name="connsiteX136" fmla="*/ 2032314 w 2526616"/>
              <a:gd name="connsiteY136" fmla="*/ 2069616 h 2659982"/>
              <a:gd name="connsiteX137" fmla="*/ 2032461 w 2526616"/>
              <a:gd name="connsiteY137" fmla="*/ 2068854 h 2659982"/>
              <a:gd name="connsiteX138" fmla="*/ 2042164 w 2526616"/>
              <a:gd name="connsiteY138" fmla="*/ 2059774 h 2659982"/>
              <a:gd name="connsiteX139" fmla="*/ 1678758 w 2526616"/>
              <a:gd name="connsiteY139" fmla="*/ 2038233 h 2659982"/>
              <a:gd name="connsiteX140" fmla="*/ 1692252 w 2526616"/>
              <a:gd name="connsiteY140" fmla="*/ 2041386 h 2659982"/>
              <a:gd name="connsiteX141" fmla="*/ 1667513 w 2526616"/>
              <a:gd name="connsiteY141" fmla="*/ 2048266 h 2659982"/>
              <a:gd name="connsiteX142" fmla="*/ 1665264 w 2526616"/>
              <a:gd name="connsiteY142" fmla="*/ 2043680 h 2659982"/>
              <a:gd name="connsiteX143" fmla="*/ 1678758 w 2526616"/>
              <a:gd name="connsiteY143" fmla="*/ 2038233 h 2659982"/>
              <a:gd name="connsiteX144" fmla="*/ 1764545 w 2526616"/>
              <a:gd name="connsiteY144" fmla="*/ 2033713 h 2659982"/>
              <a:gd name="connsiteX145" fmla="*/ 1766865 w 2526616"/>
              <a:gd name="connsiteY145" fmla="*/ 2038476 h 2659982"/>
              <a:gd name="connsiteX146" fmla="*/ 1752944 w 2526616"/>
              <a:gd name="connsiteY146" fmla="*/ 2043239 h 2659982"/>
              <a:gd name="connsiteX147" fmla="*/ 1764545 w 2526616"/>
              <a:gd name="connsiteY147" fmla="*/ 2033713 h 2659982"/>
              <a:gd name="connsiteX148" fmla="*/ 1792264 w 2526616"/>
              <a:gd name="connsiteY148" fmla="*/ 2004344 h 2659982"/>
              <a:gd name="connsiteX149" fmla="*/ 1798614 w 2526616"/>
              <a:gd name="connsiteY149" fmla="*/ 2004344 h 2659982"/>
              <a:gd name="connsiteX150" fmla="*/ 1793852 w 2526616"/>
              <a:gd name="connsiteY150" fmla="*/ 2009107 h 2659982"/>
              <a:gd name="connsiteX151" fmla="*/ 1623196 w 2526616"/>
              <a:gd name="connsiteY151" fmla="*/ 1993232 h 2659982"/>
              <a:gd name="connsiteX152" fmla="*/ 1618434 w 2526616"/>
              <a:gd name="connsiteY152" fmla="*/ 2011577 h 2659982"/>
              <a:gd name="connsiteX153" fmla="*/ 1608908 w 2526616"/>
              <a:gd name="connsiteY153" fmla="*/ 2004698 h 2659982"/>
              <a:gd name="connsiteX154" fmla="*/ 1623196 w 2526616"/>
              <a:gd name="connsiteY154" fmla="*/ 1993232 h 2659982"/>
              <a:gd name="connsiteX155" fmla="*/ 1752577 w 2526616"/>
              <a:gd name="connsiteY155" fmla="*/ 1969261 h 2659982"/>
              <a:gd name="connsiteX156" fmla="*/ 1743310 w 2526616"/>
              <a:gd name="connsiteY156" fmla="*/ 1973865 h 2659982"/>
              <a:gd name="connsiteX157" fmla="*/ 1692338 w 2526616"/>
              <a:gd name="connsiteY157" fmla="*/ 1996884 h 2659982"/>
              <a:gd name="connsiteX158" fmla="*/ 1666852 w 2526616"/>
              <a:gd name="connsiteY158" fmla="*/ 1987676 h 2659982"/>
              <a:gd name="connsiteX159" fmla="*/ 1666852 w 2526616"/>
              <a:gd name="connsiteY159" fmla="*/ 1985374 h 2659982"/>
              <a:gd name="connsiteX160" fmla="*/ 1752577 w 2526616"/>
              <a:gd name="connsiteY160" fmla="*/ 1969261 h 2659982"/>
              <a:gd name="connsiteX161" fmla="*/ 2308628 w 2526616"/>
              <a:gd name="connsiteY161" fmla="*/ 1944019 h 2659982"/>
              <a:gd name="connsiteX162" fmla="*/ 2315579 w 2526616"/>
              <a:gd name="connsiteY162" fmla="*/ 1978746 h 2659982"/>
              <a:gd name="connsiteX163" fmla="*/ 2313262 w 2526616"/>
              <a:gd name="connsiteY163" fmla="*/ 1983376 h 2659982"/>
              <a:gd name="connsiteX164" fmla="*/ 2352652 w 2526616"/>
              <a:gd name="connsiteY164" fmla="*/ 1953280 h 2659982"/>
              <a:gd name="connsiteX165" fmla="*/ 2243750 w 2526616"/>
              <a:gd name="connsiteY165" fmla="*/ 2110707 h 2659982"/>
              <a:gd name="connsiteX166" fmla="*/ 2197408 w 2526616"/>
              <a:gd name="connsiteY166" fmla="*/ 2163954 h 2659982"/>
              <a:gd name="connsiteX167" fmla="*/ 2090822 w 2526616"/>
              <a:gd name="connsiteY167" fmla="*/ 2270449 h 2659982"/>
              <a:gd name="connsiteX168" fmla="*/ 2097774 w 2526616"/>
              <a:gd name="connsiteY168" fmla="*/ 2224147 h 2659982"/>
              <a:gd name="connsiteX169" fmla="*/ 2102408 w 2526616"/>
              <a:gd name="connsiteY169" fmla="*/ 2207941 h 2659982"/>
              <a:gd name="connsiteX170" fmla="*/ 2049115 w 2526616"/>
              <a:gd name="connsiteY170" fmla="*/ 2242668 h 2659982"/>
              <a:gd name="connsiteX171" fmla="*/ 2025944 w 2526616"/>
              <a:gd name="connsiteY171" fmla="*/ 2270449 h 2659982"/>
              <a:gd name="connsiteX172" fmla="*/ 1993505 w 2526616"/>
              <a:gd name="connsiteY172" fmla="*/ 2275079 h 2659982"/>
              <a:gd name="connsiteX173" fmla="*/ 1991188 w 2526616"/>
              <a:gd name="connsiteY173" fmla="*/ 2256558 h 2659982"/>
              <a:gd name="connsiteX174" fmla="*/ 1970334 w 2526616"/>
              <a:gd name="connsiteY174" fmla="*/ 2263504 h 2659982"/>
              <a:gd name="connsiteX175" fmla="*/ 1970334 w 2526616"/>
              <a:gd name="connsiteY175" fmla="*/ 2258873 h 2659982"/>
              <a:gd name="connsiteX176" fmla="*/ 2025944 w 2526616"/>
              <a:gd name="connsiteY176" fmla="*/ 2226462 h 2659982"/>
              <a:gd name="connsiteX177" fmla="*/ 2035213 w 2526616"/>
              <a:gd name="connsiteY177" fmla="*/ 2210256 h 2659982"/>
              <a:gd name="connsiteX178" fmla="*/ 1970334 w 2526616"/>
              <a:gd name="connsiteY178" fmla="*/ 2194050 h 2659982"/>
              <a:gd name="connsiteX179" fmla="*/ 1947164 w 2526616"/>
              <a:gd name="connsiteY179" fmla="*/ 2210256 h 2659982"/>
              <a:gd name="connsiteX180" fmla="*/ 1923993 w 2526616"/>
              <a:gd name="connsiteY180" fmla="*/ 2210256 h 2659982"/>
              <a:gd name="connsiteX181" fmla="*/ 1898505 w 2526616"/>
              <a:gd name="connsiteY181" fmla="*/ 2219517 h 2659982"/>
              <a:gd name="connsiteX182" fmla="*/ 1808139 w 2526616"/>
              <a:gd name="connsiteY182" fmla="*/ 2238037 h 2659982"/>
              <a:gd name="connsiteX183" fmla="*/ 1808139 w 2526616"/>
              <a:gd name="connsiteY183" fmla="*/ 2235722 h 2659982"/>
              <a:gd name="connsiteX184" fmla="*/ 1852164 w 2526616"/>
              <a:gd name="connsiteY184" fmla="*/ 2210256 h 2659982"/>
              <a:gd name="connsiteX185" fmla="*/ 1847529 w 2526616"/>
              <a:gd name="connsiteY185" fmla="*/ 2207941 h 2659982"/>
              <a:gd name="connsiteX186" fmla="*/ 1886920 w 2526616"/>
              <a:gd name="connsiteY186" fmla="*/ 2187105 h 2659982"/>
              <a:gd name="connsiteX187" fmla="*/ 1940212 w 2526616"/>
              <a:gd name="connsiteY187" fmla="*/ 2143118 h 2659982"/>
              <a:gd name="connsiteX188" fmla="*/ 1930944 w 2526616"/>
              <a:gd name="connsiteY188" fmla="*/ 2126912 h 2659982"/>
              <a:gd name="connsiteX189" fmla="*/ 1919359 w 2526616"/>
              <a:gd name="connsiteY189" fmla="*/ 2131543 h 2659982"/>
              <a:gd name="connsiteX190" fmla="*/ 1903139 w 2526616"/>
              <a:gd name="connsiteY190" fmla="*/ 2147748 h 2659982"/>
              <a:gd name="connsiteX191" fmla="*/ 1889237 w 2526616"/>
              <a:gd name="connsiteY191" fmla="*/ 2147748 h 2659982"/>
              <a:gd name="connsiteX192" fmla="*/ 1919359 w 2526616"/>
              <a:gd name="connsiteY192" fmla="*/ 2113022 h 2659982"/>
              <a:gd name="connsiteX193" fmla="*/ 1951798 w 2526616"/>
              <a:gd name="connsiteY193" fmla="*/ 2133858 h 2659982"/>
              <a:gd name="connsiteX194" fmla="*/ 1993505 w 2526616"/>
              <a:gd name="connsiteY194" fmla="*/ 2103761 h 2659982"/>
              <a:gd name="connsiteX195" fmla="*/ 2025944 w 2526616"/>
              <a:gd name="connsiteY195" fmla="*/ 2075980 h 2659982"/>
              <a:gd name="connsiteX196" fmla="*/ 2032314 w 2526616"/>
              <a:gd name="connsiteY196" fmla="*/ 2069616 h 2659982"/>
              <a:gd name="connsiteX197" fmla="*/ 2030578 w 2526616"/>
              <a:gd name="connsiteY197" fmla="*/ 2078585 h 2659982"/>
              <a:gd name="connsiteX198" fmla="*/ 2025944 w 2526616"/>
              <a:gd name="connsiteY198" fmla="*/ 2099131 h 2659982"/>
              <a:gd name="connsiteX199" fmla="*/ 2000456 w 2526616"/>
              <a:gd name="connsiteY199" fmla="*/ 2133858 h 2659982"/>
              <a:gd name="connsiteX200" fmla="*/ 1979603 w 2526616"/>
              <a:gd name="connsiteY200" fmla="*/ 2154694 h 2659982"/>
              <a:gd name="connsiteX201" fmla="*/ 1965700 w 2526616"/>
              <a:gd name="connsiteY201" fmla="*/ 2170899 h 2659982"/>
              <a:gd name="connsiteX202" fmla="*/ 1984237 w 2526616"/>
              <a:gd name="connsiteY202" fmla="*/ 2170899 h 2659982"/>
              <a:gd name="connsiteX203" fmla="*/ 2016676 w 2526616"/>
              <a:gd name="connsiteY203" fmla="*/ 2129227 h 2659982"/>
              <a:gd name="connsiteX204" fmla="*/ 2127896 w 2526616"/>
              <a:gd name="connsiteY204" fmla="*/ 2041254 h 2659982"/>
              <a:gd name="connsiteX205" fmla="*/ 2158018 w 2526616"/>
              <a:gd name="connsiteY205" fmla="*/ 2008842 h 2659982"/>
              <a:gd name="connsiteX206" fmla="*/ 2151066 w 2526616"/>
              <a:gd name="connsiteY206" fmla="*/ 2052829 h 2659982"/>
              <a:gd name="connsiteX207" fmla="*/ 2137164 w 2526616"/>
              <a:gd name="connsiteY207" fmla="*/ 2075980 h 2659982"/>
              <a:gd name="connsiteX208" fmla="*/ 2153384 w 2526616"/>
              <a:gd name="connsiteY208" fmla="*/ 2075980 h 2659982"/>
              <a:gd name="connsiteX209" fmla="*/ 2130213 w 2526616"/>
              <a:gd name="connsiteY209" fmla="*/ 2103761 h 2659982"/>
              <a:gd name="connsiteX210" fmla="*/ 2102408 w 2526616"/>
              <a:gd name="connsiteY210" fmla="*/ 2143118 h 2659982"/>
              <a:gd name="connsiteX211" fmla="*/ 2146432 w 2526616"/>
              <a:gd name="connsiteY211" fmla="*/ 2145433 h 2659982"/>
              <a:gd name="connsiteX212" fmla="*/ 2202042 w 2526616"/>
              <a:gd name="connsiteY212" fmla="*/ 2108392 h 2659982"/>
              <a:gd name="connsiteX213" fmla="*/ 2213628 w 2526616"/>
              <a:gd name="connsiteY213" fmla="*/ 2089871 h 2659982"/>
              <a:gd name="connsiteX214" fmla="*/ 2181188 w 2526616"/>
              <a:gd name="connsiteY214" fmla="*/ 2085240 h 2659982"/>
              <a:gd name="connsiteX215" fmla="*/ 2158018 w 2526616"/>
              <a:gd name="connsiteY215" fmla="*/ 2094501 h 2659982"/>
              <a:gd name="connsiteX216" fmla="*/ 2183506 w 2526616"/>
              <a:gd name="connsiteY216" fmla="*/ 2069035 h 2659982"/>
              <a:gd name="connsiteX217" fmla="*/ 2236798 w 2526616"/>
              <a:gd name="connsiteY217" fmla="*/ 2052829 h 2659982"/>
              <a:gd name="connsiteX218" fmla="*/ 2266920 w 2526616"/>
              <a:gd name="connsiteY218" fmla="*/ 2006527 h 2659982"/>
              <a:gd name="connsiteX219" fmla="*/ 2264603 w 2526616"/>
              <a:gd name="connsiteY219" fmla="*/ 1992636 h 2659982"/>
              <a:gd name="connsiteX220" fmla="*/ 2290091 w 2526616"/>
              <a:gd name="connsiteY220" fmla="*/ 1976431 h 2659982"/>
              <a:gd name="connsiteX221" fmla="*/ 2308628 w 2526616"/>
              <a:gd name="connsiteY221" fmla="*/ 1944019 h 2659982"/>
              <a:gd name="connsiteX222" fmla="*/ 1757340 w 2526616"/>
              <a:gd name="connsiteY222" fmla="*/ 1927748 h 2659982"/>
              <a:gd name="connsiteX223" fmla="*/ 1743581 w 2526616"/>
              <a:gd name="connsiteY223" fmla="*/ 1940845 h 2659982"/>
              <a:gd name="connsiteX224" fmla="*/ 1736702 w 2526616"/>
              <a:gd name="connsiteY224" fmla="*/ 1940845 h 2659982"/>
              <a:gd name="connsiteX225" fmla="*/ 1757340 w 2526616"/>
              <a:gd name="connsiteY225" fmla="*/ 1927748 h 2659982"/>
              <a:gd name="connsiteX226" fmla="*/ 2373290 w 2526616"/>
              <a:gd name="connsiteY226" fmla="*/ 1915444 h 2659982"/>
              <a:gd name="connsiteX227" fmla="*/ 2360193 w 2526616"/>
              <a:gd name="connsiteY227" fmla="*/ 1945607 h 2659982"/>
              <a:gd name="connsiteX228" fmla="*/ 2373290 w 2526616"/>
              <a:gd name="connsiteY228" fmla="*/ 1915444 h 2659982"/>
              <a:gd name="connsiteX229" fmla="*/ 1523977 w 2526616"/>
              <a:gd name="connsiteY229" fmla="*/ 1902744 h 2659982"/>
              <a:gd name="connsiteX230" fmla="*/ 1535090 w 2526616"/>
              <a:gd name="connsiteY230" fmla="*/ 1902744 h 2659982"/>
              <a:gd name="connsiteX231" fmla="*/ 1530645 w 2526616"/>
              <a:gd name="connsiteY231" fmla="*/ 1909094 h 2659982"/>
              <a:gd name="connsiteX232" fmla="*/ 1523977 w 2526616"/>
              <a:gd name="connsiteY232" fmla="*/ 1909094 h 2659982"/>
              <a:gd name="connsiteX233" fmla="*/ 1523977 w 2526616"/>
              <a:gd name="connsiteY233" fmla="*/ 1902744 h 2659982"/>
              <a:gd name="connsiteX234" fmla="*/ 2332468 w 2526616"/>
              <a:gd name="connsiteY234" fmla="*/ 1899173 h 2659982"/>
              <a:gd name="connsiteX235" fmla="*/ 2339952 w 2526616"/>
              <a:gd name="connsiteY235" fmla="*/ 1902291 h 2659982"/>
              <a:gd name="connsiteX236" fmla="*/ 2327479 w 2526616"/>
              <a:gd name="connsiteY236" fmla="*/ 1912270 h 2659982"/>
              <a:gd name="connsiteX237" fmla="*/ 2324984 w 2526616"/>
              <a:gd name="connsiteY237" fmla="*/ 1899797 h 2659982"/>
              <a:gd name="connsiteX238" fmla="*/ 2332468 w 2526616"/>
              <a:gd name="connsiteY238" fmla="*/ 1899173 h 2659982"/>
              <a:gd name="connsiteX239" fmla="*/ 2300120 w 2526616"/>
              <a:gd name="connsiteY239" fmla="*/ 1893219 h 2659982"/>
              <a:gd name="connsiteX240" fmla="*/ 2309357 w 2526616"/>
              <a:gd name="connsiteY240" fmla="*/ 1932907 h 2659982"/>
              <a:gd name="connsiteX241" fmla="*/ 2295502 w 2526616"/>
              <a:gd name="connsiteY241" fmla="*/ 1900223 h 2659982"/>
              <a:gd name="connsiteX242" fmla="*/ 2300120 w 2526616"/>
              <a:gd name="connsiteY242" fmla="*/ 1893219 h 2659982"/>
              <a:gd name="connsiteX243" fmla="*/ 1534737 w 2526616"/>
              <a:gd name="connsiteY243" fmla="*/ 1864500 h 2659982"/>
              <a:gd name="connsiteX244" fmla="*/ 1546202 w 2526616"/>
              <a:gd name="connsiteY244" fmla="*/ 1876046 h 2659982"/>
              <a:gd name="connsiteX245" fmla="*/ 1537030 w 2526616"/>
              <a:gd name="connsiteY245" fmla="*/ 1885282 h 2659982"/>
              <a:gd name="connsiteX246" fmla="*/ 1530150 w 2526616"/>
              <a:gd name="connsiteY246" fmla="*/ 1876046 h 2659982"/>
              <a:gd name="connsiteX247" fmla="*/ 1534737 w 2526616"/>
              <a:gd name="connsiteY247" fmla="*/ 1864500 h 2659982"/>
              <a:gd name="connsiteX248" fmla="*/ 1858800 w 2526616"/>
              <a:gd name="connsiteY248" fmla="*/ 1826544 h 2659982"/>
              <a:gd name="connsiteX249" fmla="*/ 1874815 w 2526616"/>
              <a:gd name="connsiteY249" fmla="*/ 1835688 h 2659982"/>
              <a:gd name="connsiteX250" fmla="*/ 1835921 w 2526616"/>
              <a:gd name="connsiteY250" fmla="*/ 1874550 h 2659982"/>
              <a:gd name="connsiteX251" fmla="*/ 1813042 w 2526616"/>
              <a:gd name="connsiteY251" fmla="*/ 1881408 h 2659982"/>
              <a:gd name="connsiteX252" fmla="*/ 1797027 w 2526616"/>
              <a:gd name="connsiteY252" fmla="*/ 1844832 h 2659982"/>
              <a:gd name="connsiteX253" fmla="*/ 1815330 w 2526616"/>
              <a:gd name="connsiteY253" fmla="*/ 1840260 h 2659982"/>
              <a:gd name="connsiteX254" fmla="*/ 1840497 w 2526616"/>
              <a:gd name="connsiteY254" fmla="*/ 1844832 h 2659982"/>
              <a:gd name="connsiteX255" fmla="*/ 1858800 w 2526616"/>
              <a:gd name="connsiteY255" fmla="*/ 1826544 h 2659982"/>
              <a:gd name="connsiteX256" fmla="*/ 950663 w 2526616"/>
              <a:gd name="connsiteY256" fmla="*/ 1785950 h 2659982"/>
              <a:gd name="connsiteX257" fmla="*/ 962002 w 2526616"/>
              <a:gd name="connsiteY257" fmla="*/ 1795021 h 2659982"/>
              <a:gd name="connsiteX258" fmla="*/ 952931 w 2526616"/>
              <a:gd name="connsiteY258" fmla="*/ 1797289 h 2659982"/>
              <a:gd name="connsiteX259" fmla="*/ 950663 w 2526616"/>
              <a:gd name="connsiteY259" fmla="*/ 1785950 h 2659982"/>
              <a:gd name="connsiteX260" fmla="*/ 1581127 w 2526616"/>
              <a:gd name="connsiteY260" fmla="*/ 1778919 h 2659982"/>
              <a:gd name="connsiteX261" fmla="*/ 1555727 w 2526616"/>
              <a:gd name="connsiteY261" fmla="*/ 1811845 h 2659982"/>
              <a:gd name="connsiteX262" fmla="*/ 1530327 w 2526616"/>
              <a:gd name="connsiteY262" fmla="*/ 1816549 h 2659982"/>
              <a:gd name="connsiteX263" fmla="*/ 1518782 w 2526616"/>
              <a:gd name="connsiteY263" fmla="*/ 1842419 h 2659982"/>
              <a:gd name="connsiteX264" fmla="*/ 1511854 w 2526616"/>
              <a:gd name="connsiteY264" fmla="*/ 1818901 h 2659982"/>
              <a:gd name="connsiteX265" fmla="*/ 1581127 w 2526616"/>
              <a:gd name="connsiteY265" fmla="*/ 1778919 h 2659982"/>
              <a:gd name="connsiteX266" fmla="*/ 1831611 w 2526616"/>
              <a:gd name="connsiteY266" fmla="*/ 1682403 h 2659982"/>
              <a:gd name="connsiteX267" fmla="*/ 1843065 w 2526616"/>
              <a:gd name="connsiteY267" fmla="*/ 1685013 h 2659982"/>
              <a:gd name="connsiteX268" fmla="*/ 1843065 w 2526616"/>
              <a:gd name="connsiteY268" fmla="*/ 1691974 h 2659982"/>
              <a:gd name="connsiteX269" fmla="*/ 1803377 w 2526616"/>
              <a:gd name="connsiteY269" fmla="*/ 1705895 h 2659982"/>
              <a:gd name="connsiteX270" fmla="*/ 1831611 w 2526616"/>
              <a:gd name="connsiteY270" fmla="*/ 1682403 h 2659982"/>
              <a:gd name="connsiteX271" fmla="*/ 2378845 w 2526616"/>
              <a:gd name="connsiteY271" fmla="*/ 1521744 h 2659982"/>
              <a:gd name="connsiteX272" fmla="*/ 2385989 w 2526616"/>
              <a:gd name="connsiteY272" fmla="*/ 1524037 h 2659982"/>
              <a:gd name="connsiteX273" fmla="*/ 2371702 w 2526616"/>
              <a:gd name="connsiteY273" fmla="*/ 1542382 h 2659982"/>
              <a:gd name="connsiteX274" fmla="*/ 2378845 w 2526616"/>
              <a:gd name="connsiteY274" fmla="*/ 1521744 h 2659982"/>
              <a:gd name="connsiteX275" fmla="*/ 2436238 w 2526616"/>
              <a:gd name="connsiteY275" fmla="*/ 1505869 h 2659982"/>
              <a:gd name="connsiteX276" fmla="*/ 2459015 w 2526616"/>
              <a:gd name="connsiteY276" fmla="*/ 1508189 h 2659982"/>
              <a:gd name="connsiteX277" fmla="*/ 2438515 w 2526616"/>
              <a:gd name="connsiteY277" fmla="*/ 1554593 h 2659982"/>
              <a:gd name="connsiteX278" fmla="*/ 2449904 w 2526616"/>
              <a:gd name="connsiteY278" fmla="*/ 1568515 h 2659982"/>
              <a:gd name="connsiteX279" fmla="*/ 2415738 w 2526616"/>
              <a:gd name="connsiteY279" fmla="*/ 1591717 h 2659982"/>
              <a:gd name="connsiteX280" fmla="*/ 2415738 w 2526616"/>
              <a:gd name="connsiteY280" fmla="*/ 1587076 h 2659982"/>
              <a:gd name="connsiteX281" fmla="*/ 2433960 w 2526616"/>
              <a:gd name="connsiteY281" fmla="*/ 1580116 h 2659982"/>
              <a:gd name="connsiteX282" fmla="*/ 2406627 w 2526616"/>
              <a:gd name="connsiteY282" fmla="*/ 1517470 h 2659982"/>
              <a:gd name="connsiteX283" fmla="*/ 2436238 w 2526616"/>
              <a:gd name="connsiteY283" fmla="*/ 1505869 h 2659982"/>
              <a:gd name="connsiteX284" fmla="*/ 2439965 w 2526616"/>
              <a:gd name="connsiteY284" fmla="*/ 1479460 h 2659982"/>
              <a:gd name="connsiteX285" fmla="*/ 2451077 w 2526616"/>
              <a:gd name="connsiteY285" fmla="*/ 1480866 h 2659982"/>
              <a:gd name="connsiteX286" fmla="*/ 2438730 w 2526616"/>
              <a:gd name="connsiteY286" fmla="*/ 1501107 h 2659982"/>
              <a:gd name="connsiteX287" fmla="*/ 2428852 w 2526616"/>
              <a:gd name="connsiteY287" fmla="*/ 1483115 h 2659982"/>
              <a:gd name="connsiteX288" fmla="*/ 2439965 w 2526616"/>
              <a:gd name="connsiteY288" fmla="*/ 1479460 h 2659982"/>
              <a:gd name="connsiteX289" fmla="*/ 2412790 w 2526616"/>
              <a:gd name="connsiteY289" fmla="*/ 1413794 h 2659982"/>
              <a:gd name="connsiteX290" fmla="*/ 2424463 w 2526616"/>
              <a:gd name="connsiteY290" fmla="*/ 1416050 h 2659982"/>
              <a:gd name="connsiteX291" fmla="*/ 2415125 w 2526616"/>
              <a:gd name="connsiteY291" fmla="*/ 1452145 h 2659982"/>
              <a:gd name="connsiteX292" fmla="*/ 2419794 w 2526616"/>
              <a:gd name="connsiteY292" fmla="*/ 1422818 h 2659982"/>
              <a:gd name="connsiteX293" fmla="*/ 2412790 w 2526616"/>
              <a:gd name="connsiteY293" fmla="*/ 1413794 h 2659982"/>
              <a:gd name="connsiteX294" fmla="*/ 2497114 w 2526616"/>
              <a:gd name="connsiteY294" fmla="*/ 1315369 h 2659982"/>
              <a:gd name="connsiteX295" fmla="*/ 2487589 w 2526616"/>
              <a:gd name="connsiteY295" fmla="*/ 1320132 h 2659982"/>
              <a:gd name="connsiteX296" fmla="*/ 2497114 w 2526616"/>
              <a:gd name="connsiteY296" fmla="*/ 1315369 h 2659982"/>
              <a:gd name="connsiteX297" fmla="*/ 2471715 w 2526616"/>
              <a:gd name="connsiteY297" fmla="*/ 1186782 h 2659982"/>
              <a:gd name="connsiteX298" fmla="*/ 2457427 w 2526616"/>
              <a:gd name="connsiteY298" fmla="*/ 1199482 h 2659982"/>
              <a:gd name="connsiteX299" fmla="*/ 2471715 w 2526616"/>
              <a:gd name="connsiteY299" fmla="*/ 1186782 h 2659982"/>
              <a:gd name="connsiteX300" fmla="*/ 2522118 w 2526616"/>
              <a:gd name="connsiteY300" fmla="*/ 1153444 h 2659982"/>
              <a:gd name="connsiteX301" fmla="*/ 2526616 w 2526616"/>
              <a:gd name="connsiteY301" fmla="*/ 1228057 h 2659982"/>
              <a:gd name="connsiteX302" fmla="*/ 2510873 w 2526616"/>
              <a:gd name="connsiteY302" fmla="*/ 1181424 h 2659982"/>
              <a:gd name="connsiteX303" fmla="*/ 2522118 w 2526616"/>
              <a:gd name="connsiteY303" fmla="*/ 1153444 h 2659982"/>
              <a:gd name="connsiteX304" fmla="*/ 21805 w 2526616"/>
              <a:gd name="connsiteY304" fmla="*/ 1148999 h 2659982"/>
              <a:gd name="connsiteX305" fmla="*/ 27759 w 2526616"/>
              <a:gd name="connsiteY305" fmla="*/ 1151539 h 2659982"/>
              <a:gd name="connsiteX306" fmla="*/ 22996 w 2526616"/>
              <a:gd name="connsiteY306" fmla="*/ 1154079 h 2659982"/>
              <a:gd name="connsiteX307" fmla="*/ 15852 w 2526616"/>
              <a:gd name="connsiteY307" fmla="*/ 1154079 h 2659982"/>
              <a:gd name="connsiteX308" fmla="*/ 21805 w 2526616"/>
              <a:gd name="connsiteY308" fmla="*/ 1148999 h 2659982"/>
              <a:gd name="connsiteX309" fmla="*/ 791187 w 2526616"/>
              <a:gd name="connsiteY309" fmla="*/ 998550 h 2659982"/>
              <a:gd name="connsiteX310" fmla="*/ 781027 w 2526616"/>
              <a:gd name="connsiteY310" fmla="*/ 1012157 h 2659982"/>
              <a:gd name="connsiteX311" fmla="*/ 791187 w 2526616"/>
              <a:gd name="connsiteY311" fmla="*/ 998550 h 2659982"/>
              <a:gd name="connsiteX312" fmla="*/ 2394721 w 2526616"/>
              <a:gd name="connsiteY312" fmla="*/ 947069 h 2659982"/>
              <a:gd name="connsiteX313" fmla="*/ 2401865 w 2526616"/>
              <a:gd name="connsiteY313" fmla="*/ 952149 h 2659982"/>
              <a:gd name="connsiteX314" fmla="*/ 2397102 w 2526616"/>
              <a:gd name="connsiteY314" fmla="*/ 959769 h 2659982"/>
              <a:gd name="connsiteX315" fmla="*/ 2389958 w 2526616"/>
              <a:gd name="connsiteY315" fmla="*/ 954689 h 2659982"/>
              <a:gd name="connsiteX316" fmla="*/ 2394721 w 2526616"/>
              <a:gd name="connsiteY316" fmla="*/ 947069 h 2659982"/>
              <a:gd name="connsiteX317" fmla="*/ 2310485 w 2526616"/>
              <a:gd name="connsiteY317" fmla="*/ 550269 h 2659982"/>
              <a:gd name="connsiteX318" fmla="*/ 2312965 w 2526616"/>
              <a:gd name="connsiteY318" fmla="*/ 551261 h 2659982"/>
              <a:gd name="connsiteX319" fmla="*/ 2312965 w 2526616"/>
              <a:gd name="connsiteY319" fmla="*/ 553907 h 2659982"/>
              <a:gd name="connsiteX320" fmla="*/ 2305027 w 2526616"/>
              <a:gd name="connsiteY320" fmla="*/ 551261 h 2659982"/>
              <a:gd name="connsiteX321" fmla="*/ 2310485 w 2526616"/>
              <a:gd name="connsiteY321" fmla="*/ 550269 h 2659982"/>
              <a:gd name="connsiteX322" fmla="*/ 1578096 w 2526616"/>
              <a:gd name="connsiteY322" fmla="*/ 160829 h 2659982"/>
              <a:gd name="connsiteX323" fmla="*/ 1592239 w 2526616"/>
              <a:gd name="connsiteY323" fmla="*/ 162561 h 2659982"/>
              <a:gd name="connsiteX324" fmla="*/ 1569148 w 2526616"/>
              <a:gd name="connsiteY324" fmla="*/ 169488 h 2659982"/>
              <a:gd name="connsiteX325" fmla="*/ 1578096 w 2526616"/>
              <a:gd name="connsiteY325" fmla="*/ 160829 h 2659982"/>
              <a:gd name="connsiteX326" fmla="*/ 1447142 w 2526616"/>
              <a:gd name="connsiteY326" fmla="*/ 59663 h 2659982"/>
              <a:gd name="connsiteX327" fmla="*/ 1442697 w 2526616"/>
              <a:gd name="connsiteY327" fmla="*/ 75538 h 2659982"/>
              <a:gd name="connsiteX328" fmla="*/ 1447142 w 2526616"/>
              <a:gd name="connsiteY328" fmla="*/ 59663 h 2659982"/>
              <a:gd name="connsiteX329" fmla="*/ 1569951 w 2526616"/>
              <a:gd name="connsiteY329" fmla="*/ 51750 h 2659982"/>
              <a:gd name="connsiteX330" fmla="*/ 1599999 w 2526616"/>
              <a:gd name="connsiteY330" fmla="*/ 61603 h 2659982"/>
              <a:gd name="connsiteX331" fmla="*/ 1613868 w 2526616"/>
              <a:gd name="connsiteY331" fmla="*/ 68557 h 2659982"/>
              <a:gd name="connsiteX332" fmla="*/ 1697078 w 2526616"/>
              <a:gd name="connsiteY332" fmla="*/ 91740 h 2659982"/>
              <a:gd name="connsiteX333" fmla="*/ 1777977 w 2526616"/>
              <a:gd name="connsiteY333" fmla="*/ 135786 h 2659982"/>
              <a:gd name="connsiteX334" fmla="*/ 1727126 w 2526616"/>
              <a:gd name="connsiteY334" fmla="*/ 149696 h 2659982"/>
              <a:gd name="connsiteX335" fmla="*/ 1747929 w 2526616"/>
              <a:gd name="connsiteY335" fmla="*/ 147378 h 2659982"/>
              <a:gd name="connsiteX336" fmla="*/ 1757175 w 2526616"/>
              <a:gd name="connsiteY336" fmla="*/ 170561 h 2659982"/>
              <a:gd name="connsiteX337" fmla="*/ 1729438 w 2526616"/>
              <a:gd name="connsiteY337" fmla="*/ 186788 h 2659982"/>
              <a:gd name="connsiteX338" fmla="*/ 1680898 w 2526616"/>
              <a:gd name="connsiteY338" fmla="*/ 172879 h 2659982"/>
              <a:gd name="connsiteX339" fmla="*/ 1660096 w 2526616"/>
              <a:gd name="connsiteY339" fmla="*/ 168242 h 2659982"/>
              <a:gd name="connsiteX340" fmla="*/ 1660096 w 2526616"/>
              <a:gd name="connsiteY340" fmla="*/ 147378 h 2659982"/>
              <a:gd name="connsiteX341" fmla="*/ 1618491 w 2526616"/>
              <a:gd name="connsiteY341" fmla="*/ 163606 h 2659982"/>
              <a:gd name="connsiteX342" fmla="*/ 1623113 w 2526616"/>
              <a:gd name="connsiteY342" fmla="*/ 142741 h 2659982"/>
              <a:gd name="connsiteX343" fmla="*/ 1660096 w 2526616"/>
              <a:gd name="connsiteY343" fmla="*/ 126513 h 2659982"/>
              <a:gd name="connsiteX344" fmla="*/ 1646227 w 2526616"/>
              <a:gd name="connsiteY344" fmla="*/ 117240 h 2659982"/>
              <a:gd name="connsiteX345" fmla="*/ 1616179 w 2526616"/>
              <a:gd name="connsiteY345" fmla="*/ 128831 h 2659982"/>
              <a:gd name="connsiteX346" fmla="*/ 1616179 w 2526616"/>
              <a:gd name="connsiteY346" fmla="*/ 140423 h 2659982"/>
              <a:gd name="connsiteX347" fmla="*/ 1530657 w 2526616"/>
              <a:gd name="connsiteY347" fmla="*/ 145060 h 2659982"/>
              <a:gd name="connsiteX348" fmla="*/ 1519100 w 2526616"/>
              <a:gd name="connsiteY348" fmla="*/ 142741 h 2659982"/>
              <a:gd name="connsiteX349" fmla="*/ 1509855 w 2526616"/>
              <a:gd name="connsiteY349" fmla="*/ 117240 h 2659982"/>
              <a:gd name="connsiteX350" fmla="*/ 1489052 w 2526616"/>
              <a:gd name="connsiteY350" fmla="*/ 119558 h 2659982"/>
              <a:gd name="connsiteX351" fmla="*/ 1493675 w 2526616"/>
              <a:gd name="connsiteY351" fmla="*/ 105649 h 2659982"/>
              <a:gd name="connsiteX352" fmla="*/ 1574574 w 2526616"/>
              <a:gd name="connsiteY352" fmla="*/ 82467 h 2659982"/>
              <a:gd name="connsiteX353" fmla="*/ 1556083 w 2526616"/>
              <a:gd name="connsiteY353" fmla="*/ 61603 h 2659982"/>
              <a:gd name="connsiteX354" fmla="*/ 1539903 w 2526616"/>
              <a:gd name="connsiteY354" fmla="*/ 52330 h 2659982"/>
              <a:gd name="connsiteX355" fmla="*/ 1569951 w 2526616"/>
              <a:gd name="connsiteY355" fmla="*/ 51750 h 2659982"/>
              <a:gd name="connsiteX356" fmla="*/ 1219414 w 2526616"/>
              <a:gd name="connsiteY356" fmla="*/ 1 h 2659982"/>
              <a:gd name="connsiteX357" fmla="*/ 1228687 w 2526616"/>
              <a:gd name="connsiteY357" fmla="*/ 9266 h 2659982"/>
              <a:gd name="connsiteX358" fmla="*/ 1279689 w 2526616"/>
              <a:gd name="connsiteY358" fmla="*/ 6950 h 2659982"/>
              <a:gd name="connsiteX359" fmla="*/ 1291281 w 2526616"/>
              <a:gd name="connsiteY359" fmla="*/ 6950 h 2659982"/>
              <a:gd name="connsiteX360" fmla="*/ 1326055 w 2526616"/>
              <a:gd name="connsiteY360" fmla="*/ 13899 h 2659982"/>
              <a:gd name="connsiteX361" fmla="*/ 1418786 w 2526616"/>
              <a:gd name="connsiteY361" fmla="*/ 23165 h 2659982"/>
              <a:gd name="connsiteX362" fmla="*/ 1428059 w 2526616"/>
              <a:gd name="connsiteY362" fmla="*/ 27798 h 2659982"/>
              <a:gd name="connsiteX363" fmla="*/ 1372420 w 2526616"/>
              <a:gd name="connsiteY363" fmla="*/ 62543 h 2659982"/>
              <a:gd name="connsiteX364" fmla="*/ 1360829 w 2526616"/>
              <a:gd name="connsiteY364" fmla="*/ 50961 h 2659982"/>
              <a:gd name="connsiteX365" fmla="*/ 1328373 w 2526616"/>
              <a:gd name="connsiteY365" fmla="*/ 57910 h 2659982"/>
              <a:gd name="connsiteX366" fmla="*/ 1323737 w 2526616"/>
              <a:gd name="connsiteY366" fmla="*/ 48645 h 2659982"/>
              <a:gd name="connsiteX367" fmla="*/ 1268098 w 2526616"/>
              <a:gd name="connsiteY367" fmla="*/ 78758 h 2659982"/>
              <a:gd name="connsiteX368" fmla="*/ 1251870 w 2526616"/>
              <a:gd name="connsiteY368" fmla="*/ 92656 h 2659982"/>
              <a:gd name="connsiteX369" fmla="*/ 1288962 w 2526616"/>
              <a:gd name="connsiteY369" fmla="*/ 108871 h 2659982"/>
              <a:gd name="connsiteX370" fmla="*/ 1395603 w 2526616"/>
              <a:gd name="connsiteY370" fmla="*/ 115820 h 2659982"/>
              <a:gd name="connsiteX371" fmla="*/ 1395603 w 2526616"/>
              <a:gd name="connsiteY371" fmla="*/ 136668 h 2659982"/>
              <a:gd name="connsiteX372" fmla="*/ 1416468 w 2526616"/>
              <a:gd name="connsiteY372" fmla="*/ 159832 h 2659982"/>
              <a:gd name="connsiteX373" fmla="*/ 1490653 w 2526616"/>
              <a:gd name="connsiteY373" fmla="*/ 155199 h 2659982"/>
              <a:gd name="connsiteX374" fmla="*/ 1509199 w 2526616"/>
              <a:gd name="connsiteY374" fmla="*/ 164465 h 2659982"/>
              <a:gd name="connsiteX375" fmla="*/ 1506881 w 2526616"/>
              <a:gd name="connsiteY375" fmla="*/ 185313 h 2659982"/>
              <a:gd name="connsiteX376" fmla="*/ 1525427 w 2526616"/>
              <a:gd name="connsiteY376" fmla="*/ 171414 h 2659982"/>
              <a:gd name="connsiteX377" fmla="*/ 1527745 w 2526616"/>
              <a:gd name="connsiteY377" fmla="*/ 164465 h 2659982"/>
              <a:gd name="connsiteX378" fmla="*/ 1532382 w 2526616"/>
              <a:gd name="connsiteY378" fmla="*/ 164465 h 2659982"/>
              <a:gd name="connsiteX379" fmla="*/ 1532382 w 2526616"/>
              <a:gd name="connsiteY379" fmla="*/ 185313 h 2659982"/>
              <a:gd name="connsiteX380" fmla="*/ 1597294 w 2526616"/>
              <a:gd name="connsiteY380" fmla="*/ 194578 h 2659982"/>
              <a:gd name="connsiteX381" fmla="*/ 1608885 w 2526616"/>
              <a:gd name="connsiteY381" fmla="*/ 176047 h 2659982"/>
              <a:gd name="connsiteX382" fmla="*/ 1618158 w 2526616"/>
              <a:gd name="connsiteY382" fmla="*/ 173731 h 2659982"/>
              <a:gd name="connsiteX383" fmla="*/ 1641341 w 2526616"/>
              <a:gd name="connsiteY383" fmla="*/ 203844 h 2659982"/>
              <a:gd name="connsiteX384" fmla="*/ 1706253 w 2526616"/>
              <a:gd name="connsiteY384" fmla="*/ 233957 h 2659982"/>
              <a:gd name="connsiteX385" fmla="*/ 1750300 w 2526616"/>
              <a:gd name="connsiteY385" fmla="*/ 261754 h 2659982"/>
              <a:gd name="connsiteX386" fmla="*/ 1766528 w 2526616"/>
              <a:gd name="connsiteY386" fmla="*/ 271020 h 2659982"/>
              <a:gd name="connsiteX387" fmla="*/ 1812893 w 2526616"/>
              <a:gd name="connsiteY387" fmla="*/ 254805 h 2659982"/>
              <a:gd name="connsiteX388" fmla="*/ 1815212 w 2526616"/>
              <a:gd name="connsiteY388" fmla="*/ 245539 h 2659982"/>
              <a:gd name="connsiteX389" fmla="*/ 1803620 w 2526616"/>
              <a:gd name="connsiteY389" fmla="*/ 236274 h 2659982"/>
              <a:gd name="connsiteX390" fmla="*/ 1789711 w 2526616"/>
              <a:gd name="connsiteY390" fmla="*/ 240907 h 2659982"/>
              <a:gd name="connsiteX391" fmla="*/ 1794347 w 2526616"/>
              <a:gd name="connsiteY391" fmla="*/ 231641 h 2659982"/>
              <a:gd name="connsiteX392" fmla="*/ 1759573 w 2526616"/>
              <a:gd name="connsiteY392" fmla="*/ 222375 h 2659982"/>
              <a:gd name="connsiteX393" fmla="*/ 1758015 w 2526616"/>
              <a:gd name="connsiteY393" fmla="*/ 213073 h 2659982"/>
              <a:gd name="connsiteX394" fmla="*/ 1754244 w 2526616"/>
              <a:gd name="connsiteY394" fmla="*/ 203981 h 2659982"/>
              <a:gd name="connsiteX395" fmla="*/ 1752577 w 2526616"/>
              <a:gd name="connsiteY395" fmla="*/ 204126 h 2659982"/>
              <a:gd name="connsiteX396" fmla="*/ 1752577 w 2526616"/>
              <a:gd name="connsiteY396" fmla="*/ 192219 h 2659982"/>
              <a:gd name="connsiteX397" fmla="*/ 1758233 w 2526616"/>
              <a:gd name="connsiteY397" fmla="*/ 193112 h 2659982"/>
              <a:gd name="connsiteX398" fmla="*/ 1764209 w 2526616"/>
              <a:gd name="connsiteY398" fmla="*/ 189946 h 2659982"/>
              <a:gd name="connsiteX399" fmla="*/ 1775801 w 2526616"/>
              <a:gd name="connsiteY399" fmla="*/ 166781 h 2659982"/>
              <a:gd name="connsiteX400" fmla="*/ 1815212 w 2526616"/>
              <a:gd name="connsiteY400" fmla="*/ 201527 h 2659982"/>
              <a:gd name="connsiteX401" fmla="*/ 1843031 w 2526616"/>
              <a:gd name="connsiteY401" fmla="*/ 196895 h 2659982"/>
              <a:gd name="connsiteX402" fmla="*/ 1845349 w 2526616"/>
              <a:gd name="connsiteY402" fmla="*/ 192262 h 2659982"/>
              <a:gd name="connsiteX403" fmla="*/ 1831440 w 2526616"/>
              <a:gd name="connsiteY403" fmla="*/ 173731 h 2659982"/>
              <a:gd name="connsiteX404" fmla="*/ 1970536 w 2526616"/>
              <a:gd name="connsiteY404" fmla="*/ 243223 h 2659982"/>
              <a:gd name="connsiteX405" fmla="*/ 2007629 w 2526616"/>
              <a:gd name="connsiteY405" fmla="*/ 259438 h 2659982"/>
              <a:gd name="connsiteX406" fmla="*/ 2014583 w 2526616"/>
              <a:gd name="connsiteY406" fmla="*/ 275653 h 2659982"/>
              <a:gd name="connsiteX407" fmla="*/ 2040085 w 2526616"/>
              <a:gd name="connsiteY407" fmla="*/ 301134 h 2659982"/>
              <a:gd name="connsiteX408" fmla="*/ 2098041 w 2526616"/>
              <a:gd name="connsiteY408" fmla="*/ 338196 h 2659982"/>
              <a:gd name="connsiteX409" fmla="*/ 2149044 w 2526616"/>
              <a:gd name="connsiteY409" fmla="*/ 377575 h 2659982"/>
              <a:gd name="connsiteX410" fmla="*/ 2146725 w 2526616"/>
              <a:gd name="connsiteY410" fmla="*/ 396107 h 2659982"/>
              <a:gd name="connsiteX411" fmla="*/ 2202364 w 2526616"/>
              <a:gd name="connsiteY411" fmla="*/ 447068 h 2659982"/>
              <a:gd name="connsiteX412" fmla="*/ 2239456 w 2526616"/>
              <a:gd name="connsiteY412" fmla="*/ 493396 h 2659982"/>
              <a:gd name="connsiteX413" fmla="*/ 2262639 w 2526616"/>
              <a:gd name="connsiteY413" fmla="*/ 530459 h 2659982"/>
              <a:gd name="connsiteX414" fmla="*/ 2285822 w 2526616"/>
              <a:gd name="connsiteY414" fmla="*/ 530459 h 2659982"/>
              <a:gd name="connsiteX415" fmla="*/ 2295095 w 2526616"/>
              <a:gd name="connsiteY415" fmla="*/ 569838 h 2659982"/>
              <a:gd name="connsiteX416" fmla="*/ 2320596 w 2526616"/>
              <a:gd name="connsiteY416" fmla="*/ 586053 h 2659982"/>
              <a:gd name="connsiteX417" fmla="*/ 2309005 w 2526616"/>
              <a:gd name="connsiteY417" fmla="*/ 595319 h 2659982"/>
              <a:gd name="connsiteX418" fmla="*/ 2320596 w 2526616"/>
              <a:gd name="connsiteY418" fmla="*/ 618483 h 2659982"/>
              <a:gd name="connsiteX419" fmla="*/ 2341461 w 2526616"/>
              <a:gd name="connsiteY419" fmla="*/ 646270 h 2659982"/>
              <a:gd name="connsiteX420" fmla="*/ 2357689 w 2526616"/>
              <a:gd name="connsiteY420" fmla="*/ 667117 h 2659982"/>
              <a:gd name="connsiteX421" fmla="*/ 2373916 w 2526616"/>
              <a:gd name="connsiteY421" fmla="*/ 683332 h 2659982"/>
              <a:gd name="connsiteX422" fmla="*/ 2392463 w 2526616"/>
              <a:gd name="connsiteY422" fmla="*/ 725027 h 2659982"/>
              <a:gd name="connsiteX423" fmla="*/ 2383190 w 2526616"/>
              <a:gd name="connsiteY423" fmla="*/ 720394 h 2659982"/>
              <a:gd name="connsiteX424" fmla="*/ 2387826 w 2526616"/>
              <a:gd name="connsiteY424" fmla="*/ 748191 h 2659982"/>
              <a:gd name="connsiteX425" fmla="*/ 2422600 w 2526616"/>
              <a:gd name="connsiteY425" fmla="*/ 813050 h 2659982"/>
              <a:gd name="connsiteX426" fmla="*/ 2448101 w 2526616"/>
              <a:gd name="connsiteY426" fmla="*/ 887175 h 2659982"/>
              <a:gd name="connsiteX427" fmla="*/ 2478239 w 2526616"/>
              <a:gd name="connsiteY427" fmla="*/ 984464 h 2659982"/>
              <a:gd name="connsiteX428" fmla="*/ 2496785 w 2526616"/>
              <a:gd name="connsiteY428" fmla="*/ 1091018 h 2659982"/>
              <a:gd name="connsiteX429" fmla="*/ 2508377 w 2526616"/>
              <a:gd name="connsiteY429" fmla="*/ 1373618 h 2659982"/>
              <a:gd name="connsiteX430" fmla="*/ 2494467 w 2526616"/>
              <a:gd name="connsiteY430" fmla="*/ 1494071 h 2659982"/>
              <a:gd name="connsiteX431" fmla="*/ 2492149 w 2526616"/>
              <a:gd name="connsiteY431" fmla="*/ 1498704 h 2659982"/>
              <a:gd name="connsiteX432" fmla="*/ 2475921 w 2526616"/>
              <a:gd name="connsiteY432" fmla="*/ 1473223 h 2659982"/>
              <a:gd name="connsiteX433" fmla="*/ 2468966 w 2526616"/>
              <a:gd name="connsiteY433" fmla="*/ 1417630 h 2659982"/>
              <a:gd name="connsiteX434" fmla="*/ 2499103 w 2526616"/>
              <a:gd name="connsiteY434" fmla="*/ 1345822 h 2659982"/>
              <a:gd name="connsiteX435" fmla="*/ 2503740 w 2526616"/>
              <a:gd name="connsiteY435" fmla="*/ 1311076 h 2659982"/>
              <a:gd name="connsiteX436" fmla="*/ 2473602 w 2526616"/>
              <a:gd name="connsiteY436" fmla="*/ 1283279 h 2659982"/>
              <a:gd name="connsiteX437" fmla="*/ 2443465 w 2526616"/>
              <a:gd name="connsiteY437" fmla="*/ 1304126 h 2659982"/>
              <a:gd name="connsiteX438" fmla="*/ 2455056 w 2526616"/>
              <a:gd name="connsiteY438" fmla="*/ 1287912 h 2659982"/>
              <a:gd name="connsiteX439" fmla="*/ 2471284 w 2526616"/>
              <a:gd name="connsiteY439" fmla="*/ 1211470 h 2659982"/>
              <a:gd name="connsiteX440" fmla="*/ 2478239 w 2526616"/>
              <a:gd name="connsiteY440" fmla="*/ 1190623 h 2659982"/>
              <a:gd name="connsiteX441" fmla="*/ 2478239 w 2526616"/>
              <a:gd name="connsiteY441" fmla="*/ 1114182 h 2659982"/>
              <a:gd name="connsiteX442" fmla="*/ 2492149 w 2526616"/>
              <a:gd name="connsiteY442" fmla="*/ 1104916 h 2659982"/>
              <a:gd name="connsiteX443" fmla="*/ 2480557 w 2526616"/>
              <a:gd name="connsiteY443" fmla="*/ 1072487 h 2659982"/>
              <a:gd name="connsiteX444" fmla="*/ 2457374 w 2526616"/>
              <a:gd name="connsiteY444" fmla="*/ 1093334 h 2659982"/>
              <a:gd name="connsiteX445" fmla="*/ 2436510 w 2526616"/>
              <a:gd name="connsiteY445" fmla="*/ 984464 h 2659982"/>
              <a:gd name="connsiteX446" fmla="*/ 2452738 w 2526616"/>
              <a:gd name="connsiteY446" fmla="*/ 989096 h 2659982"/>
              <a:gd name="connsiteX447" fmla="*/ 2436510 w 2526616"/>
              <a:gd name="connsiteY447" fmla="*/ 926554 h 2659982"/>
              <a:gd name="connsiteX448" fmla="*/ 2408691 w 2526616"/>
              <a:gd name="connsiteY448" fmla="*/ 924237 h 2659982"/>
              <a:gd name="connsiteX449" fmla="*/ 2404054 w 2526616"/>
              <a:gd name="connsiteY449" fmla="*/ 873277 h 2659982"/>
              <a:gd name="connsiteX450" fmla="*/ 2422600 w 2526616"/>
              <a:gd name="connsiteY450" fmla="*/ 873277 h 2659982"/>
              <a:gd name="connsiteX451" fmla="*/ 2404054 w 2526616"/>
              <a:gd name="connsiteY451" fmla="*/ 831581 h 2659982"/>
              <a:gd name="connsiteX452" fmla="*/ 2397099 w 2526616"/>
              <a:gd name="connsiteY452" fmla="*/ 840847 h 2659982"/>
              <a:gd name="connsiteX453" fmla="*/ 2357689 w 2526616"/>
              <a:gd name="connsiteY453" fmla="*/ 780621 h 2659982"/>
              <a:gd name="connsiteX454" fmla="*/ 2360007 w 2526616"/>
              <a:gd name="connsiteY454" fmla="*/ 773671 h 2659982"/>
              <a:gd name="connsiteX455" fmla="*/ 2327551 w 2526616"/>
              <a:gd name="connsiteY455" fmla="*/ 771355 h 2659982"/>
              <a:gd name="connsiteX456" fmla="*/ 2320596 w 2526616"/>
              <a:gd name="connsiteY456" fmla="*/ 773671 h 2659982"/>
              <a:gd name="connsiteX457" fmla="*/ 2311323 w 2526616"/>
              <a:gd name="connsiteY457" fmla="*/ 755140 h 2659982"/>
              <a:gd name="connsiteX458" fmla="*/ 2318278 w 2526616"/>
              <a:gd name="connsiteY458" fmla="*/ 741242 h 2659982"/>
              <a:gd name="connsiteX459" fmla="*/ 2281185 w 2526616"/>
              <a:gd name="connsiteY459" fmla="*/ 738926 h 2659982"/>
              <a:gd name="connsiteX460" fmla="*/ 2264559 w 2526616"/>
              <a:gd name="connsiteY460" fmla="*/ 708631 h 2659982"/>
              <a:gd name="connsiteX461" fmla="*/ 2255259 w 2526616"/>
              <a:gd name="connsiteY461" fmla="*/ 710707 h 2659982"/>
              <a:gd name="connsiteX462" fmla="*/ 2257402 w 2526616"/>
              <a:gd name="connsiteY462" fmla="*/ 713355 h 2659982"/>
              <a:gd name="connsiteX463" fmla="*/ 2252816 w 2526616"/>
              <a:gd name="connsiteY463" fmla="*/ 722527 h 2659982"/>
              <a:gd name="connsiteX464" fmla="*/ 2248749 w 2526616"/>
              <a:gd name="connsiteY464" fmla="*/ 722663 h 2659982"/>
              <a:gd name="connsiteX465" fmla="*/ 2248729 w 2526616"/>
              <a:gd name="connsiteY465" fmla="*/ 722711 h 2659982"/>
              <a:gd name="connsiteX466" fmla="*/ 2267276 w 2526616"/>
              <a:gd name="connsiteY466" fmla="*/ 748191 h 2659982"/>
              <a:gd name="connsiteX467" fmla="*/ 2295095 w 2526616"/>
              <a:gd name="connsiteY467" fmla="*/ 796835 h 2659982"/>
              <a:gd name="connsiteX468" fmla="*/ 2269594 w 2526616"/>
              <a:gd name="connsiteY468" fmla="*/ 773671 h 2659982"/>
              <a:gd name="connsiteX469" fmla="*/ 2260321 w 2526616"/>
              <a:gd name="connsiteY469" fmla="*/ 759773 h 2659982"/>
              <a:gd name="connsiteX470" fmla="*/ 2241775 w 2526616"/>
              <a:gd name="connsiteY470" fmla="*/ 771355 h 2659982"/>
              <a:gd name="connsiteX471" fmla="*/ 2264957 w 2526616"/>
              <a:gd name="connsiteY471" fmla="*/ 796835 h 2659982"/>
              <a:gd name="connsiteX472" fmla="*/ 2281185 w 2526616"/>
              <a:gd name="connsiteY472" fmla="*/ 843163 h 2659982"/>
              <a:gd name="connsiteX473" fmla="*/ 2297413 w 2526616"/>
              <a:gd name="connsiteY473" fmla="*/ 845480 h 2659982"/>
              <a:gd name="connsiteX474" fmla="*/ 2295095 w 2526616"/>
              <a:gd name="connsiteY474" fmla="*/ 877909 h 2659982"/>
              <a:gd name="connsiteX475" fmla="*/ 2318278 w 2526616"/>
              <a:gd name="connsiteY475" fmla="*/ 910339 h 2659982"/>
              <a:gd name="connsiteX476" fmla="*/ 2332187 w 2526616"/>
              <a:gd name="connsiteY476" fmla="*/ 961300 h 2659982"/>
              <a:gd name="connsiteX477" fmla="*/ 2350734 w 2526616"/>
              <a:gd name="connsiteY477" fmla="*/ 996046 h 2659982"/>
              <a:gd name="connsiteX478" fmla="*/ 2371598 w 2526616"/>
              <a:gd name="connsiteY478" fmla="*/ 993729 h 2659982"/>
              <a:gd name="connsiteX479" fmla="*/ 2355370 w 2526616"/>
              <a:gd name="connsiteY479" fmla="*/ 1028475 h 2659982"/>
              <a:gd name="connsiteX480" fmla="*/ 2364643 w 2526616"/>
              <a:gd name="connsiteY480" fmla="*/ 1035424 h 2659982"/>
              <a:gd name="connsiteX481" fmla="*/ 2360007 w 2526616"/>
              <a:gd name="connsiteY481" fmla="*/ 1072487 h 2659982"/>
              <a:gd name="connsiteX482" fmla="*/ 2369280 w 2526616"/>
              <a:gd name="connsiteY482" fmla="*/ 1155877 h 2659982"/>
              <a:gd name="connsiteX483" fmla="*/ 2383190 w 2526616"/>
              <a:gd name="connsiteY483" fmla="*/ 1181357 h 2659982"/>
              <a:gd name="connsiteX484" fmla="*/ 2387826 w 2526616"/>
              <a:gd name="connsiteY484" fmla="*/ 1246216 h 2659982"/>
              <a:gd name="connsiteX485" fmla="*/ 2401736 w 2526616"/>
              <a:gd name="connsiteY485" fmla="*/ 1246216 h 2659982"/>
              <a:gd name="connsiteX486" fmla="*/ 2415645 w 2526616"/>
              <a:gd name="connsiteY486" fmla="*/ 1267064 h 2659982"/>
              <a:gd name="connsiteX487" fmla="*/ 2378553 w 2526616"/>
              <a:gd name="connsiteY487" fmla="*/ 1274013 h 2659982"/>
              <a:gd name="connsiteX488" fmla="*/ 2362325 w 2526616"/>
              <a:gd name="connsiteY488" fmla="*/ 1306443 h 2659982"/>
              <a:gd name="connsiteX489" fmla="*/ 2362325 w 2526616"/>
              <a:gd name="connsiteY489" fmla="*/ 1348138 h 2659982"/>
              <a:gd name="connsiteX490" fmla="*/ 2353052 w 2526616"/>
              <a:gd name="connsiteY490" fmla="*/ 1382884 h 2659982"/>
              <a:gd name="connsiteX491" fmla="*/ 2399418 w 2526616"/>
              <a:gd name="connsiteY491" fmla="*/ 1341189 h 2659982"/>
              <a:gd name="connsiteX492" fmla="*/ 2399418 w 2526616"/>
              <a:gd name="connsiteY492" fmla="*/ 1338872 h 2659982"/>
              <a:gd name="connsiteX493" fmla="*/ 2392463 w 2526616"/>
              <a:gd name="connsiteY493" fmla="*/ 1382884 h 2659982"/>
              <a:gd name="connsiteX494" fmla="*/ 2366962 w 2526616"/>
              <a:gd name="connsiteY494" fmla="*/ 1394466 h 2659982"/>
              <a:gd name="connsiteX495" fmla="*/ 2299732 w 2526616"/>
              <a:gd name="connsiteY495" fmla="*/ 1429212 h 2659982"/>
              <a:gd name="connsiteX496" fmla="*/ 2258003 w 2526616"/>
              <a:gd name="connsiteY496" fmla="*/ 1484805 h 2659982"/>
              <a:gd name="connsiteX497" fmla="*/ 2258003 w 2526616"/>
              <a:gd name="connsiteY497" fmla="*/ 1496387 h 2659982"/>
              <a:gd name="connsiteX498" fmla="*/ 2336824 w 2526616"/>
              <a:gd name="connsiteY498" fmla="*/ 1475540 h 2659982"/>
              <a:gd name="connsiteX499" fmla="*/ 2355370 w 2526616"/>
              <a:gd name="connsiteY499" fmla="*/ 1477856 h 2659982"/>
              <a:gd name="connsiteX500" fmla="*/ 2364643 w 2526616"/>
              <a:gd name="connsiteY500" fmla="*/ 1466274 h 2659982"/>
              <a:gd name="connsiteX501" fmla="*/ 2366962 w 2526616"/>
              <a:gd name="connsiteY501" fmla="*/ 1477856 h 2659982"/>
              <a:gd name="connsiteX502" fmla="*/ 2336824 w 2526616"/>
              <a:gd name="connsiteY502" fmla="*/ 1496387 h 2659982"/>
              <a:gd name="connsiteX503" fmla="*/ 2322914 w 2526616"/>
              <a:gd name="connsiteY503" fmla="*/ 1528817 h 2659982"/>
              <a:gd name="connsiteX504" fmla="*/ 2318278 w 2526616"/>
              <a:gd name="connsiteY504" fmla="*/ 1545032 h 2659982"/>
              <a:gd name="connsiteX505" fmla="*/ 2322914 w 2526616"/>
              <a:gd name="connsiteY505" fmla="*/ 1568196 h 2659982"/>
              <a:gd name="connsiteX506" fmla="*/ 2274231 w 2526616"/>
              <a:gd name="connsiteY506" fmla="*/ 1605258 h 2659982"/>
              <a:gd name="connsiteX507" fmla="*/ 2285822 w 2526616"/>
              <a:gd name="connsiteY507" fmla="*/ 1646953 h 2659982"/>
              <a:gd name="connsiteX508" fmla="*/ 2271912 w 2526616"/>
              <a:gd name="connsiteY508" fmla="*/ 1656219 h 2659982"/>
              <a:gd name="connsiteX509" fmla="*/ 2290458 w 2526616"/>
              <a:gd name="connsiteY509" fmla="*/ 1667801 h 2659982"/>
              <a:gd name="connsiteX510" fmla="*/ 2311323 w 2526616"/>
              <a:gd name="connsiteY510" fmla="*/ 1616840 h 2659982"/>
              <a:gd name="connsiteX511" fmla="*/ 2313641 w 2526616"/>
              <a:gd name="connsiteY511" fmla="*/ 1607574 h 2659982"/>
              <a:gd name="connsiteX512" fmla="*/ 2341461 w 2526616"/>
              <a:gd name="connsiteY512" fmla="*/ 1660851 h 2659982"/>
              <a:gd name="connsiteX513" fmla="*/ 2322914 w 2526616"/>
              <a:gd name="connsiteY513" fmla="*/ 1681699 h 2659982"/>
              <a:gd name="connsiteX514" fmla="*/ 2353052 w 2526616"/>
              <a:gd name="connsiteY514" fmla="*/ 1707180 h 2659982"/>
              <a:gd name="connsiteX515" fmla="*/ 2380871 w 2526616"/>
              <a:gd name="connsiteY515" fmla="*/ 1651586 h 2659982"/>
              <a:gd name="connsiteX516" fmla="*/ 2385508 w 2526616"/>
              <a:gd name="connsiteY516" fmla="*/ 1609891 h 2659982"/>
              <a:gd name="connsiteX517" fmla="*/ 2434192 w 2526616"/>
              <a:gd name="connsiteY517" fmla="*/ 1593676 h 2659982"/>
              <a:gd name="connsiteX518" fmla="*/ 2417964 w 2526616"/>
              <a:gd name="connsiteY518" fmla="*/ 1642320 h 2659982"/>
              <a:gd name="connsiteX519" fmla="*/ 2401736 w 2526616"/>
              <a:gd name="connsiteY519" fmla="*/ 1665484 h 2659982"/>
              <a:gd name="connsiteX520" fmla="*/ 2415645 w 2526616"/>
              <a:gd name="connsiteY520" fmla="*/ 1721078 h 2659982"/>
              <a:gd name="connsiteX521" fmla="*/ 2401736 w 2526616"/>
              <a:gd name="connsiteY521" fmla="*/ 1755824 h 2659982"/>
              <a:gd name="connsiteX522" fmla="*/ 2383190 w 2526616"/>
              <a:gd name="connsiteY522" fmla="*/ 1762773 h 2659982"/>
              <a:gd name="connsiteX523" fmla="*/ 2380871 w 2526616"/>
              <a:gd name="connsiteY523" fmla="*/ 1802152 h 2659982"/>
              <a:gd name="connsiteX524" fmla="*/ 2302050 w 2526616"/>
              <a:gd name="connsiteY524" fmla="*/ 1834581 h 2659982"/>
              <a:gd name="connsiteX525" fmla="*/ 2255684 w 2526616"/>
              <a:gd name="connsiteY525" fmla="*/ 1827632 h 2659982"/>
              <a:gd name="connsiteX526" fmla="*/ 2232502 w 2526616"/>
              <a:gd name="connsiteY526" fmla="*/ 1818367 h 2659982"/>
              <a:gd name="connsiteX527" fmla="*/ 2299732 w 2526616"/>
              <a:gd name="connsiteY527" fmla="*/ 1778988 h 2659982"/>
              <a:gd name="connsiteX528" fmla="*/ 2325233 w 2526616"/>
              <a:gd name="connsiteY528" fmla="*/ 1737293 h 2659982"/>
              <a:gd name="connsiteX529" fmla="*/ 2290458 w 2526616"/>
              <a:gd name="connsiteY529" fmla="*/ 1711812 h 2659982"/>
              <a:gd name="connsiteX530" fmla="*/ 2285822 w 2526616"/>
              <a:gd name="connsiteY530" fmla="*/ 1739609 h 2659982"/>
              <a:gd name="connsiteX531" fmla="*/ 2267276 w 2526616"/>
              <a:gd name="connsiteY531" fmla="*/ 1760457 h 2659982"/>
              <a:gd name="connsiteX532" fmla="*/ 2271912 w 2526616"/>
              <a:gd name="connsiteY532" fmla="*/ 1762773 h 2659982"/>
              <a:gd name="connsiteX533" fmla="*/ 2267276 w 2526616"/>
              <a:gd name="connsiteY533" fmla="*/ 1767406 h 2659982"/>
              <a:gd name="connsiteX534" fmla="*/ 2239456 w 2526616"/>
              <a:gd name="connsiteY534" fmla="*/ 1758140 h 2659982"/>
              <a:gd name="connsiteX535" fmla="*/ 2216274 w 2526616"/>
              <a:gd name="connsiteY535" fmla="*/ 1792886 h 2659982"/>
              <a:gd name="connsiteX536" fmla="*/ 2225547 w 2526616"/>
              <a:gd name="connsiteY536" fmla="*/ 1802152 h 2659982"/>
              <a:gd name="connsiteX537" fmla="*/ 2188454 w 2526616"/>
              <a:gd name="connsiteY537" fmla="*/ 1827632 h 2659982"/>
              <a:gd name="connsiteX538" fmla="*/ 2209319 w 2526616"/>
              <a:gd name="connsiteY538" fmla="*/ 1832265 h 2659982"/>
              <a:gd name="connsiteX539" fmla="*/ 2165271 w 2526616"/>
              <a:gd name="connsiteY539" fmla="*/ 1871644 h 2659982"/>
              <a:gd name="connsiteX540" fmla="*/ 2142089 w 2526616"/>
              <a:gd name="connsiteY540" fmla="*/ 1887859 h 2659982"/>
              <a:gd name="connsiteX541" fmla="*/ 2143115 w 2526616"/>
              <a:gd name="connsiteY541" fmla="*/ 1906577 h 2659982"/>
              <a:gd name="connsiteX542" fmla="*/ 2144689 w 2526616"/>
              <a:gd name="connsiteY542" fmla="*/ 1903178 h 2659982"/>
              <a:gd name="connsiteX543" fmla="*/ 2160564 w 2526616"/>
              <a:gd name="connsiteY543" fmla="*/ 1897982 h 2659982"/>
              <a:gd name="connsiteX544" fmla="*/ 2149019 w 2526616"/>
              <a:gd name="connsiteY544" fmla="*/ 1923382 h 2659982"/>
              <a:gd name="connsiteX545" fmla="*/ 2139493 w 2526616"/>
              <a:gd name="connsiteY545" fmla="*/ 1919572 h 2659982"/>
              <a:gd name="connsiteX546" fmla="*/ 2130497 w 2526616"/>
              <a:gd name="connsiteY546" fmla="*/ 1924921 h 2659982"/>
              <a:gd name="connsiteX547" fmla="*/ 2109633 w 2526616"/>
              <a:gd name="connsiteY547" fmla="*/ 1948085 h 2659982"/>
              <a:gd name="connsiteX548" fmla="*/ 2047039 w 2526616"/>
              <a:gd name="connsiteY548" fmla="*/ 1964300 h 2659982"/>
              <a:gd name="connsiteX549" fmla="*/ 2039795 w 2526616"/>
              <a:gd name="connsiteY549" fmla="*/ 1960246 h 2659982"/>
              <a:gd name="connsiteX550" fmla="*/ 2031724 w 2526616"/>
              <a:gd name="connsiteY550" fmla="*/ 1959725 h 2659982"/>
              <a:gd name="connsiteX551" fmla="*/ 2025121 w 2526616"/>
              <a:gd name="connsiteY551" fmla="*/ 1966088 h 2659982"/>
              <a:gd name="connsiteX552" fmla="*/ 2000209 w 2526616"/>
              <a:gd name="connsiteY552" fmla="*/ 1987598 h 2659982"/>
              <a:gd name="connsiteX553" fmla="*/ 1999550 w 2526616"/>
              <a:gd name="connsiteY553" fmla="*/ 1987955 h 2659982"/>
              <a:gd name="connsiteX554" fmla="*/ 2006180 w 2526616"/>
              <a:gd name="connsiteY554" fmla="*/ 1993254 h 2659982"/>
              <a:gd name="connsiteX555" fmla="*/ 2007629 w 2526616"/>
              <a:gd name="connsiteY555" fmla="*/ 1994413 h 2659982"/>
              <a:gd name="connsiteX556" fmla="*/ 1970536 w 2526616"/>
              <a:gd name="connsiteY556" fmla="*/ 2022210 h 2659982"/>
              <a:gd name="connsiteX557" fmla="*/ 1882442 w 2526616"/>
              <a:gd name="connsiteY557" fmla="*/ 2100967 h 2659982"/>
              <a:gd name="connsiteX558" fmla="*/ 1840713 w 2526616"/>
              <a:gd name="connsiteY558" fmla="*/ 2124131 h 2659982"/>
              <a:gd name="connsiteX559" fmla="*/ 1792029 w 2526616"/>
              <a:gd name="connsiteY559" fmla="*/ 2168142 h 2659982"/>
              <a:gd name="connsiteX560" fmla="*/ 1796665 w 2526616"/>
              <a:gd name="connsiteY560" fmla="*/ 2147295 h 2659982"/>
              <a:gd name="connsiteX561" fmla="*/ 1810575 w 2526616"/>
              <a:gd name="connsiteY561" fmla="*/ 2138029 h 2659982"/>
              <a:gd name="connsiteX562" fmla="*/ 1822166 w 2526616"/>
              <a:gd name="connsiteY562" fmla="*/ 2094018 h 2659982"/>
              <a:gd name="connsiteX563" fmla="*/ 1766528 w 2526616"/>
              <a:gd name="connsiteY563" fmla="*/ 2096334 h 2659982"/>
              <a:gd name="connsiteX564" fmla="*/ 1750300 w 2526616"/>
              <a:gd name="connsiteY564" fmla="*/ 2073170 h 2659982"/>
              <a:gd name="connsiteX565" fmla="*/ 1812893 w 2526616"/>
              <a:gd name="connsiteY565" fmla="*/ 2040741 h 2659982"/>
              <a:gd name="connsiteX566" fmla="*/ 1840713 w 2526616"/>
              <a:gd name="connsiteY566" fmla="*/ 2012944 h 2659982"/>
              <a:gd name="connsiteX567" fmla="*/ 1822166 w 2526616"/>
              <a:gd name="connsiteY567" fmla="*/ 2005995 h 2659982"/>
              <a:gd name="connsiteX568" fmla="*/ 1796665 w 2526616"/>
              <a:gd name="connsiteY568" fmla="*/ 2022210 h 2659982"/>
              <a:gd name="connsiteX569" fmla="*/ 1794347 w 2526616"/>
              <a:gd name="connsiteY569" fmla="*/ 2012944 h 2659982"/>
              <a:gd name="connsiteX570" fmla="*/ 1826803 w 2526616"/>
              <a:gd name="connsiteY570" fmla="*/ 1989780 h 2659982"/>
              <a:gd name="connsiteX571" fmla="*/ 1843031 w 2526616"/>
              <a:gd name="connsiteY571" fmla="*/ 1973565 h 2659982"/>
              <a:gd name="connsiteX572" fmla="*/ 1812893 w 2526616"/>
              <a:gd name="connsiteY572" fmla="*/ 1908706 h 2659982"/>
              <a:gd name="connsiteX573" fmla="*/ 1817530 w 2526616"/>
              <a:gd name="connsiteY573" fmla="*/ 1899441 h 2659982"/>
              <a:gd name="connsiteX574" fmla="*/ 1845349 w 2526616"/>
              <a:gd name="connsiteY574" fmla="*/ 1908706 h 2659982"/>
              <a:gd name="connsiteX575" fmla="*/ 1854622 w 2526616"/>
              <a:gd name="connsiteY575" fmla="*/ 1890175 h 2659982"/>
              <a:gd name="connsiteX576" fmla="*/ 1896351 w 2526616"/>
              <a:gd name="connsiteY576" fmla="*/ 1818367 h 2659982"/>
              <a:gd name="connsiteX577" fmla="*/ 1884760 w 2526616"/>
              <a:gd name="connsiteY577" fmla="*/ 1795203 h 2659982"/>
              <a:gd name="connsiteX578" fmla="*/ 1870850 w 2526616"/>
              <a:gd name="connsiteY578" fmla="*/ 1790570 h 2659982"/>
              <a:gd name="connsiteX579" fmla="*/ 1868532 w 2526616"/>
              <a:gd name="connsiteY579" fmla="*/ 1755824 h 2659982"/>
              <a:gd name="connsiteX580" fmla="*/ 1854622 w 2526616"/>
              <a:gd name="connsiteY580" fmla="*/ 1741926 h 2659982"/>
              <a:gd name="connsiteX581" fmla="*/ 1924171 w 2526616"/>
              <a:gd name="connsiteY581" fmla="*/ 1672433 h 2659982"/>
              <a:gd name="connsiteX582" fmla="*/ 1940399 w 2526616"/>
              <a:gd name="connsiteY582" fmla="*/ 1595992 h 2659982"/>
              <a:gd name="connsiteX583" fmla="*/ 1951990 w 2526616"/>
              <a:gd name="connsiteY583" fmla="*/ 1572828 h 2659982"/>
              <a:gd name="connsiteX584" fmla="*/ 1956627 w 2526616"/>
              <a:gd name="connsiteY584" fmla="*/ 1568196 h 2659982"/>
              <a:gd name="connsiteX585" fmla="*/ 1965900 w 2526616"/>
              <a:gd name="connsiteY585" fmla="*/ 1545032 h 2659982"/>
              <a:gd name="connsiteX586" fmla="*/ 1993719 w 2526616"/>
              <a:gd name="connsiteY586" fmla="*/ 1533450 h 2659982"/>
              <a:gd name="connsiteX587" fmla="*/ 1986764 w 2526616"/>
              <a:gd name="connsiteY587" fmla="*/ 1505653 h 2659982"/>
              <a:gd name="connsiteX588" fmla="*/ 2014583 w 2526616"/>
              <a:gd name="connsiteY588" fmla="*/ 1466274 h 2659982"/>
              <a:gd name="connsiteX589" fmla="*/ 2049358 w 2526616"/>
              <a:gd name="connsiteY589" fmla="*/ 1438477 h 2659982"/>
              <a:gd name="connsiteX590" fmla="*/ 2021538 w 2526616"/>
              <a:gd name="connsiteY590" fmla="*/ 1429212 h 2659982"/>
              <a:gd name="connsiteX591" fmla="*/ 2021538 w 2526616"/>
              <a:gd name="connsiteY591" fmla="*/ 1406048 h 2659982"/>
              <a:gd name="connsiteX592" fmla="*/ 1998356 w 2526616"/>
              <a:gd name="connsiteY592" fmla="*/ 1417630 h 2659982"/>
              <a:gd name="connsiteX593" fmla="*/ 1996037 w 2526616"/>
              <a:gd name="connsiteY593" fmla="*/ 1438477 h 2659982"/>
              <a:gd name="connsiteX594" fmla="*/ 1970536 w 2526616"/>
              <a:gd name="connsiteY594" fmla="*/ 1447743 h 2659982"/>
              <a:gd name="connsiteX595" fmla="*/ 1951990 w 2526616"/>
              <a:gd name="connsiteY595" fmla="*/ 1433845 h 2659982"/>
              <a:gd name="connsiteX596" fmla="*/ 1951990 w 2526616"/>
              <a:gd name="connsiteY596" fmla="*/ 1473223 h 2659982"/>
              <a:gd name="connsiteX597" fmla="*/ 1998356 w 2526616"/>
              <a:gd name="connsiteY597" fmla="*/ 1457009 h 2659982"/>
              <a:gd name="connsiteX598" fmla="*/ 1977491 w 2526616"/>
              <a:gd name="connsiteY598" fmla="*/ 1484805 h 2659982"/>
              <a:gd name="connsiteX599" fmla="*/ 1972854 w 2526616"/>
              <a:gd name="connsiteY599" fmla="*/ 1494071 h 2659982"/>
              <a:gd name="connsiteX600" fmla="*/ 1962583 w 2526616"/>
              <a:gd name="connsiteY600" fmla="*/ 1499077 h 2659982"/>
              <a:gd name="connsiteX601" fmla="*/ 1961334 w 2526616"/>
              <a:gd name="connsiteY601" fmla="*/ 1501742 h 2659982"/>
              <a:gd name="connsiteX602" fmla="*/ 1958120 w 2526616"/>
              <a:gd name="connsiteY602" fmla="*/ 1501252 h 2659982"/>
              <a:gd name="connsiteX603" fmla="*/ 1949092 w 2526616"/>
              <a:gd name="connsiteY603" fmla="*/ 1505653 h 2659982"/>
              <a:gd name="connsiteX604" fmla="*/ 1928807 w 2526616"/>
              <a:gd name="connsiteY604" fmla="*/ 1524184 h 2659982"/>
              <a:gd name="connsiteX605" fmla="*/ 1926489 w 2526616"/>
              <a:gd name="connsiteY605" fmla="*/ 1554297 h 2659982"/>
              <a:gd name="connsiteX606" fmla="*/ 1896351 w 2526616"/>
              <a:gd name="connsiteY606" fmla="*/ 1593676 h 2659982"/>
              <a:gd name="connsiteX607" fmla="*/ 1854622 w 2526616"/>
              <a:gd name="connsiteY607" fmla="*/ 1561246 h 2659982"/>
              <a:gd name="connsiteX608" fmla="*/ 1768846 w 2526616"/>
              <a:gd name="connsiteY608" fmla="*/ 1591360 h 2659982"/>
              <a:gd name="connsiteX609" fmla="*/ 1713207 w 2526616"/>
              <a:gd name="connsiteY609" fmla="*/ 1637688 h 2659982"/>
              <a:gd name="connsiteX610" fmla="*/ 1731754 w 2526616"/>
              <a:gd name="connsiteY610" fmla="*/ 1642320 h 2659982"/>
              <a:gd name="connsiteX611" fmla="*/ 1676115 w 2526616"/>
              <a:gd name="connsiteY611" fmla="*/ 1684016 h 2659982"/>
              <a:gd name="connsiteX612" fmla="*/ 1662205 w 2526616"/>
              <a:gd name="connsiteY612" fmla="*/ 1674750 h 2659982"/>
              <a:gd name="connsiteX613" fmla="*/ 1676115 w 2526616"/>
              <a:gd name="connsiteY613" fmla="*/ 1642320 h 2659982"/>
              <a:gd name="connsiteX614" fmla="*/ 1741027 w 2526616"/>
              <a:gd name="connsiteY614" fmla="*/ 1533450 h 2659982"/>
              <a:gd name="connsiteX615" fmla="*/ 1747982 w 2526616"/>
              <a:gd name="connsiteY615" fmla="*/ 1558930 h 2659982"/>
              <a:gd name="connsiteX616" fmla="*/ 1743345 w 2526616"/>
              <a:gd name="connsiteY616" fmla="*/ 1572828 h 2659982"/>
              <a:gd name="connsiteX617" fmla="*/ 1771164 w 2526616"/>
              <a:gd name="connsiteY617" fmla="*/ 1575145 h 2659982"/>
              <a:gd name="connsiteX618" fmla="*/ 1819848 w 2526616"/>
              <a:gd name="connsiteY618" fmla="*/ 1514918 h 2659982"/>
              <a:gd name="connsiteX619" fmla="*/ 1824485 w 2526616"/>
              <a:gd name="connsiteY619" fmla="*/ 1505653 h 2659982"/>
              <a:gd name="connsiteX620" fmla="*/ 1785074 w 2526616"/>
              <a:gd name="connsiteY620" fmla="*/ 1517235 h 2659982"/>
              <a:gd name="connsiteX621" fmla="*/ 1817530 w 2526616"/>
              <a:gd name="connsiteY621" fmla="*/ 1484805 h 2659982"/>
              <a:gd name="connsiteX622" fmla="*/ 1822166 w 2526616"/>
              <a:gd name="connsiteY622" fmla="*/ 1468591 h 2659982"/>
              <a:gd name="connsiteX623" fmla="*/ 1805938 w 2526616"/>
              <a:gd name="connsiteY623" fmla="*/ 1447743 h 2659982"/>
              <a:gd name="connsiteX624" fmla="*/ 1805938 w 2526616"/>
              <a:gd name="connsiteY624" fmla="*/ 1443110 h 2659982"/>
              <a:gd name="connsiteX625" fmla="*/ 1775801 w 2526616"/>
              <a:gd name="connsiteY625" fmla="*/ 1452376 h 2659982"/>
              <a:gd name="connsiteX626" fmla="*/ 1757255 w 2526616"/>
              <a:gd name="connsiteY626" fmla="*/ 1473223 h 2659982"/>
              <a:gd name="connsiteX627" fmla="*/ 1736390 w 2526616"/>
              <a:gd name="connsiteY627" fmla="*/ 1111865 h 2659982"/>
              <a:gd name="connsiteX628" fmla="*/ 1724799 w 2526616"/>
              <a:gd name="connsiteY628" fmla="*/ 1088701 h 2659982"/>
              <a:gd name="connsiteX629" fmla="*/ 1690025 w 2526616"/>
              <a:gd name="connsiteY629" fmla="*/ 1033108 h 2659982"/>
              <a:gd name="connsiteX630" fmla="*/ 1676115 w 2526616"/>
              <a:gd name="connsiteY630" fmla="*/ 1005311 h 2659982"/>
              <a:gd name="connsiteX631" fmla="*/ 1639023 w 2526616"/>
              <a:gd name="connsiteY631" fmla="*/ 952034 h 2659982"/>
              <a:gd name="connsiteX632" fmla="*/ 1622795 w 2526616"/>
              <a:gd name="connsiteY632" fmla="*/ 947401 h 2659982"/>
              <a:gd name="connsiteX633" fmla="*/ 1606567 w 2526616"/>
              <a:gd name="connsiteY633" fmla="*/ 926554 h 2659982"/>
              <a:gd name="connsiteX634" fmla="*/ 1557883 w 2526616"/>
              <a:gd name="connsiteY634" fmla="*/ 887175 h 2659982"/>
              <a:gd name="connsiteX635" fmla="*/ 1553246 w 2526616"/>
              <a:gd name="connsiteY635" fmla="*/ 882542 h 2659982"/>
              <a:gd name="connsiteX636" fmla="*/ 1525427 w 2526616"/>
              <a:gd name="connsiteY636" fmla="*/ 859378 h 2659982"/>
              <a:gd name="connsiteX637" fmla="*/ 1483698 w 2526616"/>
              <a:gd name="connsiteY637" fmla="*/ 840847 h 2659982"/>
              <a:gd name="connsiteX638" fmla="*/ 1465152 w 2526616"/>
              <a:gd name="connsiteY638" fmla="*/ 822316 h 2659982"/>
              <a:gd name="connsiteX639" fmla="*/ 1428059 w 2526616"/>
              <a:gd name="connsiteY639" fmla="*/ 817683 h 2659982"/>
              <a:gd name="connsiteX640" fmla="*/ 1339965 w 2526616"/>
              <a:gd name="connsiteY640" fmla="*/ 780621 h 2659982"/>
              <a:gd name="connsiteX641" fmla="*/ 1291281 w 2526616"/>
              <a:gd name="connsiteY641" fmla="*/ 771355 h 2659982"/>
              <a:gd name="connsiteX642" fmla="*/ 1270416 w 2526616"/>
              <a:gd name="connsiteY642" fmla="*/ 775988 h 2659982"/>
              <a:gd name="connsiteX643" fmla="*/ 1228687 w 2526616"/>
              <a:gd name="connsiteY643" fmla="*/ 775988 h 2659982"/>
              <a:gd name="connsiteX644" fmla="*/ 1173049 w 2526616"/>
              <a:gd name="connsiteY644" fmla="*/ 762089 h 2659982"/>
              <a:gd name="connsiteX645" fmla="*/ 1161457 w 2526616"/>
              <a:gd name="connsiteY645" fmla="*/ 775988 h 2659982"/>
              <a:gd name="connsiteX646" fmla="*/ 1133638 w 2526616"/>
              <a:gd name="connsiteY646" fmla="*/ 780621 h 2659982"/>
              <a:gd name="connsiteX647" fmla="*/ 1082636 w 2526616"/>
              <a:gd name="connsiteY647" fmla="*/ 782937 h 2659982"/>
              <a:gd name="connsiteX648" fmla="*/ 980595 w 2526616"/>
              <a:gd name="connsiteY648" fmla="*/ 822497 h 2659982"/>
              <a:gd name="connsiteX649" fmla="*/ 887844 w 2526616"/>
              <a:gd name="connsiteY649" fmla="*/ 884035 h 2659982"/>
              <a:gd name="connsiteX650" fmla="*/ 885405 w 2526616"/>
              <a:gd name="connsiteY650" fmla="*/ 891581 h 2659982"/>
              <a:gd name="connsiteX651" fmla="*/ 841490 w 2526616"/>
              <a:gd name="connsiteY651" fmla="*/ 932780 h 2659982"/>
              <a:gd name="connsiteX652" fmla="*/ 837487 w 2526616"/>
              <a:gd name="connsiteY652" fmla="*/ 934617 h 2659982"/>
              <a:gd name="connsiteX653" fmla="*/ 805203 w 2526616"/>
              <a:gd name="connsiteY653" fmla="*/ 967634 h 2659982"/>
              <a:gd name="connsiteX654" fmla="*/ 748804 w 2526616"/>
              <a:gd name="connsiteY654" fmla="*/ 1063221 h 2659982"/>
              <a:gd name="connsiteX655" fmla="*/ 738118 w 2526616"/>
              <a:gd name="connsiteY655" fmla="*/ 1079255 h 2659982"/>
              <a:gd name="connsiteX656" fmla="*/ 733584 w 2526616"/>
              <a:gd name="connsiteY656" fmla="*/ 1091203 h 2659982"/>
              <a:gd name="connsiteX657" fmla="*/ 736145 w 2526616"/>
              <a:gd name="connsiteY657" fmla="*/ 1090928 h 2659982"/>
              <a:gd name="connsiteX658" fmla="*/ 739752 w 2526616"/>
              <a:gd name="connsiteY658" fmla="*/ 1098262 h 2659982"/>
              <a:gd name="connsiteX659" fmla="*/ 731586 w 2526616"/>
              <a:gd name="connsiteY659" fmla="*/ 1096469 h 2659982"/>
              <a:gd name="connsiteX660" fmla="*/ 731127 w 2526616"/>
              <a:gd name="connsiteY660" fmla="*/ 1097677 h 2659982"/>
              <a:gd name="connsiteX661" fmla="*/ 711711 w 2526616"/>
              <a:gd name="connsiteY661" fmla="*/ 1130397 h 2659982"/>
              <a:gd name="connsiteX662" fmla="*/ 679255 w 2526616"/>
              <a:gd name="connsiteY662" fmla="*/ 1294861 h 2659982"/>
              <a:gd name="connsiteX663" fmla="*/ 683892 w 2526616"/>
              <a:gd name="connsiteY663" fmla="*/ 1306443 h 2659982"/>
              <a:gd name="connsiteX664" fmla="*/ 674619 w 2526616"/>
              <a:gd name="connsiteY664" fmla="*/ 1313392 h 2659982"/>
              <a:gd name="connsiteX665" fmla="*/ 653754 w 2526616"/>
              <a:gd name="connsiteY665" fmla="*/ 1283279 h 2659982"/>
              <a:gd name="connsiteX666" fmla="*/ 646800 w 2526616"/>
              <a:gd name="connsiteY666" fmla="*/ 1336556 h 2659982"/>
              <a:gd name="connsiteX667" fmla="*/ 653754 w 2526616"/>
              <a:gd name="connsiteY667" fmla="*/ 1378251 h 2659982"/>
              <a:gd name="connsiteX668" fmla="*/ 653754 w 2526616"/>
              <a:gd name="connsiteY668" fmla="*/ 1412997 h 2659982"/>
              <a:gd name="connsiteX669" fmla="*/ 663028 w 2526616"/>
              <a:gd name="connsiteY669" fmla="*/ 1417630 h 2659982"/>
              <a:gd name="connsiteX670" fmla="*/ 681574 w 2526616"/>
              <a:gd name="connsiteY670" fmla="*/ 1385200 h 2659982"/>
              <a:gd name="connsiteX671" fmla="*/ 700120 w 2526616"/>
              <a:gd name="connsiteY671" fmla="*/ 1484805 h 2659982"/>
              <a:gd name="connsiteX672" fmla="*/ 718666 w 2526616"/>
              <a:gd name="connsiteY672" fmla="*/ 1524184 h 2659982"/>
              <a:gd name="connsiteX673" fmla="*/ 686210 w 2526616"/>
              <a:gd name="connsiteY673" fmla="*/ 1545032 h 2659982"/>
              <a:gd name="connsiteX674" fmla="*/ 707075 w 2526616"/>
              <a:gd name="connsiteY674" fmla="*/ 1589043 h 2659982"/>
              <a:gd name="connsiteX675" fmla="*/ 727939 w 2526616"/>
              <a:gd name="connsiteY675" fmla="*/ 1607574 h 2659982"/>
              <a:gd name="connsiteX676" fmla="*/ 734894 w 2526616"/>
              <a:gd name="connsiteY676" fmla="*/ 1628422 h 2659982"/>
              <a:gd name="connsiteX677" fmla="*/ 744167 w 2526616"/>
              <a:gd name="connsiteY677" fmla="*/ 1595992 h 2659982"/>
              <a:gd name="connsiteX678" fmla="*/ 744167 w 2526616"/>
              <a:gd name="connsiteY678" fmla="*/ 1591360 h 2659982"/>
              <a:gd name="connsiteX679" fmla="*/ 860081 w 2526616"/>
              <a:gd name="connsiteY679" fmla="*/ 1741926 h 2659982"/>
              <a:gd name="connsiteX680" fmla="*/ 843853 w 2526616"/>
              <a:gd name="connsiteY680" fmla="*/ 1753507 h 2659982"/>
              <a:gd name="connsiteX681" fmla="*/ 850808 w 2526616"/>
              <a:gd name="connsiteY681" fmla="*/ 1767406 h 2659982"/>
              <a:gd name="connsiteX682" fmla="*/ 901810 w 2526616"/>
              <a:gd name="connsiteY682" fmla="*/ 1772039 h 2659982"/>
              <a:gd name="connsiteX683" fmla="*/ 904128 w 2526616"/>
              <a:gd name="connsiteY683" fmla="*/ 1785937 h 2659982"/>
              <a:gd name="connsiteX684" fmla="*/ 878627 w 2526616"/>
              <a:gd name="connsiteY684" fmla="*/ 1797519 h 2659982"/>
              <a:gd name="connsiteX685" fmla="*/ 929629 w 2526616"/>
              <a:gd name="connsiteY685" fmla="*/ 1832265 h 2659982"/>
              <a:gd name="connsiteX686" fmla="*/ 941221 w 2526616"/>
              <a:gd name="connsiteY686" fmla="*/ 1816050 h 2659982"/>
              <a:gd name="connsiteX687" fmla="*/ 1080317 w 2526616"/>
              <a:gd name="connsiteY687" fmla="*/ 1857745 h 2659982"/>
              <a:gd name="connsiteX688" fmla="*/ 1300554 w 2526616"/>
              <a:gd name="connsiteY688" fmla="*/ 1878593 h 2659982"/>
              <a:gd name="connsiteX689" fmla="*/ 1326055 w 2526616"/>
              <a:gd name="connsiteY689" fmla="*/ 1869327 h 2659982"/>
              <a:gd name="connsiteX690" fmla="*/ 1377057 w 2526616"/>
              <a:gd name="connsiteY690" fmla="*/ 1897124 h 2659982"/>
              <a:gd name="connsiteX691" fmla="*/ 1377057 w 2526616"/>
              <a:gd name="connsiteY691" fmla="*/ 1878593 h 2659982"/>
              <a:gd name="connsiteX692" fmla="*/ 1407195 w 2526616"/>
              <a:gd name="connsiteY692" fmla="*/ 1864695 h 2659982"/>
              <a:gd name="connsiteX693" fmla="*/ 1358511 w 2526616"/>
              <a:gd name="connsiteY693" fmla="*/ 1867011 h 2659982"/>
              <a:gd name="connsiteX694" fmla="*/ 1409513 w 2526616"/>
              <a:gd name="connsiteY694" fmla="*/ 1843847 h 2659982"/>
              <a:gd name="connsiteX695" fmla="*/ 1441969 w 2526616"/>
              <a:gd name="connsiteY695" fmla="*/ 1839214 h 2659982"/>
              <a:gd name="connsiteX696" fmla="*/ 1430377 w 2526616"/>
              <a:gd name="connsiteY696" fmla="*/ 1832265 h 2659982"/>
              <a:gd name="connsiteX697" fmla="*/ 1432696 w 2526616"/>
              <a:gd name="connsiteY697" fmla="*/ 1818367 h 2659982"/>
              <a:gd name="connsiteX698" fmla="*/ 1451242 w 2526616"/>
              <a:gd name="connsiteY698" fmla="*/ 1818367 h 2659982"/>
              <a:gd name="connsiteX699" fmla="*/ 1462833 w 2526616"/>
              <a:gd name="connsiteY699" fmla="*/ 1862378 h 2659982"/>
              <a:gd name="connsiteX700" fmla="*/ 1446605 w 2526616"/>
              <a:gd name="connsiteY700" fmla="*/ 1892491 h 2659982"/>
              <a:gd name="connsiteX701" fmla="*/ 1460515 w 2526616"/>
              <a:gd name="connsiteY701" fmla="*/ 1922604 h 2659982"/>
              <a:gd name="connsiteX702" fmla="*/ 1490653 w 2526616"/>
              <a:gd name="connsiteY702" fmla="*/ 1934186 h 2659982"/>
              <a:gd name="connsiteX703" fmla="*/ 1481380 w 2526616"/>
              <a:gd name="connsiteY703" fmla="*/ 1948085 h 2659982"/>
              <a:gd name="connsiteX704" fmla="*/ 1548610 w 2526616"/>
              <a:gd name="connsiteY704" fmla="*/ 1938819 h 2659982"/>
              <a:gd name="connsiteX705" fmla="*/ 1537018 w 2526616"/>
              <a:gd name="connsiteY705" fmla="*/ 1911022 h 2659982"/>
              <a:gd name="connsiteX706" fmla="*/ 1581066 w 2526616"/>
              <a:gd name="connsiteY706" fmla="*/ 1878593 h 2659982"/>
              <a:gd name="connsiteX707" fmla="*/ 1613521 w 2526616"/>
              <a:gd name="connsiteY707" fmla="*/ 1853113 h 2659982"/>
              <a:gd name="connsiteX708" fmla="*/ 1645977 w 2526616"/>
              <a:gd name="connsiteY708" fmla="*/ 1836898 h 2659982"/>
              <a:gd name="connsiteX709" fmla="*/ 1629749 w 2526616"/>
              <a:gd name="connsiteY709" fmla="*/ 1818367 h 2659982"/>
              <a:gd name="connsiteX710" fmla="*/ 1604248 w 2526616"/>
              <a:gd name="connsiteY710" fmla="*/ 1804468 h 2659982"/>
              <a:gd name="connsiteX711" fmla="*/ 1608885 w 2526616"/>
              <a:gd name="connsiteY711" fmla="*/ 1795203 h 2659982"/>
              <a:gd name="connsiteX712" fmla="*/ 1620476 w 2526616"/>
              <a:gd name="connsiteY712" fmla="*/ 1806785 h 2659982"/>
              <a:gd name="connsiteX713" fmla="*/ 1669160 w 2526616"/>
              <a:gd name="connsiteY713" fmla="*/ 1802152 h 2659982"/>
              <a:gd name="connsiteX714" fmla="*/ 1676115 w 2526616"/>
              <a:gd name="connsiteY714" fmla="*/ 1827632 h 2659982"/>
              <a:gd name="connsiteX715" fmla="*/ 1720162 w 2526616"/>
              <a:gd name="connsiteY715" fmla="*/ 1799835 h 2659982"/>
              <a:gd name="connsiteX716" fmla="*/ 1720162 w 2526616"/>
              <a:gd name="connsiteY716" fmla="*/ 1776671 h 2659982"/>
              <a:gd name="connsiteX717" fmla="*/ 1780437 w 2526616"/>
              <a:gd name="connsiteY717" fmla="*/ 1772039 h 2659982"/>
              <a:gd name="connsiteX718" fmla="*/ 1780437 w 2526616"/>
              <a:gd name="connsiteY718" fmla="*/ 1813734 h 2659982"/>
              <a:gd name="connsiteX719" fmla="*/ 1729435 w 2526616"/>
              <a:gd name="connsiteY719" fmla="*/ 1822999 h 2659982"/>
              <a:gd name="connsiteX720" fmla="*/ 1713207 w 2526616"/>
              <a:gd name="connsiteY720" fmla="*/ 1839214 h 2659982"/>
              <a:gd name="connsiteX721" fmla="*/ 1655250 w 2526616"/>
              <a:gd name="connsiteY721" fmla="*/ 1871644 h 2659982"/>
              <a:gd name="connsiteX722" fmla="*/ 1564838 w 2526616"/>
              <a:gd name="connsiteY722" fmla="*/ 1934186 h 2659982"/>
              <a:gd name="connsiteX723" fmla="*/ 1581066 w 2526616"/>
              <a:gd name="connsiteY723" fmla="*/ 1966616 h 2659982"/>
              <a:gd name="connsiteX724" fmla="*/ 1532382 w 2526616"/>
              <a:gd name="connsiteY724" fmla="*/ 1966616 h 2659982"/>
              <a:gd name="connsiteX725" fmla="*/ 1492971 w 2526616"/>
              <a:gd name="connsiteY725" fmla="*/ 1989780 h 2659982"/>
              <a:gd name="connsiteX726" fmla="*/ 1490653 w 2526616"/>
              <a:gd name="connsiteY726" fmla="*/ 2005995 h 2659982"/>
              <a:gd name="connsiteX727" fmla="*/ 1492894 w 2526616"/>
              <a:gd name="connsiteY727" fmla="*/ 2008234 h 2659982"/>
              <a:gd name="connsiteX728" fmla="*/ 1493815 w 2526616"/>
              <a:gd name="connsiteY728" fmla="*/ 2008427 h 2659982"/>
              <a:gd name="connsiteX729" fmla="*/ 1476849 w 2526616"/>
              <a:gd name="connsiteY729" fmla="*/ 2017782 h 2659982"/>
              <a:gd name="connsiteX730" fmla="*/ 1458518 w 2526616"/>
              <a:gd name="connsiteY730" fmla="*/ 2023269 h 2659982"/>
              <a:gd name="connsiteX731" fmla="*/ 1455806 w 2526616"/>
              <a:gd name="connsiteY731" fmla="*/ 2025250 h 2659982"/>
              <a:gd name="connsiteX732" fmla="*/ 1453560 w 2526616"/>
              <a:gd name="connsiteY732" fmla="*/ 2040741 h 2659982"/>
              <a:gd name="connsiteX733" fmla="*/ 1438252 w 2526616"/>
              <a:gd name="connsiteY733" fmla="*/ 2042131 h 2659982"/>
              <a:gd name="connsiteX734" fmla="*/ 1438252 w 2526616"/>
              <a:gd name="connsiteY734" fmla="*/ 2043503 h 2659982"/>
              <a:gd name="connsiteX735" fmla="*/ 1431108 w 2526616"/>
              <a:gd name="connsiteY735" fmla="*/ 2046083 h 2659982"/>
              <a:gd name="connsiteX736" fmla="*/ 1426164 w 2526616"/>
              <a:gd name="connsiteY736" fmla="*/ 2044297 h 2659982"/>
              <a:gd name="connsiteX737" fmla="*/ 1407195 w 2526616"/>
              <a:gd name="connsiteY737" fmla="*/ 2050006 h 2659982"/>
              <a:gd name="connsiteX738" fmla="*/ 1386330 w 2526616"/>
              <a:gd name="connsiteY738" fmla="*/ 2077803 h 2659982"/>
              <a:gd name="connsiteX739" fmla="*/ 1418786 w 2526616"/>
              <a:gd name="connsiteY739" fmla="*/ 2087069 h 2659982"/>
              <a:gd name="connsiteX740" fmla="*/ 1400240 w 2526616"/>
              <a:gd name="connsiteY740" fmla="*/ 2100967 h 2659982"/>
              <a:gd name="connsiteX741" fmla="*/ 1400240 w 2526616"/>
              <a:gd name="connsiteY741" fmla="*/ 2105600 h 2659982"/>
              <a:gd name="connsiteX742" fmla="*/ 1430377 w 2526616"/>
              <a:gd name="connsiteY742" fmla="*/ 2107916 h 2659982"/>
              <a:gd name="connsiteX743" fmla="*/ 1418786 w 2526616"/>
              <a:gd name="connsiteY743" fmla="*/ 2138029 h 2659982"/>
              <a:gd name="connsiteX744" fmla="*/ 1481380 w 2526616"/>
              <a:gd name="connsiteY744" fmla="*/ 2177408 h 2659982"/>
              <a:gd name="connsiteX745" fmla="*/ 1462833 w 2526616"/>
              <a:gd name="connsiteY745" fmla="*/ 2216787 h 2659982"/>
              <a:gd name="connsiteX746" fmla="*/ 1458197 w 2526616"/>
              <a:gd name="connsiteY746" fmla="*/ 2191306 h 2659982"/>
              <a:gd name="connsiteX747" fmla="*/ 1425741 w 2526616"/>
              <a:gd name="connsiteY747" fmla="*/ 2202888 h 2659982"/>
              <a:gd name="connsiteX748" fmla="*/ 1441969 w 2526616"/>
              <a:gd name="connsiteY748" fmla="*/ 2228369 h 2659982"/>
              <a:gd name="connsiteX749" fmla="*/ 1404876 w 2526616"/>
              <a:gd name="connsiteY749" fmla="*/ 2244584 h 2659982"/>
              <a:gd name="connsiteX750" fmla="*/ 1400240 w 2526616"/>
              <a:gd name="connsiteY750" fmla="*/ 2260798 h 2659982"/>
              <a:gd name="connsiteX751" fmla="*/ 1314464 w 2526616"/>
              <a:gd name="connsiteY751" fmla="*/ 2207521 h 2659982"/>
              <a:gd name="connsiteX752" fmla="*/ 1286644 w 2526616"/>
              <a:gd name="connsiteY752" fmla="*/ 2219103 h 2659982"/>
              <a:gd name="connsiteX753" fmla="*/ 1275053 w 2526616"/>
              <a:gd name="connsiteY753" fmla="*/ 2186674 h 2659982"/>
              <a:gd name="connsiteX754" fmla="*/ 1200868 w 2526616"/>
              <a:gd name="connsiteY754" fmla="*/ 2156561 h 2659982"/>
              <a:gd name="connsiteX755" fmla="*/ 1173049 w 2526616"/>
              <a:gd name="connsiteY755" fmla="*/ 2147295 h 2659982"/>
              <a:gd name="connsiteX756" fmla="*/ 1135956 w 2526616"/>
              <a:gd name="connsiteY756" fmla="*/ 2168142 h 2659982"/>
              <a:gd name="connsiteX757" fmla="*/ 1133638 w 2526616"/>
              <a:gd name="connsiteY757" fmla="*/ 2184357 h 2659982"/>
              <a:gd name="connsiteX758" fmla="*/ 1129001 w 2526616"/>
              <a:gd name="connsiteY758" fmla="*/ 2184357 h 2659982"/>
              <a:gd name="connsiteX759" fmla="*/ 1138274 w 2526616"/>
              <a:gd name="connsiteY759" fmla="*/ 2126447 h 2659982"/>
              <a:gd name="connsiteX760" fmla="*/ 1122046 w 2526616"/>
              <a:gd name="connsiteY760" fmla="*/ 2117182 h 2659982"/>
              <a:gd name="connsiteX761" fmla="*/ 1108137 w 2526616"/>
              <a:gd name="connsiteY761" fmla="*/ 2147295 h 2659982"/>
              <a:gd name="connsiteX762" fmla="*/ 1089591 w 2526616"/>
              <a:gd name="connsiteY762" fmla="*/ 2175092 h 2659982"/>
              <a:gd name="connsiteX763" fmla="*/ 1096545 w 2526616"/>
              <a:gd name="connsiteY763" fmla="*/ 2156561 h 2659982"/>
              <a:gd name="connsiteX764" fmla="*/ 1066408 w 2526616"/>
              <a:gd name="connsiteY764" fmla="*/ 2151928 h 2659982"/>
              <a:gd name="connsiteX765" fmla="*/ 1068726 w 2526616"/>
              <a:gd name="connsiteY765" fmla="*/ 2177408 h 2659982"/>
              <a:gd name="connsiteX766" fmla="*/ 1064090 w 2526616"/>
              <a:gd name="connsiteY766" fmla="*/ 2177408 h 2659982"/>
              <a:gd name="connsiteX767" fmla="*/ 1061771 w 2526616"/>
              <a:gd name="connsiteY767" fmla="*/ 2172775 h 2659982"/>
              <a:gd name="connsiteX768" fmla="*/ 1026997 w 2526616"/>
              <a:gd name="connsiteY768" fmla="*/ 2193623 h 2659982"/>
              <a:gd name="connsiteX769" fmla="*/ 1080317 w 2526616"/>
              <a:gd name="connsiteY769" fmla="*/ 2235318 h 2659982"/>
              <a:gd name="connsiteX770" fmla="*/ 1101182 w 2526616"/>
              <a:gd name="connsiteY770" fmla="*/ 2237634 h 2659982"/>
              <a:gd name="connsiteX771" fmla="*/ 1117410 w 2526616"/>
              <a:gd name="connsiteY771" fmla="*/ 2235318 h 2659982"/>
              <a:gd name="connsiteX772" fmla="*/ 1112773 w 2526616"/>
              <a:gd name="connsiteY772" fmla="*/ 2249216 h 2659982"/>
              <a:gd name="connsiteX773" fmla="*/ 1142911 w 2526616"/>
              <a:gd name="connsiteY773" fmla="*/ 2253849 h 2659982"/>
              <a:gd name="connsiteX774" fmla="*/ 1135956 w 2526616"/>
              <a:gd name="connsiteY774" fmla="*/ 2207521 h 2659982"/>
              <a:gd name="connsiteX775" fmla="*/ 1163775 w 2526616"/>
              <a:gd name="connsiteY775" fmla="*/ 2230685 h 2659982"/>
              <a:gd name="connsiteX776" fmla="*/ 1186958 w 2526616"/>
              <a:gd name="connsiteY776" fmla="*/ 2251533 h 2659982"/>
              <a:gd name="connsiteX777" fmla="*/ 1175367 w 2526616"/>
              <a:gd name="connsiteY777" fmla="*/ 2267748 h 2659982"/>
              <a:gd name="connsiteX778" fmla="*/ 1205504 w 2526616"/>
              <a:gd name="connsiteY778" fmla="*/ 2286279 h 2659982"/>
              <a:gd name="connsiteX779" fmla="*/ 1180003 w 2526616"/>
              <a:gd name="connsiteY779" fmla="*/ 2318708 h 2659982"/>
              <a:gd name="connsiteX780" fmla="*/ 1126683 w 2526616"/>
              <a:gd name="connsiteY780" fmla="*/ 2304810 h 2659982"/>
              <a:gd name="connsiteX781" fmla="*/ 1096545 w 2526616"/>
              <a:gd name="connsiteY781" fmla="*/ 2309443 h 2659982"/>
              <a:gd name="connsiteX782" fmla="*/ 1094227 w 2526616"/>
              <a:gd name="connsiteY782" fmla="*/ 2323341 h 2659982"/>
              <a:gd name="connsiteX783" fmla="*/ 1117410 w 2526616"/>
              <a:gd name="connsiteY783" fmla="*/ 2339556 h 2659982"/>
              <a:gd name="connsiteX784" fmla="*/ 1066408 w 2526616"/>
              <a:gd name="connsiteY784" fmla="*/ 2360403 h 2659982"/>
              <a:gd name="connsiteX785" fmla="*/ 1050180 w 2526616"/>
              <a:gd name="connsiteY785" fmla="*/ 2369669 h 2659982"/>
              <a:gd name="connsiteX786" fmla="*/ 1050180 w 2526616"/>
              <a:gd name="connsiteY786" fmla="*/ 2351138 h 2659982"/>
              <a:gd name="connsiteX787" fmla="*/ 1084954 w 2526616"/>
              <a:gd name="connsiteY787" fmla="*/ 2302494 h 2659982"/>
              <a:gd name="connsiteX788" fmla="*/ 1040907 w 2526616"/>
              <a:gd name="connsiteY788" fmla="*/ 2293228 h 2659982"/>
              <a:gd name="connsiteX789" fmla="*/ 1036270 w 2526616"/>
              <a:gd name="connsiteY789" fmla="*/ 2304810 h 2659982"/>
              <a:gd name="connsiteX790" fmla="*/ 1052498 w 2526616"/>
              <a:gd name="connsiteY790" fmla="*/ 2316392 h 2659982"/>
              <a:gd name="connsiteX791" fmla="*/ 987586 w 2526616"/>
              <a:gd name="connsiteY791" fmla="*/ 2339556 h 2659982"/>
              <a:gd name="connsiteX792" fmla="*/ 975995 w 2526616"/>
              <a:gd name="connsiteY792" fmla="*/ 2330290 h 2659982"/>
              <a:gd name="connsiteX793" fmla="*/ 1017724 w 2526616"/>
              <a:gd name="connsiteY793" fmla="*/ 2316392 h 2659982"/>
              <a:gd name="connsiteX794" fmla="*/ 1024679 w 2526616"/>
              <a:gd name="connsiteY794" fmla="*/ 2300177 h 2659982"/>
              <a:gd name="connsiteX795" fmla="*/ 992223 w 2526616"/>
              <a:gd name="connsiteY795" fmla="*/ 2297861 h 2659982"/>
              <a:gd name="connsiteX796" fmla="*/ 973677 w 2526616"/>
              <a:gd name="connsiteY796" fmla="*/ 2311759 h 2659982"/>
              <a:gd name="connsiteX797" fmla="*/ 957449 w 2526616"/>
              <a:gd name="connsiteY797" fmla="*/ 2290912 h 2659982"/>
              <a:gd name="connsiteX798" fmla="*/ 922675 w 2526616"/>
              <a:gd name="connsiteY798" fmla="*/ 2330290 h 2659982"/>
              <a:gd name="connsiteX799" fmla="*/ 920356 w 2526616"/>
              <a:gd name="connsiteY799" fmla="*/ 2318708 h 2659982"/>
              <a:gd name="connsiteX800" fmla="*/ 934266 w 2526616"/>
              <a:gd name="connsiteY800" fmla="*/ 2304810 h 2659982"/>
              <a:gd name="connsiteX801" fmla="*/ 894855 w 2526616"/>
              <a:gd name="connsiteY801" fmla="*/ 2309443 h 2659982"/>
              <a:gd name="connsiteX802" fmla="*/ 883264 w 2526616"/>
              <a:gd name="connsiteY802" fmla="*/ 2337239 h 2659982"/>
              <a:gd name="connsiteX803" fmla="*/ 908765 w 2526616"/>
              <a:gd name="connsiteY803" fmla="*/ 2355771 h 2659982"/>
              <a:gd name="connsiteX804" fmla="*/ 962085 w 2526616"/>
              <a:gd name="connsiteY804" fmla="*/ 2351138 h 2659982"/>
              <a:gd name="connsiteX805" fmla="*/ 962665 w 2526616"/>
              <a:gd name="connsiteY805" fmla="*/ 2361272 h 2659982"/>
              <a:gd name="connsiteX806" fmla="*/ 965867 w 2526616"/>
              <a:gd name="connsiteY806" fmla="*/ 2367899 h 2659982"/>
              <a:gd name="connsiteX807" fmla="*/ 971238 w 2526616"/>
              <a:gd name="connsiteY807" fmla="*/ 2367552 h 2659982"/>
              <a:gd name="connsiteX808" fmla="*/ 972304 w 2526616"/>
              <a:gd name="connsiteY808" fmla="*/ 2367735 h 2659982"/>
              <a:gd name="connsiteX809" fmla="*/ 981139 w 2526616"/>
              <a:gd name="connsiteY809" fmla="*/ 2364674 h 2659982"/>
              <a:gd name="connsiteX810" fmla="*/ 1013087 w 2526616"/>
              <a:gd name="connsiteY810" fmla="*/ 2383567 h 2659982"/>
              <a:gd name="connsiteX811" fmla="*/ 1036270 w 2526616"/>
              <a:gd name="connsiteY811" fmla="*/ 2378935 h 2659982"/>
              <a:gd name="connsiteX812" fmla="*/ 1045543 w 2526616"/>
              <a:gd name="connsiteY812" fmla="*/ 2383567 h 2659982"/>
              <a:gd name="connsiteX813" fmla="*/ 1061771 w 2526616"/>
              <a:gd name="connsiteY813" fmla="*/ 2378935 h 2659982"/>
              <a:gd name="connsiteX814" fmla="*/ 1033952 w 2526616"/>
              <a:gd name="connsiteY814" fmla="*/ 2420630 h 2659982"/>
              <a:gd name="connsiteX815" fmla="*/ 978313 w 2526616"/>
              <a:gd name="connsiteY815" fmla="*/ 2420630 h 2659982"/>
              <a:gd name="connsiteX816" fmla="*/ 975995 w 2526616"/>
              <a:gd name="connsiteY816" fmla="*/ 2434528 h 2659982"/>
              <a:gd name="connsiteX817" fmla="*/ 950494 w 2526616"/>
              <a:gd name="connsiteY817" fmla="*/ 2429895 h 2659982"/>
              <a:gd name="connsiteX818" fmla="*/ 934266 w 2526616"/>
              <a:gd name="connsiteY818" fmla="*/ 2427579 h 2659982"/>
              <a:gd name="connsiteX819" fmla="*/ 915720 w 2526616"/>
              <a:gd name="connsiteY819" fmla="*/ 2450743 h 2659982"/>
              <a:gd name="connsiteX820" fmla="*/ 894855 w 2526616"/>
              <a:gd name="connsiteY820" fmla="*/ 2439161 h 2659982"/>
              <a:gd name="connsiteX821" fmla="*/ 876309 w 2526616"/>
              <a:gd name="connsiteY821" fmla="*/ 2473907 h 2659982"/>
              <a:gd name="connsiteX822" fmla="*/ 894855 w 2526616"/>
              <a:gd name="connsiteY822" fmla="*/ 2480856 h 2659982"/>
              <a:gd name="connsiteX823" fmla="*/ 894855 w 2526616"/>
              <a:gd name="connsiteY823" fmla="*/ 2490122 h 2659982"/>
              <a:gd name="connsiteX824" fmla="*/ 1006133 w 2526616"/>
              <a:gd name="connsiteY824" fmla="*/ 2513286 h 2659982"/>
              <a:gd name="connsiteX825" fmla="*/ 1006133 w 2526616"/>
              <a:gd name="connsiteY825" fmla="*/ 2501704 h 2659982"/>
              <a:gd name="connsiteX826" fmla="*/ 1033952 w 2526616"/>
              <a:gd name="connsiteY826" fmla="*/ 2473907 h 2659982"/>
              <a:gd name="connsiteX827" fmla="*/ 1029315 w 2526616"/>
              <a:gd name="connsiteY827" fmla="*/ 2504020 h 2659982"/>
              <a:gd name="connsiteX828" fmla="*/ 1094227 w 2526616"/>
              <a:gd name="connsiteY828" fmla="*/ 2531817 h 2659982"/>
              <a:gd name="connsiteX829" fmla="*/ 1103500 w 2526616"/>
              <a:gd name="connsiteY829" fmla="*/ 2550348 h 2659982"/>
              <a:gd name="connsiteX830" fmla="*/ 1022361 w 2526616"/>
              <a:gd name="connsiteY830" fmla="*/ 2541082 h 2659982"/>
              <a:gd name="connsiteX831" fmla="*/ 1010769 w 2526616"/>
              <a:gd name="connsiteY831" fmla="*/ 2550348 h 2659982"/>
              <a:gd name="connsiteX832" fmla="*/ 1010769 w 2526616"/>
              <a:gd name="connsiteY832" fmla="*/ 2564246 h 2659982"/>
              <a:gd name="connsiteX833" fmla="*/ 989905 w 2526616"/>
              <a:gd name="connsiteY833" fmla="*/ 2573512 h 2659982"/>
              <a:gd name="connsiteX834" fmla="*/ 996859 w 2526616"/>
              <a:gd name="connsiteY834" fmla="*/ 2587410 h 2659982"/>
              <a:gd name="connsiteX835" fmla="*/ 934266 w 2526616"/>
              <a:gd name="connsiteY835" fmla="*/ 2596676 h 2659982"/>
              <a:gd name="connsiteX836" fmla="*/ 924993 w 2526616"/>
              <a:gd name="connsiteY836" fmla="*/ 2568879 h 2659982"/>
              <a:gd name="connsiteX837" fmla="*/ 901810 w 2526616"/>
              <a:gd name="connsiteY837" fmla="*/ 2557297 h 2659982"/>
              <a:gd name="connsiteX838" fmla="*/ 867036 w 2526616"/>
              <a:gd name="connsiteY838" fmla="*/ 2524868 h 2659982"/>
              <a:gd name="connsiteX839" fmla="*/ 822989 w 2526616"/>
              <a:gd name="connsiteY839" fmla="*/ 2538766 h 2659982"/>
              <a:gd name="connsiteX840" fmla="*/ 790533 w 2526616"/>
              <a:gd name="connsiteY840" fmla="*/ 2506336 h 2659982"/>
              <a:gd name="connsiteX841" fmla="*/ 767350 w 2526616"/>
              <a:gd name="connsiteY841" fmla="*/ 2541082 h 2659982"/>
              <a:gd name="connsiteX842" fmla="*/ 686210 w 2526616"/>
              <a:gd name="connsiteY842" fmla="*/ 2545715 h 2659982"/>
              <a:gd name="connsiteX843" fmla="*/ 672301 w 2526616"/>
              <a:gd name="connsiteY843" fmla="*/ 2541082 h 2659982"/>
              <a:gd name="connsiteX844" fmla="*/ 672301 w 2526616"/>
              <a:gd name="connsiteY844" fmla="*/ 2534133 h 2659982"/>
              <a:gd name="connsiteX845" fmla="*/ 649118 w 2526616"/>
              <a:gd name="connsiteY845" fmla="*/ 2517918 h 2659982"/>
              <a:gd name="connsiteX846" fmla="*/ 663028 w 2526616"/>
              <a:gd name="connsiteY846" fmla="*/ 2485489 h 2659982"/>
              <a:gd name="connsiteX847" fmla="*/ 656073 w 2526616"/>
              <a:gd name="connsiteY847" fmla="*/ 2469274 h 2659982"/>
              <a:gd name="connsiteX848" fmla="*/ 644481 w 2526616"/>
              <a:gd name="connsiteY848" fmla="*/ 2466958 h 2659982"/>
              <a:gd name="connsiteX849" fmla="*/ 630572 w 2526616"/>
              <a:gd name="connsiteY849" fmla="*/ 2427579 h 2659982"/>
              <a:gd name="connsiteX850" fmla="*/ 600434 w 2526616"/>
              <a:gd name="connsiteY850" fmla="*/ 2422946 h 2659982"/>
              <a:gd name="connsiteX851" fmla="*/ 595797 w 2526616"/>
              <a:gd name="connsiteY851" fmla="*/ 2415997 h 2659982"/>
              <a:gd name="connsiteX852" fmla="*/ 570296 w 2526616"/>
              <a:gd name="connsiteY852" fmla="*/ 2397466 h 2659982"/>
              <a:gd name="connsiteX853" fmla="*/ 556387 w 2526616"/>
              <a:gd name="connsiteY853" fmla="*/ 2371985 h 2659982"/>
              <a:gd name="connsiteX854" fmla="*/ 521613 w 2526616"/>
              <a:gd name="connsiteY854" fmla="*/ 2339556 h 2659982"/>
              <a:gd name="connsiteX855" fmla="*/ 496112 w 2526616"/>
              <a:gd name="connsiteY855" fmla="*/ 2309443 h 2659982"/>
              <a:gd name="connsiteX856" fmla="*/ 454383 w 2526616"/>
              <a:gd name="connsiteY856" fmla="*/ 2272380 h 2659982"/>
              <a:gd name="connsiteX857" fmla="*/ 412654 w 2526616"/>
              <a:gd name="connsiteY857" fmla="*/ 2256166 h 2659982"/>
              <a:gd name="connsiteX858" fmla="*/ 396426 w 2526616"/>
              <a:gd name="connsiteY858" fmla="*/ 2221420 h 2659982"/>
              <a:gd name="connsiteX859" fmla="*/ 359333 w 2526616"/>
              <a:gd name="connsiteY859" fmla="*/ 2212154 h 2659982"/>
              <a:gd name="connsiteX860" fmla="*/ 343105 w 2526616"/>
              <a:gd name="connsiteY860" fmla="*/ 2184357 h 2659982"/>
              <a:gd name="connsiteX861" fmla="*/ 312968 w 2526616"/>
              <a:gd name="connsiteY861" fmla="*/ 2184357 h 2659982"/>
              <a:gd name="connsiteX862" fmla="*/ 315286 w 2526616"/>
              <a:gd name="connsiteY862" fmla="*/ 2151928 h 2659982"/>
              <a:gd name="connsiteX863" fmla="*/ 278193 w 2526616"/>
              <a:gd name="connsiteY863" fmla="*/ 2107916 h 2659982"/>
              <a:gd name="connsiteX864" fmla="*/ 243419 w 2526616"/>
              <a:gd name="connsiteY864" fmla="*/ 2082436 h 2659982"/>
              <a:gd name="connsiteX865" fmla="*/ 243419 w 2526616"/>
              <a:gd name="connsiteY865" fmla="*/ 2066221 h 2659982"/>
              <a:gd name="connsiteX866" fmla="*/ 171553 w 2526616"/>
              <a:gd name="connsiteY866" fmla="*/ 1943452 h 2659982"/>
              <a:gd name="connsiteX867" fmla="*/ 115914 w 2526616"/>
              <a:gd name="connsiteY867" fmla="*/ 1864695 h 2659982"/>
              <a:gd name="connsiteX868" fmla="*/ 99686 w 2526616"/>
              <a:gd name="connsiteY868" fmla="*/ 1867011 h 2659982"/>
              <a:gd name="connsiteX869" fmla="*/ 97368 w 2526616"/>
              <a:gd name="connsiteY869" fmla="*/ 1864695 h 2659982"/>
              <a:gd name="connsiteX870" fmla="*/ 118233 w 2526616"/>
              <a:gd name="connsiteY870" fmla="*/ 1836898 h 2659982"/>
              <a:gd name="connsiteX871" fmla="*/ 95050 w 2526616"/>
              <a:gd name="connsiteY871" fmla="*/ 1816050 h 2659982"/>
              <a:gd name="connsiteX872" fmla="*/ 102005 w 2526616"/>
              <a:gd name="connsiteY872" fmla="*/ 1790570 h 2659982"/>
              <a:gd name="connsiteX873" fmla="*/ 78822 w 2526616"/>
              <a:gd name="connsiteY873" fmla="*/ 1744242 h 2659982"/>
              <a:gd name="connsiteX874" fmla="*/ 46366 w 2526616"/>
              <a:gd name="connsiteY874" fmla="*/ 1623789 h 2659982"/>
              <a:gd name="connsiteX875" fmla="*/ 55639 w 2526616"/>
              <a:gd name="connsiteY875" fmla="*/ 1565879 h 2659982"/>
              <a:gd name="connsiteX876" fmla="*/ 51002 w 2526616"/>
              <a:gd name="connsiteY876" fmla="*/ 1531133 h 2659982"/>
              <a:gd name="connsiteX877" fmla="*/ 46366 w 2526616"/>
              <a:gd name="connsiteY877" fmla="*/ 1517235 h 2659982"/>
              <a:gd name="connsiteX878" fmla="*/ 20865 w 2526616"/>
              <a:gd name="connsiteY878" fmla="*/ 1521868 h 2659982"/>
              <a:gd name="connsiteX879" fmla="*/ 0 w 2526616"/>
              <a:gd name="connsiteY879" fmla="*/ 1292544 h 2659982"/>
              <a:gd name="connsiteX880" fmla="*/ 4637 w 2526616"/>
              <a:gd name="connsiteY880" fmla="*/ 1283279 h 2659982"/>
              <a:gd name="connsiteX881" fmla="*/ 46366 w 2526616"/>
              <a:gd name="connsiteY881" fmla="*/ 1274013 h 2659982"/>
              <a:gd name="connsiteX882" fmla="*/ 51002 w 2526616"/>
              <a:gd name="connsiteY882" fmla="*/ 1257798 h 2659982"/>
              <a:gd name="connsiteX883" fmla="*/ 37093 w 2526616"/>
              <a:gd name="connsiteY883" fmla="*/ 1250849 h 2659982"/>
              <a:gd name="connsiteX884" fmla="*/ 20865 w 2526616"/>
              <a:gd name="connsiteY884" fmla="*/ 1271697 h 2659982"/>
              <a:gd name="connsiteX885" fmla="*/ 4637 w 2526616"/>
              <a:gd name="connsiteY885" fmla="*/ 1262431 h 2659982"/>
              <a:gd name="connsiteX886" fmla="*/ 20865 w 2526616"/>
              <a:gd name="connsiteY886" fmla="*/ 1179041 h 2659982"/>
              <a:gd name="connsiteX887" fmla="*/ 34774 w 2526616"/>
              <a:gd name="connsiteY887" fmla="*/ 1185990 h 2659982"/>
              <a:gd name="connsiteX888" fmla="*/ 30138 w 2526616"/>
              <a:gd name="connsiteY888" fmla="*/ 1190623 h 2659982"/>
              <a:gd name="connsiteX889" fmla="*/ 55639 w 2526616"/>
              <a:gd name="connsiteY889" fmla="*/ 1181357 h 2659982"/>
              <a:gd name="connsiteX890" fmla="*/ 62594 w 2526616"/>
              <a:gd name="connsiteY890" fmla="*/ 1162826 h 2659982"/>
              <a:gd name="connsiteX891" fmla="*/ 41729 w 2526616"/>
              <a:gd name="connsiteY891" fmla="*/ 1160510 h 2659982"/>
              <a:gd name="connsiteX892" fmla="*/ 34774 w 2526616"/>
              <a:gd name="connsiteY892" fmla="*/ 1135029 h 2659982"/>
              <a:gd name="connsiteX893" fmla="*/ 60275 w 2526616"/>
              <a:gd name="connsiteY893" fmla="*/ 1123447 h 2659982"/>
              <a:gd name="connsiteX894" fmla="*/ 52741 w 2526616"/>
              <a:gd name="connsiteY894" fmla="*/ 1108680 h 2659982"/>
              <a:gd name="connsiteX895" fmla="*/ 51737 w 2526616"/>
              <a:gd name="connsiteY895" fmla="*/ 1107492 h 2659982"/>
              <a:gd name="connsiteX896" fmla="*/ 52285 w 2526616"/>
              <a:gd name="connsiteY896" fmla="*/ 1114253 h 2659982"/>
              <a:gd name="connsiteX897" fmla="*/ 49507 w 2526616"/>
              <a:gd name="connsiteY897" fmla="*/ 1119314 h 2659982"/>
              <a:gd name="connsiteX898" fmla="*/ 42839 w 2526616"/>
              <a:gd name="connsiteY898" fmla="*/ 1116932 h 2659982"/>
              <a:gd name="connsiteX899" fmla="*/ 51696 w 2526616"/>
              <a:gd name="connsiteY899" fmla="*/ 1107443 h 2659982"/>
              <a:gd name="connsiteX900" fmla="*/ 41729 w 2526616"/>
              <a:gd name="connsiteY900" fmla="*/ 1095651 h 2659982"/>
              <a:gd name="connsiteX901" fmla="*/ 44048 w 2526616"/>
              <a:gd name="connsiteY901" fmla="*/ 1088701 h 2659982"/>
              <a:gd name="connsiteX902" fmla="*/ 32456 w 2526616"/>
              <a:gd name="connsiteY902" fmla="*/ 1077119 h 2659982"/>
              <a:gd name="connsiteX903" fmla="*/ 69549 w 2526616"/>
              <a:gd name="connsiteY903" fmla="*/ 1051639 h 2659982"/>
              <a:gd name="connsiteX904" fmla="*/ 69549 w 2526616"/>
              <a:gd name="connsiteY904" fmla="*/ 1007628 h 2659982"/>
              <a:gd name="connsiteX905" fmla="*/ 99686 w 2526616"/>
              <a:gd name="connsiteY905" fmla="*/ 970565 h 2659982"/>
              <a:gd name="connsiteX906" fmla="*/ 104323 w 2526616"/>
              <a:gd name="connsiteY906" fmla="*/ 956667 h 2659982"/>
              <a:gd name="connsiteX907" fmla="*/ 92731 w 2526616"/>
              <a:gd name="connsiteY907" fmla="*/ 940452 h 2659982"/>
              <a:gd name="connsiteX908" fmla="*/ 76503 w 2526616"/>
              <a:gd name="connsiteY908" fmla="*/ 945085 h 2659982"/>
              <a:gd name="connsiteX909" fmla="*/ 67230 w 2526616"/>
              <a:gd name="connsiteY909" fmla="*/ 989096 h 2659982"/>
              <a:gd name="connsiteX910" fmla="*/ 60275 w 2526616"/>
              <a:gd name="connsiteY910" fmla="*/ 989096 h 2659982"/>
              <a:gd name="connsiteX911" fmla="*/ 55639 w 2526616"/>
              <a:gd name="connsiteY911" fmla="*/ 972882 h 2659982"/>
              <a:gd name="connsiteX912" fmla="*/ 37093 w 2526616"/>
              <a:gd name="connsiteY912" fmla="*/ 979831 h 2659982"/>
              <a:gd name="connsiteX913" fmla="*/ 60275 w 2526616"/>
              <a:gd name="connsiteY913" fmla="*/ 889491 h 2659982"/>
              <a:gd name="connsiteX914" fmla="*/ 44048 w 2526616"/>
              <a:gd name="connsiteY914" fmla="*/ 873277 h 2659982"/>
              <a:gd name="connsiteX915" fmla="*/ 55639 w 2526616"/>
              <a:gd name="connsiteY915" fmla="*/ 852429 h 2659982"/>
              <a:gd name="connsiteX916" fmla="*/ 51002 w 2526616"/>
              <a:gd name="connsiteY916" fmla="*/ 873277 h 2659982"/>
              <a:gd name="connsiteX917" fmla="*/ 83458 w 2526616"/>
              <a:gd name="connsiteY917" fmla="*/ 826949 h 2659982"/>
              <a:gd name="connsiteX918" fmla="*/ 74185 w 2526616"/>
              <a:gd name="connsiteY918" fmla="*/ 815367 h 2659982"/>
              <a:gd name="connsiteX919" fmla="*/ 111278 w 2526616"/>
              <a:gd name="connsiteY919" fmla="*/ 757457 h 2659982"/>
              <a:gd name="connsiteX920" fmla="*/ 120551 w 2526616"/>
              <a:gd name="connsiteY920" fmla="*/ 734293 h 2659982"/>
              <a:gd name="connsiteX921" fmla="*/ 115914 w 2526616"/>
              <a:gd name="connsiteY921" fmla="*/ 729660 h 2659982"/>
              <a:gd name="connsiteX922" fmla="*/ 125187 w 2526616"/>
              <a:gd name="connsiteY922" fmla="*/ 722711 h 2659982"/>
              <a:gd name="connsiteX923" fmla="*/ 120551 w 2526616"/>
              <a:gd name="connsiteY923" fmla="*/ 718078 h 2659982"/>
              <a:gd name="connsiteX924" fmla="*/ 134460 w 2526616"/>
              <a:gd name="connsiteY924" fmla="*/ 706496 h 2659982"/>
              <a:gd name="connsiteX925" fmla="*/ 125187 w 2526616"/>
              <a:gd name="connsiteY925" fmla="*/ 690281 h 2659982"/>
              <a:gd name="connsiteX926" fmla="*/ 136779 w 2526616"/>
              <a:gd name="connsiteY926" fmla="*/ 660168 h 2659982"/>
              <a:gd name="connsiteX927" fmla="*/ 166916 w 2526616"/>
              <a:gd name="connsiteY927" fmla="*/ 635557 h 2659982"/>
              <a:gd name="connsiteX928" fmla="*/ 171847 w 2526616"/>
              <a:gd name="connsiteY928" fmla="*/ 621522 h 2659982"/>
              <a:gd name="connsiteX929" fmla="*/ 160810 w 2526616"/>
              <a:gd name="connsiteY929" fmla="*/ 639094 h 2659982"/>
              <a:gd name="connsiteX930" fmla="*/ 185913 w 2526616"/>
              <a:gd name="connsiteY930" fmla="*/ 581952 h 2659982"/>
              <a:gd name="connsiteX931" fmla="*/ 187426 w 2526616"/>
              <a:gd name="connsiteY931" fmla="*/ 581952 h 2659982"/>
              <a:gd name="connsiteX932" fmla="*/ 192417 w 2526616"/>
              <a:gd name="connsiteY932" fmla="*/ 574471 h 2659982"/>
              <a:gd name="connsiteX933" fmla="*/ 222555 w 2526616"/>
              <a:gd name="connsiteY933" fmla="*/ 579104 h 2659982"/>
              <a:gd name="connsiteX934" fmla="*/ 268921 w 2526616"/>
              <a:gd name="connsiteY934" fmla="*/ 548990 h 2659982"/>
              <a:gd name="connsiteX935" fmla="*/ 234146 w 2526616"/>
              <a:gd name="connsiteY935" fmla="*/ 544357 h 2659982"/>
              <a:gd name="connsiteX936" fmla="*/ 250374 w 2526616"/>
              <a:gd name="connsiteY936" fmla="*/ 521193 h 2659982"/>
              <a:gd name="connsiteX937" fmla="*/ 257329 w 2526616"/>
              <a:gd name="connsiteY937" fmla="*/ 498029 h 2659982"/>
              <a:gd name="connsiteX938" fmla="*/ 241101 w 2526616"/>
              <a:gd name="connsiteY938" fmla="*/ 509611 h 2659982"/>
              <a:gd name="connsiteX939" fmla="*/ 296740 w 2526616"/>
              <a:gd name="connsiteY939" fmla="*/ 416954 h 2659982"/>
              <a:gd name="connsiteX940" fmla="*/ 294421 w 2526616"/>
              <a:gd name="connsiteY940" fmla="*/ 400740 h 2659982"/>
              <a:gd name="connsiteX941" fmla="*/ 317604 w 2526616"/>
              <a:gd name="connsiteY941" fmla="*/ 389158 h 2659982"/>
              <a:gd name="connsiteX942" fmla="*/ 347742 w 2526616"/>
              <a:gd name="connsiteY942" fmla="*/ 403056 h 2659982"/>
              <a:gd name="connsiteX943" fmla="*/ 350060 w 2526616"/>
              <a:gd name="connsiteY943" fmla="*/ 403056 h 2659982"/>
              <a:gd name="connsiteX944" fmla="*/ 329196 w 2526616"/>
              <a:gd name="connsiteY944" fmla="*/ 423904 h 2659982"/>
              <a:gd name="connsiteX945" fmla="*/ 338469 w 2526616"/>
              <a:gd name="connsiteY945" fmla="*/ 449384 h 2659982"/>
              <a:gd name="connsiteX946" fmla="*/ 363970 w 2526616"/>
              <a:gd name="connsiteY946" fmla="*/ 428537 h 2659982"/>
              <a:gd name="connsiteX947" fmla="*/ 396426 w 2526616"/>
              <a:gd name="connsiteY947" fmla="*/ 398423 h 2659982"/>
              <a:gd name="connsiteX948" fmla="*/ 410335 w 2526616"/>
              <a:gd name="connsiteY948" fmla="*/ 389158 h 2659982"/>
              <a:gd name="connsiteX949" fmla="*/ 375561 w 2526616"/>
              <a:gd name="connsiteY949" fmla="*/ 368310 h 2659982"/>
              <a:gd name="connsiteX950" fmla="*/ 398744 w 2526616"/>
              <a:gd name="connsiteY950" fmla="*/ 342829 h 2659982"/>
              <a:gd name="connsiteX951" fmla="*/ 384834 w 2526616"/>
              <a:gd name="connsiteY951" fmla="*/ 340513 h 2659982"/>
              <a:gd name="connsiteX952" fmla="*/ 370925 w 2526616"/>
              <a:gd name="connsiteY952" fmla="*/ 347462 h 2659982"/>
              <a:gd name="connsiteX953" fmla="*/ 373243 w 2526616"/>
              <a:gd name="connsiteY953" fmla="*/ 333563 h 2659982"/>
              <a:gd name="connsiteX954" fmla="*/ 405699 w 2526616"/>
              <a:gd name="connsiteY954" fmla="*/ 303450 h 2659982"/>
              <a:gd name="connsiteX955" fmla="*/ 530886 w 2526616"/>
              <a:gd name="connsiteY955" fmla="*/ 206160 h 2659982"/>
              <a:gd name="connsiteX956" fmla="*/ 565660 w 2526616"/>
              <a:gd name="connsiteY956" fmla="*/ 176047 h 2659982"/>
              <a:gd name="connsiteX957" fmla="*/ 572615 w 2526616"/>
              <a:gd name="connsiteY957" fmla="*/ 178363 h 2659982"/>
              <a:gd name="connsiteX958" fmla="*/ 561023 w 2526616"/>
              <a:gd name="connsiteY958" fmla="*/ 206160 h 2659982"/>
              <a:gd name="connsiteX959" fmla="*/ 577251 w 2526616"/>
              <a:gd name="connsiteY959" fmla="*/ 217743 h 2659982"/>
              <a:gd name="connsiteX960" fmla="*/ 612025 w 2526616"/>
              <a:gd name="connsiteY960" fmla="*/ 192262 h 2659982"/>
              <a:gd name="connsiteX961" fmla="*/ 595797 w 2526616"/>
              <a:gd name="connsiteY961" fmla="*/ 171414 h 2659982"/>
              <a:gd name="connsiteX962" fmla="*/ 602752 w 2526616"/>
              <a:gd name="connsiteY962" fmla="*/ 155199 h 2659982"/>
              <a:gd name="connsiteX963" fmla="*/ 644481 w 2526616"/>
              <a:gd name="connsiteY963" fmla="*/ 141301 h 2659982"/>
              <a:gd name="connsiteX964" fmla="*/ 843853 w 2526616"/>
              <a:gd name="connsiteY964" fmla="*/ 62543 h 2659982"/>
              <a:gd name="connsiteX965" fmla="*/ 816034 w 2526616"/>
              <a:gd name="connsiteY965" fmla="*/ 78758 h 2659982"/>
              <a:gd name="connsiteX966" fmla="*/ 827625 w 2526616"/>
              <a:gd name="connsiteY966" fmla="*/ 90340 h 2659982"/>
              <a:gd name="connsiteX967" fmla="*/ 811397 w 2526616"/>
              <a:gd name="connsiteY967" fmla="*/ 94973 h 2659982"/>
              <a:gd name="connsiteX968" fmla="*/ 822989 w 2526616"/>
              <a:gd name="connsiteY968" fmla="*/ 108871 h 2659982"/>
              <a:gd name="connsiteX969" fmla="*/ 820670 w 2526616"/>
              <a:gd name="connsiteY969" fmla="*/ 115820 h 2659982"/>
              <a:gd name="connsiteX970" fmla="*/ 829944 w 2526616"/>
              <a:gd name="connsiteY970" fmla="*/ 120453 h 2659982"/>
              <a:gd name="connsiteX971" fmla="*/ 850808 w 2526616"/>
              <a:gd name="connsiteY971" fmla="*/ 92656 h 2659982"/>
              <a:gd name="connsiteX972" fmla="*/ 878627 w 2526616"/>
              <a:gd name="connsiteY972" fmla="*/ 90340 h 2659982"/>
              <a:gd name="connsiteX973" fmla="*/ 894855 w 2526616"/>
              <a:gd name="connsiteY973" fmla="*/ 62543 h 2659982"/>
              <a:gd name="connsiteX974" fmla="*/ 913401 w 2526616"/>
              <a:gd name="connsiteY974" fmla="*/ 60227 h 2659982"/>
              <a:gd name="connsiteX975" fmla="*/ 918038 w 2526616"/>
              <a:gd name="connsiteY975" fmla="*/ 88024 h 2659982"/>
              <a:gd name="connsiteX976" fmla="*/ 989905 w 2526616"/>
              <a:gd name="connsiteY976" fmla="*/ 55594 h 2659982"/>
              <a:gd name="connsiteX977" fmla="*/ 969040 w 2526616"/>
              <a:gd name="connsiteY977" fmla="*/ 44012 h 2659982"/>
              <a:gd name="connsiteX978" fmla="*/ 1015406 w 2526616"/>
              <a:gd name="connsiteY978" fmla="*/ 32430 h 2659982"/>
              <a:gd name="connsiteX979" fmla="*/ 941221 w 2526616"/>
              <a:gd name="connsiteY979" fmla="*/ 39379 h 2659982"/>
              <a:gd name="connsiteX980" fmla="*/ 941221 w 2526616"/>
              <a:gd name="connsiteY980" fmla="*/ 32430 h 2659982"/>
              <a:gd name="connsiteX981" fmla="*/ 1108137 w 2526616"/>
              <a:gd name="connsiteY981" fmla="*/ 2317 h 2659982"/>
              <a:gd name="connsiteX982" fmla="*/ 1219414 w 2526616"/>
              <a:gd name="connsiteY982" fmla="*/ 1 h 2659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</a:cxnLst>
            <a:rect l="l" t="t" r="r" b="b"/>
            <a:pathLst>
              <a:path w="2526616" h="2659982">
                <a:moveTo>
                  <a:pt x="1055324" y="2592441"/>
                </a:moveTo>
                <a:cubicBezTo>
                  <a:pt x="1061561" y="2592441"/>
                  <a:pt x="1067230" y="2594750"/>
                  <a:pt x="1068364" y="2599368"/>
                </a:cubicBezTo>
                <a:cubicBezTo>
                  <a:pt x="1063828" y="2606296"/>
                  <a:pt x="1063828" y="2610914"/>
                  <a:pt x="1057025" y="2615532"/>
                </a:cubicBezTo>
                <a:cubicBezTo>
                  <a:pt x="1052489" y="2608605"/>
                  <a:pt x="1036614" y="2610914"/>
                  <a:pt x="1038882" y="2599368"/>
                </a:cubicBezTo>
                <a:cubicBezTo>
                  <a:pt x="1042284" y="2594750"/>
                  <a:pt x="1049087" y="2592441"/>
                  <a:pt x="1055324" y="2592441"/>
                </a:cubicBezTo>
                <a:close/>
                <a:moveTo>
                  <a:pt x="1080535" y="2558382"/>
                </a:moveTo>
                <a:cubicBezTo>
                  <a:pt x="1086885" y="2562748"/>
                  <a:pt x="1086885" y="2569297"/>
                  <a:pt x="1089002" y="2575845"/>
                </a:cubicBezTo>
                <a:cubicBezTo>
                  <a:pt x="1080535" y="2575845"/>
                  <a:pt x="1080535" y="2575845"/>
                  <a:pt x="1080535" y="2575845"/>
                </a:cubicBezTo>
                <a:cubicBezTo>
                  <a:pt x="1076302" y="2571479"/>
                  <a:pt x="1078419" y="2562748"/>
                  <a:pt x="1080535" y="2558382"/>
                </a:cubicBezTo>
                <a:close/>
                <a:moveTo>
                  <a:pt x="1274420" y="2512778"/>
                </a:moveTo>
                <a:cubicBezTo>
                  <a:pt x="1279330" y="2511623"/>
                  <a:pt x="1283951" y="2512200"/>
                  <a:pt x="1288572" y="2516818"/>
                </a:cubicBezTo>
                <a:cubicBezTo>
                  <a:pt x="1297814" y="2528364"/>
                  <a:pt x="1279330" y="2539909"/>
                  <a:pt x="1295503" y="2549146"/>
                </a:cubicBezTo>
                <a:cubicBezTo>
                  <a:pt x="1302435" y="2551455"/>
                  <a:pt x="1320919" y="2539909"/>
                  <a:pt x="1320919" y="2556073"/>
                </a:cubicBezTo>
                <a:cubicBezTo>
                  <a:pt x="1325540" y="2560691"/>
                  <a:pt x="1325540" y="2560691"/>
                  <a:pt x="1325540" y="2560691"/>
                </a:cubicBezTo>
                <a:cubicBezTo>
                  <a:pt x="1316298" y="2569928"/>
                  <a:pt x="1288572" y="2560691"/>
                  <a:pt x="1295503" y="2581473"/>
                </a:cubicBezTo>
                <a:cubicBezTo>
                  <a:pt x="1277019" y="2586091"/>
                  <a:pt x="1270087" y="2602255"/>
                  <a:pt x="1260845" y="2616109"/>
                </a:cubicBezTo>
                <a:cubicBezTo>
                  <a:pt x="1242361" y="2602255"/>
                  <a:pt x="1242361" y="2639200"/>
                  <a:pt x="1223877" y="2629964"/>
                </a:cubicBezTo>
                <a:cubicBezTo>
                  <a:pt x="1210014" y="2593018"/>
                  <a:pt x="1272398" y="2599946"/>
                  <a:pt x="1256224" y="2565309"/>
                </a:cubicBezTo>
                <a:cubicBezTo>
                  <a:pt x="1226188" y="2565309"/>
                  <a:pt x="1193840" y="2563000"/>
                  <a:pt x="1168424" y="2560691"/>
                </a:cubicBezTo>
                <a:cubicBezTo>
                  <a:pt x="1163803" y="2567618"/>
                  <a:pt x="1163803" y="2567618"/>
                  <a:pt x="1163803" y="2567618"/>
                </a:cubicBezTo>
                <a:cubicBezTo>
                  <a:pt x="1168424" y="2581473"/>
                  <a:pt x="1186909" y="2569928"/>
                  <a:pt x="1182288" y="2586091"/>
                </a:cubicBezTo>
                <a:cubicBezTo>
                  <a:pt x="1168424" y="2586091"/>
                  <a:pt x="1156872" y="2567618"/>
                  <a:pt x="1145319" y="2583782"/>
                </a:cubicBezTo>
                <a:cubicBezTo>
                  <a:pt x="1138388" y="2604564"/>
                  <a:pt x="1170735" y="2597637"/>
                  <a:pt x="1166114" y="2618418"/>
                </a:cubicBezTo>
                <a:cubicBezTo>
                  <a:pt x="1175356" y="2636891"/>
                  <a:pt x="1191530" y="2629964"/>
                  <a:pt x="1205393" y="2636891"/>
                </a:cubicBezTo>
                <a:cubicBezTo>
                  <a:pt x="1205393" y="2648437"/>
                  <a:pt x="1196151" y="2650746"/>
                  <a:pt x="1191530" y="2659982"/>
                </a:cubicBezTo>
                <a:cubicBezTo>
                  <a:pt x="1173045" y="2650746"/>
                  <a:pt x="1154561" y="2639200"/>
                  <a:pt x="1136077" y="2627655"/>
                </a:cubicBezTo>
                <a:cubicBezTo>
                  <a:pt x="1124524" y="2627655"/>
                  <a:pt x="1099109" y="2627655"/>
                  <a:pt x="1092177" y="2618418"/>
                </a:cubicBezTo>
                <a:cubicBezTo>
                  <a:pt x="1094488" y="2609182"/>
                  <a:pt x="1112972" y="2613800"/>
                  <a:pt x="1122214" y="2604564"/>
                </a:cubicBezTo>
                <a:cubicBezTo>
                  <a:pt x="1126835" y="2602255"/>
                  <a:pt x="1126835" y="2599946"/>
                  <a:pt x="1126835" y="2595328"/>
                </a:cubicBezTo>
                <a:cubicBezTo>
                  <a:pt x="1122214" y="2583782"/>
                  <a:pt x="1101419" y="2599946"/>
                  <a:pt x="1106040" y="2581473"/>
                </a:cubicBezTo>
                <a:cubicBezTo>
                  <a:pt x="1117593" y="2567618"/>
                  <a:pt x="1152251" y="2590709"/>
                  <a:pt x="1149940" y="2563000"/>
                </a:cubicBezTo>
                <a:cubicBezTo>
                  <a:pt x="1154561" y="2567618"/>
                  <a:pt x="1161493" y="2563000"/>
                  <a:pt x="1166114" y="2560691"/>
                </a:cubicBezTo>
                <a:cubicBezTo>
                  <a:pt x="1170735" y="2553764"/>
                  <a:pt x="1166114" y="2544528"/>
                  <a:pt x="1177666" y="2542218"/>
                </a:cubicBezTo>
                <a:cubicBezTo>
                  <a:pt x="1186909" y="2549146"/>
                  <a:pt x="1203082" y="2546837"/>
                  <a:pt x="1214635" y="2544528"/>
                </a:cubicBezTo>
                <a:cubicBezTo>
                  <a:pt x="1223877" y="2526055"/>
                  <a:pt x="1253914" y="2539909"/>
                  <a:pt x="1258535" y="2519128"/>
                </a:cubicBezTo>
                <a:cubicBezTo>
                  <a:pt x="1264311" y="2516819"/>
                  <a:pt x="1269510" y="2513932"/>
                  <a:pt x="1274420" y="2512778"/>
                </a:cubicBezTo>
                <a:close/>
                <a:moveTo>
                  <a:pt x="1127102" y="2448844"/>
                </a:moveTo>
                <a:cubicBezTo>
                  <a:pt x="1127102" y="2451490"/>
                  <a:pt x="1127102" y="2456782"/>
                  <a:pt x="1124456" y="2456782"/>
                </a:cubicBezTo>
                <a:cubicBezTo>
                  <a:pt x="1121810" y="2456782"/>
                  <a:pt x="1121810" y="2456782"/>
                  <a:pt x="1121810" y="2456782"/>
                </a:cubicBezTo>
                <a:cubicBezTo>
                  <a:pt x="1119164" y="2451490"/>
                  <a:pt x="1124456" y="2454136"/>
                  <a:pt x="1127102" y="2448844"/>
                </a:cubicBezTo>
                <a:close/>
                <a:moveTo>
                  <a:pt x="1105862" y="2437211"/>
                </a:moveTo>
                <a:cubicBezTo>
                  <a:pt x="1108182" y="2437434"/>
                  <a:pt x="1110067" y="2438923"/>
                  <a:pt x="1111227" y="2442495"/>
                </a:cubicBezTo>
                <a:cubicBezTo>
                  <a:pt x="1101946" y="2447257"/>
                  <a:pt x="1090345" y="2447257"/>
                  <a:pt x="1081064" y="2447257"/>
                </a:cubicBezTo>
                <a:cubicBezTo>
                  <a:pt x="1088025" y="2447257"/>
                  <a:pt x="1098901" y="2436542"/>
                  <a:pt x="1105862" y="2437211"/>
                </a:cubicBezTo>
                <a:close/>
                <a:moveTo>
                  <a:pt x="1351524" y="2348832"/>
                </a:moveTo>
                <a:cubicBezTo>
                  <a:pt x="1356203" y="2348832"/>
                  <a:pt x="1363222" y="2358190"/>
                  <a:pt x="1367901" y="2351172"/>
                </a:cubicBezTo>
                <a:cubicBezTo>
                  <a:pt x="1374919" y="2367548"/>
                  <a:pt x="1395974" y="2360529"/>
                  <a:pt x="1398314" y="2381585"/>
                </a:cubicBezTo>
                <a:cubicBezTo>
                  <a:pt x="1428727" y="2390943"/>
                  <a:pt x="1428727" y="2390943"/>
                  <a:pt x="1428727" y="2390943"/>
                </a:cubicBezTo>
                <a:cubicBezTo>
                  <a:pt x="1414690" y="2386264"/>
                  <a:pt x="1414690" y="2437732"/>
                  <a:pt x="1395974" y="2407319"/>
                </a:cubicBezTo>
                <a:cubicBezTo>
                  <a:pt x="1386617" y="2409658"/>
                  <a:pt x="1381938" y="2404979"/>
                  <a:pt x="1374919" y="2400301"/>
                </a:cubicBezTo>
                <a:cubicBezTo>
                  <a:pt x="1379598" y="2376906"/>
                  <a:pt x="1346845" y="2386264"/>
                  <a:pt x="1351524" y="2367548"/>
                </a:cubicBezTo>
                <a:cubicBezTo>
                  <a:pt x="1349185" y="2362869"/>
                  <a:pt x="1344506" y="2362869"/>
                  <a:pt x="1342167" y="2362869"/>
                </a:cubicBezTo>
                <a:cubicBezTo>
                  <a:pt x="1339827" y="2355851"/>
                  <a:pt x="1346845" y="2351172"/>
                  <a:pt x="1351524" y="2348832"/>
                </a:cubicBezTo>
                <a:close/>
                <a:moveTo>
                  <a:pt x="1294568" y="2330907"/>
                </a:moveTo>
                <a:cubicBezTo>
                  <a:pt x="1296018" y="2329474"/>
                  <a:pt x="1297758" y="2328900"/>
                  <a:pt x="1301238" y="2331193"/>
                </a:cubicBezTo>
                <a:cubicBezTo>
                  <a:pt x="1303558" y="2340366"/>
                  <a:pt x="1298918" y="2358710"/>
                  <a:pt x="1312839" y="2365589"/>
                </a:cubicBezTo>
                <a:cubicBezTo>
                  <a:pt x="1312839" y="2372469"/>
                  <a:pt x="1312839" y="2372469"/>
                  <a:pt x="1312839" y="2372469"/>
                </a:cubicBezTo>
                <a:cubicBezTo>
                  <a:pt x="1294278" y="2374762"/>
                  <a:pt x="1273396" y="2377055"/>
                  <a:pt x="1257154" y="2388520"/>
                </a:cubicBezTo>
                <a:cubicBezTo>
                  <a:pt x="1252514" y="2388520"/>
                  <a:pt x="1252514" y="2388520"/>
                  <a:pt x="1252514" y="2388520"/>
                </a:cubicBezTo>
                <a:cubicBezTo>
                  <a:pt x="1273396" y="2377055"/>
                  <a:pt x="1259475" y="2338072"/>
                  <a:pt x="1289637" y="2335779"/>
                </a:cubicBezTo>
                <a:cubicBezTo>
                  <a:pt x="1291957" y="2334633"/>
                  <a:pt x="1293117" y="2332340"/>
                  <a:pt x="1294568" y="2330907"/>
                </a:cubicBezTo>
                <a:close/>
                <a:moveTo>
                  <a:pt x="1419202" y="2275489"/>
                </a:moveTo>
                <a:cubicBezTo>
                  <a:pt x="1428727" y="2293269"/>
                  <a:pt x="1404914" y="2286602"/>
                  <a:pt x="1397770" y="2291047"/>
                </a:cubicBezTo>
                <a:cubicBezTo>
                  <a:pt x="1388245" y="2291047"/>
                  <a:pt x="1388245" y="2291047"/>
                  <a:pt x="1388245" y="2291047"/>
                </a:cubicBezTo>
                <a:cubicBezTo>
                  <a:pt x="1385864" y="2275489"/>
                  <a:pt x="1409677" y="2271044"/>
                  <a:pt x="1419202" y="2275489"/>
                </a:cubicBezTo>
                <a:close/>
                <a:moveTo>
                  <a:pt x="1476352" y="2270747"/>
                </a:moveTo>
                <a:cubicBezTo>
                  <a:pt x="1483804" y="2271640"/>
                  <a:pt x="1491256" y="2274617"/>
                  <a:pt x="1496989" y="2278188"/>
                </a:cubicBezTo>
                <a:cubicBezTo>
                  <a:pt x="1483231" y="2285332"/>
                  <a:pt x="1467179" y="2280570"/>
                  <a:pt x="1455714" y="2275807"/>
                </a:cubicBezTo>
                <a:cubicBezTo>
                  <a:pt x="1461447" y="2271045"/>
                  <a:pt x="1468899" y="2269854"/>
                  <a:pt x="1476352" y="2270747"/>
                </a:cubicBezTo>
                <a:close/>
                <a:moveTo>
                  <a:pt x="1344589" y="2255169"/>
                </a:moveTo>
                <a:cubicBezTo>
                  <a:pt x="1349352" y="2257418"/>
                  <a:pt x="1358877" y="2264165"/>
                  <a:pt x="1358877" y="2270912"/>
                </a:cubicBezTo>
                <a:cubicBezTo>
                  <a:pt x="1344589" y="2282157"/>
                  <a:pt x="1354114" y="2259667"/>
                  <a:pt x="1344589" y="2255169"/>
                </a:cubicBezTo>
                <a:close/>
                <a:moveTo>
                  <a:pt x="1525564" y="2245644"/>
                </a:moveTo>
                <a:cubicBezTo>
                  <a:pt x="1530327" y="2245644"/>
                  <a:pt x="1532708" y="2245644"/>
                  <a:pt x="1535089" y="2248026"/>
                </a:cubicBezTo>
                <a:cubicBezTo>
                  <a:pt x="1535089" y="2250407"/>
                  <a:pt x="1535089" y="2250407"/>
                  <a:pt x="1535089" y="2250407"/>
                </a:cubicBezTo>
                <a:cubicBezTo>
                  <a:pt x="1530327" y="2250407"/>
                  <a:pt x="1525564" y="2250407"/>
                  <a:pt x="1525564" y="2245644"/>
                </a:cubicBezTo>
                <a:close/>
                <a:moveTo>
                  <a:pt x="1553742" y="2242469"/>
                </a:moveTo>
                <a:cubicBezTo>
                  <a:pt x="1562871" y="2249396"/>
                  <a:pt x="1569717" y="2254015"/>
                  <a:pt x="1581127" y="2256324"/>
                </a:cubicBezTo>
                <a:cubicBezTo>
                  <a:pt x="1574281" y="2256324"/>
                  <a:pt x="1571999" y="2267869"/>
                  <a:pt x="1565153" y="2260942"/>
                </a:cubicBezTo>
                <a:cubicBezTo>
                  <a:pt x="1560589" y="2256324"/>
                  <a:pt x="1544614" y="2251705"/>
                  <a:pt x="1553742" y="2242469"/>
                </a:cubicBezTo>
                <a:close/>
                <a:moveTo>
                  <a:pt x="1143771" y="2207743"/>
                </a:moveTo>
                <a:cubicBezTo>
                  <a:pt x="1144961" y="2207743"/>
                  <a:pt x="1146152" y="2208338"/>
                  <a:pt x="1146152" y="2210720"/>
                </a:cubicBezTo>
                <a:cubicBezTo>
                  <a:pt x="1146152" y="2215482"/>
                  <a:pt x="1146152" y="2215482"/>
                  <a:pt x="1146152" y="2215482"/>
                </a:cubicBezTo>
                <a:cubicBezTo>
                  <a:pt x="1143771" y="2215482"/>
                  <a:pt x="1136627" y="2213101"/>
                  <a:pt x="1141390" y="2208338"/>
                </a:cubicBezTo>
                <a:cubicBezTo>
                  <a:pt x="1141390" y="2208338"/>
                  <a:pt x="1142580" y="2207743"/>
                  <a:pt x="1143771" y="2207743"/>
                </a:cubicBezTo>
                <a:close/>
                <a:moveTo>
                  <a:pt x="1728764" y="2182144"/>
                </a:moveTo>
                <a:cubicBezTo>
                  <a:pt x="1726647" y="2187224"/>
                  <a:pt x="1720297" y="2192304"/>
                  <a:pt x="1716064" y="2194844"/>
                </a:cubicBezTo>
                <a:cubicBezTo>
                  <a:pt x="1716064" y="2187224"/>
                  <a:pt x="1724531" y="2182144"/>
                  <a:pt x="1728764" y="2182144"/>
                </a:cubicBezTo>
                <a:close/>
                <a:moveTo>
                  <a:pt x="1721796" y="2157700"/>
                </a:moveTo>
                <a:cubicBezTo>
                  <a:pt x="1724131" y="2158687"/>
                  <a:pt x="1725590" y="2161758"/>
                  <a:pt x="1725590" y="2168191"/>
                </a:cubicBezTo>
                <a:cubicBezTo>
                  <a:pt x="1720921" y="2175210"/>
                  <a:pt x="1718586" y="2184568"/>
                  <a:pt x="1709248" y="2186907"/>
                </a:cubicBezTo>
                <a:cubicBezTo>
                  <a:pt x="1704579" y="2179889"/>
                  <a:pt x="1685902" y="2182228"/>
                  <a:pt x="1692906" y="2170531"/>
                </a:cubicBezTo>
                <a:cubicBezTo>
                  <a:pt x="1699910" y="2170531"/>
                  <a:pt x="1714793" y="2154739"/>
                  <a:pt x="1721796" y="2157700"/>
                </a:cubicBezTo>
                <a:close/>
                <a:moveTo>
                  <a:pt x="1778506" y="2140869"/>
                </a:moveTo>
                <a:cubicBezTo>
                  <a:pt x="1781152" y="2140869"/>
                  <a:pt x="1781152" y="2143251"/>
                  <a:pt x="1781152" y="2145632"/>
                </a:cubicBezTo>
                <a:cubicBezTo>
                  <a:pt x="1773214" y="2145632"/>
                  <a:pt x="1773214" y="2145632"/>
                  <a:pt x="1773214" y="2145632"/>
                </a:cubicBezTo>
                <a:cubicBezTo>
                  <a:pt x="1778506" y="2140869"/>
                  <a:pt x="1778506" y="2140869"/>
                  <a:pt x="1778506" y="2140869"/>
                </a:cubicBezTo>
                <a:close/>
                <a:moveTo>
                  <a:pt x="1627165" y="2124200"/>
                </a:moveTo>
                <a:cubicBezTo>
                  <a:pt x="1627165" y="2131344"/>
                  <a:pt x="1622720" y="2133725"/>
                  <a:pt x="1624943" y="2140869"/>
                </a:cubicBezTo>
                <a:cubicBezTo>
                  <a:pt x="1618275" y="2138488"/>
                  <a:pt x="1616052" y="2121819"/>
                  <a:pt x="1627165" y="2124200"/>
                </a:cubicBezTo>
                <a:close/>
                <a:moveTo>
                  <a:pt x="1664735" y="2121819"/>
                </a:moveTo>
                <a:cubicBezTo>
                  <a:pt x="1673908" y="2124128"/>
                  <a:pt x="1685373" y="2124128"/>
                  <a:pt x="1692252" y="2131055"/>
                </a:cubicBezTo>
                <a:cubicBezTo>
                  <a:pt x="1683080" y="2147219"/>
                  <a:pt x="1664735" y="2126437"/>
                  <a:pt x="1653270" y="2140292"/>
                </a:cubicBezTo>
                <a:cubicBezTo>
                  <a:pt x="1650977" y="2131055"/>
                  <a:pt x="1660149" y="2126437"/>
                  <a:pt x="1664735" y="2121819"/>
                </a:cubicBezTo>
                <a:close/>
                <a:moveTo>
                  <a:pt x="1521841" y="2107706"/>
                </a:moveTo>
                <a:cubicBezTo>
                  <a:pt x="1525743" y="2106403"/>
                  <a:pt x="1530223" y="2106547"/>
                  <a:pt x="1534848" y="2108865"/>
                </a:cubicBezTo>
                <a:cubicBezTo>
                  <a:pt x="1537160" y="2118136"/>
                  <a:pt x="1525599" y="2120454"/>
                  <a:pt x="1530223" y="2129725"/>
                </a:cubicBezTo>
                <a:cubicBezTo>
                  <a:pt x="1539472" y="2132043"/>
                  <a:pt x="1534848" y="2143632"/>
                  <a:pt x="1544097" y="2148267"/>
                </a:cubicBezTo>
                <a:cubicBezTo>
                  <a:pt x="1553346" y="2145949"/>
                  <a:pt x="1562595" y="2143632"/>
                  <a:pt x="1567219" y="2136678"/>
                </a:cubicBezTo>
                <a:cubicBezTo>
                  <a:pt x="1571844" y="2164491"/>
                  <a:pt x="1606527" y="2127407"/>
                  <a:pt x="1604215" y="2159856"/>
                </a:cubicBezTo>
                <a:cubicBezTo>
                  <a:pt x="1592654" y="2155220"/>
                  <a:pt x="1581092" y="2155220"/>
                  <a:pt x="1567219" y="2159856"/>
                </a:cubicBezTo>
                <a:cubicBezTo>
                  <a:pt x="1562595" y="2164491"/>
                  <a:pt x="1557970" y="2173762"/>
                  <a:pt x="1560282" y="2183033"/>
                </a:cubicBezTo>
                <a:cubicBezTo>
                  <a:pt x="1551033" y="2178398"/>
                  <a:pt x="1539472" y="2180716"/>
                  <a:pt x="1534848" y="2192305"/>
                </a:cubicBezTo>
                <a:cubicBezTo>
                  <a:pt x="1537160" y="2215482"/>
                  <a:pt x="1537160" y="2215482"/>
                  <a:pt x="1537160" y="2215482"/>
                </a:cubicBezTo>
                <a:cubicBezTo>
                  <a:pt x="1534848" y="2215482"/>
                  <a:pt x="1534848" y="2215482"/>
                  <a:pt x="1534848" y="2215482"/>
                </a:cubicBezTo>
                <a:cubicBezTo>
                  <a:pt x="1523287" y="2187669"/>
                  <a:pt x="1537160" y="2155220"/>
                  <a:pt x="1514038" y="2138996"/>
                </a:cubicBezTo>
                <a:cubicBezTo>
                  <a:pt x="1503633" y="2128566"/>
                  <a:pt x="1510136" y="2111617"/>
                  <a:pt x="1521841" y="2107706"/>
                </a:cubicBezTo>
                <a:close/>
                <a:moveTo>
                  <a:pt x="1622402" y="2085307"/>
                </a:moveTo>
                <a:cubicBezTo>
                  <a:pt x="1604180" y="2099315"/>
                  <a:pt x="1604180" y="2124995"/>
                  <a:pt x="1576847" y="2120326"/>
                </a:cubicBezTo>
                <a:cubicBezTo>
                  <a:pt x="1570014" y="2110988"/>
                  <a:pt x="1570014" y="2110988"/>
                  <a:pt x="1570014" y="2110988"/>
                </a:cubicBezTo>
                <a:cubicBezTo>
                  <a:pt x="1585958" y="2117991"/>
                  <a:pt x="1592792" y="2089976"/>
                  <a:pt x="1611013" y="2094645"/>
                </a:cubicBezTo>
                <a:cubicBezTo>
                  <a:pt x="1622402" y="2085307"/>
                  <a:pt x="1622402" y="2085307"/>
                  <a:pt x="1622402" y="2085307"/>
                </a:cubicBezTo>
                <a:close/>
                <a:moveTo>
                  <a:pt x="1513791" y="2074194"/>
                </a:moveTo>
                <a:cubicBezTo>
                  <a:pt x="1498048" y="2078730"/>
                  <a:pt x="1516040" y="2105944"/>
                  <a:pt x="1495799" y="2090069"/>
                </a:cubicBezTo>
                <a:cubicBezTo>
                  <a:pt x="1489052" y="2074194"/>
                  <a:pt x="1507044" y="2078730"/>
                  <a:pt x="1513791" y="2074194"/>
                </a:cubicBezTo>
                <a:close/>
                <a:moveTo>
                  <a:pt x="1604146" y="2071990"/>
                </a:moveTo>
                <a:cubicBezTo>
                  <a:pt x="1608511" y="2070843"/>
                  <a:pt x="1612877" y="2071990"/>
                  <a:pt x="1612877" y="2077723"/>
                </a:cubicBezTo>
                <a:cubicBezTo>
                  <a:pt x="1608511" y="2080016"/>
                  <a:pt x="1599780" y="2086895"/>
                  <a:pt x="1595414" y="2080016"/>
                </a:cubicBezTo>
                <a:cubicBezTo>
                  <a:pt x="1595414" y="2076576"/>
                  <a:pt x="1599780" y="2073136"/>
                  <a:pt x="1604146" y="2071990"/>
                </a:cubicBezTo>
                <a:close/>
                <a:moveTo>
                  <a:pt x="1534792" y="2068241"/>
                </a:moveTo>
                <a:cubicBezTo>
                  <a:pt x="1536280" y="2067050"/>
                  <a:pt x="1538662" y="2067050"/>
                  <a:pt x="1539852" y="2069432"/>
                </a:cubicBezTo>
                <a:cubicBezTo>
                  <a:pt x="1539852" y="2071813"/>
                  <a:pt x="1539852" y="2071813"/>
                  <a:pt x="1537471" y="2074194"/>
                </a:cubicBezTo>
                <a:cubicBezTo>
                  <a:pt x="1535090" y="2074194"/>
                  <a:pt x="1535090" y="2074194"/>
                  <a:pt x="1535090" y="2074194"/>
                </a:cubicBezTo>
                <a:cubicBezTo>
                  <a:pt x="1532708" y="2071813"/>
                  <a:pt x="1533304" y="2069432"/>
                  <a:pt x="1534792" y="2068241"/>
                </a:cubicBezTo>
                <a:close/>
                <a:moveTo>
                  <a:pt x="2042164" y="2059774"/>
                </a:moveTo>
                <a:cubicBezTo>
                  <a:pt x="2042164" y="2059774"/>
                  <a:pt x="2042164" y="2059774"/>
                  <a:pt x="2040136" y="2061800"/>
                </a:cubicBezTo>
                <a:lnTo>
                  <a:pt x="2032314" y="2069616"/>
                </a:lnTo>
                <a:lnTo>
                  <a:pt x="2032461" y="2068854"/>
                </a:lnTo>
                <a:cubicBezTo>
                  <a:pt x="2034054" y="2065707"/>
                  <a:pt x="2036950" y="2062668"/>
                  <a:pt x="2042164" y="2059774"/>
                </a:cubicBezTo>
                <a:close/>
                <a:moveTo>
                  <a:pt x="1678758" y="2038233"/>
                </a:moveTo>
                <a:cubicBezTo>
                  <a:pt x="1683256" y="2037374"/>
                  <a:pt x="1687754" y="2037947"/>
                  <a:pt x="1692252" y="2041386"/>
                </a:cubicBezTo>
                <a:cubicBezTo>
                  <a:pt x="1692252" y="2055145"/>
                  <a:pt x="1676509" y="2048266"/>
                  <a:pt x="1667513" y="2048266"/>
                </a:cubicBezTo>
                <a:cubicBezTo>
                  <a:pt x="1665264" y="2048266"/>
                  <a:pt x="1665264" y="2048266"/>
                  <a:pt x="1665264" y="2043680"/>
                </a:cubicBezTo>
                <a:cubicBezTo>
                  <a:pt x="1669762" y="2041387"/>
                  <a:pt x="1674260" y="2039093"/>
                  <a:pt x="1678758" y="2038233"/>
                </a:cubicBezTo>
                <a:close/>
                <a:moveTo>
                  <a:pt x="1764545" y="2033713"/>
                </a:moveTo>
                <a:cubicBezTo>
                  <a:pt x="1764545" y="2036095"/>
                  <a:pt x="1766865" y="2036095"/>
                  <a:pt x="1766865" y="2038476"/>
                </a:cubicBezTo>
                <a:cubicBezTo>
                  <a:pt x="1762225" y="2043239"/>
                  <a:pt x="1757584" y="2045620"/>
                  <a:pt x="1752944" y="2043239"/>
                </a:cubicBezTo>
                <a:cubicBezTo>
                  <a:pt x="1736702" y="2033713"/>
                  <a:pt x="1757584" y="2031332"/>
                  <a:pt x="1764545" y="2033713"/>
                </a:cubicBezTo>
                <a:close/>
                <a:moveTo>
                  <a:pt x="1792264" y="2004344"/>
                </a:moveTo>
                <a:lnTo>
                  <a:pt x="1798614" y="2004344"/>
                </a:lnTo>
                <a:lnTo>
                  <a:pt x="1793852" y="2009107"/>
                </a:lnTo>
                <a:close/>
                <a:moveTo>
                  <a:pt x="1623196" y="1993232"/>
                </a:moveTo>
                <a:cubicBezTo>
                  <a:pt x="1630340" y="2000111"/>
                  <a:pt x="1620815" y="2006991"/>
                  <a:pt x="1618434" y="2011577"/>
                </a:cubicBezTo>
                <a:cubicBezTo>
                  <a:pt x="1611290" y="2013870"/>
                  <a:pt x="1611290" y="2006991"/>
                  <a:pt x="1608908" y="2004698"/>
                </a:cubicBezTo>
                <a:cubicBezTo>
                  <a:pt x="1606527" y="1997818"/>
                  <a:pt x="1618434" y="1997818"/>
                  <a:pt x="1623196" y="1993232"/>
                </a:cubicBezTo>
                <a:close/>
                <a:moveTo>
                  <a:pt x="1752577" y="1969261"/>
                </a:moveTo>
                <a:cubicBezTo>
                  <a:pt x="1752577" y="1980770"/>
                  <a:pt x="1745626" y="1964657"/>
                  <a:pt x="1743310" y="1973865"/>
                </a:cubicBezTo>
                <a:cubicBezTo>
                  <a:pt x="1727091" y="1978469"/>
                  <a:pt x="1713190" y="2010695"/>
                  <a:pt x="1692338" y="1996884"/>
                </a:cubicBezTo>
                <a:cubicBezTo>
                  <a:pt x="1683070" y="2003789"/>
                  <a:pt x="1676120" y="1992280"/>
                  <a:pt x="1666852" y="1987676"/>
                </a:cubicBezTo>
                <a:cubicBezTo>
                  <a:pt x="1666852" y="1985374"/>
                  <a:pt x="1666852" y="1985374"/>
                  <a:pt x="1666852" y="1985374"/>
                </a:cubicBezTo>
                <a:cubicBezTo>
                  <a:pt x="1696972" y="1978469"/>
                  <a:pt x="1724774" y="1966959"/>
                  <a:pt x="1752577" y="1969261"/>
                </a:cubicBezTo>
                <a:close/>
                <a:moveTo>
                  <a:pt x="2308628" y="1944019"/>
                </a:moveTo>
                <a:cubicBezTo>
                  <a:pt x="2303994" y="1955595"/>
                  <a:pt x="2327164" y="1962540"/>
                  <a:pt x="2315579" y="1978746"/>
                </a:cubicBezTo>
                <a:cubicBezTo>
                  <a:pt x="2315579" y="1978746"/>
                  <a:pt x="2313262" y="1981061"/>
                  <a:pt x="2313262" y="1983376"/>
                </a:cubicBezTo>
                <a:cubicBezTo>
                  <a:pt x="2329481" y="1985691"/>
                  <a:pt x="2341067" y="1964855"/>
                  <a:pt x="2352652" y="1953280"/>
                </a:cubicBezTo>
                <a:cubicBezTo>
                  <a:pt x="2320213" y="2008842"/>
                  <a:pt x="2287774" y="2064405"/>
                  <a:pt x="2243750" y="2110707"/>
                </a:cubicBezTo>
                <a:cubicBezTo>
                  <a:pt x="2234481" y="2136173"/>
                  <a:pt x="2215945" y="2145433"/>
                  <a:pt x="2197408" y="2163954"/>
                </a:cubicBezTo>
                <a:cubicBezTo>
                  <a:pt x="2169603" y="2200996"/>
                  <a:pt x="2123262" y="2240352"/>
                  <a:pt x="2090822" y="2270449"/>
                </a:cubicBezTo>
                <a:cubicBezTo>
                  <a:pt x="2076920" y="2249613"/>
                  <a:pt x="2123262" y="2247298"/>
                  <a:pt x="2097774" y="2224147"/>
                </a:cubicBezTo>
                <a:cubicBezTo>
                  <a:pt x="2100091" y="2219517"/>
                  <a:pt x="2109359" y="2214886"/>
                  <a:pt x="2102408" y="2207941"/>
                </a:cubicBezTo>
                <a:cubicBezTo>
                  <a:pt x="2081554" y="2207941"/>
                  <a:pt x="2063018" y="2228777"/>
                  <a:pt x="2049115" y="2242668"/>
                </a:cubicBezTo>
                <a:cubicBezTo>
                  <a:pt x="2053749" y="2258873"/>
                  <a:pt x="2035213" y="2254243"/>
                  <a:pt x="2025944" y="2270449"/>
                </a:cubicBezTo>
                <a:cubicBezTo>
                  <a:pt x="2014359" y="2254243"/>
                  <a:pt x="2005091" y="2277394"/>
                  <a:pt x="1993505" y="2275079"/>
                </a:cubicBezTo>
                <a:cubicBezTo>
                  <a:pt x="1991188" y="2256558"/>
                  <a:pt x="1991188" y="2256558"/>
                  <a:pt x="1991188" y="2256558"/>
                </a:cubicBezTo>
                <a:cubicBezTo>
                  <a:pt x="1984237" y="2258873"/>
                  <a:pt x="1979603" y="2265819"/>
                  <a:pt x="1970334" y="2263504"/>
                </a:cubicBezTo>
                <a:cubicBezTo>
                  <a:pt x="1972652" y="2261188"/>
                  <a:pt x="1970334" y="2258873"/>
                  <a:pt x="1970334" y="2258873"/>
                </a:cubicBezTo>
                <a:cubicBezTo>
                  <a:pt x="1984237" y="2242668"/>
                  <a:pt x="2005091" y="2233407"/>
                  <a:pt x="2025944" y="2226462"/>
                </a:cubicBezTo>
                <a:cubicBezTo>
                  <a:pt x="2030578" y="2221832"/>
                  <a:pt x="2030578" y="2214886"/>
                  <a:pt x="2035213" y="2210256"/>
                </a:cubicBezTo>
                <a:cubicBezTo>
                  <a:pt x="2014359" y="2200996"/>
                  <a:pt x="1984237" y="2207941"/>
                  <a:pt x="1970334" y="2194050"/>
                </a:cubicBezTo>
                <a:cubicBezTo>
                  <a:pt x="1961066" y="2194050"/>
                  <a:pt x="1951798" y="2198681"/>
                  <a:pt x="1947164" y="2210256"/>
                </a:cubicBezTo>
                <a:cubicBezTo>
                  <a:pt x="1940212" y="2207941"/>
                  <a:pt x="1928627" y="2205626"/>
                  <a:pt x="1923993" y="2210256"/>
                </a:cubicBezTo>
                <a:cubicBezTo>
                  <a:pt x="1919359" y="2219517"/>
                  <a:pt x="1905456" y="2214886"/>
                  <a:pt x="1898505" y="2219517"/>
                </a:cubicBezTo>
                <a:cubicBezTo>
                  <a:pt x="1877651" y="2251928"/>
                  <a:pt x="1838261" y="2221832"/>
                  <a:pt x="1808139" y="2238037"/>
                </a:cubicBezTo>
                <a:cubicBezTo>
                  <a:pt x="1808139" y="2235722"/>
                  <a:pt x="1808139" y="2235722"/>
                  <a:pt x="1808139" y="2235722"/>
                </a:cubicBezTo>
                <a:cubicBezTo>
                  <a:pt x="1824359" y="2231092"/>
                  <a:pt x="1849847" y="2226462"/>
                  <a:pt x="1852164" y="2210256"/>
                </a:cubicBezTo>
                <a:cubicBezTo>
                  <a:pt x="1849847" y="2207941"/>
                  <a:pt x="1849847" y="2205626"/>
                  <a:pt x="1847529" y="2207941"/>
                </a:cubicBezTo>
                <a:cubicBezTo>
                  <a:pt x="1859115" y="2200996"/>
                  <a:pt x="1879969" y="2198681"/>
                  <a:pt x="1886920" y="2187105"/>
                </a:cubicBezTo>
                <a:cubicBezTo>
                  <a:pt x="1900822" y="2170899"/>
                  <a:pt x="1919359" y="2150063"/>
                  <a:pt x="1940212" y="2143118"/>
                </a:cubicBezTo>
                <a:cubicBezTo>
                  <a:pt x="1942530" y="2136173"/>
                  <a:pt x="1935578" y="2131543"/>
                  <a:pt x="1930944" y="2126912"/>
                </a:cubicBezTo>
                <a:cubicBezTo>
                  <a:pt x="1926310" y="2126912"/>
                  <a:pt x="1923993" y="2126912"/>
                  <a:pt x="1919359" y="2131543"/>
                </a:cubicBezTo>
                <a:cubicBezTo>
                  <a:pt x="1926310" y="2145433"/>
                  <a:pt x="1910090" y="2145433"/>
                  <a:pt x="1903139" y="2147748"/>
                </a:cubicBezTo>
                <a:cubicBezTo>
                  <a:pt x="1889237" y="2147748"/>
                  <a:pt x="1889237" y="2147748"/>
                  <a:pt x="1889237" y="2147748"/>
                </a:cubicBezTo>
                <a:cubicBezTo>
                  <a:pt x="1891554" y="2129227"/>
                  <a:pt x="1912408" y="2126912"/>
                  <a:pt x="1919359" y="2113022"/>
                </a:cubicBezTo>
                <a:cubicBezTo>
                  <a:pt x="1930944" y="2113022"/>
                  <a:pt x="1944847" y="2126912"/>
                  <a:pt x="1951798" y="2133858"/>
                </a:cubicBezTo>
                <a:cubicBezTo>
                  <a:pt x="1970334" y="2133858"/>
                  <a:pt x="1977286" y="2110707"/>
                  <a:pt x="1993505" y="2103761"/>
                </a:cubicBezTo>
                <a:cubicBezTo>
                  <a:pt x="2007408" y="2099131"/>
                  <a:pt x="2007408" y="2075980"/>
                  <a:pt x="2025944" y="2075980"/>
                </a:cubicBezTo>
                <a:lnTo>
                  <a:pt x="2032314" y="2069616"/>
                </a:lnTo>
                <a:lnTo>
                  <a:pt x="2030578" y="2078585"/>
                </a:lnTo>
                <a:cubicBezTo>
                  <a:pt x="2030578" y="2085240"/>
                  <a:pt x="2031737" y="2092186"/>
                  <a:pt x="2025944" y="2099131"/>
                </a:cubicBezTo>
                <a:cubicBezTo>
                  <a:pt x="2018993" y="2113022"/>
                  <a:pt x="1998139" y="2117652"/>
                  <a:pt x="2000456" y="2133858"/>
                </a:cubicBezTo>
                <a:cubicBezTo>
                  <a:pt x="1998139" y="2150063"/>
                  <a:pt x="1972652" y="2136173"/>
                  <a:pt x="1979603" y="2154694"/>
                </a:cubicBezTo>
                <a:cubicBezTo>
                  <a:pt x="1974969" y="2161639"/>
                  <a:pt x="1968017" y="2166269"/>
                  <a:pt x="1965700" y="2170899"/>
                </a:cubicBezTo>
                <a:cubicBezTo>
                  <a:pt x="1970334" y="2182475"/>
                  <a:pt x="1979603" y="2170899"/>
                  <a:pt x="1984237" y="2170899"/>
                </a:cubicBezTo>
                <a:cubicBezTo>
                  <a:pt x="1986554" y="2150063"/>
                  <a:pt x="2016676" y="2152379"/>
                  <a:pt x="2016676" y="2129227"/>
                </a:cubicBezTo>
                <a:cubicBezTo>
                  <a:pt x="2044481" y="2085240"/>
                  <a:pt x="2100091" y="2082925"/>
                  <a:pt x="2127896" y="2041254"/>
                </a:cubicBezTo>
                <a:cubicBezTo>
                  <a:pt x="2137164" y="2029678"/>
                  <a:pt x="2148749" y="2020418"/>
                  <a:pt x="2158018" y="2008842"/>
                </a:cubicBezTo>
                <a:cubicBezTo>
                  <a:pt x="2164969" y="2022733"/>
                  <a:pt x="2146432" y="2038938"/>
                  <a:pt x="2151066" y="2052829"/>
                </a:cubicBezTo>
                <a:cubicBezTo>
                  <a:pt x="2151066" y="2062089"/>
                  <a:pt x="2127896" y="2064405"/>
                  <a:pt x="2137164" y="2075980"/>
                </a:cubicBezTo>
                <a:cubicBezTo>
                  <a:pt x="2144115" y="2080610"/>
                  <a:pt x="2151066" y="2064405"/>
                  <a:pt x="2153384" y="2075980"/>
                </a:cubicBezTo>
                <a:cubicBezTo>
                  <a:pt x="2155701" y="2094501"/>
                  <a:pt x="2132530" y="2089871"/>
                  <a:pt x="2130213" y="2103761"/>
                </a:cubicBezTo>
                <a:cubicBezTo>
                  <a:pt x="2120944" y="2113022"/>
                  <a:pt x="2095457" y="2126912"/>
                  <a:pt x="2102408" y="2143118"/>
                </a:cubicBezTo>
                <a:cubicBezTo>
                  <a:pt x="2113993" y="2161639"/>
                  <a:pt x="2130213" y="2152379"/>
                  <a:pt x="2146432" y="2145433"/>
                </a:cubicBezTo>
                <a:cubicBezTo>
                  <a:pt x="2162652" y="2126912"/>
                  <a:pt x="2178871" y="2103761"/>
                  <a:pt x="2202042" y="2108392"/>
                </a:cubicBezTo>
                <a:cubicBezTo>
                  <a:pt x="2206676" y="2103761"/>
                  <a:pt x="2213628" y="2096816"/>
                  <a:pt x="2213628" y="2089871"/>
                </a:cubicBezTo>
                <a:cubicBezTo>
                  <a:pt x="2206676" y="2078295"/>
                  <a:pt x="2190457" y="2082925"/>
                  <a:pt x="2181188" y="2085240"/>
                </a:cubicBezTo>
                <a:cubicBezTo>
                  <a:pt x="2174237" y="2089871"/>
                  <a:pt x="2167286" y="2094501"/>
                  <a:pt x="2158018" y="2094501"/>
                </a:cubicBezTo>
                <a:cubicBezTo>
                  <a:pt x="2162652" y="2080610"/>
                  <a:pt x="2174237" y="2078295"/>
                  <a:pt x="2183506" y="2069035"/>
                </a:cubicBezTo>
                <a:cubicBezTo>
                  <a:pt x="2206676" y="2071350"/>
                  <a:pt x="2220579" y="2069035"/>
                  <a:pt x="2236798" y="2052829"/>
                </a:cubicBezTo>
                <a:cubicBezTo>
                  <a:pt x="2239115" y="2034308"/>
                  <a:pt x="2269237" y="2029678"/>
                  <a:pt x="2266920" y="2006527"/>
                </a:cubicBezTo>
                <a:cubicBezTo>
                  <a:pt x="2264603" y="1992636"/>
                  <a:pt x="2264603" y="1992636"/>
                  <a:pt x="2264603" y="1992636"/>
                </a:cubicBezTo>
                <a:cubicBezTo>
                  <a:pt x="2276189" y="1990321"/>
                  <a:pt x="2285457" y="1985691"/>
                  <a:pt x="2290091" y="1976431"/>
                </a:cubicBezTo>
                <a:cubicBezTo>
                  <a:pt x="2290091" y="1962540"/>
                  <a:pt x="2301676" y="1955595"/>
                  <a:pt x="2308628" y="1944019"/>
                </a:cubicBezTo>
                <a:close/>
                <a:moveTo>
                  <a:pt x="1757340" y="1927748"/>
                </a:moveTo>
                <a:cubicBezTo>
                  <a:pt x="1757340" y="1936479"/>
                  <a:pt x="1748168" y="1936479"/>
                  <a:pt x="1743581" y="1940845"/>
                </a:cubicBezTo>
                <a:cubicBezTo>
                  <a:pt x="1736702" y="1940845"/>
                  <a:pt x="1736702" y="1940845"/>
                  <a:pt x="1736702" y="1940845"/>
                </a:cubicBezTo>
                <a:cubicBezTo>
                  <a:pt x="1741288" y="1934297"/>
                  <a:pt x="1745875" y="1923382"/>
                  <a:pt x="1757340" y="1927748"/>
                </a:cubicBezTo>
                <a:close/>
                <a:moveTo>
                  <a:pt x="2373290" y="1915444"/>
                </a:moveTo>
                <a:cubicBezTo>
                  <a:pt x="2368924" y="1927045"/>
                  <a:pt x="2366742" y="1936326"/>
                  <a:pt x="2360193" y="1945607"/>
                </a:cubicBezTo>
                <a:cubicBezTo>
                  <a:pt x="2355827" y="1936326"/>
                  <a:pt x="2366742" y="1924725"/>
                  <a:pt x="2373290" y="1915444"/>
                </a:cubicBezTo>
                <a:close/>
                <a:moveTo>
                  <a:pt x="1523977" y="1902744"/>
                </a:moveTo>
                <a:lnTo>
                  <a:pt x="1535090" y="1902744"/>
                </a:lnTo>
                <a:cubicBezTo>
                  <a:pt x="1535090" y="1904861"/>
                  <a:pt x="1532868" y="1909094"/>
                  <a:pt x="1530645" y="1909094"/>
                </a:cubicBezTo>
                <a:cubicBezTo>
                  <a:pt x="1523977" y="1909094"/>
                  <a:pt x="1523977" y="1909094"/>
                  <a:pt x="1523977" y="1909094"/>
                </a:cubicBezTo>
                <a:cubicBezTo>
                  <a:pt x="1523977" y="1902744"/>
                  <a:pt x="1523977" y="1902744"/>
                  <a:pt x="1523977" y="1902744"/>
                </a:cubicBezTo>
                <a:close/>
                <a:moveTo>
                  <a:pt x="2332468" y="1899173"/>
                </a:moveTo>
                <a:cubicBezTo>
                  <a:pt x="2334963" y="1900420"/>
                  <a:pt x="2337457" y="1902291"/>
                  <a:pt x="2339952" y="1902291"/>
                </a:cubicBezTo>
                <a:cubicBezTo>
                  <a:pt x="2339952" y="1909775"/>
                  <a:pt x="2332468" y="1909775"/>
                  <a:pt x="2327479" y="1912270"/>
                </a:cubicBezTo>
                <a:cubicBezTo>
                  <a:pt x="2322489" y="1909775"/>
                  <a:pt x="2327479" y="1904786"/>
                  <a:pt x="2324984" y="1899797"/>
                </a:cubicBezTo>
                <a:cubicBezTo>
                  <a:pt x="2327479" y="1897302"/>
                  <a:pt x="2329973" y="1897926"/>
                  <a:pt x="2332468" y="1899173"/>
                </a:cubicBezTo>
                <a:close/>
                <a:moveTo>
                  <a:pt x="2300120" y="1893219"/>
                </a:moveTo>
                <a:cubicBezTo>
                  <a:pt x="2302429" y="1904892"/>
                  <a:pt x="2320902" y="1918900"/>
                  <a:pt x="2309357" y="1932907"/>
                </a:cubicBezTo>
                <a:cubicBezTo>
                  <a:pt x="2304738" y="1923569"/>
                  <a:pt x="2309357" y="1907227"/>
                  <a:pt x="2295502" y="1900223"/>
                </a:cubicBezTo>
                <a:cubicBezTo>
                  <a:pt x="2300120" y="1893219"/>
                  <a:pt x="2300120" y="1893219"/>
                  <a:pt x="2300120" y="1893219"/>
                </a:cubicBezTo>
                <a:close/>
                <a:moveTo>
                  <a:pt x="1534737" y="1864500"/>
                </a:moveTo>
                <a:cubicBezTo>
                  <a:pt x="1541616" y="1859882"/>
                  <a:pt x="1546202" y="1871428"/>
                  <a:pt x="1546202" y="1876046"/>
                </a:cubicBezTo>
                <a:cubicBezTo>
                  <a:pt x="1543909" y="1878355"/>
                  <a:pt x="1543909" y="1882973"/>
                  <a:pt x="1537030" y="1885282"/>
                </a:cubicBezTo>
                <a:cubicBezTo>
                  <a:pt x="1532443" y="1885282"/>
                  <a:pt x="1525564" y="1880664"/>
                  <a:pt x="1530150" y="1876046"/>
                </a:cubicBezTo>
                <a:cubicBezTo>
                  <a:pt x="1527857" y="1871428"/>
                  <a:pt x="1530150" y="1866809"/>
                  <a:pt x="1534737" y="1864500"/>
                </a:cubicBezTo>
                <a:close/>
                <a:moveTo>
                  <a:pt x="1858800" y="1826544"/>
                </a:moveTo>
                <a:cubicBezTo>
                  <a:pt x="1867951" y="1826544"/>
                  <a:pt x="1874815" y="1831116"/>
                  <a:pt x="1874815" y="1835688"/>
                </a:cubicBezTo>
                <a:cubicBezTo>
                  <a:pt x="1851936" y="1844832"/>
                  <a:pt x="1861088" y="1872264"/>
                  <a:pt x="1835921" y="1874550"/>
                </a:cubicBezTo>
                <a:cubicBezTo>
                  <a:pt x="1831345" y="1883694"/>
                  <a:pt x="1819906" y="1881408"/>
                  <a:pt x="1813042" y="1881408"/>
                </a:cubicBezTo>
                <a:cubicBezTo>
                  <a:pt x="1808467" y="1867692"/>
                  <a:pt x="1803891" y="1856262"/>
                  <a:pt x="1797027" y="1844832"/>
                </a:cubicBezTo>
                <a:cubicBezTo>
                  <a:pt x="1803891" y="1844832"/>
                  <a:pt x="1808467" y="1840260"/>
                  <a:pt x="1815330" y="1840260"/>
                </a:cubicBezTo>
                <a:cubicBezTo>
                  <a:pt x="1819906" y="1849404"/>
                  <a:pt x="1833633" y="1853976"/>
                  <a:pt x="1840497" y="1844832"/>
                </a:cubicBezTo>
                <a:cubicBezTo>
                  <a:pt x="1849648" y="1840260"/>
                  <a:pt x="1845073" y="1826544"/>
                  <a:pt x="1858800" y="1826544"/>
                </a:cubicBezTo>
                <a:close/>
                <a:moveTo>
                  <a:pt x="950663" y="1785950"/>
                </a:moveTo>
                <a:cubicBezTo>
                  <a:pt x="955198" y="1783682"/>
                  <a:pt x="959734" y="1790486"/>
                  <a:pt x="962002" y="1795021"/>
                </a:cubicBezTo>
                <a:cubicBezTo>
                  <a:pt x="962002" y="1799557"/>
                  <a:pt x="955198" y="1797289"/>
                  <a:pt x="952931" y="1797289"/>
                </a:cubicBezTo>
                <a:cubicBezTo>
                  <a:pt x="948395" y="1795021"/>
                  <a:pt x="946127" y="1788218"/>
                  <a:pt x="950663" y="1785950"/>
                </a:cubicBezTo>
                <a:close/>
                <a:moveTo>
                  <a:pt x="1581127" y="1778919"/>
                </a:moveTo>
                <a:cubicBezTo>
                  <a:pt x="1574200" y="1793030"/>
                  <a:pt x="1548800" y="1795382"/>
                  <a:pt x="1555727" y="1811845"/>
                </a:cubicBezTo>
                <a:cubicBezTo>
                  <a:pt x="1546491" y="1807141"/>
                  <a:pt x="1537254" y="1811845"/>
                  <a:pt x="1530327" y="1816549"/>
                </a:cubicBezTo>
                <a:cubicBezTo>
                  <a:pt x="1528018" y="1825956"/>
                  <a:pt x="1521091" y="1833012"/>
                  <a:pt x="1518782" y="1842419"/>
                </a:cubicBezTo>
                <a:cubicBezTo>
                  <a:pt x="1521091" y="1833012"/>
                  <a:pt x="1504927" y="1825956"/>
                  <a:pt x="1511854" y="1818901"/>
                </a:cubicBezTo>
                <a:cubicBezTo>
                  <a:pt x="1534945" y="1804789"/>
                  <a:pt x="1558036" y="1793030"/>
                  <a:pt x="1581127" y="1778919"/>
                </a:cubicBezTo>
                <a:close/>
                <a:moveTo>
                  <a:pt x="1831611" y="1682403"/>
                </a:moveTo>
                <a:cubicBezTo>
                  <a:pt x="1835624" y="1681968"/>
                  <a:pt x="1839563" y="1682693"/>
                  <a:pt x="1843065" y="1685013"/>
                </a:cubicBezTo>
                <a:cubicBezTo>
                  <a:pt x="1843065" y="1691974"/>
                  <a:pt x="1843065" y="1691974"/>
                  <a:pt x="1843065" y="1691974"/>
                </a:cubicBezTo>
                <a:cubicBezTo>
                  <a:pt x="1826723" y="1689654"/>
                  <a:pt x="1815050" y="1698934"/>
                  <a:pt x="1803377" y="1705895"/>
                </a:cubicBezTo>
                <a:cubicBezTo>
                  <a:pt x="1806879" y="1695454"/>
                  <a:pt x="1819573" y="1683708"/>
                  <a:pt x="1831611" y="1682403"/>
                </a:cubicBezTo>
                <a:close/>
                <a:moveTo>
                  <a:pt x="2378845" y="1521744"/>
                </a:moveTo>
                <a:cubicBezTo>
                  <a:pt x="2381227" y="1521744"/>
                  <a:pt x="2385989" y="1521744"/>
                  <a:pt x="2385989" y="1524037"/>
                </a:cubicBezTo>
                <a:cubicBezTo>
                  <a:pt x="2371702" y="1542382"/>
                  <a:pt x="2371702" y="1542382"/>
                  <a:pt x="2371702" y="1542382"/>
                </a:cubicBezTo>
                <a:cubicBezTo>
                  <a:pt x="2366939" y="1535503"/>
                  <a:pt x="2374083" y="1524037"/>
                  <a:pt x="2378845" y="1521744"/>
                </a:cubicBezTo>
                <a:close/>
                <a:moveTo>
                  <a:pt x="2436238" y="1505869"/>
                </a:moveTo>
                <a:cubicBezTo>
                  <a:pt x="2443071" y="1510509"/>
                  <a:pt x="2449904" y="1510509"/>
                  <a:pt x="2459015" y="1508189"/>
                </a:cubicBezTo>
                <a:cubicBezTo>
                  <a:pt x="2452182" y="1524431"/>
                  <a:pt x="2424849" y="1531391"/>
                  <a:pt x="2438515" y="1554593"/>
                </a:cubicBezTo>
                <a:cubicBezTo>
                  <a:pt x="2449904" y="1568515"/>
                  <a:pt x="2449904" y="1568515"/>
                  <a:pt x="2449904" y="1568515"/>
                </a:cubicBezTo>
                <a:cubicBezTo>
                  <a:pt x="2438515" y="1573155"/>
                  <a:pt x="2429405" y="1596357"/>
                  <a:pt x="2415738" y="1591717"/>
                </a:cubicBezTo>
                <a:cubicBezTo>
                  <a:pt x="2415738" y="1587076"/>
                  <a:pt x="2415738" y="1587076"/>
                  <a:pt x="2415738" y="1587076"/>
                </a:cubicBezTo>
                <a:cubicBezTo>
                  <a:pt x="2422571" y="1587076"/>
                  <a:pt x="2429405" y="1584756"/>
                  <a:pt x="2433960" y="1580116"/>
                </a:cubicBezTo>
                <a:cubicBezTo>
                  <a:pt x="2436238" y="1554593"/>
                  <a:pt x="2422571" y="1531391"/>
                  <a:pt x="2406627" y="1517470"/>
                </a:cubicBezTo>
                <a:cubicBezTo>
                  <a:pt x="2415738" y="1512830"/>
                  <a:pt x="2431682" y="1517470"/>
                  <a:pt x="2436238" y="1505869"/>
                </a:cubicBezTo>
                <a:close/>
                <a:moveTo>
                  <a:pt x="2439965" y="1479460"/>
                </a:moveTo>
                <a:cubicBezTo>
                  <a:pt x="2443669" y="1478055"/>
                  <a:pt x="2447373" y="1477493"/>
                  <a:pt x="2451077" y="1480866"/>
                </a:cubicBezTo>
                <a:cubicBezTo>
                  <a:pt x="2448608" y="1487613"/>
                  <a:pt x="2443669" y="1496609"/>
                  <a:pt x="2438730" y="1501107"/>
                </a:cubicBezTo>
                <a:cubicBezTo>
                  <a:pt x="2431322" y="1498858"/>
                  <a:pt x="2433791" y="1487613"/>
                  <a:pt x="2428852" y="1483115"/>
                </a:cubicBezTo>
                <a:cubicBezTo>
                  <a:pt x="2432556" y="1483115"/>
                  <a:pt x="2436260" y="1480866"/>
                  <a:pt x="2439965" y="1479460"/>
                </a:cubicBezTo>
                <a:close/>
                <a:moveTo>
                  <a:pt x="2412790" y="1413794"/>
                </a:moveTo>
                <a:cubicBezTo>
                  <a:pt x="2415125" y="1413794"/>
                  <a:pt x="2422129" y="1413794"/>
                  <a:pt x="2424463" y="1416050"/>
                </a:cubicBezTo>
                <a:cubicBezTo>
                  <a:pt x="2405787" y="1429586"/>
                  <a:pt x="2443140" y="1456657"/>
                  <a:pt x="2415125" y="1452145"/>
                </a:cubicBezTo>
                <a:cubicBezTo>
                  <a:pt x="2438471" y="1443121"/>
                  <a:pt x="2403452" y="1434098"/>
                  <a:pt x="2419794" y="1422818"/>
                </a:cubicBezTo>
                <a:cubicBezTo>
                  <a:pt x="2412790" y="1413794"/>
                  <a:pt x="2412790" y="1413794"/>
                  <a:pt x="2412790" y="1413794"/>
                </a:cubicBezTo>
                <a:close/>
                <a:moveTo>
                  <a:pt x="2497114" y="1315369"/>
                </a:moveTo>
                <a:cubicBezTo>
                  <a:pt x="2494733" y="1317751"/>
                  <a:pt x="2492352" y="1320132"/>
                  <a:pt x="2487589" y="1320132"/>
                </a:cubicBezTo>
                <a:cubicBezTo>
                  <a:pt x="2487589" y="1315369"/>
                  <a:pt x="2494733" y="1315369"/>
                  <a:pt x="2497114" y="1315369"/>
                </a:cubicBezTo>
                <a:close/>
                <a:moveTo>
                  <a:pt x="2471715" y="1186782"/>
                </a:moveTo>
                <a:cubicBezTo>
                  <a:pt x="2469334" y="1191015"/>
                  <a:pt x="2464571" y="1199482"/>
                  <a:pt x="2457427" y="1199482"/>
                </a:cubicBezTo>
                <a:cubicBezTo>
                  <a:pt x="2457427" y="1191015"/>
                  <a:pt x="2466952" y="1191015"/>
                  <a:pt x="2471715" y="1186782"/>
                </a:cubicBezTo>
                <a:close/>
                <a:moveTo>
                  <a:pt x="2522118" y="1153444"/>
                </a:moveTo>
                <a:cubicBezTo>
                  <a:pt x="2526616" y="1176761"/>
                  <a:pt x="2524367" y="1207072"/>
                  <a:pt x="2526616" y="1228057"/>
                </a:cubicBezTo>
                <a:cubicBezTo>
                  <a:pt x="2501877" y="1223394"/>
                  <a:pt x="2528865" y="1195414"/>
                  <a:pt x="2510873" y="1181424"/>
                </a:cubicBezTo>
                <a:cubicBezTo>
                  <a:pt x="2517620" y="1174429"/>
                  <a:pt x="2504126" y="1153444"/>
                  <a:pt x="2522118" y="1153444"/>
                </a:cubicBezTo>
                <a:close/>
                <a:moveTo>
                  <a:pt x="21805" y="1148999"/>
                </a:moveTo>
                <a:cubicBezTo>
                  <a:pt x="23591" y="1147729"/>
                  <a:pt x="25377" y="1147729"/>
                  <a:pt x="27759" y="1151539"/>
                </a:cubicBezTo>
                <a:cubicBezTo>
                  <a:pt x="30140" y="1154079"/>
                  <a:pt x="27759" y="1156619"/>
                  <a:pt x="22996" y="1154079"/>
                </a:cubicBezTo>
                <a:cubicBezTo>
                  <a:pt x="20615" y="1154079"/>
                  <a:pt x="18233" y="1156619"/>
                  <a:pt x="15852" y="1154079"/>
                </a:cubicBezTo>
                <a:cubicBezTo>
                  <a:pt x="18233" y="1152809"/>
                  <a:pt x="20019" y="1150269"/>
                  <a:pt x="21805" y="1148999"/>
                </a:cubicBezTo>
                <a:close/>
                <a:moveTo>
                  <a:pt x="791187" y="998550"/>
                </a:moveTo>
                <a:cubicBezTo>
                  <a:pt x="793727" y="1005353"/>
                  <a:pt x="788647" y="1012157"/>
                  <a:pt x="781027" y="1012157"/>
                </a:cubicBezTo>
                <a:cubicBezTo>
                  <a:pt x="781027" y="1012157"/>
                  <a:pt x="781027" y="996282"/>
                  <a:pt x="791187" y="998550"/>
                </a:cubicBezTo>
                <a:close/>
                <a:moveTo>
                  <a:pt x="2394721" y="947069"/>
                </a:moveTo>
                <a:cubicBezTo>
                  <a:pt x="2397102" y="947069"/>
                  <a:pt x="2399484" y="949609"/>
                  <a:pt x="2401865" y="952149"/>
                </a:cubicBezTo>
                <a:cubicBezTo>
                  <a:pt x="2401865" y="957229"/>
                  <a:pt x="2399484" y="957229"/>
                  <a:pt x="2397102" y="959769"/>
                </a:cubicBezTo>
                <a:cubicBezTo>
                  <a:pt x="2392340" y="959769"/>
                  <a:pt x="2392340" y="957229"/>
                  <a:pt x="2389958" y="954689"/>
                </a:cubicBezTo>
                <a:cubicBezTo>
                  <a:pt x="2387577" y="949609"/>
                  <a:pt x="2392340" y="952149"/>
                  <a:pt x="2394721" y="947069"/>
                </a:cubicBezTo>
                <a:close/>
                <a:moveTo>
                  <a:pt x="2310485" y="550269"/>
                </a:moveTo>
                <a:cubicBezTo>
                  <a:pt x="2311973" y="549938"/>
                  <a:pt x="2312965" y="549938"/>
                  <a:pt x="2312965" y="551261"/>
                </a:cubicBezTo>
                <a:cubicBezTo>
                  <a:pt x="2312965" y="553907"/>
                  <a:pt x="2312965" y="553907"/>
                  <a:pt x="2312965" y="553907"/>
                </a:cubicBezTo>
                <a:cubicBezTo>
                  <a:pt x="2308996" y="556553"/>
                  <a:pt x="2308996" y="553907"/>
                  <a:pt x="2305027" y="551261"/>
                </a:cubicBezTo>
                <a:cubicBezTo>
                  <a:pt x="2307012" y="551261"/>
                  <a:pt x="2308996" y="550600"/>
                  <a:pt x="2310485" y="550269"/>
                </a:cubicBezTo>
                <a:close/>
                <a:moveTo>
                  <a:pt x="1578096" y="160829"/>
                </a:moveTo>
                <a:cubicBezTo>
                  <a:pt x="1583580" y="161407"/>
                  <a:pt x="1589930" y="163716"/>
                  <a:pt x="1592239" y="162561"/>
                </a:cubicBezTo>
                <a:cubicBezTo>
                  <a:pt x="1585312" y="164870"/>
                  <a:pt x="1578385" y="178725"/>
                  <a:pt x="1569148" y="169488"/>
                </a:cubicBezTo>
                <a:cubicBezTo>
                  <a:pt x="1567994" y="161407"/>
                  <a:pt x="1572612" y="160252"/>
                  <a:pt x="1578096" y="160829"/>
                </a:cubicBezTo>
                <a:close/>
                <a:moveTo>
                  <a:pt x="1447142" y="59663"/>
                </a:moveTo>
                <a:cubicBezTo>
                  <a:pt x="1449365" y="64199"/>
                  <a:pt x="1449365" y="73270"/>
                  <a:pt x="1442697" y="75538"/>
                </a:cubicBezTo>
                <a:cubicBezTo>
                  <a:pt x="1438252" y="73270"/>
                  <a:pt x="1442697" y="64199"/>
                  <a:pt x="1447142" y="59663"/>
                </a:cubicBezTo>
                <a:close/>
                <a:moveTo>
                  <a:pt x="1569951" y="51750"/>
                </a:moveTo>
                <a:cubicBezTo>
                  <a:pt x="1580352" y="54068"/>
                  <a:pt x="1590754" y="58125"/>
                  <a:pt x="1599999" y="61603"/>
                </a:cubicBezTo>
                <a:lnTo>
                  <a:pt x="1613868" y="68557"/>
                </a:lnTo>
                <a:cubicBezTo>
                  <a:pt x="1641605" y="68557"/>
                  <a:pt x="1669341" y="82467"/>
                  <a:pt x="1697078" y="91740"/>
                </a:cubicBezTo>
                <a:cubicBezTo>
                  <a:pt x="1727126" y="101012"/>
                  <a:pt x="1757175" y="112604"/>
                  <a:pt x="1777977" y="135786"/>
                </a:cubicBezTo>
                <a:cubicBezTo>
                  <a:pt x="1764109" y="147378"/>
                  <a:pt x="1729438" y="110285"/>
                  <a:pt x="1727126" y="149696"/>
                </a:cubicBezTo>
                <a:cubicBezTo>
                  <a:pt x="1734061" y="152014"/>
                  <a:pt x="1743306" y="154333"/>
                  <a:pt x="1747929" y="147378"/>
                </a:cubicBezTo>
                <a:cubicBezTo>
                  <a:pt x="1747929" y="154333"/>
                  <a:pt x="1768732" y="163606"/>
                  <a:pt x="1757175" y="170561"/>
                </a:cubicBezTo>
                <a:cubicBezTo>
                  <a:pt x="1745618" y="170561"/>
                  <a:pt x="1734061" y="175197"/>
                  <a:pt x="1729438" y="186788"/>
                </a:cubicBezTo>
                <a:cubicBezTo>
                  <a:pt x="1710947" y="184470"/>
                  <a:pt x="1690144" y="191425"/>
                  <a:pt x="1680898" y="172879"/>
                </a:cubicBezTo>
                <a:cubicBezTo>
                  <a:pt x="1673964" y="177515"/>
                  <a:pt x="1662407" y="175197"/>
                  <a:pt x="1660096" y="168242"/>
                </a:cubicBezTo>
                <a:cubicBezTo>
                  <a:pt x="1655473" y="158969"/>
                  <a:pt x="1687833" y="142741"/>
                  <a:pt x="1660096" y="147378"/>
                </a:cubicBezTo>
                <a:cubicBezTo>
                  <a:pt x="1653162" y="177515"/>
                  <a:pt x="1632359" y="142741"/>
                  <a:pt x="1618491" y="163606"/>
                </a:cubicBezTo>
                <a:cubicBezTo>
                  <a:pt x="1611556" y="156651"/>
                  <a:pt x="1623113" y="149696"/>
                  <a:pt x="1623113" y="142741"/>
                </a:cubicBezTo>
                <a:cubicBezTo>
                  <a:pt x="1632359" y="131150"/>
                  <a:pt x="1646227" y="128831"/>
                  <a:pt x="1660096" y="126513"/>
                </a:cubicBezTo>
                <a:cubicBezTo>
                  <a:pt x="1662407" y="114922"/>
                  <a:pt x="1648539" y="124195"/>
                  <a:pt x="1646227" y="117240"/>
                </a:cubicBezTo>
                <a:cubicBezTo>
                  <a:pt x="1636982" y="114922"/>
                  <a:pt x="1620802" y="119558"/>
                  <a:pt x="1616179" y="128831"/>
                </a:cubicBezTo>
                <a:cubicBezTo>
                  <a:pt x="1616179" y="140423"/>
                  <a:pt x="1616179" y="140423"/>
                  <a:pt x="1616179" y="140423"/>
                </a:cubicBezTo>
                <a:cubicBezTo>
                  <a:pt x="1583820" y="126513"/>
                  <a:pt x="1558394" y="165924"/>
                  <a:pt x="1530657" y="145060"/>
                </a:cubicBezTo>
                <a:cubicBezTo>
                  <a:pt x="1526035" y="142741"/>
                  <a:pt x="1521412" y="147378"/>
                  <a:pt x="1519100" y="142741"/>
                </a:cubicBezTo>
                <a:cubicBezTo>
                  <a:pt x="1535280" y="133468"/>
                  <a:pt x="1516789" y="121877"/>
                  <a:pt x="1509855" y="117240"/>
                </a:cubicBezTo>
                <a:cubicBezTo>
                  <a:pt x="1489052" y="119558"/>
                  <a:pt x="1489052" y="119558"/>
                  <a:pt x="1489052" y="119558"/>
                </a:cubicBezTo>
                <a:cubicBezTo>
                  <a:pt x="1489052" y="114922"/>
                  <a:pt x="1489052" y="110285"/>
                  <a:pt x="1493675" y="105649"/>
                </a:cubicBezTo>
                <a:cubicBezTo>
                  <a:pt x="1526035" y="103331"/>
                  <a:pt x="1563017" y="114922"/>
                  <a:pt x="1574574" y="82467"/>
                </a:cubicBezTo>
                <a:cubicBezTo>
                  <a:pt x="1574574" y="70875"/>
                  <a:pt x="1556083" y="75512"/>
                  <a:pt x="1556083" y="61603"/>
                </a:cubicBezTo>
                <a:cubicBezTo>
                  <a:pt x="1539903" y="52330"/>
                  <a:pt x="1539903" y="52330"/>
                  <a:pt x="1539903" y="52330"/>
                </a:cubicBezTo>
                <a:cubicBezTo>
                  <a:pt x="1549149" y="48852"/>
                  <a:pt x="1559550" y="49432"/>
                  <a:pt x="1569951" y="51750"/>
                </a:cubicBezTo>
                <a:close/>
                <a:moveTo>
                  <a:pt x="1219414" y="1"/>
                </a:moveTo>
                <a:lnTo>
                  <a:pt x="1228687" y="9266"/>
                </a:lnTo>
                <a:cubicBezTo>
                  <a:pt x="1244915" y="6950"/>
                  <a:pt x="1263461" y="-2316"/>
                  <a:pt x="1279689" y="6950"/>
                </a:cubicBezTo>
                <a:cubicBezTo>
                  <a:pt x="1284326" y="9266"/>
                  <a:pt x="1288962" y="13899"/>
                  <a:pt x="1291281" y="6950"/>
                </a:cubicBezTo>
                <a:cubicBezTo>
                  <a:pt x="1302872" y="16216"/>
                  <a:pt x="1316782" y="-2316"/>
                  <a:pt x="1326055" y="13899"/>
                </a:cubicBezTo>
                <a:cubicBezTo>
                  <a:pt x="1358511" y="6950"/>
                  <a:pt x="1388648" y="20848"/>
                  <a:pt x="1418786" y="23165"/>
                </a:cubicBezTo>
                <a:cubicBezTo>
                  <a:pt x="1428059" y="27798"/>
                  <a:pt x="1428059" y="27798"/>
                  <a:pt x="1428059" y="27798"/>
                </a:cubicBezTo>
                <a:cubicBezTo>
                  <a:pt x="1416468" y="53278"/>
                  <a:pt x="1384012" y="39379"/>
                  <a:pt x="1372420" y="62543"/>
                </a:cubicBezTo>
                <a:cubicBezTo>
                  <a:pt x="1363147" y="62543"/>
                  <a:pt x="1370102" y="50961"/>
                  <a:pt x="1360829" y="50961"/>
                </a:cubicBezTo>
                <a:cubicBezTo>
                  <a:pt x="1349238" y="50961"/>
                  <a:pt x="1337646" y="53278"/>
                  <a:pt x="1328373" y="57910"/>
                </a:cubicBezTo>
                <a:cubicBezTo>
                  <a:pt x="1328373" y="53278"/>
                  <a:pt x="1326055" y="50961"/>
                  <a:pt x="1323737" y="48645"/>
                </a:cubicBezTo>
                <a:cubicBezTo>
                  <a:pt x="1307509" y="62543"/>
                  <a:pt x="1261143" y="41696"/>
                  <a:pt x="1268098" y="78758"/>
                </a:cubicBezTo>
                <a:cubicBezTo>
                  <a:pt x="1261143" y="78758"/>
                  <a:pt x="1254188" y="85707"/>
                  <a:pt x="1251870" y="92656"/>
                </a:cubicBezTo>
                <a:cubicBezTo>
                  <a:pt x="1256507" y="111187"/>
                  <a:pt x="1279689" y="99605"/>
                  <a:pt x="1288962" y="108871"/>
                </a:cubicBezTo>
                <a:cubicBezTo>
                  <a:pt x="1328373" y="113504"/>
                  <a:pt x="1356193" y="122769"/>
                  <a:pt x="1395603" y="115820"/>
                </a:cubicBezTo>
                <a:cubicBezTo>
                  <a:pt x="1390967" y="122769"/>
                  <a:pt x="1386330" y="132035"/>
                  <a:pt x="1395603" y="136668"/>
                </a:cubicBezTo>
                <a:cubicBezTo>
                  <a:pt x="1400240" y="145933"/>
                  <a:pt x="1414149" y="145933"/>
                  <a:pt x="1416468" y="159832"/>
                </a:cubicBezTo>
                <a:cubicBezTo>
                  <a:pt x="1441969" y="164465"/>
                  <a:pt x="1467470" y="166781"/>
                  <a:pt x="1490653" y="155199"/>
                </a:cubicBezTo>
                <a:cubicBezTo>
                  <a:pt x="1497608" y="155199"/>
                  <a:pt x="1506881" y="155199"/>
                  <a:pt x="1509199" y="164465"/>
                </a:cubicBezTo>
                <a:cubicBezTo>
                  <a:pt x="1511517" y="173731"/>
                  <a:pt x="1495289" y="178363"/>
                  <a:pt x="1506881" y="185313"/>
                </a:cubicBezTo>
                <a:cubicBezTo>
                  <a:pt x="1516154" y="189946"/>
                  <a:pt x="1525427" y="178363"/>
                  <a:pt x="1525427" y="171414"/>
                </a:cubicBezTo>
                <a:cubicBezTo>
                  <a:pt x="1525427" y="169098"/>
                  <a:pt x="1525427" y="166781"/>
                  <a:pt x="1527745" y="164465"/>
                </a:cubicBezTo>
                <a:cubicBezTo>
                  <a:pt x="1532382" y="164465"/>
                  <a:pt x="1532382" y="164465"/>
                  <a:pt x="1532382" y="164465"/>
                </a:cubicBezTo>
                <a:cubicBezTo>
                  <a:pt x="1532382" y="171414"/>
                  <a:pt x="1523109" y="178363"/>
                  <a:pt x="1532382" y="185313"/>
                </a:cubicBezTo>
                <a:cubicBezTo>
                  <a:pt x="1555565" y="185313"/>
                  <a:pt x="1574111" y="194578"/>
                  <a:pt x="1597294" y="194578"/>
                </a:cubicBezTo>
                <a:cubicBezTo>
                  <a:pt x="1604248" y="189946"/>
                  <a:pt x="1599612" y="180680"/>
                  <a:pt x="1608885" y="176047"/>
                </a:cubicBezTo>
                <a:cubicBezTo>
                  <a:pt x="1618158" y="173731"/>
                  <a:pt x="1618158" y="173731"/>
                  <a:pt x="1618158" y="173731"/>
                </a:cubicBezTo>
                <a:cubicBezTo>
                  <a:pt x="1613521" y="187629"/>
                  <a:pt x="1636704" y="192262"/>
                  <a:pt x="1641341" y="203844"/>
                </a:cubicBezTo>
                <a:cubicBezTo>
                  <a:pt x="1664524" y="208477"/>
                  <a:pt x="1680752" y="233957"/>
                  <a:pt x="1706253" y="233957"/>
                </a:cubicBezTo>
                <a:cubicBezTo>
                  <a:pt x="1724799" y="240907"/>
                  <a:pt x="1729435" y="264071"/>
                  <a:pt x="1750300" y="261754"/>
                </a:cubicBezTo>
                <a:cubicBezTo>
                  <a:pt x="1754936" y="268704"/>
                  <a:pt x="1759573" y="271020"/>
                  <a:pt x="1766528" y="271020"/>
                </a:cubicBezTo>
                <a:cubicBezTo>
                  <a:pt x="1775801" y="233957"/>
                  <a:pt x="1796665" y="275653"/>
                  <a:pt x="1812893" y="254805"/>
                </a:cubicBezTo>
                <a:cubicBezTo>
                  <a:pt x="1817530" y="252489"/>
                  <a:pt x="1815212" y="247856"/>
                  <a:pt x="1815212" y="245539"/>
                </a:cubicBezTo>
                <a:cubicBezTo>
                  <a:pt x="1810575" y="243223"/>
                  <a:pt x="1808257" y="238590"/>
                  <a:pt x="1803620" y="236274"/>
                </a:cubicBezTo>
                <a:cubicBezTo>
                  <a:pt x="1798984" y="238590"/>
                  <a:pt x="1794347" y="243223"/>
                  <a:pt x="1789711" y="240907"/>
                </a:cubicBezTo>
                <a:cubicBezTo>
                  <a:pt x="1794347" y="231641"/>
                  <a:pt x="1794347" y="231641"/>
                  <a:pt x="1794347" y="231641"/>
                </a:cubicBezTo>
                <a:cubicBezTo>
                  <a:pt x="1785074" y="231641"/>
                  <a:pt x="1768846" y="231641"/>
                  <a:pt x="1759573" y="222375"/>
                </a:cubicBezTo>
                <a:cubicBezTo>
                  <a:pt x="1760152" y="219480"/>
                  <a:pt x="1759283" y="216295"/>
                  <a:pt x="1758015" y="213073"/>
                </a:cubicBezTo>
                <a:lnTo>
                  <a:pt x="1754244" y="203981"/>
                </a:lnTo>
                <a:lnTo>
                  <a:pt x="1752577" y="204126"/>
                </a:lnTo>
                <a:cubicBezTo>
                  <a:pt x="1752577" y="192219"/>
                  <a:pt x="1752577" y="192219"/>
                  <a:pt x="1752577" y="192219"/>
                </a:cubicBezTo>
                <a:lnTo>
                  <a:pt x="1758233" y="193112"/>
                </a:lnTo>
                <a:lnTo>
                  <a:pt x="1764209" y="189946"/>
                </a:lnTo>
                <a:cubicBezTo>
                  <a:pt x="1771164" y="182996"/>
                  <a:pt x="1766528" y="173731"/>
                  <a:pt x="1775801" y="166781"/>
                </a:cubicBezTo>
                <a:cubicBezTo>
                  <a:pt x="1787392" y="180680"/>
                  <a:pt x="1829121" y="169098"/>
                  <a:pt x="1815212" y="201527"/>
                </a:cubicBezTo>
                <a:cubicBezTo>
                  <a:pt x="1824485" y="206160"/>
                  <a:pt x="1836076" y="201527"/>
                  <a:pt x="1843031" y="196895"/>
                </a:cubicBezTo>
                <a:cubicBezTo>
                  <a:pt x="1845349" y="194578"/>
                  <a:pt x="1845349" y="194578"/>
                  <a:pt x="1845349" y="192262"/>
                </a:cubicBezTo>
                <a:cubicBezTo>
                  <a:pt x="1843031" y="180680"/>
                  <a:pt x="1826803" y="187629"/>
                  <a:pt x="1831440" y="173731"/>
                </a:cubicBezTo>
                <a:cubicBezTo>
                  <a:pt x="1882442" y="176047"/>
                  <a:pt x="1924171" y="220059"/>
                  <a:pt x="1970536" y="243223"/>
                </a:cubicBezTo>
                <a:cubicBezTo>
                  <a:pt x="1984446" y="245539"/>
                  <a:pt x="1998356" y="245539"/>
                  <a:pt x="2007629" y="259438"/>
                </a:cubicBezTo>
                <a:cubicBezTo>
                  <a:pt x="2007629" y="264071"/>
                  <a:pt x="2009947" y="271020"/>
                  <a:pt x="2014583" y="275653"/>
                </a:cubicBezTo>
                <a:cubicBezTo>
                  <a:pt x="2035448" y="266387"/>
                  <a:pt x="2030811" y="291868"/>
                  <a:pt x="2040085" y="301134"/>
                </a:cubicBezTo>
                <a:cubicBezTo>
                  <a:pt x="2060949" y="310399"/>
                  <a:pt x="2074859" y="333563"/>
                  <a:pt x="2098041" y="338196"/>
                </a:cubicBezTo>
                <a:cubicBezTo>
                  <a:pt x="2111951" y="354411"/>
                  <a:pt x="2118906" y="384525"/>
                  <a:pt x="2149044" y="377575"/>
                </a:cubicBezTo>
                <a:cubicBezTo>
                  <a:pt x="2155998" y="384525"/>
                  <a:pt x="2142089" y="386841"/>
                  <a:pt x="2146725" y="396107"/>
                </a:cubicBezTo>
                <a:cubicBezTo>
                  <a:pt x="2176863" y="403056"/>
                  <a:pt x="2169908" y="442435"/>
                  <a:pt x="2202364" y="447068"/>
                </a:cubicBezTo>
                <a:cubicBezTo>
                  <a:pt x="2230183" y="454017"/>
                  <a:pt x="2211637" y="493396"/>
                  <a:pt x="2239456" y="493396"/>
                </a:cubicBezTo>
                <a:cubicBezTo>
                  <a:pt x="2237138" y="509611"/>
                  <a:pt x="2255684" y="516561"/>
                  <a:pt x="2262639" y="530459"/>
                </a:cubicBezTo>
                <a:cubicBezTo>
                  <a:pt x="2271912" y="537408"/>
                  <a:pt x="2281185" y="525826"/>
                  <a:pt x="2285822" y="530459"/>
                </a:cubicBezTo>
                <a:cubicBezTo>
                  <a:pt x="2278867" y="544357"/>
                  <a:pt x="2299732" y="553623"/>
                  <a:pt x="2295095" y="569838"/>
                </a:cubicBezTo>
                <a:cubicBezTo>
                  <a:pt x="2320596" y="586053"/>
                  <a:pt x="2320596" y="586053"/>
                  <a:pt x="2320596" y="586053"/>
                </a:cubicBezTo>
                <a:cubicBezTo>
                  <a:pt x="2315960" y="586053"/>
                  <a:pt x="2313641" y="590686"/>
                  <a:pt x="2309005" y="595319"/>
                </a:cubicBezTo>
                <a:cubicBezTo>
                  <a:pt x="2309005" y="604584"/>
                  <a:pt x="2315960" y="609217"/>
                  <a:pt x="2320596" y="618483"/>
                </a:cubicBezTo>
                <a:cubicBezTo>
                  <a:pt x="2346097" y="609217"/>
                  <a:pt x="2327551" y="637004"/>
                  <a:pt x="2341461" y="646270"/>
                </a:cubicBezTo>
                <a:cubicBezTo>
                  <a:pt x="2346097" y="655535"/>
                  <a:pt x="2369280" y="655535"/>
                  <a:pt x="2357689" y="667117"/>
                </a:cubicBezTo>
                <a:cubicBezTo>
                  <a:pt x="2364643" y="674066"/>
                  <a:pt x="2373916" y="671750"/>
                  <a:pt x="2373916" y="683332"/>
                </a:cubicBezTo>
                <a:cubicBezTo>
                  <a:pt x="2366962" y="704180"/>
                  <a:pt x="2394781" y="711129"/>
                  <a:pt x="2392463" y="725027"/>
                </a:cubicBezTo>
                <a:cubicBezTo>
                  <a:pt x="2390144" y="720394"/>
                  <a:pt x="2387826" y="720394"/>
                  <a:pt x="2383190" y="720394"/>
                </a:cubicBezTo>
                <a:cubicBezTo>
                  <a:pt x="2376235" y="731976"/>
                  <a:pt x="2387826" y="738926"/>
                  <a:pt x="2387826" y="748191"/>
                </a:cubicBezTo>
                <a:cubicBezTo>
                  <a:pt x="2411009" y="759773"/>
                  <a:pt x="2417964" y="789886"/>
                  <a:pt x="2422600" y="813050"/>
                </a:cubicBezTo>
                <a:cubicBezTo>
                  <a:pt x="2424919" y="840847"/>
                  <a:pt x="2443465" y="859378"/>
                  <a:pt x="2448101" y="887175"/>
                </a:cubicBezTo>
                <a:cubicBezTo>
                  <a:pt x="2445783" y="924237"/>
                  <a:pt x="2485194" y="947401"/>
                  <a:pt x="2478239" y="984464"/>
                </a:cubicBezTo>
                <a:cubicBezTo>
                  <a:pt x="2485194" y="1021526"/>
                  <a:pt x="2503740" y="1053955"/>
                  <a:pt x="2496785" y="1091018"/>
                </a:cubicBezTo>
                <a:cubicBezTo>
                  <a:pt x="2510695" y="1185990"/>
                  <a:pt x="2513013" y="1274013"/>
                  <a:pt x="2508377" y="1373618"/>
                </a:cubicBezTo>
                <a:cubicBezTo>
                  <a:pt x="2506058" y="1412997"/>
                  <a:pt x="2499103" y="1452376"/>
                  <a:pt x="2494467" y="1494071"/>
                </a:cubicBezTo>
                <a:cubicBezTo>
                  <a:pt x="2492149" y="1496387"/>
                  <a:pt x="2489830" y="1496387"/>
                  <a:pt x="2492149" y="1498704"/>
                </a:cubicBezTo>
                <a:cubicBezTo>
                  <a:pt x="2499103" y="1475540"/>
                  <a:pt x="2466648" y="1498704"/>
                  <a:pt x="2475921" y="1473223"/>
                </a:cubicBezTo>
                <a:cubicBezTo>
                  <a:pt x="2459693" y="1459325"/>
                  <a:pt x="2468966" y="1433845"/>
                  <a:pt x="2468966" y="1417630"/>
                </a:cubicBezTo>
                <a:cubicBezTo>
                  <a:pt x="2489830" y="1399099"/>
                  <a:pt x="2468966" y="1359720"/>
                  <a:pt x="2499103" y="1345822"/>
                </a:cubicBezTo>
                <a:cubicBezTo>
                  <a:pt x="2503740" y="1311076"/>
                  <a:pt x="2503740" y="1311076"/>
                  <a:pt x="2503740" y="1311076"/>
                </a:cubicBezTo>
                <a:cubicBezTo>
                  <a:pt x="2489830" y="1301810"/>
                  <a:pt x="2487512" y="1287912"/>
                  <a:pt x="2473602" y="1283279"/>
                </a:cubicBezTo>
                <a:cubicBezTo>
                  <a:pt x="2480557" y="1304126"/>
                  <a:pt x="2455056" y="1299494"/>
                  <a:pt x="2443465" y="1304126"/>
                </a:cubicBezTo>
                <a:cubicBezTo>
                  <a:pt x="2438828" y="1294861"/>
                  <a:pt x="2452738" y="1297177"/>
                  <a:pt x="2455056" y="1287912"/>
                </a:cubicBezTo>
                <a:cubicBezTo>
                  <a:pt x="2455056" y="1260115"/>
                  <a:pt x="2457374" y="1227685"/>
                  <a:pt x="2471284" y="1211470"/>
                </a:cubicBezTo>
                <a:cubicBezTo>
                  <a:pt x="2471284" y="1204521"/>
                  <a:pt x="2473602" y="1197572"/>
                  <a:pt x="2478239" y="1190623"/>
                </a:cubicBezTo>
                <a:cubicBezTo>
                  <a:pt x="2471284" y="1167459"/>
                  <a:pt x="2471284" y="1137346"/>
                  <a:pt x="2478239" y="1114182"/>
                </a:cubicBezTo>
                <a:cubicBezTo>
                  <a:pt x="2482876" y="1111865"/>
                  <a:pt x="2487512" y="1109549"/>
                  <a:pt x="2492149" y="1104916"/>
                </a:cubicBezTo>
                <a:cubicBezTo>
                  <a:pt x="2487512" y="1095651"/>
                  <a:pt x="2489830" y="1079436"/>
                  <a:pt x="2480557" y="1072487"/>
                </a:cubicBezTo>
                <a:cubicBezTo>
                  <a:pt x="2471284" y="1079436"/>
                  <a:pt x="2478239" y="1100283"/>
                  <a:pt x="2457374" y="1093334"/>
                </a:cubicBezTo>
                <a:cubicBezTo>
                  <a:pt x="2443465" y="1063221"/>
                  <a:pt x="2438828" y="1021526"/>
                  <a:pt x="2436510" y="984464"/>
                </a:cubicBezTo>
                <a:cubicBezTo>
                  <a:pt x="2452738" y="989096"/>
                  <a:pt x="2452738" y="989096"/>
                  <a:pt x="2452738" y="989096"/>
                </a:cubicBezTo>
                <a:cubicBezTo>
                  <a:pt x="2468966" y="961300"/>
                  <a:pt x="2429555" y="954350"/>
                  <a:pt x="2436510" y="926554"/>
                </a:cubicBezTo>
                <a:cubicBezTo>
                  <a:pt x="2429555" y="914972"/>
                  <a:pt x="2417964" y="926554"/>
                  <a:pt x="2408691" y="924237"/>
                </a:cubicBezTo>
                <a:cubicBezTo>
                  <a:pt x="2401736" y="908023"/>
                  <a:pt x="2392463" y="891808"/>
                  <a:pt x="2404054" y="873277"/>
                </a:cubicBezTo>
                <a:cubicBezTo>
                  <a:pt x="2408691" y="870960"/>
                  <a:pt x="2415645" y="873277"/>
                  <a:pt x="2422600" y="873277"/>
                </a:cubicBezTo>
                <a:cubicBezTo>
                  <a:pt x="2429555" y="854745"/>
                  <a:pt x="2411009" y="847796"/>
                  <a:pt x="2404054" y="831581"/>
                </a:cubicBezTo>
                <a:cubicBezTo>
                  <a:pt x="2397099" y="840847"/>
                  <a:pt x="2397099" y="840847"/>
                  <a:pt x="2397099" y="840847"/>
                </a:cubicBezTo>
                <a:cubicBezTo>
                  <a:pt x="2376235" y="824632"/>
                  <a:pt x="2380871" y="794519"/>
                  <a:pt x="2357689" y="780621"/>
                </a:cubicBezTo>
                <a:cubicBezTo>
                  <a:pt x="2360007" y="780621"/>
                  <a:pt x="2360007" y="775988"/>
                  <a:pt x="2360007" y="773671"/>
                </a:cubicBezTo>
                <a:cubicBezTo>
                  <a:pt x="2350734" y="766722"/>
                  <a:pt x="2336824" y="769039"/>
                  <a:pt x="2327551" y="771355"/>
                </a:cubicBezTo>
                <a:cubicBezTo>
                  <a:pt x="2325233" y="775988"/>
                  <a:pt x="2322914" y="773671"/>
                  <a:pt x="2320596" y="773671"/>
                </a:cubicBezTo>
                <a:cubicBezTo>
                  <a:pt x="2315960" y="769039"/>
                  <a:pt x="2309005" y="762089"/>
                  <a:pt x="2311323" y="755140"/>
                </a:cubicBezTo>
                <a:cubicBezTo>
                  <a:pt x="2313641" y="750508"/>
                  <a:pt x="2320596" y="748191"/>
                  <a:pt x="2318278" y="741242"/>
                </a:cubicBezTo>
                <a:cubicBezTo>
                  <a:pt x="2306686" y="736609"/>
                  <a:pt x="2290458" y="738926"/>
                  <a:pt x="2281185" y="738926"/>
                </a:cubicBezTo>
                <a:cubicBezTo>
                  <a:pt x="2270753" y="733714"/>
                  <a:pt x="2272057" y="712866"/>
                  <a:pt x="2264559" y="708631"/>
                </a:cubicBezTo>
                <a:lnTo>
                  <a:pt x="2255259" y="710707"/>
                </a:lnTo>
                <a:lnTo>
                  <a:pt x="2257402" y="713355"/>
                </a:lnTo>
                <a:cubicBezTo>
                  <a:pt x="2257402" y="717941"/>
                  <a:pt x="2252816" y="720234"/>
                  <a:pt x="2252816" y="722527"/>
                </a:cubicBezTo>
                <a:lnTo>
                  <a:pt x="2248749" y="722663"/>
                </a:lnTo>
                <a:lnTo>
                  <a:pt x="2248729" y="722711"/>
                </a:lnTo>
                <a:cubicBezTo>
                  <a:pt x="2253366" y="731976"/>
                  <a:pt x="2255684" y="743558"/>
                  <a:pt x="2267276" y="748191"/>
                </a:cubicBezTo>
                <a:cubicBezTo>
                  <a:pt x="2295095" y="796835"/>
                  <a:pt x="2295095" y="796835"/>
                  <a:pt x="2295095" y="796835"/>
                </a:cubicBezTo>
                <a:cubicBezTo>
                  <a:pt x="2285822" y="799152"/>
                  <a:pt x="2274231" y="787570"/>
                  <a:pt x="2269594" y="773671"/>
                </a:cubicBezTo>
                <a:cubicBezTo>
                  <a:pt x="2271912" y="766722"/>
                  <a:pt x="2267276" y="759773"/>
                  <a:pt x="2260321" y="759773"/>
                </a:cubicBezTo>
                <a:cubicBezTo>
                  <a:pt x="2251048" y="757457"/>
                  <a:pt x="2241775" y="762089"/>
                  <a:pt x="2241775" y="771355"/>
                </a:cubicBezTo>
                <a:cubicBezTo>
                  <a:pt x="2244093" y="780621"/>
                  <a:pt x="2253366" y="794519"/>
                  <a:pt x="2264957" y="796835"/>
                </a:cubicBezTo>
                <a:cubicBezTo>
                  <a:pt x="2255684" y="813050"/>
                  <a:pt x="2271912" y="829265"/>
                  <a:pt x="2281185" y="843163"/>
                </a:cubicBezTo>
                <a:cubicBezTo>
                  <a:pt x="2288140" y="843163"/>
                  <a:pt x="2290458" y="847796"/>
                  <a:pt x="2297413" y="845480"/>
                </a:cubicBezTo>
                <a:cubicBezTo>
                  <a:pt x="2285822" y="857062"/>
                  <a:pt x="2299732" y="864011"/>
                  <a:pt x="2295095" y="877909"/>
                </a:cubicBezTo>
                <a:cubicBezTo>
                  <a:pt x="2315960" y="882542"/>
                  <a:pt x="2299732" y="903390"/>
                  <a:pt x="2318278" y="910339"/>
                </a:cubicBezTo>
                <a:cubicBezTo>
                  <a:pt x="2318278" y="928870"/>
                  <a:pt x="2332187" y="942768"/>
                  <a:pt x="2332187" y="961300"/>
                </a:cubicBezTo>
                <a:cubicBezTo>
                  <a:pt x="2362325" y="965932"/>
                  <a:pt x="2322914" y="993729"/>
                  <a:pt x="2350734" y="996046"/>
                </a:cubicBezTo>
                <a:cubicBezTo>
                  <a:pt x="2371598" y="993729"/>
                  <a:pt x="2371598" y="993729"/>
                  <a:pt x="2371598" y="993729"/>
                </a:cubicBezTo>
                <a:cubicBezTo>
                  <a:pt x="2364643" y="1002995"/>
                  <a:pt x="2343779" y="1012260"/>
                  <a:pt x="2355370" y="1028475"/>
                </a:cubicBezTo>
                <a:cubicBezTo>
                  <a:pt x="2357689" y="1030792"/>
                  <a:pt x="2362325" y="1030792"/>
                  <a:pt x="2364643" y="1035424"/>
                </a:cubicBezTo>
                <a:cubicBezTo>
                  <a:pt x="2373916" y="1047006"/>
                  <a:pt x="2353052" y="1058588"/>
                  <a:pt x="2360007" y="1072487"/>
                </a:cubicBezTo>
                <a:cubicBezTo>
                  <a:pt x="2350734" y="1100283"/>
                  <a:pt x="2366962" y="1128080"/>
                  <a:pt x="2369280" y="1155877"/>
                </a:cubicBezTo>
                <a:cubicBezTo>
                  <a:pt x="2373916" y="1162826"/>
                  <a:pt x="2373916" y="1176725"/>
                  <a:pt x="2383190" y="1181357"/>
                </a:cubicBezTo>
                <a:cubicBezTo>
                  <a:pt x="2387826" y="1204521"/>
                  <a:pt x="2383190" y="1223052"/>
                  <a:pt x="2387826" y="1246216"/>
                </a:cubicBezTo>
                <a:cubicBezTo>
                  <a:pt x="2401736" y="1246216"/>
                  <a:pt x="2401736" y="1246216"/>
                  <a:pt x="2401736" y="1246216"/>
                </a:cubicBezTo>
                <a:cubicBezTo>
                  <a:pt x="2397099" y="1260115"/>
                  <a:pt x="2417964" y="1253166"/>
                  <a:pt x="2415645" y="1267064"/>
                </a:cubicBezTo>
                <a:cubicBezTo>
                  <a:pt x="2401736" y="1243900"/>
                  <a:pt x="2392463" y="1271697"/>
                  <a:pt x="2378553" y="1274013"/>
                </a:cubicBezTo>
                <a:cubicBezTo>
                  <a:pt x="2357689" y="1278646"/>
                  <a:pt x="2383190" y="1299494"/>
                  <a:pt x="2362325" y="1306443"/>
                </a:cubicBezTo>
                <a:cubicBezTo>
                  <a:pt x="2387826" y="1324974"/>
                  <a:pt x="2329869" y="1334240"/>
                  <a:pt x="2362325" y="1348138"/>
                </a:cubicBezTo>
                <a:cubicBezTo>
                  <a:pt x="2364643" y="1362036"/>
                  <a:pt x="2334506" y="1371302"/>
                  <a:pt x="2353052" y="1382884"/>
                </a:cubicBezTo>
                <a:cubicBezTo>
                  <a:pt x="2378553" y="1387517"/>
                  <a:pt x="2392463" y="1359720"/>
                  <a:pt x="2399418" y="1341189"/>
                </a:cubicBezTo>
                <a:cubicBezTo>
                  <a:pt x="2399418" y="1338872"/>
                  <a:pt x="2399418" y="1338872"/>
                  <a:pt x="2399418" y="1338872"/>
                </a:cubicBezTo>
                <a:cubicBezTo>
                  <a:pt x="2401736" y="1355087"/>
                  <a:pt x="2406372" y="1371302"/>
                  <a:pt x="2392463" y="1382884"/>
                </a:cubicBezTo>
                <a:cubicBezTo>
                  <a:pt x="2387826" y="1394466"/>
                  <a:pt x="2373916" y="1392149"/>
                  <a:pt x="2366962" y="1394466"/>
                </a:cubicBezTo>
                <a:cubicBezTo>
                  <a:pt x="2336824" y="1389833"/>
                  <a:pt x="2325233" y="1422263"/>
                  <a:pt x="2299732" y="1429212"/>
                </a:cubicBezTo>
                <a:cubicBezTo>
                  <a:pt x="2290458" y="1447743"/>
                  <a:pt x="2267276" y="1466274"/>
                  <a:pt x="2258003" y="1484805"/>
                </a:cubicBezTo>
                <a:cubicBezTo>
                  <a:pt x="2258003" y="1496387"/>
                  <a:pt x="2258003" y="1496387"/>
                  <a:pt x="2258003" y="1496387"/>
                </a:cubicBezTo>
                <a:cubicBezTo>
                  <a:pt x="2285822" y="1498704"/>
                  <a:pt x="2315960" y="1496387"/>
                  <a:pt x="2336824" y="1475540"/>
                </a:cubicBezTo>
                <a:cubicBezTo>
                  <a:pt x="2343779" y="1475540"/>
                  <a:pt x="2348415" y="1477856"/>
                  <a:pt x="2355370" y="1477856"/>
                </a:cubicBezTo>
                <a:cubicBezTo>
                  <a:pt x="2364643" y="1466274"/>
                  <a:pt x="2364643" y="1466274"/>
                  <a:pt x="2364643" y="1466274"/>
                </a:cubicBezTo>
                <a:cubicBezTo>
                  <a:pt x="2369280" y="1466274"/>
                  <a:pt x="2366962" y="1473223"/>
                  <a:pt x="2366962" y="1477856"/>
                </a:cubicBezTo>
                <a:cubicBezTo>
                  <a:pt x="2355370" y="1482489"/>
                  <a:pt x="2341461" y="1482489"/>
                  <a:pt x="2336824" y="1496387"/>
                </a:cubicBezTo>
                <a:cubicBezTo>
                  <a:pt x="2346097" y="1514918"/>
                  <a:pt x="2313641" y="1512602"/>
                  <a:pt x="2322914" y="1528817"/>
                </a:cubicBezTo>
                <a:cubicBezTo>
                  <a:pt x="2320596" y="1533450"/>
                  <a:pt x="2315960" y="1538082"/>
                  <a:pt x="2318278" y="1545032"/>
                </a:cubicBezTo>
                <a:cubicBezTo>
                  <a:pt x="2329869" y="1549664"/>
                  <a:pt x="2322914" y="1558930"/>
                  <a:pt x="2322914" y="1568196"/>
                </a:cubicBezTo>
                <a:cubicBezTo>
                  <a:pt x="2297413" y="1565879"/>
                  <a:pt x="2283504" y="1589043"/>
                  <a:pt x="2274231" y="1605258"/>
                </a:cubicBezTo>
                <a:cubicBezTo>
                  <a:pt x="2271912" y="1623789"/>
                  <a:pt x="2295095" y="1626106"/>
                  <a:pt x="2285822" y="1646953"/>
                </a:cubicBezTo>
                <a:cubicBezTo>
                  <a:pt x="2281185" y="1649270"/>
                  <a:pt x="2276549" y="1651586"/>
                  <a:pt x="2271912" y="1656219"/>
                </a:cubicBezTo>
                <a:cubicBezTo>
                  <a:pt x="2274231" y="1665484"/>
                  <a:pt x="2281185" y="1670117"/>
                  <a:pt x="2290458" y="1667801"/>
                </a:cubicBezTo>
                <a:cubicBezTo>
                  <a:pt x="2309005" y="1660851"/>
                  <a:pt x="2318278" y="1637688"/>
                  <a:pt x="2311323" y="1616840"/>
                </a:cubicBezTo>
                <a:cubicBezTo>
                  <a:pt x="2311323" y="1614524"/>
                  <a:pt x="2309005" y="1609891"/>
                  <a:pt x="2313641" y="1607574"/>
                </a:cubicBezTo>
                <a:cubicBezTo>
                  <a:pt x="2334506" y="1619156"/>
                  <a:pt x="2315960" y="1656219"/>
                  <a:pt x="2341461" y="1660851"/>
                </a:cubicBezTo>
                <a:cubicBezTo>
                  <a:pt x="2332187" y="1665484"/>
                  <a:pt x="2320596" y="1670117"/>
                  <a:pt x="2322914" y="1681699"/>
                </a:cubicBezTo>
                <a:cubicBezTo>
                  <a:pt x="2334506" y="1690965"/>
                  <a:pt x="2332187" y="1725711"/>
                  <a:pt x="2353052" y="1707180"/>
                </a:cubicBezTo>
                <a:cubicBezTo>
                  <a:pt x="2380871" y="1693281"/>
                  <a:pt x="2348415" y="1663168"/>
                  <a:pt x="2380871" y="1651586"/>
                </a:cubicBezTo>
                <a:cubicBezTo>
                  <a:pt x="2371598" y="1633055"/>
                  <a:pt x="2399418" y="1623789"/>
                  <a:pt x="2385508" y="1609891"/>
                </a:cubicBezTo>
                <a:cubicBezTo>
                  <a:pt x="2401736" y="1609891"/>
                  <a:pt x="2415645" y="1595992"/>
                  <a:pt x="2434192" y="1593676"/>
                </a:cubicBezTo>
                <a:cubicBezTo>
                  <a:pt x="2420282" y="1607574"/>
                  <a:pt x="2429555" y="1626106"/>
                  <a:pt x="2417964" y="1642320"/>
                </a:cubicBezTo>
                <a:cubicBezTo>
                  <a:pt x="2424919" y="1656219"/>
                  <a:pt x="2408691" y="1658535"/>
                  <a:pt x="2401736" y="1665484"/>
                </a:cubicBezTo>
                <a:cubicBezTo>
                  <a:pt x="2404054" y="1686332"/>
                  <a:pt x="2397099" y="1707180"/>
                  <a:pt x="2415645" y="1721078"/>
                </a:cubicBezTo>
                <a:cubicBezTo>
                  <a:pt x="2417964" y="1734976"/>
                  <a:pt x="2413327" y="1748875"/>
                  <a:pt x="2401736" y="1755824"/>
                </a:cubicBezTo>
                <a:cubicBezTo>
                  <a:pt x="2394781" y="1753507"/>
                  <a:pt x="2387826" y="1755824"/>
                  <a:pt x="2383190" y="1762773"/>
                </a:cubicBezTo>
                <a:cubicBezTo>
                  <a:pt x="2383190" y="1774355"/>
                  <a:pt x="2383190" y="1785937"/>
                  <a:pt x="2380871" y="1802152"/>
                </a:cubicBezTo>
                <a:cubicBezTo>
                  <a:pt x="2353052" y="1816050"/>
                  <a:pt x="2318278" y="1799835"/>
                  <a:pt x="2302050" y="1834581"/>
                </a:cubicBezTo>
                <a:cubicBezTo>
                  <a:pt x="2288140" y="1836898"/>
                  <a:pt x="2267276" y="1841531"/>
                  <a:pt x="2255684" y="1827632"/>
                </a:cubicBezTo>
                <a:cubicBezTo>
                  <a:pt x="2248729" y="1822999"/>
                  <a:pt x="2239456" y="1822999"/>
                  <a:pt x="2232502" y="1818367"/>
                </a:cubicBezTo>
                <a:cubicBezTo>
                  <a:pt x="2251048" y="1792886"/>
                  <a:pt x="2285822" y="1811417"/>
                  <a:pt x="2299732" y="1778988"/>
                </a:cubicBezTo>
                <a:cubicBezTo>
                  <a:pt x="2297413" y="1758140"/>
                  <a:pt x="2350734" y="1767406"/>
                  <a:pt x="2325233" y="1737293"/>
                </a:cubicBezTo>
                <a:cubicBezTo>
                  <a:pt x="2306686" y="1732660"/>
                  <a:pt x="2315960" y="1697914"/>
                  <a:pt x="2290458" y="1711812"/>
                </a:cubicBezTo>
                <a:cubicBezTo>
                  <a:pt x="2283504" y="1716445"/>
                  <a:pt x="2288140" y="1730344"/>
                  <a:pt x="2285822" y="1739609"/>
                </a:cubicBezTo>
                <a:cubicBezTo>
                  <a:pt x="2267276" y="1760457"/>
                  <a:pt x="2267276" y="1760457"/>
                  <a:pt x="2267276" y="1760457"/>
                </a:cubicBezTo>
                <a:cubicBezTo>
                  <a:pt x="2271912" y="1762773"/>
                  <a:pt x="2271912" y="1762773"/>
                  <a:pt x="2271912" y="1762773"/>
                </a:cubicBezTo>
                <a:cubicBezTo>
                  <a:pt x="2267276" y="1767406"/>
                  <a:pt x="2267276" y="1767406"/>
                  <a:pt x="2267276" y="1767406"/>
                </a:cubicBezTo>
                <a:cubicBezTo>
                  <a:pt x="2260321" y="1760457"/>
                  <a:pt x="2251048" y="1753507"/>
                  <a:pt x="2239456" y="1758140"/>
                </a:cubicBezTo>
                <a:cubicBezTo>
                  <a:pt x="2239456" y="1776671"/>
                  <a:pt x="2209319" y="1772039"/>
                  <a:pt x="2216274" y="1792886"/>
                </a:cubicBezTo>
                <a:cubicBezTo>
                  <a:pt x="2225547" y="1802152"/>
                  <a:pt x="2225547" y="1802152"/>
                  <a:pt x="2225547" y="1802152"/>
                </a:cubicBezTo>
                <a:cubicBezTo>
                  <a:pt x="2213955" y="1811417"/>
                  <a:pt x="2200046" y="1818367"/>
                  <a:pt x="2188454" y="1827632"/>
                </a:cubicBezTo>
                <a:cubicBezTo>
                  <a:pt x="2193091" y="1832265"/>
                  <a:pt x="2202364" y="1836898"/>
                  <a:pt x="2209319" y="1832265"/>
                </a:cubicBezTo>
                <a:cubicBezTo>
                  <a:pt x="2200046" y="1850796"/>
                  <a:pt x="2179181" y="1857745"/>
                  <a:pt x="2165271" y="1871644"/>
                </a:cubicBezTo>
                <a:cubicBezTo>
                  <a:pt x="2155998" y="1869327"/>
                  <a:pt x="2149044" y="1880909"/>
                  <a:pt x="2142089" y="1887859"/>
                </a:cubicBezTo>
                <a:lnTo>
                  <a:pt x="2143115" y="1906577"/>
                </a:lnTo>
                <a:lnTo>
                  <a:pt x="2144689" y="1903178"/>
                </a:lnTo>
                <a:cubicBezTo>
                  <a:pt x="2149596" y="1899714"/>
                  <a:pt x="2155946" y="1897982"/>
                  <a:pt x="2160564" y="1897982"/>
                </a:cubicBezTo>
                <a:cubicBezTo>
                  <a:pt x="2160564" y="1909528"/>
                  <a:pt x="2158255" y="1918764"/>
                  <a:pt x="2149019" y="1923382"/>
                </a:cubicBezTo>
                <a:lnTo>
                  <a:pt x="2139493" y="1919572"/>
                </a:lnTo>
                <a:lnTo>
                  <a:pt x="2130497" y="1924921"/>
                </a:lnTo>
                <a:cubicBezTo>
                  <a:pt x="2130497" y="1936503"/>
                  <a:pt x="2118906" y="1941136"/>
                  <a:pt x="2109633" y="1948085"/>
                </a:cubicBezTo>
                <a:cubicBezTo>
                  <a:pt x="2091087" y="1957350"/>
                  <a:pt x="2065586" y="1952718"/>
                  <a:pt x="2047039" y="1964300"/>
                </a:cubicBezTo>
                <a:cubicBezTo>
                  <a:pt x="2045880" y="1960825"/>
                  <a:pt x="2042982" y="1960246"/>
                  <a:pt x="2039795" y="1960246"/>
                </a:cubicBezTo>
                <a:lnTo>
                  <a:pt x="2031724" y="1959725"/>
                </a:lnTo>
                <a:lnTo>
                  <a:pt x="2025121" y="1966088"/>
                </a:lnTo>
                <a:cubicBezTo>
                  <a:pt x="2016430" y="1972483"/>
                  <a:pt x="2006002" y="1978296"/>
                  <a:pt x="2000209" y="1987598"/>
                </a:cubicBezTo>
                <a:lnTo>
                  <a:pt x="1999550" y="1987955"/>
                </a:lnTo>
                <a:lnTo>
                  <a:pt x="2006180" y="1993254"/>
                </a:lnTo>
                <a:cubicBezTo>
                  <a:pt x="2007629" y="1994413"/>
                  <a:pt x="2007629" y="1994413"/>
                  <a:pt x="2007629" y="1994413"/>
                </a:cubicBezTo>
                <a:cubicBezTo>
                  <a:pt x="1996037" y="2001362"/>
                  <a:pt x="1982128" y="2012944"/>
                  <a:pt x="1970536" y="2022210"/>
                </a:cubicBezTo>
                <a:cubicBezTo>
                  <a:pt x="1940399" y="2050006"/>
                  <a:pt x="1914898" y="2075487"/>
                  <a:pt x="1882442" y="2100967"/>
                </a:cubicBezTo>
                <a:cubicBezTo>
                  <a:pt x="1861577" y="2098651"/>
                  <a:pt x="1852304" y="2112549"/>
                  <a:pt x="1840713" y="2124131"/>
                </a:cubicBezTo>
                <a:cubicBezTo>
                  <a:pt x="1831440" y="2144979"/>
                  <a:pt x="1810575" y="2158877"/>
                  <a:pt x="1792029" y="2168142"/>
                </a:cubicBezTo>
                <a:cubicBezTo>
                  <a:pt x="1785074" y="2163510"/>
                  <a:pt x="1798984" y="2156561"/>
                  <a:pt x="1796665" y="2147295"/>
                </a:cubicBezTo>
                <a:cubicBezTo>
                  <a:pt x="1801302" y="2144979"/>
                  <a:pt x="1808257" y="2142662"/>
                  <a:pt x="1810575" y="2138029"/>
                </a:cubicBezTo>
                <a:cubicBezTo>
                  <a:pt x="1808257" y="2121815"/>
                  <a:pt x="1831440" y="2107916"/>
                  <a:pt x="1822166" y="2094018"/>
                </a:cubicBezTo>
                <a:cubicBezTo>
                  <a:pt x="1803620" y="2094018"/>
                  <a:pt x="1785074" y="2100967"/>
                  <a:pt x="1766528" y="2096334"/>
                </a:cubicBezTo>
                <a:cubicBezTo>
                  <a:pt x="1757255" y="2089385"/>
                  <a:pt x="1752618" y="2082436"/>
                  <a:pt x="1750300" y="2073170"/>
                </a:cubicBezTo>
                <a:cubicBezTo>
                  <a:pt x="1773483" y="2066221"/>
                  <a:pt x="1798984" y="2061588"/>
                  <a:pt x="1812893" y="2040741"/>
                </a:cubicBezTo>
                <a:cubicBezTo>
                  <a:pt x="1826803" y="2036108"/>
                  <a:pt x="1836076" y="2026842"/>
                  <a:pt x="1840713" y="2012944"/>
                </a:cubicBezTo>
                <a:cubicBezTo>
                  <a:pt x="1836076" y="2008311"/>
                  <a:pt x="1829121" y="2005995"/>
                  <a:pt x="1822166" y="2005995"/>
                </a:cubicBezTo>
                <a:cubicBezTo>
                  <a:pt x="1817530" y="2015260"/>
                  <a:pt x="1808257" y="2024526"/>
                  <a:pt x="1796665" y="2022210"/>
                </a:cubicBezTo>
                <a:cubicBezTo>
                  <a:pt x="1794347" y="2019893"/>
                  <a:pt x="1794347" y="2015260"/>
                  <a:pt x="1794347" y="2012944"/>
                </a:cubicBezTo>
                <a:cubicBezTo>
                  <a:pt x="1808257" y="2008311"/>
                  <a:pt x="1822166" y="2005995"/>
                  <a:pt x="1826803" y="1989780"/>
                </a:cubicBezTo>
                <a:cubicBezTo>
                  <a:pt x="1831440" y="1982831"/>
                  <a:pt x="1840713" y="1980514"/>
                  <a:pt x="1843031" y="1973565"/>
                </a:cubicBezTo>
                <a:cubicBezTo>
                  <a:pt x="1840713" y="1948085"/>
                  <a:pt x="1771164" y="1938819"/>
                  <a:pt x="1812893" y="1908706"/>
                </a:cubicBezTo>
                <a:cubicBezTo>
                  <a:pt x="1812893" y="1906390"/>
                  <a:pt x="1815212" y="1901757"/>
                  <a:pt x="1817530" y="1899441"/>
                </a:cubicBezTo>
                <a:cubicBezTo>
                  <a:pt x="1822166" y="1908706"/>
                  <a:pt x="1838394" y="1908706"/>
                  <a:pt x="1845349" y="1908706"/>
                </a:cubicBezTo>
                <a:cubicBezTo>
                  <a:pt x="1854622" y="1904073"/>
                  <a:pt x="1849986" y="1897124"/>
                  <a:pt x="1854622" y="1890175"/>
                </a:cubicBezTo>
                <a:cubicBezTo>
                  <a:pt x="1873169" y="1869327"/>
                  <a:pt x="1907943" y="1848480"/>
                  <a:pt x="1896351" y="1818367"/>
                </a:cubicBezTo>
                <a:cubicBezTo>
                  <a:pt x="1903306" y="1809101"/>
                  <a:pt x="1884760" y="1802152"/>
                  <a:pt x="1884760" y="1795203"/>
                </a:cubicBezTo>
                <a:cubicBezTo>
                  <a:pt x="1870850" y="1790570"/>
                  <a:pt x="1870850" y="1790570"/>
                  <a:pt x="1870850" y="1790570"/>
                </a:cubicBezTo>
                <a:cubicBezTo>
                  <a:pt x="1882442" y="1778988"/>
                  <a:pt x="1873169" y="1767406"/>
                  <a:pt x="1868532" y="1755824"/>
                </a:cubicBezTo>
                <a:cubicBezTo>
                  <a:pt x="1854622" y="1741926"/>
                  <a:pt x="1854622" y="1741926"/>
                  <a:pt x="1854622" y="1741926"/>
                </a:cubicBezTo>
                <a:cubicBezTo>
                  <a:pt x="1887078" y="1728027"/>
                  <a:pt x="1889396" y="1688648"/>
                  <a:pt x="1924171" y="1672433"/>
                </a:cubicBezTo>
                <a:cubicBezTo>
                  <a:pt x="1926489" y="1644637"/>
                  <a:pt x="1977491" y="1621473"/>
                  <a:pt x="1940399" y="1595992"/>
                </a:cubicBezTo>
                <a:cubicBezTo>
                  <a:pt x="1938080" y="1589043"/>
                  <a:pt x="1958945" y="1582094"/>
                  <a:pt x="1951990" y="1572828"/>
                </a:cubicBezTo>
                <a:cubicBezTo>
                  <a:pt x="1954308" y="1572828"/>
                  <a:pt x="1954308" y="1570512"/>
                  <a:pt x="1956627" y="1568196"/>
                </a:cubicBezTo>
                <a:cubicBezTo>
                  <a:pt x="1951990" y="1558930"/>
                  <a:pt x="1956627" y="1549664"/>
                  <a:pt x="1965900" y="1545032"/>
                </a:cubicBezTo>
                <a:cubicBezTo>
                  <a:pt x="1977491" y="1554297"/>
                  <a:pt x="1991401" y="1545032"/>
                  <a:pt x="1993719" y="1533450"/>
                </a:cubicBezTo>
                <a:cubicBezTo>
                  <a:pt x="1998356" y="1521868"/>
                  <a:pt x="1984446" y="1517235"/>
                  <a:pt x="1986764" y="1505653"/>
                </a:cubicBezTo>
                <a:cubicBezTo>
                  <a:pt x="1984446" y="1482489"/>
                  <a:pt x="2021538" y="1491755"/>
                  <a:pt x="2014583" y="1466274"/>
                </a:cubicBezTo>
                <a:cubicBezTo>
                  <a:pt x="2021538" y="1447743"/>
                  <a:pt x="2044721" y="1457009"/>
                  <a:pt x="2049358" y="1438477"/>
                </a:cubicBezTo>
                <a:cubicBezTo>
                  <a:pt x="2042403" y="1415313"/>
                  <a:pt x="2026175" y="1447743"/>
                  <a:pt x="2021538" y="1429212"/>
                </a:cubicBezTo>
                <a:cubicBezTo>
                  <a:pt x="2023857" y="1419946"/>
                  <a:pt x="2026175" y="1412997"/>
                  <a:pt x="2021538" y="1406048"/>
                </a:cubicBezTo>
                <a:cubicBezTo>
                  <a:pt x="2012265" y="1399099"/>
                  <a:pt x="2000674" y="1408364"/>
                  <a:pt x="1998356" y="1417630"/>
                </a:cubicBezTo>
                <a:cubicBezTo>
                  <a:pt x="2005310" y="1424579"/>
                  <a:pt x="2000674" y="1433845"/>
                  <a:pt x="1996037" y="1438477"/>
                </a:cubicBezTo>
                <a:cubicBezTo>
                  <a:pt x="1989082" y="1445427"/>
                  <a:pt x="1979809" y="1440794"/>
                  <a:pt x="1970536" y="1447743"/>
                </a:cubicBezTo>
                <a:cubicBezTo>
                  <a:pt x="1965900" y="1440794"/>
                  <a:pt x="1963581" y="1429212"/>
                  <a:pt x="1951990" y="1433845"/>
                </a:cubicBezTo>
                <a:cubicBezTo>
                  <a:pt x="1951990" y="1447743"/>
                  <a:pt x="1933444" y="1463958"/>
                  <a:pt x="1951990" y="1473223"/>
                </a:cubicBezTo>
                <a:cubicBezTo>
                  <a:pt x="1965900" y="1466274"/>
                  <a:pt x="1979809" y="1447743"/>
                  <a:pt x="1998356" y="1457009"/>
                </a:cubicBezTo>
                <a:cubicBezTo>
                  <a:pt x="1984446" y="1463958"/>
                  <a:pt x="1998356" y="1484805"/>
                  <a:pt x="1977491" y="1484805"/>
                </a:cubicBezTo>
                <a:cubicBezTo>
                  <a:pt x="1972854" y="1487122"/>
                  <a:pt x="1972854" y="1489438"/>
                  <a:pt x="1972854" y="1494071"/>
                </a:cubicBezTo>
                <a:lnTo>
                  <a:pt x="1962583" y="1499077"/>
                </a:lnTo>
                <a:lnTo>
                  <a:pt x="1961334" y="1501742"/>
                </a:lnTo>
                <a:lnTo>
                  <a:pt x="1958120" y="1501252"/>
                </a:lnTo>
                <a:lnTo>
                  <a:pt x="1949092" y="1505653"/>
                </a:lnTo>
                <a:cubicBezTo>
                  <a:pt x="1941558" y="1510286"/>
                  <a:pt x="1934603" y="1516077"/>
                  <a:pt x="1928807" y="1524184"/>
                </a:cubicBezTo>
                <a:cubicBezTo>
                  <a:pt x="1926489" y="1535766"/>
                  <a:pt x="1921852" y="1545032"/>
                  <a:pt x="1926489" y="1554297"/>
                </a:cubicBezTo>
                <a:cubicBezTo>
                  <a:pt x="1917216" y="1570512"/>
                  <a:pt x="1900988" y="1577461"/>
                  <a:pt x="1896351" y="1593676"/>
                </a:cubicBezTo>
                <a:cubicBezTo>
                  <a:pt x="1884760" y="1579778"/>
                  <a:pt x="1873169" y="1565879"/>
                  <a:pt x="1854622" y="1561246"/>
                </a:cubicBezTo>
                <a:cubicBezTo>
                  <a:pt x="1826803" y="1577461"/>
                  <a:pt x="1792029" y="1565879"/>
                  <a:pt x="1768846" y="1591360"/>
                </a:cubicBezTo>
                <a:cubicBezTo>
                  <a:pt x="1745663" y="1598309"/>
                  <a:pt x="1722481" y="1614524"/>
                  <a:pt x="1713207" y="1637688"/>
                </a:cubicBezTo>
                <a:cubicBezTo>
                  <a:pt x="1715526" y="1646953"/>
                  <a:pt x="1724799" y="1640004"/>
                  <a:pt x="1731754" y="1642320"/>
                </a:cubicBezTo>
                <a:cubicBezTo>
                  <a:pt x="1710889" y="1651586"/>
                  <a:pt x="1683070" y="1656219"/>
                  <a:pt x="1676115" y="1684016"/>
                </a:cubicBezTo>
                <a:cubicBezTo>
                  <a:pt x="1673797" y="1684016"/>
                  <a:pt x="1669160" y="1674750"/>
                  <a:pt x="1662205" y="1674750"/>
                </a:cubicBezTo>
                <a:cubicBezTo>
                  <a:pt x="1655250" y="1660851"/>
                  <a:pt x="1680752" y="1656219"/>
                  <a:pt x="1676115" y="1642320"/>
                </a:cubicBezTo>
                <a:cubicBezTo>
                  <a:pt x="1701616" y="1607574"/>
                  <a:pt x="1727117" y="1572828"/>
                  <a:pt x="1741027" y="1533450"/>
                </a:cubicBezTo>
                <a:cubicBezTo>
                  <a:pt x="1747982" y="1540399"/>
                  <a:pt x="1752618" y="1549664"/>
                  <a:pt x="1747982" y="1558930"/>
                </a:cubicBezTo>
                <a:cubicBezTo>
                  <a:pt x="1745663" y="1563563"/>
                  <a:pt x="1743345" y="1568196"/>
                  <a:pt x="1743345" y="1572828"/>
                </a:cubicBezTo>
                <a:cubicBezTo>
                  <a:pt x="1750300" y="1579778"/>
                  <a:pt x="1761891" y="1577461"/>
                  <a:pt x="1771164" y="1575145"/>
                </a:cubicBezTo>
                <a:cubicBezTo>
                  <a:pt x="1780437" y="1549664"/>
                  <a:pt x="1817530" y="1545032"/>
                  <a:pt x="1819848" y="1514918"/>
                </a:cubicBezTo>
                <a:cubicBezTo>
                  <a:pt x="1822166" y="1512602"/>
                  <a:pt x="1826803" y="1510286"/>
                  <a:pt x="1824485" y="1505653"/>
                </a:cubicBezTo>
                <a:cubicBezTo>
                  <a:pt x="1805938" y="1494071"/>
                  <a:pt x="1803620" y="1528817"/>
                  <a:pt x="1785074" y="1517235"/>
                </a:cubicBezTo>
                <a:cubicBezTo>
                  <a:pt x="1796665" y="1503336"/>
                  <a:pt x="1801302" y="1491755"/>
                  <a:pt x="1817530" y="1484805"/>
                </a:cubicBezTo>
                <a:cubicBezTo>
                  <a:pt x="1812893" y="1475540"/>
                  <a:pt x="1824485" y="1475540"/>
                  <a:pt x="1822166" y="1468591"/>
                </a:cubicBezTo>
                <a:cubicBezTo>
                  <a:pt x="1815212" y="1461641"/>
                  <a:pt x="1801302" y="1461641"/>
                  <a:pt x="1805938" y="1447743"/>
                </a:cubicBezTo>
                <a:cubicBezTo>
                  <a:pt x="1805938" y="1443110"/>
                  <a:pt x="1805938" y="1443110"/>
                  <a:pt x="1805938" y="1443110"/>
                </a:cubicBezTo>
                <a:cubicBezTo>
                  <a:pt x="1794347" y="1436161"/>
                  <a:pt x="1785074" y="1447743"/>
                  <a:pt x="1775801" y="1452376"/>
                </a:cubicBezTo>
                <a:cubicBezTo>
                  <a:pt x="1766528" y="1459325"/>
                  <a:pt x="1771164" y="1480173"/>
                  <a:pt x="1757255" y="1473223"/>
                </a:cubicBezTo>
                <a:cubicBezTo>
                  <a:pt x="1789711" y="1357403"/>
                  <a:pt x="1782756" y="1218420"/>
                  <a:pt x="1736390" y="1111865"/>
                </a:cubicBezTo>
                <a:cubicBezTo>
                  <a:pt x="1747982" y="1100283"/>
                  <a:pt x="1727117" y="1100283"/>
                  <a:pt x="1724799" y="1088701"/>
                </a:cubicBezTo>
                <a:cubicBezTo>
                  <a:pt x="1715526" y="1067854"/>
                  <a:pt x="1706253" y="1042374"/>
                  <a:pt x="1690025" y="1033108"/>
                </a:cubicBezTo>
                <a:cubicBezTo>
                  <a:pt x="1692343" y="1019210"/>
                  <a:pt x="1673797" y="1021526"/>
                  <a:pt x="1676115" y="1005311"/>
                </a:cubicBezTo>
                <a:cubicBezTo>
                  <a:pt x="1659887" y="993729"/>
                  <a:pt x="1655250" y="968249"/>
                  <a:pt x="1639023" y="952034"/>
                </a:cubicBezTo>
                <a:cubicBezTo>
                  <a:pt x="1636704" y="945085"/>
                  <a:pt x="1629749" y="949718"/>
                  <a:pt x="1622795" y="947401"/>
                </a:cubicBezTo>
                <a:cubicBezTo>
                  <a:pt x="1622795" y="935819"/>
                  <a:pt x="1608885" y="935819"/>
                  <a:pt x="1606567" y="926554"/>
                </a:cubicBezTo>
                <a:cubicBezTo>
                  <a:pt x="1590339" y="914972"/>
                  <a:pt x="1581066" y="884859"/>
                  <a:pt x="1557883" y="887175"/>
                </a:cubicBezTo>
                <a:cubicBezTo>
                  <a:pt x="1560201" y="884859"/>
                  <a:pt x="1555565" y="882542"/>
                  <a:pt x="1553246" y="882542"/>
                </a:cubicBezTo>
                <a:cubicBezTo>
                  <a:pt x="1543973" y="877909"/>
                  <a:pt x="1537018" y="861695"/>
                  <a:pt x="1525427" y="859378"/>
                </a:cubicBezTo>
                <a:cubicBezTo>
                  <a:pt x="1502244" y="875593"/>
                  <a:pt x="1506881" y="833898"/>
                  <a:pt x="1483698" y="840847"/>
                </a:cubicBezTo>
                <a:cubicBezTo>
                  <a:pt x="1476743" y="836214"/>
                  <a:pt x="1474425" y="822316"/>
                  <a:pt x="1465152" y="822316"/>
                </a:cubicBezTo>
                <a:cubicBezTo>
                  <a:pt x="1451242" y="836214"/>
                  <a:pt x="1446605" y="806101"/>
                  <a:pt x="1428059" y="817683"/>
                </a:cubicBezTo>
                <a:cubicBezTo>
                  <a:pt x="1404876" y="792203"/>
                  <a:pt x="1370102" y="792203"/>
                  <a:pt x="1339965" y="780621"/>
                </a:cubicBezTo>
                <a:cubicBezTo>
                  <a:pt x="1319100" y="789886"/>
                  <a:pt x="1312145" y="764406"/>
                  <a:pt x="1291281" y="771355"/>
                </a:cubicBezTo>
                <a:cubicBezTo>
                  <a:pt x="1284326" y="764406"/>
                  <a:pt x="1275053" y="769039"/>
                  <a:pt x="1270416" y="775988"/>
                </a:cubicBezTo>
                <a:cubicBezTo>
                  <a:pt x="1256507" y="775988"/>
                  <a:pt x="1237960" y="752824"/>
                  <a:pt x="1228687" y="775988"/>
                </a:cubicBezTo>
                <a:cubicBezTo>
                  <a:pt x="1212459" y="757457"/>
                  <a:pt x="1191595" y="785253"/>
                  <a:pt x="1173049" y="762089"/>
                </a:cubicBezTo>
                <a:cubicBezTo>
                  <a:pt x="1168412" y="766722"/>
                  <a:pt x="1156821" y="766722"/>
                  <a:pt x="1161457" y="775988"/>
                </a:cubicBezTo>
                <a:cubicBezTo>
                  <a:pt x="1152184" y="780621"/>
                  <a:pt x="1140593" y="769039"/>
                  <a:pt x="1133638" y="780621"/>
                </a:cubicBezTo>
                <a:cubicBezTo>
                  <a:pt x="1115092" y="764406"/>
                  <a:pt x="1101182" y="803785"/>
                  <a:pt x="1082636" y="782937"/>
                </a:cubicBezTo>
                <a:cubicBezTo>
                  <a:pt x="1048441" y="791624"/>
                  <a:pt x="1013957" y="805088"/>
                  <a:pt x="980595" y="822497"/>
                </a:cubicBezTo>
                <a:lnTo>
                  <a:pt x="887844" y="884035"/>
                </a:lnTo>
                <a:lnTo>
                  <a:pt x="885405" y="891581"/>
                </a:lnTo>
                <a:cubicBezTo>
                  <a:pt x="868183" y="903692"/>
                  <a:pt x="856128" y="922291"/>
                  <a:pt x="841490" y="932780"/>
                </a:cubicBezTo>
                <a:lnTo>
                  <a:pt x="837487" y="934617"/>
                </a:lnTo>
                <a:lnTo>
                  <a:pt x="805203" y="967634"/>
                </a:lnTo>
                <a:cubicBezTo>
                  <a:pt x="781984" y="997493"/>
                  <a:pt x="762714" y="1029633"/>
                  <a:pt x="748804" y="1063221"/>
                </a:cubicBezTo>
                <a:cubicBezTo>
                  <a:pt x="744167" y="1067854"/>
                  <a:pt x="740835" y="1073355"/>
                  <a:pt x="738118" y="1079255"/>
                </a:cubicBezTo>
                <a:lnTo>
                  <a:pt x="733584" y="1091203"/>
                </a:lnTo>
                <a:lnTo>
                  <a:pt x="736145" y="1090928"/>
                </a:lnTo>
                <a:cubicBezTo>
                  <a:pt x="737895" y="1091614"/>
                  <a:pt x="739181" y="1093638"/>
                  <a:pt x="739752" y="1098262"/>
                </a:cubicBezTo>
                <a:lnTo>
                  <a:pt x="731586" y="1096469"/>
                </a:lnTo>
                <a:lnTo>
                  <a:pt x="731127" y="1097677"/>
                </a:lnTo>
                <a:cubicBezTo>
                  <a:pt x="726780" y="1110128"/>
                  <a:pt x="722144" y="1122289"/>
                  <a:pt x="711711" y="1130397"/>
                </a:cubicBezTo>
                <a:cubicBezTo>
                  <a:pt x="693165" y="1183674"/>
                  <a:pt x="681574" y="1239267"/>
                  <a:pt x="679255" y="1294861"/>
                </a:cubicBezTo>
                <a:cubicBezTo>
                  <a:pt x="683892" y="1297177"/>
                  <a:pt x="686210" y="1301810"/>
                  <a:pt x="683892" y="1306443"/>
                </a:cubicBezTo>
                <a:cubicBezTo>
                  <a:pt x="674619" y="1313392"/>
                  <a:pt x="674619" y="1313392"/>
                  <a:pt x="674619" y="1313392"/>
                </a:cubicBezTo>
                <a:cubicBezTo>
                  <a:pt x="660709" y="1304126"/>
                  <a:pt x="667664" y="1280962"/>
                  <a:pt x="653754" y="1283279"/>
                </a:cubicBezTo>
                <a:cubicBezTo>
                  <a:pt x="618980" y="1301810"/>
                  <a:pt x="672301" y="1318025"/>
                  <a:pt x="646800" y="1336556"/>
                </a:cubicBezTo>
                <a:cubicBezTo>
                  <a:pt x="669982" y="1350454"/>
                  <a:pt x="637526" y="1364353"/>
                  <a:pt x="653754" y="1378251"/>
                </a:cubicBezTo>
                <a:cubicBezTo>
                  <a:pt x="635208" y="1389833"/>
                  <a:pt x="663028" y="1399099"/>
                  <a:pt x="653754" y="1412997"/>
                </a:cubicBezTo>
                <a:cubicBezTo>
                  <a:pt x="656073" y="1415313"/>
                  <a:pt x="660709" y="1417630"/>
                  <a:pt x="663028" y="1417630"/>
                </a:cubicBezTo>
                <a:cubicBezTo>
                  <a:pt x="676937" y="1410681"/>
                  <a:pt x="665346" y="1387517"/>
                  <a:pt x="681574" y="1385200"/>
                </a:cubicBezTo>
                <a:cubicBezTo>
                  <a:pt x="686210" y="1417630"/>
                  <a:pt x="688529" y="1452376"/>
                  <a:pt x="700120" y="1484805"/>
                </a:cubicBezTo>
                <a:cubicBezTo>
                  <a:pt x="709393" y="1496387"/>
                  <a:pt x="718666" y="1507969"/>
                  <a:pt x="718666" y="1524184"/>
                </a:cubicBezTo>
                <a:cubicBezTo>
                  <a:pt x="702438" y="1524184"/>
                  <a:pt x="697802" y="1538082"/>
                  <a:pt x="686210" y="1545032"/>
                </a:cubicBezTo>
                <a:cubicBezTo>
                  <a:pt x="688529" y="1563563"/>
                  <a:pt x="688529" y="1582094"/>
                  <a:pt x="707075" y="1589043"/>
                </a:cubicBezTo>
                <a:cubicBezTo>
                  <a:pt x="723303" y="1584410"/>
                  <a:pt x="718666" y="1602942"/>
                  <a:pt x="727939" y="1607574"/>
                </a:cubicBezTo>
                <a:cubicBezTo>
                  <a:pt x="727939" y="1616840"/>
                  <a:pt x="730258" y="1623789"/>
                  <a:pt x="734894" y="1628422"/>
                </a:cubicBezTo>
                <a:cubicBezTo>
                  <a:pt x="744167" y="1619156"/>
                  <a:pt x="758077" y="1609891"/>
                  <a:pt x="744167" y="1595992"/>
                </a:cubicBezTo>
                <a:cubicBezTo>
                  <a:pt x="744167" y="1591360"/>
                  <a:pt x="744167" y="1591360"/>
                  <a:pt x="744167" y="1591360"/>
                </a:cubicBezTo>
                <a:cubicBezTo>
                  <a:pt x="774305" y="1646953"/>
                  <a:pt x="816034" y="1695598"/>
                  <a:pt x="860081" y="1741926"/>
                </a:cubicBezTo>
                <a:cubicBezTo>
                  <a:pt x="853126" y="1741926"/>
                  <a:pt x="848490" y="1748875"/>
                  <a:pt x="843853" y="1753507"/>
                </a:cubicBezTo>
                <a:cubicBezTo>
                  <a:pt x="843853" y="1758140"/>
                  <a:pt x="843853" y="1767406"/>
                  <a:pt x="850808" y="1767406"/>
                </a:cubicBezTo>
                <a:cubicBezTo>
                  <a:pt x="867036" y="1758140"/>
                  <a:pt x="885582" y="1767406"/>
                  <a:pt x="901810" y="1772039"/>
                </a:cubicBezTo>
                <a:cubicBezTo>
                  <a:pt x="904128" y="1776671"/>
                  <a:pt x="915720" y="1781304"/>
                  <a:pt x="904128" y="1785937"/>
                </a:cubicBezTo>
                <a:cubicBezTo>
                  <a:pt x="894855" y="1785937"/>
                  <a:pt x="885582" y="1788253"/>
                  <a:pt x="878627" y="1797519"/>
                </a:cubicBezTo>
                <a:cubicBezTo>
                  <a:pt x="899492" y="1809101"/>
                  <a:pt x="904128" y="1843847"/>
                  <a:pt x="929629" y="1832265"/>
                </a:cubicBezTo>
                <a:cubicBezTo>
                  <a:pt x="924993" y="1822999"/>
                  <a:pt x="936584" y="1816050"/>
                  <a:pt x="941221" y="1816050"/>
                </a:cubicBezTo>
                <a:cubicBezTo>
                  <a:pt x="994541" y="1804468"/>
                  <a:pt x="1033952" y="1846163"/>
                  <a:pt x="1080317" y="1857745"/>
                </a:cubicBezTo>
                <a:cubicBezTo>
                  <a:pt x="1154502" y="1871644"/>
                  <a:pt x="1224051" y="1887859"/>
                  <a:pt x="1300554" y="1878593"/>
                </a:cubicBezTo>
                <a:cubicBezTo>
                  <a:pt x="1326055" y="1869327"/>
                  <a:pt x="1326055" y="1869327"/>
                  <a:pt x="1326055" y="1869327"/>
                </a:cubicBezTo>
                <a:cubicBezTo>
                  <a:pt x="1353874" y="1871644"/>
                  <a:pt x="1344601" y="1920288"/>
                  <a:pt x="1377057" y="1897124"/>
                </a:cubicBezTo>
                <a:cubicBezTo>
                  <a:pt x="1377057" y="1878593"/>
                  <a:pt x="1377057" y="1878593"/>
                  <a:pt x="1377057" y="1878593"/>
                </a:cubicBezTo>
                <a:cubicBezTo>
                  <a:pt x="1390967" y="1880909"/>
                  <a:pt x="1400240" y="1869327"/>
                  <a:pt x="1407195" y="1864695"/>
                </a:cubicBezTo>
                <a:cubicBezTo>
                  <a:pt x="1390967" y="1850796"/>
                  <a:pt x="1377057" y="1873960"/>
                  <a:pt x="1358511" y="1867011"/>
                </a:cubicBezTo>
                <a:cubicBezTo>
                  <a:pt x="1370102" y="1853113"/>
                  <a:pt x="1395603" y="1857745"/>
                  <a:pt x="1409513" y="1843847"/>
                </a:cubicBezTo>
                <a:cubicBezTo>
                  <a:pt x="1421104" y="1843847"/>
                  <a:pt x="1435014" y="1857745"/>
                  <a:pt x="1441969" y="1839214"/>
                </a:cubicBezTo>
                <a:cubicBezTo>
                  <a:pt x="1439650" y="1834581"/>
                  <a:pt x="1435014" y="1832265"/>
                  <a:pt x="1430377" y="1832265"/>
                </a:cubicBezTo>
                <a:cubicBezTo>
                  <a:pt x="1432696" y="1818367"/>
                  <a:pt x="1432696" y="1818367"/>
                  <a:pt x="1432696" y="1818367"/>
                </a:cubicBezTo>
                <a:cubicBezTo>
                  <a:pt x="1451242" y="1818367"/>
                  <a:pt x="1451242" y="1818367"/>
                  <a:pt x="1451242" y="1818367"/>
                </a:cubicBezTo>
                <a:cubicBezTo>
                  <a:pt x="1441969" y="1841531"/>
                  <a:pt x="1479061" y="1836898"/>
                  <a:pt x="1462833" y="1862378"/>
                </a:cubicBezTo>
                <a:cubicBezTo>
                  <a:pt x="1451242" y="1869327"/>
                  <a:pt x="1451242" y="1883226"/>
                  <a:pt x="1446605" y="1892491"/>
                </a:cubicBezTo>
                <a:cubicBezTo>
                  <a:pt x="1465152" y="1899441"/>
                  <a:pt x="1446605" y="1915655"/>
                  <a:pt x="1460515" y="1922604"/>
                </a:cubicBezTo>
                <a:cubicBezTo>
                  <a:pt x="1476743" y="1911022"/>
                  <a:pt x="1476743" y="1931870"/>
                  <a:pt x="1490653" y="1934186"/>
                </a:cubicBezTo>
                <a:cubicBezTo>
                  <a:pt x="1488334" y="1938819"/>
                  <a:pt x="1479061" y="1941136"/>
                  <a:pt x="1481380" y="1948085"/>
                </a:cubicBezTo>
                <a:cubicBezTo>
                  <a:pt x="1504562" y="1961983"/>
                  <a:pt x="1525427" y="1943452"/>
                  <a:pt x="1548610" y="1938819"/>
                </a:cubicBezTo>
                <a:cubicBezTo>
                  <a:pt x="1553246" y="1922604"/>
                  <a:pt x="1520790" y="1929554"/>
                  <a:pt x="1537018" y="1911022"/>
                </a:cubicBezTo>
                <a:cubicBezTo>
                  <a:pt x="1553246" y="1904073"/>
                  <a:pt x="1594975" y="1911022"/>
                  <a:pt x="1581066" y="1878593"/>
                </a:cubicBezTo>
                <a:cubicBezTo>
                  <a:pt x="1592657" y="1869327"/>
                  <a:pt x="1592657" y="1846163"/>
                  <a:pt x="1613521" y="1853113"/>
                </a:cubicBezTo>
                <a:cubicBezTo>
                  <a:pt x="1622795" y="1848480"/>
                  <a:pt x="1636704" y="1846163"/>
                  <a:pt x="1645977" y="1836898"/>
                </a:cubicBezTo>
                <a:cubicBezTo>
                  <a:pt x="1645977" y="1827632"/>
                  <a:pt x="1639023" y="1820683"/>
                  <a:pt x="1629749" y="1818367"/>
                </a:cubicBezTo>
                <a:cubicBezTo>
                  <a:pt x="1618158" y="1816050"/>
                  <a:pt x="1604248" y="1820683"/>
                  <a:pt x="1604248" y="1804468"/>
                </a:cubicBezTo>
                <a:cubicBezTo>
                  <a:pt x="1601930" y="1799835"/>
                  <a:pt x="1606567" y="1797519"/>
                  <a:pt x="1608885" y="1795203"/>
                </a:cubicBezTo>
                <a:cubicBezTo>
                  <a:pt x="1613521" y="1799835"/>
                  <a:pt x="1615840" y="1802152"/>
                  <a:pt x="1620476" y="1806785"/>
                </a:cubicBezTo>
                <a:cubicBezTo>
                  <a:pt x="1636704" y="1802152"/>
                  <a:pt x="1652932" y="1795203"/>
                  <a:pt x="1669160" y="1802152"/>
                </a:cubicBezTo>
                <a:cubicBezTo>
                  <a:pt x="1666842" y="1811417"/>
                  <a:pt x="1666842" y="1820683"/>
                  <a:pt x="1676115" y="1827632"/>
                </a:cubicBezTo>
                <a:cubicBezTo>
                  <a:pt x="1701616" y="1836898"/>
                  <a:pt x="1699298" y="1802152"/>
                  <a:pt x="1720162" y="1799835"/>
                </a:cubicBezTo>
                <a:cubicBezTo>
                  <a:pt x="1724799" y="1790570"/>
                  <a:pt x="1701616" y="1783621"/>
                  <a:pt x="1720162" y="1776671"/>
                </a:cubicBezTo>
                <a:cubicBezTo>
                  <a:pt x="1741027" y="1767406"/>
                  <a:pt x="1761891" y="1790570"/>
                  <a:pt x="1780437" y="1772039"/>
                </a:cubicBezTo>
                <a:cubicBezTo>
                  <a:pt x="1810575" y="1778988"/>
                  <a:pt x="1775801" y="1797519"/>
                  <a:pt x="1780437" y="1813734"/>
                </a:cubicBezTo>
                <a:cubicBezTo>
                  <a:pt x="1761891" y="1818367"/>
                  <a:pt x="1745663" y="1822999"/>
                  <a:pt x="1729435" y="1822999"/>
                </a:cubicBezTo>
                <a:cubicBezTo>
                  <a:pt x="1713207" y="1839214"/>
                  <a:pt x="1713207" y="1839214"/>
                  <a:pt x="1713207" y="1839214"/>
                </a:cubicBezTo>
                <a:cubicBezTo>
                  <a:pt x="1685388" y="1827632"/>
                  <a:pt x="1676115" y="1860062"/>
                  <a:pt x="1655250" y="1871644"/>
                </a:cubicBezTo>
                <a:cubicBezTo>
                  <a:pt x="1650614" y="1915655"/>
                  <a:pt x="1597294" y="1920288"/>
                  <a:pt x="1564838" y="1934186"/>
                </a:cubicBezTo>
                <a:cubicBezTo>
                  <a:pt x="1567156" y="1948085"/>
                  <a:pt x="1581066" y="1955034"/>
                  <a:pt x="1581066" y="1966616"/>
                </a:cubicBezTo>
                <a:cubicBezTo>
                  <a:pt x="1571792" y="1943452"/>
                  <a:pt x="1548610" y="1964300"/>
                  <a:pt x="1532382" y="1966616"/>
                </a:cubicBezTo>
                <a:cubicBezTo>
                  <a:pt x="1516154" y="1971249"/>
                  <a:pt x="1509199" y="1989780"/>
                  <a:pt x="1492971" y="1989780"/>
                </a:cubicBezTo>
                <a:cubicBezTo>
                  <a:pt x="1483698" y="1994413"/>
                  <a:pt x="1488334" y="2003678"/>
                  <a:pt x="1490653" y="2005995"/>
                </a:cubicBezTo>
                <a:lnTo>
                  <a:pt x="1492894" y="2008234"/>
                </a:lnTo>
                <a:lnTo>
                  <a:pt x="1493815" y="2008427"/>
                </a:lnTo>
                <a:cubicBezTo>
                  <a:pt x="1490243" y="2014664"/>
                  <a:pt x="1483695" y="2016535"/>
                  <a:pt x="1476849" y="2017782"/>
                </a:cubicBezTo>
                <a:lnTo>
                  <a:pt x="1458518" y="2023269"/>
                </a:lnTo>
                <a:lnTo>
                  <a:pt x="1455806" y="2025250"/>
                </a:lnTo>
                <a:cubicBezTo>
                  <a:pt x="1453415" y="2028869"/>
                  <a:pt x="1452401" y="2033791"/>
                  <a:pt x="1453560" y="2040741"/>
                </a:cubicBezTo>
                <a:lnTo>
                  <a:pt x="1438252" y="2042131"/>
                </a:lnTo>
                <a:lnTo>
                  <a:pt x="1438252" y="2043503"/>
                </a:lnTo>
                <a:cubicBezTo>
                  <a:pt x="1435871" y="2046942"/>
                  <a:pt x="1433489" y="2046942"/>
                  <a:pt x="1431108" y="2046083"/>
                </a:cubicBezTo>
                <a:lnTo>
                  <a:pt x="1426164" y="2044297"/>
                </a:lnTo>
                <a:lnTo>
                  <a:pt x="1407195" y="2050006"/>
                </a:lnTo>
                <a:cubicBezTo>
                  <a:pt x="1397922" y="2059272"/>
                  <a:pt x="1390967" y="2068537"/>
                  <a:pt x="1386330" y="2077803"/>
                </a:cubicBezTo>
                <a:cubicBezTo>
                  <a:pt x="1395603" y="2089385"/>
                  <a:pt x="1409513" y="2082436"/>
                  <a:pt x="1418786" y="2087069"/>
                </a:cubicBezTo>
                <a:cubicBezTo>
                  <a:pt x="1411831" y="2091701"/>
                  <a:pt x="1404876" y="2094018"/>
                  <a:pt x="1400240" y="2100967"/>
                </a:cubicBezTo>
                <a:cubicBezTo>
                  <a:pt x="1400240" y="2105600"/>
                  <a:pt x="1400240" y="2105600"/>
                  <a:pt x="1400240" y="2105600"/>
                </a:cubicBezTo>
                <a:cubicBezTo>
                  <a:pt x="1430377" y="2107916"/>
                  <a:pt x="1430377" y="2107916"/>
                  <a:pt x="1430377" y="2107916"/>
                </a:cubicBezTo>
                <a:cubicBezTo>
                  <a:pt x="1421104" y="2112549"/>
                  <a:pt x="1411831" y="2126447"/>
                  <a:pt x="1418786" y="2138029"/>
                </a:cubicBezTo>
                <a:cubicBezTo>
                  <a:pt x="1435014" y="2168142"/>
                  <a:pt x="1483698" y="2131080"/>
                  <a:pt x="1481380" y="2177408"/>
                </a:cubicBezTo>
                <a:cubicBezTo>
                  <a:pt x="1460515" y="2179724"/>
                  <a:pt x="1474425" y="2205205"/>
                  <a:pt x="1462833" y="2216787"/>
                </a:cubicBezTo>
                <a:cubicBezTo>
                  <a:pt x="1460515" y="2212154"/>
                  <a:pt x="1467470" y="2200572"/>
                  <a:pt x="1458197" y="2191306"/>
                </a:cubicBezTo>
                <a:cubicBezTo>
                  <a:pt x="1446605" y="2193623"/>
                  <a:pt x="1435014" y="2193623"/>
                  <a:pt x="1425741" y="2202888"/>
                </a:cubicBezTo>
                <a:cubicBezTo>
                  <a:pt x="1421104" y="2216787"/>
                  <a:pt x="1441969" y="2216787"/>
                  <a:pt x="1441969" y="2228369"/>
                </a:cubicBezTo>
                <a:cubicBezTo>
                  <a:pt x="1425741" y="2216787"/>
                  <a:pt x="1418786" y="2239951"/>
                  <a:pt x="1404876" y="2244584"/>
                </a:cubicBezTo>
                <a:cubicBezTo>
                  <a:pt x="1400240" y="2260798"/>
                  <a:pt x="1400240" y="2260798"/>
                  <a:pt x="1400240" y="2260798"/>
                </a:cubicBezTo>
                <a:cubicBezTo>
                  <a:pt x="1365466" y="2253849"/>
                  <a:pt x="1346919" y="2221420"/>
                  <a:pt x="1314464" y="2207521"/>
                </a:cubicBezTo>
                <a:cubicBezTo>
                  <a:pt x="1305190" y="2212154"/>
                  <a:pt x="1298236" y="2219103"/>
                  <a:pt x="1286644" y="2219103"/>
                </a:cubicBezTo>
                <a:cubicBezTo>
                  <a:pt x="1288962" y="2205205"/>
                  <a:pt x="1265780" y="2202888"/>
                  <a:pt x="1275053" y="2186674"/>
                </a:cubicBezTo>
                <a:cubicBezTo>
                  <a:pt x="1251870" y="2175092"/>
                  <a:pt x="1226369" y="2163510"/>
                  <a:pt x="1200868" y="2156561"/>
                </a:cubicBezTo>
                <a:cubicBezTo>
                  <a:pt x="1191595" y="2147295"/>
                  <a:pt x="1182322" y="2142662"/>
                  <a:pt x="1173049" y="2147295"/>
                </a:cubicBezTo>
                <a:cubicBezTo>
                  <a:pt x="1168412" y="2177408"/>
                  <a:pt x="1142911" y="2140346"/>
                  <a:pt x="1135956" y="2168142"/>
                </a:cubicBezTo>
                <a:cubicBezTo>
                  <a:pt x="1135956" y="2175092"/>
                  <a:pt x="1131320" y="2177408"/>
                  <a:pt x="1133638" y="2184357"/>
                </a:cubicBezTo>
                <a:cubicBezTo>
                  <a:pt x="1129001" y="2184357"/>
                  <a:pt x="1129001" y="2184357"/>
                  <a:pt x="1129001" y="2184357"/>
                </a:cubicBezTo>
                <a:cubicBezTo>
                  <a:pt x="1126683" y="2161193"/>
                  <a:pt x="1135956" y="2149611"/>
                  <a:pt x="1138274" y="2126447"/>
                </a:cubicBezTo>
                <a:cubicBezTo>
                  <a:pt x="1133638" y="2124131"/>
                  <a:pt x="1131320" y="2114865"/>
                  <a:pt x="1122046" y="2117182"/>
                </a:cubicBezTo>
                <a:cubicBezTo>
                  <a:pt x="1110455" y="2126447"/>
                  <a:pt x="1129001" y="2147295"/>
                  <a:pt x="1108137" y="2147295"/>
                </a:cubicBezTo>
                <a:cubicBezTo>
                  <a:pt x="1103500" y="2156561"/>
                  <a:pt x="1096545" y="2168142"/>
                  <a:pt x="1089591" y="2175092"/>
                </a:cubicBezTo>
                <a:cubicBezTo>
                  <a:pt x="1084954" y="2168142"/>
                  <a:pt x="1098864" y="2163510"/>
                  <a:pt x="1096545" y="2156561"/>
                </a:cubicBezTo>
                <a:cubicBezTo>
                  <a:pt x="1089591" y="2142662"/>
                  <a:pt x="1075681" y="2149611"/>
                  <a:pt x="1066408" y="2151928"/>
                </a:cubicBezTo>
                <a:cubicBezTo>
                  <a:pt x="1052498" y="2161193"/>
                  <a:pt x="1075681" y="2165826"/>
                  <a:pt x="1068726" y="2177408"/>
                </a:cubicBezTo>
                <a:cubicBezTo>
                  <a:pt x="1064090" y="2177408"/>
                  <a:pt x="1064090" y="2177408"/>
                  <a:pt x="1064090" y="2177408"/>
                </a:cubicBezTo>
                <a:cubicBezTo>
                  <a:pt x="1066408" y="2175092"/>
                  <a:pt x="1061771" y="2172775"/>
                  <a:pt x="1061771" y="2172775"/>
                </a:cubicBezTo>
                <a:cubicBezTo>
                  <a:pt x="1050180" y="2179724"/>
                  <a:pt x="1033952" y="2177408"/>
                  <a:pt x="1026997" y="2193623"/>
                </a:cubicBezTo>
                <a:cubicBezTo>
                  <a:pt x="1038588" y="2221420"/>
                  <a:pt x="1082636" y="2202888"/>
                  <a:pt x="1080317" y="2235318"/>
                </a:cubicBezTo>
                <a:cubicBezTo>
                  <a:pt x="1084954" y="2239951"/>
                  <a:pt x="1094227" y="2239951"/>
                  <a:pt x="1101182" y="2237634"/>
                </a:cubicBezTo>
                <a:cubicBezTo>
                  <a:pt x="1103500" y="2230685"/>
                  <a:pt x="1112773" y="2233002"/>
                  <a:pt x="1117410" y="2235318"/>
                </a:cubicBezTo>
                <a:cubicBezTo>
                  <a:pt x="1112773" y="2249216"/>
                  <a:pt x="1112773" y="2249216"/>
                  <a:pt x="1112773" y="2249216"/>
                </a:cubicBezTo>
                <a:cubicBezTo>
                  <a:pt x="1122046" y="2246900"/>
                  <a:pt x="1131320" y="2272380"/>
                  <a:pt x="1142911" y="2253849"/>
                </a:cubicBezTo>
                <a:cubicBezTo>
                  <a:pt x="1154502" y="2233002"/>
                  <a:pt x="1122046" y="2226052"/>
                  <a:pt x="1135956" y="2207521"/>
                </a:cubicBezTo>
                <a:cubicBezTo>
                  <a:pt x="1147548" y="2216787"/>
                  <a:pt x="1147548" y="2235318"/>
                  <a:pt x="1163775" y="2230685"/>
                </a:cubicBezTo>
                <a:cubicBezTo>
                  <a:pt x="1173049" y="2239951"/>
                  <a:pt x="1186958" y="2237634"/>
                  <a:pt x="1186958" y="2251533"/>
                </a:cubicBezTo>
                <a:cubicBezTo>
                  <a:pt x="1184640" y="2256166"/>
                  <a:pt x="1173049" y="2258482"/>
                  <a:pt x="1175367" y="2267748"/>
                </a:cubicBezTo>
                <a:cubicBezTo>
                  <a:pt x="1191595" y="2265431"/>
                  <a:pt x="1189277" y="2283962"/>
                  <a:pt x="1205504" y="2286279"/>
                </a:cubicBezTo>
                <a:cubicBezTo>
                  <a:pt x="1205504" y="2302494"/>
                  <a:pt x="1180003" y="2300177"/>
                  <a:pt x="1180003" y="2318708"/>
                </a:cubicBezTo>
                <a:cubicBezTo>
                  <a:pt x="1163775" y="2314076"/>
                  <a:pt x="1135956" y="2327974"/>
                  <a:pt x="1126683" y="2304810"/>
                </a:cubicBezTo>
                <a:cubicBezTo>
                  <a:pt x="1117410" y="2293228"/>
                  <a:pt x="1105819" y="2304810"/>
                  <a:pt x="1096545" y="2309443"/>
                </a:cubicBezTo>
                <a:cubicBezTo>
                  <a:pt x="1094227" y="2314076"/>
                  <a:pt x="1087272" y="2318708"/>
                  <a:pt x="1094227" y="2323341"/>
                </a:cubicBezTo>
                <a:cubicBezTo>
                  <a:pt x="1103500" y="2327974"/>
                  <a:pt x="1110455" y="2330290"/>
                  <a:pt x="1117410" y="2339556"/>
                </a:cubicBezTo>
                <a:cubicBezTo>
                  <a:pt x="1101182" y="2355771"/>
                  <a:pt x="1071044" y="2332607"/>
                  <a:pt x="1066408" y="2360403"/>
                </a:cubicBezTo>
                <a:cubicBezTo>
                  <a:pt x="1064090" y="2365036"/>
                  <a:pt x="1054816" y="2365036"/>
                  <a:pt x="1050180" y="2369669"/>
                </a:cubicBezTo>
                <a:cubicBezTo>
                  <a:pt x="1038588" y="2365036"/>
                  <a:pt x="1050180" y="2358087"/>
                  <a:pt x="1050180" y="2351138"/>
                </a:cubicBezTo>
                <a:cubicBezTo>
                  <a:pt x="1059453" y="2332607"/>
                  <a:pt x="1096545" y="2327974"/>
                  <a:pt x="1084954" y="2302494"/>
                </a:cubicBezTo>
                <a:cubicBezTo>
                  <a:pt x="1075681" y="2288595"/>
                  <a:pt x="1052498" y="2300177"/>
                  <a:pt x="1040907" y="2293228"/>
                </a:cubicBezTo>
                <a:cubicBezTo>
                  <a:pt x="1036270" y="2295544"/>
                  <a:pt x="1036270" y="2300177"/>
                  <a:pt x="1036270" y="2304810"/>
                </a:cubicBezTo>
                <a:cubicBezTo>
                  <a:pt x="1052498" y="2316392"/>
                  <a:pt x="1052498" y="2316392"/>
                  <a:pt x="1052498" y="2316392"/>
                </a:cubicBezTo>
                <a:cubicBezTo>
                  <a:pt x="1036270" y="2327974"/>
                  <a:pt x="1006133" y="2323341"/>
                  <a:pt x="987586" y="2339556"/>
                </a:cubicBezTo>
                <a:cubicBezTo>
                  <a:pt x="982950" y="2337239"/>
                  <a:pt x="978313" y="2334923"/>
                  <a:pt x="975995" y="2330290"/>
                </a:cubicBezTo>
                <a:cubicBezTo>
                  <a:pt x="989905" y="2325657"/>
                  <a:pt x="1006133" y="2323341"/>
                  <a:pt x="1017724" y="2316392"/>
                </a:cubicBezTo>
                <a:cubicBezTo>
                  <a:pt x="1022361" y="2311759"/>
                  <a:pt x="1024679" y="2307126"/>
                  <a:pt x="1024679" y="2300177"/>
                </a:cubicBezTo>
                <a:cubicBezTo>
                  <a:pt x="1015406" y="2293228"/>
                  <a:pt x="1001496" y="2295544"/>
                  <a:pt x="992223" y="2297861"/>
                </a:cubicBezTo>
                <a:cubicBezTo>
                  <a:pt x="980632" y="2300177"/>
                  <a:pt x="987586" y="2318708"/>
                  <a:pt x="973677" y="2311759"/>
                </a:cubicBezTo>
                <a:cubicBezTo>
                  <a:pt x="969040" y="2304810"/>
                  <a:pt x="975995" y="2286279"/>
                  <a:pt x="957449" y="2290912"/>
                </a:cubicBezTo>
                <a:cubicBezTo>
                  <a:pt x="938903" y="2300177"/>
                  <a:pt x="945857" y="2325657"/>
                  <a:pt x="922675" y="2330290"/>
                </a:cubicBezTo>
                <a:cubicBezTo>
                  <a:pt x="918038" y="2330290"/>
                  <a:pt x="920356" y="2323341"/>
                  <a:pt x="920356" y="2318708"/>
                </a:cubicBezTo>
                <a:cubicBezTo>
                  <a:pt x="924993" y="2314076"/>
                  <a:pt x="934266" y="2314076"/>
                  <a:pt x="934266" y="2304810"/>
                </a:cubicBezTo>
                <a:cubicBezTo>
                  <a:pt x="920356" y="2293228"/>
                  <a:pt x="911083" y="2316392"/>
                  <a:pt x="894855" y="2309443"/>
                </a:cubicBezTo>
                <a:cubicBezTo>
                  <a:pt x="880946" y="2314076"/>
                  <a:pt x="880946" y="2330290"/>
                  <a:pt x="883264" y="2337239"/>
                </a:cubicBezTo>
                <a:cubicBezTo>
                  <a:pt x="885582" y="2351138"/>
                  <a:pt x="899492" y="2348821"/>
                  <a:pt x="908765" y="2355771"/>
                </a:cubicBezTo>
                <a:cubicBezTo>
                  <a:pt x="922675" y="2341872"/>
                  <a:pt x="948176" y="2346505"/>
                  <a:pt x="962085" y="2351138"/>
                </a:cubicBezTo>
                <a:cubicBezTo>
                  <a:pt x="963244" y="2354613"/>
                  <a:pt x="962665" y="2358087"/>
                  <a:pt x="962665" y="2361272"/>
                </a:cubicBezTo>
                <a:lnTo>
                  <a:pt x="965867" y="2367899"/>
                </a:lnTo>
                <a:lnTo>
                  <a:pt x="971238" y="2367552"/>
                </a:lnTo>
                <a:lnTo>
                  <a:pt x="972304" y="2367735"/>
                </a:lnTo>
                <a:lnTo>
                  <a:pt x="981139" y="2364674"/>
                </a:lnTo>
                <a:cubicBezTo>
                  <a:pt x="994396" y="2364457"/>
                  <a:pt x="1004394" y="2376618"/>
                  <a:pt x="1013087" y="2383567"/>
                </a:cubicBezTo>
                <a:cubicBezTo>
                  <a:pt x="1024679" y="2388200"/>
                  <a:pt x="1026997" y="2378935"/>
                  <a:pt x="1036270" y="2378935"/>
                </a:cubicBezTo>
                <a:cubicBezTo>
                  <a:pt x="1036270" y="2383567"/>
                  <a:pt x="1043225" y="2378935"/>
                  <a:pt x="1045543" y="2383567"/>
                </a:cubicBezTo>
                <a:cubicBezTo>
                  <a:pt x="1050180" y="2383567"/>
                  <a:pt x="1057135" y="2378935"/>
                  <a:pt x="1061771" y="2378935"/>
                </a:cubicBezTo>
                <a:cubicBezTo>
                  <a:pt x="1057135" y="2390517"/>
                  <a:pt x="1050180" y="2411364"/>
                  <a:pt x="1033952" y="2420630"/>
                </a:cubicBezTo>
                <a:cubicBezTo>
                  <a:pt x="1010769" y="2402099"/>
                  <a:pt x="994541" y="2443794"/>
                  <a:pt x="978313" y="2420630"/>
                </a:cubicBezTo>
                <a:cubicBezTo>
                  <a:pt x="969040" y="2422946"/>
                  <a:pt x="975995" y="2429895"/>
                  <a:pt x="975995" y="2434528"/>
                </a:cubicBezTo>
                <a:cubicBezTo>
                  <a:pt x="966722" y="2434528"/>
                  <a:pt x="950494" y="2441477"/>
                  <a:pt x="950494" y="2429895"/>
                </a:cubicBezTo>
                <a:cubicBezTo>
                  <a:pt x="945857" y="2427579"/>
                  <a:pt x="938903" y="2420630"/>
                  <a:pt x="934266" y="2427579"/>
                </a:cubicBezTo>
                <a:cubicBezTo>
                  <a:pt x="936584" y="2436845"/>
                  <a:pt x="927311" y="2450743"/>
                  <a:pt x="915720" y="2450743"/>
                </a:cubicBezTo>
                <a:cubicBezTo>
                  <a:pt x="906447" y="2448427"/>
                  <a:pt x="906447" y="2434528"/>
                  <a:pt x="894855" y="2439161"/>
                </a:cubicBezTo>
                <a:cubicBezTo>
                  <a:pt x="883264" y="2448427"/>
                  <a:pt x="871672" y="2457692"/>
                  <a:pt x="876309" y="2473907"/>
                </a:cubicBezTo>
                <a:cubicBezTo>
                  <a:pt x="880946" y="2480856"/>
                  <a:pt x="887900" y="2480856"/>
                  <a:pt x="894855" y="2480856"/>
                </a:cubicBezTo>
                <a:cubicBezTo>
                  <a:pt x="892537" y="2483172"/>
                  <a:pt x="894855" y="2487805"/>
                  <a:pt x="894855" y="2490122"/>
                </a:cubicBezTo>
                <a:cubicBezTo>
                  <a:pt x="927311" y="2508653"/>
                  <a:pt x="962085" y="2517918"/>
                  <a:pt x="1006133" y="2513286"/>
                </a:cubicBezTo>
                <a:cubicBezTo>
                  <a:pt x="1010769" y="2510969"/>
                  <a:pt x="1006133" y="2506336"/>
                  <a:pt x="1006133" y="2501704"/>
                </a:cubicBezTo>
                <a:cubicBezTo>
                  <a:pt x="1010769" y="2490122"/>
                  <a:pt x="1015406" y="2471590"/>
                  <a:pt x="1033952" y="2473907"/>
                </a:cubicBezTo>
                <a:cubicBezTo>
                  <a:pt x="1031634" y="2483172"/>
                  <a:pt x="1022361" y="2494754"/>
                  <a:pt x="1029315" y="2504020"/>
                </a:cubicBezTo>
                <a:cubicBezTo>
                  <a:pt x="1047862" y="2522551"/>
                  <a:pt x="1071044" y="2522551"/>
                  <a:pt x="1094227" y="2531817"/>
                </a:cubicBezTo>
                <a:cubicBezTo>
                  <a:pt x="1098864" y="2541082"/>
                  <a:pt x="1091909" y="2548032"/>
                  <a:pt x="1103500" y="2550348"/>
                </a:cubicBezTo>
                <a:cubicBezTo>
                  <a:pt x="1077999" y="2548032"/>
                  <a:pt x="1047862" y="2548032"/>
                  <a:pt x="1022361" y="2541082"/>
                </a:cubicBezTo>
                <a:cubicBezTo>
                  <a:pt x="1017724" y="2543399"/>
                  <a:pt x="1015406" y="2548032"/>
                  <a:pt x="1010769" y="2550348"/>
                </a:cubicBezTo>
                <a:cubicBezTo>
                  <a:pt x="1010769" y="2564246"/>
                  <a:pt x="1010769" y="2564246"/>
                  <a:pt x="1010769" y="2564246"/>
                </a:cubicBezTo>
                <a:cubicBezTo>
                  <a:pt x="1001496" y="2564246"/>
                  <a:pt x="994541" y="2566563"/>
                  <a:pt x="989905" y="2573512"/>
                </a:cubicBezTo>
                <a:cubicBezTo>
                  <a:pt x="996859" y="2587410"/>
                  <a:pt x="996859" y="2587410"/>
                  <a:pt x="996859" y="2587410"/>
                </a:cubicBezTo>
                <a:cubicBezTo>
                  <a:pt x="978313" y="2596676"/>
                  <a:pt x="955130" y="2603625"/>
                  <a:pt x="934266" y="2596676"/>
                </a:cubicBezTo>
                <a:cubicBezTo>
                  <a:pt x="929629" y="2587410"/>
                  <a:pt x="922675" y="2578145"/>
                  <a:pt x="924993" y="2568879"/>
                </a:cubicBezTo>
                <a:cubicBezTo>
                  <a:pt x="920356" y="2552664"/>
                  <a:pt x="904128" y="2575828"/>
                  <a:pt x="901810" y="2557297"/>
                </a:cubicBezTo>
                <a:cubicBezTo>
                  <a:pt x="904128" y="2534133"/>
                  <a:pt x="878627" y="2536450"/>
                  <a:pt x="867036" y="2524868"/>
                </a:cubicBezTo>
                <a:cubicBezTo>
                  <a:pt x="855445" y="2536450"/>
                  <a:pt x="839217" y="2550348"/>
                  <a:pt x="822989" y="2538766"/>
                </a:cubicBezTo>
                <a:cubicBezTo>
                  <a:pt x="816034" y="2524868"/>
                  <a:pt x="806761" y="2506336"/>
                  <a:pt x="790533" y="2506336"/>
                </a:cubicBezTo>
                <a:cubicBezTo>
                  <a:pt x="774305" y="2513286"/>
                  <a:pt x="781260" y="2536450"/>
                  <a:pt x="767350" y="2541082"/>
                </a:cubicBezTo>
                <a:cubicBezTo>
                  <a:pt x="739531" y="2559614"/>
                  <a:pt x="714030" y="2524868"/>
                  <a:pt x="686210" y="2545715"/>
                </a:cubicBezTo>
                <a:cubicBezTo>
                  <a:pt x="681574" y="2545715"/>
                  <a:pt x="674619" y="2550348"/>
                  <a:pt x="672301" y="2541082"/>
                </a:cubicBezTo>
                <a:cubicBezTo>
                  <a:pt x="674619" y="2541082"/>
                  <a:pt x="672301" y="2536450"/>
                  <a:pt x="672301" y="2534133"/>
                </a:cubicBezTo>
                <a:cubicBezTo>
                  <a:pt x="667664" y="2524868"/>
                  <a:pt x="653754" y="2524868"/>
                  <a:pt x="649118" y="2517918"/>
                </a:cubicBezTo>
                <a:cubicBezTo>
                  <a:pt x="672301" y="2513286"/>
                  <a:pt x="646800" y="2492438"/>
                  <a:pt x="663028" y="2485489"/>
                </a:cubicBezTo>
                <a:cubicBezTo>
                  <a:pt x="660709" y="2480856"/>
                  <a:pt x="663028" y="2471590"/>
                  <a:pt x="656073" y="2469274"/>
                </a:cubicBezTo>
                <a:cubicBezTo>
                  <a:pt x="644481" y="2466958"/>
                  <a:pt x="644481" y="2466958"/>
                  <a:pt x="644481" y="2466958"/>
                </a:cubicBezTo>
                <a:cubicBezTo>
                  <a:pt x="651436" y="2450743"/>
                  <a:pt x="639845" y="2439161"/>
                  <a:pt x="630572" y="2427579"/>
                </a:cubicBezTo>
                <a:cubicBezTo>
                  <a:pt x="623617" y="2418313"/>
                  <a:pt x="609707" y="2425263"/>
                  <a:pt x="600434" y="2422946"/>
                </a:cubicBezTo>
                <a:cubicBezTo>
                  <a:pt x="600434" y="2418313"/>
                  <a:pt x="598116" y="2418313"/>
                  <a:pt x="595797" y="2415997"/>
                </a:cubicBezTo>
                <a:cubicBezTo>
                  <a:pt x="579570" y="2420630"/>
                  <a:pt x="581888" y="2402099"/>
                  <a:pt x="570296" y="2397466"/>
                </a:cubicBezTo>
                <a:cubicBezTo>
                  <a:pt x="574933" y="2385884"/>
                  <a:pt x="567978" y="2374302"/>
                  <a:pt x="556387" y="2371985"/>
                </a:cubicBezTo>
                <a:cubicBezTo>
                  <a:pt x="523931" y="2385884"/>
                  <a:pt x="542477" y="2344189"/>
                  <a:pt x="521613" y="2339556"/>
                </a:cubicBezTo>
                <a:cubicBezTo>
                  <a:pt x="519294" y="2323341"/>
                  <a:pt x="500748" y="2325657"/>
                  <a:pt x="496112" y="2309443"/>
                </a:cubicBezTo>
                <a:cubicBezTo>
                  <a:pt x="489157" y="2286279"/>
                  <a:pt x="454383" y="2295544"/>
                  <a:pt x="454383" y="2272380"/>
                </a:cubicBezTo>
                <a:cubicBezTo>
                  <a:pt x="442791" y="2260798"/>
                  <a:pt x="426563" y="2253849"/>
                  <a:pt x="412654" y="2256166"/>
                </a:cubicBezTo>
                <a:cubicBezTo>
                  <a:pt x="410335" y="2244584"/>
                  <a:pt x="408017" y="2228369"/>
                  <a:pt x="396426" y="2221420"/>
                </a:cubicBezTo>
                <a:cubicBezTo>
                  <a:pt x="380198" y="2230685"/>
                  <a:pt x="375561" y="2205205"/>
                  <a:pt x="359333" y="2212154"/>
                </a:cubicBezTo>
                <a:cubicBezTo>
                  <a:pt x="366288" y="2191306"/>
                  <a:pt x="331514" y="2202888"/>
                  <a:pt x="343105" y="2184357"/>
                </a:cubicBezTo>
                <a:cubicBezTo>
                  <a:pt x="333832" y="2168142"/>
                  <a:pt x="324559" y="2186674"/>
                  <a:pt x="312968" y="2184357"/>
                </a:cubicBezTo>
                <a:cubicBezTo>
                  <a:pt x="310649" y="2175092"/>
                  <a:pt x="317604" y="2161193"/>
                  <a:pt x="315286" y="2151928"/>
                </a:cubicBezTo>
                <a:cubicBezTo>
                  <a:pt x="299058" y="2142662"/>
                  <a:pt x="280512" y="2128764"/>
                  <a:pt x="278193" y="2107916"/>
                </a:cubicBezTo>
                <a:cubicBezTo>
                  <a:pt x="264284" y="2100967"/>
                  <a:pt x="264284" y="2080119"/>
                  <a:pt x="243419" y="2082436"/>
                </a:cubicBezTo>
                <a:cubicBezTo>
                  <a:pt x="243419" y="2066221"/>
                  <a:pt x="243419" y="2066221"/>
                  <a:pt x="243419" y="2066221"/>
                </a:cubicBezTo>
                <a:cubicBezTo>
                  <a:pt x="210964" y="2029159"/>
                  <a:pt x="197054" y="1985147"/>
                  <a:pt x="171553" y="1943452"/>
                </a:cubicBezTo>
                <a:cubicBezTo>
                  <a:pt x="166916" y="1915655"/>
                  <a:pt x="146052" y="1878593"/>
                  <a:pt x="115914" y="1864695"/>
                </a:cubicBezTo>
                <a:cubicBezTo>
                  <a:pt x="111278" y="1869327"/>
                  <a:pt x="104323" y="1864695"/>
                  <a:pt x="99686" y="1867011"/>
                </a:cubicBezTo>
                <a:cubicBezTo>
                  <a:pt x="97368" y="1864695"/>
                  <a:pt x="97368" y="1864695"/>
                  <a:pt x="97368" y="1864695"/>
                </a:cubicBezTo>
                <a:cubicBezTo>
                  <a:pt x="106641" y="1857745"/>
                  <a:pt x="127506" y="1857745"/>
                  <a:pt x="118233" y="1836898"/>
                </a:cubicBezTo>
                <a:cubicBezTo>
                  <a:pt x="118233" y="1822999"/>
                  <a:pt x="104323" y="1818367"/>
                  <a:pt x="95050" y="1816050"/>
                </a:cubicBezTo>
                <a:cubicBezTo>
                  <a:pt x="102005" y="1811417"/>
                  <a:pt x="106641" y="1799835"/>
                  <a:pt x="102005" y="1790570"/>
                </a:cubicBezTo>
                <a:cubicBezTo>
                  <a:pt x="83458" y="1778988"/>
                  <a:pt x="95050" y="1755824"/>
                  <a:pt x="78822" y="1744242"/>
                </a:cubicBezTo>
                <a:cubicBezTo>
                  <a:pt x="67230" y="1704863"/>
                  <a:pt x="55639" y="1663168"/>
                  <a:pt x="46366" y="1623789"/>
                </a:cubicBezTo>
                <a:cubicBezTo>
                  <a:pt x="39411" y="1600625"/>
                  <a:pt x="76503" y="1589043"/>
                  <a:pt x="55639" y="1565879"/>
                </a:cubicBezTo>
                <a:cubicBezTo>
                  <a:pt x="67230" y="1549664"/>
                  <a:pt x="30138" y="1545032"/>
                  <a:pt x="51002" y="1531133"/>
                </a:cubicBezTo>
                <a:cubicBezTo>
                  <a:pt x="55639" y="1524184"/>
                  <a:pt x="48684" y="1521868"/>
                  <a:pt x="46366" y="1517235"/>
                </a:cubicBezTo>
                <a:cubicBezTo>
                  <a:pt x="34774" y="1517235"/>
                  <a:pt x="27820" y="1540399"/>
                  <a:pt x="20865" y="1521868"/>
                </a:cubicBezTo>
                <a:cubicBezTo>
                  <a:pt x="6955" y="1447743"/>
                  <a:pt x="2319" y="1371302"/>
                  <a:pt x="0" y="1292544"/>
                </a:cubicBezTo>
                <a:cubicBezTo>
                  <a:pt x="4637" y="1283279"/>
                  <a:pt x="4637" y="1283279"/>
                  <a:pt x="4637" y="1283279"/>
                </a:cubicBezTo>
                <a:cubicBezTo>
                  <a:pt x="20865" y="1299494"/>
                  <a:pt x="25501" y="1257798"/>
                  <a:pt x="46366" y="1274013"/>
                </a:cubicBezTo>
                <a:cubicBezTo>
                  <a:pt x="51002" y="1271697"/>
                  <a:pt x="53321" y="1264748"/>
                  <a:pt x="51002" y="1257798"/>
                </a:cubicBezTo>
                <a:cubicBezTo>
                  <a:pt x="48684" y="1248533"/>
                  <a:pt x="41729" y="1255482"/>
                  <a:pt x="37093" y="1250849"/>
                </a:cubicBezTo>
                <a:cubicBezTo>
                  <a:pt x="32456" y="1257798"/>
                  <a:pt x="20865" y="1262431"/>
                  <a:pt x="20865" y="1271697"/>
                </a:cubicBezTo>
                <a:cubicBezTo>
                  <a:pt x="13910" y="1276330"/>
                  <a:pt x="4637" y="1271697"/>
                  <a:pt x="4637" y="1262431"/>
                </a:cubicBezTo>
                <a:cubicBezTo>
                  <a:pt x="6955" y="1234634"/>
                  <a:pt x="4637" y="1202205"/>
                  <a:pt x="20865" y="1179041"/>
                </a:cubicBezTo>
                <a:cubicBezTo>
                  <a:pt x="34774" y="1185990"/>
                  <a:pt x="34774" y="1185990"/>
                  <a:pt x="34774" y="1185990"/>
                </a:cubicBezTo>
                <a:cubicBezTo>
                  <a:pt x="30138" y="1190623"/>
                  <a:pt x="30138" y="1190623"/>
                  <a:pt x="30138" y="1190623"/>
                </a:cubicBezTo>
                <a:cubicBezTo>
                  <a:pt x="39411" y="1202205"/>
                  <a:pt x="46366" y="1181357"/>
                  <a:pt x="55639" y="1181357"/>
                </a:cubicBezTo>
                <a:cubicBezTo>
                  <a:pt x="62594" y="1176725"/>
                  <a:pt x="64912" y="1169775"/>
                  <a:pt x="62594" y="1162826"/>
                </a:cubicBezTo>
                <a:cubicBezTo>
                  <a:pt x="57957" y="1153561"/>
                  <a:pt x="51002" y="1165143"/>
                  <a:pt x="41729" y="1160510"/>
                </a:cubicBezTo>
                <a:cubicBezTo>
                  <a:pt x="46366" y="1148928"/>
                  <a:pt x="30138" y="1146611"/>
                  <a:pt x="34774" y="1135029"/>
                </a:cubicBezTo>
                <a:cubicBezTo>
                  <a:pt x="44048" y="1141979"/>
                  <a:pt x="57957" y="1135029"/>
                  <a:pt x="60275" y="1123447"/>
                </a:cubicBezTo>
                <a:cubicBezTo>
                  <a:pt x="59116" y="1117656"/>
                  <a:pt x="56219" y="1113024"/>
                  <a:pt x="52741" y="1108680"/>
                </a:cubicBezTo>
                <a:lnTo>
                  <a:pt x="51737" y="1107492"/>
                </a:lnTo>
                <a:lnTo>
                  <a:pt x="52285" y="1114253"/>
                </a:lnTo>
                <a:cubicBezTo>
                  <a:pt x="52285" y="1116337"/>
                  <a:pt x="51730" y="1118123"/>
                  <a:pt x="49507" y="1119314"/>
                </a:cubicBezTo>
                <a:cubicBezTo>
                  <a:pt x="47284" y="1119314"/>
                  <a:pt x="45062" y="1121695"/>
                  <a:pt x="42839" y="1116932"/>
                </a:cubicBezTo>
                <a:lnTo>
                  <a:pt x="51696" y="1107443"/>
                </a:lnTo>
                <a:lnTo>
                  <a:pt x="41729" y="1095651"/>
                </a:lnTo>
                <a:cubicBezTo>
                  <a:pt x="46366" y="1095651"/>
                  <a:pt x="41729" y="1091018"/>
                  <a:pt x="44048" y="1088701"/>
                </a:cubicBezTo>
                <a:cubicBezTo>
                  <a:pt x="41729" y="1079436"/>
                  <a:pt x="30138" y="1086385"/>
                  <a:pt x="32456" y="1077119"/>
                </a:cubicBezTo>
                <a:cubicBezTo>
                  <a:pt x="48684" y="1077119"/>
                  <a:pt x="69549" y="1072487"/>
                  <a:pt x="69549" y="1051639"/>
                </a:cubicBezTo>
                <a:cubicBezTo>
                  <a:pt x="62594" y="1035424"/>
                  <a:pt x="83458" y="1023842"/>
                  <a:pt x="69549" y="1007628"/>
                </a:cubicBezTo>
                <a:cubicBezTo>
                  <a:pt x="74185" y="993729"/>
                  <a:pt x="106641" y="993729"/>
                  <a:pt x="99686" y="970565"/>
                </a:cubicBezTo>
                <a:cubicBezTo>
                  <a:pt x="104323" y="968249"/>
                  <a:pt x="104323" y="961300"/>
                  <a:pt x="104323" y="956667"/>
                </a:cubicBezTo>
                <a:cubicBezTo>
                  <a:pt x="99686" y="952034"/>
                  <a:pt x="90413" y="947401"/>
                  <a:pt x="92731" y="940452"/>
                </a:cubicBezTo>
                <a:cubicBezTo>
                  <a:pt x="88095" y="935819"/>
                  <a:pt x="81140" y="942768"/>
                  <a:pt x="76503" y="945085"/>
                </a:cubicBezTo>
                <a:cubicBezTo>
                  <a:pt x="69549" y="956667"/>
                  <a:pt x="67230" y="972882"/>
                  <a:pt x="67230" y="989096"/>
                </a:cubicBezTo>
                <a:cubicBezTo>
                  <a:pt x="60275" y="989096"/>
                  <a:pt x="60275" y="989096"/>
                  <a:pt x="60275" y="989096"/>
                </a:cubicBezTo>
                <a:cubicBezTo>
                  <a:pt x="57957" y="984464"/>
                  <a:pt x="60275" y="977514"/>
                  <a:pt x="55639" y="972882"/>
                </a:cubicBezTo>
                <a:cubicBezTo>
                  <a:pt x="44048" y="965932"/>
                  <a:pt x="48684" y="984464"/>
                  <a:pt x="37093" y="979831"/>
                </a:cubicBezTo>
                <a:cubicBezTo>
                  <a:pt x="41729" y="947401"/>
                  <a:pt x="53321" y="919604"/>
                  <a:pt x="60275" y="889491"/>
                </a:cubicBezTo>
                <a:cubicBezTo>
                  <a:pt x="44048" y="873277"/>
                  <a:pt x="44048" y="873277"/>
                  <a:pt x="44048" y="873277"/>
                </a:cubicBezTo>
                <a:cubicBezTo>
                  <a:pt x="46366" y="868644"/>
                  <a:pt x="44048" y="852429"/>
                  <a:pt x="55639" y="852429"/>
                </a:cubicBezTo>
                <a:cubicBezTo>
                  <a:pt x="62594" y="864011"/>
                  <a:pt x="37093" y="866327"/>
                  <a:pt x="51002" y="873277"/>
                </a:cubicBezTo>
                <a:cubicBezTo>
                  <a:pt x="78822" y="875593"/>
                  <a:pt x="74185" y="840847"/>
                  <a:pt x="83458" y="826949"/>
                </a:cubicBezTo>
                <a:cubicBezTo>
                  <a:pt x="81140" y="817683"/>
                  <a:pt x="69549" y="824632"/>
                  <a:pt x="74185" y="815367"/>
                </a:cubicBezTo>
                <a:cubicBezTo>
                  <a:pt x="102005" y="808417"/>
                  <a:pt x="99686" y="775988"/>
                  <a:pt x="111278" y="757457"/>
                </a:cubicBezTo>
                <a:cubicBezTo>
                  <a:pt x="118233" y="750508"/>
                  <a:pt x="120551" y="743558"/>
                  <a:pt x="120551" y="734293"/>
                </a:cubicBezTo>
                <a:cubicBezTo>
                  <a:pt x="115914" y="729660"/>
                  <a:pt x="115914" y="729660"/>
                  <a:pt x="115914" y="729660"/>
                </a:cubicBezTo>
                <a:cubicBezTo>
                  <a:pt x="118233" y="727344"/>
                  <a:pt x="125187" y="731976"/>
                  <a:pt x="125187" y="722711"/>
                </a:cubicBezTo>
                <a:cubicBezTo>
                  <a:pt x="120551" y="718078"/>
                  <a:pt x="120551" y="718078"/>
                  <a:pt x="120551" y="718078"/>
                </a:cubicBezTo>
                <a:cubicBezTo>
                  <a:pt x="125187" y="711129"/>
                  <a:pt x="136779" y="715762"/>
                  <a:pt x="134460" y="706496"/>
                </a:cubicBezTo>
                <a:cubicBezTo>
                  <a:pt x="129824" y="699547"/>
                  <a:pt x="118233" y="699547"/>
                  <a:pt x="125187" y="690281"/>
                </a:cubicBezTo>
                <a:cubicBezTo>
                  <a:pt x="143734" y="687965"/>
                  <a:pt x="129824" y="669434"/>
                  <a:pt x="136779" y="660168"/>
                </a:cubicBezTo>
                <a:cubicBezTo>
                  <a:pt x="154166" y="657852"/>
                  <a:pt x="161700" y="648007"/>
                  <a:pt x="166916" y="635557"/>
                </a:cubicBezTo>
                <a:lnTo>
                  <a:pt x="171847" y="621522"/>
                </a:lnTo>
                <a:lnTo>
                  <a:pt x="160810" y="639094"/>
                </a:lnTo>
                <a:cubicBezTo>
                  <a:pt x="153964" y="611670"/>
                  <a:pt x="181349" y="604812"/>
                  <a:pt x="185913" y="581952"/>
                </a:cubicBezTo>
                <a:lnTo>
                  <a:pt x="187426" y="581952"/>
                </a:lnTo>
                <a:lnTo>
                  <a:pt x="192417" y="574471"/>
                </a:lnTo>
                <a:cubicBezTo>
                  <a:pt x="201690" y="579104"/>
                  <a:pt x="213282" y="583737"/>
                  <a:pt x="222555" y="579104"/>
                </a:cubicBezTo>
                <a:cubicBezTo>
                  <a:pt x="231828" y="553623"/>
                  <a:pt x="255011" y="572155"/>
                  <a:pt x="268921" y="548990"/>
                </a:cubicBezTo>
                <a:cubicBezTo>
                  <a:pt x="259647" y="523510"/>
                  <a:pt x="245738" y="555940"/>
                  <a:pt x="234146" y="544357"/>
                </a:cubicBezTo>
                <a:cubicBezTo>
                  <a:pt x="234146" y="535092"/>
                  <a:pt x="245738" y="528143"/>
                  <a:pt x="250374" y="521193"/>
                </a:cubicBezTo>
                <a:cubicBezTo>
                  <a:pt x="250374" y="511928"/>
                  <a:pt x="261966" y="507295"/>
                  <a:pt x="257329" y="498029"/>
                </a:cubicBezTo>
                <a:cubicBezTo>
                  <a:pt x="252693" y="504979"/>
                  <a:pt x="250374" y="509611"/>
                  <a:pt x="241101" y="509611"/>
                </a:cubicBezTo>
                <a:cubicBezTo>
                  <a:pt x="245738" y="474865"/>
                  <a:pt x="271239" y="444752"/>
                  <a:pt x="296740" y="416954"/>
                </a:cubicBezTo>
                <a:cubicBezTo>
                  <a:pt x="292103" y="412322"/>
                  <a:pt x="296740" y="405372"/>
                  <a:pt x="294421" y="400740"/>
                </a:cubicBezTo>
                <a:cubicBezTo>
                  <a:pt x="299058" y="391474"/>
                  <a:pt x="310649" y="393790"/>
                  <a:pt x="317604" y="389158"/>
                </a:cubicBezTo>
                <a:cubicBezTo>
                  <a:pt x="319923" y="403056"/>
                  <a:pt x="336151" y="410005"/>
                  <a:pt x="347742" y="403056"/>
                </a:cubicBezTo>
                <a:cubicBezTo>
                  <a:pt x="350060" y="403056"/>
                  <a:pt x="350060" y="403056"/>
                  <a:pt x="350060" y="403056"/>
                </a:cubicBezTo>
                <a:cubicBezTo>
                  <a:pt x="347742" y="412322"/>
                  <a:pt x="333832" y="412322"/>
                  <a:pt x="329196" y="423904"/>
                </a:cubicBezTo>
                <a:cubicBezTo>
                  <a:pt x="336151" y="433170"/>
                  <a:pt x="326877" y="442435"/>
                  <a:pt x="338469" y="449384"/>
                </a:cubicBezTo>
                <a:cubicBezTo>
                  <a:pt x="352379" y="451701"/>
                  <a:pt x="357015" y="435486"/>
                  <a:pt x="363970" y="428537"/>
                </a:cubicBezTo>
                <a:cubicBezTo>
                  <a:pt x="375561" y="419271"/>
                  <a:pt x="389471" y="410005"/>
                  <a:pt x="396426" y="398423"/>
                </a:cubicBezTo>
                <a:cubicBezTo>
                  <a:pt x="401062" y="396107"/>
                  <a:pt x="408017" y="396107"/>
                  <a:pt x="410335" y="389158"/>
                </a:cubicBezTo>
                <a:cubicBezTo>
                  <a:pt x="410335" y="368310"/>
                  <a:pt x="375561" y="384525"/>
                  <a:pt x="375561" y="368310"/>
                </a:cubicBezTo>
                <a:cubicBezTo>
                  <a:pt x="398744" y="342829"/>
                  <a:pt x="398744" y="342829"/>
                  <a:pt x="398744" y="342829"/>
                </a:cubicBezTo>
                <a:cubicBezTo>
                  <a:pt x="396426" y="340513"/>
                  <a:pt x="389471" y="340513"/>
                  <a:pt x="384834" y="340513"/>
                </a:cubicBezTo>
                <a:cubicBezTo>
                  <a:pt x="382516" y="345146"/>
                  <a:pt x="377879" y="349778"/>
                  <a:pt x="370925" y="347462"/>
                </a:cubicBezTo>
                <a:cubicBezTo>
                  <a:pt x="370925" y="342829"/>
                  <a:pt x="380198" y="338196"/>
                  <a:pt x="373243" y="333563"/>
                </a:cubicBezTo>
                <a:cubicBezTo>
                  <a:pt x="391789" y="326614"/>
                  <a:pt x="384834" y="305766"/>
                  <a:pt x="405699" y="303450"/>
                </a:cubicBezTo>
                <a:cubicBezTo>
                  <a:pt x="440473" y="261754"/>
                  <a:pt x="489157" y="238590"/>
                  <a:pt x="530886" y="206160"/>
                </a:cubicBezTo>
                <a:cubicBezTo>
                  <a:pt x="535522" y="194578"/>
                  <a:pt x="551750" y="182996"/>
                  <a:pt x="565660" y="176047"/>
                </a:cubicBezTo>
                <a:cubicBezTo>
                  <a:pt x="567978" y="176047"/>
                  <a:pt x="572615" y="176047"/>
                  <a:pt x="572615" y="178363"/>
                </a:cubicBezTo>
                <a:cubicBezTo>
                  <a:pt x="570296" y="187629"/>
                  <a:pt x="551750" y="192262"/>
                  <a:pt x="561023" y="206160"/>
                </a:cubicBezTo>
                <a:cubicBezTo>
                  <a:pt x="567978" y="208477"/>
                  <a:pt x="565660" y="222375"/>
                  <a:pt x="577251" y="217743"/>
                </a:cubicBezTo>
                <a:cubicBezTo>
                  <a:pt x="588843" y="210793"/>
                  <a:pt x="605071" y="206160"/>
                  <a:pt x="612025" y="192262"/>
                </a:cubicBezTo>
                <a:cubicBezTo>
                  <a:pt x="598116" y="187629"/>
                  <a:pt x="612025" y="169098"/>
                  <a:pt x="595797" y="171414"/>
                </a:cubicBezTo>
                <a:cubicBezTo>
                  <a:pt x="593479" y="164465"/>
                  <a:pt x="598116" y="159832"/>
                  <a:pt x="602752" y="155199"/>
                </a:cubicBezTo>
                <a:cubicBezTo>
                  <a:pt x="618980" y="157516"/>
                  <a:pt x="630572" y="145933"/>
                  <a:pt x="644481" y="141301"/>
                </a:cubicBezTo>
                <a:cubicBezTo>
                  <a:pt x="709393" y="108871"/>
                  <a:pt x="774305" y="78758"/>
                  <a:pt x="843853" y="62543"/>
                </a:cubicBezTo>
                <a:cubicBezTo>
                  <a:pt x="834580" y="67176"/>
                  <a:pt x="825307" y="69492"/>
                  <a:pt x="816034" y="78758"/>
                </a:cubicBezTo>
                <a:cubicBezTo>
                  <a:pt x="820670" y="81075"/>
                  <a:pt x="829944" y="81075"/>
                  <a:pt x="827625" y="90340"/>
                </a:cubicBezTo>
                <a:cubicBezTo>
                  <a:pt x="811397" y="94973"/>
                  <a:pt x="811397" y="94973"/>
                  <a:pt x="811397" y="94973"/>
                </a:cubicBezTo>
                <a:cubicBezTo>
                  <a:pt x="822989" y="108871"/>
                  <a:pt x="822989" y="108871"/>
                  <a:pt x="822989" y="108871"/>
                </a:cubicBezTo>
                <a:cubicBezTo>
                  <a:pt x="820670" y="111187"/>
                  <a:pt x="820670" y="113504"/>
                  <a:pt x="820670" y="115820"/>
                </a:cubicBezTo>
                <a:cubicBezTo>
                  <a:pt x="822989" y="120453"/>
                  <a:pt x="827625" y="120453"/>
                  <a:pt x="829944" y="120453"/>
                </a:cubicBezTo>
                <a:cubicBezTo>
                  <a:pt x="841535" y="113504"/>
                  <a:pt x="839217" y="88024"/>
                  <a:pt x="850808" y="92656"/>
                </a:cubicBezTo>
                <a:cubicBezTo>
                  <a:pt x="860081" y="90340"/>
                  <a:pt x="869354" y="83391"/>
                  <a:pt x="878627" y="90340"/>
                </a:cubicBezTo>
                <a:cubicBezTo>
                  <a:pt x="890219" y="83391"/>
                  <a:pt x="871672" y="60227"/>
                  <a:pt x="894855" y="62543"/>
                </a:cubicBezTo>
                <a:cubicBezTo>
                  <a:pt x="913401" y="60227"/>
                  <a:pt x="913401" y="60227"/>
                  <a:pt x="913401" y="60227"/>
                </a:cubicBezTo>
                <a:cubicBezTo>
                  <a:pt x="911083" y="69492"/>
                  <a:pt x="899492" y="85707"/>
                  <a:pt x="918038" y="88024"/>
                </a:cubicBezTo>
                <a:cubicBezTo>
                  <a:pt x="941221" y="78758"/>
                  <a:pt x="985268" y="90340"/>
                  <a:pt x="989905" y="55594"/>
                </a:cubicBezTo>
                <a:cubicBezTo>
                  <a:pt x="982950" y="41696"/>
                  <a:pt x="966722" y="64860"/>
                  <a:pt x="969040" y="44012"/>
                </a:cubicBezTo>
                <a:cubicBezTo>
                  <a:pt x="982950" y="37063"/>
                  <a:pt x="1003814" y="44012"/>
                  <a:pt x="1015406" y="32430"/>
                </a:cubicBezTo>
                <a:cubicBezTo>
                  <a:pt x="994541" y="34747"/>
                  <a:pt x="964404" y="34747"/>
                  <a:pt x="941221" y="39379"/>
                </a:cubicBezTo>
                <a:cubicBezTo>
                  <a:pt x="941221" y="32430"/>
                  <a:pt x="941221" y="32430"/>
                  <a:pt x="941221" y="32430"/>
                </a:cubicBezTo>
                <a:cubicBezTo>
                  <a:pt x="994541" y="16216"/>
                  <a:pt x="1057135" y="18532"/>
                  <a:pt x="1108137" y="2317"/>
                </a:cubicBezTo>
                <a:cubicBezTo>
                  <a:pt x="1142911" y="-4632"/>
                  <a:pt x="1184640" y="6950"/>
                  <a:pt x="1219414" y="1"/>
                </a:cubicBezTo>
                <a:close/>
              </a:path>
            </a:pathLst>
          </a:custGeom>
          <a:blipFill dpi="0" rotWithShape="0">
            <a:blip r:embed="rId3"/>
            <a:srcRect/>
            <a:tile tx="-342900" ty="0" sx="100000" sy="100000" flip="none" algn="tl"/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9657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8" name="组合 117">
            <a:extLst>
              <a:ext uri="{FF2B5EF4-FFF2-40B4-BE49-F238E27FC236}">
                <a16:creationId xmlns:a16="http://schemas.microsoft.com/office/drawing/2014/main" id="{8E63F8A9-BB15-7436-A1C0-6C2CAA36E6D5}"/>
              </a:ext>
            </a:extLst>
          </p:cNvPr>
          <p:cNvGrpSpPr/>
          <p:nvPr/>
        </p:nvGrpSpPr>
        <p:grpSpPr>
          <a:xfrm>
            <a:off x="10922727" y="739279"/>
            <a:ext cx="810481" cy="3343606"/>
            <a:chOff x="8189524" y="2104699"/>
            <a:chExt cx="810481" cy="3343606"/>
          </a:xfrm>
        </p:grpSpPr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1E90FCC9-21D7-1C09-913B-7B3257BC57C6}"/>
                </a:ext>
              </a:extLst>
            </p:cNvPr>
            <p:cNvSpPr/>
            <p:nvPr/>
          </p:nvSpPr>
          <p:spPr>
            <a:xfrm rot="5400000">
              <a:off x="6960339" y="3484115"/>
              <a:ext cx="3343606" cy="584773"/>
            </a:xfrm>
            <a:custGeom>
              <a:avLst/>
              <a:gdLst>
                <a:gd name="connsiteX0" fmla="*/ 73388 w 2411631"/>
                <a:gd name="connsiteY0" fmla="*/ 0 h 421776"/>
                <a:gd name="connsiteX1" fmla="*/ 420932 w 2411631"/>
                <a:gd name="connsiteY1" fmla="*/ 0 h 421776"/>
                <a:gd name="connsiteX2" fmla="*/ 1004485 w 2411631"/>
                <a:gd name="connsiteY2" fmla="*/ 0 h 421776"/>
                <a:gd name="connsiteX3" fmla="*/ 1059602 w 2411631"/>
                <a:gd name="connsiteY3" fmla="*/ 0 h 421776"/>
                <a:gd name="connsiteX4" fmla="*/ 1352029 w 2411631"/>
                <a:gd name="connsiteY4" fmla="*/ 0 h 421776"/>
                <a:gd name="connsiteX5" fmla="*/ 1407147 w 2411631"/>
                <a:gd name="connsiteY5" fmla="*/ 0 h 421776"/>
                <a:gd name="connsiteX6" fmla="*/ 1990699 w 2411631"/>
                <a:gd name="connsiteY6" fmla="*/ 0 h 421776"/>
                <a:gd name="connsiteX7" fmla="*/ 2338243 w 2411631"/>
                <a:gd name="connsiteY7" fmla="*/ 0 h 421776"/>
                <a:gd name="connsiteX8" fmla="*/ 2411631 w 2411631"/>
                <a:gd name="connsiteY8" fmla="*/ 73388 h 421776"/>
                <a:gd name="connsiteX9" fmla="*/ 2411631 w 2411631"/>
                <a:gd name="connsiteY9" fmla="*/ 353314 h 421776"/>
                <a:gd name="connsiteX10" fmla="*/ 2339734 w 2411631"/>
                <a:gd name="connsiteY10" fmla="*/ 411911 h 421776"/>
                <a:gd name="connsiteX11" fmla="*/ 2338740 w 2411631"/>
                <a:gd name="connsiteY11" fmla="*/ 421776 h 421776"/>
                <a:gd name="connsiteX12" fmla="*/ 1991195 w 2411631"/>
                <a:gd name="connsiteY12" fmla="*/ 421776 h 421776"/>
                <a:gd name="connsiteX13" fmla="*/ 1406650 w 2411631"/>
                <a:gd name="connsiteY13" fmla="*/ 421776 h 421776"/>
                <a:gd name="connsiteX14" fmla="*/ 1352526 w 2411631"/>
                <a:gd name="connsiteY14" fmla="*/ 421776 h 421776"/>
                <a:gd name="connsiteX15" fmla="*/ 1059106 w 2411631"/>
                <a:gd name="connsiteY15" fmla="*/ 421776 h 421776"/>
                <a:gd name="connsiteX16" fmla="*/ 1004981 w 2411631"/>
                <a:gd name="connsiteY16" fmla="*/ 421776 h 421776"/>
                <a:gd name="connsiteX17" fmla="*/ 420436 w 2411631"/>
                <a:gd name="connsiteY17" fmla="*/ 421776 h 421776"/>
                <a:gd name="connsiteX18" fmla="*/ 72891 w 2411631"/>
                <a:gd name="connsiteY18" fmla="*/ 421776 h 421776"/>
                <a:gd name="connsiteX19" fmla="*/ 71897 w 2411631"/>
                <a:gd name="connsiteY19" fmla="*/ 411911 h 421776"/>
                <a:gd name="connsiteX20" fmla="*/ 0 w 2411631"/>
                <a:gd name="connsiteY20" fmla="*/ 353314 h 421776"/>
                <a:gd name="connsiteX21" fmla="*/ 0 w 2411631"/>
                <a:gd name="connsiteY21" fmla="*/ 73388 h 421776"/>
                <a:gd name="connsiteX22" fmla="*/ 73388 w 2411631"/>
                <a:gd name="connsiteY22" fmla="*/ 0 h 421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411631" h="421776">
                  <a:moveTo>
                    <a:pt x="73388" y="0"/>
                  </a:moveTo>
                  <a:lnTo>
                    <a:pt x="420932" y="0"/>
                  </a:lnTo>
                  <a:lnTo>
                    <a:pt x="1004485" y="0"/>
                  </a:lnTo>
                  <a:lnTo>
                    <a:pt x="1059602" y="0"/>
                  </a:lnTo>
                  <a:lnTo>
                    <a:pt x="1352029" y="0"/>
                  </a:lnTo>
                  <a:lnTo>
                    <a:pt x="1407147" y="0"/>
                  </a:lnTo>
                  <a:lnTo>
                    <a:pt x="1990699" y="0"/>
                  </a:lnTo>
                  <a:lnTo>
                    <a:pt x="2338243" y="0"/>
                  </a:lnTo>
                  <a:cubicBezTo>
                    <a:pt x="2338243" y="40531"/>
                    <a:pt x="2371100" y="73388"/>
                    <a:pt x="2411631" y="73388"/>
                  </a:cubicBezTo>
                  <a:lnTo>
                    <a:pt x="2411631" y="353314"/>
                  </a:lnTo>
                  <a:cubicBezTo>
                    <a:pt x="2376167" y="353314"/>
                    <a:pt x="2346577" y="378470"/>
                    <a:pt x="2339734" y="411911"/>
                  </a:cubicBezTo>
                  <a:lnTo>
                    <a:pt x="2338740" y="421776"/>
                  </a:lnTo>
                  <a:lnTo>
                    <a:pt x="1991195" y="421776"/>
                  </a:lnTo>
                  <a:lnTo>
                    <a:pt x="1406650" y="421776"/>
                  </a:lnTo>
                  <a:lnTo>
                    <a:pt x="1352526" y="421776"/>
                  </a:lnTo>
                  <a:lnTo>
                    <a:pt x="1059106" y="421776"/>
                  </a:lnTo>
                  <a:lnTo>
                    <a:pt x="1004981" y="421776"/>
                  </a:lnTo>
                  <a:lnTo>
                    <a:pt x="420436" y="421776"/>
                  </a:lnTo>
                  <a:lnTo>
                    <a:pt x="72891" y="421776"/>
                  </a:lnTo>
                  <a:lnTo>
                    <a:pt x="71897" y="411911"/>
                  </a:lnTo>
                  <a:cubicBezTo>
                    <a:pt x="65054" y="378470"/>
                    <a:pt x="35465" y="353314"/>
                    <a:pt x="0" y="353314"/>
                  </a:cubicBezTo>
                  <a:lnTo>
                    <a:pt x="0" y="73388"/>
                  </a:lnTo>
                  <a:cubicBezTo>
                    <a:pt x="40531" y="73388"/>
                    <a:pt x="73388" y="40531"/>
                    <a:pt x="73388" y="0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ym typeface="+mn-lt"/>
              </a:endParaRPr>
            </a:p>
          </p:txBody>
        </p:sp>
        <p:sp>
          <p:nvSpPr>
            <p:cNvPr id="120" name="文本框 119">
              <a:extLst>
                <a:ext uri="{FF2B5EF4-FFF2-40B4-BE49-F238E27FC236}">
                  <a16:creationId xmlns:a16="http://schemas.microsoft.com/office/drawing/2014/main" id="{5ADD3614-33BA-7C70-539A-A772C81491F8}"/>
                </a:ext>
              </a:extLst>
            </p:cNvPr>
            <p:cNvSpPr txBox="1"/>
            <p:nvPr/>
          </p:nvSpPr>
          <p:spPr>
            <a:xfrm>
              <a:off x="8302378" y="2228850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latin typeface="三极行楷简体-粗" panose="00000500000000000000" pitchFamily="2" charset="-122"/>
                  <a:ea typeface="三极行楷简体-粗" panose="00000500000000000000" pitchFamily="2" charset="-122"/>
                </a:rPr>
                <a:t>贰</a:t>
              </a:r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AECEBED0-07E5-A0E6-ACFA-DB98020981B9}"/>
                </a:ext>
              </a:extLst>
            </p:cNvPr>
            <p:cNvSpPr/>
            <p:nvPr/>
          </p:nvSpPr>
          <p:spPr>
            <a:xfrm>
              <a:off x="8189524" y="2989792"/>
              <a:ext cx="663963" cy="126142"/>
            </a:xfrm>
            <a:custGeom>
              <a:avLst/>
              <a:gdLst>
                <a:gd name="connsiteX0" fmla="*/ 95250 w 2107946"/>
                <a:gd name="connsiteY0" fmla="*/ 487 h 400473"/>
                <a:gd name="connsiteX1" fmla="*/ 1028573 w 2107946"/>
                <a:gd name="connsiteY1" fmla="*/ 6837 h 400473"/>
                <a:gd name="connsiteX2" fmla="*/ 285687 w 2107946"/>
                <a:gd name="connsiteY2" fmla="*/ 6837 h 400473"/>
                <a:gd name="connsiteX3" fmla="*/ 146050 w 2107946"/>
                <a:gd name="connsiteY3" fmla="*/ 95737 h 400473"/>
                <a:gd name="connsiteX4" fmla="*/ 215837 w 2107946"/>
                <a:gd name="connsiteY4" fmla="*/ 178287 h 400473"/>
                <a:gd name="connsiteX5" fmla="*/ 1987296 w 2107946"/>
                <a:gd name="connsiteY5" fmla="*/ 178287 h 400473"/>
                <a:gd name="connsiteX6" fmla="*/ 2107946 w 2107946"/>
                <a:gd name="connsiteY6" fmla="*/ 292523 h 400473"/>
                <a:gd name="connsiteX7" fmla="*/ 1999996 w 2107946"/>
                <a:gd name="connsiteY7" fmla="*/ 400473 h 400473"/>
                <a:gd name="connsiteX8" fmla="*/ 819023 w 2107946"/>
                <a:gd name="connsiteY8" fmla="*/ 394123 h 400473"/>
                <a:gd name="connsiteX9" fmla="*/ 1828546 w 2107946"/>
                <a:gd name="connsiteY9" fmla="*/ 394123 h 400473"/>
                <a:gd name="connsiteX10" fmla="*/ 1930146 w 2107946"/>
                <a:gd name="connsiteY10" fmla="*/ 292523 h 400473"/>
                <a:gd name="connsiteX11" fmla="*/ 1834896 w 2107946"/>
                <a:gd name="connsiteY11" fmla="*/ 190987 h 400473"/>
                <a:gd name="connsiteX12" fmla="*/ 82550 w 2107946"/>
                <a:gd name="connsiteY12" fmla="*/ 190987 h 400473"/>
                <a:gd name="connsiteX13" fmla="*/ 0 w 2107946"/>
                <a:gd name="connsiteY13" fmla="*/ 95737 h 400473"/>
                <a:gd name="connsiteX14" fmla="*/ 95250 w 2107946"/>
                <a:gd name="connsiteY14" fmla="*/ 487 h 400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07946" h="400473">
                  <a:moveTo>
                    <a:pt x="95250" y="487"/>
                  </a:moveTo>
                  <a:lnTo>
                    <a:pt x="1028573" y="6837"/>
                  </a:lnTo>
                  <a:lnTo>
                    <a:pt x="285687" y="6837"/>
                  </a:lnTo>
                  <a:cubicBezTo>
                    <a:pt x="234887" y="6837"/>
                    <a:pt x="146050" y="13187"/>
                    <a:pt x="146050" y="95737"/>
                  </a:cubicBezTo>
                  <a:cubicBezTo>
                    <a:pt x="146050" y="121137"/>
                    <a:pt x="171451" y="178287"/>
                    <a:pt x="215837" y="178287"/>
                  </a:cubicBezTo>
                  <a:lnTo>
                    <a:pt x="1987296" y="178287"/>
                  </a:lnTo>
                  <a:cubicBezTo>
                    <a:pt x="2076196" y="197337"/>
                    <a:pt x="2107946" y="235437"/>
                    <a:pt x="2107946" y="292523"/>
                  </a:cubicBezTo>
                  <a:cubicBezTo>
                    <a:pt x="2107946" y="343323"/>
                    <a:pt x="2063496" y="387773"/>
                    <a:pt x="1999996" y="400473"/>
                  </a:cubicBezTo>
                  <a:lnTo>
                    <a:pt x="819023" y="394123"/>
                  </a:lnTo>
                  <a:lnTo>
                    <a:pt x="1828546" y="394123"/>
                  </a:lnTo>
                  <a:cubicBezTo>
                    <a:pt x="1879346" y="387773"/>
                    <a:pt x="1930146" y="330623"/>
                    <a:pt x="1930146" y="292523"/>
                  </a:cubicBezTo>
                  <a:cubicBezTo>
                    <a:pt x="1930146" y="254423"/>
                    <a:pt x="1892046" y="190987"/>
                    <a:pt x="1834896" y="190987"/>
                  </a:cubicBezTo>
                  <a:lnTo>
                    <a:pt x="82550" y="190987"/>
                  </a:lnTo>
                  <a:cubicBezTo>
                    <a:pt x="31750" y="165587"/>
                    <a:pt x="0" y="133837"/>
                    <a:pt x="0" y="95737"/>
                  </a:cubicBezTo>
                  <a:cubicBezTo>
                    <a:pt x="0" y="51287"/>
                    <a:pt x="44450" y="-5863"/>
                    <a:pt x="95250" y="487"/>
                  </a:cubicBezTo>
                  <a:close/>
                </a:path>
              </a:pathLst>
            </a:custGeom>
            <a:solidFill>
              <a:srgbClr val="D53216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文本框 121">
              <a:extLst>
                <a:ext uri="{FF2B5EF4-FFF2-40B4-BE49-F238E27FC236}">
                  <a16:creationId xmlns:a16="http://schemas.microsoft.com/office/drawing/2014/main" id="{AA2EDE90-8543-8759-BA6E-B96A3014B54D}"/>
                </a:ext>
              </a:extLst>
            </p:cNvPr>
            <p:cNvSpPr txBox="1"/>
            <p:nvPr/>
          </p:nvSpPr>
          <p:spPr>
            <a:xfrm>
              <a:off x="8420358" y="3476821"/>
              <a:ext cx="461665" cy="1254511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tx1">
                      <a:lumMod val="95000"/>
                      <a:lumOff val="5000"/>
                    </a:schemeClr>
                  </a:solidFill>
                  <a:latin typeface="三极行楷简体-粗" panose="00000500000000000000" pitchFamily="2" charset="-122"/>
                  <a:ea typeface="三极行楷简体-粗" panose="00000500000000000000" pitchFamily="2" charset="-122"/>
                </a:defRPr>
              </a:lvl1pPr>
            </a:lstStyle>
            <a:p>
              <a:r>
                <a:rPr lang="zh-CN" altLang="en-US" dirty="0">
                  <a:sym typeface="+mn-lt"/>
                </a:rPr>
                <a:t>冬至的起源</a:t>
              </a:r>
            </a:p>
          </p:txBody>
        </p:sp>
      </p:grpSp>
      <p:sp>
        <p:nvSpPr>
          <p:cNvPr id="3" name="矩形 2">
            <a:extLst>
              <a:ext uri="{FF2B5EF4-FFF2-40B4-BE49-F238E27FC236}">
                <a16:creationId xmlns:a16="http://schemas.microsoft.com/office/drawing/2014/main" id="{036867F6-7F6C-3CB4-0E67-BA3488DF4C3F}"/>
              </a:ext>
            </a:extLst>
          </p:cNvPr>
          <p:cNvSpPr/>
          <p:nvPr/>
        </p:nvSpPr>
        <p:spPr>
          <a:xfrm>
            <a:off x="1330708" y="1445616"/>
            <a:ext cx="4765292" cy="5796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>
              <a:lnSpc>
                <a:spcPts val="3800"/>
              </a:lnSpc>
            </a:pPr>
            <a:r>
              <a:rPr lang="zh-CN" altLang="en-US" sz="36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土圭测景有冬至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185066D-F09B-1C44-030D-39A03271D752}"/>
              </a:ext>
            </a:extLst>
          </p:cNvPr>
          <p:cNvSpPr txBox="1"/>
          <p:nvPr/>
        </p:nvSpPr>
        <p:spPr>
          <a:xfrm>
            <a:off x="1330708" y="2215074"/>
            <a:ext cx="4305300" cy="26284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人们最初过冬至节是为了庆祝新的一年的到来。古人认为自冬至起，天地阳气开始兴作渐强，代表下一个循环开始，是大吉之日。因此，后来一般春节期间的祭祖、家庭聚餐等习俗，也往往出现在冬至。</a:t>
            </a:r>
          </a:p>
          <a:p>
            <a:pPr>
              <a:lnSpc>
                <a:spcPct val="150000"/>
              </a:lnSpc>
            </a:pPr>
            <a:endParaRPr lang="zh-CN" altLang="en-US" sz="1600" dirty="0">
              <a:latin typeface="三极行楷简体-粗" panose="00000500000000000000" pitchFamily="2" charset="-122"/>
              <a:ea typeface="三极行楷简体-粗" panose="00000500000000000000" pitchFamily="2" charset="-122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C2B14C43-C5B4-1847-6B79-94B51EB74156}"/>
              </a:ext>
            </a:extLst>
          </p:cNvPr>
          <p:cNvSpPr>
            <a:spLocks/>
          </p:cNvSpPr>
          <p:nvPr/>
        </p:nvSpPr>
        <p:spPr bwMode="auto">
          <a:xfrm rot="5746522">
            <a:off x="5515228" y="676922"/>
            <a:ext cx="4550166" cy="4707666"/>
          </a:xfrm>
          <a:custGeom>
            <a:avLst/>
            <a:gdLst>
              <a:gd name="connsiteX0" fmla="*/ 374650 w 412751"/>
              <a:gd name="connsiteY0" fmla="*/ 377825 h 427038"/>
              <a:gd name="connsiteX1" fmla="*/ 376237 w 412751"/>
              <a:gd name="connsiteY1" fmla="*/ 377825 h 427038"/>
              <a:gd name="connsiteX2" fmla="*/ 376237 w 412751"/>
              <a:gd name="connsiteY2" fmla="*/ 379413 h 427038"/>
              <a:gd name="connsiteX3" fmla="*/ 374650 w 412751"/>
              <a:gd name="connsiteY3" fmla="*/ 379413 h 427038"/>
              <a:gd name="connsiteX4" fmla="*/ 390525 w 412751"/>
              <a:gd name="connsiteY4" fmla="*/ 354013 h 427038"/>
              <a:gd name="connsiteX5" fmla="*/ 392113 w 412751"/>
              <a:gd name="connsiteY5" fmla="*/ 354013 h 427038"/>
              <a:gd name="connsiteX6" fmla="*/ 392113 w 412751"/>
              <a:gd name="connsiteY6" fmla="*/ 357188 h 427038"/>
              <a:gd name="connsiteX7" fmla="*/ 390525 w 412751"/>
              <a:gd name="connsiteY7" fmla="*/ 357188 h 427038"/>
              <a:gd name="connsiteX8" fmla="*/ 411163 w 412751"/>
              <a:gd name="connsiteY8" fmla="*/ 284163 h 427038"/>
              <a:gd name="connsiteX9" fmla="*/ 412751 w 412751"/>
              <a:gd name="connsiteY9" fmla="*/ 284163 h 427038"/>
              <a:gd name="connsiteX10" fmla="*/ 412751 w 412751"/>
              <a:gd name="connsiteY10" fmla="*/ 285751 h 427038"/>
              <a:gd name="connsiteX11" fmla="*/ 411163 w 412751"/>
              <a:gd name="connsiteY11" fmla="*/ 285751 h 427038"/>
              <a:gd name="connsiteX12" fmla="*/ 103187 w 412751"/>
              <a:gd name="connsiteY12" fmla="*/ 276225 h 427038"/>
              <a:gd name="connsiteX13" fmla="*/ 106363 w 412751"/>
              <a:gd name="connsiteY13" fmla="*/ 276225 h 427038"/>
              <a:gd name="connsiteX14" fmla="*/ 103187 w 412751"/>
              <a:gd name="connsiteY14" fmla="*/ 277813 h 427038"/>
              <a:gd name="connsiteX15" fmla="*/ 346075 w 412751"/>
              <a:gd name="connsiteY15" fmla="*/ 0 h 427038"/>
              <a:gd name="connsiteX16" fmla="*/ 346075 w 412751"/>
              <a:gd name="connsiteY16" fmla="*/ 1587 h 427038"/>
              <a:gd name="connsiteX17" fmla="*/ 347663 w 412751"/>
              <a:gd name="connsiteY17" fmla="*/ 1587 h 427038"/>
              <a:gd name="connsiteX18" fmla="*/ 347663 w 412751"/>
              <a:gd name="connsiteY18" fmla="*/ 4762 h 427038"/>
              <a:gd name="connsiteX19" fmla="*/ 346075 w 412751"/>
              <a:gd name="connsiteY19" fmla="*/ 6350 h 427038"/>
              <a:gd name="connsiteX20" fmla="*/ 346075 w 412751"/>
              <a:gd name="connsiteY20" fmla="*/ 9525 h 427038"/>
              <a:gd name="connsiteX21" fmla="*/ 342900 w 412751"/>
              <a:gd name="connsiteY21" fmla="*/ 11112 h 427038"/>
              <a:gd name="connsiteX22" fmla="*/ 341313 w 412751"/>
              <a:gd name="connsiteY22" fmla="*/ 11112 h 427038"/>
              <a:gd name="connsiteX23" fmla="*/ 341313 w 412751"/>
              <a:gd name="connsiteY23" fmla="*/ 12700 h 427038"/>
              <a:gd name="connsiteX24" fmla="*/ 338137 w 412751"/>
              <a:gd name="connsiteY24" fmla="*/ 15875 h 427038"/>
              <a:gd name="connsiteX25" fmla="*/ 338137 w 412751"/>
              <a:gd name="connsiteY25" fmla="*/ 17462 h 427038"/>
              <a:gd name="connsiteX26" fmla="*/ 333375 w 412751"/>
              <a:gd name="connsiteY26" fmla="*/ 20637 h 427038"/>
              <a:gd name="connsiteX27" fmla="*/ 336550 w 412751"/>
              <a:gd name="connsiteY27" fmla="*/ 22225 h 427038"/>
              <a:gd name="connsiteX28" fmla="*/ 341313 w 412751"/>
              <a:gd name="connsiteY28" fmla="*/ 23812 h 427038"/>
              <a:gd name="connsiteX29" fmla="*/ 342900 w 412751"/>
              <a:gd name="connsiteY29" fmla="*/ 26987 h 427038"/>
              <a:gd name="connsiteX30" fmla="*/ 341313 w 412751"/>
              <a:gd name="connsiteY30" fmla="*/ 28575 h 427038"/>
              <a:gd name="connsiteX31" fmla="*/ 341313 w 412751"/>
              <a:gd name="connsiteY31" fmla="*/ 31750 h 427038"/>
              <a:gd name="connsiteX32" fmla="*/ 342900 w 412751"/>
              <a:gd name="connsiteY32" fmla="*/ 31750 h 427038"/>
              <a:gd name="connsiteX33" fmla="*/ 346075 w 412751"/>
              <a:gd name="connsiteY33" fmla="*/ 36512 h 427038"/>
              <a:gd name="connsiteX34" fmla="*/ 347663 w 412751"/>
              <a:gd name="connsiteY34" fmla="*/ 36512 h 427038"/>
              <a:gd name="connsiteX35" fmla="*/ 349250 w 412751"/>
              <a:gd name="connsiteY35" fmla="*/ 36512 h 427038"/>
              <a:gd name="connsiteX36" fmla="*/ 352425 w 412751"/>
              <a:gd name="connsiteY36" fmla="*/ 36512 h 427038"/>
              <a:gd name="connsiteX37" fmla="*/ 357187 w 412751"/>
              <a:gd name="connsiteY37" fmla="*/ 33337 h 427038"/>
              <a:gd name="connsiteX38" fmla="*/ 358775 w 412751"/>
              <a:gd name="connsiteY38" fmla="*/ 33337 h 427038"/>
              <a:gd name="connsiteX39" fmla="*/ 358775 w 412751"/>
              <a:gd name="connsiteY39" fmla="*/ 36512 h 427038"/>
              <a:gd name="connsiteX40" fmla="*/ 357187 w 412751"/>
              <a:gd name="connsiteY40" fmla="*/ 36512 h 427038"/>
              <a:gd name="connsiteX41" fmla="*/ 354013 w 412751"/>
              <a:gd name="connsiteY41" fmla="*/ 38100 h 427038"/>
              <a:gd name="connsiteX42" fmla="*/ 352425 w 412751"/>
              <a:gd name="connsiteY42" fmla="*/ 39687 h 427038"/>
              <a:gd name="connsiteX43" fmla="*/ 354013 w 412751"/>
              <a:gd name="connsiteY43" fmla="*/ 39687 h 427038"/>
              <a:gd name="connsiteX44" fmla="*/ 357187 w 412751"/>
              <a:gd name="connsiteY44" fmla="*/ 42862 h 427038"/>
              <a:gd name="connsiteX45" fmla="*/ 358775 w 412751"/>
              <a:gd name="connsiteY45" fmla="*/ 42862 h 427038"/>
              <a:gd name="connsiteX46" fmla="*/ 361950 w 412751"/>
              <a:gd name="connsiteY46" fmla="*/ 39687 h 427038"/>
              <a:gd name="connsiteX47" fmla="*/ 363537 w 412751"/>
              <a:gd name="connsiteY47" fmla="*/ 39687 h 427038"/>
              <a:gd name="connsiteX48" fmla="*/ 363537 w 412751"/>
              <a:gd name="connsiteY48" fmla="*/ 42862 h 427038"/>
              <a:gd name="connsiteX49" fmla="*/ 363537 w 412751"/>
              <a:gd name="connsiteY49" fmla="*/ 44450 h 427038"/>
              <a:gd name="connsiteX50" fmla="*/ 361950 w 412751"/>
              <a:gd name="connsiteY50" fmla="*/ 44450 h 427038"/>
              <a:gd name="connsiteX51" fmla="*/ 357187 w 412751"/>
              <a:gd name="connsiteY51" fmla="*/ 47625 h 427038"/>
              <a:gd name="connsiteX52" fmla="*/ 349250 w 412751"/>
              <a:gd name="connsiteY52" fmla="*/ 49212 h 427038"/>
              <a:gd name="connsiteX53" fmla="*/ 346075 w 412751"/>
              <a:gd name="connsiteY53" fmla="*/ 52387 h 427038"/>
              <a:gd name="connsiteX54" fmla="*/ 342900 w 412751"/>
              <a:gd name="connsiteY54" fmla="*/ 52387 h 427038"/>
              <a:gd name="connsiteX55" fmla="*/ 341313 w 412751"/>
              <a:gd name="connsiteY55" fmla="*/ 53975 h 427038"/>
              <a:gd name="connsiteX56" fmla="*/ 338137 w 412751"/>
              <a:gd name="connsiteY56" fmla="*/ 53975 h 427038"/>
              <a:gd name="connsiteX57" fmla="*/ 336550 w 412751"/>
              <a:gd name="connsiteY57" fmla="*/ 55563 h 427038"/>
              <a:gd name="connsiteX58" fmla="*/ 331787 w 412751"/>
              <a:gd name="connsiteY58" fmla="*/ 58738 h 427038"/>
              <a:gd name="connsiteX59" fmla="*/ 325437 w 412751"/>
              <a:gd name="connsiteY59" fmla="*/ 63500 h 427038"/>
              <a:gd name="connsiteX60" fmla="*/ 327025 w 412751"/>
              <a:gd name="connsiteY60" fmla="*/ 63500 h 427038"/>
              <a:gd name="connsiteX61" fmla="*/ 327025 w 412751"/>
              <a:gd name="connsiteY61" fmla="*/ 65088 h 427038"/>
              <a:gd name="connsiteX62" fmla="*/ 325437 w 412751"/>
              <a:gd name="connsiteY62" fmla="*/ 65088 h 427038"/>
              <a:gd name="connsiteX63" fmla="*/ 322263 w 412751"/>
              <a:gd name="connsiteY63" fmla="*/ 68263 h 427038"/>
              <a:gd name="connsiteX64" fmla="*/ 320675 w 412751"/>
              <a:gd name="connsiteY64" fmla="*/ 68263 h 427038"/>
              <a:gd name="connsiteX65" fmla="*/ 320675 w 412751"/>
              <a:gd name="connsiteY65" fmla="*/ 69850 h 427038"/>
              <a:gd name="connsiteX66" fmla="*/ 322263 w 412751"/>
              <a:gd name="connsiteY66" fmla="*/ 69850 h 427038"/>
              <a:gd name="connsiteX67" fmla="*/ 322263 w 412751"/>
              <a:gd name="connsiteY67" fmla="*/ 74613 h 427038"/>
              <a:gd name="connsiteX68" fmla="*/ 317500 w 412751"/>
              <a:gd name="connsiteY68" fmla="*/ 79375 h 427038"/>
              <a:gd name="connsiteX69" fmla="*/ 315913 w 412751"/>
              <a:gd name="connsiteY69" fmla="*/ 80963 h 427038"/>
              <a:gd name="connsiteX70" fmla="*/ 309563 w 412751"/>
              <a:gd name="connsiteY70" fmla="*/ 87313 h 427038"/>
              <a:gd name="connsiteX71" fmla="*/ 309563 w 412751"/>
              <a:gd name="connsiteY71" fmla="*/ 90488 h 427038"/>
              <a:gd name="connsiteX72" fmla="*/ 311150 w 412751"/>
              <a:gd name="connsiteY72" fmla="*/ 90488 h 427038"/>
              <a:gd name="connsiteX73" fmla="*/ 314325 w 412751"/>
              <a:gd name="connsiteY73" fmla="*/ 90488 h 427038"/>
              <a:gd name="connsiteX74" fmla="*/ 315913 w 412751"/>
              <a:gd name="connsiteY74" fmla="*/ 90488 h 427038"/>
              <a:gd name="connsiteX75" fmla="*/ 317500 w 412751"/>
              <a:gd name="connsiteY75" fmla="*/ 92075 h 427038"/>
              <a:gd name="connsiteX76" fmla="*/ 320675 w 412751"/>
              <a:gd name="connsiteY76" fmla="*/ 90488 h 427038"/>
              <a:gd name="connsiteX77" fmla="*/ 322263 w 412751"/>
              <a:gd name="connsiteY77" fmla="*/ 90488 h 427038"/>
              <a:gd name="connsiteX78" fmla="*/ 322263 w 412751"/>
              <a:gd name="connsiteY78" fmla="*/ 95250 h 427038"/>
              <a:gd name="connsiteX79" fmla="*/ 320675 w 412751"/>
              <a:gd name="connsiteY79" fmla="*/ 100013 h 427038"/>
              <a:gd name="connsiteX80" fmla="*/ 317500 w 412751"/>
              <a:gd name="connsiteY80" fmla="*/ 101600 h 427038"/>
              <a:gd name="connsiteX81" fmla="*/ 315913 w 412751"/>
              <a:gd name="connsiteY81" fmla="*/ 103188 h 427038"/>
              <a:gd name="connsiteX82" fmla="*/ 315913 w 412751"/>
              <a:gd name="connsiteY82" fmla="*/ 106363 h 427038"/>
              <a:gd name="connsiteX83" fmla="*/ 314325 w 412751"/>
              <a:gd name="connsiteY83" fmla="*/ 106363 h 427038"/>
              <a:gd name="connsiteX84" fmla="*/ 315913 w 412751"/>
              <a:gd name="connsiteY84" fmla="*/ 107950 h 427038"/>
              <a:gd name="connsiteX85" fmla="*/ 315913 w 412751"/>
              <a:gd name="connsiteY85" fmla="*/ 111125 h 427038"/>
              <a:gd name="connsiteX86" fmla="*/ 317500 w 412751"/>
              <a:gd name="connsiteY86" fmla="*/ 111125 h 427038"/>
              <a:gd name="connsiteX87" fmla="*/ 320675 w 412751"/>
              <a:gd name="connsiteY87" fmla="*/ 111125 h 427038"/>
              <a:gd name="connsiteX88" fmla="*/ 322263 w 412751"/>
              <a:gd name="connsiteY88" fmla="*/ 107950 h 427038"/>
              <a:gd name="connsiteX89" fmla="*/ 322263 w 412751"/>
              <a:gd name="connsiteY89" fmla="*/ 111125 h 427038"/>
              <a:gd name="connsiteX90" fmla="*/ 322263 w 412751"/>
              <a:gd name="connsiteY90" fmla="*/ 112713 h 427038"/>
              <a:gd name="connsiteX91" fmla="*/ 322263 w 412751"/>
              <a:gd name="connsiteY91" fmla="*/ 114300 h 427038"/>
              <a:gd name="connsiteX92" fmla="*/ 325437 w 412751"/>
              <a:gd name="connsiteY92" fmla="*/ 114300 h 427038"/>
              <a:gd name="connsiteX93" fmla="*/ 325437 w 412751"/>
              <a:gd name="connsiteY93" fmla="*/ 117475 h 427038"/>
              <a:gd name="connsiteX94" fmla="*/ 327025 w 412751"/>
              <a:gd name="connsiteY94" fmla="*/ 117475 h 427038"/>
              <a:gd name="connsiteX95" fmla="*/ 327025 w 412751"/>
              <a:gd name="connsiteY95" fmla="*/ 119063 h 427038"/>
              <a:gd name="connsiteX96" fmla="*/ 327025 w 412751"/>
              <a:gd name="connsiteY96" fmla="*/ 122238 h 427038"/>
              <a:gd name="connsiteX97" fmla="*/ 330200 w 412751"/>
              <a:gd name="connsiteY97" fmla="*/ 122238 h 427038"/>
              <a:gd name="connsiteX98" fmla="*/ 330200 w 412751"/>
              <a:gd name="connsiteY98" fmla="*/ 119063 h 427038"/>
              <a:gd name="connsiteX99" fmla="*/ 331787 w 412751"/>
              <a:gd name="connsiteY99" fmla="*/ 122238 h 427038"/>
              <a:gd name="connsiteX100" fmla="*/ 333375 w 412751"/>
              <a:gd name="connsiteY100" fmla="*/ 122238 h 427038"/>
              <a:gd name="connsiteX101" fmla="*/ 336550 w 412751"/>
              <a:gd name="connsiteY101" fmla="*/ 123825 h 427038"/>
              <a:gd name="connsiteX102" fmla="*/ 338137 w 412751"/>
              <a:gd name="connsiteY102" fmla="*/ 122238 h 427038"/>
              <a:gd name="connsiteX103" fmla="*/ 341313 w 412751"/>
              <a:gd name="connsiteY103" fmla="*/ 122238 h 427038"/>
              <a:gd name="connsiteX104" fmla="*/ 346075 w 412751"/>
              <a:gd name="connsiteY104" fmla="*/ 119063 h 427038"/>
              <a:gd name="connsiteX105" fmla="*/ 347663 w 412751"/>
              <a:gd name="connsiteY105" fmla="*/ 122238 h 427038"/>
              <a:gd name="connsiteX106" fmla="*/ 347663 w 412751"/>
              <a:gd name="connsiteY106" fmla="*/ 123825 h 427038"/>
              <a:gd name="connsiteX107" fmla="*/ 346075 w 412751"/>
              <a:gd name="connsiteY107" fmla="*/ 123825 h 427038"/>
              <a:gd name="connsiteX108" fmla="*/ 342900 w 412751"/>
              <a:gd name="connsiteY108" fmla="*/ 127000 h 427038"/>
              <a:gd name="connsiteX109" fmla="*/ 342900 w 412751"/>
              <a:gd name="connsiteY109" fmla="*/ 128588 h 427038"/>
              <a:gd name="connsiteX110" fmla="*/ 341313 w 412751"/>
              <a:gd name="connsiteY110" fmla="*/ 130175 h 427038"/>
              <a:gd name="connsiteX111" fmla="*/ 338137 w 412751"/>
              <a:gd name="connsiteY111" fmla="*/ 133350 h 427038"/>
              <a:gd name="connsiteX112" fmla="*/ 341313 w 412751"/>
              <a:gd name="connsiteY112" fmla="*/ 134938 h 427038"/>
              <a:gd name="connsiteX113" fmla="*/ 341313 w 412751"/>
              <a:gd name="connsiteY113" fmla="*/ 138113 h 427038"/>
              <a:gd name="connsiteX114" fmla="*/ 341313 w 412751"/>
              <a:gd name="connsiteY114" fmla="*/ 139700 h 427038"/>
              <a:gd name="connsiteX115" fmla="*/ 338137 w 412751"/>
              <a:gd name="connsiteY115" fmla="*/ 142875 h 427038"/>
              <a:gd name="connsiteX116" fmla="*/ 336550 w 412751"/>
              <a:gd name="connsiteY116" fmla="*/ 142875 h 427038"/>
              <a:gd name="connsiteX117" fmla="*/ 336550 w 412751"/>
              <a:gd name="connsiteY117" fmla="*/ 144463 h 427038"/>
              <a:gd name="connsiteX118" fmla="*/ 338137 w 412751"/>
              <a:gd name="connsiteY118" fmla="*/ 144463 h 427038"/>
              <a:gd name="connsiteX119" fmla="*/ 338137 w 412751"/>
              <a:gd name="connsiteY119" fmla="*/ 146050 h 427038"/>
              <a:gd name="connsiteX120" fmla="*/ 338137 w 412751"/>
              <a:gd name="connsiteY120" fmla="*/ 149225 h 427038"/>
              <a:gd name="connsiteX121" fmla="*/ 338137 w 412751"/>
              <a:gd name="connsiteY121" fmla="*/ 150813 h 427038"/>
              <a:gd name="connsiteX122" fmla="*/ 341313 w 412751"/>
              <a:gd name="connsiteY122" fmla="*/ 150813 h 427038"/>
              <a:gd name="connsiteX123" fmla="*/ 341313 w 412751"/>
              <a:gd name="connsiteY123" fmla="*/ 153988 h 427038"/>
              <a:gd name="connsiteX124" fmla="*/ 342900 w 412751"/>
              <a:gd name="connsiteY124" fmla="*/ 155575 h 427038"/>
              <a:gd name="connsiteX125" fmla="*/ 342900 w 412751"/>
              <a:gd name="connsiteY125" fmla="*/ 158750 h 427038"/>
              <a:gd name="connsiteX126" fmla="*/ 346075 w 412751"/>
              <a:gd name="connsiteY126" fmla="*/ 160338 h 427038"/>
              <a:gd name="connsiteX127" fmla="*/ 342900 w 412751"/>
              <a:gd name="connsiteY127" fmla="*/ 161925 h 427038"/>
              <a:gd name="connsiteX128" fmla="*/ 341313 w 412751"/>
              <a:gd name="connsiteY128" fmla="*/ 161925 h 427038"/>
              <a:gd name="connsiteX129" fmla="*/ 341313 w 412751"/>
              <a:gd name="connsiteY129" fmla="*/ 165100 h 427038"/>
              <a:gd name="connsiteX130" fmla="*/ 341313 w 412751"/>
              <a:gd name="connsiteY130" fmla="*/ 166688 h 427038"/>
              <a:gd name="connsiteX131" fmla="*/ 342900 w 412751"/>
              <a:gd name="connsiteY131" fmla="*/ 171450 h 427038"/>
              <a:gd name="connsiteX132" fmla="*/ 346075 w 412751"/>
              <a:gd name="connsiteY132" fmla="*/ 174625 h 427038"/>
              <a:gd name="connsiteX133" fmla="*/ 346075 w 412751"/>
              <a:gd name="connsiteY133" fmla="*/ 176213 h 427038"/>
              <a:gd name="connsiteX134" fmla="*/ 346075 w 412751"/>
              <a:gd name="connsiteY134" fmla="*/ 177800 h 427038"/>
              <a:gd name="connsiteX135" fmla="*/ 346075 w 412751"/>
              <a:gd name="connsiteY135" fmla="*/ 180975 h 427038"/>
              <a:gd name="connsiteX136" fmla="*/ 342900 w 412751"/>
              <a:gd name="connsiteY136" fmla="*/ 182563 h 427038"/>
              <a:gd name="connsiteX137" fmla="*/ 342900 w 412751"/>
              <a:gd name="connsiteY137" fmla="*/ 185738 h 427038"/>
              <a:gd name="connsiteX138" fmla="*/ 346075 w 412751"/>
              <a:gd name="connsiteY138" fmla="*/ 185738 h 427038"/>
              <a:gd name="connsiteX139" fmla="*/ 347663 w 412751"/>
              <a:gd name="connsiteY139" fmla="*/ 185738 h 427038"/>
              <a:gd name="connsiteX140" fmla="*/ 347663 w 412751"/>
              <a:gd name="connsiteY140" fmla="*/ 182563 h 427038"/>
              <a:gd name="connsiteX141" fmla="*/ 347663 w 412751"/>
              <a:gd name="connsiteY141" fmla="*/ 180975 h 427038"/>
              <a:gd name="connsiteX142" fmla="*/ 347663 w 412751"/>
              <a:gd name="connsiteY142" fmla="*/ 177800 h 427038"/>
              <a:gd name="connsiteX143" fmla="*/ 347663 w 412751"/>
              <a:gd name="connsiteY143" fmla="*/ 176213 h 427038"/>
              <a:gd name="connsiteX144" fmla="*/ 349250 w 412751"/>
              <a:gd name="connsiteY144" fmla="*/ 174625 h 427038"/>
              <a:gd name="connsiteX145" fmla="*/ 352425 w 412751"/>
              <a:gd name="connsiteY145" fmla="*/ 174625 h 427038"/>
              <a:gd name="connsiteX146" fmla="*/ 352425 w 412751"/>
              <a:gd name="connsiteY146" fmla="*/ 176213 h 427038"/>
              <a:gd name="connsiteX147" fmla="*/ 349250 w 412751"/>
              <a:gd name="connsiteY147" fmla="*/ 177800 h 427038"/>
              <a:gd name="connsiteX148" fmla="*/ 349250 w 412751"/>
              <a:gd name="connsiteY148" fmla="*/ 180975 h 427038"/>
              <a:gd name="connsiteX149" fmla="*/ 349250 w 412751"/>
              <a:gd name="connsiteY149" fmla="*/ 182563 h 427038"/>
              <a:gd name="connsiteX150" fmla="*/ 349250 w 412751"/>
              <a:gd name="connsiteY150" fmla="*/ 185738 h 427038"/>
              <a:gd name="connsiteX151" fmla="*/ 352425 w 412751"/>
              <a:gd name="connsiteY151" fmla="*/ 187325 h 427038"/>
              <a:gd name="connsiteX152" fmla="*/ 354013 w 412751"/>
              <a:gd name="connsiteY152" fmla="*/ 187325 h 427038"/>
              <a:gd name="connsiteX153" fmla="*/ 354013 w 412751"/>
              <a:gd name="connsiteY153" fmla="*/ 188913 h 427038"/>
              <a:gd name="connsiteX154" fmla="*/ 357187 w 412751"/>
              <a:gd name="connsiteY154" fmla="*/ 188913 h 427038"/>
              <a:gd name="connsiteX155" fmla="*/ 357187 w 412751"/>
              <a:gd name="connsiteY155" fmla="*/ 192088 h 427038"/>
              <a:gd name="connsiteX156" fmla="*/ 357187 w 412751"/>
              <a:gd name="connsiteY156" fmla="*/ 193675 h 427038"/>
              <a:gd name="connsiteX157" fmla="*/ 358775 w 412751"/>
              <a:gd name="connsiteY157" fmla="*/ 196850 h 427038"/>
              <a:gd name="connsiteX158" fmla="*/ 358775 w 412751"/>
              <a:gd name="connsiteY158" fmla="*/ 198438 h 427038"/>
              <a:gd name="connsiteX159" fmla="*/ 358775 w 412751"/>
              <a:gd name="connsiteY159" fmla="*/ 201613 h 427038"/>
              <a:gd name="connsiteX160" fmla="*/ 361950 w 412751"/>
              <a:gd name="connsiteY160" fmla="*/ 203200 h 427038"/>
              <a:gd name="connsiteX161" fmla="*/ 361950 w 412751"/>
              <a:gd name="connsiteY161" fmla="*/ 201613 h 427038"/>
              <a:gd name="connsiteX162" fmla="*/ 363537 w 412751"/>
              <a:gd name="connsiteY162" fmla="*/ 203200 h 427038"/>
              <a:gd name="connsiteX163" fmla="*/ 365125 w 412751"/>
              <a:gd name="connsiteY163" fmla="*/ 203200 h 427038"/>
              <a:gd name="connsiteX164" fmla="*/ 365125 w 412751"/>
              <a:gd name="connsiteY164" fmla="*/ 207963 h 427038"/>
              <a:gd name="connsiteX165" fmla="*/ 368300 w 412751"/>
              <a:gd name="connsiteY165" fmla="*/ 207963 h 427038"/>
              <a:gd name="connsiteX166" fmla="*/ 368300 w 412751"/>
              <a:gd name="connsiteY166" fmla="*/ 209550 h 427038"/>
              <a:gd name="connsiteX167" fmla="*/ 369887 w 412751"/>
              <a:gd name="connsiteY167" fmla="*/ 209550 h 427038"/>
              <a:gd name="connsiteX168" fmla="*/ 369887 w 412751"/>
              <a:gd name="connsiteY168" fmla="*/ 212725 h 427038"/>
              <a:gd name="connsiteX169" fmla="*/ 373063 w 412751"/>
              <a:gd name="connsiteY169" fmla="*/ 214313 h 427038"/>
              <a:gd name="connsiteX170" fmla="*/ 373063 w 412751"/>
              <a:gd name="connsiteY170" fmla="*/ 217488 h 427038"/>
              <a:gd name="connsiteX171" fmla="*/ 374650 w 412751"/>
              <a:gd name="connsiteY171" fmla="*/ 217488 h 427038"/>
              <a:gd name="connsiteX172" fmla="*/ 374650 w 412751"/>
              <a:gd name="connsiteY172" fmla="*/ 220663 h 427038"/>
              <a:gd name="connsiteX173" fmla="*/ 374650 w 412751"/>
              <a:gd name="connsiteY173" fmla="*/ 223838 h 427038"/>
              <a:gd name="connsiteX174" fmla="*/ 376237 w 412751"/>
              <a:gd name="connsiteY174" fmla="*/ 225425 h 427038"/>
              <a:gd name="connsiteX175" fmla="*/ 379413 w 412751"/>
              <a:gd name="connsiteY175" fmla="*/ 230188 h 427038"/>
              <a:gd name="connsiteX176" fmla="*/ 381000 w 412751"/>
              <a:gd name="connsiteY176" fmla="*/ 230188 h 427038"/>
              <a:gd name="connsiteX177" fmla="*/ 384175 w 412751"/>
              <a:gd name="connsiteY177" fmla="*/ 230188 h 427038"/>
              <a:gd name="connsiteX178" fmla="*/ 385763 w 412751"/>
              <a:gd name="connsiteY178" fmla="*/ 228600 h 427038"/>
              <a:gd name="connsiteX179" fmla="*/ 385763 w 412751"/>
              <a:gd name="connsiteY179" fmla="*/ 225425 h 427038"/>
              <a:gd name="connsiteX180" fmla="*/ 385763 w 412751"/>
              <a:gd name="connsiteY180" fmla="*/ 223838 h 427038"/>
              <a:gd name="connsiteX181" fmla="*/ 388937 w 412751"/>
              <a:gd name="connsiteY181" fmla="*/ 220663 h 427038"/>
              <a:gd name="connsiteX182" fmla="*/ 388937 w 412751"/>
              <a:gd name="connsiteY182" fmla="*/ 223838 h 427038"/>
              <a:gd name="connsiteX183" fmla="*/ 390525 w 412751"/>
              <a:gd name="connsiteY183" fmla="*/ 223838 h 427038"/>
              <a:gd name="connsiteX184" fmla="*/ 390525 w 412751"/>
              <a:gd name="connsiteY184" fmla="*/ 225425 h 427038"/>
              <a:gd name="connsiteX185" fmla="*/ 388937 w 412751"/>
              <a:gd name="connsiteY185" fmla="*/ 228600 h 427038"/>
              <a:gd name="connsiteX186" fmla="*/ 390525 w 412751"/>
              <a:gd name="connsiteY186" fmla="*/ 230188 h 427038"/>
              <a:gd name="connsiteX187" fmla="*/ 390525 w 412751"/>
              <a:gd name="connsiteY187" fmla="*/ 233363 h 427038"/>
              <a:gd name="connsiteX188" fmla="*/ 390525 w 412751"/>
              <a:gd name="connsiteY188" fmla="*/ 234950 h 427038"/>
              <a:gd name="connsiteX189" fmla="*/ 392113 w 412751"/>
              <a:gd name="connsiteY189" fmla="*/ 234950 h 427038"/>
              <a:gd name="connsiteX190" fmla="*/ 392113 w 412751"/>
              <a:gd name="connsiteY190" fmla="*/ 233363 h 427038"/>
              <a:gd name="connsiteX191" fmla="*/ 392113 w 412751"/>
              <a:gd name="connsiteY191" fmla="*/ 230188 h 427038"/>
              <a:gd name="connsiteX192" fmla="*/ 392113 w 412751"/>
              <a:gd name="connsiteY192" fmla="*/ 228600 h 427038"/>
              <a:gd name="connsiteX193" fmla="*/ 392113 w 412751"/>
              <a:gd name="connsiteY193" fmla="*/ 225425 h 427038"/>
              <a:gd name="connsiteX194" fmla="*/ 395287 w 412751"/>
              <a:gd name="connsiteY194" fmla="*/ 225425 h 427038"/>
              <a:gd name="connsiteX195" fmla="*/ 396875 w 412751"/>
              <a:gd name="connsiteY195" fmla="*/ 225425 h 427038"/>
              <a:gd name="connsiteX196" fmla="*/ 396875 w 412751"/>
              <a:gd name="connsiteY196" fmla="*/ 228600 h 427038"/>
              <a:gd name="connsiteX197" fmla="*/ 396875 w 412751"/>
              <a:gd name="connsiteY197" fmla="*/ 230188 h 427038"/>
              <a:gd name="connsiteX198" fmla="*/ 400050 w 412751"/>
              <a:gd name="connsiteY198" fmla="*/ 234950 h 427038"/>
              <a:gd name="connsiteX199" fmla="*/ 401637 w 412751"/>
              <a:gd name="connsiteY199" fmla="*/ 234950 h 427038"/>
              <a:gd name="connsiteX200" fmla="*/ 401637 w 412751"/>
              <a:gd name="connsiteY200" fmla="*/ 236538 h 427038"/>
              <a:gd name="connsiteX201" fmla="*/ 401637 w 412751"/>
              <a:gd name="connsiteY201" fmla="*/ 239713 h 427038"/>
              <a:gd name="connsiteX202" fmla="*/ 400050 w 412751"/>
              <a:gd name="connsiteY202" fmla="*/ 239713 h 427038"/>
              <a:gd name="connsiteX203" fmla="*/ 400050 w 412751"/>
              <a:gd name="connsiteY203" fmla="*/ 241300 h 427038"/>
              <a:gd name="connsiteX204" fmla="*/ 400050 w 412751"/>
              <a:gd name="connsiteY204" fmla="*/ 244475 h 427038"/>
              <a:gd name="connsiteX205" fmla="*/ 401637 w 412751"/>
              <a:gd name="connsiteY205" fmla="*/ 246063 h 427038"/>
              <a:gd name="connsiteX206" fmla="*/ 401637 w 412751"/>
              <a:gd name="connsiteY206" fmla="*/ 250825 h 427038"/>
              <a:gd name="connsiteX207" fmla="*/ 401637 w 412751"/>
              <a:gd name="connsiteY207" fmla="*/ 252413 h 427038"/>
              <a:gd name="connsiteX208" fmla="*/ 400050 w 412751"/>
              <a:gd name="connsiteY208" fmla="*/ 252413 h 427038"/>
              <a:gd name="connsiteX209" fmla="*/ 400050 w 412751"/>
              <a:gd name="connsiteY209" fmla="*/ 255588 h 427038"/>
              <a:gd name="connsiteX210" fmla="*/ 400050 w 412751"/>
              <a:gd name="connsiteY210" fmla="*/ 257175 h 427038"/>
              <a:gd name="connsiteX211" fmla="*/ 401637 w 412751"/>
              <a:gd name="connsiteY211" fmla="*/ 257175 h 427038"/>
              <a:gd name="connsiteX212" fmla="*/ 404813 w 412751"/>
              <a:gd name="connsiteY212" fmla="*/ 260350 h 427038"/>
              <a:gd name="connsiteX213" fmla="*/ 404813 w 412751"/>
              <a:gd name="connsiteY213" fmla="*/ 261938 h 427038"/>
              <a:gd name="connsiteX214" fmla="*/ 406400 w 412751"/>
              <a:gd name="connsiteY214" fmla="*/ 260350 h 427038"/>
              <a:gd name="connsiteX215" fmla="*/ 406400 w 412751"/>
              <a:gd name="connsiteY215" fmla="*/ 261938 h 427038"/>
              <a:gd name="connsiteX216" fmla="*/ 406400 w 412751"/>
              <a:gd name="connsiteY216" fmla="*/ 263525 h 427038"/>
              <a:gd name="connsiteX217" fmla="*/ 407987 w 412751"/>
              <a:gd name="connsiteY217" fmla="*/ 263525 h 427038"/>
              <a:gd name="connsiteX218" fmla="*/ 407987 w 412751"/>
              <a:gd name="connsiteY218" fmla="*/ 261938 h 427038"/>
              <a:gd name="connsiteX219" fmla="*/ 407987 w 412751"/>
              <a:gd name="connsiteY219" fmla="*/ 260350 h 427038"/>
              <a:gd name="connsiteX220" fmla="*/ 407987 w 412751"/>
              <a:gd name="connsiteY220" fmla="*/ 257175 h 427038"/>
              <a:gd name="connsiteX221" fmla="*/ 411163 w 412751"/>
              <a:gd name="connsiteY221" fmla="*/ 255588 h 427038"/>
              <a:gd name="connsiteX222" fmla="*/ 411163 w 412751"/>
              <a:gd name="connsiteY222" fmla="*/ 257175 h 427038"/>
              <a:gd name="connsiteX223" fmla="*/ 411163 w 412751"/>
              <a:gd name="connsiteY223" fmla="*/ 260350 h 427038"/>
              <a:gd name="connsiteX224" fmla="*/ 411163 w 412751"/>
              <a:gd name="connsiteY224" fmla="*/ 261938 h 427038"/>
              <a:gd name="connsiteX225" fmla="*/ 412750 w 412751"/>
              <a:gd name="connsiteY225" fmla="*/ 261938 h 427038"/>
              <a:gd name="connsiteX226" fmla="*/ 412750 w 412751"/>
              <a:gd name="connsiteY226" fmla="*/ 263525 h 427038"/>
              <a:gd name="connsiteX227" fmla="*/ 412750 w 412751"/>
              <a:gd name="connsiteY227" fmla="*/ 266700 h 427038"/>
              <a:gd name="connsiteX228" fmla="*/ 412750 w 412751"/>
              <a:gd name="connsiteY228" fmla="*/ 268288 h 427038"/>
              <a:gd name="connsiteX229" fmla="*/ 412750 w 412751"/>
              <a:gd name="connsiteY229" fmla="*/ 271463 h 427038"/>
              <a:gd name="connsiteX230" fmla="*/ 412750 w 412751"/>
              <a:gd name="connsiteY230" fmla="*/ 276225 h 427038"/>
              <a:gd name="connsiteX231" fmla="*/ 412750 w 412751"/>
              <a:gd name="connsiteY231" fmla="*/ 277813 h 427038"/>
              <a:gd name="connsiteX232" fmla="*/ 412750 w 412751"/>
              <a:gd name="connsiteY232" fmla="*/ 279400 h 427038"/>
              <a:gd name="connsiteX233" fmla="*/ 411163 w 412751"/>
              <a:gd name="connsiteY233" fmla="*/ 277813 h 427038"/>
              <a:gd name="connsiteX234" fmla="*/ 411163 w 412751"/>
              <a:gd name="connsiteY234" fmla="*/ 276225 h 427038"/>
              <a:gd name="connsiteX235" fmla="*/ 411163 w 412751"/>
              <a:gd name="connsiteY235" fmla="*/ 273050 h 427038"/>
              <a:gd name="connsiteX236" fmla="*/ 407987 w 412751"/>
              <a:gd name="connsiteY236" fmla="*/ 271463 h 427038"/>
              <a:gd name="connsiteX237" fmla="*/ 407987 w 412751"/>
              <a:gd name="connsiteY237" fmla="*/ 268288 h 427038"/>
              <a:gd name="connsiteX238" fmla="*/ 406400 w 412751"/>
              <a:gd name="connsiteY238" fmla="*/ 268288 h 427038"/>
              <a:gd name="connsiteX239" fmla="*/ 406400 w 412751"/>
              <a:gd name="connsiteY239" fmla="*/ 271463 h 427038"/>
              <a:gd name="connsiteX240" fmla="*/ 404813 w 412751"/>
              <a:gd name="connsiteY240" fmla="*/ 273050 h 427038"/>
              <a:gd name="connsiteX241" fmla="*/ 401637 w 412751"/>
              <a:gd name="connsiteY241" fmla="*/ 273050 h 427038"/>
              <a:gd name="connsiteX242" fmla="*/ 401637 w 412751"/>
              <a:gd name="connsiteY242" fmla="*/ 276225 h 427038"/>
              <a:gd name="connsiteX243" fmla="*/ 401637 w 412751"/>
              <a:gd name="connsiteY243" fmla="*/ 277813 h 427038"/>
              <a:gd name="connsiteX244" fmla="*/ 401637 w 412751"/>
              <a:gd name="connsiteY244" fmla="*/ 279400 h 427038"/>
              <a:gd name="connsiteX245" fmla="*/ 400050 w 412751"/>
              <a:gd name="connsiteY245" fmla="*/ 279400 h 427038"/>
              <a:gd name="connsiteX246" fmla="*/ 400050 w 412751"/>
              <a:gd name="connsiteY246" fmla="*/ 282575 h 427038"/>
              <a:gd name="connsiteX247" fmla="*/ 400050 w 412751"/>
              <a:gd name="connsiteY247" fmla="*/ 284163 h 427038"/>
              <a:gd name="connsiteX248" fmla="*/ 401637 w 412751"/>
              <a:gd name="connsiteY248" fmla="*/ 288925 h 427038"/>
              <a:gd name="connsiteX249" fmla="*/ 401637 w 412751"/>
              <a:gd name="connsiteY249" fmla="*/ 292100 h 427038"/>
              <a:gd name="connsiteX250" fmla="*/ 401637 w 412751"/>
              <a:gd name="connsiteY250" fmla="*/ 293688 h 427038"/>
              <a:gd name="connsiteX251" fmla="*/ 401637 w 412751"/>
              <a:gd name="connsiteY251" fmla="*/ 295275 h 427038"/>
              <a:gd name="connsiteX252" fmla="*/ 401637 w 412751"/>
              <a:gd name="connsiteY252" fmla="*/ 298450 h 427038"/>
              <a:gd name="connsiteX253" fmla="*/ 401637 w 412751"/>
              <a:gd name="connsiteY253" fmla="*/ 300038 h 427038"/>
              <a:gd name="connsiteX254" fmla="*/ 401637 w 412751"/>
              <a:gd name="connsiteY254" fmla="*/ 303213 h 427038"/>
              <a:gd name="connsiteX255" fmla="*/ 401637 w 412751"/>
              <a:gd name="connsiteY255" fmla="*/ 304800 h 427038"/>
              <a:gd name="connsiteX256" fmla="*/ 404813 w 412751"/>
              <a:gd name="connsiteY256" fmla="*/ 307975 h 427038"/>
              <a:gd name="connsiteX257" fmla="*/ 404813 w 412751"/>
              <a:gd name="connsiteY257" fmla="*/ 309563 h 427038"/>
              <a:gd name="connsiteX258" fmla="*/ 404813 w 412751"/>
              <a:gd name="connsiteY258" fmla="*/ 315913 h 427038"/>
              <a:gd name="connsiteX259" fmla="*/ 401637 w 412751"/>
              <a:gd name="connsiteY259" fmla="*/ 315913 h 427038"/>
              <a:gd name="connsiteX260" fmla="*/ 400050 w 412751"/>
              <a:gd name="connsiteY260" fmla="*/ 315913 h 427038"/>
              <a:gd name="connsiteX261" fmla="*/ 396875 w 412751"/>
              <a:gd name="connsiteY261" fmla="*/ 314325 h 427038"/>
              <a:gd name="connsiteX262" fmla="*/ 396875 w 412751"/>
              <a:gd name="connsiteY262" fmla="*/ 311150 h 427038"/>
              <a:gd name="connsiteX263" fmla="*/ 396875 w 412751"/>
              <a:gd name="connsiteY263" fmla="*/ 309563 h 427038"/>
              <a:gd name="connsiteX264" fmla="*/ 395287 w 412751"/>
              <a:gd name="connsiteY264" fmla="*/ 309563 h 427038"/>
              <a:gd name="connsiteX265" fmla="*/ 392113 w 412751"/>
              <a:gd name="connsiteY265" fmla="*/ 307975 h 427038"/>
              <a:gd name="connsiteX266" fmla="*/ 392113 w 412751"/>
              <a:gd name="connsiteY266" fmla="*/ 309563 h 427038"/>
              <a:gd name="connsiteX267" fmla="*/ 392113 w 412751"/>
              <a:gd name="connsiteY267" fmla="*/ 314325 h 427038"/>
              <a:gd name="connsiteX268" fmla="*/ 395287 w 412751"/>
              <a:gd name="connsiteY268" fmla="*/ 315913 h 427038"/>
              <a:gd name="connsiteX269" fmla="*/ 395287 w 412751"/>
              <a:gd name="connsiteY269" fmla="*/ 319088 h 427038"/>
              <a:gd name="connsiteX270" fmla="*/ 396875 w 412751"/>
              <a:gd name="connsiteY270" fmla="*/ 319088 h 427038"/>
              <a:gd name="connsiteX271" fmla="*/ 400050 w 412751"/>
              <a:gd name="connsiteY271" fmla="*/ 320675 h 427038"/>
              <a:gd name="connsiteX272" fmla="*/ 401637 w 412751"/>
              <a:gd name="connsiteY272" fmla="*/ 323850 h 427038"/>
              <a:gd name="connsiteX273" fmla="*/ 401637 w 412751"/>
              <a:gd name="connsiteY273" fmla="*/ 325438 h 427038"/>
              <a:gd name="connsiteX274" fmla="*/ 401637 w 412751"/>
              <a:gd name="connsiteY274" fmla="*/ 331788 h 427038"/>
              <a:gd name="connsiteX275" fmla="*/ 400050 w 412751"/>
              <a:gd name="connsiteY275" fmla="*/ 330200 h 427038"/>
              <a:gd name="connsiteX276" fmla="*/ 396875 w 412751"/>
              <a:gd name="connsiteY276" fmla="*/ 331788 h 427038"/>
              <a:gd name="connsiteX277" fmla="*/ 396875 w 412751"/>
              <a:gd name="connsiteY277" fmla="*/ 334963 h 427038"/>
              <a:gd name="connsiteX278" fmla="*/ 395287 w 412751"/>
              <a:gd name="connsiteY278" fmla="*/ 334963 h 427038"/>
              <a:gd name="connsiteX279" fmla="*/ 395287 w 412751"/>
              <a:gd name="connsiteY279" fmla="*/ 331788 h 427038"/>
              <a:gd name="connsiteX280" fmla="*/ 392113 w 412751"/>
              <a:gd name="connsiteY280" fmla="*/ 331788 h 427038"/>
              <a:gd name="connsiteX281" fmla="*/ 392113 w 412751"/>
              <a:gd name="connsiteY281" fmla="*/ 334963 h 427038"/>
              <a:gd name="connsiteX282" fmla="*/ 392113 w 412751"/>
              <a:gd name="connsiteY282" fmla="*/ 336550 h 427038"/>
              <a:gd name="connsiteX283" fmla="*/ 395287 w 412751"/>
              <a:gd name="connsiteY283" fmla="*/ 338138 h 427038"/>
              <a:gd name="connsiteX284" fmla="*/ 392113 w 412751"/>
              <a:gd name="connsiteY284" fmla="*/ 341313 h 427038"/>
              <a:gd name="connsiteX285" fmla="*/ 392113 w 412751"/>
              <a:gd name="connsiteY285" fmla="*/ 342900 h 427038"/>
              <a:gd name="connsiteX286" fmla="*/ 395287 w 412751"/>
              <a:gd name="connsiteY286" fmla="*/ 342900 h 427038"/>
              <a:gd name="connsiteX287" fmla="*/ 396875 w 412751"/>
              <a:gd name="connsiteY287" fmla="*/ 347663 h 427038"/>
              <a:gd name="connsiteX288" fmla="*/ 396875 w 412751"/>
              <a:gd name="connsiteY288" fmla="*/ 350838 h 427038"/>
              <a:gd name="connsiteX289" fmla="*/ 396875 w 412751"/>
              <a:gd name="connsiteY289" fmla="*/ 352425 h 427038"/>
              <a:gd name="connsiteX290" fmla="*/ 395287 w 412751"/>
              <a:gd name="connsiteY290" fmla="*/ 352425 h 427038"/>
              <a:gd name="connsiteX291" fmla="*/ 395287 w 412751"/>
              <a:gd name="connsiteY291" fmla="*/ 350838 h 427038"/>
              <a:gd name="connsiteX292" fmla="*/ 392113 w 412751"/>
              <a:gd name="connsiteY292" fmla="*/ 350838 h 427038"/>
              <a:gd name="connsiteX293" fmla="*/ 392113 w 412751"/>
              <a:gd name="connsiteY293" fmla="*/ 347663 h 427038"/>
              <a:gd name="connsiteX294" fmla="*/ 392113 w 412751"/>
              <a:gd name="connsiteY294" fmla="*/ 346075 h 427038"/>
              <a:gd name="connsiteX295" fmla="*/ 390525 w 412751"/>
              <a:gd name="connsiteY295" fmla="*/ 346075 h 427038"/>
              <a:gd name="connsiteX296" fmla="*/ 390525 w 412751"/>
              <a:gd name="connsiteY296" fmla="*/ 347663 h 427038"/>
              <a:gd name="connsiteX297" fmla="*/ 390525 w 412751"/>
              <a:gd name="connsiteY297" fmla="*/ 350838 h 427038"/>
              <a:gd name="connsiteX298" fmla="*/ 390525 w 412751"/>
              <a:gd name="connsiteY298" fmla="*/ 352425 h 427038"/>
              <a:gd name="connsiteX299" fmla="*/ 390525 w 412751"/>
              <a:gd name="connsiteY299" fmla="*/ 354013 h 427038"/>
              <a:gd name="connsiteX300" fmla="*/ 388937 w 412751"/>
              <a:gd name="connsiteY300" fmla="*/ 354013 h 427038"/>
              <a:gd name="connsiteX301" fmla="*/ 385763 w 412751"/>
              <a:gd name="connsiteY301" fmla="*/ 354013 h 427038"/>
              <a:gd name="connsiteX302" fmla="*/ 385763 w 412751"/>
              <a:gd name="connsiteY302" fmla="*/ 352425 h 427038"/>
              <a:gd name="connsiteX303" fmla="*/ 385763 w 412751"/>
              <a:gd name="connsiteY303" fmla="*/ 350838 h 427038"/>
              <a:gd name="connsiteX304" fmla="*/ 384175 w 412751"/>
              <a:gd name="connsiteY304" fmla="*/ 347663 h 427038"/>
              <a:gd name="connsiteX305" fmla="*/ 384175 w 412751"/>
              <a:gd name="connsiteY305" fmla="*/ 342900 h 427038"/>
              <a:gd name="connsiteX306" fmla="*/ 384175 w 412751"/>
              <a:gd name="connsiteY306" fmla="*/ 341313 h 427038"/>
              <a:gd name="connsiteX307" fmla="*/ 381000 w 412751"/>
              <a:gd name="connsiteY307" fmla="*/ 342900 h 427038"/>
              <a:gd name="connsiteX308" fmla="*/ 381000 w 412751"/>
              <a:gd name="connsiteY308" fmla="*/ 346075 h 427038"/>
              <a:gd name="connsiteX309" fmla="*/ 381000 w 412751"/>
              <a:gd name="connsiteY309" fmla="*/ 347663 h 427038"/>
              <a:gd name="connsiteX310" fmla="*/ 381000 w 412751"/>
              <a:gd name="connsiteY310" fmla="*/ 352425 h 427038"/>
              <a:gd name="connsiteX311" fmla="*/ 381000 w 412751"/>
              <a:gd name="connsiteY311" fmla="*/ 354013 h 427038"/>
              <a:gd name="connsiteX312" fmla="*/ 381000 w 412751"/>
              <a:gd name="connsiteY312" fmla="*/ 357188 h 427038"/>
              <a:gd name="connsiteX313" fmla="*/ 381000 w 412751"/>
              <a:gd name="connsiteY313" fmla="*/ 358775 h 427038"/>
              <a:gd name="connsiteX314" fmla="*/ 381000 w 412751"/>
              <a:gd name="connsiteY314" fmla="*/ 363538 h 427038"/>
              <a:gd name="connsiteX315" fmla="*/ 381000 w 412751"/>
              <a:gd name="connsiteY315" fmla="*/ 366713 h 427038"/>
              <a:gd name="connsiteX316" fmla="*/ 381000 w 412751"/>
              <a:gd name="connsiteY316" fmla="*/ 368300 h 427038"/>
              <a:gd name="connsiteX317" fmla="*/ 379413 w 412751"/>
              <a:gd name="connsiteY317" fmla="*/ 368300 h 427038"/>
              <a:gd name="connsiteX318" fmla="*/ 376237 w 412751"/>
              <a:gd name="connsiteY318" fmla="*/ 366713 h 427038"/>
              <a:gd name="connsiteX319" fmla="*/ 374650 w 412751"/>
              <a:gd name="connsiteY319" fmla="*/ 366713 h 427038"/>
              <a:gd name="connsiteX320" fmla="*/ 369887 w 412751"/>
              <a:gd name="connsiteY320" fmla="*/ 358775 h 427038"/>
              <a:gd name="connsiteX321" fmla="*/ 368300 w 412751"/>
              <a:gd name="connsiteY321" fmla="*/ 357188 h 427038"/>
              <a:gd name="connsiteX322" fmla="*/ 365125 w 412751"/>
              <a:gd name="connsiteY322" fmla="*/ 357188 h 427038"/>
              <a:gd name="connsiteX323" fmla="*/ 363537 w 412751"/>
              <a:gd name="connsiteY323" fmla="*/ 354013 h 427038"/>
              <a:gd name="connsiteX324" fmla="*/ 363537 w 412751"/>
              <a:gd name="connsiteY324" fmla="*/ 357188 h 427038"/>
              <a:gd name="connsiteX325" fmla="*/ 365125 w 412751"/>
              <a:gd name="connsiteY325" fmla="*/ 361950 h 427038"/>
              <a:gd name="connsiteX326" fmla="*/ 368300 w 412751"/>
              <a:gd name="connsiteY326" fmla="*/ 366713 h 427038"/>
              <a:gd name="connsiteX327" fmla="*/ 369887 w 412751"/>
              <a:gd name="connsiteY327" fmla="*/ 373063 h 427038"/>
              <a:gd name="connsiteX328" fmla="*/ 373063 w 412751"/>
              <a:gd name="connsiteY328" fmla="*/ 377825 h 427038"/>
              <a:gd name="connsiteX329" fmla="*/ 373063 w 412751"/>
              <a:gd name="connsiteY329" fmla="*/ 379413 h 427038"/>
              <a:gd name="connsiteX330" fmla="*/ 374650 w 412751"/>
              <a:gd name="connsiteY330" fmla="*/ 379413 h 427038"/>
              <a:gd name="connsiteX331" fmla="*/ 374650 w 412751"/>
              <a:gd name="connsiteY331" fmla="*/ 382588 h 427038"/>
              <a:gd name="connsiteX332" fmla="*/ 374650 w 412751"/>
              <a:gd name="connsiteY332" fmla="*/ 384176 h 427038"/>
              <a:gd name="connsiteX333" fmla="*/ 373063 w 412751"/>
              <a:gd name="connsiteY333" fmla="*/ 384176 h 427038"/>
              <a:gd name="connsiteX334" fmla="*/ 373063 w 412751"/>
              <a:gd name="connsiteY334" fmla="*/ 382588 h 427038"/>
              <a:gd name="connsiteX335" fmla="*/ 369887 w 412751"/>
              <a:gd name="connsiteY335" fmla="*/ 379413 h 427038"/>
              <a:gd name="connsiteX336" fmla="*/ 368300 w 412751"/>
              <a:gd name="connsiteY336" fmla="*/ 377825 h 427038"/>
              <a:gd name="connsiteX337" fmla="*/ 365125 w 412751"/>
              <a:gd name="connsiteY337" fmla="*/ 377825 h 427038"/>
              <a:gd name="connsiteX338" fmla="*/ 363537 w 412751"/>
              <a:gd name="connsiteY338" fmla="*/ 377825 h 427038"/>
              <a:gd name="connsiteX339" fmla="*/ 363537 w 412751"/>
              <a:gd name="connsiteY339" fmla="*/ 379413 h 427038"/>
              <a:gd name="connsiteX340" fmla="*/ 361950 w 412751"/>
              <a:gd name="connsiteY340" fmla="*/ 377825 h 427038"/>
              <a:gd name="connsiteX341" fmla="*/ 361950 w 412751"/>
              <a:gd name="connsiteY341" fmla="*/ 374650 h 427038"/>
              <a:gd name="connsiteX342" fmla="*/ 358775 w 412751"/>
              <a:gd name="connsiteY342" fmla="*/ 373063 h 427038"/>
              <a:gd name="connsiteX343" fmla="*/ 357187 w 412751"/>
              <a:gd name="connsiteY343" fmla="*/ 374650 h 427038"/>
              <a:gd name="connsiteX344" fmla="*/ 357187 w 412751"/>
              <a:gd name="connsiteY344" fmla="*/ 377825 h 427038"/>
              <a:gd name="connsiteX345" fmla="*/ 357187 w 412751"/>
              <a:gd name="connsiteY345" fmla="*/ 379413 h 427038"/>
              <a:gd name="connsiteX346" fmla="*/ 354013 w 412751"/>
              <a:gd name="connsiteY346" fmla="*/ 379413 h 427038"/>
              <a:gd name="connsiteX347" fmla="*/ 352425 w 412751"/>
              <a:gd name="connsiteY347" fmla="*/ 377825 h 427038"/>
              <a:gd name="connsiteX348" fmla="*/ 349250 w 412751"/>
              <a:gd name="connsiteY348" fmla="*/ 374650 h 427038"/>
              <a:gd name="connsiteX349" fmla="*/ 349250 w 412751"/>
              <a:gd name="connsiteY349" fmla="*/ 373063 h 427038"/>
              <a:gd name="connsiteX350" fmla="*/ 347663 w 412751"/>
              <a:gd name="connsiteY350" fmla="*/ 373063 h 427038"/>
              <a:gd name="connsiteX351" fmla="*/ 347663 w 412751"/>
              <a:gd name="connsiteY351" fmla="*/ 374650 h 427038"/>
              <a:gd name="connsiteX352" fmla="*/ 347663 w 412751"/>
              <a:gd name="connsiteY352" fmla="*/ 377825 h 427038"/>
              <a:gd name="connsiteX353" fmla="*/ 347663 w 412751"/>
              <a:gd name="connsiteY353" fmla="*/ 379413 h 427038"/>
              <a:gd name="connsiteX354" fmla="*/ 347663 w 412751"/>
              <a:gd name="connsiteY354" fmla="*/ 382588 h 427038"/>
              <a:gd name="connsiteX355" fmla="*/ 347663 w 412751"/>
              <a:gd name="connsiteY355" fmla="*/ 384176 h 427038"/>
              <a:gd name="connsiteX356" fmla="*/ 349250 w 412751"/>
              <a:gd name="connsiteY356" fmla="*/ 384176 h 427038"/>
              <a:gd name="connsiteX357" fmla="*/ 349250 w 412751"/>
              <a:gd name="connsiteY357" fmla="*/ 385763 h 427038"/>
              <a:gd name="connsiteX358" fmla="*/ 352425 w 412751"/>
              <a:gd name="connsiteY358" fmla="*/ 388938 h 427038"/>
              <a:gd name="connsiteX359" fmla="*/ 352425 w 412751"/>
              <a:gd name="connsiteY359" fmla="*/ 390526 h 427038"/>
              <a:gd name="connsiteX360" fmla="*/ 352425 w 412751"/>
              <a:gd name="connsiteY360" fmla="*/ 393701 h 427038"/>
              <a:gd name="connsiteX361" fmla="*/ 354013 w 412751"/>
              <a:gd name="connsiteY361" fmla="*/ 393701 h 427038"/>
              <a:gd name="connsiteX362" fmla="*/ 357187 w 412751"/>
              <a:gd name="connsiteY362" fmla="*/ 395288 h 427038"/>
              <a:gd name="connsiteX363" fmla="*/ 357187 w 412751"/>
              <a:gd name="connsiteY363" fmla="*/ 398463 h 427038"/>
              <a:gd name="connsiteX364" fmla="*/ 357187 w 412751"/>
              <a:gd name="connsiteY364" fmla="*/ 400051 h 427038"/>
              <a:gd name="connsiteX365" fmla="*/ 357187 w 412751"/>
              <a:gd name="connsiteY365" fmla="*/ 401638 h 427038"/>
              <a:gd name="connsiteX366" fmla="*/ 354013 w 412751"/>
              <a:gd name="connsiteY366" fmla="*/ 401638 h 427038"/>
              <a:gd name="connsiteX367" fmla="*/ 354013 w 412751"/>
              <a:gd name="connsiteY367" fmla="*/ 404813 h 427038"/>
              <a:gd name="connsiteX368" fmla="*/ 352425 w 412751"/>
              <a:gd name="connsiteY368" fmla="*/ 404813 h 427038"/>
              <a:gd name="connsiteX369" fmla="*/ 349250 w 412751"/>
              <a:gd name="connsiteY369" fmla="*/ 404813 h 427038"/>
              <a:gd name="connsiteX370" fmla="*/ 349250 w 412751"/>
              <a:gd name="connsiteY370" fmla="*/ 401638 h 427038"/>
              <a:gd name="connsiteX371" fmla="*/ 347663 w 412751"/>
              <a:gd name="connsiteY371" fmla="*/ 400051 h 427038"/>
              <a:gd name="connsiteX372" fmla="*/ 347663 w 412751"/>
              <a:gd name="connsiteY372" fmla="*/ 398463 h 427038"/>
              <a:gd name="connsiteX373" fmla="*/ 346075 w 412751"/>
              <a:gd name="connsiteY373" fmla="*/ 398463 h 427038"/>
              <a:gd name="connsiteX374" fmla="*/ 346075 w 412751"/>
              <a:gd name="connsiteY374" fmla="*/ 395288 h 427038"/>
              <a:gd name="connsiteX375" fmla="*/ 342900 w 412751"/>
              <a:gd name="connsiteY375" fmla="*/ 393701 h 427038"/>
              <a:gd name="connsiteX376" fmla="*/ 341313 w 412751"/>
              <a:gd name="connsiteY376" fmla="*/ 393701 h 427038"/>
              <a:gd name="connsiteX377" fmla="*/ 342900 w 412751"/>
              <a:gd name="connsiteY377" fmla="*/ 398463 h 427038"/>
              <a:gd name="connsiteX378" fmla="*/ 346075 w 412751"/>
              <a:gd name="connsiteY378" fmla="*/ 400051 h 427038"/>
              <a:gd name="connsiteX379" fmla="*/ 347663 w 412751"/>
              <a:gd name="connsiteY379" fmla="*/ 401638 h 427038"/>
              <a:gd name="connsiteX380" fmla="*/ 347663 w 412751"/>
              <a:gd name="connsiteY380" fmla="*/ 404813 h 427038"/>
              <a:gd name="connsiteX381" fmla="*/ 347663 w 412751"/>
              <a:gd name="connsiteY381" fmla="*/ 406401 h 427038"/>
              <a:gd name="connsiteX382" fmla="*/ 349250 w 412751"/>
              <a:gd name="connsiteY382" fmla="*/ 409576 h 427038"/>
              <a:gd name="connsiteX383" fmla="*/ 349250 w 412751"/>
              <a:gd name="connsiteY383" fmla="*/ 411163 h 427038"/>
              <a:gd name="connsiteX384" fmla="*/ 352425 w 412751"/>
              <a:gd name="connsiteY384" fmla="*/ 415926 h 427038"/>
              <a:gd name="connsiteX385" fmla="*/ 352425 w 412751"/>
              <a:gd name="connsiteY385" fmla="*/ 417513 h 427038"/>
              <a:gd name="connsiteX386" fmla="*/ 352425 w 412751"/>
              <a:gd name="connsiteY386" fmla="*/ 420688 h 427038"/>
              <a:gd name="connsiteX387" fmla="*/ 354013 w 412751"/>
              <a:gd name="connsiteY387" fmla="*/ 420688 h 427038"/>
              <a:gd name="connsiteX388" fmla="*/ 357187 w 412751"/>
              <a:gd name="connsiteY388" fmla="*/ 422276 h 427038"/>
              <a:gd name="connsiteX389" fmla="*/ 357187 w 412751"/>
              <a:gd name="connsiteY389" fmla="*/ 425451 h 427038"/>
              <a:gd name="connsiteX390" fmla="*/ 354013 w 412751"/>
              <a:gd name="connsiteY390" fmla="*/ 427038 h 427038"/>
              <a:gd name="connsiteX391" fmla="*/ 352425 w 412751"/>
              <a:gd name="connsiteY391" fmla="*/ 427038 h 427038"/>
              <a:gd name="connsiteX392" fmla="*/ 352425 w 412751"/>
              <a:gd name="connsiteY392" fmla="*/ 425451 h 427038"/>
              <a:gd name="connsiteX393" fmla="*/ 349250 w 412751"/>
              <a:gd name="connsiteY393" fmla="*/ 422276 h 427038"/>
              <a:gd name="connsiteX394" fmla="*/ 346075 w 412751"/>
              <a:gd name="connsiteY394" fmla="*/ 420688 h 427038"/>
              <a:gd name="connsiteX395" fmla="*/ 346075 w 412751"/>
              <a:gd name="connsiteY395" fmla="*/ 417513 h 427038"/>
              <a:gd name="connsiteX396" fmla="*/ 342900 w 412751"/>
              <a:gd name="connsiteY396" fmla="*/ 415926 h 427038"/>
              <a:gd name="connsiteX397" fmla="*/ 342900 w 412751"/>
              <a:gd name="connsiteY397" fmla="*/ 412751 h 427038"/>
              <a:gd name="connsiteX398" fmla="*/ 341313 w 412751"/>
              <a:gd name="connsiteY398" fmla="*/ 411163 h 427038"/>
              <a:gd name="connsiteX399" fmla="*/ 338137 w 412751"/>
              <a:gd name="connsiteY399" fmla="*/ 409576 h 427038"/>
              <a:gd name="connsiteX400" fmla="*/ 336550 w 412751"/>
              <a:gd name="connsiteY400" fmla="*/ 409576 h 427038"/>
              <a:gd name="connsiteX401" fmla="*/ 333375 w 412751"/>
              <a:gd name="connsiteY401" fmla="*/ 406401 h 427038"/>
              <a:gd name="connsiteX402" fmla="*/ 333375 w 412751"/>
              <a:gd name="connsiteY402" fmla="*/ 404813 h 427038"/>
              <a:gd name="connsiteX403" fmla="*/ 331787 w 412751"/>
              <a:gd name="connsiteY403" fmla="*/ 404813 h 427038"/>
              <a:gd name="connsiteX404" fmla="*/ 330200 w 412751"/>
              <a:gd name="connsiteY404" fmla="*/ 404813 h 427038"/>
              <a:gd name="connsiteX405" fmla="*/ 327025 w 412751"/>
              <a:gd name="connsiteY405" fmla="*/ 401638 h 427038"/>
              <a:gd name="connsiteX406" fmla="*/ 325437 w 412751"/>
              <a:gd name="connsiteY406" fmla="*/ 398463 h 427038"/>
              <a:gd name="connsiteX407" fmla="*/ 322263 w 412751"/>
              <a:gd name="connsiteY407" fmla="*/ 395288 h 427038"/>
              <a:gd name="connsiteX408" fmla="*/ 322263 w 412751"/>
              <a:gd name="connsiteY408" fmla="*/ 393701 h 427038"/>
              <a:gd name="connsiteX409" fmla="*/ 322263 w 412751"/>
              <a:gd name="connsiteY409" fmla="*/ 390526 h 427038"/>
              <a:gd name="connsiteX410" fmla="*/ 322263 w 412751"/>
              <a:gd name="connsiteY410" fmla="*/ 388938 h 427038"/>
              <a:gd name="connsiteX411" fmla="*/ 322263 w 412751"/>
              <a:gd name="connsiteY411" fmla="*/ 385763 h 427038"/>
              <a:gd name="connsiteX412" fmla="*/ 320675 w 412751"/>
              <a:gd name="connsiteY412" fmla="*/ 385763 h 427038"/>
              <a:gd name="connsiteX413" fmla="*/ 320675 w 412751"/>
              <a:gd name="connsiteY413" fmla="*/ 388938 h 427038"/>
              <a:gd name="connsiteX414" fmla="*/ 317500 w 412751"/>
              <a:gd name="connsiteY414" fmla="*/ 390526 h 427038"/>
              <a:gd name="connsiteX415" fmla="*/ 317500 w 412751"/>
              <a:gd name="connsiteY415" fmla="*/ 393701 h 427038"/>
              <a:gd name="connsiteX416" fmla="*/ 317500 w 412751"/>
              <a:gd name="connsiteY416" fmla="*/ 395288 h 427038"/>
              <a:gd name="connsiteX417" fmla="*/ 315913 w 412751"/>
              <a:gd name="connsiteY417" fmla="*/ 393701 h 427038"/>
              <a:gd name="connsiteX418" fmla="*/ 314325 w 412751"/>
              <a:gd name="connsiteY418" fmla="*/ 393701 h 427038"/>
              <a:gd name="connsiteX419" fmla="*/ 311150 w 412751"/>
              <a:gd name="connsiteY419" fmla="*/ 393701 h 427038"/>
              <a:gd name="connsiteX420" fmla="*/ 311150 w 412751"/>
              <a:gd name="connsiteY420" fmla="*/ 390526 h 427038"/>
              <a:gd name="connsiteX421" fmla="*/ 311150 w 412751"/>
              <a:gd name="connsiteY421" fmla="*/ 388938 h 427038"/>
              <a:gd name="connsiteX422" fmla="*/ 311150 w 412751"/>
              <a:gd name="connsiteY422" fmla="*/ 385763 h 427038"/>
              <a:gd name="connsiteX423" fmla="*/ 309563 w 412751"/>
              <a:gd name="connsiteY423" fmla="*/ 384176 h 427038"/>
              <a:gd name="connsiteX424" fmla="*/ 306387 w 412751"/>
              <a:gd name="connsiteY424" fmla="*/ 384176 h 427038"/>
              <a:gd name="connsiteX425" fmla="*/ 306387 w 412751"/>
              <a:gd name="connsiteY425" fmla="*/ 382588 h 427038"/>
              <a:gd name="connsiteX426" fmla="*/ 306387 w 412751"/>
              <a:gd name="connsiteY426" fmla="*/ 379413 h 427038"/>
              <a:gd name="connsiteX427" fmla="*/ 304800 w 412751"/>
              <a:gd name="connsiteY427" fmla="*/ 379413 h 427038"/>
              <a:gd name="connsiteX428" fmla="*/ 301625 w 412751"/>
              <a:gd name="connsiteY428" fmla="*/ 377825 h 427038"/>
              <a:gd name="connsiteX429" fmla="*/ 300037 w 412751"/>
              <a:gd name="connsiteY429" fmla="*/ 374650 h 427038"/>
              <a:gd name="connsiteX430" fmla="*/ 300037 w 412751"/>
              <a:gd name="connsiteY430" fmla="*/ 373063 h 427038"/>
              <a:gd name="connsiteX431" fmla="*/ 298450 w 412751"/>
              <a:gd name="connsiteY431" fmla="*/ 373063 h 427038"/>
              <a:gd name="connsiteX432" fmla="*/ 298450 w 412751"/>
              <a:gd name="connsiteY432" fmla="*/ 369888 h 427038"/>
              <a:gd name="connsiteX433" fmla="*/ 295275 w 412751"/>
              <a:gd name="connsiteY433" fmla="*/ 369888 h 427038"/>
              <a:gd name="connsiteX434" fmla="*/ 295275 w 412751"/>
              <a:gd name="connsiteY434" fmla="*/ 368300 h 427038"/>
              <a:gd name="connsiteX435" fmla="*/ 293687 w 412751"/>
              <a:gd name="connsiteY435" fmla="*/ 366713 h 427038"/>
              <a:gd name="connsiteX436" fmla="*/ 288925 w 412751"/>
              <a:gd name="connsiteY436" fmla="*/ 363538 h 427038"/>
              <a:gd name="connsiteX437" fmla="*/ 287337 w 412751"/>
              <a:gd name="connsiteY437" fmla="*/ 361950 h 427038"/>
              <a:gd name="connsiteX438" fmla="*/ 284163 w 412751"/>
              <a:gd name="connsiteY438" fmla="*/ 358775 h 427038"/>
              <a:gd name="connsiteX439" fmla="*/ 282575 w 412751"/>
              <a:gd name="connsiteY439" fmla="*/ 357188 h 427038"/>
              <a:gd name="connsiteX440" fmla="*/ 282575 w 412751"/>
              <a:gd name="connsiteY440" fmla="*/ 354013 h 427038"/>
              <a:gd name="connsiteX441" fmla="*/ 277813 w 412751"/>
              <a:gd name="connsiteY441" fmla="*/ 352425 h 427038"/>
              <a:gd name="connsiteX442" fmla="*/ 274637 w 412751"/>
              <a:gd name="connsiteY442" fmla="*/ 350838 h 427038"/>
              <a:gd name="connsiteX443" fmla="*/ 271463 w 412751"/>
              <a:gd name="connsiteY443" fmla="*/ 346075 h 427038"/>
              <a:gd name="connsiteX444" fmla="*/ 266700 w 412751"/>
              <a:gd name="connsiteY444" fmla="*/ 341313 h 427038"/>
              <a:gd name="connsiteX445" fmla="*/ 263525 w 412751"/>
              <a:gd name="connsiteY445" fmla="*/ 338138 h 427038"/>
              <a:gd name="connsiteX446" fmla="*/ 258763 w 412751"/>
              <a:gd name="connsiteY446" fmla="*/ 336550 h 427038"/>
              <a:gd name="connsiteX447" fmla="*/ 257175 w 412751"/>
              <a:gd name="connsiteY447" fmla="*/ 334963 h 427038"/>
              <a:gd name="connsiteX448" fmla="*/ 252413 w 412751"/>
              <a:gd name="connsiteY448" fmla="*/ 331788 h 427038"/>
              <a:gd name="connsiteX449" fmla="*/ 250825 w 412751"/>
              <a:gd name="connsiteY449" fmla="*/ 330200 h 427038"/>
              <a:gd name="connsiteX450" fmla="*/ 247650 w 412751"/>
              <a:gd name="connsiteY450" fmla="*/ 330200 h 427038"/>
              <a:gd name="connsiteX451" fmla="*/ 246063 w 412751"/>
              <a:gd name="connsiteY451" fmla="*/ 330200 h 427038"/>
              <a:gd name="connsiteX452" fmla="*/ 246063 w 412751"/>
              <a:gd name="connsiteY452" fmla="*/ 327025 h 427038"/>
              <a:gd name="connsiteX453" fmla="*/ 242887 w 412751"/>
              <a:gd name="connsiteY453" fmla="*/ 327025 h 427038"/>
              <a:gd name="connsiteX454" fmla="*/ 241300 w 412751"/>
              <a:gd name="connsiteY454" fmla="*/ 327025 h 427038"/>
              <a:gd name="connsiteX455" fmla="*/ 239713 w 412751"/>
              <a:gd name="connsiteY455" fmla="*/ 327025 h 427038"/>
              <a:gd name="connsiteX456" fmla="*/ 239713 w 412751"/>
              <a:gd name="connsiteY456" fmla="*/ 325438 h 427038"/>
              <a:gd name="connsiteX457" fmla="*/ 236537 w 412751"/>
              <a:gd name="connsiteY457" fmla="*/ 325438 h 427038"/>
              <a:gd name="connsiteX458" fmla="*/ 234950 w 412751"/>
              <a:gd name="connsiteY458" fmla="*/ 323850 h 427038"/>
              <a:gd name="connsiteX459" fmla="*/ 227013 w 412751"/>
              <a:gd name="connsiteY459" fmla="*/ 320675 h 427038"/>
              <a:gd name="connsiteX460" fmla="*/ 225425 w 412751"/>
              <a:gd name="connsiteY460" fmla="*/ 319088 h 427038"/>
              <a:gd name="connsiteX461" fmla="*/ 220663 w 412751"/>
              <a:gd name="connsiteY461" fmla="*/ 319088 h 427038"/>
              <a:gd name="connsiteX462" fmla="*/ 219075 w 412751"/>
              <a:gd name="connsiteY462" fmla="*/ 319088 h 427038"/>
              <a:gd name="connsiteX463" fmla="*/ 214313 w 412751"/>
              <a:gd name="connsiteY463" fmla="*/ 319088 h 427038"/>
              <a:gd name="connsiteX464" fmla="*/ 211137 w 412751"/>
              <a:gd name="connsiteY464" fmla="*/ 315913 h 427038"/>
              <a:gd name="connsiteX465" fmla="*/ 211137 w 412751"/>
              <a:gd name="connsiteY465" fmla="*/ 314325 h 427038"/>
              <a:gd name="connsiteX466" fmla="*/ 209550 w 412751"/>
              <a:gd name="connsiteY466" fmla="*/ 314325 h 427038"/>
              <a:gd name="connsiteX467" fmla="*/ 207963 w 412751"/>
              <a:gd name="connsiteY467" fmla="*/ 314325 h 427038"/>
              <a:gd name="connsiteX468" fmla="*/ 204787 w 412751"/>
              <a:gd name="connsiteY468" fmla="*/ 314325 h 427038"/>
              <a:gd name="connsiteX469" fmla="*/ 203200 w 412751"/>
              <a:gd name="connsiteY469" fmla="*/ 311150 h 427038"/>
              <a:gd name="connsiteX470" fmla="*/ 200025 w 412751"/>
              <a:gd name="connsiteY470" fmla="*/ 311150 h 427038"/>
              <a:gd name="connsiteX471" fmla="*/ 200025 w 412751"/>
              <a:gd name="connsiteY471" fmla="*/ 309563 h 427038"/>
              <a:gd name="connsiteX472" fmla="*/ 200025 w 412751"/>
              <a:gd name="connsiteY472" fmla="*/ 307975 h 427038"/>
              <a:gd name="connsiteX473" fmla="*/ 200025 w 412751"/>
              <a:gd name="connsiteY473" fmla="*/ 304800 h 427038"/>
              <a:gd name="connsiteX474" fmla="*/ 198437 w 412751"/>
              <a:gd name="connsiteY474" fmla="*/ 304800 h 427038"/>
              <a:gd name="connsiteX475" fmla="*/ 196850 w 412751"/>
              <a:gd name="connsiteY475" fmla="*/ 304800 h 427038"/>
              <a:gd name="connsiteX476" fmla="*/ 193675 w 412751"/>
              <a:gd name="connsiteY476" fmla="*/ 307975 h 427038"/>
              <a:gd name="connsiteX477" fmla="*/ 192087 w 412751"/>
              <a:gd name="connsiteY477" fmla="*/ 304800 h 427038"/>
              <a:gd name="connsiteX478" fmla="*/ 188913 w 412751"/>
              <a:gd name="connsiteY478" fmla="*/ 300038 h 427038"/>
              <a:gd name="connsiteX479" fmla="*/ 187325 w 412751"/>
              <a:gd name="connsiteY479" fmla="*/ 298450 h 427038"/>
              <a:gd name="connsiteX480" fmla="*/ 184150 w 412751"/>
              <a:gd name="connsiteY480" fmla="*/ 295275 h 427038"/>
              <a:gd name="connsiteX481" fmla="*/ 182563 w 412751"/>
              <a:gd name="connsiteY481" fmla="*/ 295275 h 427038"/>
              <a:gd name="connsiteX482" fmla="*/ 182563 w 412751"/>
              <a:gd name="connsiteY482" fmla="*/ 298450 h 427038"/>
              <a:gd name="connsiteX483" fmla="*/ 180975 w 412751"/>
              <a:gd name="connsiteY483" fmla="*/ 298450 h 427038"/>
              <a:gd name="connsiteX484" fmla="*/ 180975 w 412751"/>
              <a:gd name="connsiteY484" fmla="*/ 295275 h 427038"/>
              <a:gd name="connsiteX485" fmla="*/ 177800 w 412751"/>
              <a:gd name="connsiteY485" fmla="*/ 295275 h 427038"/>
              <a:gd name="connsiteX486" fmla="*/ 176213 w 412751"/>
              <a:gd name="connsiteY486" fmla="*/ 295275 h 427038"/>
              <a:gd name="connsiteX487" fmla="*/ 176213 w 412751"/>
              <a:gd name="connsiteY487" fmla="*/ 298450 h 427038"/>
              <a:gd name="connsiteX488" fmla="*/ 173037 w 412751"/>
              <a:gd name="connsiteY488" fmla="*/ 295275 h 427038"/>
              <a:gd name="connsiteX489" fmla="*/ 171450 w 412751"/>
              <a:gd name="connsiteY489" fmla="*/ 295275 h 427038"/>
              <a:gd name="connsiteX490" fmla="*/ 168275 w 412751"/>
              <a:gd name="connsiteY490" fmla="*/ 295275 h 427038"/>
              <a:gd name="connsiteX491" fmla="*/ 166687 w 412751"/>
              <a:gd name="connsiteY491" fmla="*/ 295275 h 427038"/>
              <a:gd name="connsiteX492" fmla="*/ 165100 w 412751"/>
              <a:gd name="connsiteY492" fmla="*/ 293688 h 427038"/>
              <a:gd name="connsiteX493" fmla="*/ 161925 w 412751"/>
              <a:gd name="connsiteY493" fmla="*/ 293688 h 427038"/>
              <a:gd name="connsiteX494" fmla="*/ 160337 w 412751"/>
              <a:gd name="connsiteY494" fmla="*/ 292100 h 427038"/>
              <a:gd name="connsiteX495" fmla="*/ 157163 w 412751"/>
              <a:gd name="connsiteY495" fmla="*/ 292100 h 427038"/>
              <a:gd name="connsiteX496" fmla="*/ 155575 w 412751"/>
              <a:gd name="connsiteY496" fmla="*/ 288925 h 427038"/>
              <a:gd name="connsiteX497" fmla="*/ 152400 w 412751"/>
              <a:gd name="connsiteY497" fmla="*/ 292100 h 427038"/>
              <a:gd name="connsiteX498" fmla="*/ 150813 w 412751"/>
              <a:gd name="connsiteY498" fmla="*/ 292100 h 427038"/>
              <a:gd name="connsiteX499" fmla="*/ 150813 w 412751"/>
              <a:gd name="connsiteY499" fmla="*/ 293688 h 427038"/>
              <a:gd name="connsiteX500" fmla="*/ 152400 w 412751"/>
              <a:gd name="connsiteY500" fmla="*/ 295275 h 427038"/>
              <a:gd name="connsiteX501" fmla="*/ 152400 w 412751"/>
              <a:gd name="connsiteY501" fmla="*/ 298450 h 427038"/>
              <a:gd name="connsiteX502" fmla="*/ 150813 w 412751"/>
              <a:gd name="connsiteY502" fmla="*/ 295275 h 427038"/>
              <a:gd name="connsiteX503" fmla="*/ 149225 w 412751"/>
              <a:gd name="connsiteY503" fmla="*/ 295275 h 427038"/>
              <a:gd name="connsiteX504" fmla="*/ 149225 w 412751"/>
              <a:gd name="connsiteY504" fmla="*/ 293688 h 427038"/>
              <a:gd name="connsiteX505" fmla="*/ 146050 w 412751"/>
              <a:gd name="connsiteY505" fmla="*/ 293688 h 427038"/>
              <a:gd name="connsiteX506" fmla="*/ 144463 w 412751"/>
              <a:gd name="connsiteY506" fmla="*/ 295275 h 427038"/>
              <a:gd name="connsiteX507" fmla="*/ 141287 w 412751"/>
              <a:gd name="connsiteY507" fmla="*/ 295275 h 427038"/>
              <a:gd name="connsiteX508" fmla="*/ 139700 w 412751"/>
              <a:gd name="connsiteY508" fmla="*/ 298450 h 427038"/>
              <a:gd name="connsiteX509" fmla="*/ 136525 w 412751"/>
              <a:gd name="connsiteY509" fmla="*/ 298450 h 427038"/>
              <a:gd name="connsiteX510" fmla="*/ 134937 w 412751"/>
              <a:gd name="connsiteY510" fmla="*/ 298450 h 427038"/>
              <a:gd name="connsiteX511" fmla="*/ 134937 w 412751"/>
              <a:gd name="connsiteY511" fmla="*/ 300038 h 427038"/>
              <a:gd name="connsiteX512" fmla="*/ 139700 w 412751"/>
              <a:gd name="connsiteY512" fmla="*/ 300038 h 427038"/>
              <a:gd name="connsiteX513" fmla="*/ 136525 w 412751"/>
              <a:gd name="connsiteY513" fmla="*/ 303213 h 427038"/>
              <a:gd name="connsiteX514" fmla="*/ 133350 w 412751"/>
              <a:gd name="connsiteY514" fmla="*/ 304800 h 427038"/>
              <a:gd name="connsiteX515" fmla="*/ 133350 w 412751"/>
              <a:gd name="connsiteY515" fmla="*/ 303213 h 427038"/>
              <a:gd name="connsiteX516" fmla="*/ 133350 w 412751"/>
              <a:gd name="connsiteY516" fmla="*/ 300038 h 427038"/>
              <a:gd name="connsiteX517" fmla="*/ 130175 w 412751"/>
              <a:gd name="connsiteY517" fmla="*/ 300038 h 427038"/>
              <a:gd name="connsiteX518" fmla="*/ 128587 w 412751"/>
              <a:gd name="connsiteY518" fmla="*/ 300038 h 427038"/>
              <a:gd name="connsiteX519" fmla="*/ 128587 w 412751"/>
              <a:gd name="connsiteY519" fmla="*/ 298450 h 427038"/>
              <a:gd name="connsiteX520" fmla="*/ 125413 w 412751"/>
              <a:gd name="connsiteY520" fmla="*/ 298450 h 427038"/>
              <a:gd name="connsiteX521" fmla="*/ 123825 w 412751"/>
              <a:gd name="connsiteY521" fmla="*/ 295275 h 427038"/>
              <a:gd name="connsiteX522" fmla="*/ 122237 w 412751"/>
              <a:gd name="connsiteY522" fmla="*/ 295275 h 427038"/>
              <a:gd name="connsiteX523" fmla="*/ 119063 w 412751"/>
              <a:gd name="connsiteY523" fmla="*/ 295275 h 427038"/>
              <a:gd name="connsiteX524" fmla="*/ 117475 w 412751"/>
              <a:gd name="connsiteY524" fmla="*/ 295275 h 427038"/>
              <a:gd name="connsiteX525" fmla="*/ 114300 w 412751"/>
              <a:gd name="connsiteY525" fmla="*/ 295275 h 427038"/>
              <a:gd name="connsiteX526" fmla="*/ 114300 w 412751"/>
              <a:gd name="connsiteY526" fmla="*/ 293688 h 427038"/>
              <a:gd name="connsiteX527" fmla="*/ 112713 w 412751"/>
              <a:gd name="connsiteY527" fmla="*/ 292100 h 427038"/>
              <a:gd name="connsiteX528" fmla="*/ 114300 w 412751"/>
              <a:gd name="connsiteY528" fmla="*/ 288925 h 427038"/>
              <a:gd name="connsiteX529" fmla="*/ 117475 w 412751"/>
              <a:gd name="connsiteY529" fmla="*/ 287338 h 427038"/>
              <a:gd name="connsiteX530" fmla="*/ 119063 w 412751"/>
              <a:gd name="connsiteY530" fmla="*/ 287338 h 427038"/>
              <a:gd name="connsiteX531" fmla="*/ 119063 w 412751"/>
              <a:gd name="connsiteY531" fmla="*/ 284163 h 427038"/>
              <a:gd name="connsiteX532" fmla="*/ 119063 w 412751"/>
              <a:gd name="connsiteY532" fmla="*/ 282575 h 427038"/>
              <a:gd name="connsiteX533" fmla="*/ 117475 w 412751"/>
              <a:gd name="connsiteY533" fmla="*/ 282575 h 427038"/>
              <a:gd name="connsiteX534" fmla="*/ 114300 w 412751"/>
              <a:gd name="connsiteY534" fmla="*/ 284163 h 427038"/>
              <a:gd name="connsiteX535" fmla="*/ 112713 w 412751"/>
              <a:gd name="connsiteY535" fmla="*/ 287338 h 427038"/>
              <a:gd name="connsiteX536" fmla="*/ 109537 w 412751"/>
              <a:gd name="connsiteY536" fmla="*/ 287338 h 427038"/>
              <a:gd name="connsiteX537" fmla="*/ 109537 w 412751"/>
              <a:gd name="connsiteY537" fmla="*/ 284163 h 427038"/>
              <a:gd name="connsiteX538" fmla="*/ 107950 w 412751"/>
              <a:gd name="connsiteY538" fmla="*/ 284163 h 427038"/>
              <a:gd name="connsiteX539" fmla="*/ 106363 w 412751"/>
              <a:gd name="connsiteY539" fmla="*/ 287338 h 427038"/>
              <a:gd name="connsiteX540" fmla="*/ 103187 w 412751"/>
              <a:gd name="connsiteY540" fmla="*/ 287338 h 427038"/>
              <a:gd name="connsiteX541" fmla="*/ 101600 w 412751"/>
              <a:gd name="connsiteY541" fmla="*/ 287338 h 427038"/>
              <a:gd name="connsiteX542" fmla="*/ 101600 w 412751"/>
              <a:gd name="connsiteY542" fmla="*/ 284163 h 427038"/>
              <a:gd name="connsiteX543" fmla="*/ 98425 w 412751"/>
              <a:gd name="connsiteY543" fmla="*/ 287338 h 427038"/>
              <a:gd name="connsiteX544" fmla="*/ 98425 w 412751"/>
              <a:gd name="connsiteY544" fmla="*/ 284163 h 427038"/>
              <a:gd name="connsiteX545" fmla="*/ 98425 w 412751"/>
              <a:gd name="connsiteY545" fmla="*/ 282575 h 427038"/>
              <a:gd name="connsiteX546" fmla="*/ 101600 w 412751"/>
              <a:gd name="connsiteY546" fmla="*/ 282575 h 427038"/>
              <a:gd name="connsiteX547" fmla="*/ 103187 w 412751"/>
              <a:gd name="connsiteY547" fmla="*/ 279400 h 427038"/>
              <a:gd name="connsiteX548" fmla="*/ 106363 w 412751"/>
              <a:gd name="connsiteY548" fmla="*/ 279400 h 427038"/>
              <a:gd name="connsiteX549" fmla="*/ 109537 w 412751"/>
              <a:gd name="connsiteY549" fmla="*/ 279400 h 427038"/>
              <a:gd name="connsiteX550" fmla="*/ 112713 w 412751"/>
              <a:gd name="connsiteY550" fmla="*/ 279400 h 427038"/>
              <a:gd name="connsiteX551" fmla="*/ 114300 w 412751"/>
              <a:gd name="connsiteY551" fmla="*/ 279400 h 427038"/>
              <a:gd name="connsiteX552" fmla="*/ 117475 w 412751"/>
              <a:gd name="connsiteY552" fmla="*/ 279400 h 427038"/>
              <a:gd name="connsiteX553" fmla="*/ 119063 w 412751"/>
              <a:gd name="connsiteY553" fmla="*/ 279400 h 427038"/>
              <a:gd name="connsiteX554" fmla="*/ 119063 w 412751"/>
              <a:gd name="connsiteY554" fmla="*/ 277813 h 427038"/>
              <a:gd name="connsiteX555" fmla="*/ 117475 w 412751"/>
              <a:gd name="connsiteY555" fmla="*/ 276225 h 427038"/>
              <a:gd name="connsiteX556" fmla="*/ 114300 w 412751"/>
              <a:gd name="connsiteY556" fmla="*/ 276225 h 427038"/>
              <a:gd name="connsiteX557" fmla="*/ 109537 w 412751"/>
              <a:gd name="connsiteY557" fmla="*/ 276225 h 427038"/>
              <a:gd name="connsiteX558" fmla="*/ 107950 w 412751"/>
              <a:gd name="connsiteY558" fmla="*/ 276225 h 427038"/>
              <a:gd name="connsiteX559" fmla="*/ 106363 w 412751"/>
              <a:gd name="connsiteY559" fmla="*/ 276225 h 427038"/>
              <a:gd name="connsiteX560" fmla="*/ 106363 w 412751"/>
              <a:gd name="connsiteY560" fmla="*/ 273050 h 427038"/>
              <a:gd name="connsiteX561" fmla="*/ 106363 w 412751"/>
              <a:gd name="connsiteY561" fmla="*/ 271463 h 427038"/>
              <a:gd name="connsiteX562" fmla="*/ 106363 w 412751"/>
              <a:gd name="connsiteY562" fmla="*/ 268288 h 427038"/>
              <a:gd name="connsiteX563" fmla="*/ 106363 w 412751"/>
              <a:gd name="connsiteY563" fmla="*/ 266700 h 427038"/>
              <a:gd name="connsiteX564" fmla="*/ 103187 w 412751"/>
              <a:gd name="connsiteY564" fmla="*/ 266700 h 427038"/>
              <a:gd name="connsiteX565" fmla="*/ 101600 w 412751"/>
              <a:gd name="connsiteY565" fmla="*/ 268288 h 427038"/>
              <a:gd name="connsiteX566" fmla="*/ 98425 w 412751"/>
              <a:gd name="connsiteY566" fmla="*/ 271463 h 427038"/>
              <a:gd name="connsiteX567" fmla="*/ 98425 w 412751"/>
              <a:gd name="connsiteY567" fmla="*/ 273050 h 427038"/>
              <a:gd name="connsiteX568" fmla="*/ 98425 w 412751"/>
              <a:gd name="connsiteY568" fmla="*/ 276225 h 427038"/>
              <a:gd name="connsiteX569" fmla="*/ 96837 w 412751"/>
              <a:gd name="connsiteY569" fmla="*/ 273050 h 427038"/>
              <a:gd name="connsiteX570" fmla="*/ 96837 w 412751"/>
              <a:gd name="connsiteY570" fmla="*/ 271463 h 427038"/>
              <a:gd name="connsiteX571" fmla="*/ 93663 w 412751"/>
              <a:gd name="connsiteY571" fmla="*/ 271463 h 427038"/>
              <a:gd name="connsiteX572" fmla="*/ 93663 w 412751"/>
              <a:gd name="connsiteY572" fmla="*/ 273050 h 427038"/>
              <a:gd name="connsiteX573" fmla="*/ 92075 w 412751"/>
              <a:gd name="connsiteY573" fmla="*/ 273050 h 427038"/>
              <a:gd name="connsiteX574" fmla="*/ 92075 w 412751"/>
              <a:gd name="connsiteY574" fmla="*/ 271463 h 427038"/>
              <a:gd name="connsiteX575" fmla="*/ 90487 w 412751"/>
              <a:gd name="connsiteY575" fmla="*/ 268288 h 427038"/>
              <a:gd name="connsiteX576" fmla="*/ 87313 w 412751"/>
              <a:gd name="connsiteY576" fmla="*/ 268288 h 427038"/>
              <a:gd name="connsiteX577" fmla="*/ 87313 w 412751"/>
              <a:gd name="connsiteY577" fmla="*/ 266700 h 427038"/>
              <a:gd name="connsiteX578" fmla="*/ 85725 w 412751"/>
              <a:gd name="connsiteY578" fmla="*/ 266700 h 427038"/>
              <a:gd name="connsiteX579" fmla="*/ 82550 w 412751"/>
              <a:gd name="connsiteY579" fmla="*/ 266700 h 427038"/>
              <a:gd name="connsiteX580" fmla="*/ 82550 w 412751"/>
              <a:gd name="connsiteY580" fmla="*/ 268288 h 427038"/>
              <a:gd name="connsiteX581" fmla="*/ 80963 w 412751"/>
              <a:gd name="connsiteY581" fmla="*/ 268288 h 427038"/>
              <a:gd name="connsiteX582" fmla="*/ 80963 w 412751"/>
              <a:gd name="connsiteY582" fmla="*/ 271463 h 427038"/>
              <a:gd name="connsiteX583" fmla="*/ 77787 w 412751"/>
              <a:gd name="connsiteY583" fmla="*/ 268288 h 427038"/>
              <a:gd name="connsiteX584" fmla="*/ 76200 w 412751"/>
              <a:gd name="connsiteY584" fmla="*/ 266700 h 427038"/>
              <a:gd name="connsiteX585" fmla="*/ 74613 w 412751"/>
              <a:gd name="connsiteY585" fmla="*/ 266700 h 427038"/>
              <a:gd name="connsiteX586" fmla="*/ 74613 w 412751"/>
              <a:gd name="connsiteY586" fmla="*/ 263525 h 427038"/>
              <a:gd name="connsiteX587" fmla="*/ 76200 w 412751"/>
              <a:gd name="connsiteY587" fmla="*/ 263525 h 427038"/>
              <a:gd name="connsiteX588" fmla="*/ 74613 w 412751"/>
              <a:gd name="connsiteY588" fmla="*/ 261938 h 427038"/>
              <a:gd name="connsiteX589" fmla="*/ 71437 w 412751"/>
              <a:gd name="connsiteY589" fmla="*/ 260350 h 427038"/>
              <a:gd name="connsiteX590" fmla="*/ 69850 w 412751"/>
              <a:gd name="connsiteY590" fmla="*/ 260350 h 427038"/>
              <a:gd name="connsiteX591" fmla="*/ 66675 w 412751"/>
              <a:gd name="connsiteY591" fmla="*/ 260350 h 427038"/>
              <a:gd name="connsiteX592" fmla="*/ 65087 w 412751"/>
              <a:gd name="connsiteY592" fmla="*/ 257175 h 427038"/>
              <a:gd name="connsiteX593" fmla="*/ 61913 w 412751"/>
              <a:gd name="connsiteY593" fmla="*/ 255588 h 427038"/>
              <a:gd name="connsiteX594" fmla="*/ 60325 w 412751"/>
              <a:gd name="connsiteY594" fmla="*/ 255588 h 427038"/>
              <a:gd name="connsiteX595" fmla="*/ 61913 w 412751"/>
              <a:gd name="connsiteY595" fmla="*/ 252413 h 427038"/>
              <a:gd name="connsiteX596" fmla="*/ 61913 w 412751"/>
              <a:gd name="connsiteY596" fmla="*/ 250825 h 427038"/>
              <a:gd name="connsiteX597" fmla="*/ 65087 w 412751"/>
              <a:gd name="connsiteY597" fmla="*/ 249238 h 427038"/>
              <a:gd name="connsiteX598" fmla="*/ 61913 w 412751"/>
              <a:gd name="connsiteY598" fmla="*/ 249238 h 427038"/>
              <a:gd name="connsiteX599" fmla="*/ 61913 w 412751"/>
              <a:gd name="connsiteY599" fmla="*/ 246063 h 427038"/>
              <a:gd name="connsiteX600" fmla="*/ 60325 w 412751"/>
              <a:gd name="connsiteY600" fmla="*/ 246063 h 427038"/>
              <a:gd name="connsiteX601" fmla="*/ 58737 w 412751"/>
              <a:gd name="connsiteY601" fmla="*/ 246063 h 427038"/>
              <a:gd name="connsiteX602" fmla="*/ 58737 w 412751"/>
              <a:gd name="connsiteY602" fmla="*/ 249238 h 427038"/>
              <a:gd name="connsiteX603" fmla="*/ 58737 w 412751"/>
              <a:gd name="connsiteY603" fmla="*/ 250825 h 427038"/>
              <a:gd name="connsiteX604" fmla="*/ 55563 w 412751"/>
              <a:gd name="connsiteY604" fmla="*/ 249238 h 427038"/>
              <a:gd name="connsiteX605" fmla="*/ 55563 w 412751"/>
              <a:gd name="connsiteY605" fmla="*/ 246063 h 427038"/>
              <a:gd name="connsiteX606" fmla="*/ 53975 w 412751"/>
              <a:gd name="connsiteY606" fmla="*/ 246063 h 427038"/>
              <a:gd name="connsiteX607" fmla="*/ 50800 w 412751"/>
              <a:gd name="connsiteY607" fmla="*/ 246063 h 427038"/>
              <a:gd name="connsiteX608" fmla="*/ 50800 w 412751"/>
              <a:gd name="connsiteY608" fmla="*/ 244475 h 427038"/>
              <a:gd name="connsiteX609" fmla="*/ 49213 w 412751"/>
              <a:gd name="connsiteY609" fmla="*/ 244475 h 427038"/>
              <a:gd name="connsiteX610" fmla="*/ 49213 w 412751"/>
              <a:gd name="connsiteY610" fmla="*/ 241300 h 427038"/>
              <a:gd name="connsiteX611" fmla="*/ 49213 w 412751"/>
              <a:gd name="connsiteY611" fmla="*/ 239713 h 427038"/>
              <a:gd name="connsiteX612" fmla="*/ 50800 w 412751"/>
              <a:gd name="connsiteY612" fmla="*/ 236538 h 427038"/>
              <a:gd name="connsiteX613" fmla="*/ 50800 w 412751"/>
              <a:gd name="connsiteY613" fmla="*/ 234950 h 427038"/>
              <a:gd name="connsiteX614" fmla="*/ 50800 w 412751"/>
              <a:gd name="connsiteY614" fmla="*/ 233363 h 427038"/>
              <a:gd name="connsiteX615" fmla="*/ 49213 w 412751"/>
              <a:gd name="connsiteY615" fmla="*/ 233363 h 427038"/>
              <a:gd name="connsiteX616" fmla="*/ 46037 w 412751"/>
              <a:gd name="connsiteY616" fmla="*/ 234950 h 427038"/>
              <a:gd name="connsiteX617" fmla="*/ 46037 w 412751"/>
              <a:gd name="connsiteY617" fmla="*/ 236538 h 427038"/>
              <a:gd name="connsiteX618" fmla="*/ 44450 w 412751"/>
              <a:gd name="connsiteY618" fmla="*/ 236538 h 427038"/>
              <a:gd name="connsiteX619" fmla="*/ 44450 w 412751"/>
              <a:gd name="connsiteY619" fmla="*/ 234950 h 427038"/>
              <a:gd name="connsiteX620" fmla="*/ 46037 w 412751"/>
              <a:gd name="connsiteY620" fmla="*/ 233363 h 427038"/>
              <a:gd name="connsiteX621" fmla="*/ 44450 w 412751"/>
              <a:gd name="connsiteY621" fmla="*/ 230188 h 427038"/>
              <a:gd name="connsiteX622" fmla="*/ 44450 w 412751"/>
              <a:gd name="connsiteY622" fmla="*/ 228600 h 427038"/>
              <a:gd name="connsiteX623" fmla="*/ 42863 w 412751"/>
              <a:gd name="connsiteY623" fmla="*/ 228600 h 427038"/>
              <a:gd name="connsiteX624" fmla="*/ 42863 w 412751"/>
              <a:gd name="connsiteY624" fmla="*/ 225425 h 427038"/>
              <a:gd name="connsiteX625" fmla="*/ 42863 w 412751"/>
              <a:gd name="connsiteY625" fmla="*/ 223838 h 427038"/>
              <a:gd name="connsiteX626" fmla="*/ 39687 w 412751"/>
              <a:gd name="connsiteY626" fmla="*/ 223838 h 427038"/>
              <a:gd name="connsiteX627" fmla="*/ 38100 w 412751"/>
              <a:gd name="connsiteY627" fmla="*/ 220663 h 427038"/>
              <a:gd name="connsiteX628" fmla="*/ 34925 w 412751"/>
              <a:gd name="connsiteY628" fmla="*/ 220663 h 427038"/>
              <a:gd name="connsiteX629" fmla="*/ 38100 w 412751"/>
              <a:gd name="connsiteY629" fmla="*/ 219075 h 427038"/>
              <a:gd name="connsiteX630" fmla="*/ 34925 w 412751"/>
              <a:gd name="connsiteY630" fmla="*/ 219075 h 427038"/>
              <a:gd name="connsiteX631" fmla="*/ 34925 w 412751"/>
              <a:gd name="connsiteY631" fmla="*/ 217488 h 427038"/>
              <a:gd name="connsiteX632" fmla="*/ 31750 w 412751"/>
              <a:gd name="connsiteY632" fmla="*/ 214313 h 427038"/>
              <a:gd name="connsiteX633" fmla="*/ 28575 w 412751"/>
              <a:gd name="connsiteY633" fmla="*/ 209550 h 427038"/>
              <a:gd name="connsiteX634" fmla="*/ 26987 w 412751"/>
              <a:gd name="connsiteY634" fmla="*/ 207963 h 427038"/>
              <a:gd name="connsiteX635" fmla="*/ 23813 w 412751"/>
              <a:gd name="connsiteY635" fmla="*/ 204788 h 427038"/>
              <a:gd name="connsiteX636" fmla="*/ 23813 w 412751"/>
              <a:gd name="connsiteY636" fmla="*/ 203200 h 427038"/>
              <a:gd name="connsiteX637" fmla="*/ 23813 w 412751"/>
              <a:gd name="connsiteY637" fmla="*/ 198438 h 427038"/>
              <a:gd name="connsiteX638" fmla="*/ 22225 w 412751"/>
              <a:gd name="connsiteY638" fmla="*/ 196850 h 427038"/>
              <a:gd name="connsiteX639" fmla="*/ 19050 w 412751"/>
              <a:gd name="connsiteY639" fmla="*/ 192088 h 427038"/>
              <a:gd name="connsiteX640" fmla="*/ 15875 w 412751"/>
              <a:gd name="connsiteY640" fmla="*/ 188913 h 427038"/>
              <a:gd name="connsiteX641" fmla="*/ 15875 w 412751"/>
              <a:gd name="connsiteY641" fmla="*/ 185738 h 427038"/>
              <a:gd name="connsiteX642" fmla="*/ 11113 w 412751"/>
              <a:gd name="connsiteY642" fmla="*/ 182563 h 427038"/>
              <a:gd name="connsiteX643" fmla="*/ 7937 w 412751"/>
              <a:gd name="connsiteY643" fmla="*/ 177800 h 427038"/>
              <a:gd name="connsiteX644" fmla="*/ 6350 w 412751"/>
              <a:gd name="connsiteY644" fmla="*/ 176213 h 427038"/>
              <a:gd name="connsiteX645" fmla="*/ 3175 w 412751"/>
              <a:gd name="connsiteY645" fmla="*/ 174625 h 427038"/>
              <a:gd name="connsiteX646" fmla="*/ 3175 w 412751"/>
              <a:gd name="connsiteY646" fmla="*/ 171450 h 427038"/>
              <a:gd name="connsiteX647" fmla="*/ 1587 w 412751"/>
              <a:gd name="connsiteY647" fmla="*/ 169863 h 427038"/>
              <a:gd name="connsiteX648" fmla="*/ 1587 w 412751"/>
              <a:gd name="connsiteY648" fmla="*/ 166688 h 427038"/>
              <a:gd name="connsiteX649" fmla="*/ 3175 w 412751"/>
              <a:gd name="connsiteY649" fmla="*/ 165100 h 427038"/>
              <a:gd name="connsiteX650" fmla="*/ 3175 w 412751"/>
              <a:gd name="connsiteY650" fmla="*/ 161925 h 427038"/>
              <a:gd name="connsiteX651" fmla="*/ 3175 w 412751"/>
              <a:gd name="connsiteY651" fmla="*/ 158750 h 427038"/>
              <a:gd name="connsiteX652" fmla="*/ 6350 w 412751"/>
              <a:gd name="connsiteY652" fmla="*/ 155575 h 427038"/>
              <a:gd name="connsiteX653" fmla="*/ 6350 w 412751"/>
              <a:gd name="connsiteY653" fmla="*/ 153988 h 427038"/>
              <a:gd name="connsiteX654" fmla="*/ 6350 w 412751"/>
              <a:gd name="connsiteY654" fmla="*/ 150813 h 427038"/>
              <a:gd name="connsiteX655" fmla="*/ 7937 w 412751"/>
              <a:gd name="connsiteY655" fmla="*/ 146050 h 427038"/>
              <a:gd name="connsiteX656" fmla="*/ 7937 w 412751"/>
              <a:gd name="connsiteY656" fmla="*/ 144463 h 427038"/>
              <a:gd name="connsiteX657" fmla="*/ 7937 w 412751"/>
              <a:gd name="connsiteY657" fmla="*/ 142875 h 427038"/>
              <a:gd name="connsiteX658" fmla="*/ 7937 w 412751"/>
              <a:gd name="connsiteY658" fmla="*/ 139700 h 427038"/>
              <a:gd name="connsiteX659" fmla="*/ 7937 w 412751"/>
              <a:gd name="connsiteY659" fmla="*/ 138113 h 427038"/>
              <a:gd name="connsiteX660" fmla="*/ 6350 w 412751"/>
              <a:gd name="connsiteY660" fmla="*/ 134938 h 427038"/>
              <a:gd name="connsiteX661" fmla="*/ 6350 w 412751"/>
              <a:gd name="connsiteY661" fmla="*/ 133350 h 427038"/>
              <a:gd name="connsiteX662" fmla="*/ 3175 w 412751"/>
              <a:gd name="connsiteY662" fmla="*/ 128588 h 427038"/>
              <a:gd name="connsiteX663" fmla="*/ 6350 w 412751"/>
              <a:gd name="connsiteY663" fmla="*/ 127000 h 427038"/>
              <a:gd name="connsiteX664" fmla="*/ 6350 w 412751"/>
              <a:gd name="connsiteY664" fmla="*/ 122238 h 427038"/>
              <a:gd name="connsiteX665" fmla="*/ 3175 w 412751"/>
              <a:gd name="connsiteY665" fmla="*/ 119063 h 427038"/>
              <a:gd name="connsiteX666" fmla="*/ 3175 w 412751"/>
              <a:gd name="connsiteY666" fmla="*/ 117475 h 427038"/>
              <a:gd name="connsiteX667" fmla="*/ 1587 w 412751"/>
              <a:gd name="connsiteY667" fmla="*/ 112713 h 427038"/>
              <a:gd name="connsiteX668" fmla="*/ 0 w 412751"/>
              <a:gd name="connsiteY668" fmla="*/ 111125 h 427038"/>
              <a:gd name="connsiteX669" fmla="*/ 0 w 412751"/>
              <a:gd name="connsiteY669" fmla="*/ 107950 h 427038"/>
              <a:gd name="connsiteX670" fmla="*/ 0 w 412751"/>
              <a:gd name="connsiteY670" fmla="*/ 106363 h 427038"/>
              <a:gd name="connsiteX671" fmla="*/ 1587 w 412751"/>
              <a:gd name="connsiteY671" fmla="*/ 103188 h 427038"/>
              <a:gd name="connsiteX672" fmla="*/ 1587 w 412751"/>
              <a:gd name="connsiteY672" fmla="*/ 100013 h 427038"/>
              <a:gd name="connsiteX673" fmla="*/ 3175 w 412751"/>
              <a:gd name="connsiteY673" fmla="*/ 96838 h 427038"/>
              <a:gd name="connsiteX674" fmla="*/ 3175 w 412751"/>
              <a:gd name="connsiteY674" fmla="*/ 95250 h 427038"/>
              <a:gd name="connsiteX675" fmla="*/ 6350 w 412751"/>
              <a:gd name="connsiteY675" fmla="*/ 90488 h 427038"/>
              <a:gd name="connsiteX676" fmla="*/ 11113 w 412751"/>
              <a:gd name="connsiteY676" fmla="*/ 85725 h 427038"/>
              <a:gd name="connsiteX677" fmla="*/ 11113 w 412751"/>
              <a:gd name="connsiteY677" fmla="*/ 80963 h 427038"/>
              <a:gd name="connsiteX678" fmla="*/ 12700 w 412751"/>
              <a:gd name="connsiteY678" fmla="*/ 79375 h 427038"/>
              <a:gd name="connsiteX679" fmla="*/ 15875 w 412751"/>
              <a:gd name="connsiteY679" fmla="*/ 76200 h 427038"/>
              <a:gd name="connsiteX680" fmla="*/ 15875 w 412751"/>
              <a:gd name="connsiteY680" fmla="*/ 74613 h 427038"/>
              <a:gd name="connsiteX681" fmla="*/ 15875 w 412751"/>
              <a:gd name="connsiteY681" fmla="*/ 69850 h 427038"/>
              <a:gd name="connsiteX682" fmla="*/ 17463 w 412751"/>
              <a:gd name="connsiteY682" fmla="*/ 69850 h 427038"/>
              <a:gd name="connsiteX683" fmla="*/ 17463 w 412751"/>
              <a:gd name="connsiteY683" fmla="*/ 68263 h 427038"/>
              <a:gd name="connsiteX684" fmla="*/ 19050 w 412751"/>
              <a:gd name="connsiteY684" fmla="*/ 65088 h 427038"/>
              <a:gd name="connsiteX685" fmla="*/ 22225 w 412751"/>
              <a:gd name="connsiteY685" fmla="*/ 63500 h 427038"/>
              <a:gd name="connsiteX686" fmla="*/ 23813 w 412751"/>
              <a:gd name="connsiteY686" fmla="*/ 60325 h 427038"/>
              <a:gd name="connsiteX687" fmla="*/ 23813 w 412751"/>
              <a:gd name="connsiteY687" fmla="*/ 58738 h 427038"/>
              <a:gd name="connsiteX688" fmla="*/ 26987 w 412751"/>
              <a:gd name="connsiteY688" fmla="*/ 58738 h 427038"/>
              <a:gd name="connsiteX689" fmla="*/ 28575 w 412751"/>
              <a:gd name="connsiteY689" fmla="*/ 55563 h 427038"/>
              <a:gd name="connsiteX690" fmla="*/ 31750 w 412751"/>
              <a:gd name="connsiteY690" fmla="*/ 55563 h 427038"/>
              <a:gd name="connsiteX691" fmla="*/ 33337 w 412751"/>
              <a:gd name="connsiteY691" fmla="*/ 58738 h 427038"/>
              <a:gd name="connsiteX692" fmla="*/ 34925 w 412751"/>
              <a:gd name="connsiteY692" fmla="*/ 58738 h 427038"/>
              <a:gd name="connsiteX693" fmla="*/ 34925 w 412751"/>
              <a:gd name="connsiteY693" fmla="*/ 55563 h 427038"/>
              <a:gd name="connsiteX694" fmla="*/ 38100 w 412751"/>
              <a:gd name="connsiteY694" fmla="*/ 55563 h 427038"/>
              <a:gd name="connsiteX695" fmla="*/ 38100 w 412751"/>
              <a:gd name="connsiteY695" fmla="*/ 53975 h 427038"/>
              <a:gd name="connsiteX696" fmla="*/ 39687 w 412751"/>
              <a:gd name="connsiteY696" fmla="*/ 53975 h 427038"/>
              <a:gd name="connsiteX697" fmla="*/ 39687 w 412751"/>
              <a:gd name="connsiteY697" fmla="*/ 52387 h 427038"/>
              <a:gd name="connsiteX698" fmla="*/ 39687 w 412751"/>
              <a:gd name="connsiteY698" fmla="*/ 49212 h 427038"/>
              <a:gd name="connsiteX699" fmla="*/ 42863 w 412751"/>
              <a:gd name="connsiteY699" fmla="*/ 49212 h 427038"/>
              <a:gd name="connsiteX700" fmla="*/ 44450 w 412751"/>
              <a:gd name="connsiteY700" fmla="*/ 49212 h 427038"/>
              <a:gd name="connsiteX701" fmla="*/ 46037 w 412751"/>
              <a:gd name="connsiteY701" fmla="*/ 49212 h 427038"/>
              <a:gd name="connsiteX702" fmla="*/ 53975 w 412751"/>
              <a:gd name="connsiteY702" fmla="*/ 49212 h 427038"/>
              <a:gd name="connsiteX703" fmla="*/ 55563 w 412751"/>
              <a:gd name="connsiteY703" fmla="*/ 49212 h 427038"/>
              <a:gd name="connsiteX704" fmla="*/ 58737 w 412751"/>
              <a:gd name="connsiteY704" fmla="*/ 49212 h 427038"/>
              <a:gd name="connsiteX705" fmla="*/ 60325 w 412751"/>
              <a:gd name="connsiteY705" fmla="*/ 49212 h 427038"/>
              <a:gd name="connsiteX706" fmla="*/ 61913 w 412751"/>
              <a:gd name="connsiteY706" fmla="*/ 47625 h 427038"/>
              <a:gd name="connsiteX707" fmla="*/ 65087 w 412751"/>
              <a:gd name="connsiteY707" fmla="*/ 49212 h 427038"/>
              <a:gd name="connsiteX708" fmla="*/ 66675 w 412751"/>
              <a:gd name="connsiteY708" fmla="*/ 49212 h 427038"/>
              <a:gd name="connsiteX709" fmla="*/ 69850 w 412751"/>
              <a:gd name="connsiteY709" fmla="*/ 49212 h 427038"/>
              <a:gd name="connsiteX710" fmla="*/ 71437 w 412751"/>
              <a:gd name="connsiteY710" fmla="*/ 49212 h 427038"/>
              <a:gd name="connsiteX711" fmla="*/ 74613 w 412751"/>
              <a:gd name="connsiteY711" fmla="*/ 49212 h 427038"/>
              <a:gd name="connsiteX712" fmla="*/ 76200 w 412751"/>
              <a:gd name="connsiteY712" fmla="*/ 49212 h 427038"/>
              <a:gd name="connsiteX713" fmla="*/ 77787 w 412751"/>
              <a:gd name="connsiteY713" fmla="*/ 47625 h 427038"/>
              <a:gd name="connsiteX714" fmla="*/ 80963 w 412751"/>
              <a:gd name="connsiteY714" fmla="*/ 47625 h 427038"/>
              <a:gd name="connsiteX715" fmla="*/ 82550 w 412751"/>
              <a:gd name="connsiteY715" fmla="*/ 47625 h 427038"/>
              <a:gd name="connsiteX716" fmla="*/ 85725 w 412751"/>
              <a:gd name="connsiteY716" fmla="*/ 47625 h 427038"/>
              <a:gd name="connsiteX717" fmla="*/ 87313 w 412751"/>
              <a:gd name="connsiteY717" fmla="*/ 44450 h 427038"/>
              <a:gd name="connsiteX718" fmla="*/ 90487 w 412751"/>
              <a:gd name="connsiteY718" fmla="*/ 44450 h 427038"/>
              <a:gd name="connsiteX719" fmla="*/ 92075 w 412751"/>
              <a:gd name="connsiteY719" fmla="*/ 44450 h 427038"/>
              <a:gd name="connsiteX720" fmla="*/ 93663 w 412751"/>
              <a:gd name="connsiteY720" fmla="*/ 44450 h 427038"/>
              <a:gd name="connsiteX721" fmla="*/ 96837 w 412751"/>
              <a:gd name="connsiteY721" fmla="*/ 44450 h 427038"/>
              <a:gd name="connsiteX722" fmla="*/ 98425 w 412751"/>
              <a:gd name="connsiteY722" fmla="*/ 44450 h 427038"/>
              <a:gd name="connsiteX723" fmla="*/ 98425 w 412751"/>
              <a:gd name="connsiteY723" fmla="*/ 42862 h 427038"/>
              <a:gd name="connsiteX724" fmla="*/ 101600 w 412751"/>
              <a:gd name="connsiteY724" fmla="*/ 42862 h 427038"/>
              <a:gd name="connsiteX725" fmla="*/ 103187 w 412751"/>
              <a:gd name="connsiteY725" fmla="*/ 42862 h 427038"/>
              <a:gd name="connsiteX726" fmla="*/ 103187 w 412751"/>
              <a:gd name="connsiteY726" fmla="*/ 44450 h 427038"/>
              <a:gd name="connsiteX727" fmla="*/ 106363 w 412751"/>
              <a:gd name="connsiteY727" fmla="*/ 44450 h 427038"/>
              <a:gd name="connsiteX728" fmla="*/ 107950 w 412751"/>
              <a:gd name="connsiteY728" fmla="*/ 44450 h 427038"/>
              <a:gd name="connsiteX729" fmla="*/ 109537 w 412751"/>
              <a:gd name="connsiteY729" fmla="*/ 47625 h 427038"/>
              <a:gd name="connsiteX730" fmla="*/ 112713 w 412751"/>
              <a:gd name="connsiteY730" fmla="*/ 44450 h 427038"/>
              <a:gd name="connsiteX731" fmla="*/ 114300 w 412751"/>
              <a:gd name="connsiteY731" fmla="*/ 44450 h 427038"/>
              <a:gd name="connsiteX732" fmla="*/ 117475 w 412751"/>
              <a:gd name="connsiteY732" fmla="*/ 44450 h 427038"/>
              <a:gd name="connsiteX733" fmla="*/ 119063 w 412751"/>
              <a:gd name="connsiteY733" fmla="*/ 44450 h 427038"/>
              <a:gd name="connsiteX734" fmla="*/ 122237 w 412751"/>
              <a:gd name="connsiteY734" fmla="*/ 44450 h 427038"/>
              <a:gd name="connsiteX735" fmla="*/ 123825 w 412751"/>
              <a:gd name="connsiteY735" fmla="*/ 44450 h 427038"/>
              <a:gd name="connsiteX736" fmla="*/ 125413 w 412751"/>
              <a:gd name="connsiteY736" fmla="*/ 44450 h 427038"/>
              <a:gd name="connsiteX737" fmla="*/ 128587 w 412751"/>
              <a:gd name="connsiteY737" fmla="*/ 44450 h 427038"/>
              <a:gd name="connsiteX738" fmla="*/ 130175 w 412751"/>
              <a:gd name="connsiteY738" fmla="*/ 44450 h 427038"/>
              <a:gd name="connsiteX739" fmla="*/ 133350 w 412751"/>
              <a:gd name="connsiteY739" fmla="*/ 44450 h 427038"/>
              <a:gd name="connsiteX740" fmla="*/ 134937 w 412751"/>
              <a:gd name="connsiteY740" fmla="*/ 44450 h 427038"/>
              <a:gd name="connsiteX741" fmla="*/ 136525 w 412751"/>
              <a:gd name="connsiteY741" fmla="*/ 42862 h 427038"/>
              <a:gd name="connsiteX742" fmla="*/ 139700 w 412751"/>
              <a:gd name="connsiteY742" fmla="*/ 42862 h 427038"/>
              <a:gd name="connsiteX743" fmla="*/ 144463 w 412751"/>
              <a:gd name="connsiteY743" fmla="*/ 39687 h 427038"/>
              <a:gd name="connsiteX744" fmla="*/ 146050 w 412751"/>
              <a:gd name="connsiteY744" fmla="*/ 39687 h 427038"/>
              <a:gd name="connsiteX745" fmla="*/ 149225 w 412751"/>
              <a:gd name="connsiteY745" fmla="*/ 39687 h 427038"/>
              <a:gd name="connsiteX746" fmla="*/ 150813 w 412751"/>
              <a:gd name="connsiteY746" fmla="*/ 39687 h 427038"/>
              <a:gd name="connsiteX747" fmla="*/ 152400 w 412751"/>
              <a:gd name="connsiteY747" fmla="*/ 42862 h 427038"/>
              <a:gd name="connsiteX748" fmla="*/ 152400 w 412751"/>
              <a:gd name="connsiteY748" fmla="*/ 44450 h 427038"/>
              <a:gd name="connsiteX749" fmla="*/ 157163 w 412751"/>
              <a:gd name="connsiteY749" fmla="*/ 42862 h 427038"/>
              <a:gd name="connsiteX750" fmla="*/ 160337 w 412751"/>
              <a:gd name="connsiteY750" fmla="*/ 39687 h 427038"/>
              <a:gd name="connsiteX751" fmla="*/ 165100 w 412751"/>
              <a:gd name="connsiteY751" fmla="*/ 39687 h 427038"/>
              <a:gd name="connsiteX752" fmla="*/ 166687 w 412751"/>
              <a:gd name="connsiteY752" fmla="*/ 39687 h 427038"/>
              <a:gd name="connsiteX753" fmla="*/ 168275 w 412751"/>
              <a:gd name="connsiteY753" fmla="*/ 39687 h 427038"/>
              <a:gd name="connsiteX754" fmla="*/ 171450 w 412751"/>
              <a:gd name="connsiteY754" fmla="*/ 39687 h 427038"/>
              <a:gd name="connsiteX755" fmla="*/ 173037 w 412751"/>
              <a:gd name="connsiteY755" fmla="*/ 39687 h 427038"/>
              <a:gd name="connsiteX756" fmla="*/ 176213 w 412751"/>
              <a:gd name="connsiteY756" fmla="*/ 39687 h 427038"/>
              <a:gd name="connsiteX757" fmla="*/ 177800 w 412751"/>
              <a:gd name="connsiteY757" fmla="*/ 39687 h 427038"/>
              <a:gd name="connsiteX758" fmla="*/ 180975 w 412751"/>
              <a:gd name="connsiteY758" fmla="*/ 42862 h 427038"/>
              <a:gd name="connsiteX759" fmla="*/ 182563 w 412751"/>
              <a:gd name="connsiteY759" fmla="*/ 42862 h 427038"/>
              <a:gd name="connsiteX760" fmla="*/ 184150 w 412751"/>
              <a:gd name="connsiteY760" fmla="*/ 42862 h 427038"/>
              <a:gd name="connsiteX761" fmla="*/ 187325 w 412751"/>
              <a:gd name="connsiteY761" fmla="*/ 42862 h 427038"/>
              <a:gd name="connsiteX762" fmla="*/ 187325 w 412751"/>
              <a:gd name="connsiteY762" fmla="*/ 39687 h 427038"/>
              <a:gd name="connsiteX763" fmla="*/ 188913 w 412751"/>
              <a:gd name="connsiteY763" fmla="*/ 39687 h 427038"/>
              <a:gd name="connsiteX764" fmla="*/ 192087 w 412751"/>
              <a:gd name="connsiteY764" fmla="*/ 42862 h 427038"/>
              <a:gd name="connsiteX765" fmla="*/ 193675 w 412751"/>
              <a:gd name="connsiteY765" fmla="*/ 42862 h 427038"/>
              <a:gd name="connsiteX766" fmla="*/ 193675 w 412751"/>
              <a:gd name="connsiteY766" fmla="*/ 44450 h 427038"/>
              <a:gd name="connsiteX767" fmla="*/ 196850 w 412751"/>
              <a:gd name="connsiteY767" fmla="*/ 44450 h 427038"/>
              <a:gd name="connsiteX768" fmla="*/ 198437 w 412751"/>
              <a:gd name="connsiteY768" fmla="*/ 44450 h 427038"/>
              <a:gd name="connsiteX769" fmla="*/ 200025 w 412751"/>
              <a:gd name="connsiteY769" fmla="*/ 44450 h 427038"/>
              <a:gd name="connsiteX770" fmla="*/ 200025 w 412751"/>
              <a:gd name="connsiteY770" fmla="*/ 42862 h 427038"/>
              <a:gd name="connsiteX771" fmla="*/ 204787 w 412751"/>
              <a:gd name="connsiteY771" fmla="*/ 42862 h 427038"/>
              <a:gd name="connsiteX772" fmla="*/ 207963 w 412751"/>
              <a:gd name="connsiteY772" fmla="*/ 42862 h 427038"/>
              <a:gd name="connsiteX773" fmla="*/ 209550 w 412751"/>
              <a:gd name="connsiteY773" fmla="*/ 42862 h 427038"/>
              <a:gd name="connsiteX774" fmla="*/ 211137 w 412751"/>
              <a:gd name="connsiteY774" fmla="*/ 42862 h 427038"/>
              <a:gd name="connsiteX775" fmla="*/ 214313 w 412751"/>
              <a:gd name="connsiteY775" fmla="*/ 42862 h 427038"/>
              <a:gd name="connsiteX776" fmla="*/ 215900 w 412751"/>
              <a:gd name="connsiteY776" fmla="*/ 39687 h 427038"/>
              <a:gd name="connsiteX777" fmla="*/ 219075 w 412751"/>
              <a:gd name="connsiteY777" fmla="*/ 38100 h 427038"/>
              <a:gd name="connsiteX778" fmla="*/ 220663 w 412751"/>
              <a:gd name="connsiteY778" fmla="*/ 38100 h 427038"/>
              <a:gd name="connsiteX779" fmla="*/ 223837 w 412751"/>
              <a:gd name="connsiteY779" fmla="*/ 38100 h 427038"/>
              <a:gd name="connsiteX780" fmla="*/ 225425 w 412751"/>
              <a:gd name="connsiteY780" fmla="*/ 36512 h 427038"/>
              <a:gd name="connsiteX781" fmla="*/ 227013 w 412751"/>
              <a:gd name="connsiteY781" fmla="*/ 38100 h 427038"/>
              <a:gd name="connsiteX782" fmla="*/ 227013 w 412751"/>
              <a:gd name="connsiteY782" fmla="*/ 39687 h 427038"/>
              <a:gd name="connsiteX783" fmla="*/ 231775 w 412751"/>
              <a:gd name="connsiteY783" fmla="*/ 38100 h 427038"/>
              <a:gd name="connsiteX784" fmla="*/ 236537 w 412751"/>
              <a:gd name="connsiteY784" fmla="*/ 38100 h 427038"/>
              <a:gd name="connsiteX785" fmla="*/ 241300 w 412751"/>
              <a:gd name="connsiteY785" fmla="*/ 36512 h 427038"/>
              <a:gd name="connsiteX786" fmla="*/ 246063 w 412751"/>
              <a:gd name="connsiteY786" fmla="*/ 33337 h 427038"/>
              <a:gd name="connsiteX787" fmla="*/ 247650 w 412751"/>
              <a:gd name="connsiteY787" fmla="*/ 33337 h 427038"/>
              <a:gd name="connsiteX788" fmla="*/ 250825 w 412751"/>
              <a:gd name="connsiteY788" fmla="*/ 33337 h 427038"/>
              <a:gd name="connsiteX789" fmla="*/ 252413 w 412751"/>
              <a:gd name="connsiteY789" fmla="*/ 33337 h 427038"/>
              <a:gd name="connsiteX790" fmla="*/ 255587 w 412751"/>
              <a:gd name="connsiteY790" fmla="*/ 31750 h 427038"/>
              <a:gd name="connsiteX791" fmla="*/ 257175 w 412751"/>
              <a:gd name="connsiteY791" fmla="*/ 31750 h 427038"/>
              <a:gd name="connsiteX792" fmla="*/ 258763 w 412751"/>
              <a:gd name="connsiteY792" fmla="*/ 28575 h 427038"/>
              <a:gd name="connsiteX793" fmla="*/ 261937 w 412751"/>
              <a:gd name="connsiteY793" fmla="*/ 28575 h 427038"/>
              <a:gd name="connsiteX794" fmla="*/ 263525 w 412751"/>
              <a:gd name="connsiteY794" fmla="*/ 28575 h 427038"/>
              <a:gd name="connsiteX795" fmla="*/ 266700 w 412751"/>
              <a:gd name="connsiteY795" fmla="*/ 28575 h 427038"/>
              <a:gd name="connsiteX796" fmla="*/ 268287 w 412751"/>
              <a:gd name="connsiteY796" fmla="*/ 28575 h 427038"/>
              <a:gd name="connsiteX797" fmla="*/ 273050 w 412751"/>
              <a:gd name="connsiteY797" fmla="*/ 28575 h 427038"/>
              <a:gd name="connsiteX798" fmla="*/ 277813 w 412751"/>
              <a:gd name="connsiteY798" fmla="*/ 26987 h 427038"/>
              <a:gd name="connsiteX799" fmla="*/ 279400 w 412751"/>
              <a:gd name="connsiteY799" fmla="*/ 26987 h 427038"/>
              <a:gd name="connsiteX800" fmla="*/ 282575 w 412751"/>
              <a:gd name="connsiteY800" fmla="*/ 26987 h 427038"/>
              <a:gd name="connsiteX801" fmla="*/ 282575 w 412751"/>
              <a:gd name="connsiteY801" fmla="*/ 23812 h 427038"/>
              <a:gd name="connsiteX802" fmla="*/ 284163 w 412751"/>
              <a:gd name="connsiteY802" fmla="*/ 23812 h 427038"/>
              <a:gd name="connsiteX803" fmla="*/ 287337 w 412751"/>
              <a:gd name="connsiteY803" fmla="*/ 23812 h 427038"/>
              <a:gd name="connsiteX804" fmla="*/ 288925 w 412751"/>
              <a:gd name="connsiteY804" fmla="*/ 22225 h 427038"/>
              <a:gd name="connsiteX805" fmla="*/ 290513 w 412751"/>
              <a:gd name="connsiteY805" fmla="*/ 23812 h 427038"/>
              <a:gd name="connsiteX806" fmla="*/ 293687 w 412751"/>
              <a:gd name="connsiteY806" fmla="*/ 23812 h 427038"/>
              <a:gd name="connsiteX807" fmla="*/ 295275 w 412751"/>
              <a:gd name="connsiteY807" fmla="*/ 23812 h 427038"/>
              <a:gd name="connsiteX808" fmla="*/ 298450 w 412751"/>
              <a:gd name="connsiteY808" fmla="*/ 22225 h 427038"/>
              <a:gd name="connsiteX809" fmla="*/ 300037 w 412751"/>
              <a:gd name="connsiteY809" fmla="*/ 20637 h 427038"/>
              <a:gd name="connsiteX810" fmla="*/ 301625 w 412751"/>
              <a:gd name="connsiteY810" fmla="*/ 20637 h 427038"/>
              <a:gd name="connsiteX811" fmla="*/ 304800 w 412751"/>
              <a:gd name="connsiteY811" fmla="*/ 17462 h 427038"/>
              <a:gd name="connsiteX812" fmla="*/ 306387 w 412751"/>
              <a:gd name="connsiteY812" fmla="*/ 15875 h 427038"/>
              <a:gd name="connsiteX813" fmla="*/ 309563 w 412751"/>
              <a:gd name="connsiteY813" fmla="*/ 15875 h 427038"/>
              <a:gd name="connsiteX814" fmla="*/ 311150 w 412751"/>
              <a:gd name="connsiteY814" fmla="*/ 15875 h 427038"/>
              <a:gd name="connsiteX815" fmla="*/ 314325 w 412751"/>
              <a:gd name="connsiteY815" fmla="*/ 15875 h 427038"/>
              <a:gd name="connsiteX816" fmla="*/ 315913 w 412751"/>
              <a:gd name="connsiteY816" fmla="*/ 15875 h 427038"/>
              <a:gd name="connsiteX817" fmla="*/ 317500 w 412751"/>
              <a:gd name="connsiteY817" fmla="*/ 12700 h 427038"/>
              <a:gd name="connsiteX818" fmla="*/ 320675 w 412751"/>
              <a:gd name="connsiteY818" fmla="*/ 12700 h 427038"/>
              <a:gd name="connsiteX819" fmla="*/ 322263 w 412751"/>
              <a:gd name="connsiteY819" fmla="*/ 12700 h 427038"/>
              <a:gd name="connsiteX820" fmla="*/ 325437 w 412751"/>
              <a:gd name="connsiteY820" fmla="*/ 11112 h 427038"/>
              <a:gd name="connsiteX821" fmla="*/ 331787 w 412751"/>
              <a:gd name="connsiteY821" fmla="*/ 6350 h 427038"/>
              <a:gd name="connsiteX822" fmla="*/ 333375 w 412751"/>
              <a:gd name="connsiteY822" fmla="*/ 4762 h 427038"/>
              <a:gd name="connsiteX823" fmla="*/ 336550 w 412751"/>
              <a:gd name="connsiteY823" fmla="*/ 4762 h 427038"/>
              <a:gd name="connsiteX824" fmla="*/ 338137 w 412751"/>
              <a:gd name="connsiteY824" fmla="*/ 4762 h 427038"/>
              <a:gd name="connsiteX825" fmla="*/ 338137 w 412751"/>
              <a:gd name="connsiteY825" fmla="*/ 1587 h 427038"/>
              <a:gd name="connsiteX826" fmla="*/ 341313 w 412751"/>
              <a:gd name="connsiteY826" fmla="*/ 1587 h 427038"/>
              <a:gd name="connsiteX827" fmla="*/ 342900 w 412751"/>
              <a:gd name="connsiteY827" fmla="*/ 1587 h 427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</a:cxnLst>
            <a:rect l="l" t="t" r="r" b="b"/>
            <a:pathLst>
              <a:path w="412751" h="427038">
                <a:moveTo>
                  <a:pt x="374650" y="377825"/>
                </a:moveTo>
                <a:lnTo>
                  <a:pt x="376237" y="377825"/>
                </a:lnTo>
                <a:lnTo>
                  <a:pt x="376237" y="379413"/>
                </a:lnTo>
                <a:lnTo>
                  <a:pt x="374650" y="379413"/>
                </a:lnTo>
                <a:close/>
                <a:moveTo>
                  <a:pt x="390525" y="354013"/>
                </a:moveTo>
                <a:lnTo>
                  <a:pt x="392113" y="354013"/>
                </a:lnTo>
                <a:lnTo>
                  <a:pt x="392113" y="357188"/>
                </a:lnTo>
                <a:lnTo>
                  <a:pt x="390525" y="357188"/>
                </a:lnTo>
                <a:close/>
                <a:moveTo>
                  <a:pt x="411163" y="284163"/>
                </a:moveTo>
                <a:lnTo>
                  <a:pt x="412751" y="284163"/>
                </a:lnTo>
                <a:lnTo>
                  <a:pt x="412751" y="285751"/>
                </a:lnTo>
                <a:lnTo>
                  <a:pt x="411163" y="285751"/>
                </a:lnTo>
                <a:close/>
                <a:moveTo>
                  <a:pt x="103187" y="276225"/>
                </a:moveTo>
                <a:lnTo>
                  <a:pt x="106363" y="276225"/>
                </a:lnTo>
                <a:lnTo>
                  <a:pt x="103187" y="277813"/>
                </a:lnTo>
                <a:close/>
                <a:moveTo>
                  <a:pt x="346075" y="0"/>
                </a:moveTo>
                <a:lnTo>
                  <a:pt x="346075" y="1587"/>
                </a:lnTo>
                <a:lnTo>
                  <a:pt x="347663" y="1587"/>
                </a:lnTo>
                <a:lnTo>
                  <a:pt x="347663" y="4762"/>
                </a:lnTo>
                <a:lnTo>
                  <a:pt x="346075" y="6350"/>
                </a:lnTo>
                <a:lnTo>
                  <a:pt x="346075" y="9525"/>
                </a:lnTo>
                <a:lnTo>
                  <a:pt x="342900" y="11112"/>
                </a:lnTo>
                <a:lnTo>
                  <a:pt x="341313" y="11112"/>
                </a:lnTo>
                <a:lnTo>
                  <a:pt x="341313" y="12700"/>
                </a:lnTo>
                <a:lnTo>
                  <a:pt x="338137" y="15875"/>
                </a:lnTo>
                <a:lnTo>
                  <a:pt x="338137" y="17462"/>
                </a:lnTo>
                <a:lnTo>
                  <a:pt x="333375" y="20637"/>
                </a:lnTo>
                <a:lnTo>
                  <a:pt x="336550" y="22225"/>
                </a:lnTo>
                <a:lnTo>
                  <a:pt x="341313" y="23812"/>
                </a:lnTo>
                <a:lnTo>
                  <a:pt x="342900" y="26987"/>
                </a:lnTo>
                <a:lnTo>
                  <a:pt x="341313" y="28575"/>
                </a:lnTo>
                <a:lnTo>
                  <a:pt x="341313" y="31750"/>
                </a:lnTo>
                <a:lnTo>
                  <a:pt x="342900" y="31750"/>
                </a:lnTo>
                <a:lnTo>
                  <a:pt x="346075" y="36512"/>
                </a:lnTo>
                <a:lnTo>
                  <a:pt x="347663" y="36512"/>
                </a:lnTo>
                <a:lnTo>
                  <a:pt x="349250" y="36512"/>
                </a:lnTo>
                <a:lnTo>
                  <a:pt x="352425" y="36512"/>
                </a:lnTo>
                <a:lnTo>
                  <a:pt x="357187" y="33337"/>
                </a:lnTo>
                <a:lnTo>
                  <a:pt x="358775" y="33337"/>
                </a:lnTo>
                <a:lnTo>
                  <a:pt x="358775" y="36512"/>
                </a:lnTo>
                <a:lnTo>
                  <a:pt x="357187" y="36512"/>
                </a:lnTo>
                <a:lnTo>
                  <a:pt x="354013" y="38100"/>
                </a:lnTo>
                <a:lnTo>
                  <a:pt x="352425" y="39687"/>
                </a:lnTo>
                <a:lnTo>
                  <a:pt x="354013" y="39687"/>
                </a:lnTo>
                <a:lnTo>
                  <a:pt x="357187" y="42862"/>
                </a:lnTo>
                <a:lnTo>
                  <a:pt x="358775" y="42862"/>
                </a:lnTo>
                <a:lnTo>
                  <a:pt x="361950" y="39687"/>
                </a:lnTo>
                <a:lnTo>
                  <a:pt x="363537" y="39687"/>
                </a:lnTo>
                <a:lnTo>
                  <a:pt x="363537" y="42862"/>
                </a:lnTo>
                <a:lnTo>
                  <a:pt x="363537" y="44450"/>
                </a:lnTo>
                <a:lnTo>
                  <a:pt x="361950" y="44450"/>
                </a:lnTo>
                <a:lnTo>
                  <a:pt x="357187" y="47625"/>
                </a:lnTo>
                <a:lnTo>
                  <a:pt x="349250" y="49212"/>
                </a:lnTo>
                <a:lnTo>
                  <a:pt x="346075" y="52387"/>
                </a:lnTo>
                <a:lnTo>
                  <a:pt x="342900" y="52387"/>
                </a:lnTo>
                <a:lnTo>
                  <a:pt x="341313" y="53975"/>
                </a:lnTo>
                <a:lnTo>
                  <a:pt x="338137" y="53975"/>
                </a:lnTo>
                <a:lnTo>
                  <a:pt x="336550" y="55563"/>
                </a:lnTo>
                <a:lnTo>
                  <a:pt x="331787" y="58738"/>
                </a:lnTo>
                <a:lnTo>
                  <a:pt x="325437" y="63500"/>
                </a:lnTo>
                <a:lnTo>
                  <a:pt x="327025" y="63500"/>
                </a:lnTo>
                <a:lnTo>
                  <a:pt x="327025" y="65088"/>
                </a:lnTo>
                <a:lnTo>
                  <a:pt x="325437" y="65088"/>
                </a:lnTo>
                <a:lnTo>
                  <a:pt x="322263" y="68263"/>
                </a:lnTo>
                <a:lnTo>
                  <a:pt x="320675" y="68263"/>
                </a:lnTo>
                <a:lnTo>
                  <a:pt x="320675" y="69850"/>
                </a:lnTo>
                <a:lnTo>
                  <a:pt x="322263" y="69850"/>
                </a:lnTo>
                <a:lnTo>
                  <a:pt x="322263" y="74613"/>
                </a:lnTo>
                <a:lnTo>
                  <a:pt x="317500" y="79375"/>
                </a:lnTo>
                <a:lnTo>
                  <a:pt x="315913" y="80963"/>
                </a:lnTo>
                <a:lnTo>
                  <a:pt x="309563" y="87313"/>
                </a:lnTo>
                <a:lnTo>
                  <a:pt x="309563" y="90488"/>
                </a:lnTo>
                <a:lnTo>
                  <a:pt x="311150" y="90488"/>
                </a:lnTo>
                <a:lnTo>
                  <a:pt x="314325" y="90488"/>
                </a:lnTo>
                <a:lnTo>
                  <a:pt x="315913" y="90488"/>
                </a:lnTo>
                <a:lnTo>
                  <a:pt x="317500" y="92075"/>
                </a:lnTo>
                <a:lnTo>
                  <a:pt x="320675" y="90488"/>
                </a:lnTo>
                <a:lnTo>
                  <a:pt x="322263" y="90488"/>
                </a:lnTo>
                <a:lnTo>
                  <a:pt x="322263" y="95250"/>
                </a:lnTo>
                <a:lnTo>
                  <a:pt x="320675" y="100013"/>
                </a:lnTo>
                <a:lnTo>
                  <a:pt x="317500" y="101600"/>
                </a:lnTo>
                <a:lnTo>
                  <a:pt x="315913" y="103188"/>
                </a:lnTo>
                <a:lnTo>
                  <a:pt x="315913" y="106363"/>
                </a:lnTo>
                <a:lnTo>
                  <a:pt x="314325" y="106363"/>
                </a:lnTo>
                <a:lnTo>
                  <a:pt x="315913" y="107950"/>
                </a:lnTo>
                <a:lnTo>
                  <a:pt x="315913" y="111125"/>
                </a:lnTo>
                <a:lnTo>
                  <a:pt x="317500" y="111125"/>
                </a:lnTo>
                <a:lnTo>
                  <a:pt x="320675" y="111125"/>
                </a:lnTo>
                <a:lnTo>
                  <a:pt x="322263" y="107950"/>
                </a:lnTo>
                <a:lnTo>
                  <a:pt x="322263" y="111125"/>
                </a:lnTo>
                <a:lnTo>
                  <a:pt x="322263" y="112713"/>
                </a:lnTo>
                <a:lnTo>
                  <a:pt x="322263" y="114300"/>
                </a:lnTo>
                <a:lnTo>
                  <a:pt x="325437" y="114300"/>
                </a:lnTo>
                <a:lnTo>
                  <a:pt x="325437" y="117475"/>
                </a:lnTo>
                <a:lnTo>
                  <a:pt x="327025" y="117475"/>
                </a:lnTo>
                <a:lnTo>
                  <a:pt x="327025" y="119063"/>
                </a:lnTo>
                <a:lnTo>
                  <a:pt x="327025" y="122238"/>
                </a:lnTo>
                <a:lnTo>
                  <a:pt x="330200" y="122238"/>
                </a:lnTo>
                <a:lnTo>
                  <a:pt x="330200" y="119063"/>
                </a:lnTo>
                <a:lnTo>
                  <a:pt x="331787" y="122238"/>
                </a:lnTo>
                <a:lnTo>
                  <a:pt x="333375" y="122238"/>
                </a:lnTo>
                <a:lnTo>
                  <a:pt x="336550" y="123825"/>
                </a:lnTo>
                <a:lnTo>
                  <a:pt x="338137" y="122238"/>
                </a:lnTo>
                <a:lnTo>
                  <a:pt x="341313" y="122238"/>
                </a:lnTo>
                <a:lnTo>
                  <a:pt x="346075" y="119063"/>
                </a:lnTo>
                <a:lnTo>
                  <a:pt x="347663" y="122238"/>
                </a:lnTo>
                <a:lnTo>
                  <a:pt x="347663" y="123825"/>
                </a:lnTo>
                <a:lnTo>
                  <a:pt x="346075" y="123825"/>
                </a:lnTo>
                <a:lnTo>
                  <a:pt x="342900" y="127000"/>
                </a:lnTo>
                <a:lnTo>
                  <a:pt x="342900" y="128588"/>
                </a:lnTo>
                <a:lnTo>
                  <a:pt x="341313" y="130175"/>
                </a:lnTo>
                <a:lnTo>
                  <a:pt x="338137" y="133350"/>
                </a:lnTo>
                <a:lnTo>
                  <a:pt x="341313" y="134938"/>
                </a:lnTo>
                <a:lnTo>
                  <a:pt x="341313" y="138113"/>
                </a:lnTo>
                <a:lnTo>
                  <a:pt x="341313" y="139700"/>
                </a:lnTo>
                <a:lnTo>
                  <a:pt x="338137" y="142875"/>
                </a:lnTo>
                <a:lnTo>
                  <a:pt x="336550" y="142875"/>
                </a:lnTo>
                <a:lnTo>
                  <a:pt x="336550" y="144463"/>
                </a:lnTo>
                <a:lnTo>
                  <a:pt x="338137" y="144463"/>
                </a:lnTo>
                <a:lnTo>
                  <a:pt x="338137" y="146050"/>
                </a:lnTo>
                <a:lnTo>
                  <a:pt x="338137" y="149225"/>
                </a:lnTo>
                <a:lnTo>
                  <a:pt x="338137" y="150813"/>
                </a:lnTo>
                <a:lnTo>
                  <a:pt x="341313" y="150813"/>
                </a:lnTo>
                <a:lnTo>
                  <a:pt x="341313" y="153988"/>
                </a:lnTo>
                <a:lnTo>
                  <a:pt x="342900" y="155575"/>
                </a:lnTo>
                <a:lnTo>
                  <a:pt x="342900" y="158750"/>
                </a:lnTo>
                <a:lnTo>
                  <a:pt x="346075" y="160338"/>
                </a:lnTo>
                <a:lnTo>
                  <a:pt x="342900" y="161925"/>
                </a:lnTo>
                <a:lnTo>
                  <a:pt x="341313" y="161925"/>
                </a:lnTo>
                <a:lnTo>
                  <a:pt x="341313" y="165100"/>
                </a:lnTo>
                <a:lnTo>
                  <a:pt x="341313" y="166688"/>
                </a:lnTo>
                <a:lnTo>
                  <a:pt x="342900" y="171450"/>
                </a:lnTo>
                <a:lnTo>
                  <a:pt x="346075" y="174625"/>
                </a:lnTo>
                <a:lnTo>
                  <a:pt x="346075" y="176213"/>
                </a:lnTo>
                <a:lnTo>
                  <a:pt x="346075" y="177800"/>
                </a:lnTo>
                <a:lnTo>
                  <a:pt x="346075" y="180975"/>
                </a:lnTo>
                <a:lnTo>
                  <a:pt x="342900" y="182563"/>
                </a:lnTo>
                <a:lnTo>
                  <a:pt x="342900" y="185738"/>
                </a:lnTo>
                <a:lnTo>
                  <a:pt x="346075" y="185738"/>
                </a:lnTo>
                <a:lnTo>
                  <a:pt x="347663" y="185738"/>
                </a:lnTo>
                <a:lnTo>
                  <a:pt x="347663" y="182563"/>
                </a:lnTo>
                <a:lnTo>
                  <a:pt x="347663" y="180975"/>
                </a:lnTo>
                <a:lnTo>
                  <a:pt x="347663" y="177800"/>
                </a:lnTo>
                <a:lnTo>
                  <a:pt x="347663" y="176213"/>
                </a:lnTo>
                <a:lnTo>
                  <a:pt x="349250" y="174625"/>
                </a:lnTo>
                <a:lnTo>
                  <a:pt x="352425" y="174625"/>
                </a:lnTo>
                <a:lnTo>
                  <a:pt x="352425" y="176213"/>
                </a:lnTo>
                <a:lnTo>
                  <a:pt x="349250" y="177800"/>
                </a:lnTo>
                <a:lnTo>
                  <a:pt x="349250" y="180975"/>
                </a:lnTo>
                <a:lnTo>
                  <a:pt x="349250" y="182563"/>
                </a:lnTo>
                <a:lnTo>
                  <a:pt x="349250" y="185738"/>
                </a:lnTo>
                <a:lnTo>
                  <a:pt x="352425" y="187325"/>
                </a:lnTo>
                <a:lnTo>
                  <a:pt x="354013" y="187325"/>
                </a:lnTo>
                <a:lnTo>
                  <a:pt x="354013" y="188913"/>
                </a:lnTo>
                <a:lnTo>
                  <a:pt x="357187" y="188913"/>
                </a:lnTo>
                <a:lnTo>
                  <a:pt x="357187" y="192088"/>
                </a:lnTo>
                <a:lnTo>
                  <a:pt x="357187" y="193675"/>
                </a:lnTo>
                <a:lnTo>
                  <a:pt x="358775" y="196850"/>
                </a:lnTo>
                <a:lnTo>
                  <a:pt x="358775" y="198438"/>
                </a:lnTo>
                <a:lnTo>
                  <a:pt x="358775" y="201613"/>
                </a:lnTo>
                <a:lnTo>
                  <a:pt x="361950" y="203200"/>
                </a:lnTo>
                <a:lnTo>
                  <a:pt x="361950" y="201613"/>
                </a:lnTo>
                <a:lnTo>
                  <a:pt x="363537" y="203200"/>
                </a:lnTo>
                <a:lnTo>
                  <a:pt x="365125" y="203200"/>
                </a:lnTo>
                <a:lnTo>
                  <a:pt x="365125" y="207963"/>
                </a:lnTo>
                <a:lnTo>
                  <a:pt x="368300" y="207963"/>
                </a:lnTo>
                <a:lnTo>
                  <a:pt x="368300" y="209550"/>
                </a:lnTo>
                <a:lnTo>
                  <a:pt x="369887" y="209550"/>
                </a:lnTo>
                <a:lnTo>
                  <a:pt x="369887" y="212725"/>
                </a:lnTo>
                <a:lnTo>
                  <a:pt x="373063" y="214313"/>
                </a:lnTo>
                <a:lnTo>
                  <a:pt x="373063" y="217488"/>
                </a:lnTo>
                <a:lnTo>
                  <a:pt x="374650" y="217488"/>
                </a:lnTo>
                <a:lnTo>
                  <a:pt x="374650" y="220663"/>
                </a:lnTo>
                <a:lnTo>
                  <a:pt x="374650" y="223838"/>
                </a:lnTo>
                <a:lnTo>
                  <a:pt x="376237" y="225425"/>
                </a:lnTo>
                <a:lnTo>
                  <a:pt x="379413" y="230188"/>
                </a:lnTo>
                <a:lnTo>
                  <a:pt x="381000" y="230188"/>
                </a:lnTo>
                <a:lnTo>
                  <a:pt x="384175" y="230188"/>
                </a:lnTo>
                <a:lnTo>
                  <a:pt x="385763" y="228600"/>
                </a:lnTo>
                <a:lnTo>
                  <a:pt x="385763" y="225425"/>
                </a:lnTo>
                <a:lnTo>
                  <a:pt x="385763" y="223838"/>
                </a:lnTo>
                <a:lnTo>
                  <a:pt x="388937" y="220663"/>
                </a:lnTo>
                <a:lnTo>
                  <a:pt x="388937" y="223838"/>
                </a:lnTo>
                <a:lnTo>
                  <a:pt x="390525" y="223838"/>
                </a:lnTo>
                <a:lnTo>
                  <a:pt x="390525" y="225425"/>
                </a:lnTo>
                <a:lnTo>
                  <a:pt x="388937" y="228600"/>
                </a:lnTo>
                <a:lnTo>
                  <a:pt x="390525" y="230188"/>
                </a:lnTo>
                <a:lnTo>
                  <a:pt x="390525" y="233363"/>
                </a:lnTo>
                <a:lnTo>
                  <a:pt x="390525" y="234950"/>
                </a:lnTo>
                <a:lnTo>
                  <a:pt x="392113" y="234950"/>
                </a:lnTo>
                <a:lnTo>
                  <a:pt x="392113" y="233363"/>
                </a:lnTo>
                <a:lnTo>
                  <a:pt x="392113" y="230188"/>
                </a:lnTo>
                <a:lnTo>
                  <a:pt x="392113" y="228600"/>
                </a:lnTo>
                <a:lnTo>
                  <a:pt x="392113" y="225425"/>
                </a:lnTo>
                <a:lnTo>
                  <a:pt x="395287" y="225425"/>
                </a:lnTo>
                <a:lnTo>
                  <a:pt x="396875" y="225425"/>
                </a:lnTo>
                <a:lnTo>
                  <a:pt x="396875" y="228600"/>
                </a:lnTo>
                <a:lnTo>
                  <a:pt x="396875" y="230188"/>
                </a:lnTo>
                <a:lnTo>
                  <a:pt x="400050" y="234950"/>
                </a:lnTo>
                <a:lnTo>
                  <a:pt x="401637" y="234950"/>
                </a:lnTo>
                <a:lnTo>
                  <a:pt x="401637" y="236538"/>
                </a:lnTo>
                <a:lnTo>
                  <a:pt x="401637" y="239713"/>
                </a:lnTo>
                <a:lnTo>
                  <a:pt x="400050" y="239713"/>
                </a:lnTo>
                <a:lnTo>
                  <a:pt x="400050" y="241300"/>
                </a:lnTo>
                <a:lnTo>
                  <a:pt x="400050" y="244475"/>
                </a:lnTo>
                <a:lnTo>
                  <a:pt x="401637" y="246063"/>
                </a:lnTo>
                <a:lnTo>
                  <a:pt x="401637" y="250825"/>
                </a:lnTo>
                <a:lnTo>
                  <a:pt x="401637" y="252413"/>
                </a:lnTo>
                <a:lnTo>
                  <a:pt x="400050" y="252413"/>
                </a:lnTo>
                <a:lnTo>
                  <a:pt x="400050" y="255588"/>
                </a:lnTo>
                <a:lnTo>
                  <a:pt x="400050" y="257175"/>
                </a:lnTo>
                <a:lnTo>
                  <a:pt x="401637" y="257175"/>
                </a:lnTo>
                <a:lnTo>
                  <a:pt x="404813" y="260350"/>
                </a:lnTo>
                <a:lnTo>
                  <a:pt x="404813" y="261938"/>
                </a:lnTo>
                <a:lnTo>
                  <a:pt x="406400" y="260350"/>
                </a:lnTo>
                <a:lnTo>
                  <a:pt x="406400" y="261938"/>
                </a:lnTo>
                <a:lnTo>
                  <a:pt x="406400" y="263525"/>
                </a:lnTo>
                <a:lnTo>
                  <a:pt x="407987" y="263525"/>
                </a:lnTo>
                <a:lnTo>
                  <a:pt x="407987" y="261938"/>
                </a:lnTo>
                <a:lnTo>
                  <a:pt x="407987" y="260350"/>
                </a:lnTo>
                <a:lnTo>
                  <a:pt x="407987" y="257175"/>
                </a:lnTo>
                <a:lnTo>
                  <a:pt x="411163" y="255588"/>
                </a:lnTo>
                <a:lnTo>
                  <a:pt x="411163" y="257175"/>
                </a:lnTo>
                <a:lnTo>
                  <a:pt x="411163" y="260350"/>
                </a:lnTo>
                <a:lnTo>
                  <a:pt x="411163" y="261938"/>
                </a:lnTo>
                <a:lnTo>
                  <a:pt x="412750" y="261938"/>
                </a:lnTo>
                <a:lnTo>
                  <a:pt x="412750" y="263525"/>
                </a:lnTo>
                <a:lnTo>
                  <a:pt x="412750" y="266700"/>
                </a:lnTo>
                <a:lnTo>
                  <a:pt x="412750" y="268288"/>
                </a:lnTo>
                <a:lnTo>
                  <a:pt x="412750" y="271463"/>
                </a:lnTo>
                <a:lnTo>
                  <a:pt x="412750" y="276225"/>
                </a:lnTo>
                <a:lnTo>
                  <a:pt x="412750" y="277813"/>
                </a:lnTo>
                <a:lnTo>
                  <a:pt x="412750" y="279400"/>
                </a:lnTo>
                <a:lnTo>
                  <a:pt x="411163" y="277813"/>
                </a:lnTo>
                <a:lnTo>
                  <a:pt x="411163" y="276225"/>
                </a:lnTo>
                <a:lnTo>
                  <a:pt x="411163" y="273050"/>
                </a:lnTo>
                <a:lnTo>
                  <a:pt x="407987" y="271463"/>
                </a:lnTo>
                <a:lnTo>
                  <a:pt x="407987" y="268288"/>
                </a:lnTo>
                <a:lnTo>
                  <a:pt x="406400" y="268288"/>
                </a:lnTo>
                <a:lnTo>
                  <a:pt x="406400" y="271463"/>
                </a:lnTo>
                <a:lnTo>
                  <a:pt x="404813" y="273050"/>
                </a:lnTo>
                <a:lnTo>
                  <a:pt x="401637" y="273050"/>
                </a:lnTo>
                <a:lnTo>
                  <a:pt x="401637" y="276225"/>
                </a:lnTo>
                <a:lnTo>
                  <a:pt x="401637" y="277813"/>
                </a:lnTo>
                <a:lnTo>
                  <a:pt x="401637" y="279400"/>
                </a:lnTo>
                <a:lnTo>
                  <a:pt x="400050" y="279400"/>
                </a:lnTo>
                <a:lnTo>
                  <a:pt x="400050" y="282575"/>
                </a:lnTo>
                <a:lnTo>
                  <a:pt x="400050" y="284163"/>
                </a:lnTo>
                <a:lnTo>
                  <a:pt x="401637" y="288925"/>
                </a:lnTo>
                <a:lnTo>
                  <a:pt x="401637" y="292100"/>
                </a:lnTo>
                <a:lnTo>
                  <a:pt x="401637" y="293688"/>
                </a:lnTo>
                <a:lnTo>
                  <a:pt x="401637" y="295275"/>
                </a:lnTo>
                <a:lnTo>
                  <a:pt x="401637" y="298450"/>
                </a:lnTo>
                <a:lnTo>
                  <a:pt x="401637" y="300038"/>
                </a:lnTo>
                <a:lnTo>
                  <a:pt x="401637" y="303213"/>
                </a:lnTo>
                <a:lnTo>
                  <a:pt x="401637" y="304800"/>
                </a:lnTo>
                <a:lnTo>
                  <a:pt x="404813" y="307975"/>
                </a:lnTo>
                <a:lnTo>
                  <a:pt x="404813" y="309563"/>
                </a:lnTo>
                <a:lnTo>
                  <a:pt x="404813" y="315913"/>
                </a:lnTo>
                <a:lnTo>
                  <a:pt x="401637" y="315913"/>
                </a:lnTo>
                <a:lnTo>
                  <a:pt x="400050" y="315913"/>
                </a:lnTo>
                <a:lnTo>
                  <a:pt x="396875" y="314325"/>
                </a:lnTo>
                <a:lnTo>
                  <a:pt x="396875" y="311150"/>
                </a:lnTo>
                <a:lnTo>
                  <a:pt x="396875" y="309563"/>
                </a:lnTo>
                <a:lnTo>
                  <a:pt x="395287" y="309563"/>
                </a:lnTo>
                <a:lnTo>
                  <a:pt x="392113" y="307975"/>
                </a:lnTo>
                <a:lnTo>
                  <a:pt x="392113" y="309563"/>
                </a:lnTo>
                <a:lnTo>
                  <a:pt x="392113" y="314325"/>
                </a:lnTo>
                <a:lnTo>
                  <a:pt x="395287" y="315913"/>
                </a:lnTo>
                <a:lnTo>
                  <a:pt x="395287" y="319088"/>
                </a:lnTo>
                <a:lnTo>
                  <a:pt x="396875" y="319088"/>
                </a:lnTo>
                <a:lnTo>
                  <a:pt x="400050" y="320675"/>
                </a:lnTo>
                <a:lnTo>
                  <a:pt x="401637" y="323850"/>
                </a:lnTo>
                <a:lnTo>
                  <a:pt x="401637" y="325438"/>
                </a:lnTo>
                <a:lnTo>
                  <a:pt x="401637" y="331788"/>
                </a:lnTo>
                <a:lnTo>
                  <a:pt x="400050" y="330200"/>
                </a:lnTo>
                <a:lnTo>
                  <a:pt x="396875" y="331788"/>
                </a:lnTo>
                <a:lnTo>
                  <a:pt x="396875" y="334963"/>
                </a:lnTo>
                <a:lnTo>
                  <a:pt x="395287" y="334963"/>
                </a:lnTo>
                <a:lnTo>
                  <a:pt x="395287" y="331788"/>
                </a:lnTo>
                <a:lnTo>
                  <a:pt x="392113" y="331788"/>
                </a:lnTo>
                <a:lnTo>
                  <a:pt x="392113" y="334963"/>
                </a:lnTo>
                <a:lnTo>
                  <a:pt x="392113" y="336550"/>
                </a:lnTo>
                <a:lnTo>
                  <a:pt x="395287" y="338138"/>
                </a:lnTo>
                <a:lnTo>
                  <a:pt x="392113" y="341313"/>
                </a:lnTo>
                <a:lnTo>
                  <a:pt x="392113" y="342900"/>
                </a:lnTo>
                <a:lnTo>
                  <a:pt x="395287" y="342900"/>
                </a:lnTo>
                <a:lnTo>
                  <a:pt x="396875" y="347663"/>
                </a:lnTo>
                <a:lnTo>
                  <a:pt x="396875" y="350838"/>
                </a:lnTo>
                <a:lnTo>
                  <a:pt x="396875" y="352425"/>
                </a:lnTo>
                <a:lnTo>
                  <a:pt x="395287" y="352425"/>
                </a:lnTo>
                <a:lnTo>
                  <a:pt x="395287" y="350838"/>
                </a:lnTo>
                <a:lnTo>
                  <a:pt x="392113" y="350838"/>
                </a:lnTo>
                <a:lnTo>
                  <a:pt x="392113" y="347663"/>
                </a:lnTo>
                <a:lnTo>
                  <a:pt x="392113" y="346075"/>
                </a:lnTo>
                <a:lnTo>
                  <a:pt x="390525" y="346075"/>
                </a:lnTo>
                <a:lnTo>
                  <a:pt x="390525" y="347663"/>
                </a:lnTo>
                <a:lnTo>
                  <a:pt x="390525" y="350838"/>
                </a:lnTo>
                <a:lnTo>
                  <a:pt x="390525" y="352425"/>
                </a:lnTo>
                <a:lnTo>
                  <a:pt x="390525" y="354013"/>
                </a:lnTo>
                <a:lnTo>
                  <a:pt x="388937" y="354013"/>
                </a:lnTo>
                <a:lnTo>
                  <a:pt x="385763" y="354013"/>
                </a:lnTo>
                <a:lnTo>
                  <a:pt x="385763" y="352425"/>
                </a:lnTo>
                <a:lnTo>
                  <a:pt x="385763" y="350838"/>
                </a:lnTo>
                <a:lnTo>
                  <a:pt x="384175" y="347663"/>
                </a:lnTo>
                <a:lnTo>
                  <a:pt x="384175" y="342900"/>
                </a:lnTo>
                <a:lnTo>
                  <a:pt x="384175" y="341313"/>
                </a:lnTo>
                <a:lnTo>
                  <a:pt x="381000" y="342900"/>
                </a:lnTo>
                <a:lnTo>
                  <a:pt x="381000" y="346075"/>
                </a:lnTo>
                <a:lnTo>
                  <a:pt x="381000" y="347663"/>
                </a:lnTo>
                <a:lnTo>
                  <a:pt x="381000" y="352425"/>
                </a:lnTo>
                <a:lnTo>
                  <a:pt x="381000" y="354013"/>
                </a:lnTo>
                <a:lnTo>
                  <a:pt x="381000" y="357188"/>
                </a:lnTo>
                <a:lnTo>
                  <a:pt x="381000" y="358775"/>
                </a:lnTo>
                <a:lnTo>
                  <a:pt x="381000" y="363538"/>
                </a:lnTo>
                <a:lnTo>
                  <a:pt x="381000" y="366713"/>
                </a:lnTo>
                <a:lnTo>
                  <a:pt x="381000" y="368300"/>
                </a:lnTo>
                <a:lnTo>
                  <a:pt x="379413" y="368300"/>
                </a:lnTo>
                <a:lnTo>
                  <a:pt x="376237" y="366713"/>
                </a:lnTo>
                <a:lnTo>
                  <a:pt x="374650" y="366713"/>
                </a:lnTo>
                <a:lnTo>
                  <a:pt x="369887" y="358775"/>
                </a:lnTo>
                <a:lnTo>
                  <a:pt x="368300" y="357188"/>
                </a:lnTo>
                <a:lnTo>
                  <a:pt x="365125" y="357188"/>
                </a:lnTo>
                <a:lnTo>
                  <a:pt x="363537" y="354013"/>
                </a:lnTo>
                <a:lnTo>
                  <a:pt x="363537" y="357188"/>
                </a:lnTo>
                <a:lnTo>
                  <a:pt x="365125" y="361950"/>
                </a:lnTo>
                <a:lnTo>
                  <a:pt x="368300" y="366713"/>
                </a:lnTo>
                <a:lnTo>
                  <a:pt x="369887" y="373063"/>
                </a:lnTo>
                <a:lnTo>
                  <a:pt x="373063" y="377825"/>
                </a:lnTo>
                <a:lnTo>
                  <a:pt x="373063" y="379413"/>
                </a:lnTo>
                <a:lnTo>
                  <a:pt x="374650" y="379413"/>
                </a:lnTo>
                <a:lnTo>
                  <a:pt x="374650" y="382588"/>
                </a:lnTo>
                <a:lnTo>
                  <a:pt x="374650" y="384176"/>
                </a:lnTo>
                <a:lnTo>
                  <a:pt x="373063" y="384176"/>
                </a:lnTo>
                <a:lnTo>
                  <a:pt x="373063" y="382588"/>
                </a:lnTo>
                <a:lnTo>
                  <a:pt x="369887" y="379413"/>
                </a:lnTo>
                <a:lnTo>
                  <a:pt x="368300" y="377825"/>
                </a:lnTo>
                <a:lnTo>
                  <a:pt x="365125" y="377825"/>
                </a:lnTo>
                <a:lnTo>
                  <a:pt x="363537" y="377825"/>
                </a:lnTo>
                <a:lnTo>
                  <a:pt x="363537" y="379413"/>
                </a:lnTo>
                <a:lnTo>
                  <a:pt x="361950" y="377825"/>
                </a:lnTo>
                <a:lnTo>
                  <a:pt x="361950" y="374650"/>
                </a:lnTo>
                <a:lnTo>
                  <a:pt x="358775" y="373063"/>
                </a:lnTo>
                <a:lnTo>
                  <a:pt x="357187" y="374650"/>
                </a:lnTo>
                <a:lnTo>
                  <a:pt x="357187" y="377825"/>
                </a:lnTo>
                <a:lnTo>
                  <a:pt x="357187" y="379413"/>
                </a:lnTo>
                <a:lnTo>
                  <a:pt x="354013" y="379413"/>
                </a:lnTo>
                <a:lnTo>
                  <a:pt x="352425" y="377825"/>
                </a:lnTo>
                <a:lnTo>
                  <a:pt x="349250" y="374650"/>
                </a:lnTo>
                <a:lnTo>
                  <a:pt x="349250" y="373063"/>
                </a:lnTo>
                <a:lnTo>
                  <a:pt x="347663" y="373063"/>
                </a:lnTo>
                <a:lnTo>
                  <a:pt x="347663" y="374650"/>
                </a:lnTo>
                <a:lnTo>
                  <a:pt x="347663" y="377825"/>
                </a:lnTo>
                <a:lnTo>
                  <a:pt x="347663" y="379413"/>
                </a:lnTo>
                <a:lnTo>
                  <a:pt x="347663" y="382588"/>
                </a:lnTo>
                <a:lnTo>
                  <a:pt x="347663" y="384176"/>
                </a:lnTo>
                <a:lnTo>
                  <a:pt x="349250" y="384176"/>
                </a:lnTo>
                <a:lnTo>
                  <a:pt x="349250" y="385763"/>
                </a:lnTo>
                <a:lnTo>
                  <a:pt x="352425" y="388938"/>
                </a:lnTo>
                <a:lnTo>
                  <a:pt x="352425" y="390526"/>
                </a:lnTo>
                <a:lnTo>
                  <a:pt x="352425" y="393701"/>
                </a:lnTo>
                <a:lnTo>
                  <a:pt x="354013" y="393701"/>
                </a:lnTo>
                <a:lnTo>
                  <a:pt x="357187" y="395288"/>
                </a:lnTo>
                <a:lnTo>
                  <a:pt x="357187" y="398463"/>
                </a:lnTo>
                <a:lnTo>
                  <a:pt x="357187" y="400051"/>
                </a:lnTo>
                <a:lnTo>
                  <a:pt x="357187" y="401638"/>
                </a:lnTo>
                <a:lnTo>
                  <a:pt x="354013" y="401638"/>
                </a:lnTo>
                <a:lnTo>
                  <a:pt x="354013" y="404813"/>
                </a:lnTo>
                <a:lnTo>
                  <a:pt x="352425" y="404813"/>
                </a:lnTo>
                <a:lnTo>
                  <a:pt x="349250" y="404813"/>
                </a:lnTo>
                <a:lnTo>
                  <a:pt x="349250" y="401638"/>
                </a:lnTo>
                <a:lnTo>
                  <a:pt x="347663" y="400051"/>
                </a:lnTo>
                <a:lnTo>
                  <a:pt x="347663" y="398463"/>
                </a:lnTo>
                <a:lnTo>
                  <a:pt x="346075" y="398463"/>
                </a:lnTo>
                <a:lnTo>
                  <a:pt x="346075" y="395288"/>
                </a:lnTo>
                <a:lnTo>
                  <a:pt x="342900" y="393701"/>
                </a:lnTo>
                <a:lnTo>
                  <a:pt x="341313" y="393701"/>
                </a:lnTo>
                <a:lnTo>
                  <a:pt x="342900" y="398463"/>
                </a:lnTo>
                <a:lnTo>
                  <a:pt x="346075" y="400051"/>
                </a:lnTo>
                <a:lnTo>
                  <a:pt x="347663" y="401638"/>
                </a:lnTo>
                <a:lnTo>
                  <a:pt x="347663" y="404813"/>
                </a:lnTo>
                <a:lnTo>
                  <a:pt x="347663" y="406401"/>
                </a:lnTo>
                <a:lnTo>
                  <a:pt x="349250" y="409576"/>
                </a:lnTo>
                <a:lnTo>
                  <a:pt x="349250" y="411163"/>
                </a:lnTo>
                <a:lnTo>
                  <a:pt x="352425" y="415926"/>
                </a:lnTo>
                <a:lnTo>
                  <a:pt x="352425" y="417513"/>
                </a:lnTo>
                <a:lnTo>
                  <a:pt x="352425" y="420688"/>
                </a:lnTo>
                <a:lnTo>
                  <a:pt x="354013" y="420688"/>
                </a:lnTo>
                <a:lnTo>
                  <a:pt x="357187" y="422276"/>
                </a:lnTo>
                <a:lnTo>
                  <a:pt x="357187" y="425451"/>
                </a:lnTo>
                <a:lnTo>
                  <a:pt x="354013" y="427038"/>
                </a:lnTo>
                <a:lnTo>
                  <a:pt x="352425" y="427038"/>
                </a:lnTo>
                <a:lnTo>
                  <a:pt x="352425" y="425451"/>
                </a:lnTo>
                <a:lnTo>
                  <a:pt x="349250" y="422276"/>
                </a:lnTo>
                <a:lnTo>
                  <a:pt x="346075" y="420688"/>
                </a:lnTo>
                <a:lnTo>
                  <a:pt x="346075" y="417513"/>
                </a:lnTo>
                <a:lnTo>
                  <a:pt x="342900" y="415926"/>
                </a:lnTo>
                <a:lnTo>
                  <a:pt x="342900" y="412751"/>
                </a:lnTo>
                <a:lnTo>
                  <a:pt x="341313" y="411163"/>
                </a:lnTo>
                <a:lnTo>
                  <a:pt x="338137" y="409576"/>
                </a:lnTo>
                <a:lnTo>
                  <a:pt x="336550" y="409576"/>
                </a:lnTo>
                <a:lnTo>
                  <a:pt x="333375" y="406401"/>
                </a:lnTo>
                <a:lnTo>
                  <a:pt x="333375" y="404813"/>
                </a:lnTo>
                <a:lnTo>
                  <a:pt x="331787" y="404813"/>
                </a:lnTo>
                <a:lnTo>
                  <a:pt x="330200" y="404813"/>
                </a:lnTo>
                <a:lnTo>
                  <a:pt x="327025" y="401638"/>
                </a:lnTo>
                <a:lnTo>
                  <a:pt x="325437" y="398463"/>
                </a:lnTo>
                <a:lnTo>
                  <a:pt x="322263" y="395288"/>
                </a:lnTo>
                <a:lnTo>
                  <a:pt x="322263" y="393701"/>
                </a:lnTo>
                <a:lnTo>
                  <a:pt x="322263" y="390526"/>
                </a:lnTo>
                <a:lnTo>
                  <a:pt x="322263" y="388938"/>
                </a:lnTo>
                <a:lnTo>
                  <a:pt x="322263" y="385763"/>
                </a:lnTo>
                <a:lnTo>
                  <a:pt x="320675" y="385763"/>
                </a:lnTo>
                <a:lnTo>
                  <a:pt x="320675" y="388938"/>
                </a:lnTo>
                <a:lnTo>
                  <a:pt x="317500" y="390526"/>
                </a:lnTo>
                <a:lnTo>
                  <a:pt x="317500" y="393701"/>
                </a:lnTo>
                <a:lnTo>
                  <a:pt x="317500" y="395288"/>
                </a:lnTo>
                <a:lnTo>
                  <a:pt x="315913" y="393701"/>
                </a:lnTo>
                <a:lnTo>
                  <a:pt x="314325" y="393701"/>
                </a:lnTo>
                <a:lnTo>
                  <a:pt x="311150" y="393701"/>
                </a:lnTo>
                <a:lnTo>
                  <a:pt x="311150" y="390526"/>
                </a:lnTo>
                <a:lnTo>
                  <a:pt x="311150" y="388938"/>
                </a:lnTo>
                <a:lnTo>
                  <a:pt x="311150" y="385763"/>
                </a:lnTo>
                <a:lnTo>
                  <a:pt x="309563" y="384176"/>
                </a:lnTo>
                <a:lnTo>
                  <a:pt x="306387" y="384176"/>
                </a:lnTo>
                <a:lnTo>
                  <a:pt x="306387" y="382588"/>
                </a:lnTo>
                <a:lnTo>
                  <a:pt x="306387" y="379413"/>
                </a:lnTo>
                <a:lnTo>
                  <a:pt x="304800" y="379413"/>
                </a:lnTo>
                <a:lnTo>
                  <a:pt x="301625" y="377825"/>
                </a:lnTo>
                <a:lnTo>
                  <a:pt x="300037" y="374650"/>
                </a:lnTo>
                <a:lnTo>
                  <a:pt x="300037" y="373063"/>
                </a:lnTo>
                <a:lnTo>
                  <a:pt x="298450" y="373063"/>
                </a:lnTo>
                <a:lnTo>
                  <a:pt x="298450" y="369888"/>
                </a:lnTo>
                <a:lnTo>
                  <a:pt x="295275" y="369888"/>
                </a:lnTo>
                <a:lnTo>
                  <a:pt x="295275" y="368300"/>
                </a:lnTo>
                <a:lnTo>
                  <a:pt x="293687" y="366713"/>
                </a:lnTo>
                <a:lnTo>
                  <a:pt x="288925" y="363538"/>
                </a:lnTo>
                <a:lnTo>
                  <a:pt x="287337" y="361950"/>
                </a:lnTo>
                <a:lnTo>
                  <a:pt x="284163" y="358775"/>
                </a:lnTo>
                <a:lnTo>
                  <a:pt x="282575" y="357188"/>
                </a:lnTo>
                <a:lnTo>
                  <a:pt x="282575" y="354013"/>
                </a:lnTo>
                <a:lnTo>
                  <a:pt x="277813" y="352425"/>
                </a:lnTo>
                <a:lnTo>
                  <a:pt x="274637" y="350838"/>
                </a:lnTo>
                <a:lnTo>
                  <a:pt x="271463" y="346075"/>
                </a:lnTo>
                <a:lnTo>
                  <a:pt x="266700" y="341313"/>
                </a:lnTo>
                <a:lnTo>
                  <a:pt x="263525" y="338138"/>
                </a:lnTo>
                <a:lnTo>
                  <a:pt x="258763" y="336550"/>
                </a:lnTo>
                <a:lnTo>
                  <a:pt x="257175" y="334963"/>
                </a:lnTo>
                <a:lnTo>
                  <a:pt x="252413" y="331788"/>
                </a:lnTo>
                <a:lnTo>
                  <a:pt x="250825" y="330200"/>
                </a:lnTo>
                <a:lnTo>
                  <a:pt x="247650" y="330200"/>
                </a:lnTo>
                <a:lnTo>
                  <a:pt x="246063" y="330200"/>
                </a:lnTo>
                <a:lnTo>
                  <a:pt x="246063" y="327025"/>
                </a:lnTo>
                <a:lnTo>
                  <a:pt x="242887" y="327025"/>
                </a:lnTo>
                <a:lnTo>
                  <a:pt x="241300" y="327025"/>
                </a:lnTo>
                <a:lnTo>
                  <a:pt x="239713" y="327025"/>
                </a:lnTo>
                <a:lnTo>
                  <a:pt x="239713" y="325438"/>
                </a:lnTo>
                <a:lnTo>
                  <a:pt x="236537" y="325438"/>
                </a:lnTo>
                <a:lnTo>
                  <a:pt x="234950" y="323850"/>
                </a:lnTo>
                <a:lnTo>
                  <a:pt x="227013" y="320675"/>
                </a:lnTo>
                <a:lnTo>
                  <a:pt x="225425" y="319088"/>
                </a:lnTo>
                <a:lnTo>
                  <a:pt x="220663" y="319088"/>
                </a:lnTo>
                <a:lnTo>
                  <a:pt x="219075" y="319088"/>
                </a:lnTo>
                <a:lnTo>
                  <a:pt x="214313" y="319088"/>
                </a:lnTo>
                <a:lnTo>
                  <a:pt x="211137" y="315913"/>
                </a:lnTo>
                <a:lnTo>
                  <a:pt x="211137" y="314325"/>
                </a:lnTo>
                <a:lnTo>
                  <a:pt x="209550" y="314325"/>
                </a:lnTo>
                <a:lnTo>
                  <a:pt x="207963" y="314325"/>
                </a:lnTo>
                <a:lnTo>
                  <a:pt x="204787" y="314325"/>
                </a:lnTo>
                <a:lnTo>
                  <a:pt x="203200" y="311150"/>
                </a:lnTo>
                <a:lnTo>
                  <a:pt x="200025" y="311150"/>
                </a:lnTo>
                <a:lnTo>
                  <a:pt x="200025" y="309563"/>
                </a:lnTo>
                <a:lnTo>
                  <a:pt x="200025" y="307975"/>
                </a:lnTo>
                <a:lnTo>
                  <a:pt x="200025" y="304800"/>
                </a:lnTo>
                <a:lnTo>
                  <a:pt x="198437" y="304800"/>
                </a:lnTo>
                <a:lnTo>
                  <a:pt x="196850" y="304800"/>
                </a:lnTo>
                <a:lnTo>
                  <a:pt x="193675" y="307975"/>
                </a:lnTo>
                <a:lnTo>
                  <a:pt x="192087" y="304800"/>
                </a:lnTo>
                <a:lnTo>
                  <a:pt x="188913" y="300038"/>
                </a:lnTo>
                <a:lnTo>
                  <a:pt x="187325" y="298450"/>
                </a:lnTo>
                <a:lnTo>
                  <a:pt x="184150" y="295275"/>
                </a:lnTo>
                <a:lnTo>
                  <a:pt x="182563" y="295275"/>
                </a:lnTo>
                <a:lnTo>
                  <a:pt x="182563" y="298450"/>
                </a:lnTo>
                <a:lnTo>
                  <a:pt x="180975" y="298450"/>
                </a:lnTo>
                <a:lnTo>
                  <a:pt x="180975" y="295275"/>
                </a:lnTo>
                <a:lnTo>
                  <a:pt x="177800" y="295275"/>
                </a:lnTo>
                <a:lnTo>
                  <a:pt x="176213" y="295275"/>
                </a:lnTo>
                <a:lnTo>
                  <a:pt x="176213" y="298450"/>
                </a:lnTo>
                <a:lnTo>
                  <a:pt x="173037" y="295275"/>
                </a:lnTo>
                <a:lnTo>
                  <a:pt x="171450" y="295275"/>
                </a:lnTo>
                <a:lnTo>
                  <a:pt x="168275" y="295275"/>
                </a:lnTo>
                <a:lnTo>
                  <a:pt x="166687" y="295275"/>
                </a:lnTo>
                <a:lnTo>
                  <a:pt x="165100" y="293688"/>
                </a:lnTo>
                <a:lnTo>
                  <a:pt x="161925" y="293688"/>
                </a:lnTo>
                <a:lnTo>
                  <a:pt x="160337" y="292100"/>
                </a:lnTo>
                <a:lnTo>
                  <a:pt x="157163" y="292100"/>
                </a:lnTo>
                <a:lnTo>
                  <a:pt x="155575" y="288925"/>
                </a:lnTo>
                <a:lnTo>
                  <a:pt x="152400" y="292100"/>
                </a:lnTo>
                <a:lnTo>
                  <a:pt x="150813" y="292100"/>
                </a:lnTo>
                <a:lnTo>
                  <a:pt x="150813" y="293688"/>
                </a:lnTo>
                <a:lnTo>
                  <a:pt x="152400" y="295275"/>
                </a:lnTo>
                <a:lnTo>
                  <a:pt x="152400" y="298450"/>
                </a:lnTo>
                <a:lnTo>
                  <a:pt x="150813" y="295275"/>
                </a:lnTo>
                <a:lnTo>
                  <a:pt x="149225" y="295275"/>
                </a:lnTo>
                <a:lnTo>
                  <a:pt x="149225" y="293688"/>
                </a:lnTo>
                <a:lnTo>
                  <a:pt x="146050" y="293688"/>
                </a:lnTo>
                <a:lnTo>
                  <a:pt x="144463" y="295275"/>
                </a:lnTo>
                <a:lnTo>
                  <a:pt x="141287" y="295275"/>
                </a:lnTo>
                <a:lnTo>
                  <a:pt x="139700" y="298450"/>
                </a:lnTo>
                <a:lnTo>
                  <a:pt x="136525" y="298450"/>
                </a:lnTo>
                <a:lnTo>
                  <a:pt x="134937" y="298450"/>
                </a:lnTo>
                <a:lnTo>
                  <a:pt x="134937" y="300038"/>
                </a:lnTo>
                <a:lnTo>
                  <a:pt x="139700" y="300038"/>
                </a:lnTo>
                <a:lnTo>
                  <a:pt x="136525" y="303213"/>
                </a:lnTo>
                <a:lnTo>
                  <a:pt x="133350" y="304800"/>
                </a:lnTo>
                <a:lnTo>
                  <a:pt x="133350" y="303213"/>
                </a:lnTo>
                <a:lnTo>
                  <a:pt x="133350" y="300038"/>
                </a:lnTo>
                <a:lnTo>
                  <a:pt x="130175" y="300038"/>
                </a:lnTo>
                <a:lnTo>
                  <a:pt x="128587" y="300038"/>
                </a:lnTo>
                <a:lnTo>
                  <a:pt x="128587" y="298450"/>
                </a:lnTo>
                <a:lnTo>
                  <a:pt x="125413" y="298450"/>
                </a:lnTo>
                <a:lnTo>
                  <a:pt x="123825" y="295275"/>
                </a:lnTo>
                <a:lnTo>
                  <a:pt x="122237" y="295275"/>
                </a:lnTo>
                <a:lnTo>
                  <a:pt x="119063" y="295275"/>
                </a:lnTo>
                <a:lnTo>
                  <a:pt x="117475" y="295275"/>
                </a:lnTo>
                <a:lnTo>
                  <a:pt x="114300" y="295275"/>
                </a:lnTo>
                <a:lnTo>
                  <a:pt x="114300" y="293688"/>
                </a:lnTo>
                <a:lnTo>
                  <a:pt x="112713" y="292100"/>
                </a:lnTo>
                <a:lnTo>
                  <a:pt x="114300" y="288925"/>
                </a:lnTo>
                <a:lnTo>
                  <a:pt x="117475" y="287338"/>
                </a:lnTo>
                <a:lnTo>
                  <a:pt x="119063" y="287338"/>
                </a:lnTo>
                <a:lnTo>
                  <a:pt x="119063" y="284163"/>
                </a:lnTo>
                <a:lnTo>
                  <a:pt x="119063" y="282575"/>
                </a:lnTo>
                <a:lnTo>
                  <a:pt x="117475" y="282575"/>
                </a:lnTo>
                <a:lnTo>
                  <a:pt x="114300" y="284163"/>
                </a:lnTo>
                <a:lnTo>
                  <a:pt x="112713" y="287338"/>
                </a:lnTo>
                <a:lnTo>
                  <a:pt x="109537" y="287338"/>
                </a:lnTo>
                <a:lnTo>
                  <a:pt x="109537" y="284163"/>
                </a:lnTo>
                <a:lnTo>
                  <a:pt x="107950" y="284163"/>
                </a:lnTo>
                <a:lnTo>
                  <a:pt x="106363" y="287338"/>
                </a:lnTo>
                <a:lnTo>
                  <a:pt x="103187" y="287338"/>
                </a:lnTo>
                <a:lnTo>
                  <a:pt x="101600" y="287338"/>
                </a:lnTo>
                <a:lnTo>
                  <a:pt x="101600" y="284163"/>
                </a:lnTo>
                <a:lnTo>
                  <a:pt x="98425" y="287338"/>
                </a:lnTo>
                <a:lnTo>
                  <a:pt x="98425" y="284163"/>
                </a:lnTo>
                <a:lnTo>
                  <a:pt x="98425" y="282575"/>
                </a:lnTo>
                <a:lnTo>
                  <a:pt x="101600" y="282575"/>
                </a:lnTo>
                <a:lnTo>
                  <a:pt x="103187" y="279400"/>
                </a:lnTo>
                <a:lnTo>
                  <a:pt x="106363" y="279400"/>
                </a:lnTo>
                <a:lnTo>
                  <a:pt x="109537" y="279400"/>
                </a:lnTo>
                <a:lnTo>
                  <a:pt x="112713" y="279400"/>
                </a:lnTo>
                <a:lnTo>
                  <a:pt x="114300" y="279400"/>
                </a:lnTo>
                <a:lnTo>
                  <a:pt x="117475" y="279400"/>
                </a:lnTo>
                <a:lnTo>
                  <a:pt x="119063" y="279400"/>
                </a:lnTo>
                <a:lnTo>
                  <a:pt x="119063" y="277813"/>
                </a:lnTo>
                <a:lnTo>
                  <a:pt x="117475" y="276225"/>
                </a:lnTo>
                <a:lnTo>
                  <a:pt x="114300" y="276225"/>
                </a:lnTo>
                <a:lnTo>
                  <a:pt x="109537" y="276225"/>
                </a:lnTo>
                <a:lnTo>
                  <a:pt x="107950" y="276225"/>
                </a:lnTo>
                <a:lnTo>
                  <a:pt x="106363" y="276225"/>
                </a:lnTo>
                <a:lnTo>
                  <a:pt x="106363" y="273050"/>
                </a:lnTo>
                <a:lnTo>
                  <a:pt x="106363" y="271463"/>
                </a:lnTo>
                <a:lnTo>
                  <a:pt x="106363" y="268288"/>
                </a:lnTo>
                <a:lnTo>
                  <a:pt x="106363" y="266700"/>
                </a:lnTo>
                <a:lnTo>
                  <a:pt x="103187" y="266700"/>
                </a:lnTo>
                <a:lnTo>
                  <a:pt x="101600" y="268288"/>
                </a:lnTo>
                <a:lnTo>
                  <a:pt x="98425" y="271463"/>
                </a:lnTo>
                <a:lnTo>
                  <a:pt x="98425" y="273050"/>
                </a:lnTo>
                <a:lnTo>
                  <a:pt x="98425" y="276225"/>
                </a:lnTo>
                <a:lnTo>
                  <a:pt x="96837" y="273050"/>
                </a:lnTo>
                <a:lnTo>
                  <a:pt x="96837" y="271463"/>
                </a:lnTo>
                <a:lnTo>
                  <a:pt x="93663" y="271463"/>
                </a:lnTo>
                <a:lnTo>
                  <a:pt x="93663" y="273050"/>
                </a:lnTo>
                <a:lnTo>
                  <a:pt x="92075" y="273050"/>
                </a:lnTo>
                <a:lnTo>
                  <a:pt x="92075" y="271463"/>
                </a:lnTo>
                <a:lnTo>
                  <a:pt x="90487" y="268288"/>
                </a:lnTo>
                <a:lnTo>
                  <a:pt x="87313" y="268288"/>
                </a:lnTo>
                <a:lnTo>
                  <a:pt x="87313" y="266700"/>
                </a:lnTo>
                <a:lnTo>
                  <a:pt x="85725" y="266700"/>
                </a:lnTo>
                <a:lnTo>
                  <a:pt x="82550" y="266700"/>
                </a:lnTo>
                <a:lnTo>
                  <a:pt x="82550" y="268288"/>
                </a:lnTo>
                <a:lnTo>
                  <a:pt x="80963" y="268288"/>
                </a:lnTo>
                <a:lnTo>
                  <a:pt x="80963" y="271463"/>
                </a:lnTo>
                <a:lnTo>
                  <a:pt x="77787" y="268288"/>
                </a:lnTo>
                <a:lnTo>
                  <a:pt x="76200" y="266700"/>
                </a:lnTo>
                <a:lnTo>
                  <a:pt x="74613" y="266700"/>
                </a:lnTo>
                <a:lnTo>
                  <a:pt x="74613" y="263525"/>
                </a:lnTo>
                <a:lnTo>
                  <a:pt x="76200" y="263525"/>
                </a:lnTo>
                <a:lnTo>
                  <a:pt x="74613" y="261938"/>
                </a:lnTo>
                <a:lnTo>
                  <a:pt x="71437" y="260350"/>
                </a:lnTo>
                <a:lnTo>
                  <a:pt x="69850" y="260350"/>
                </a:lnTo>
                <a:lnTo>
                  <a:pt x="66675" y="260350"/>
                </a:lnTo>
                <a:lnTo>
                  <a:pt x="65087" y="257175"/>
                </a:lnTo>
                <a:lnTo>
                  <a:pt x="61913" y="255588"/>
                </a:lnTo>
                <a:lnTo>
                  <a:pt x="60325" y="255588"/>
                </a:lnTo>
                <a:lnTo>
                  <a:pt x="61913" y="252413"/>
                </a:lnTo>
                <a:lnTo>
                  <a:pt x="61913" y="250825"/>
                </a:lnTo>
                <a:lnTo>
                  <a:pt x="65087" y="249238"/>
                </a:lnTo>
                <a:lnTo>
                  <a:pt x="61913" y="249238"/>
                </a:lnTo>
                <a:lnTo>
                  <a:pt x="61913" y="246063"/>
                </a:lnTo>
                <a:lnTo>
                  <a:pt x="60325" y="246063"/>
                </a:lnTo>
                <a:lnTo>
                  <a:pt x="58737" y="246063"/>
                </a:lnTo>
                <a:lnTo>
                  <a:pt x="58737" y="249238"/>
                </a:lnTo>
                <a:lnTo>
                  <a:pt x="58737" y="250825"/>
                </a:lnTo>
                <a:lnTo>
                  <a:pt x="55563" y="249238"/>
                </a:lnTo>
                <a:lnTo>
                  <a:pt x="55563" y="246063"/>
                </a:lnTo>
                <a:lnTo>
                  <a:pt x="53975" y="246063"/>
                </a:lnTo>
                <a:lnTo>
                  <a:pt x="50800" y="246063"/>
                </a:lnTo>
                <a:lnTo>
                  <a:pt x="50800" y="244475"/>
                </a:lnTo>
                <a:lnTo>
                  <a:pt x="49213" y="244475"/>
                </a:lnTo>
                <a:lnTo>
                  <a:pt x="49213" y="241300"/>
                </a:lnTo>
                <a:lnTo>
                  <a:pt x="49213" y="239713"/>
                </a:lnTo>
                <a:lnTo>
                  <a:pt x="50800" y="236538"/>
                </a:lnTo>
                <a:lnTo>
                  <a:pt x="50800" y="234950"/>
                </a:lnTo>
                <a:lnTo>
                  <a:pt x="50800" y="233363"/>
                </a:lnTo>
                <a:lnTo>
                  <a:pt x="49213" y="233363"/>
                </a:lnTo>
                <a:lnTo>
                  <a:pt x="46037" y="234950"/>
                </a:lnTo>
                <a:lnTo>
                  <a:pt x="46037" y="236538"/>
                </a:lnTo>
                <a:lnTo>
                  <a:pt x="44450" y="236538"/>
                </a:lnTo>
                <a:lnTo>
                  <a:pt x="44450" y="234950"/>
                </a:lnTo>
                <a:lnTo>
                  <a:pt x="46037" y="233363"/>
                </a:lnTo>
                <a:lnTo>
                  <a:pt x="44450" y="230188"/>
                </a:lnTo>
                <a:lnTo>
                  <a:pt x="44450" y="228600"/>
                </a:lnTo>
                <a:lnTo>
                  <a:pt x="42863" y="228600"/>
                </a:lnTo>
                <a:lnTo>
                  <a:pt x="42863" y="225425"/>
                </a:lnTo>
                <a:lnTo>
                  <a:pt x="42863" y="223838"/>
                </a:lnTo>
                <a:lnTo>
                  <a:pt x="39687" y="223838"/>
                </a:lnTo>
                <a:lnTo>
                  <a:pt x="38100" y="220663"/>
                </a:lnTo>
                <a:lnTo>
                  <a:pt x="34925" y="220663"/>
                </a:lnTo>
                <a:lnTo>
                  <a:pt x="38100" y="219075"/>
                </a:lnTo>
                <a:lnTo>
                  <a:pt x="34925" y="219075"/>
                </a:lnTo>
                <a:lnTo>
                  <a:pt x="34925" y="217488"/>
                </a:lnTo>
                <a:lnTo>
                  <a:pt x="31750" y="214313"/>
                </a:lnTo>
                <a:lnTo>
                  <a:pt x="28575" y="209550"/>
                </a:lnTo>
                <a:lnTo>
                  <a:pt x="26987" y="207963"/>
                </a:lnTo>
                <a:lnTo>
                  <a:pt x="23813" y="204788"/>
                </a:lnTo>
                <a:lnTo>
                  <a:pt x="23813" y="203200"/>
                </a:lnTo>
                <a:lnTo>
                  <a:pt x="23813" y="198438"/>
                </a:lnTo>
                <a:lnTo>
                  <a:pt x="22225" y="196850"/>
                </a:lnTo>
                <a:lnTo>
                  <a:pt x="19050" y="192088"/>
                </a:lnTo>
                <a:lnTo>
                  <a:pt x="15875" y="188913"/>
                </a:lnTo>
                <a:lnTo>
                  <a:pt x="15875" y="185738"/>
                </a:lnTo>
                <a:lnTo>
                  <a:pt x="11113" y="182563"/>
                </a:lnTo>
                <a:lnTo>
                  <a:pt x="7937" y="177800"/>
                </a:lnTo>
                <a:lnTo>
                  <a:pt x="6350" y="176213"/>
                </a:lnTo>
                <a:lnTo>
                  <a:pt x="3175" y="174625"/>
                </a:lnTo>
                <a:lnTo>
                  <a:pt x="3175" y="171450"/>
                </a:lnTo>
                <a:lnTo>
                  <a:pt x="1587" y="169863"/>
                </a:lnTo>
                <a:lnTo>
                  <a:pt x="1587" y="166688"/>
                </a:lnTo>
                <a:lnTo>
                  <a:pt x="3175" y="165100"/>
                </a:lnTo>
                <a:lnTo>
                  <a:pt x="3175" y="161925"/>
                </a:lnTo>
                <a:lnTo>
                  <a:pt x="3175" y="158750"/>
                </a:lnTo>
                <a:lnTo>
                  <a:pt x="6350" y="155575"/>
                </a:lnTo>
                <a:lnTo>
                  <a:pt x="6350" y="153988"/>
                </a:lnTo>
                <a:lnTo>
                  <a:pt x="6350" y="150813"/>
                </a:lnTo>
                <a:lnTo>
                  <a:pt x="7937" y="146050"/>
                </a:lnTo>
                <a:lnTo>
                  <a:pt x="7937" y="144463"/>
                </a:lnTo>
                <a:lnTo>
                  <a:pt x="7937" y="142875"/>
                </a:lnTo>
                <a:lnTo>
                  <a:pt x="7937" y="139700"/>
                </a:lnTo>
                <a:lnTo>
                  <a:pt x="7937" y="138113"/>
                </a:lnTo>
                <a:lnTo>
                  <a:pt x="6350" y="134938"/>
                </a:lnTo>
                <a:lnTo>
                  <a:pt x="6350" y="133350"/>
                </a:lnTo>
                <a:lnTo>
                  <a:pt x="3175" y="128588"/>
                </a:lnTo>
                <a:lnTo>
                  <a:pt x="6350" y="127000"/>
                </a:lnTo>
                <a:lnTo>
                  <a:pt x="6350" y="122238"/>
                </a:lnTo>
                <a:lnTo>
                  <a:pt x="3175" y="119063"/>
                </a:lnTo>
                <a:lnTo>
                  <a:pt x="3175" y="117475"/>
                </a:lnTo>
                <a:lnTo>
                  <a:pt x="1587" y="112713"/>
                </a:lnTo>
                <a:lnTo>
                  <a:pt x="0" y="111125"/>
                </a:lnTo>
                <a:lnTo>
                  <a:pt x="0" y="107950"/>
                </a:lnTo>
                <a:lnTo>
                  <a:pt x="0" y="106363"/>
                </a:lnTo>
                <a:lnTo>
                  <a:pt x="1587" y="103188"/>
                </a:lnTo>
                <a:lnTo>
                  <a:pt x="1587" y="100013"/>
                </a:lnTo>
                <a:lnTo>
                  <a:pt x="3175" y="96838"/>
                </a:lnTo>
                <a:lnTo>
                  <a:pt x="3175" y="95250"/>
                </a:lnTo>
                <a:lnTo>
                  <a:pt x="6350" y="90488"/>
                </a:lnTo>
                <a:lnTo>
                  <a:pt x="11113" y="85725"/>
                </a:lnTo>
                <a:lnTo>
                  <a:pt x="11113" y="80963"/>
                </a:lnTo>
                <a:lnTo>
                  <a:pt x="12700" y="79375"/>
                </a:lnTo>
                <a:lnTo>
                  <a:pt x="15875" y="76200"/>
                </a:lnTo>
                <a:lnTo>
                  <a:pt x="15875" y="74613"/>
                </a:lnTo>
                <a:lnTo>
                  <a:pt x="15875" y="69850"/>
                </a:lnTo>
                <a:lnTo>
                  <a:pt x="17463" y="69850"/>
                </a:lnTo>
                <a:lnTo>
                  <a:pt x="17463" y="68263"/>
                </a:lnTo>
                <a:lnTo>
                  <a:pt x="19050" y="65088"/>
                </a:lnTo>
                <a:lnTo>
                  <a:pt x="22225" y="63500"/>
                </a:lnTo>
                <a:lnTo>
                  <a:pt x="23813" y="60325"/>
                </a:lnTo>
                <a:lnTo>
                  <a:pt x="23813" y="58738"/>
                </a:lnTo>
                <a:lnTo>
                  <a:pt x="26987" y="58738"/>
                </a:lnTo>
                <a:lnTo>
                  <a:pt x="28575" y="55563"/>
                </a:lnTo>
                <a:lnTo>
                  <a:pt x="31750" y="55563"/>
                </a:lnTo>
                <a:lnTo>
                  <a:pt x="33337" y="58738"/>
                </a:lnTo>
                <a:lnTo>
                  <a:pt x="34925" y="58738"/>
                </a:lnTo>
                <a:lnTo>
                  <a:pt x="34925" y="55563"/>
                </a:lnTo>
                <a:lnTo>
                  <a:pt x="38100" y="55563"/>
                </a:lnTo>
                <a:lnTo>
                  <a:pt x="38100" y="53975"/>
                </a:lnTo>
                <a:lnTo>
                  <a:pt x="39687" y="53975"/>
                </a:lnTo>
                <a:lnTo>
                  <a:pt x="39687" y="52387"/>
                </a:lnTo>
                <a:lnTo>
                  <a:pt x="39687" y="49212"/>
                </a:lnTo>
                <a:lnTo>
                  <a:pt x="42863" y="49212"/>
                </a:lnTo>
                <a:lnTo>
                  <a:pt x="44450" y="49212"/>
                </a:lnTo>
                <a:lnTo>
                  <a:pt x="46037" y="49212"/>
                </a:lnTo>
                <a:lnTo>
                  <a:pt x="53975" y="49212"/>
                </a:lnTo>
                <a:lnTo>
                  <a:pt x="55563" y="49212"/>
                </a:lnTo>
                <a:lnTo>
                  <a:pt x="58737" y="49212"/>
                </a:lnTo>
                <a:lnTo>
                  <a:pt x="60325" y="49212"/>
                </a:lnTo>
                <a:lnTo>
                  <a:pt x="61913" y="47625"/>
                </a:lnTo>
                <a:lnTo>
                  <a:pt x="65087" y="49212"/>
                </a:lnTo>
                <a:lnTo>
                  <a:pt x="66675" y="49212"/>
                </a:lnTo>
                <a:lnTo>
                  <a:pt x="69850" y="49212"/>
                </a:lnTo>
                <a:lnTo>
                  <a:pt x="71437" y="49212"/>
                </a:lnTo>
                <a:lnTo>
                  <a:pt x="74613" y="49212"/>
                </a:lnTo>
                <a:lnTo>
                  <a:pt x="76200" y="49212"/>
                </a:lnTo>
                <a:lnTo>
                  <a:pt x="77787" y="47625"/>
                </a:lnTo>
                <a:lnTo>
                  <a:pt x="80963" y="47625"/>
                </a:lnTo>
                <a:lnTo>
                  <a:pt x="82550" y="47625"/>
                </a:lnTo>
                <a:lnTo>
                  <a:pt x="85725" y="47625"/>
                </a:lnTo>
                <a:lnTo>
                  <a:pt x="87313" y="44450"/>
                </a:lnTo>
                <a:lnTo>
                  <a:pt x="90487" y="44450"/>
                </a:lnTo>
                <a:lnTo>
                  <a:pt x="92075" y="44450"/>
                </a:lnTo>
                <a:lnTo>
                  <a:pt x="93663" y="44450"/>
                </a:lnTo>
                <a:lnTo>
                  <a:pt x="96837" y="44450"/>
                </a:lnTo>
                <a:lnTo>
                  <a:pt x="98425" y="44450"/>
                </a:lnTo>
                <a:lnTo>
                  <a:pt x="98425" y="42862"/>
                </a:lnTo>
                <a:lnTo>
                  <a:pt x="101600" y="42862"/>
                </a:lnTo>
                <a:lnTo>
                  <a:pt x="103187" y="42862"/>
                </a:lnTo>
                <a:lnTo>
                  <a:pt x="103187" y="44450"/>
                </a:lnTo>
                <a:lnTo>
                  <a:pt x="106363" y="44450"/>
                </a:lnTo>
                <a:lnTo>
                  <a:pt x="107950" y="44450"/>
                </a:lnTo>
                <a:lnTo>
                  <a:pt x="109537" y="47625"/>
                </a:lnTo>
                <a:lnTo>
                  <a:pt x="112713" y="44450"/>
                </a:lnTo>
                <a:lnTo>
                  <a:pt x="114300" y="44450"/>
                </a:lnTo>
                <a:lnTo>
                  <a:pt x="117475" y="44450"/>
                </a:lnTo>
                <a:lnTo>
                  <a:pt x="119063" y="44450"/>
                </a:lnTo>
                <a:lnTo>
                  <a:pt x="122237" y="44450"/>
                </a:lnTo>
                <a:lnTo>
                  <a:pt x="123825" y="44450"/>
                </a:lnTo>
                <a:lnTo>
                  <a:pt x="125413" y="44450"/>
                </a:lnTo>
                <a:lnTo>
                  <a:pt x="128587" y="44450"/>
                </a:lnTo>
                <a:lnTo>
                  <a:pt x="130175" y="44450"/>
                </a:lnTo>
                <a:lnTo>
                  <a:pt x="133350" y="44450"/>
                </a:lnTo>
                <a:lnTo>
                  <a:pt x="134937" y="44450"/>
                </a:lnTo>
                <a:lnTo>
                  <a:pt x="136525" y="42862"/>
                </a:lnTo>
                <a:lnTo>
                  <a:pt x="139700" y="42862"/>
                </a:lnTo>
                <a:lnTo>
                  <a:pt x="144463" y="39687"/>
                </a:lnTo>
                <a:lnTo>
                  <a:pt x="146050" y="39687"/>
                </a:lnTo>
                <a:lnTo>
                  <a:pt x="149225" y="39687"/>
                </a:lnTo>
                <a:lnTo>
                  <a:pt x="150813" y="39687"/>
                </a:lnTo>
                <a:lnTo>
                  <a:pt x="152400" y="42862"/>
                </a:lnTo>
                <a:lnTo>
                  <a:pt x="152400" y="44450"/>
                </a:lnTo>
                <a:lnTo>
                  <a:pt x="157163" y="42862"/>
                </a:lnTo>
                <a:lnTo>
                  <a:pt x="160337" y="39687"/>
                </a:lnTo>
                <a:lnTo>
                  <a:pt x="165100" y="39687"/>
                </a:lnTo>
                <a:lnTo>
                  <a:pt x="166687" y="39687"/>
                </a:lnTo>
                <a:lnTo>
                  <a:pt x="168275" y="39687"/>
                </a:lnTo>
                <a:lnTo>
                  <a:pt x="171450" y="39687"/>
                </a:lnTo>
                <a:lnTo>
                  <a:pt x="173037" y="39687"/>
                </a:lnTo>
                <a:lnTo>
                  <a:pt x="176213" y="39687"/>
                </a:lnTo>
                <a:lnTo>
                  <a:pt x="177800" y="39687"/>
                </a:lnTo>
                <a:lnTo>
                  <a:pt x="180975" y="42862"/>
                </a:lnTo>
                <a:lnTo>
                  <a:pt x="182563" y="42862"/>
                </a:lnTo>
                <a:lnTo>
                  <a:pt x="184150" y="42862"/>
                </a:lnTo>
                <a:lnTo>
                  <a:pt x="187325" y="42862"/>
                </a:lnTo>
                <a:lnTo>
                  <a:pt x="187325" y="39687"/>
                </a:lnTo>
                <a:lnTo>
                  <a:pt x="188913" y="39687"/>
                </a:lnTo>
                <a:lnTo>
                  <a:pt x="192087" y="42862"/>
                </a:lnTo>
                <a:lnTo>
                  <a:pt x="193675" y="42862"/>
                </a:lnTo>
                <a:lnTo>
                  <a:pt x="193675" y="44450"/>
                </a:lnTo>
                <a:lnTo>
                  <a:pt x="196850" y="44450"/>
                </a:lnTo>
                <a:lnTo>
                  <a:pt x="198437" y="44450"/>
                </a:lnTo>
                <a:lnTo>
                  <a:pt x="200025" y="44450"/>
                </a:lnTo>
                <a:lnTo>
                  <a:pt x="200025" y="42862"/>
                </a:lnTo>
                <a:lnTo>
                  <a:pt x="204787" y="42862"/>
                </a:lnTo>
                <a:lnTo>
                  <a:pt x="207963" y="42862"/>
                </a:lnTo>
                <a:lnTo>
                  <a:pt x="209550" y="42862"/>
                </a:lnTo>
                <a:lnTo>
                  <a:pt x="211137" y="42862"/>
                </a:lnTo>
                <a:lnTo>
                  <a:pt x="214313" y="42862"/>
                </a:lnTo>
                <a:lnTo>
                  <a:pt x="215900" y="39687"/>
                </a:lnTo>
                <a:lnTo>
                  <a:pt x="219075" y="38100"/>
                </a:lnTo>
                <a:lnTo>
                  <a:pt x="220663" y="38100"/>
                </a:lnTo>
                <a:lnTo>
                  <a:pt x="223837" y="38100"/>
                </a:lnTo>
                <a:lnTo>
                  <a:pt x="225425" y="36512"/>
                </a:lnTo>
                <a:lnTo>
                  <a:pt x="227013" y="38100"/>
                </a:lnTo>
                <a:lnTo>
                  <a:pt x="227013" y="39687"/>
                </a:lnTo>
                <a:lnTo>
                  <a:pt x="231775" y="38100"/>
                </a:lnTo>
                <a:lnTo>
                  <a:pt x="236537" y="38100"/>
                </a:lnTo>
                <a:lnTo>
                  <a:pt x="241300" y="36512"/>
                </a:lnTo>
                <a:lnTo>
                  <a:pt x="246063" y="33337"/>
                </a:lnTo>
                <a:lnTo>
                  <a:pt x="247650" y="33337"/>
                </a:lnTo>
                <a:lnTo>
                  <a:pt x="250825" y="33337"/>
                </a:lnTo>
                <a:lnTo>
                  <a:pt x="252413" y="33337"/>
                </a:lnTo>
                <a:lnTo>
                  <a:pt x="255587" y="31750"/>
                </a:lnTo>
                <a:lnTo>
                  <a:pt x="257175" y="31750"/>
                </a:lnTo>
                <a:lnTo>
                  <a:pt x="258763" y="28575"/>
                </a:lnTo>
                <a:lnTo>
                  <a:pt x="261937" y="28575"/>
                </a:lnTo>
                <a:lnTo>
                  <a:pt x="263525" y="28575"/>
                </a:lnTo>
                <a:lnTo>
                  <a:pt x="266700" y="28575"/>
                </a:lnTo>
                <a:lnTo>
                  <a:pt x="268287" y="28575"/>
                </a:lnTo>
                <a:lnTo>
                  <a:pt x="273050" y="28575"/>
                </a:lnTo>
                <a:lnTo>
                  <a:pt x="277813" y="26987"/>
                </a:lnTo>
                <a:lnTo>
                  <a:pt x="279400" y="26987"/>
                </a:lnTo>
                <a:lnTo>
                  <a:pt x="282575" y="26987"/>
                </a:lnTo>
                <a:lnTo>
                  <a:pt x="282575" y="23812"/>
                </a:lnTo>
                <a:lnTo>
                  <a:pt x="284163" y="23812"/>
                </a:lnTo>
                <a:lnTo>
                  <a:pt x="287337" y="23812"/>
                </a:lnTo>
                <a:lnTo>
                  <a:pt x="288925" y="22225"/>
                </a:lnTo>
                <a:lnTo>
                  <a:pt x="290513" y="23812"/>
                </a:lnTo>
                <a:lnTo>
                  <a:pt x="293687" y="23812"/>
                </a:lnTo>
                <a:lnTo>
                  <a:pt x="295275" y="23812"/>
                </a:lnTo>
                <a:lnTo>
                  <a:pt x="298450" y="22225"/>
                </a:lnTo>
                <a:lnTo>
                  <a:pt x="300037" y="20637"/>
                </a:lnTo>
                <a:lnTo>
                  <a:pt x="301625" y="20637"/>
                </a:lnTo>
                <a:lnTo>
                  <a:pt x="304800" y="17462"/>
                </a:lnTo>
                <a:lnTo>
                  <a:pt x="306387" y="15875"/>
                </a:lnTo>
                <a:lnTo>
                  <a:pt x="309563" y="15875"/>
                </a:lnTo>
                <a:lnTo>
                  <a:pt x="311150" y="15875"/>
                </a:lnTo>
                <a:lnTo>
                  <a:pt x="314325" y="15875"/>
                </a:lnTo>
                <a:lnTo>
                  <a:pt x="315913" y="15875"/>
                </a:lnTo>
                <a:lnTo>
                  <a:pt x="317500" y="12700"/>
                </a:lnTo>
                <a:lnTo>
                  <a:pt x="320675" y="12700"/>
                </a:lnTo>
                <a:lnTo>
                  <a:pt x="322263" y="12700"/>
                </a:lnTo>
                <a:lnTo>
                  <a:pt x="325437" y="11112"/>
                </a:lnTo>
                <a:lnTo>
                  <a:pt x="331787" y="6350"/>
                </a:lnTo>
                <a:lnTo>
                  <a:pt x="333375" y="4762"/>
                </a:lnTo>
                <a:lnTo>
                  <a:pt x="336550" y="4762"/>
                </a:lnTo>
                <a:lnTo>
                  <a:pt x="338137" y="4762"/>
                </a:lnTo>
                <a:lnTo>
                  <a:pt x="338137" y="1587"/>
                </a:lnTo>
                <a:lnTo>
                  <a:pt x="341313" y="1587"/>
                </a:lnTo>
                <a:lnTo>
                  <a:pt x="342900" y="1587"/>
                </a:lnTo>
                <a:close/>
              </a:path>
            </a:pathLst>
          </a:custGeom>
          <a:blipFill dpi="0" rotWithShape="0">
            <a:blip r:embed="rId3"/>
            <a:srcRect/>
            <a:tile tx="495300" ty="-1219200" sx="100000" sy="100000" flip="none" algn="tl"/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A158632-0E26-AA89-274D-AD1D02195877}"/>
              </a:ext>
            </a:extLst>
          </p:cNvPr>
          <p:cNvSpPr txBox="1"/>
          <p:nvPr/>
        </p:nvSpPr>
        <p:spPr>
          <a:xfrm>
            <a:off x="1330709" y="4843486"/>
            <a:ext cx="10202484" cy="11510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600" spc="300">
                <a:solidFill>
                  <a:schemeClr val="tx1">
                    <a:lumMod val="95000"/>
                    <a:lumOff val="5000"/>
                  </a:schemeClr>
                </a:solidFill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人们认为：过了冬至，白昼一天比一天长，阳气回升，是一个节气循环的开始，也是一个吉日，应该庆贺。</a:t>
            </a:r>
            <a:r>
              <a:rPr lang="en-US" altLang="zh-CN" dirty="0">
                <a:sym typeface="+mn-lt"/>
              </a:rPr>
              <a:t>《</a:t>
            </a:r>
            <a:r>
              <a:rPr lang="zh-CN" altLang="en-US" dirty="0">
                <a:sym typeface="+mn-lt"/>
              </a:rPr>
              <a:t>晋书</a:t>
            </a:r>
            <a:r>
              <a:rPr lang="en-US" altLang="zh-CN" dirty="0">
                <a:sym typeface="+mn-lt"/>
              </a:rPr>
              <a:t>》</a:t>
            </a:r>
            <a:r>
              <a:rPr lang="zh-CN" altLang="en-US" dirty="0">
                <a:sym typeface="+mn-lt"/>
              </a:rPr>
              <a:t>上记载有“魏晋冬至日受万国及百僚称贺</a:t>
            </a:r>
            <a:r>
              <a:rPr lang="en-US" altLang="zh-CN" dirty="0">
                <a:sym typeface="+mn-lt"/>
              </a:rPr>
              <a:t>……</a:t>
            </a:r>
            <a:r>
              <a:rPr lang="zh-CN" altLang="en-US" dirty="0">
                <a:sym typeface="+mn-lt"/>
              </a:rPr>
              <a:t>其仪亚于正旦。”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9264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1ccarh2k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</TotalTime>
  <Words>1120</Words>
  <Application>Microsoft Office PowerPoint</Application>
  <PresentationFormat>宽屏</PresentationFormat>
  <Paragraphs>125</Paragraphs>
  <Slides>19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7" baseType="lpstr">
      <vt:lpstr>-apple-system</vt:lpstr>
      <vt:lpstr>HarmonyOS Sans SC Light</vt:lpstr>
      <vt:lpstr>阿里巴巴普惠体 2.0 55 Regular</vt:lpstr>
      <vt:lpstr>阿里巴巴普惠体 2.0 65 Medium</vt:lpstr>
      <vt:lpstr>等线</vt:lpstr>
      <vt:lpstr>三极行楷简体-粗</vt:lpstr>
      <vt:lpstr>Arial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极简中国风二十四节气之冬至ppt模板</dc:title>
  <dc:creator>©51PPT模板网</dc:creator>
  <cp:keywords>www.51pptmoban.com</cp:keywords>
  <dc:description>51PPT模板网，幻灯片演示模板及素材免费下载！_x000d_
51PPT模板网 唯一访问网址：www.51pptmoban.com</dc:description>
  <cp:lastModifiedBy>51pptmoban .com</cp:lastModifiedBy>
  <cp:revision>61</cp:revision>
  <dcterms:created xsi:type="dcterms:W3CDTF">2023-12-13T09:42:52Z</dcterms:created>
  <dcterms:modified xsi:type="dcterms:W3CDTF">2023-12-18T13:10:21Z</dcterms:modified>
  <cp:contentStatus>极简中国风二十四节气之冬至ppt模板，www.51pptmoban.com</cp:contentStatus>
  <cp:version>51pptmoban.com（V51-121802版）</cp:version>
</cp:coreProperties>
</file>